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notesMasterIdLst>
    <p:notesMasterId r:id="rId54"/>
  </p:notesMasterIdLst>
  <p:sldIdLst>
    <p:sldId id="256" r:id="rId2"/>
    <p:sldId id="257" r:id="rId3"/>
    <p:sldId id="333" r:id="rId4"/>
    <p:sldId id="334" r:id="rId5"/>
    <p:sldId id="336" r:id="rId6"/>
    <p:sldId id="342" r:id="rId7"/>
    <p:sldId id="340" r:id="rId8"/>
    <p:sldId id="344" r:id="rId9"/>
    <p:sldId id="346" r:id="rId10"/>
    <p:sldId id="347" r:id="rId11"/>
    <p:sldId id="348" r:id="rId12"/>
    <p:sldId id="349" r:id="rId13"/>
    <p:sldId id="350" r:id="rId14"/>
    <p:sldId id="351" r:id="rId15"/>
    <p:sldId id="352" r:id="rId16"/>
    <p:sldId id="353" r:id="rId17"/>
    <p:sldId id="354" r:id="rId18"/>
    <p:sldId id="355" r:id="rId19"/>
    <p:sldId id="356" r:id="rId20"/>
    <p:sldId id="357" r:id="rId21"/>
    <p:sldId id="358" r:id="rId22"/>
    <p:sldId id="359" r:id="rId23"/>
    <p:sldId id="345" r:id="rId24"/>
    <p:sldId id="360" r:id="rId25"/>
    <p:sldId id="361" r:id="rId26"/>
    <p:sldId id="362" r:id="rId27"/>
    <p:sldId id="363" r:id="rId28"/>
    <p:sldId id="364" r:id="rId29"/>
    <p:sldId id="365" r:id="rId30"/>
    <p:sldId id="366" r:id="rId31"/>
    <p:sldId id="368" r:id="rId32"/>
    <p:sldId id="369" r:id="rId33"/>
    <p:sldId id="371" r:id="rId34"/>
    <p:sldId id="370" r:id="rId35"/>
    <p:sldId id="367" r:id="rId36"/>
    <p:sldId id="372" r:id="rId37"/>
    <p:sldId id="375" r:id="rId38"/>
    <p:sldId id="376" r:id="rId39"/>
    <p:sldId id="377" r:id="rId40"/>
    <p:sldId id="374" r:id="rId41"/>
    <p:sldId id="379" r:id="rId42"/>
    <p:sldId id="378" r:id="rId43"/>
    <p:sldId id="380" r:id="rId44"/>
    <p:sldId id="383" r:id="rId45"/>
    <p:sldId id="382" r:id="rId46"/>
    <p:sldId id="385" r:id="rId47"/>
    <p:sldId id="384" r:id="rId48"/>
    <p:sldId id="386" r:id="rId49"/>
    <p:sldId id="388" r:id="rId50"/>
    <p:sldId id="387" r:id="rId51"/>
    <p:sldId id="391" r:id="rId52"/>
    <p:sldId id="390" r:id="rId5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CEF90B-68C6-46D0-B151-085F02A1162B}" v="42" dt="2026-05-21T21:15:29.691"/>
    <p1510:client id="{A6641499-12C9-4CC2-B670-DE4BA0130848}" v="20" dt="2026-05-22T01:02:22.1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44" autoAdjust="0"/>
    <p:restoredTop sz="77786" autoAdjust="0"/>
  </p:normalViewPr>
  <p:slideViewPr>
    <p:cSldViewPr snapToGrid="0">
      <p:cViewPr varScale="1">
        <p:scale>
          <a:sx n="106" d="100"/>
          <a:sy n="106" d="100"/>
        </p:scale>
        <p:origin x="88" y="88"/>
      </p:cViewPr>
      <p:guideLst/>
    </p:cSldViewPr>
  </p:slideViewPr>
  <p:outlineViewPr>
    <p:cViewPr>
      <p:scale>
        <a:sx n="33" d="100"/>
        <a:sy n="33" d="100"/>
      </p:scale>
      <p:origin x="0" y="-8361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gan U Hazen" userId="30e05359-b9e4-47f2-a3de-c678b6693530" providerId="ADAL" clId="{F71778A2-0B0A-4390-A922-1251D981ACF5}"/>
    <pc:docChg chg="undo custSel addSld delSld modSld">
      <pc:chgData name="Megan U Hazen" userId="30e05359-b9e4-47f2-a3de-c678b6693530" providerId="ADAL" clId="{F71778A2-0B0A-4390-A922-1251D981ACF5}" dt="2026-05-21T21:29:35.396" v="2914" actId="20577"/>
      <pc:docMkLst>
        <pc:docMk/>
      </pc:docMkLst>
      <pc:sldChg chg="modSp mod">
        <pc:chgData name="Megan U Hazen" userId="30e05359-b9e4-47f2-a3de-c678b6693530" providerId="ADAL" clId="{F71778A2-0B0A-4390-A922-1251D981ACF5}" dt="2026-05-20T20:23:42.090" v="73" actId="20577"/>
        <pc:sldMkLst>
          <pc:docMk/>
          <pc:sldMk cId="542662734" sldId="257"/>
        </pc:sldMkLst>
        <pc:spChg chg="mod">
          <ac:chgData name="Megan U Hazen" userId="30e05359-b9e4-47f2-a3de-c678b6693530" providerId="ADAL" clId="{F71778A2-0B0A-4390-A922-1251D981ACF5}" dt="2026-05-20T20:23:42.090" v="73" actId="20577"/>
          <ac:spMkLst>
            <pc:docMk/>
            <pc:sldMk cId="542662734" sldId="257"/>
            <ac:spMk id="6" creationId="{E04EFF79-B751-51FA-D429-2BC7B7A1E61C}"/>
          </ac:spMkLst>
        </pc:spChg>
        <pc:spChg chg="mod">
          <ac:chgData name="Megan U Hazen" userId="30e05359-b9e4-47f2-a3de-c678b6693530" providerId="ADAL" clId="{F71778A2-0B0A-4390-A922-1251D981ACF5}" dt="2026-05-20T20:23:13.068" v="51" actId="20577"/>
          <ac:spMkLst>
            <pc:docMk/>
            <pc:sldMk cId="542662734" sldId="257"/>
            <ac:spMk id="7" creationId="{15779E58-2AED-AA67-E2CE-8F3132658E4F}"/>
          </ac:spMkLst>
        </pc:spChg>
      </pc:sldChg>
      <pc:sldChg chg="modSp mod">
        <pc:chgData name="Megan U Hazen" userId="30e05359-b9e4-47f2-a3de-c678b6693530" providerId="ADAL" clId="{F71778A2-0B0A-4390-A922-1251D981ACF5}" dt="2026-05-20T20:36:16.131" v="320" actId="20577"/>
        <pc:sldMkLst>
          <pc:docMk/>
          <pc:sldMk cId="60109500" sldId="334"/>
        </pc:sldMkLst>
        <pc:spChg chg="mod">
          <ac:chgData name="Megan U Hazen" userId="30e05359-b9e4-47f2-a3de-c678b6693530" providerId="ADAL" clId="{F71778A2-0B0A-4390-A922-1251D981ACF5}" dt="2026-05-20T20:36:16.131" v="320" actId="20577"/>
          <ac:spMkLst>
            <pc:docMk/>
            <pc:sldMk cId="60109500" sldId="334"/>
            <ac:spMk id="7" creationId="{E4160B4B-83DC-A70F-D99B-565F66E02044}"/>
          </ac:spMkLst>
        </pc:spChg>
      </pc:sldChg>
      <pc:sldChg chg="del">
        <pc:chgData name="Megan U Hazen" userId="30e05359-b9e4-47f2-a3de-c678b6693530" providerId="ADAL" clId="{F71778A2-0B0A-4390-A922-1251D981ACF5}" dt="2026-05-20T20:26:33.769" v="91" actId="47"/>
        <pc:sldMkLst>
          <pc:docMk/>
          <pc:sldMk cId="1745579841" sldId="336"/>
        </pc:sldMkLst>
      </pc:sldChg>
      <pc:sldChg chg="modSp mod">
        <pc:chgData name="Megan U Hazen" userId="30e05359-b9e4-47f2-a3de-c678b6693530" providerId="ADAL" clId="{F71778A2-0B0A-4390-A922-1251D981ACF5}" dt="2026-05-20T20:36:35.867" v="322" actId="2711"/>
        <pc:sldMkLst>
          <pc:docMk/>
          <pc:sldMk cId="1287615262" sldId="340"/>
        </pc:sldMkLst>
        <pc:spChg chg="mod">
          <ac:chgData name="Megan U Hazen" userId="30e05359-b9e4-47f2-a3de-c678b6693530" providerId="ADAL" clId="{F71778A2-0B0A-4390-A922-1251D981ACF5}" dt="2026-05-20T20:36:35.867" v="322" actId="2711"/>
          <ac:spMkLst>
            <pc:docMk/>
            <pc:sldMk cId="1287615262" sldId="340"/>
            <ac:spMk id="7" creationId="{3D076DC0-9228-F1D2-DEAB-52BE51A2BFEE}"/>
          </ac:spMkLst>
        </pc:spChg>
      </pc:sldChg>
      <pc:sldChg chg="modSp mod">
        <pc:chgData name="Megan U Hazen" userId="30e05359-b9e4-47f2-a3de-c678b6693530" providerId="ADAL" clId="{F71778A2-0B0A-4390-A922-1251D981ACF5}" dt="2026-05-20T20:36:26.345" v="321" actId="2711"/>
        <pc:sldMkLst>
          <pc:docMk/>
          <pc:sldMk cId="1351945785" sldId="342"/>
        </pc:sldMkLst>
        <pc:spChg chg="mod">
          <ac:chgData name="Megan U Hazen" userId="30e05359-b9e4-47f2-a3de-c678b6693530" providerId="ADAL" clId="{F71778A2-0B0A-4390-A922-1251D981ACF5}" dt="2026-05-20T20:36:26.345" v="321" actId="2711"/>
          <ac:spMkLst>
            <pc:docMk/>
            <pc:sldMk cId="1351945785" sldId="342"/>
            <ac:spMk id="7" creationId="{443E33AC-079F-42CC-F02B-5B57FC30322D}"/>
          </ac:spMkLst>
        </pc:spChg>
      </pc:sldChg>
      <pc:sldChg chg="modSp mod">
        <pc:chgData name="Megan U Hazen" userId="30e05359-b9e4-47f2-a3de-c678b6693530" providerId="ADAL" clId="{F71778A2-0B0A-4390-A922-1251D981ACF5}" dt="2026-05-20T20:36:46.848" v="323" actId="2711"/>
        <pc:sldMkLst>
          <pc:docMk/>
          <pc:sldMk cId="2977301661" sldId="346"/>
        </pc:sldMkLst>
        <pc:spChg chg="mod">
          <ac:chgData name="Megan U Hazen" userId="30e05359-b9e4-47f2-a3de-c678b6693530" providerId="ADAL" clId="{F71778A2-0B0A-4390-A922-1251D981ACF5}" dt="2026-05-20T20:36:46.848" v="323" actId="2711"/>
          <ac:spMkLst>
            <pc:docMk/>
            <pc:sldMk cId="2977301661" sldId="346"/>
            <ac:spMk id="10" creationId="{FD47ABBA-9F82-DBAE-57B3-EFC89CAE287F}"/>
          </ac:spMkLst>
        </pc:spChg>
      </pc:sldChg>
      <pc:sldChg chg="modSp mod">
        <pc:chgData name="Megan U Hazen" userId="30e05359-b9e4-47f2-a3de-c678b6693530" providerId="ADAL" clId="{F71778A2-0B0A-4390-A922-1251D981ACF5}" dt="2026-05-20T20:36:57.402" v="324" actId="2711"/>
        <pc:sldMkLst>
          <pc:docMk/>
          <pc:sldMk cId="4248613942" sldId="347"/>
        </pc:sldMkLst>
        <pc:spChg chg="mod">
          <ac:chgData name="Megan U Hazen" userId="30e05359-b9e4-47f2-a3de-c678b6693530" providerId="ADAL" clId="{F71778A2-0B0A-4390-A922-1251D981ACF5}" dt="2026-05-20T20:36:57.402" v="324" actId="2711"/>
          <ac:spMkLst>
            <pc:docMk/>
            <pc:sldMk cId="4248613942" sldId="347"/>
            <ac:spMk id="10" creationId="{C981D256-9082-03B0-4E2C-9CA43907C489}"/>
          </ac:spMkLst>
        </pc:spChg>
      </pc:sldChg>
      <pc:sldChg chg="modSp mod">
        <pc:chgData name="Megan U Hazen" userId="30e05359-b9e4-47f2-a3de-c678b6693530" providerId="ADAL" clId="{F71778A2-0B0A-4390-A922-1251D981ACF5}" dt="2026-05-20T20:37:05.884" v="325" actId="2711"/>
        <pc:sldMkLst>
          <pc:docMk/>
          <pc:sldMk cId="1269151167" sldId="348"/>
        </pc:sldMkLst>
        <pc:spChg chg="mod">
          <ac:chgData name="Megan U Hazen" userId="30e05359-b9e4-47f2-a3de-c678b6693530" providerId="ADAL" clId="{F71778A2-0B0A-4390-A922-1251D981ACF5}" dt="2026-05-20T20:37:05.884" v="325" actId="2711"/>
          <ac:spMkLst>
            <pc:docMk/>
            <pc:sldMk cId="1269151167" sldId="348"/>
            <ac:spMk id="10" creationId="{3F1E2E0B-C3A8-1EAF-8724-F9E8064A0874}"/>
          </ac:spMkLst>
        </pc:spChg>
      </pc:sldChg>
      <pc:sldChg chg="modSp mod">
        <pc:chgData name="Megan U Hazen" userId="30e05359-b9e4-47f2-a3de-c678b6693530" providerId="ADAL" clId="{F71778A2-0B0A-4390-A922-1251D981ACF5}" dt="2026-05-20T20:37:13.445" v="326" actId="2711"/>
        <pc:sldMkLst>
          <pc:docMk/>
          <pc:sldMk cId="2628711298" sldId="349"/>
        </pc:sldMkLst>
        <pc:spChg chg="mod">
          <ac:chgData name="Megan U Hazen" userId="30e05359-b9e4-47f2-a3de-c678b6693530" providerId="ADAL" clId="{F71778A2-0B0A-4390-A922-1251D981ACF5}" dt="2026-05-20T20:37:13.445" v="326" actId="2711"/>
          <ac:spMkLst>
            <pc:docMk/>
            <pc:sldMk cId="2628711298" sldId="349"/>
            <ac:spMk id="10" creationId="{87F65FB3-5398-CE3D-8919-43A714B50D8A}"/>
          </ac:spMkLst>
        </pc:spChg>
      </pc:sldChg>
      <pc:sldChg chg="modSp mod">
        <pc:chgData name="Megan U Hazen" userId="30e05359-b9e4-47f2-a3de-c678b6693530" providerId="ADAL" clId="{F71778A2-0B0A-4390-A922-1251D981ACF5}" dt="2026-05-20T20:37:20.859" v="327" actId="2711"/>
        <pc:sldMkLst>
          <pc:docMk/>
          <pc:sldMk cId="2207742855" sldId="350"/>
        </pc:sldMkLst>
        <pc:spChg chg="mod">
          <ac:chgData name="Megan U Hazen" userId="30e05359-b9e4-47f2-a3de-c678b6693530" providerId="ADAL" clId="{F71778A2-0B0A-4390-A922-1251D981ACF5}" dt="2026-05-20T20:37:20.859" v="327" actId="2711"/>
          <ac:spMkLst>
            <pc:docMk/>
            <pc:sldMk cId="2207742855" sldId="350"/>
            <ac:spMk id="10" creationId="{04E098B5-4938-8485-D3F4-2B524510F768}"/>
          </ac:spMkLst>
        </pc:spChg>
      </pc:sldChg>
      <pc:sldChg chg="modSp mod">
        <pc:chgData name="Megan U Hazen" userId="30e05359-b9e4-47f2-a3de-c678b6693530" providerId="ADAL" clId="{F71778A2-0B0A-4390-A922-1251D981ACF5}" dt="2026-05-20T20:37:28.426" v="328" actId="2711"/>
        <pc:sldMkLst>
          <pc:docMk/>
          <pc:sldMk cId="719234362" sldId="351"/>
        </pc:sldMkLst>
        <pc:spChg chg="mod">
          <ac:chgData name="Megan U Hazen" userId="30e05359-b9e4-47f2-a3de-c678b6693530" providerId="ADAL" clId="{F71778A2-0B0A-4390-A922-1251D981ACF5}" dt="2026-05-20T20:37:28.426" v="328" actId="2711"/>
          <ac:spMkLst>
            <pc:docMk/>
            <pc:sldMk cId="719234362" sldId="351"/>
            <ac:spMk id="10" creationId="{D498CE20-0085-4E04-F7CF-C87B81467320}"/>
          </ac:spMkLst>
        </pc:spChg>
      </pc:sldChg>
      <pc:sldChg chg="modSp mod">
        <pc:chgData name="Megan U Hazen" userId="30e05359-b9e4-47f2-a3de-c678b6693530" providerId="ADAL" clId="{F71778A2-0B0A-4390-A922-1251D981ACF5}" dt="2026-05-20T20:37:36.036" v="329" actId="2711"/>
        <pc:sldMkLst>
          <pc:docMk/>
          <pc:sldMk cId="2432661578" sldId="352"/>
        </pc:sldMkLst>
        <pc:spChg chg="mod">
          <ac:chgData name="Megan U Hazen" userId="30e05359-b9e4-47f2-a3de-c678b6693530" providerId="ADAL" clId="{F71778A2-0B0A-4390-A922-1251D981ACF5}" dt="2026-05-20T20:37:36.036" v="329" actId="2711"/>
          <ac:spMkLst>
            <pc:docMk/>
            <pc:sldMk cId="2432661578" sldId="352"/>
            <ac:spMk id="10" creationId="{21528905-5AB8-27C4-903F-030173423224}"/>
          </ac:spMkLst>
        </pc:spChg>
      </pc:sldChg>
      <pc:sldChg chg="modSp mod">
        <pc:chgData name="Megan U Hazen" userId="30e05359-b9e4-47f2-a3de-c678b6693530" providerId="ADAL" clId="{F71778A2-0B0A-4390-A922-1251D981ACF5}" dt="2026-05-20T20:37:45.002" v="330" actId="2711"/>
        <pc:sldMkLst>
          <pc:docMk/>
          <pc:sldMk cId="2045420514" sldId="353"/>
        </pc:sldMkLst>
        <pc:spChg chg="mod">
          <ac:chgData name="Megan U Hazen" userId="30e05359-b9e4-47f2-a3de-c678b6693530" providerId="ADAL" clId="{F71778A2-0B0A-4390-A922-1251D981ACF5}" dt="2026-05-20T20:37:45.002" v="330" actId="2711"/>
          <ac:spMkLst>
            <pc:docMk/>
            <pc:sldMk cId="2045420514" sldId="353"/>
            <ac:spMk id="10" creationId="{AE28C8FB-8098-1302-DF4C-EBC3EE28DB96}"/>
          </ac:spMkLst>
        </pc:spChg>
      </pc:sldChg>
      <pc:sldChg chg="modSp mod">
        <pc:chgData name="Megan U Hazen" userId="30e05359-b9e4-47f2-a3de-c678b6693530" providerId="ADAL" clId="{F71778A2-0B0A-4390-A922-1251D981ACF5}" dt="2026-05-20T20:37:52.565" v="332" actId="27636"/>
        <pc:sldMkLst>
          <pc:docMk/>
          <pc:sldMk cId="760756506" sldId="354"/>
        </pc:sldMkLst>
        <pc:spChg chg="mod">
          <ac:chgData name="Megan U Hazen" userId="30e05359-b9e4-47f2-a3de-c678b6693530" providerId="ADAL" clId="{F71778A2-0B0A-4390-A922-1251D981ACF5}" dt="2026-05-20T20:37:52.565" v="332" actId="27636"/>
          <ac:spMkLst>
            <pc:docMk/>
            <pc:sldMk cId="760756506" sldId="354"/>
            <ac:spMk id="10" creationId="{1178EBF2-49FA-54B3-73B1-D799B0BC61A3}"/>
          </ac:spMkLst>
        </pc:spChg>
      </pc:sldChg>
      <pc:sldChg chg="modSp mod">
        <pc:chgData name="Megan U Hazen" userId="30e05359-b9e4-47f2-a3de-c678b6693530" providerId="ADAL" clId="{F71778A2-0B0A-4390-A922-1251D981ACF5}" dt="2026-05-20T20:37:59.324" v="334" actId="27636"/>
        <pc:sldMkLst>
          <pc:docMk/>
          <pc:sldMk cId="551431144" sldId="355"/>
        </pc:sldMkLst>
        <pc:spChg chg="mod">
          <ac:chgData name="Megan U Hazen" userId="30e05359-b9e4-47f2-a3de-c678b6693530" providerId="ADAL" clId="{F71778A2-0B0A-4390-A922-1251D981ACF5}" dt="2026-05-20T20:37:59.324" v="334" actId="27636"/>
          <ac:spMkLst>
            <pc:docMk/>
            <pc:sldMk cId="551431144" sldId="355"/>
            <ac:spMk id="10" creationId="{434B2FD5-5EA9-173C-6E23-C915B596CE0B}"/>
          </ac:spMkLst>
        </pc:spChg>
      </pc:sldChg>
      <pc:sldChg chg="modSp mod">
        <pc:chgData name="Megan U Hazen" userId="30e05359-b9e4-47f2-a3de-c678b6693530" providerId="ADAL" clId="{F71778A2-0B0A-4390-A922-1251D981ACF5}" dt="2026-05-20T20:38:05.673" v="336" actId="27636"/>
        <pc:sldMkLst>
          <pc:docMk/>
          <pc:sldMk cId="4028521803" sldId="356"/>
        </pc:sldMkLst>
        <pc:spChg chg="mod">
          <ac:chgData name="Megan U Hazen" userId="30e05359-b9e4-47f2-a3de-c678b6693530" providerId="ADAL" clId="{F71778A2-0B0A-4390-A922-1251D981ACF5}" dt="2026-05-20T20:38:05.673" v="336" actId="27636"/>
          <ac:spMkLst>
            <pc:docMk/>
            <pc:sldMk cId="4028521803" sldId="356"/>
            <ac:spMk id="10" creationId="{FA8DDE1D-4073-3ADF-7B39-157908A315E9}"/>
          </ac:spMkLst>
        </pc:spChg>
      </pc:sldChg>
      <pc:sldChg chg="modSp mod">
        <pc:chgData name="Megan U Hazen" userId="30e05359-b9e4-47f2-a3de-c678b6693530" providerId="ADAL" clId="{F71778A2-0B0A-4390-A922-1251D981ACF5}" dt="2026-05-20T20:38:12.632" v="338" actId="27636"/>
        <pc:sldMkLst>
          <pc:docMk/>
          <pc:sldMk cId="2811898534" sldId="357"/>
        </pc:sldMkLst>
        <pc:spChg chg="mod">
          <ac:chgData name="Megan U Hazen" userId="30e05359-b9e4-47f2-a3de-c678b6693530" providerId="ADAL" clId="{F71778A2-0B0A-4390-A922-1251D981ACF5}" dt="2026-05-20T20:38:12.632" v="338" actId="27636"/>
          <ac:spMkLst>
            <pc:docMk/>
            <pc:sldMk cId="2811898534" sldId="357"/>
            <ac:spMk id="10" creationId="{31D82D7B-D0C0-8915-A2D8-1C2448C9CA22}"/>
          </ac:spMkLst>
        </pc:spChg>
      </pc:sldChg>
      <pc:sldChg chg="modSp mod">
        <pc:chgData name="Megan U Hazen" userId="30e05359-b9e4-47f2-a3de-c678b6693530" providerId="ADAL" clId="{F71778A2-0B0A-4390-A922-1251D981ACF5}" dt="2026-05-20T20:38:19.925" v="340" actId="27636"/>
        <pc:sldMkLst>
          <pc:docMk/>
          <pc:sldMk cId="3338768805" sldId="358"/>
        </pc:sldMkLst>
        <pc:spChg chg="mod">
          <ac:chgData name="Megan U Hazen" userId="30e05359-b9e4-47f2-a3de-c678b6693530" providerId="ADAL" clId="{F71778A2-0B0A-4390-A922-1251D981ACF5}" dt="2026-05-20T20:38:19.925" v="340" actId="27636"/>
          <ac:spMkLst>
            <pc:docMk/>
            <pc:sldMk cId="3338768805" sldId="358"/>
            <ac:spMk id="10" creationId="{9D800422-6901-0BCF-DCA1-350150B19A26}"/>
          </ac:spMkLst>
        </pc:spChg>
      </pc:sldChg>
      <pc:sldChg chg="modSp mod">
        <pc:chgData name="Megan U Hazen" userId="30e05359-b9e4-47f2-a3de-c678b6693530" providerId="ADAL" clId="{F71778A2-0B0A-4390-A922-1251D981ACF5}" dt="2026-05-20T20:38:29.273" v="342" actId="27636"/>
        <pc:sldMkLst>
          <pc:docMk/>
          <pc:sldMk cId="2682716727" sldId="359"/>
        </pc:sldMkLst>
        <pc:spChg chg="mod">
          <ac:chgData name="Megan U Hazen" userId="30e05359-b9e4-47f2-a3de-c678b6693530" providerId="ADAL" clId="{F71778A2-0B0A-4390-A922-1251D981ACF5}" dt="2026-05-20T20:38:29.273" v="342" actId="27636"/>
          <ac:spMkLst>
            <pc:docMk/>
            <pc:sldMk cId="2682716727" sldId="359"/>
            <ac:spMk id="10" creationId="{0AF9319D-F19E-7691-AF8D-87FA12FD6207}"/>
          </ac:spMkLst>
        </pc:spChg>
      </pc:sldChg>
      <pc:sldChg chg="modSp mod">
        <pc:chgData name="Megan U Hazen" userId="30e05359-b9e4-47f2-a3de-c678b6693530" providerId="ADAL" clId="{F71778A2-0B0A-4390-A922-1251D981ACF5}" dt="2026-05-20T21:07:50.094" v="771" actId="2711"/>
        <pc:sldMkLst>
          <pc:docMk/>
          <pc:sldMk cId="3554692190" sldId="360"/>
        </pc:sldMkLst>
        <pc:spChg chg="mod">
          <ac:chgData name="Megan U Hazen" userId="30e05359-b9e4-47f2-a3de-c678b6693530" providerId="ADAL" clId="{F71778A2-0B0A-4390-A922-1251D981ACF5}" dt="2026-05-20T21:07:50.094" v="771" actId="2711"/>
          <ac:spMkLst>
            <pc:docMk/>
            <pc:sldMk cId="3554692190" sldId="360"/>
            <ac:spMk id="10" creationId="{BB95F281-EE56-76F0-1109-7D93A17067F4}"/>
          </ac:spMkLst>
        </pc:spChg>
      </pc:sldChg>
      <pc:sldChg chg="modSp mod">
        <pc:chgData name="Megan U Hazen" userId="30e05359-b9e4-47f2-a3de-c678b6693530" providerId="ADAL" clId="{F71778A2-0B0A-4390-A922-1251D981ACF5}" dt="2026-05-20T20:38:35.124" v="343" actId="2711"/>
        <pc:sldMkLst>
          <pc:docMk/>
          <pc:sldMk cId="1398765101" sldId="361"/>
        </pc:sldMkLst>
        <pc:spChg chg="mod">
          <ac:chgData name="Megan U Hazen" userId="30e05359-b9e4-47f2-a3de-c678b6693530" providerId="ADAL" clId="{F71778A2-0B0A-4390-A922-1251D981ACF5}" dt="2026-05-20T20:38:35.124" v="343" actId="2711"/>
          <ac:spMkLst>
            <pc:docMk/>
            <pc:sldMk cId="1398765101" sldId="361"/>
            <ac:spMk id="10" creationId="{6D216956-2C91-A136-07B3-1CD9A63C29FA}"/>
          </ac:spMkLst>
        </pc:spChg>
      </pc:sldChg>
      <pc:sldChg chg="modSp mod">
        <pc:chgData name="Megan U Hazen" userId="30e05359-b9e4-47f2-a3de-c678b6693530" providerId="ADAL" clId="{F71778A2-0B0A-4390-A922-1251D981ACF5}" dt="2026-05-20T20:38:40.997" v="344" actId="2711"/>
        <pc:sldMkLst>
          <pc:docMk/>
          <pc:sldMk cId="449276471" sldId="362"/>
        </pc:sldMkLst>
        <pc:spChg chg="mod">
          <ac:chgData name="Megan U Hazen" userId="30e05359-b9e4-47f2-a3de-c678b6693530" providerId="ADAL" clId="{F71778A2-0B0A-4390-A922-1251D981ACF5}" dt="2026-05-20T20:38:40.997" v="344" actId="2711"/>
          <ac:spMkLst>
            <pc:docMk/>
            <pc:sldMk cId="449276471" sldId="362"/>
            <ac:spMk id="10" creationId="{5E7E14C4-60E8-D66A-BC50-48690675BE00}"/>
          </ac:spMkLst>
        </pc:spChg>
      </pc:sldChg>
      <pc:sldChg chg="modSp mod">
        <pc:chgData name="Megan U Hazen" userId="30e05359-b9e4-47f2-a3de-c678b6693530" providerId="ADAL" clId="{F71778A2-0B0A-4390-A922-1251D981ACF5}" dt="2026-05-20T20:38:46.850" v="345" actId="2711"/>
        <pc:sldMkLst>
          <pc:docMk/>
          <pc:sldMk cId="3259911952" sldId="363"/>
        </pc:sldMkLst>
        <pc:spChg chg="mod">
          <ac:chgData name="Megan U Hazen" userId="30e05359-b9e4-47f2-a3de-c678b6693530" providerId="ADAL" clId="{F71778A2-0B0A-4390-A922-1251D981ACF5}" dt="2026-05-20T20:38:46.850" v="345" actId="2711"/>
          <ac:spMkLst>
            <pc:docMk/>
            <pc:sldMk cId="3259911952" sldId="363"/>
            <ac:spMk id="10" creationId="{AB4A05EC-8DB5-F97F-45DA-D5D9AC2E28AA}"/>
          </ac:spMkLst>
        </pc:spChg>
      </pc:sldChg>
      <pc:sldChg chg="modSp mod">
        <pc:chgData name="Megan U Hazen" userId="30e05359-b9e4-47f2-a3de-c678b6693530" providerId="ADAL" clId="{F71778A2-0B0A-4390-A922-1251D981ACF5}" dt="2026-05-20T20:38:52.986" v="346" actId="2711"/>
        <pc:sldMkLst>
          <pc:docMk/>
          <pc:sldMk cId="723970109" sldId="364"/>
        </pc:sldMkLst>
        <pc:spChg chg="mod">
          <ac:chgData name="Megan U Hazen" userId="30e05359-b9e4-47f2-a3de-c678b6693530" providerId="ADAL" clId="{F71778A2-0B0A-4390-A922-1251D981ACF5}" dt="2026-05-20T20:38:52.986" v="346" actId="2711"/>
          <ac:spMkLst>
            <pc:docMk/>
            <pc:sldMk cId="723970109" sldId="364"/>
            <ac:spMk id="10" creationId="{5AF14680-5704-DCFC-93BB-687F060C549B}"/>
          </ac:spMkLst>
        </pc:spChg>
      </pc:sldChg>
      <pc:sldChg chg="modSp mod">
        <pc:chgData name="Megan U Hazen" userId="30e05359-b9e4-47f2-a3de-c678b6693530" providerId="ADAL" clId="{F71778A2-0B0A-4390-A922-1251D981ACF5}" dt="2026-05-20T20:39:00.847" v="347" actId="2711"/>
        <pc:sldMkLst>
          <pc:docMk/>
          <pc:sldMk cId="2480022313" sldId="365"/>
        </pc:sldMkLst>
        <pc:spChg chg="mod">
          <ac:chgData name="Megan U Hazen" userId="30e05359-b9e4-47f2-a3de-c678b6693530" providerId="ADAL" clId="{F71778A2-0B0A-4390-A922-1251D981ACF5}" dt="2026-05-20T20:39:00.847" v="347" actId="2711"/>
          <ac:spMkLst>
            <pc:docMk/>
            <pc:sldMk cId="2480022313" sldId="365"/>
            <ac:spMk id="10" creationId="{F2A40F08-D941-078F-163D-822C701998F9}"/>
          </ac:spMkLst>
        </pc:spChg>
      </pc:sldChg>
      <pc:sldChg chg="modSp mod">
        <pc:chgData name="Megan U Hazen" userId="30e05359-b9e4-47f2-a3de-c678b6693530" providerId="ADAL" clId="{F71778A2-0B0A-4390-A922-1251D981ACF5}" dt="2026-05-20T20:39:07.146" v="348" actId="2711"/>
        <pc:sldMkLst>
          <pc:docMk/>
          <pc:sldMk cId="3585376190" sldId="366"/>
        </pc:sldMkLst>
        <pc:spChg chg="mod">
          <ac:chgData name="Megan U Hazen" userId="30e05359-b9e4-47f2-a3de-c678b6693530" providerId="ADAL" clId="{F71778A2-0B0A-4390-A922-1251D981ACF5}" dt="2026-05-20T20:39:07.146" v="348" actId="2711"/>
          <ac:spMkLst>
            <pc:docMk/>
            <pc:sldMk cId="3585376190" sldId="366"/>
            <ac:spMk id="10" creationId="{7DF5F116-2150-2DDB-C563-A516ADFD4D7F}"/>
          </ac:spMkLst>
        </pc:spChg>
      </pc:sldChg>
      <pc:sldChg chg="addSp modSp mod">
        <pc:chgData name="Megan U Hazen" userId="30e05359-b9e4-47f2-a3de-c678b6693530" providerId="ADAL" clId="{F71778A2-0B0A-4390-A922-1251D981ACF5}" dt="2026-05-20T21:05:07.307" v="769" actId="1076"/>
        <pc:sldMkLst>
          <pc:docMk/>
          <pc:sldMk cId="3736925804" sldId="367"/>
        </pc:sldMkLst>
        <pc:spChg chg="add mod">
          <ac:chgData name="Megan U Hazen" userId="30e05359-b9e4-47f2-a3de-c678b6693530" providerId="ADAL" clId="{F71778A2-0B0A-4390-A922-1251D981ACF5}" dt="2026-05-20T21:05:07.307" v="769" actId="1076"/>
          <ac:spMkLst>
            <pc:docMk/>
            <pc:sldMk cId="3736925804" sldId="367"/>
            <ac:spMk id="2" creationId="{FD1F45D9-43E2-0472-9F66-21A44BC40207}"/>
          </ac:spMkLst>
        </pc:spChg>
        <pc:spChg chg="mod">
          <ac:chgData name="Megan U Hazen" userId="30e05359-b9e4-47f2-a3de-c678b6693530" providerId="ADAL" clId="{F71778A2-0B0A-4390-A922-1251D981ACF5}" dt="2026-05-20T21:00:55.226" v="681" actId="14100"/>
          <ac:spMkLst>
            <pc:docMk/>
            <pc:sldMk cId="3736925804" sldId="367"/>
            <ac:spMk id="6" creationId="{C55005EB-8A3E-26B1-9EC4-C01869193E79}"/>
          </ac:spMkLst>
        </pc:spChg>
        <pc:spChg chg="mod">
          <ac:chgData name="Megan U Hazen" userId="30e05359-b9e4-47f2-a3de-c678b6693530" providerId="ADAL" clId="{F71778A2-0B0A-4390-A922-1251D981ACF5}" dt="2026-05-20T21:01:05.567" v="702" actId="14100"/>
          <ac:spMkLst>
            <pc:docMk/>
            <pc:sldMk cId="3736925804" sldId="367"/>
            <ac:spMk id="7" creationId="{2F6D3D2A-9BD5-90B9-BC79-9038F091CA47}"/>
          </ac:spMkLst>
        </pc:spChg>
        <pc:spChg chg="mod">
          <ac:chgData name="Megan U Hazen" userId="30e05359-b9e4-47f2-a3de-c678b6693530" providerId="ADAL" clId="{F71778A2-0B0A-4390-A922-1251D981ACF5}" dt="2026-05-20T21:03:40.884" v="745" actId="27636"/>
          <ac:spMkLst>
            <pc:docMk/>
            <pc:sldMk cId="3736925804" sldId="367"/>
            <ac:spMk id="8" creationId="{1522A1DC-B308-10A0-EF9B-D04213C6FCB5}"/>
          </ac:spMkLst>
        </pc:spChg>
        <pc:spChg chg="mod">
          <ac:chgData name="Megan U Hazen" userId="30e05359-b9e4-47f2-a3de-c678b6693530" providerId="ADAL" clId="{F71778A2-0B0A-4390-A922-1251D981ACF5}" dt="2026-05-20T21:01:05.567" v="702" actId="14100"/>
          <ac:spMkLst>
            <pc:docMk/>
            <pc:sldMk cId="3736925804" sldId="367"/>
            <ac:spMk id="9" creationId="{FD2A9E1F-0F42-D950-6CA9-016CB6B3B24C}"/>
          </ac:spMkLst>
        </pc:spChg>
        <pc:spChg chg="mod">
          <ac:chgData name="Megan U Hazen" userId="30e05359-b9e4-47f2-a3de-c678b6693530" providerId="ADAL" clId="{F71778A2-0B0A-4390-A922-1251D981ACF5}" dt="2026-05-20T21:04:40.931" v="766" actId="14100"/>
          <ac:spMkLst>
            <pc:docMk/>
            <pc:sldMk cId="3736925804" sldId="367"/>
            <ac:spMk id="10" creationId="{5A3F41B9-7A88-AAE3-A47C-F1133644D644}"/>
          </ac:spMkLst>
        </pc:spChg>
      </pc:sldChg>
      <pc:sldChg chg="modSp add mod">
        <pc:chgData name="Megan U Hazen" userId="30e05359-b9e4-47f2-a3de-c678b6693530" providerId="ADAL" clId="{F71778A2-0B0A-4390-A922-1251D981ACF5}" dt="2026-05-20T21:08:51.641" v="792" actId="20577"/>
        <pc:sldMkLst>
          <pc:docMk/>
          <pc:sldMk cId="622774891" sldId="368"/>
        </pc:sldMkLst>
        <pc:spChg chg="mod">
          <ac:chgData name="Megan U Hazen" userId="30e05359-b9e4-47f2-a3de-c678b6693530" providerId="ADAL" clId="{F71778A2-0B0A-4390-A922-1251D981ACF5}" dt="2026-05-20T20:28:43.372" v="109" actId="2711"/>
          <ac:spMkLst>
            <pc:docMk/>
            <pc:sldMk cId="622774891" sldId="368"/>
            <ac:spMk id="2" creationId="{4634BF9B-621C-DAD5-CC69-9EF024C1E8DE}"/>
          </ac:spMkLst>
        </pc:spChg>
        <pc:spChg chg="mod">
          <ac:chgData name="Megan U Hazen" userId="30e05359-b9e4-47f2-a3de-c678b6693530" providerId="ADAL" clId="{F71778A2-0B0A-4390-A922-1251D981ACF5}" dt="2026-05-20T20:29:25.195" v="121" actId="2711"/>
          <ac:spMkLst>
            <pc:docMk/>
            <pc:sldMk cId="622774891" sldId="368"/>
            <ac:spMk id="10" creationId="{C613A5CB-EDA6-5110-5F7F-CB32BB61825E}"/>
          </ac:spMkLst>
        </pc:spChg>
        <pc:spChg chg="mod">
          <ac:chgData name="Megan U Hazen" userId="30e05359-b9e4-47f2-a3de-c678b6693530" providerId="ADAL" clId="{F71778A2-0B0A-4390-A922-1251D981ACF5}" dt="2026-05-20T21:08:51.641" v="792" actId="20577"/>
          <ac:spMkLst>
            <pc:docMk/>
            <pc:sldMk cId="622774891" sldId="368"/>
            <ac:spMk id="12" creationId="{2DBFFDA7-A095-B872-291E-2DF133A47B12}"/>
          </ac:spMkLst>
        </pc:spChg>
      </pc:sldChg>
      <pc:sldChg chg="modSp add mod">
        <pc:chgData name="Megan U Hazen" userId="30e05359-b9e4-47f2-a3de-c678b6693530" providerId="ADAL" clId="{F71778A2-0B0A-4390-A922-1251D981ACF5}" dt="2026-05-20T21:08:31.445" v="790" actId="20577"/>
        <pc:sldMkLst>
          <pc:docMk/>
          <pc:sldMk cId="2775121896" sldId="369"/>
        </pc:sldMkLst>
        <pc:spChg chg="mod">
          <ac:chgData name="Megan U Hazen" userId="30e05359-b9e4-47f2-a3de-c678b6693530" providerId="ADAL" clId="{F71778A2-0B0A-4390-A922-1251D981ACF5}" dt="2026-05-20T20:46:51.066" v="514" actId="14100"/>
          <ac:spMkLst>
            <pc:docMk/>
            <pc:sldMk cId="2775121896" sldId="369"/>
            <ac:spMk id="2" creationId="{4F15B6D7-6A69-FF65-135E-F5FD6C39AA0D}"/>
          </ac:spMkLst>
        </pc:spChg>
        <pc:spChg chg="mod">
          <ac:chgData name="Megan U Hazen" userId="30e05359-b9e4-47f2-a3de-c678b6693530" providerId="ADAL" clId="{F71778A2-0B0A-4390-A922-1251D981ACF5}" dt="2026-05-20T21:08:31.445" v="790" actId="20577"/>
          <ac:spMkLst>
            <pc:docMk/>
            <pc:sldMk cId="2775121896" sldId="369"/>
            <ac:spMk id="10" creationId="{AE984FEE-7771-43C5-E334-9ECCDEC35A54}"/>
          </ac:spMkLst>
        </pc:spChg>
        <pc:spChg chg="mod">
          <ac:chgData name="Megan U Hazen" userId="30e05359-b9e4-47f2-a3de-c678b6693530" providerId="ADAL" clId="{F71778A2-0B0A-4390-A922-1251D981ACF5}" dt="2026-05-20T20:46:58.754" v="516" actId="403"/>
          <ac:spMkLst>
            <pc:docMk/>
            <pc:sldMk cId="2775121896" sldId="369"/>
            <ac:spMk id="12" creationId="{B44E4F54-2631-B765-2F8A-551F35989B56}"/>
          </ac:spMkLst>
        </pc:spChg>
      </pc:sldChg>
      <pc:sldChg chg="modSp add mod">
        <pc:chgData name="Megan U Hazen" userId="30e05359-b9e4-47f2-a3de-c678b6693530" providerId="ADAL" clId="{F71778A2-0B0A-4390-A922-1251D981ACF5}" dt="2026-05-20T20:57:57.623" v="665" actId="207"/>
        <pc:sldMkLst>
          <pc:docMk/>
          <pc:sldMk cId="453337739" sldId="370"/>
        </pc:sldMkLst>
        <pc:spChg chg="mod">
          <ac:chgData name="Megan U Hazen" userId="30e05359-b9e4-47f2-a3de-c678b6693530" providerId="ADAL" clId="{F71778A2-0B0A-4390-A922-1251D981ACF5}" dt="2026-05-20T20:54:50.587" v="576" actId="20577"/>
          <ac:spMkLst>
            <pc:docMk/>
            <pc:sldMk cId="453337739" sldId="370"/>
            <ac:spMk id="2" creationId="{5FF5BFC1-0154-8D5E-FBE4-F16C330BC53C}"/>
          </ac:spMkLst>
        </pc:spChg>
        <pc:spChg chg="mod">
          <ac:chgData name="Megan U Hazen" userId="30e05359-b9e4-47f2-a3de-c678b6693530" providerId="ADAL" clId="{F71778A2-0B0A-4390-A922-1251D981ACF5}" dt="2026-05-20T20:57:57.623" v="665" actId="207"/>
          <ac:spMkLst>
            <pc:docMk/>
            <pc:sldMk cId="453337739" sldId="370"/>
            <ac:spMk id="10" creationId="{9D8ACAF9-1139-2D70-B60B-F4DAF3189AAF}"/>
          </ac:spMkLst>
        </pc:spChg>
        <pc:spChg chg="mod">
          <ac:chgData name="Megan U Hazen" userId="30e05359-b9e4-47f2-a3de-c678b6693530" providerId="ADAL" clId="{F71778A2-0B0A-4390-A922-1251D981ACF5}" dt="2026-05-20T20:57:00.568" v="655" actId="20577"/>
          <ac:spMkLst>
            <pc:docMk/>
            <pc:sldMk cId="453337739" sldId="370"/>
            <ac:spMk id="12" creationId="{62904868-CF2C-1035-82B7-DD636BB79FCB}"/>
          </ac:spMkLst>
        </pc:spChg>
      </pc:sldChg>
      <pc:sldChg chg="modSp add mod">
        <pc:chgData name="Megan U Hazen" userId="30e05359-b9e4-47f2-a3de-c678b6693530" providerId="ADAL" clId="{F71778A2-0B0A-4390-A922-1251D981ACF5}" dt="2026-05-20T21:08:09.769" v="783" actId="2711"/>
        <pc:sldMkLst>
          <pc:docMk/>
          <pc:sldMk cId="221559926" sldId="371"/>
        </pc:sldMkLst>
        <pc:spChg chg="mod">
          <ac:chgData name="Megan U Hazen" userId="30e05359-b9e4-47f2-a3de-c678b6693530" providerId="ADAL" clId="{F71778A2-0B0A-4390-A922-1251D981ACF5}" dt="2026-05-20T21:08:09.769" v="783" actId="2711"/>
          <ac:spMkLst>
            <pc:docMk/>
            <pc:sldMk cId="221559926" sldId="371"/>
            <ac:spMk id="2" creationId="{6E8BD71F-C03B-8F13-1670-C41190C44634}"/>
          </ac:spMkLst>
        </pc:spChg>
      </pc:sldChg>
      <pc:sldChg chg="addSp delSp modSp new mod setBg modClrScheme setClrOvrMap chgLayout">
        <pc:chgData name="Megan U Hazen" userId="30e05359-b9e4-47f2-a3de-c678b6693530" providerId="ADAL" clId="{F71778A2-0B0A-4390-A922-1251D981ACF5}" dt="2026-05-20T21:29:35.975" v="850" actId="26606"/>
        <pc:sldMkLst>
          <pc:docMk/>
          <pc:sldMk cId="2722835834" sldId="372"/>
        </pc:sldMkLst>
        <pc:spChg chg="mod ord">
          <ac:chgData name="Megan U Hazen" userId="30e05359-b9e4-47f2-a3de-c678b6693530" providerId="ADAL" clId="{F71778A2-0B0A-4390-A922-1251D981ACF5}" dt="2026-05-20T21:29:35.975" v="850" actId="26606"/>
          <ac:spMkLst>
            <pc:docMk/>
            <pc:sldMk cId="2722835834" sldId="372"/>
            <ac:spMk id="7" creationId="{A4C5440B-8D7E-4A65-397C-4F0642EDCF09}"/>
          </ac:spMkLst>
        </pc:spChg>
        <pc:spChg chg="mod ord">
          <ac:chgData name="Megan U Hazen" userId="30e05359-b9e4-47f2-a3de-c678b6693530" providerId="ADAL" clId="{F71778A2-0B0A-4390-A922-1251D981ACF5}" dt="2026-05-20T21:29:35.975" v="850" actId="26606"/>
          <ac:spMkLst>
            <pc:docMk/>
            <pc:sldMk cId="2722835834" sldId="372"/>
            <ac:spMk id="8" creationId="{E742C22A-4D80-E2F2-D1D3-B7A52E98353F}"/>
          </ac:spMkLst>
        </pc:spChg>
        <pc:spChg chg="add mod ord">
          <ac:chgData name="Megan U Hazen" userId="30e05359-b9e4-47f2-a3de-c678b6693530" providerId="ADAL" clId="{F71778A2-0B0A-4390-A922-1251D981ACF5}" dt="2026-05-20T21:29:35.975" v="850" actId="26606"/>
          <ac:spMkLst>
            <pc:docMk/>
            <pc:sldMk cId="2722835834" sldId="372"/>
            <ac:spMk id="9" creationId="{89EB9E55-1618-3B76-23A1-0FA9F1003781}"/>
          </ac:spMkLst>
        </pc:spChg>
        <pc:spChg chg="add mod ord">
          <ac:chgData name="Megan U Hazen" userId="30e05359-b9e4-47f2-a3de-c678b6693530" providerId="ADAL" clId="{F71778A2-0B0A-4390-A922-1251D981ACF5}" dt="2026-05-20T21:29:35.975" v="850" actId="26606"/>
          <ac:spMkLst>
            <pc:docMk/>
            <pc:sldMk cId="2722835834" sldId="372"/>
            <ac:spMk id="10" creationId="{DE2B23CA-1851-C837-84EB-81F97F70A07C}"/>
          </ac:spMkLst>
        </pc:spChg>
        <pc:spChg chg="add">
          <ac:chgData name="Megan U Hazen" userId="30e05359-b9e4-47f2-a3de-c678b6693530" providerId="ADAL" clId="{F71778A2-0B0A-4390-A922-1251D981ACF5}" dt="2026-05-20T21:29:35.975" v="850" actId="26606"/>
          <ac:spMkLst>
            <pc:docMk/>
            <pc:sldMk cId="2722835834" sldId="372"/>
            <ac:spMk id="15" creationId="{4278EA84-AA47-4E64-9AEA-745F57EADB98}"/>
          </ac:spMkLst>
        </pc:spChg>
        <pc:spChg chg="add">
          <ac:chgData name="Megan U Hazen" userId="30e05359-b9e4-47f2-a3de-c678b6693530" providerId="ADAL" clId="{F71778A2-0B0A-4390-A922-1251D981ACF5}" dt="2026-05-20T21:29:35.975" v="850" actId="26606"/>
          <ac:spMkLst>
            <pc:docMk/>
            <pc:sldMk cId="2722835834" sldId="372"/>
            <ac:spMk id="17" creationId="{55A3D311-5198-4AE1-A195-642105676689}"/>
          </ac:spMkLst>
        </pc:spChg>
        <pc:cxnChg chg="add">
          <ac:chgData name="Megan U Hazen" userId="30e05359-b9e4-47f2-a3de-c678b6693530" providerId="ADAL" clId="{F71778A2-0B0A-4390-A922-1251D981ACF5}" dt="2026-05-20T21:29:35.975" v="850" actId="26606"/>
          <ac:cxnSpMkLst>
            <pc:docMk/>
            <pc:sldMk cId="2722835834" sldId="372"/>
            <ac:cxnSpMk id="19" creationId="{FE054535-C006-4CBD-B555-2D26AE62CBE6}"/>
          </ac:cxnSpMkLst>
        </pc:cxnChg>
      </pc:sldChg>
      <pc:sldChg chg="delSp modSp add mod">
        <pc:chgData name="Megan U Hazen" userId="30e05359-b9e4-47f2-a3de-c678b6693530" providerId="ADAL" clId="{F71778A2-0B0A-4390-A922-1251D981ACF5}" dt="2026-05-20T22:54:53.611" v="1338" actId="20577"/>
        <pc:sldMkLst>
          <pc:docMk/>
          <pc:sldMk cId="641826431" sldId="374"/>
        </pc:sldMkLst>
        <pc:spChg chg="mod">
          <ac:chgData name="Megan U Hazen" userId="30e05359-b9e4-47f2-a3de-c678b6693530" providerId="ADAL" clId="{F71778A2-0B0A-4390-A922-1251D981ACF5}" dt="2026-05-20T21:31:11.373" v="884" actId="20577"/>
          <ac:spMkLst>
            <pc:docMk/>
            <pc:sldMk cId="641826431" sldId="374"/>
            <ac:spMk id="6" creationId="{60EB3F1D-5290-B3E0-233A-9A0AB5BD951C}"/>
          </ac:spMkLst>
        </pc:spChg>
        <pc:spChg chg="mod">
          <ac:chgData name="Megan U Hazen" userId="30e05359-b9e4-47f2-a3de-c678b6693530" providerId="ADAL" clId="{F71778A2-0B0A-4390-A922-1251D981ACF5}" dt="2026-05-20T21:35:12.843" v="896" actId="20577"/>
          <ac:spMkLst>
            <pc:docMk/>
            <pc:sldMk cId="641826431" sldId="374"/>
            <ac:spMk id="7" creationId="{DA93F965-A6BB-D601-DE36-98C2573DA747}"/>
          </ac:spMkLst>
        </pc:spChg>
        <pc:spChg chg="mod">
          <ac:chgData name="Megan U Hazen" userId="30e05359-b9e4-47f2-a3de-c678b6693530" providerId="ADAL" clId="{F71778A2-0B0A-4390-A922-1251D981ACF5}" dt="2026-05-20T22:54:53.611" v="1338" actId="20577"/>
          <ac:spMkLst>
            <pc:docMk/>
            <pc:sldMk cId="641826431" sldId="374"/>
            <ac:spMk id="8" creationId="{38B7DA8A-3320-7DE6-01B5-3C40577B6058}"/>
          </ac:spMkLst>
        </pc:spChg>
        <pc:spChg chg="mod">
          <ac:chgData name="Megan U Hazen" userId="30e05359-b9e4-47f2-a3de-c678b6693530" providerId="ADAL" clId="{F71778A2-0B0A-4390-A922-1251D981ACF5}" dt="2026-05-20T21:35:17.920" v="902" actId="20577"/>
          <ac:spMkLst>
            <pc:docMk/>
            <pc:sldMk cId="641826431" sldId="374"/>
            <ac:spMk id="9" creationId="{126AE468-F40F-02D5-E31D-994409533605}"/>
          </ac:spMkLst>
        </pc:spChg>
        <pc:spChg chg="mod">
          <ac:chgData name="Megan U Hazen" userId="30e05359-b9e4-47f2-a3de-c678b6693530" providerId="ADAL" clId="{F71778A2-0B0A-4390-A922-1251D981ACF5}" dt="2026-05-20T22:54:44.948" v="1336" actId="14100"/>
          <ac:spMkLst>
            <pc:docMk/>
            <pc:sldMk cId="641826431" sldId="374"/>
            <ac:spMk id="10" creationId="{7671C881-066A-903B-0DFA-3EB306C3E9FF}"/>
          </ac:spMkLst>
        </pc:spChg>
      </pc:sldChg>
      <pc:sldChg chg="modSp add mod">
        <pc:chgData name="Megan U Hazen" userId="30e05359-b9e4-47f2-a3de-c678b6693530" providerId="ADAL" clId="{F71778A2-0B0A-4390-A922-1251D981ACF5}" dt="2026-05-20T23:00:03.206" v="1453" actId="20577"/>
        <pc:sldMkLst>
          <pc:docMk/>
          <pc:sldMk cId="298569167" sldId="375"/>
        </pc:sldMkLst>
        <pc:spChg chg="mod">
          <ac:chgData name="Megan U Hazen" userId="30e05359-b9e4-47f2-a3de-c678b6693530" providerId="ADAL" clId="{F71778A2-0B0A-4390-A922-1251D981ACF5}" dt="2026-05-20T22:55:41.461" v="1351" actId="20577"/>
          <ac:spMkLst>
            <pc:docMk/>
            <pc:sldMk cId="298569167" sldId="375"/>
            <ac:spMk id="6" creationId="{8279D300-D14A-6D22-2CE6-8A697E0712FD}"/>
          </ac:spMkLst>
        </pc:spChg>
        <pc:spChg chg="mod">
          <ac:chgData name="Megan U Hazen" userId="30e05359-b9e4-47f2-a3de-c678b6693530" providerId="ADAL" clId="{F71778A2-0B0A-4390-A922-1251D981ACF5}" dt="2026-05-20T22:56:50.561" v="1362" actId="14100"/>
          <ac:spMkLst>
            <pc:docMk/>
            <pc:sldMk cId="298569167" sldId="375"/>
            <ac:spMk id="7" creationId="{09B17D3F-E791-7C68-36EB-C925FEE96817}"/>
          </ac:spMkLst>
        </pc:spChg>
        <pc:spChg chg="mod">
          <ac:chgData name="Megan U Hazen" userId="30e05359-b9e4-47f2-a3de-c678b6693530" providerId="ADAL" clId="{F71778A2-0B0A-4390-A922-1251D981ACF5}" dt="2026-05-20T22:59:28.356" v="1402" actId="14100"/>
          <ac:spMkLst>
            <pc:docMk/>
            <pc:sldMk cId="298569167" sldId="375"/>
            <ac:spMk id="8" creationId="{95474A83-B643-6330-5BBB-919350E3649E}"/>
          </ac:spMkLst>
        </pc:spChg>
        <pc:spChg chg="mod">
          <ac:chgData name="Megan U Hazen" userId="30e05359-b9e4-47f2-a3de-c678b6693530" providerId="ADAL" clId="{F71778A2-0B0A-4390-A922-1251D981ACF5}" dt="2026-05-20T23:00:03.206" v="1453" actId="20577"/>
          <ac:spMkLst>
            <pc:docMk/>
            <pc:sldMk cId="298569167" sldId="375"/>
            <ac:spMk id="9" creationId="{E1164665-4AF2-2AA2-6AE0-ACC6C5896C05}"/>
          </ac:spMkLst>
        </pc:spChg>
        <pc:spChg chg="mod">
          <ac:chgData name="Megan U Hazen" userId="30e05359-b9e4-47f2-a3de-c678b6693530" providerId="ADAL" clId="{F71778A2-0B0A-4390-A922-1251D981ACF5}" dt="2026-05-20T22:59:43.305" v="1405" actId="14100"/>
          <ac:spMkLst>
            <pc:docMk/>
            <pc:sldMk cId="298569167" sldId="375"/>
            <ac:spMk id="10" creationId="{96C15506-946A-956A-E616-7245484B87BE}"/>
          </ac:spMkLst>
        </pc:spChg>
      </pc:sldChg>
      <pc:sldChg chg="modSp add mod">
        <pc:chgData name="Megan U Hazen" userId="30e05359-b9e4-47f2-a3de-c678b6693530" providerId="ADAL" clId="{F71778A2-0B0A-4390-A922-1251D981ACF5}" dt="2026-05-20T23:18:30.103" v="1973" actId="14100"/>
        <pc:sldMkLst>
          <pc:docMk/>
          <pc:sldMk cId="3542202727" sldId="376"/>
        </pc:sldMkLst>
        <pc:spChg chg="mod">
          <ac:chgData name="Megan U Hazen" userId="30e05359-b9e4-47f2-a3de-c678b6693530" providerId="ADAL" clId="{F71778A2-0B0A-4390-A922-1251D981ACF5}" dt="2026-05-20T23:15:17.350" v="1636" actId="14100"/>
          <ac:spMkLst>
            <pc:docMk/>
            <pc:sldMk cId="3542202727" sldId="376"/>
            <ac:spMk id="2" creationId="{C5CE8108-4BF7-1526-AA3A-7721076E4F7D}"/>
          </ac:spMkLst>
        </pc:spChg>
        <pc:spChg chg="mod">
          <ac:chgData name="Megan U Hazen" userId="30e05359-b9e4-47f2-a3de-c678b6693530" providerId="ADAL" clId="{F71778A2-0B0A-4390-A922-1251D981ACF5}" dt="2026-05-20T23:12:08.571" v="1599" actId="20577"/>
          <ac:spMkLst>
            <pc:docMk/>
            <pc:sldMk cId="3542202727" sldId="376"/>
            <ac:spMk id="10" creationId="{1ADAEDEA-F3A8-E630-606F-817BB0A10E43}"/>
          </ac:spMkLst>
        </pc:spChg>
        <pc:spChg chg="mod">
          <ac:chgData name="Megan U Hazen" userId="30e05359-b9e4-47f2-a3de-c678b6693530" providerId="ADAL" clId="{F71778A2-0B0A-4390-A922-1251D981ACF5}" dt="2026-05-20T23:18:30.103" v="1973" actId="14100"/>
          <ac:spMkLst>
            <pc:docMk/>
            <pc:sldMk cId="3542202727" sldId="376"/>
            <ac:spMk id="12" creationId="{6A344B67-0E94-E264-5E23-08CFDCB0D9A0}"/>
          </ac:spMkLst>
        </pc:spChg>
      </pc:sldChg>
      <pc:sldChg chg="modSp add mod modNotesTx">
        <pc:chgData name="Megan U Hazen" userId="30e05359-b9e4-47f2-a3de-c678b6693530" providerId="ADAL" clId="{F71778A2-0B0A-4390-A922-1251D981ACF5}" dt="2026-05-20T23:22:51.895" v="2061" actId="20577"/>
        <pc:sldMkLst>
          <pc:docMk/>
          <pc:sldMk cId="1230466951" sldId="377"/>
        </pc:sldMkLst>
        <pc:spChg chg="mod">
          <ac:chgData name="Megan U Hazen" userId="30e05359-b9e4-47f2-a3de-c678b6693530" providerId="ADAL" clId="{F71778A2-0B0A-4390-A922-1251D981ACF5}" dt="2026-05-20T23:18:47.498" v="1983" actId="20577"/>
          <ac:spMkLst>
            <pc:docMk/>
            <pc:sldMk cId="1230466951" sldId="377"/>
            <ac:spMk id="2" creationId="{5D8F9FEC-4CF1-442C-8BF5-FB4A7DE16B92}"/>
          </ac:spMkLst>
        </pc:spChg>
        <pc:spChg chg="mod">
          <ac:chgData name="Megan U Hazen" userId="30e05359-b9e4-47f2-a3de-c678b6693530" providerId="ADAL" clId="{F71778A2-0B0A-4390-A922-1251D981ACF5}" dt="2026-05-20T23:22:22.070" v="2060" actId="255"/>
          <ac:spMkLst>
            <pc:docMk/>
            <pc:sldMk cId="1230466951" sldId="377"/>
            <ac:spMk id="12" creationId="{2A707D73-1CAB-6EA2-C9F3-2F889727EBCC}"/>
          </ac:spMkLst>
        </pc:spChg>
      </pc:sldChg>
      <pc:sldChg chg="modSp add mod">
        <pc:chgData name="Megan U Hazen" userId="30e05359-b9e4-47f2-a3de-c678b6693530" providerId="ADAL" clId="{F71778A2-0B0A-4390-A922-1251D981ACF5}" dt="2026-05-20T23:33:36.319" v="2307" actId="403"/>
        <pc:sldMkLst>
          <pc:docMk/>
          <pc:sldMk cId="3658770024" sldId="378"/>
        </pc:sldMkLst>
        <pc:spChg chg="mod">
          <ac:chgData name="Megan U Hazen" userId="30e05359-b9e4-47f2-a3de-c678b6693530" providerId="ADAL" clId="{F71778A2-0B0A-4390-A922-1251D981ACF5}" dt="2026-05-20T23:24:46.441" v="2109" actId="27636"/>
          <ac:spMkLst>
            <pc:docMk/>
            <pc:sldMk cId="3658770024" sldId="378"/>
            <ac:spMk id="2" creationId="{9B385582-4831-E2B0-8742-4366A763C01B}"/>
          </ac:spMkLst>
        </pc:spChg>
        <pc:spChg chg="mod">
          <ac:chgData name="Megan U Hazen" userId="30e05359-b9e4-47f2-a3de-c678b6693530" providerId="ADAL" clId="{F71778A2-0B0A-4390-A922-1251D981ACF5}" dt="2026-05-20T23:30:43.367" v="2253" actId="14100"/>
          <ac:spMkLst>
            <pc:docMk/>
            <pc:sldMk cId="3658770024" sldId="378"/>
            <ac:spMk id="10" creationId="{D592B9EF-D12A-C9CA-59EE-5587DD83A9B7}"/>
          </ac:spMkLst>
        </pc:spChg>
        <pc:spChg chg="mod">
          <ac:chgData name="Megan U Hazen" userId="30e05359-b9e4-47f2-a3de-c678b6693530" providerId="ADAL" clId="{F71778A2-0B0A-4390-A922-1251D981ACF5}" dt="2026-05-20T23:33:36.319" v="2307" actId="403"/>
          <ac:spMkLst>
            <pc:docMk/>
            <pc:sldMk cId="3658770024" sldId="378"/>
            <ac:spMk id="12" creationId="{9DF47DA6-753B-2ADB-CD17-A90E0B2BA996}"/>
          </ac:spMkLst>
        </pc:spChg>
      </pc:sldChg>
      <pc:sldChg chg="addSp delSp modSp new mod modClrScheme chgLayout">
        <pc:chgData name="Megan U Hazen" userId="30e05359-b9e4-47f2-a3de-c678b6693530" providerId="ADAL" clId="{F71778A2-0B0A-4390-A922-1251D981ACF5}" dt="2026-05-20T23:24:31.283" v="2088" actId="2711"/>
        <pc:sldMkLst>
          <pc:docMk/>
          <pc:sldMk cId="3472437575" sldId="379"/>
        </pc:sldMkLst>
        <pc:spChg chg="mod ord">
          <ac:chgData name="Megan U Hazen" userId="30e05359-b9e4-47f2-a3de-c678b6693530" providerId="ADAL" clId="{F71778A2-0B0A-4390-A922-1251D981ACF5}" dt="2026-05-20T23:23:31.128" v="2081" actId="700"/>
          <ac:spMkLst>
            <pc:docMk/>
            <pc:sldMk cId="3472437575" sldId="379"/>
            <ac:spMk id="2" creationId="{DD90EFCE-43D0-07F2-6F67-766330C25E14}"/>
          </ac:spMkLst>
        </pc:spChg>
        <pc:spChg chg="mod ord">
          <ac:chgData name="Megan U Hazen" userId="30e05359-b9e4-47f2-a3de-c678b6693530" providerId="ADAL" clId="{F71778A2-0B0A-4390-A922-1251D981ACF5}" dt="2026-05-20T23:23:31.128" v="2081" actId="700"/>
          <ac:spMkLst>
            <pc:docMk/>
            <pc:sldMk cId="3472437575" sldId="379"/>
            <ac:spMk id="7" creationId="{F2578120-BF22-23CF-3851-C6616F12DC6A}"/>
          </ac:spMkLst>
        </pc:spChg>
        <pc:spChg chg="mod ord">
          <ac:chgData name="Megan U Hazen" userId="30e05359-b9e4-47f2-a3de-c678b6693530" providerId="ADAL" clId="{F71778A2-0B0A-4390-A922-1251D981ACF5}" dt="2026-05-20T23:23:31.128" v="2081" actId="700"/>
          <ac:spMkLst>
            <pc:docMk/>
            <pc:sldMk cId="3472437575" sldId="379"/>
            <ac:spMk id="8" creationId="{155B30B8-0E4B-6E9B-45E4-C1861FC60E48}"/>
          </ac:spMkLst>
        </pc:spChg>
        <pc:spChg chg="add mod ord">
          <ac:chgData name="Megan U Hazen" userId="30e05359-b9e4-47f2-a3de-c678b6693530" providerId="ADAL" clId="{F71778A2-0B0A-4390-A922-1251D981ACF5}" dt="2026-05-20T23:24:31.283" v="2088" actId="2711"/>
          <ac:spMkLst>
            <pc:docMk/>
            <pc:sldMk cId="3472437575" sldId="379"/>
            <ac:spMk id="9" creationId="{E9691053-472C-C274-0EEF-75E53633684C}"/>
          </ac:spMkLst>
        </pc:spChg>
      </pc:sldChg>
      <pc:sldChg chg="addSp delSp modSp add mod setBg addAnim setClrOvrMap delDesignElem">
        <pc:chgData name="Megan U Hazen" userId="30e05359-b9e4-47f2-a3de-c678b6693530" providerId="ADAL" clId="{F71778A2-0B0A-4390-A922-1251D981ACF5}" dt="2026-05-20T23:37:57.009" v="2332"/>
        <pc:sldMkLst>
          <pc:docMk/>
          <pc:sldMk cId="3517096202" sldId="380"/>
        </pc:sldMkLst>
        <pc:spChg chg="mod">
          <ac:chgData name="Megan U Hazen" userId="30e05359-b9e4-47f2-a3de-c678b6693530" providerId="ADAL" clId="{F71778A2-0B0A-4390-A922-1251D981ACF5}" dt="2026-05-20T23:37:39.084" v="2318" actId="20577"/>
          <ac:spMkLst>
            <pc:docMk/>
            <pc:sldMk cId="3517096202" sldId="380"/>
            <ac:spMk id="9" creationId="{AD848932-ECEC-EC96-761E-E4AA4B5AA8D4}"/>
          </ac:spMkLst>
        </pc:spChg>
        <pc:spChg chg="mod">
          <ac:chgData name="Megan U Hazen" userId="30e05359-b9e4-47f2-a3de-c678b6693530" providerId="ADAL" clId="{F71778A2-0B0A-4390-A922-1251D981ACF5}" dt="2026-05-20T23:37:45.095" v="2329" actId="20577"/>
          <ac:spMkLst>
            <pc:docMk/>
            <pc:sldMk cId="3517096202" sldId="380"/>
            <ac:spMk id="10" creationId="{FA0F150F-F091-5773-2BF6-7936BFEBB767}"/>
          </ac:spMkLst>
        </pc:spChg>
        <pc:spChg chg="add">
          <ac:chgData name="Megan U Hazen" userId="30e05359-b9e4-47f2-a3de-c678b6693530" providerId="ADAL" clId="{F71778A2-0B0A-4390-A922-1251D981ACF5}" dt="2026-05-20T23:37:57.008" v="2330" actId="26606"/>
          <ac:spMkLst>
            <pc:docMk/>
            <pc:sldMk cId="3517096202" sldId="380"/>
            <ac:spMk id="12" creationId="{4278EA84-AA47-4E64-9AEA-745F57EADB98}"/>
          </ac:spMkLst>
        </pc:spChg>
        <pc:spChg chg="add">
          <ac:chgData name="Megan U Hazen" userId="30e05359-b9e4-47f2-a3de-c678b6693530" providerId="ADAL" clId="{F71778A2-0B0A-4390-A922-1251D981ACF5}" dt="2026-05-20T23:37:57.008" v="2330" actId="26606"/>
          <ac:spMkLst>
            <pc:docMk/>
            <pc:sldMk cId="3517096202" sldId="380"/>
            <ac:spMk id="13" creationId="{55A3D311-5198-4AE1-A195-642105676689}"/>
          </ac:spMkLst>
        </pc:spChg>
        <pc:cxnChg chg="add">
          <ac:chgData name="Megan U Hazen" userId="30e05359-b9e4-47f2-a3de-c678b6693530" providerId="ADAL" clId="{F71778A2-0B0A-4390-A922-1251D981ACF5}" dt="2026-05-20T23:37:57.008" v="2330" actId="26606"/>
          <ac:cxnSpMkLst>
            <pc:docMk/>
            <pc:sldMk cId="3517096202" sldId="380"/>
            <ac:cxnSpMk id="14" creationId="{FE054535-C006-4CBD-B555-2D26AE62CBE6}"/>
          </ac:cxnSpMkLst>
        </pc:cxnChg>
      </pc:sldChg>
      <pc:sldChg chg="modSp add mod">
        <pc:chgData name="Megan U Hazen" userId="30e05359-b9e4-47f2-a3de-c678b6693530" providerId="ADAL" clId="{F71778A2-0B0A-4390-A922-1251D981ACF5}" dt="2026-05-21T21:29:35.396" v="2914" actId="20577"/>
        <pc:sldMkLst>
          <pc:docMk/>
          <pc:sldMk cId="80668225" sldId="382"/>
        </pc:sldMkLst>
        <pc:spChg chg="mod">
          <ac:chgData name="Megan U Hazen" userId="30e05359-b9e4-47f2-a3de-c678b6693530" providerId="ADAL" clId="{F71778A2-0B0A-4390-A922-1251D981ACF5}" dt="2026-05-21T21:15:42.946" v="2354" actId="20577"/>
          <ac:spMkLst>
            <pc:docMk/>
            <pc:sldMk cId="80668225" sldId="382"/>
            <ac:spMk id="6" creationId="{7C64CDFB-DED5-8572-DA99-DFCD0DD632A5}"/>
          </ac:spMkLst>
        </pc:spChg>
        <pc:spChg chg="mod">
          <ac:chgData name="Megan U Hazen" userId="30e05359-b9e4-47f2-a3de-c678b6693530" providerId="ADAL" clId="{F71778A2-0B0A-4390-A922-1251D981ACF5}" dt="2026-05-21T21:29:15.426" v="2888" actId="20577"/>
          <ac:spMkLst>
            <pc:docMk/>
            <pc:sldMk cId="80668225" sldId="382"/>
            <ac:spMk id="7" creationId="{76FCB7AE-F478-1A4D-17EC-01657CC90F8A}"/>
          </ac:spMkLst>
        </pc:spChg>
        <pc:spChg chg="mod">
          <ac:chgData name="Megan U Hazen" userId="30e05359-b9e4-47f2-a3de-c678b6693530" providerId="ADAL" clId="{F71778A2-0B0A-4390-A922-1251D981ACF5}" dt="2026-05-21T21:21:31.213" v="2824" actId="20577"/>
          <ac:spMkLst>
            <pc:docMk/>
            <pc:sldMk cId="80668225" sldId="382"/>
            <ac:spMk id="8" creationId="{09E26715-34AF-3746-6D33-CA7F9D5F7E20}"/>
          </ac:spMkLst>
        </pc:spChg>
        <pc:spChg chg="mod">
          <ac:chgData name="Megan U Hazen" userId="30e05359-b9e4-47f2-a3de-c678b6693530" providerId="ADAL" clId="{F71778A2-0B0A-4390-A922-1251D981ACF5}" dt="2026-05-21T21:29:35.396" v="2914" actId="20577"/>
          <ac:spMkLst>
            <pc:docMk/>
            <pc:sldMk cId="80668225" sldId="382"/>
            <ac:spMk id="9" creationId="{F6BC92BF-01EB-75EE-FCD3-3543A020034C}"/>
          </ac:spMkLst>
        </pc:spChg>
        <pc:spChg chg="mod">
          <ac:chgData name="Megan U Hazen" userId="30e05359-b9e4-47f2-a3de-c678b6693530" providerId="ADAL" clId="{F71778A2-0B0A-4390-A922-1251D981ACF5}" dt="2026-05-21T21:21:51.780" v="2886" actId="20577"/>
          <ac:spMkLst>
            <pc:docMk/>
            <pc:sldMk cId="80668225" sldId="382"/>
            <ac:spMk id="10" creationId="{48A61050-03B5-E97C-9592-AA19C3482F32}"/>
          </ac:spMkLst>
        </pc:spChg>
      </pc:sldChg>
    </pc:docChg>
  </pc:docChgLst>
  <pc:docChgLst>
    <pc:chgData name="Megan U Hazen" userId="30e05359-b9e4-47f2-a3de-c678b6693530" providerId="ADAL" clId="{5A108FB0-044D-4D14-AC47-BC66727B09C0}"/>
    <pc:docChg chg="custSel addSld delSld modSld sldOrd">
      <pc:chgData name="Megan U Hazen" userId="30e05359-b9e4-47f2-a3de-c678b6693530" providerId="ADAL" clId="{5A108FB0-044D-4D14-AC47-BC66727B09C0}" dt="2026-05-22T01:17:09.881" v="3099" actId="207"/>
      <pc:docMkLst>
        <pc:docMk/>
      </pc:docMkLst>
      <pc:sldChg chg="add">
        <pc:chgData name="Megan U Hazen" userId="30e05359-b9e4-47f2-a3de-c678b6693530" providerId="ADAL" clId="{5A108FB0-044D-4D14-AC47-BC66727B09C0}" dt="2026-05-21T23:54:23.693" v="0"/>
        <pc:sldMkLst>
          <pc:docMk/>
          <pc:sldMk cId="1745579841" sldId="336"/>
        </pc:sldMkLst>
      </pc:sldChg>
      <pc:sldChg chg="modSp mod">
        <pc:chgData name="Megan U Hazen" userId="30e05359-b9e4-47f2-a3de-c678b6693530" providerId="ADAL" clId="{5A108FB0-044D-4D14-AC47-BC66727B09C0}" dt="2026-05-21T23:55:30.899" v="124" actId="403"/>
        <pc:sldMkLst>
          <pc:docMk/>
          <pc:sldMk cId="2215864692" sldId="344"/>
        </pc:sldMkLst>
        <pc:spChg chg="mod">
          <ac:chgData name="Megan U Hazen" userId="30e05359-b9e4-47f2-a3de-c678b6693530" providerId="ADAL" clId="{5A108FB0-044D-4D14-AC47-BC66727B09C0}" dt="2026-05-21T23:55:30.899" v="124" actId="403"/>
          <ac:spMkLst>
            <pc:docMk/>
            <pc:sldMk cId="2215864692" sldId="344"/>
            <ac:spMk id="7" creationId="{52FCEA0E-4448-9E20-F92D-71C7317950FA}"/>
          </ac:spMkLst>
        </pc:spChg>
      </pc:sldChg>
      <pc:sldChg chg="modSp mod">
        <pc:chgData name="Megan U Hazen" userId="30e05359-b9e4-47f2-a3de-c678b6693530" providerId="ADAL" clId="{5A108FB0-044D-4D14-AC47-BC66727B09C0}" dt="2026-05-22T01:12:23.163" v="3063" actId="207"/>
        <pc:sldMkLst>
          <pc:docMk/>
          <pc:sldMk cId="2977301661" sldId="346"/>
        </pc:sldMkLst>
        <pc:spChg chg="mod">
          <ac:chgData name="Megan U Hazen" userId="30e05359-b9e4-47f2-a3de-c678b6693530" providerId="ADAL" clId="{5A108FB0-044D-4D14-AC47-BC66727B09C0}" dt="2026-05-22T01:12:23.163" v="3063" actId="207"/>
          <ac:spMkLst>
            <pc:docMk/>
            <pc:sldMk cId="2977301661" sldId="346"/>
            <ac:spMk id="10" creationId="{FD47ABBA-9F82-DBAE-57B3-EFC89CAE287F}"/>
          </ac:spMkLst>
        </pc:spChg>
      </pc:sldChg>
      <pc:sldChg chg="modSp mod">
        <pc:chgData name="Megan U Hazen" userId="30e05359-b9e4-47f2-a3de-c678b6693530" providerId="ADAL" clId="{5A108FB0-044D-4D14-AC47-BC66727B09C0}" dt="2026-05-22T01:12:36.609" v="3064" actId="207"/>
        <pc:sldMkLst>
          <pc:docMk/>
          <pc:sldMk cId="4248613942" sldId="347"/>
        </pc:sldMkLst>
        <pc:spChg chg="mod">
          <ac:chgData name="Megan U Hazen" userId="30e05359-b9e4-47f2-a3de-c678b6693530" providerId="ADAL" clId="{5A108FB0-044D-4D14-AC47-BC66727B09C0}" dt="2026-05-22T01:12:36.609" v="3064" actId="207"/>
          <ac:spMkLst>
            <pc:docMk/>
            <pc:sldMk cId="4248613942" sldId="347"/>
            <ac:spMk id="10" creationId="{C981D256-9082-03B0-4E2C-9CA43907C489}"/>
          </ac:spMkLst>
        </pc:spChg>
      </pc:sldChg>
      <pc:sldChg chg="modSp mod">
        <pc:chgData name="Megan U Hazen" userId="30e05359-b9e4-47f2-a3de-c678b6693530" providerId="ADAL" clId="{5A108FB0-044D-4D14-AC47-BC66727B09C0}" dt="2026-05-22T01:12:43.367" v="3065" actId="207"/>
        <pc:sldMkLst>
          <pc:docMk/>
          <pc:sldMk cId="1269151167" sldId="348"/>
        </pc:sldMkLst>
        <pc:spChg chg="mod">
          <ac:chgData name="Megan U Hazen" userId="30e05359-b9e4-47f2-a3de-c678b6693530" providerId="ADAL" clId="{5A108FB0-044D-4D14-AC47-BC66727B09C0}" dt="2026-05-22T01:12:43.367" v="3065" actId="207"/>
          <ac:spMkLst>
            <pc:docMk/>
            <pc:sldMk cId="1269151167" sldId="348"/>
            <ac:spMk id="10" creationId="{3F1E2E0B-C3A8-1EAF-8724-F9E8064A0874}"/>
          </ac:spMkLst>
        </pc:spChg>
      </pc:sldChg>
      <pc:sldChg chg="modSp mod">
        <pc:chgData name="Megan U Hazen" userId="30e05359-b9e4-47f2-a3de-c678b6693530" providerId="ADAL" clId="{5A108FB0-044D-4D14-AC47-BC66727B09C0}" dt="2026-05-22T01:12:50.820" v="3066" actId="207"/>
        <pc:sldMkLst>
          <pc:docMk/>
          <pc:sldMk cId="2628711298" sldId="349"/>
        </pc:sldMkLst>
        <pc:spChg chg="mod">
          <ac:chgData name="Megan U Hazen" userId="30e05359-b9e4-47f2-a3de-c678b6693530" providerId="ADAL" clId="{5A108FB0-044D-4D14-AC47-BC66727B09C0}" dt="2026-05-22T01:12:50.820" v="3066" actId="207"/>
          <ac:spMkLst>
            <pc:docMk/>
            <pc:sldMk cId="2628711298" sldId="349"/>
            <ac:spMk id="10" creationId="{87F65FB3-5398-CE3D-8919-43A714B50D8A}"/>
          </ac:spMkLst>
        </pc:spChg>
      </pc:sldChg>
      <pc:sldChg chg="modSp mod">
        <pc:chgData name="Megan U Hazen" userId="30e05359-b9e4-47f2-a3de-c678b6693530" providerId="ADAL" clId="{5A108FB0-044D-4D14-AC47-BC66727B09C0}" dt="2026-05-22T01:13:06.002" v="3069" actId="207"/>
        <pc:sldMkLst>
          <pc:docMk/>
          <pc:sldMk cId="2207742855" sldId="350"/>
        </pc:sldMkLst>
        <pc:spChg chg="mod">
          <ac:chgData name="Megan U Hazen" userId="30e05359-b9e4-47f2-a3de-c678b6693530" providerId="ADAL" clId="{5A108FB0-044D-4D14-AC47-BC66727B09C0}" dt="2026-05-22T01:13:06.002" v="3069" actId="207"/>
          <ac:spMkLst>
            <pc:docMk/>
            <pc:sldMk cId="2207742855" sldId="350"/>
            <ac:spMk id="10" creationId="{04E098B5-4938-8485-D3F4-2B524510F768}"/>
          </ac:spMkLst>
        </pc:spChg>
      </pc:sldChg>
      <pc:sldChg chg="modSp mod">
        <pc:chgData name="Megan U Hazen" userId="30e05359-b9e4-47f2-a3de-c678b6693530" providerId="ADAL" clId="{5A108FB0-044D-4D14-AC47-BC66727B09C0}" dt="2026-05-22T01:13:14.954" v="3070" actId="207"/>
        <pc:sldMkLst>
          <pc:docMk/>
          <pc:sldMk cId="719234362" sldId="351"/>
        </pc:sldMkLst>
        <pc:spChg chg="mod">
          <ac:chgData name="Megan U Hazen" userId="30e05359-b9e4-47f2-a3de-c678b6693530" providerId="ADAL" clId="{5A108FB0-044D-4D14-AC47-BC66727B09C0}" dt="2026-05-22T01:13:14.954" v="3070" actId="207"/>
          <ac:spMkLst>
            <pc:docMk/>
            <pc:sldMk cId="719234362" sldId="351"/>
            <ac:spMk id="10" creationId="{D498CE20-0085-4E04-F7CF-C87B81467320}"/>
          </ac:spMkLst>
        </pc:spChg>
      </pc:sldChg>
      <pc:sldChg chg="modSp mod">
        <pc:chgData name="Megan U Hazen" userId="30e05359-b9e4-47f2-a3de-c678b6693530" providerId="ADAL" clId="{5A108FB0-044D-4D14-AC47-BC66727B09C0}" dt="2026-05-22T01:13:21.017" v="3071" actId="207"/>
        <pc:sldMkLst>
          <pc:docMk/>
          <pc:sldMk cId="2432661578" sldId="352"/>
        </pc:sldMkLst>
        <pc:spChg chg="mod">
          <ac:chgData name="Megan U Hazen" userId="30e05359-b9e4-47f2-a3de-c678b6693530" providerId="ADAL" clId="{5A108FB0-044D-4D14-AC47-BC66727B09C0}" dt="2026-05-22T01:13:21.017" v="3071" actId="207"/>
          <ac:spMkLst>
            <pc:docMk/>
            <pc:sldMk cId="2432661578" sldId="352"/>
            <ac:spMk id="10" creationId="{21528905-5AB8-27C4-903F-030173423224}"/>
          </ac:spMkLst>
        </pc:spChg>
      </pc:sldChg>
      <pc:sldChg chg="modSp mod">
        <pc:chgData name="Megan U Hazen" userId="30e05359-b9e4-47f2-a3de-c678b6693530" providerId="ADAL" clId="{5A108FB0-044D-4D14-AC47-BC66727B09C0}" dt="2026-05-22T01:13:25.804" v="3072" actId="207"/>
        <pc:sldMkLst>
          <pc:docMk/>
          <pc:sldMk cId="2045420514" sldId="353"/>
        </pc:sldMkLst>
        <pc:spChg chg="mod">
          <ac:chgData name="Megan U Hazen" userId="30e05359-b9e4-47f2-a3de-c678b6693530" providerId="ADAL" clId="{5A108FB0-044D-4D14-AC47-BC66727B09C0}" dt="2026-05-22T01:13:25.804" v="3072" actId="207"/>
          <ac:spMkLst>
            <pc:docMk/>
            <pc:sldMk cId="2045420514" sldId="353"/>
            <ac:spMk id="10" creationId="{AE28C8FB-8098-1302-DF4C-EBC3EE28DB96}"/>
          </ac:spMkLst>
        </pc:spChg>
      </pc:sldChg>
      <pc:sldChg chg="modSp mod">
        <pc:chgData name="Megan U Hazen" userId="30e05359-b9e4-47f2-a3de-c678b6693530" providerId="ADAL" clId="{5A108FB0-044D-4D14-AC47-BC66727B09C0}" dt="2026-05-22T01:13:31.205" v="3073" actId="207"/>
        <pc:sldMkLst>
          <pc:docMk/>
          <pc:sldMk cId="760756506" sldId="354"/>
        </pc:sldMkLst>
        <pc:spChg chg="mod">
          <ac:chgData name="Megan U Hazen" userId="30e05359-b9e4-47f2-a3de-c678b6693530" providerId="ADAL" clId="{5A108FB0-044D-4D14-AC47-BC66727B09C0}" dt="2026-05-22T01:13:31.205" v="3073" actId="207"/>
          <ac:spMkLst>
            <pc:docMk/>
            <pc:sldMk cId="760756506" sldId="354"/>
            <ac:spMk id="10" creationId="{1178EBF2-49FA-54B3-73B1-D799B0BC61A3}"/>
          </ac:spMkLst>
        </pc:spChg>
      </pc:sldChg>
      <pc:sldChg chg="modSp mod">
        <pc:chgData name="Megan U Hazen" userId="30e05359-b9e4-47f2-a3de-c678b6693530" providerId="ADAL" clId="{5A108FB0-044D-4D14-AC47-BC66727B09C0}" dt="2026-05-22T01:13:37.495" v="3074" actId="207"/>
        <pc:sldMkLst>
          <pc:docMk/>
          <pc:sldMk cId="551431144" sldId="355"/>
        </pc:sldMkLst>
        <pc:spChg chg="mod">
          <ac:chgData name="Megan U Hazen" userId="30e05359-b9e4-47f2-a3de-c678b6693530" providerId="ADAL" clId="{5A108FB0-044D-4D14-AC47-BC66727B09C0}" dt="2026-05-22T01:13:37.495" v="3074" actId="207"/>
          <ac:spMkLst>
            <pc:docMk/>
            <pc:sldMk cId="551431144" sldId="355"/>
            <ac:spMk id="10" creationId="{434B2FD5-5EA9-173C-6E23-C915B596CE0B}"/>
          </ac:spMkLst>
        </pc:spChg>
      </pc:sldChg>
      <pc:sldChg chg="modSp mod">
        <pc:chgData name="Megan U Hazen" userId="30e05359-b9e4-47f2-a3de-c678b6693530" providerId="ADAL" clId="{5A108FB0-044D-4D14-AC47-BC66727B09C0}" dt="2026-05-22T01:13:42.558" v="3075" actId="207"/>
        <pc:sldMkLst>
          <pc:docMk/>
          <pc:sldMk cId="4028521803" sldId="356"/>
        </pc:sldMkLst>
        <pc:spChg chg="mod">
          <ac:chgData name="Megan U Hazen" userId="30e05359-b9e4-47f2-a3de-c678b6693530" providerId="ADAL" clId="{5A108FB0-044D-4D14-AC47-BC66727B09C0}" dt="2026-05-22T01:13:42.558" v="3075" actId="207"/>
          <ac:spMkLst>
            <pc:docMk/>
            <pc:sldMk cId="4028521803" sldId="356"/>
            <ac:spMk id="10" creationId="{FA8DDE1D-4073-3ADF-7B39-157908A315E9}"/>
          </ac:spMkLst>
        </pc:spChg>
      </pc:sldChg>
      <pc:sldChg chg="modSp mod">
        <pc:chgData name="Megan U Hazen" userId="30e05359-b9e4-47f2-a3de-c678b6693530" providerId="ADAL" clId="{5A108FB0-044D-4D14-AC47-BC66727B09C0}" dt="2026-05-22T01:13:49.370" v="3076" actId="207"/>
        <pc:sldMkLst>
          <pc:docMk/>
          <pc:sldMk cId="2811898534" sldId="357"/>
        </pc:sldMkLst>
        <pc:spChg chg="mod">
          <ac:chgData name="Megan U Hazen" userId="30e05359-b9e4-47f2-a3de-c678b6693530" providerId="ADAL" clId="{5A108FB0-044D-4D14-AC47-BC66727B09C0}" dt="2026-05-22T01:13:49.370" v="3076" actId="207"/>
          <ac:spMkLst>
            <pc:docMk/>
            <pc:sldMk cId="2811898534" sldId="357"/>
            <ac:spMk id="10" creationId="{31D82D7B-D0C0-8915-A2D8-1C2448C9CA22}"/>
          </ac:spMkLst>
        </pc:spChg>
      </pc:sldChg>
      <pc:sldChg chg="modSp mod">
        <pc:chgData name="Megan U Hazen" userId="30e05359-b9e4-47f2-a3de-c678b6693530" providerId="ADAL" clId="{5A108FB0-044D-4D14-AC47-BC66727B09C0}" dt="2026-05-22T01:13:58.576" v="3077" actId="207"/>
        <pc:sldMkLst>
          <pc:docMk/>
          <pc:sldMk cId="3338768805" sldId="358"/>
        </pc:sldMkLst>
        <pc:spChg chg="mod">
          <ac:chgData name="Megan U Hazen" userId="30e05359-b9e4-47f2-a3de-c678b6693530" providerId="ADAL" clId="{5A108FB0-044D-4D14-AC47-BC66727B09C0}" dt="2026-05-22T01:13:58.576" v="3077" actId="207"/>
          <ac:spMkLst>
            <pc:docMk/>
            <pc:sldMk cId="3338768805" sldId="358"/>
            <ac:spMk id="10" creationId="{9D800422-6901-0BCF-DCA1-350150B19A26}"/>
          </ac:spMkLst>
        </pc:spChg>
      </pc:sldChg>
      <pc:sldChg chg="modSp mod">
        <pc:chgData name="Megan U Hazen" userId="30e05359-b9e4-47f2-a3de-c678b6693530" providerId="ADAL" clId="{5A108FB0-044D-4D14-AC47-BC66727B09C0}" dt="2026-05-22T01:14:04.070" v="3078" actId="207"/>
        <pc:sldMkLst>
          <pc:docMk/>
          <pc:sldMk cId="2682716727" sldId="359"/>
        </pc:sldMkLst>
        <pc:spChg chg="mod">
          <ac:chgData name="Megan U Hazen" userId="30e05359-b9e4-47f2-a3de-c678b6693530" providerId="ADAL" clId="{5A108FB0-044D-4D14-AC47-BC66727B09C0}" dt="2026-05-22T01:14:04.070" v="3078" actId="207"/>
          <ac:spMkLst>
            <pc:docMk/>
            <pc:sldMk cId="2682716727" sldId="359"/>
            <ac:spMk id="10" creationId="{0AF9319D-F19E-7691-AF8D-87FA12FD6207}"/>
          </ac:spMkLst>
        </pc:spChg>
      </pc:sldChg>
      <pc:sldChg chg="modSp mod">
        <pc:chgData name="Megan U Hazen" userId="30e05359-b9e4-47f2-a3de-c678b6693530" providerId="ADAL" clId="{5A108FB0-044D-4D14-AC47-BC66727B09C0}" dt="2026-05-22T01:14:08.685" v="3079" actId="207"/>
        <pc:sldMkLst>
          <pc:docMk/>
          <pc:sldMk cId="3554692190" sldId="360"/>
        </pc:sldMkLst>
        <pc:spChg chg="mod">
          <ac:chgData name="Megan U Hazen" userId="30e05359-b9e4-47f2-a3de-c678b6693530" providerId="ADAL" clId="{5A108FB0-044D-4D14-AC47-BC66727B09C0}" dt="2026-05-22T01:14:08.685" v="3079" actId="207"/>
          <ac:spMkLst>
            <pc:docMk/>
            <pc:sldMk cId="3554692190" sldId="360"/>
            <ac:spMk id="10" creationId="{BB95F281-EE56-76F0-1109-7D93A17067F4}"/>
          </ac:spMkLst>
        </pc:spChg>
      </pc:sldChg>
      <pc:sldChg chg="modSp mod">
        <pc:chgData name="Megan U Hazen" userId="30e05359-b9e4-47f2-a3de-c678b6693530" providerId="ADAL" clId="{5A108FB0-044D-4D14-AC47-BC66727B09C0}" dt="2026-05-22T01:14:13.315" v="3080" actId="207"/>
        <pc:sldMkLst>
          <pc:docMk/>
          <pc:sldMk cId="1398765101" sldId="361"/>
        </pc:sldMkLst>
        <pc:spChg chg="mod">
          <ac:chgData name="Megan U Hazen" userId="30e05359-b9e4-47f2-a3de-c678b6693530" providerId="ADAL" clId="{5A108FB0-044D-4D14-AC47-BC66727B09C0}" dt="2026-05-22T01:14:13.315" v="3080" actId="207"/>
          <ac:spMkLst>
            <pc:docMk/>
            <pc:sldMk cId="1398765101" sldId="361"/>
            <ac:spMk id="10" creationId="{6D216956-2C91-A136-07B3-1CD9A63C29FA}"/>
          </ac:spMkLst>
        </pc:spChg>
      </pc:sldChg>
      <pc:sldChg chg="modSp mod">
        <pc:chgData name="Megan U Hazen" userId="30e05359-b9e4-47f2-a3de-c678b6693530" providerId="ADAL" clId="{5A108FB0-044D-4D14-AC47-BC66727B09C0}" dt="2026-05-22T01:14:17.918" v="3081" actId="207"/>
        <pc:sldMkLst>
          <pc:docMk/>
          <pc:sldMk cId="449276471" sldId="362"/>
        </pc:sldMkLst>
        <pc:spChg chg="mod">
          <ac:chgData name="Megan U Hazen" userId="30e05359-b9e4-47f2-a3de-c678b6693530" providerId="ADAL" clId="{5A108FB0-044D-4D14-AC47-BC66727B09C0}" dt="2026-05-22T01:14:17.918" v="3081" actId="207"/>
          <ac:spMkLst>
            <pc:docMk/>
            <pc:sldMk cId="449276471" sldId="362"/>
            <ac:spMk id="10" creationId="{5E7E14C4-60E8-D66A-BC50-48690675BE00}"/>
          </ac:spMkLst>
        </pc:spChg>
      </pc:sldChg>
      <pc:sldChg chg="modSp mod">
        <pc:chgData name="Megan U Hazen" userId="30e05359-b9e4-47f2-a3de-c678b6693530" providerId="ADAL" clId="{5A108FB0-044D-4D14-AC47-BC66727B09C0}" dt="2026-05-22T01:14:29.894" v="3083" actId="207"/>
        <pc:sldMkLst>
          <pc:docMk/>
          <pc:sldMk cId="3259911952" sldId="363"/>
        </pc:sldMkLst>
        <pc:spChg chg="mod">
          <ac:chgData name="Megan U Hazen" userId="30e05359-b9e4-47f2-a3de-c678b6693530" providerId="ADAL" clId="{5A108FB0-044D-4D14-AC47-BC66727B09C0}" dt="2026-05-22T01:14:29.894" v="3083" actId="207"/>
          <ac:spMkLst>
            <pc:docMk/>
            <pc:sldMk cId="3259911952" sldId="363"/>
            <ac:spMk id="10" creationId="{AB4A05EC-8DB5-F97F-45DA-D5D9AC2E28AA}"/>
          </ac:spMkLst>
        </pc:spChg>
      </pc:sldChg>
      <pc:sldChg chg="modSp mod">
        <pc:chgData name="Megan U Hazen" userId="30e05359-b9e4-47f2-a3de-c678b6693530" providerId="ADAL" clId="{5A108FB0-044D-4D14-AC47-BC66727B09C0}" dt="2026-05-22T01:14:35.168" v="3084" actId="207"/>
        <pc:sldMkLst>
          <pc:docMk/>
          <pc:sldMk cId="723970109" sldId="364"/>
        </pc:sldMkLst>
        <pc:spChg chg="mod">
          <ac:chgData name="Megan U Hazen" userId="30e05359-b9e4-47f2-a3de-c678b6693530" providerId="ADAL" clId="{5A108FB0-044D-4D14-AC47-BC66727B09C0}" dt="2026-05-22T01:14:35.168" v="3084" actId="207"/>
          <ac:spMkLst>
            <pc:docMk/>
            <pc:sldMk cId="723970109" sldId="364"/>
            <ac:spMk id="10" creationId="{5AF14680-5704-DCFC-93BB-687F060C549B}"/>
          </ac:spMkLst>
        </pc:spChg>
      </pc:sldChg>
      <pc:sldChg chg="modSp mod">
        <pc:chgData name="Megan U Hazen" userId="30e05359-b9e4-47f2-a3de-c678b6693530" providerId="ADAL" clId="{5A108FB0-044D-4D14-AC47-BC66727B09C0}" dt="2026-05-22T01:14:40.675" v="3085" actId="207"/>
        <pc:sldMkLst>
          <pc:docMk/>
          <pc:sldMk cId="2480022313" sldId="365"/>
        </pc:sldMkLst>
        <pc:spChg chg="mod">
          <ac:chgData name="Megan U Hazen" userId="30e05359-b9e4-47f2-a3de-c678b6693530" providerId="ADAL" clId="{5A108FB0-044D-4D14-AC47-BC66727B09C0}" dt="2026-05-22T01:14:40.675" v="3085" actId="207"/>
          <ac:spMkLst>
            <pc:docMk/>
            <pc:sldMk cId="2480022313" sldId="365"/>
            <ac:spMk id="10" creationId="{F2A40F08-D941-078F-163D-822C701998F9}"/>
          </ac:spMkLst>
        </pc:spChg>
      </pc:sldChg>
      <pc:sldChg chg="modSp mod">
        <pc:chgData name="Megan U Hazen" userId="30e05359-b9e4-47f2-a3de-c678b6693530" providerId="ADAL" clId="{5A108FB0-044D-4D14-AC47-BC66727B09C0}" dt="2026-05-22T01:14:56.965" v="3086" actId="207"/>
        <pc:sldMkLst>
          <pc:docMk/>
          <pc:sldMk cId="3585376190" sldId="366"/>
        </pc:sldMkLst>
        <pc:spChg chg="mod">
          <ac:chgData name="Megan U Hazen" userId="30e05359-b9e4-47f2-a3de-c678b6693530" providerId="ADAL" clId="{5A108FB0-044D-4D14-AC47-BC66727B09C0}" dt="2026-05-22T01:14:56.965" v="3086" actId="207"/>
          <ac:spMkLst>
            <pc:docMk/>
            <pc:sldMk cId="3585376190" sldId="366"/>
            <ac:spMk id="10" creationId="{7DF5F116-2150-2DDB-C563-A516ADFD4D7F}"/>
          </ac:spMkLst>
        </pc:spChg>
      </pc:sldChg>
      <pc:sldChg chg="modSp mod">
        <pc:chgData name="Megan U Hazen" userId="30e05359-b9e4-47f2-a3de-c678b6693530" providerId="ADAL" clId="{5A108FB0-044D-4D14-AC47-BC66727B09C0}" dt="2026-05-22T01:16:19.206" v="3091" actId="207"/>
        <pc:sldMkLst>
          <pc:docMk/>
          <pc:sldMk cId="3736925804" sldId="367"/>
        </pc:sldMkLst>
        <pc:spChg chg="mod ord">
          <ac:chgData name="Megan U Hazen" userId="30e05359-b9e4-47f2-a3de-c678b6693530" providerId="ADAL" clId="{5A108FB0-044D-4D14-AC47-BC66727B09C0}" dt="2026-05-22T01:16:19.206" v="3091" actId="207"/>
          <ac:spMkLst>
            <pc:docMk/>
            <pc:sldMk cId="3736925804" sldId="367"/>
            <ac:spMk id="2" creationId="{FD1F45D9-43E2-0472-9F66-21A44BC40207}"/>
          </ac:spMkLst>
        </pc:spChg>
        <pc:spChg chg="mod ord">
          <ac:chgData name="Megan U Hazen" userId="30e05359-b9e4-47f2-a3de-c678b6693530" providerId="ADAL" clId="{5A108FB0-044D-4D14-AC47-BC66727B09C0}" dt="2026-05-22T01:07:07.346" v="3059" actId="962"/>
          <ac:spMkLst>
            <pc:docMk/>
            <pc:sldMk cId="3736925804" sldId="367"/>
            <ac:spMk id="4" creationId="{ECC78710-E763-158A-A7A6-03099C2A85F9}"/>
          </ac:spMkLst>
        </pc:spChg>
        <pc:spChg chg="mod ord">
          <ac:chgData name="Megan U Hazen" userId="30e05359-b9e4-47f2-a3de-c678b6693530" providerId="ADAL" clId="{5A108FB0-044D-4D14-AC47-BC66727B09C0}" dt="2026-05-22T01:07:05.455" v="3058" actId="962"/>
          <ac:spMkLst>
            <pc:docMk/>
            <pc:sldMk cId="3736925804" sldId="367"/>
            <ac:spMk id="5" creationId="{6316456D-0CD9-AE1B-5E18-AA8D957C0848}"/>
          </ac:spMkLst>
        </pc:spChg>
        <pc:spChg chg="ord">
          <ac:chgData name="Megan U Hazen" userId="30e05359-b9e4-47f2-a3de-c678b6693530" providerId="ADAL" clId="{5A108FB0-044D-4D14-AC47-BC66727B09C0}" dt="2026-05-22T01:06:51.688" v="3056"/>
          <ac:spMkLst>
            <pc:docMk/>
            <pc:sldMk cId="3736925804" sldId="367"/>
            <ac:spMk id="6" creationId="{C55005EB-8A3E-26B1-9EC4-C01869193E79}"/>
          </ac:spMkLst>
        </pc:spChg>
        <pc:spChg chg="ord">
          <ac:chgData name="Megan U Hazen" userId="30e05359-b9e4-47f2-a3de-c678b6693530" providerId="ADAL" clId="{5A108FB0-044D-4D14-AC47-BC66727B09C0}" dt="2026-05-22T01:06:51.688" v="3056"/>
          <ac:spMkLst>
            <pc:docMk/>
            <pc:sldMk cId="3736925804" sldId="367"/>
            <ac:spMk id="7" creationId="{2F6D3D2A-9BD5-90B9-BC79-9038F091CA47}"/>
          </ac:spMkLst>
        </pc:spChg>
        <pc:spChg chg="ord">
          <ac:chgData name="Megan U Hazen" userId="30e05359-b9e4-47f2-a3de-c678b6693530" providerId="ADAL" clId="{5A108FB0-044D-4D14-AC47-BC66727B09C0}" dt="2026-05-22T01:07:15.974" v="3060" actId="13244"/>
          <ac:spMkLst>
            <pc:docMk/>
            <pc:sldMk cId="3736925804" sldId="367"/>
            <ac:spMk id="8" creationId="{1522A1DC-B308-10A0-EF9B-D04213C6FCB5}"/>
          </ac:spMkLst>
        </pc:spChg>
        <pc:spChg chg="ord">
          <ac:chgData name="Megan U Hazen" userId="30e05359-b9e4-47f2-a3de-c678b6693530" providerId="ADAL" clId="{5A108FB0-044D-4D14-AC47-BC66727B09C0}" dt="2026-05-22T01:06:51.688" v="3056"/>
          <ac:spMkLst>
            <pc:docMk/>
            <pc:sldMk cId="3736925804" sldId="367"/>
            <ac:spMk id="9" creationId="{FD2A9E1F-0F42-D950-6CA9-016CB6B3B24C}"/>
          </ac:spMkLst>
        </pc:spChg>
        <pc:spChg chg="ord">
          <ac:chgData name="Megan U Hazen" userId="30e05359-b9e4-47f2-a3de-c678b6693530" providerId="ADAL" clId="{5A108FB0-044D-4D14-AC47-BC66727B09C0}" dt="2026-05-22T01:06:51.688" v="3056"/>
          <ac:spMkLst>
            <pc:docMk/>
            <pc:sldMk cId="3736925804" sldId="367"/>
            <ac:spMk id="10" creationId="{5A3F41B9-7A88-AAE3-A47C-F1133644D644}"/>
          </ac:spMkLst>
        </pc:spChg>
      </pc:sldChg>
      <pc:sldChg chg="modSp mod">
        <pc:chgData name="Megan U Hazen" userId="30e05359-b9e4-47f2-a3de-c678b6693530" providerId="ADAL" clId="{5A108FB0-044D-4D14-AC47-BC66727B09C0}" dt="2026-05-22T01:15:55.682" v="3087" actId="207"/>
        <pc:sldMkLst>
          <pc:docMk/>
          <pc:sldMk cId="622774891" sldId="368"/>
        </pc:sldMkLst>
        <pc:spChg chg="mod">
          <ac:chgData name="Megan U Hazen" userId="30e05359-b9e4-47f2-a3de-c678b6693530" providerId="ADAL" clId="{5A108FB0-044D-4D14-AC47-BC66727B09C0}" dt="2026-05-22T01:15:55.682" v="3087" actId="207"/>
          <ac:spMkLst>
            <pc:docMk/>
            <pc:sldMk cId="622774891" sldId="368"/>
            <ac:spMk id="10" creationId="{C613A5CB-EDA6-5110-5F7F-CB32BB61825E}"/>
          </ac:spMkLst>
        </pc:spChg>
      </pc:sldChg>
      <pc:sldChg chg="modSp mod">
        <pc:chgData name="Megan U Hazen" userId="30e05359-b9e4-47f2-a3de-c678b6693530" providerId="ADAL" clId="{5A108FB0-044D-4D14-AC47-BC66727B09C0}" dt="2026-05-22T01:16:02.288" v="3088" actId="207"/>
        <pc:sldMkLst>
          <pc:docMk/>
          <pc:sldMk cId="2775121896" sldId="369"/>
        </pc:sldMkLst>
        <pc:spChg chg="mod">
          <ac:chgData name="Megan U Hazen" userId="30e05359-b9e4-47f2-a3de-c678b6693530" providerId="ADAL" clId="{5A108FB0-044D-4D14-AC47-BC66727B09C0}" dt="2026-05-22T01:16:02.288" v="3088" actId="207"/>
          <ac:spMkLst>
            <pc:docMk/>
            <pc:sldMk cId="2775121896" sldId="369"/>
            <ac:spMk id="10" creationId="{AE984FEE-7771-43C5-E334-9ECCDEC35A54}"/>
          </ac:spMkLst>
        </pc:spChg>
      </pc:sldChg>
      <pc:sldChg chg="modSp mod">
        <pc:chgData name="Megan U Hazen" userId="30e05359-b9e4-47f2-a3de-c678b6693530" providerId="ADAL" clId="{5A108FB0-044D-4D14-AC47-BC66727B09C0}" dt="2026-05-22T01:16:13.669" v="3090" actId="207"/>
        <pc:sldMkLst>
          <pc:docMk/>
          <pc:sldMk cId="453337739" sldId="370"/>
        </pc:sldMkLst>
        <pc:spChg chg="mod">
          <ac:chgData name="Megan U Hazen" userId="30e05359-b9e4-47f2-a3de-c678b6693530" providerId="ADAL" clId="{5A108FB0-044D-4D14-AC47-BC66727B09C0}" dt="2026-05-22T01:16:13.669" v="3090" actId="207"/>
          <ac:spMkLst>
            <pc:docMk/>
            <pc:sldMk cId="453337739" sldId="370"/>
            <ac:spMk id="10" creationId="{9D8ACAF9-1139-2D70-B60B-F4DAF3189AAF}"/>
          </ac:spMkLst>
        </pc:spChg>
      </pc:sldChg>
      <pc:sldChg chg="modSp mod">
        <pc:chgData name="Megan U Hazen" userId="30e05359-b9e4-47f2-a3de-c678b6693530" providerId="ADAL" clId="{5A108FB0-044D-4D14-AC47-BC66727B09C0}" dt="2026-05-22T01:16:08.633" v="3089" actId="207"/>
        <pc:sldMkLst>
          <pc:docMk/>
          <pc:sldMk cId="221559926" sldId="371"/>
        </pc:sldMkLst>
        <pc:spChg chg="mod">
          <ac:chgData name="Megan U Hazen" userId="30e05359-b9e4-47f2-a3de-c678b6693530" providerId="ADAL" clId="{5A108FB0-044D-4D14-AC47-BC66727B09C0}" dt="2026-05-22T01:16:08.633" v="3089" actId="207"/>
          <ac:spMkLst>
            <pc:docMk/>
            <pc:sldMk cId="221559926" sldId="371"/>
            <ac:spMk id="10" creationId="{A49F3DE5-7611-288C-4E26-79F9FD54CD4C}"/>
          </ac:spMkLst>
        </pc:spChg>
      </pc:sldChg>
      <pc:sldChg chg="modSp mod">
        <pc:chgData name="Megan U Hazen" userId="30e05359-b9e4-47f2-a3de-c678b6693530" providerId="ADAL" clId="{5A108FB0-044D-4D14-AC47-BC66727B09C0}" dt="2026-05-22T01:16:24.610" v="3092" actId="207"/>
        <pc:sldMkLst>
          <pc:docMk/>
          <pc:sldMk cId="3542202727" sldId="376"/>
        </pc:sldMkLst>
        <pc:spChg chg="mod">
          <ac:chgData name="Megan U Hazen" userId="30e05359-b9e4-47f2-a3de-c678b6693530" providerId="ADAL" clId="{5A108FB0-044D-4D14-AC47-BC66727B09C0}" dt="2026-05-22T01:16:24.610" v="3092" actId="207"/>
          <ac:spMkLst>
            <pc:docMk/>
            <pc:sldMk cId="3542202727" sldId="376"/>
            <ac:spMk id="10" creationId="{1ADAEDEA-F3A8-E630-606F-817BB0A10E43}"/>
          </ac:spMkLst>
        </pc:spChg>
      </pc:sldChg>
      <pc:sldChg chg="modSp mod">
        <pc:chgData name="Megan U Hazen" userId="30e05359-b9e4-47f2-a3de-c678b6693530" providerId="ADAL" clId="{5A108FB0-044D-4D14-AC47-BC66727B09C0}" dt="2026-05-22T01:16:30.703" v="3093" actId="207"/>
        <pc:sldMkLst>
          <pc:docMk/>
          <pc:sldMk cId="1230466951" sldId="377"/>
        </pc:sldMkLst>
        <pc:spChg chg="mod">
          <ac:chgData name="Megan U Hazen" userId="30e05359-b9e4-47f2-a3de-c678b6693530" providerId="ADAL" clId="{5A108FB0-044D-4D14-AC47-BC66727B09C0}" dt="2026-05-22T01:16:30.703" v="3093" actId="207"/>
          <ac:spMkLst>
            <pc:docMk/>
            <pc:sldMk cId="1230466951" sldId="377"/>
            <ac:spMk id="10" creationId="{51EDA27D-07EB-4229-703E-172FBC0066CA}"/>
          </ac:spMkLst>
        </pc:spChg>
      </pc:sldChg>
      <pc:sldChg chg="modSp mod">
        <pc:chgData name="Megan U Hazen" userId="30e05359-b9e4-47f2-a3de-c678b6693530" providerId="ADAL" clId="{5A108FB0-044D-4D14-AC47-BC66727B09C0}" dt="2026-05-22T01:16:39.931" v="3094" actId="207"/>
        <pc:sldMkLst>
          <pc:docMk/>
          <pc:sldMk cId="3658770024" sldId="378"/>
        </pc:sldMkLst>
        <pc:spChg chg="mod">
          <ac:chgData name="Megan U Hazen" userId="30e05359-b9e4-47f2-a3de-c678b6693530" providerId="ADAL" clId="{5A108FB0-044D-4D14-AC47-BC66727B09C0}" dt="2026-05-22T01:16:39.931" v="3094" actId="207"/>
          <ac:spMkLst>
            <pc:docMk/>
            <pc:sldMk cId="3658770024" sldId="378"/>
            <ac:spMk id="10" creationId="{D592B9EF-D12A-C9CA-59EE-5587DD83A9B7}"/>
          </ac:spMkLst>
        </pc:spChg>
      </pc:sldChg>
      <pc:sldChg chg="del">
        <pc:chgData name="Megan U Hazen" userId="30e05359-b9e4-47f2-a3de-c678b6693530" providerId="ADAL" clId="{5A108FB0-044D-4D14-AC47-BC66727B09C0}" dt="2026-05-21T23:57:07.968" v="125" actId="47"/>
        <pc:sldMkLst>
          <pc:docMk/>
          <pc:sldMk cId="4207378516" sldId="381"/>
        </pc:sldMkLst>
      </pc:sldChg>
      <pc:sldChg chg="ord">
        <pc:chgData name="Megan U Hazen" userId="30e05359-b9e4-47f2-a3de-c678b6693530" providerId="ADAL" clId="{5A108FB0-044D-4D14-AC47-BC66727B09C0}" dt="2026-05-22T00:41:03.684" v="1385"/>
        <pc:sldMkLst>
          <pc:docMk/>
          <pc:sldMk cId="80668225" sldId="382"/>
        </pc:sldMkLst>
      </pc:sldChg>
      <pc:sldChg chg="modSp add mod">
        <pc:chgData name="Megan U Hazen" userId="30e05359-b9e4-47f2-a3de-c678b6693530" providerId="ADAL" clId="{5A108FB0-044D-4D14-AC47-BC66727B09C0}" dt="2026-05-22T00:10:59.656" v="705" actId="255"/>
        <pc:sldMkLst>
          <pc:docMk/>
          <pc:sldMk cId="2333111833" sldId="383"/>
        </pc:sldMkLst>
        <pc:spChg chg="mod">
          <ac:chgData name="Megan U Hazen" userId="30e05359-b9e4-47f2-a3de-c678b6693530" providerId="ADAL" clId="{5A108FB0-044D-4D14-AC47-BC66727B09C0}" dt="2026-05-22T00:06:12.723" v="184" actId="14100"/>
          <ac:spMkLst>
            <pc:docMk/>
            <pc:sldMk cId="2333111833" sldId="383"/>
            <ac:spMk id="2" creationId="{70577428-B0B5-98C9-9F26-A2E9D9B02A82}"/>
          </ac:spMkLst>
        </pc:spChg>
        <pc:spChg chg="mod">
          <ac:chgData name="Megan U Hazen" userId="30e05359-b9e4-47f2-a3de-c678b6693530" providerId="ADAL" clId="{5A108FB0-044D-4D14-AC47-BC66727B09C0}" dt="2026-05-22T00:10:59.656" v="705" actId="255"/>
          <ac:spMkLst>
            <pc:docMk/>
            <pc:sldMk cId="2333111833" sldId="383"/>
            <ac:spMk id="6" creationId="{F5B900F3-417A-762A-9935-4F5BD91FC084}"/>
          </ac:spMkLst>
        </pc:spChg>
        <pc:spChg chg="mod">
          <ac:chgData name="Megan U Hazen" userId="30e05359-b9e4-47f2-a3de-c678b6693530" providerId="ADAL" clId="{5A108FB0-044D-4D14-AC47-BC66727B09C0}" dt="2026-05-22T00:10:39.883" v="697" actId="14100"/>
          <ac:spMkLst>
            <pc:docMk/>
            <pc:sldMk cId="2333111833" sldId="383"/>
            <ac:spMk id="7" creationId="{AB706786-FB9B-A36F-0B98-F6269E2C6A84}"/>
          </ac:spMkLst>
        </pc:spChg>
      </pc:sldChg>
      <pc:sldChg chg="modSp add mod">
        <pc:chgData name="Megan U Hazen" userId="30e05359-b9e4-47f2-a3de-c678b6693530" providerId="ADAL" clId="{5A108FB0-044D-4D14-AC47-BC66727B09C0}" dt="2026-05-22T01:16:49.416" v="3095" actId="207"/>
        <pc:sldMkLst>
          <pc:docMk/>
          <pc:sldMk cId="1615515027" sldId="384"/>
        </pc:sldMkLst>
        <pc:spChg chg="mod">
          <ac:chgData name="Megan U Hazen" userId="30e05359-b9e4-47f2-a3de-c678b6693530" providerId="ADAL" clId="{5A108FB0-044D-4D14-AC47-BC66727B09C0}" dt="2026-05-22T00:41:55.894" v="1437" actId="20577"/>
          <ac:spMkLst>
            <pc:docMk/>
            <pc:sldMk cId="1615515027" sldId="384"/>
            <ac:spMk id="2" creationId="{9B8215DB-0734-91CE-B8B6-63AFA16DFF3A}"/>
          </ac:spMkLst>
        </pc:spChg>
        <pc:spChg chg="mod">
          <ac:chgData name="Megan U Hazen" userId="30e05359-b9e4-47f2-a3de-c678b6693530" providerId="ADAL" clId="{5A108FB0-044D-4D14-AC47-BC66727B09C0}" dt="2026-05-22T01:16:49.416" v="3095" actId="207"/>
          <ac:spMkLst>
            <pc:docMk/>
            <pc:sldMk cId="1615515027" sldId="384"/>
            <ac:spMk id="10" creationId="{2F6C479C-8430-B8E7-DBA5-D381DEB314F3}"/>
          </ac:spMkLst>
        </pc:spChg>
        <pc:spChg chg="mod">
          <ac:chgData name="Megan U Hazen" userId="30e05359-b9e4-47f2-a3de-c678b6693530" providerId="ADAL" clId="{5A108FB0-044D-4D14-AC47-BC66727B09C0}" dt="2026-05-22T00:45:06.114" v="1826" actId="20577"/>
          <ac:spMkLst>
            <pc:docMk/>
            <pc:sldMk cId="1615515027" sldId="384"/>
            <ac:spMk id="12" creationId="{82604FEE-5C83-862F-D39B-8047765DD501}"/>
          </ac:spMkLst>
        </pc:spChg>
      </pc:sldChg>
      <pc:sldChg chg="modSp add mod">
        <pc:chgData name="Megan U Hazen" userId="30e05359-b9e4-47f2-a3de-c678b6693530" providerId="ADAL" clId="{5A108FB0-044D-4D14-AC47-BC66727B09C0}" dt="2026-05-22T00:29:09.120" v="1262" actId="20577"/>
        <pc:sldMkLst>
          <pc:docMk/>
          <pc:sldMk cId="1342733867" sldId="385"/>
        </pc:sldMkLst>
        <pc:spChg chg="mod">
          <ac:chgData name="Megan U Hazen" userId="30e05359-b9e4-47f2-a3de-c678b6693530" providerId="ADAL" clId="{5A108FB0-044D-4D14-AC47-BC66727B09C0}" dt="2026-05-22T00:24:19.403" v="833" actId="20577"/>
          <ac:spMkLst>
            <pc:docMk/>
            <pc:sldMk cId="1342733867" sldId="385"/>
            <ac:spMk id="2" creationId="{F01DFEE3-2A60-4EBF-8D85-9BD7672DBCB9}"/>
          </ac:spMkLst>
        </pc:spChg>
        <pc:spChg chg="mod">
          <ac:chgData name="Megan U Hazen" userId="30e05359-b9e4-47f2-a3de-c678b6693530" providerId="ADAL" clId="{5A108FB0-044D-4D14-AC47-BC66727B09C0}" dt="2026-05-22T00:29:09.120" v="1262" actId="20577"/>
          <ac:spMkLst>
            <pc:docMk/>
            <pc:sldMk cId="1342733867" sldId="385"/>
            <ac:spMk id="6" creationId="{21A8D22C-5D2E-FD12-6D09-E95C86630D97}"/>
          </ac:spMkLst>
        </pc:spChg>
        <pc:spChg chg="mod">
          <ac:chgData name="Megan U Hazen" userId="30e05359-b9e4-47f2-a3de-c678b6693530" providerId="ADAL" clId="{5A108FB0-044D-4D14-AC47-BC66727B09C0}" dt="2026-05-22T00:24:05.218" v="819" actId="14100"/>
          <ac:spMkLst>
            <pc:docMk/>
            <pc:sldMk cId="1342733867" sldId="385"/>
            <ac:spMk id="7" creationId="{128AD2E0-EE37-46A7-631F-727230421E34}"/>
          </ac:spMkLst>
        </pc:spChg>
      </pc:sldChg>
      <pc:sldChg chg="modSp add del mod">
        <pc:chgData name="Megan U Hazen" userId="30e05359-b9e4-47f2-a3de-c678b6693530" providerId="ADAL" clId="{5A108FB0-044D-4D14-AC47-BC66727B09C0}" dt="2026-05-22T00:14:46.979" v="791" actId="47"/>
        <pc:sldMkLst>
          <pc:docMk/>
          <pc:sldMk cId="2341215067" sldId="385"/>
        </pc:sldMkLst>
        <pc:spChg chg="mod">
          <ac:chgData name="Megan U Hazen" userId="30e05359-b9e4-47f2-a3de-c678b6693530" providerId="ADAL" clId="{5A108FB0-044D-4D14-AC47-BC66727B09C0}" dt="2026-05-22T00:14:07.237" v="720" actId="20577"/>
          <ac:spMkLst>
            <pc:docMk/>
            <pc:sldMk cId="2341215067" sldId="385"/>
            <ac:spMk id="7" creationId="{525FC022-3A66-898E-5148-41B9929B9B5C}"/>
          </ac:spMkLst>
        </pc:spChg>
        <pc:spChg chg="mod">
          <ac:chgData name="Megan U Hazen" userId="30e05359-b9e4-47f2-a3de-c678b6693530" providerId="ADAL" clId="{5A108FB0-044D-4D14-AC47-BC66727B09C0}" dt="2026-05-22T00:14:36.091" v="790" actId="20577"/>
          <ac:spMkLst>
            <pc:docMk/>
            <pc:sldMk cId="2341215067" sldId="385"/>
            <ac:spMk id="8" creationId="{0DE96CD7-4B99-7A9F-13CF-28C5E7C1C71D}"/>
          </ac:spMkLst>
        </pc:spChg>
        <pc:spChg chg="mod">
          <ac:chgData name="Megan U Hazen" userId="30e05359-b9e4-47f2-a3de-c678b6693530" providerId="ADAL" clId="{5A108FB0-044D-4D14-AC47-BC66727B09C0}" dt="2026-05-22T00:14:13.170" v="732" actId="20577"/>
          <ac:spMkLst>
            <pc:docMk/>
            <pc:sldMk cId="2341215067" sldId="385"/>
            <ac:spMk id="9" creationId="{72808431-7FDE-C790-2F33-0F270EF35B99}"/>
          </ac:spMkLst>
        </pc:spChg>
      </pc:sldChg>
      <pc:sldChg chg="modSp add del mod">
        <pc:chgData name="Megan U Hazen" userId="30e05359-b9e4-47f2-a3de-c678b6693530" providerId="ADAL" clId="{5A108FB0-044D-4D14-AC47-BC66727B09C0}" dt="2026-05-22T00:30:47.259" v="1296" actId="47"/>
        <pc:sldMkLst>
          <pc:docMk/>
          <pc:sldMk cId="706555614" sldId="386"/>
        </pc:sldMkLst>
        <pc:spChg chg="mod">
          <ac:chgData name="Megan U Hazen" userId="30e05359-b9e4-47f2-a3de-c678b6693530" providerId="ADAL" clId="{5A108FB0-044D-4D14-AC47-BC66727B09C0}" dt="2026-05-22T00:30:29.636" v="1295" actId="20577"/>
          <ac:spMkLst>
            <pc:docMk/>
            <pc:sldMk cId="706555614" sldId="386"/>
            <ac:spMk id="6" creationId="{E9DCDDF3-902F-0C9B-FBF1-4257F5D9016D}"/>
          </ac:spMkLst>
        </pc:spChg>
        <pc:spChg chg="mod">
          <ac:chgData name="Megan U Hazen" userId="30e05359-b9e4-47f2-a3de-c678b6693530" providerId="ADAL" clId="{5A108FB0-044D-4D14-AC47-BC66727B09C0}" dt="2026-05-22T00:30:11.224" v="1279" actId="20577"/>
          <ac:spMkLst>
            <pc:docMk/>
            <pc:sldMk cId="706555614" sldId="386"/>
            <ac:spMk id="7" creationId="{787D257B-5715-3360-7DE6-60247AE1351B}"/>
          </ac:spMkLst>
        </pc:spChg>
      </pc:sldChg>
      <pc:sldChg chg="modSp add mod">
        <pc:chgData name="Megan U Hazen" userId="30e05359-b9e4-47f2-a3de-c678b6693530" providerId="ADAL" clId="{5A108FB0-044D-4D14-AC47-BC66727B09C0}" dt="2026-05-22T01:16:54.263" v="3096" actId="207"/>
        <pc:sldMkLst>
          <pc:docMk/>
          <pc:sldMk cId="2294468507" sldId="386"/>
        </pc:sldMkLst>
        <pc:spChg chg="mod">
          <ac:chgData name="Megan U Hazen" userId="30e05359-b9e4-47f2-a3de-c678b6693530" providerId="ADAL" clId="{5A108FB0-044D-4D14-AC47-BC66727B09C0}" dt="2026-05-22T00:45:32.834" v="1848" actId="20577"/>
          <ac:spMkLst>
            <pc:docMk/>
            <pc:sldMk cId="2294468507" sldId="386"/>
            <ac:spMk id="2" creationId="{2A2744DB-8F8C-1471-BAD4-64A2A4412562}"/>
          </ac:spMkLst>
        </pc:spChg>
        <pc:spChg chg="mod">
          <ac:chgData name="Megan U Hazen" userId="30e05359-b9e4-47f2-a3de-c678b6693530" providerId="ADAL" clId="{5A108FB0-044D-4D14-AC47-BC66727B09C0}" dt="2026-05-22T01:16:54.263" v="3096" actId="207"/>
          <ac:spMkLst>
            <pc:docMk/>
            <pc:sldMk cId="2294468507" sldId="386"/>
            <ac:spMk id="10" creationId="{6656DB53-F41D-6C9C-8989-3E7F30B42118}"/>
          </ac:spMkLst>
        </pc:spChg>
        <pc:spChg chg="mod">
          <ac:chgData name="Megan U Hazen" userId="30e05359-b9e4-47f2-a3de-c678b6693530" providerId="ADAL" clId="{5A108FB0-044D-4D14-AC47-BC66727B09C0}" dt="2026-05-22T00:49:07.705" v="2199" actId="404"/>
          <ac:spMkLst>
            <pc:docMk/>
            <pc:sldMk cId="2294468507" sldId="386"/>
            <ac:spMk id="12" creationId="{2FE5A200-1196-215F-3A97-AC425EF4E19A}"/>
          </ac:spMkLst>
        </pc:spChg>
      </pc:sldChg>
      <pc:sldChg chg="modSp add del mod">
        <pc:chgData name="Megan U Hazen" userId="30e05359-b9e4-47f2-a3de-c678b6693530" providerId="ADAL" clId="{5A108FB0-044D-4D14-AC47-BC66727B09C0}" dt="2026-05-22T00:29:29.318" v="1263" actId="47"/>
        <pc:sldMkLst>
          <pc:docMk/>
          <pc:sldMk cId="4000787012" sldId="386"/>
        </pc:sldMkLst>
        <pc:spChg chg="mod">
          <ac:chgData name="Megan U Hazen" userId="30e05359-b9e4-47f2-a3de-c678b6693530" providerId="ADAL" clId="{5A108FB0-044D-4D14-AC47-BC66727B09C0}" dt="2026-05-22T00:23:07.333" v="803" actId="27636"/>
          <ac:spMkLst>
            <pc:docMk/>
            <pc:sldMk cId="4000787012" sldId="386"/>
            <ac:spMk id="7" creationId="{A98BD9C7-9819-89A2-6D03-1B37D9E8A7B0}"/>
          </ac:spMkLst>
        </pc:spChg>
      </pc:sldChg>
      <pc:sldChg chg="modSp add mod">
        <pc:chgData name="Megan U Hazen" userId="30e05359-b9e4-47f2-a3de-c678b6693530" providerId="ADAL" clId="{5A108FB0-044D-4D14-AC47-BC66727B09C0}" dt="2026-05-22T01:17:05.150" v="3098" actId="207"/>
        <pc:sldMkLst>
          <pc:docMk/>
          <pc:sldMk cId="2030631403" sldId="387"/>
        </pc:sldMkLst>
        <pc:spChg chg="mod">
          <ac:chgData name="Megan U Hazen" userId="30e05359-b9e4-47f2-a3de-c678b6693530" providerId="ADAL" clId="{5A108FB0-044D-4D14-AC47-BC66727B09C0}" dt="2026-05-22T00:49:48.527" v="2241" actId="20577"/>
          <ac:spMkLst>
            <pc:docMk/>
            <pc:sldMk cId="2030631403" sldId="387"/>
            <ac:spMk id="2" creationId="{12A1E62C-ED34-CD08-4B40-AD9DD3990FBA}"/>
          </ac:spMkLst>
        </pc:spChg>
        <pc:spChg chg="mod">
          <ac:chgData name="Megan U Hazen" userId="30e05359-b9e4-47f2-a3de-c678b6693530" providerId="ADAL" clId="{5A108FB0-044D-4D14-AC47-BC66727B09C0}" dt="2026-05-22T01:17:05.150" v="3098" actId="207"/>
          <ac:spMkLst>
            <pc:docMk/>
            <pc:sldMk cId="2030631403" sldId="387"/>
            <ac:spMk id="10" creationId="{184A5220-B4AC-0F06-4986-C050C1ACE4A9}"/>
          </ac:spMkLst>
        </pc:spChg>
        <pc:spChg chg="mod">
          <ac:chgData name="Megan U Hazen" userId="30e05359-b9e4-47f2-a3de-c678b6693530" providerId="ADAL" clId="{5A108FB0-044D-4D14-AC47-BC66727B09C0}" dt="2026-05-22T00:51:48.717" v="2395" actId="20577"/>
          <ac:spMkLst>
            <pc:docMk/>
            <pc:sldMk cId="2030631403" sldId="387"/>
            <ac:spMk id="12" creationId="{F71216A9-64D4-7317-C5D4-6EE55BA9F678}"/>
          </ac:spMkLst>
        </pc:spChg>
      </pc:sldChg>
      <pc:sldChg chg="modSp add mod ord">
        <pc:chgData name="Megan U Hazen" userId="30e05359-b9e4-47f2-a3de-c678b6693530" providerId="ADAL" clId="{5A108FB0-044D-4D14-AC47-BC66727B09C0}" dt="2026-05-22T01:16:59.797" v="3097" actId="207"/>
        <pc:sldMkLst>
          <pc:docMk/>
          <pc:sldMk cId="3990947255" sldId="388"/>
        </pc:sldMkLst>
        <pc:spChg chg="mod">
          <ac:chgData name="Megan U Hazen" userId="30e05359-b9e4-47f2-a3de-c678b6693530" providerId="ADAL" clId="{5A108FB0-044D-4D14-AC47-BC66727B09C0}" dt="2026-05-22T00:49:33.756" v="2211" actId="20577"/>
          <ac:spMkLst>
            <pc:docMk/>
            <pc:sldMk cId="3990947255" sldId="388"/>
            <ac:spMk id="2" creationId="{19A9C2A0-ECD5-36AF-13A6-B45F24DF6C40}"/>
          </ac:spMkLst>
        </pc:spChg>
        <pc:spChg chg="mod">
          <ac:chgData name="Megan U Hazen" userId="30e05359-b9e4-47f2-a3de-c678b6693530" providerId="ADAL" clId="{5A108FB0-044D-4D14-AC47-BC66727B09C0}" dt="2026-05-22T01:16:59.797" v="3097" actId="207"/>
          <ac:spMkLst>
            <pc:docMk/>
            <pc:sldMk cId="3990947255" sldId="388"/>
            <ac:spMk id="10" creationId="{21EC4BAF-1DF7-B4F1-6A75-130BF10E7C08}"/>
          </ac:spMkLst>
        </pc:spChg>
        <pc:spChg chg="mod">
          <ac:chgData name="Megan U Hazen" userId="30e05359-b9e4-47f2-a3de-c678b6693530" providerId="ADAL" clId="{5A108FB0-044D-4D14-AC47-BC66727B09C0}" dt="2026-05-22T00:55:59.619" v="2646" actId="5793"/>
          <ac:spMkLst>
            <pc:docMk/>
            <pc:sldMk cId="3990947255" sldId="388"/>
            <ac:spMk id="12" creationId="{E51DF468-336D-D955-87B2-83CF8718E942}"/>
          </ac:spMkLst>
        </pc:spChg>
      </pc:sldChg>
      <pc:sldChg chg="modSp add del mod">
        <pc:chgData name="Megan U Hazen" userId="30e05359-b9e4-47f2-a3de-c678b6693530" providerId="ADAL" clId="{5A108FB0-044D-4D14-AC47-BC66727B09C0}" dt="2026-05-22T00:59:47.392" v="2986" actId="47"/>
        <pc:sldMkLst>
          <pc:docMk/>
          <pc:sldMk cId="2675009097" sldId="389"/>
        </pc:sldMkLst>
        <pc:spChg chg="mod">
          <ac:chgData name="Megan U Hazen" userId="30e05359-b9e4-47f2-a3de-c678b6693530" providerId="ADAL" clId="{5A108FB0-044D-4D14-AC47-BC66727B09C0}" dt="2026-05-22T00:56:40.713" v="2648" actId="20577"/>
          <ac:spMkLst>
            <pc:docMk/>
            <pc:sldMk cId="2675009097" sldId="389"/>
            <ac:spMk id="10" creationId="{CA79A0FE-FD44-AD16-1BFC-BD57323E8DE4}"/>
          </ac:spMkLst>
        </pc:spChg>
      </pc:sldChg>
      <pc:sldChg chg="modSp add mod">
        <pc:chgData name="Megan U Hazen" userId="30e05359-b9e4-47f2-a3de-c678b6693530" providerId="ADAL" clId="{5A108FB0-044D-4D14-AC47-BC66727B09C0}" dt="2026-05-22T01:17:09.881" v="3099" actId="207"/>
        <pc:sldMkLst>
          <pc:docMk/>
          <pc:sldMk cId="2985067835" sldId="390"/>
        </pc:sldMkLst>
        <pc:spChg chg="mod">
          <ac:chgData name="Megan U Hazen" userId="30e05359-b9e4-47f2-a3de-c678b6693530" providerId="ADAL" clId="{5A108FB0-044D-4D14-AC47-BC66727B09C0}" dt="2026-05-22T00:57:56.723" v="2677" actId="27636"/>
          <ac:spMkLst>
            <pc:docMk/>
            <pc:sldMk cId="2985067835" sldId="390"/>
            <ac:spMk id="2" creationId="{50D65160-6E66-1F46-32C5-572C70647CCF}"/>
          </ac:spMkLst>
        </pc:spChg>
        <pc:spChg chg="mod">
          <ac:chgData name="Megan U Hazen" userId="30e05359-b9e4-47f2-a3de-c678b6693530" providerId="ADAL" clId="{5A108FB0-044D-4D14-AC47-BC66727B09C0}" dt="2026-05-22T01:17:09.881" v="3099" actId="207"/>
          <ac:spMkLst>
            <pc:docMk/>
            <pc:sldMk cId="2985067835" sldId="390"/>
            <ac:spMk id="10" creationId="{D7DC72D7-5424-FAEA-15D5-DB4A62FABCB2}"/>
          </ac:spMkLst>
        </pc:spChg>
        <pc:spChg chg="mod">
          <ac:chgData name="Megan U Hazen" userId="30e05359-b9e4-47f2-a3de-c678b6693530" providerId="ADAL" clId="{5A108FB0-044D-4D14-AC47-BC66727B09C0}" dt="2026-05-22T00:59:32.567" v="2985" actId="20577"/>
          <ac:spMkLst>
            <pc:docMk/>
            <pc:sldMk cId="2985067835" sldId="390"/>
            <ac:spMk id="12" creationId="{373FA552-EEC1-E4C9-AF4F-AA0788B46E12}"/>
          </ac:spMkLst>
        </pc:spChg>
      </pc:sldChg>
      <pc:sldChg chg="addSp delSp modSp new mod modClrScheme chgLayout">
        <pc:chgData name="Megan U Hazen" userId="30e05359-b9e4-47f2-a3de-c678b6693530" providerId="ADAL" clId="{5A108FB0-044D-4D14-AC47-BC66727B09C0}" dt="2026-05-22T01:05:49.159" v="3052" actId="27636"/>
        <pc:sldMkLst>
          <pc:docMk/>
          <pc:sldMk cId="3703657701" sldId="391"/>
        </pc:sldMkLst>
        <pc:spChg chg="mod ord">
          <ac:chgData name="Megan U Hazen" userId="30e05359-b9e4-47f2-a3de-c678b6693530" providerId="ADAL" clId="{5A108FB0-044D-4D14-AC47-BC66727B09C0}" dt="2026-05-22T01:00:02.239" v="3001" actId="700"/>
          <ac:spMkLst>
            <pc:docMk/>
            <pc:sldMk cId="3703657701" sldId="391"/>
            <ac:spMk id="2" creationId="{E846ED87-138C-49AD-FAFE-5E53A81805C3}"/>
          </ac:spMkLst>
        </pc:spChg>
        <pc:spChg chg="del mod ord">
          <ac:chgData name="Megan U Hazen" userId="30e05359-b9e4-47f2-a3de-c678b6693530" providerId="ADAL" clId="{5A108FB0-044D-4D14-AC47-BC66727B09C0}" dt="2026-05-22T01:00:02.239" v="3001" actId="700"/>
          <ac:spMkLst>
            <pc:docMk/>
            <pc:sldMk cId="3703657701" sldId="391"/>
            <ac:spMk id="3" creationId="{8157623C-E74A-4C5B-9F8E-6DD93050A5D8}"/>
          </ac:spMkLst>
        </pc:spChg>
        <pc:spChg chg="del">
          <ac:chgData name="Megan U Hazen" userId="30e05359-b9e4-47f2-a3de-c678b6693530" providerId="ADAL" clId="{5A108FB0-044D-4D14-AC47-BC66727B09C0}" dt="2026-05-22T01:00:02.239" v="3001" actId="700"/>
          <ac:spMkLst>
            <pc:docMk/>
            <pc:sldMk cId="3703657701" sldId="391"/>
            <ac:spMk id="4" creationId="{2B107053-4DF5-EDB5-B442-25E76CCC0CB4}"/>
          </ac:spMkLst>
        </pc:spChg>
        <pc:spChg chg="mod ord">
          <ac:chgData name="Megan U Hazen" userId="30e05359-b9e4-47f2-a3de-c678b6693530" providerId="ADAL" clId="{5A108FB0-044D-4D14-AC47-BC66727B09C0}" dt="2026-05-22T01:00:02.239" v="3001" actId="700"/>
          <ac:spMkLst>
            <pc:docMk/>
            <pc:sldMk cId="3703657701" sldId="391"/>
            <ac:spMk id="5" creationId="{7AB51436-4159-F38B-F034-DED97FD0ED8D}"/>
          </ac:spMkLst>
        </pc:spChg>
        <pc:spChg chg="mod ord">
          <ac:chgData name="Megan U Hazen" userId="30e05359-b9e4-47f2-a3de-c678b6693530" providerId="ADAL" clId="{5A108FB0-044D-4D14-AC47-BC66727B09C0}" dt="2026-05-22T01:00:02.239" v="3001" actId="700"/>
          <ac:spMkLst>
            <pc:docMk/>
            <pc:sldMk cId="3703657701" sldId="391"/>
            <ac:spMk id="6" creationId="{640483EE-01DE-DA8D-63E5-031DC70CFD62}"/>
          </ac:spMkLst>
        </pc:spChg>
        <pc:spChg chg="add mod ord">
          <ac:chgData name="Megan U Hazen" userId="30e05359-b9e4-47f2-a3de-c678b6693530" providerId="ADAL" clId="{5A108FB0-044D-4D14-AC47-BC66727B09C0}" dt="2026-05-22T01:05:49.159" v="3052" actId="27636"/>
          <ac:spMkLst>
            <pc:docMk/>
            <pc:sldMk cId="3703657701" sldId="391"/>
            <ac:spMk id="7" creationId="{BDACDC10-BA47-6791-3D71-FF09FFE84A4D}"/>
          </ac:spMkLst>
        </pc:spChg>
      </pc:sldChg>
      <pc:sldChg chg="new del">
        <pc:chgData name="Megan U Hazen" userId="30e05359-b9e4-47f2-a3de-c678b6693530" providerId="ADAL" clId="{5A108FB0-044D-4D14-AC47-BC66727B09C0}" dt="2026-05-22T01:04:14.974" v="3039" actId="47"/>
        <pc:sldMkLst>
          <pc:docMk/>
          <pc:sldMk cId="1239159030" sldId="39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3E607-F3CD-4D05-8211-05B214C08966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34D68-4E3A-47C4-BCAC-F17451564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491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578CB-71F9-6111-901F-8684D3EC3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806EFB-EBE2-A531-C4B2-7047C9E95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B16992-9417-64BB-8AF8-0C3B7C1943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C1AFE-504D-1A83-897E-78DE496248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8861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16EA6A-4B9E-B3BE-72C5-6A8183AB7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CC6599-9CA7-2D98-27CB-C080777913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ECF733-8D0A-0C30-45D0-2395128077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19E6B-E546-8287-1015-51DD2AC47A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9624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F596E-8908-1212-1DC0-E0A912B5F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B70E31-AA26-AE2F-BE29-E699C1E139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CD4F32-5A4A-8EBF-6CB9-FFD39A8C7A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DBE07C-D8B4-7E11-3970-FF419EA87A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447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5B04F-1D54-9139-1965-194255CAD4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B8F93E-9536-15C6-7AD3-40B76C5827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DBFEBF-F5A8-6199-6F81-9176CDA981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D5B40F-63AB-BBD9-20FB-ADEB30E5B7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892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6B7D11-9EE6-5C83-4B3F-71B06EBA8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E09F06-1FC1-397C-0D6C-B96955F09A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3BFD66-534D-9390-1AD7-B3ED2CB737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99B04C-7986-DDEB-0BB2-B1D7147EEA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7228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F30067-7F8E-BC3F-0D50-15FF8991A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DFA3DE-0CBD-5E10-A9C3-7AD11D0CB1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D20B38-7907-E437-9536-92D499C225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A2FF90-B7BD-0F40-3BDF-E31E2727B3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776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01376-9C62-BD67-4D37-AF0414E32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97308C-980B-4FA3-8F9A-4CA2D61657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819AC3-4692-7019-EB3D-B901DC69C8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62B818-1B49-6F77-D6C1-ECBEC51377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414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96FB52-2A21-1C90-2AD3-9C4749CF9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BBB39E-D595-E785-A0A0-943E4CA497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A8901A-F2DF-508E-D9D2-2CD8A95950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B620FB-C2E7-ACDD-C56E-D6A6F80043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2275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4C1A2-73CB-6B03-21E0-D54BAA18E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E3F445-8245-7E5E-225F-30E427DCAF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B0C5B2-EB90-F3CC-CF0B-85BB853497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92566B-6772-0F49-6262-9AA6D68D5D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8702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4CA15A-256E-2821-AD9C-1ED716EDA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CD1872-CCB2-6C26-2C29-4BFCB42526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9F30E0-4953-A0D3-F4F5-6E4A60AB81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38C184-E0EE-8E32-1698-8645D9EC75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172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an awful lot of cool things we can do with these languages, but, not all of them are a good idea.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09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6BA6F-B009-F5CC-A254-CC44119DC7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C39EAC-1992-89C6-CA86-1B121F394E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EC4EEF-F843-731A-5CB4-5E7B79CA59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8ECB7E-CAF4-80DD-FFE4-31C8D1E5CD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2363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4378C-A0A9-0656-1FA2-2220A784F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B09E3D-0975-B174-A144-D35CBBBC28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E15546-5B06-08CD-AA38-A02B7765CF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E8E32E-C9AD-7CF5-3210-92AE0F4205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8856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9BEF66-F97A-4797-EA54-D53BDD914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00533E-2E0A-5505-B559-243A66C61E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202653-1A7B-E62F-7B85-46BCC66F9D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F044B2-04D5-720B-F446-760C7CFF0D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6091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67DCD2-EECF-03E3-FF78-C8941E8A7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047495-8B94-7856-D572-4D5EDEB1AC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E08BA3-D1A6-9295-4125-E9960D6227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5EA96F-D588-4E5A-BCEF-FC30C84DAE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2283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640CB9-8018-285A-E232-A00007128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AC9106-79A5-9C77-ACC9-9977BED2E2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901C13-2556-4603-13E6-62CAEA1AB4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8008BC-EB0D-0D86-5220-B3EEE0EE9C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31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1B1DD-061C-1D34-53B2-7CF5B7B5E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B4F58A-D769-4145-2AC2-C07550575C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C748F3-7E63-8DAC-592A-CD7CFC1E72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DA511A-0C33-CB06-9196-E6F26691E2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33577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43F97-7C20-93AA-A8F8-36DA876B0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803ABB-5DA6-1063-184B-68D5434B47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C02A57-9F04-6751-8090-17AC08DA2D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BE7242-71C6-3670-67A8-9B8E1E001A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53546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487DD-FE67-4071-8D00-21BB1FD71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470E34-8290-E547-C133-401ED642A1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D2BD3A-4B03-4054-56FF-68FDBE0184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1FC0B5-AC9C-DA95-E663-7BDCA56364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21349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A31DE-4E3F-3078-10BB-52A872D8B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D596E4-0365-FC42-D955-C1EA321F98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85AC44-012C-76A6-5490-2831F6B6F9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9040A2-C74E-FC13-DFA3-D61910094E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68208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70931-9F3A-ECE4-AC55-15F72A006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94EB1E-5048-771D-69D6-3D52E58E34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125570-D5D4-F600-E57D-238FBFC92A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80218C-BB55-79FF-B916-C712B97319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479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3EC441-970D-B942-0606-87E54CE4D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28C787-8C42-C9DC-4619-8F022227E2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94816F-A9A2-E4B5-E1A2-053014F9C5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Compile with g++ instead of </a:t>
            </a:r>
            <a:r>
              <a:rPr lang="en-US" dirty="0" err="1"/>
              <a:t>gcc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20BC5-8496-2142-C686-F4FC79D597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13673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0E8D7E-7F02-E0B3-2CFE-DAB807266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A28279-BC91-D708-4841-5B98B7A2F6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B6355E-BD3B-32AC-2628-B8E65D306E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02128F-0636-3E10-C7C4-11F691ABCF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57976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894DD5-F592-ACD7-76E4-04D211BCD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4E2D4E-2F8D-82E6-901C-DFDF60F766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A020B0-1E74-F1E3-D518-02519AA6A9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2166FF-934A-0A4C-6032-BA8C666F71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26327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81716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15C196-E6CA-3B24-6470-7332CCB5D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58F5CE-AABF-632B-E24E-138C547529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6F876D-DD0D-6CC6-2F21-F1AB952ACC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E1552E-9817-3D92-C695-4C0B621783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42654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E7F12-9814-69BB-7770-0DBDA2933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B2B2D8-785E-E450-9F02-CF25909A31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BD320E-6900-0B4F-F83C-6262993AD6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3B638F-8013-4FF3-47FB-1511035F78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8578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C0B43-3BE3-045B-71B1-0123FA2CA1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27B511-9A4D-5831-5E47-CF70949CFF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8E52FC-7120-66A1-D211-704B768B01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8C9799-CB74-5FF0-355D-70F1E06062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88417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0FBC1-8829-CC59-4F9A-01D53E350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126C2E-DDED-01B2-67BA-8B3963A9AE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705A85-A4EB-19D9-0DA2-AE75A17739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28F800-ACC4-8869-21DA-691E4BD59D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93242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4E4B77-5F7E-9EE9-C0D1-335371C6F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207B81-3E66-8156-EFC8-A81D7FF8D4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F9B6F8-F91A-735F-F709-7600F7EEE1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B40FD-FFB0-272D-5911-DC6AC41D6D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44563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30C1D6-23E5-E59A-3188-E91BC39B0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068A0D-41EC-F2AF-5EF0-FF32222057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4FF140-3643-1E96-F81D-26455BA6E1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Compile with g++ instead of </a:t>
            </a:r>
            <a:r>
              <a:rPr lang="en-US" dirty="0" err="1"/>
              <a:t>gcc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D6DD4A-E0CF-A2BF-2B1F-44B43999B2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1531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B8B1D-5340-D1B9-0393-8D1DB9C47A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3FFF97-4460-127D-962E-16880C0C9B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40978C-AAE9-E000-E1B1-145FC47F67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6FB263-AFAB-D8A0-3CC0-A92E6AE676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249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67DFB4-C05B-2D89-609D-7E4C20857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5B27C0-6F8F-5F3F-0C8A-EAB1493225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EE5733-3D66-3E2A-9F87-B802A32EB4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Compile with g++ instead of </a:t>
            </a:r>
            <a:r>
              <a:rPr lang="en-US" dirty="0" err="1"/>
              <a:t>gcc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8F4BFC-BAF5-E0DB-D3AD-8737BBBA57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50430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52103-947A-7EF9-35CA-1FD3A90DB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4D9C80-1746-13CD-489E-FDC6065601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4769F2-CECD-E7B8-5E62-23C7971560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Compile with g++ instead of </a:t>
            </a:r>
            <a:r>
              <a:rPr lang="en-US" dirty="0" err="1"/>
              <a:t>gcc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A9F6BD-1E04-7F12-DCA0-C9AF39CA0A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85508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357C1-B85F-ACB7-C843-CBAB355F2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27438F-F952-BFBC-4941-676FFE63BF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7DEF23-35DD-B4EA-7B0D-C82DF08E25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5BE819-184F-EEBF-EEEF-BF61F412DA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21757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5101AC-237B-F36B-1D59-A795D1329B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BAA4BC-0DF6-7974-5679-FF7040F211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6B73CE-A5F9-EB1F-8482-E09569293C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71093E-7EF8-295B-8E8E-04C5D3E040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0280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5360E-5800-E3A5-4031-2CEB39BFF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CCD0C7-9730-1410-0314-971C7854A6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3B2FB8-AE05-4871-62C7-DA219E9E32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688D0C-0FCB-153E-CC5C-38A7CF19AE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51056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B69660-E4AD-411B-8A7E-E13835F2C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4C47A6-3FEE-6350-D936-B62B68C90E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E94C05-60A5-1F14-50A8-449362C7A0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C613EE-49F3-C0B7-7A78-977CBD0A55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82554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E85F9-F81F-4A1B-EF79-D109CA654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A620AC-F92F-BEDC-C064-32F63E78F6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D9B2FB-AE1F-248E-0419-35ECDCFEA9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0544E-7FD8-1742-DD48-FBAE0DB8E5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434D68-4E3A-47C4-BCAC-F174515646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27862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6C7A7-9B0D-89F3-33B0-F81DD4DFE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7E134E-5CD1-607E-9F68-588B6F8B52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D5510B-0E75-FCA9-15C1-D8BD713FA9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echonum.cc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595BA-017B-8A03-0FC5-8559F0D03B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1617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48246-FD1B-3E8C-CA07-57DF2BA98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BEEEC2-7F9B-E583-F80C-7101E4EA82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0311EC-DF91-6042-A063-758B4636BD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echonum.cc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ED9D5-D71D-5A4A-BA5D-ADCAFBBFED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541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ABB21-E76E-102E-87D7-BAAE5FF19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4C4814-7270-25EE-A42A-5DBAE594C2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028830-B026-B01B-A0D2-7660E9962C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F93F1C-872D-E5CD-F202-EC446F865E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3105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9F826-98E6-29ED-85B0-0169179CB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20AF33-C06F-A032-5DF5-96C088D1DE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B4EBA9-9986-473A-F262-53AACAB0DC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5FB86E-5F1A-0321-1C34-1CBCA0D87C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6012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5505AD-DFE4-B5BF-D14E-25DE21310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B0BBD9-F22D-5F94-5A08-69390FB043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80F4DC-7481-C3D4-B7A8-920CD60D1B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concat.cc</a:t>
            </a:r>
            <a:br>
              <a:rPr lang="en-US" dirty="0"/>
            </a:br>
            <a:r>
              <a:rPr lang="en-US" dirty="0"/>
              <a:t>operators are just member functions of the string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F8FDC8-D6D2-A190-AC88-47DA580D57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813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25D6D88-A814-4B4F-855C-48490332B407}" type="datetime1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34A99-77FE-4765-86F7-6CA7491E7D4A}" type="datetime1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21BA2-27B1-4058-AACC-381B9394E5EC}" type="datetime1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C9AFD-7C14-4CAE-A22A-A5D25AB815A0}" type="datetime1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8E50-3066-4F5F-82F9-3EAA0BABE65F}" type="datetime1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6B581-8BB8-44D1-BDC7-4DC4C3810C09}" type="datetime1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4CB11-0B08-4892-B560-CA6EBC083099}" type="datetime1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E0F3-2486-44AE-B422-B853BB03F154}" type="datetime1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ED4E-AA1E-4772-B840-38C8B65502ED}" type="datetime1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A66BC-B949-4855-94F6-1383F8549ECE}" type="datetime1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E2D81-9DFA-42E3-893B-FE5918C305F8}" type="datetime1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0E90DD4-4A52-4C5E-869D-A6C016ECAD95}" type="datetime1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plusplus.com/reference/strin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674D1-404F-3341-0FB7-7589A35847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374: </a:t>
            </a:r>
            <a:r>
              <a:rPr lang="en-US" cap="none" dirty="0"/>
              <a:t>Programming Concepts and Tools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D84BD7-6E95-36FB-34CC-1AAFFD5FED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Spring 2026</a:t>
            </a:r>
            <a:br>
              <a:rPr lang="en-US"/>
            </a:br>
            <a:r>
              <a:rPr lang="en-US"/>
              <a:t>Instructor: Megan Hazen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E2B6CB-583F-27FE-C871-E1FDDFC40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BA54A7-F792-CFD7-AC50-59AEF5336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854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082638-1BD4-8D38-48C6-1ADB06514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3E0B5-A742-2A61-A5BB-EA23B2B43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200539"/>
          </a:xfrm>
        </p:spPr>
        <p:txBody>
          <a:bodyPr/>
          <a:lstStyle/>
          <a:p>
            <a:r>
              <a:rPr lang="en-US" dirty="0"/>
              <a:t>Pointer Review 2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669AD93-389E-EF3C-D8AB-A5D00846E21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59490973"/>
              </p:ext>
            </p:extLst>
          </p:nvPr>
        </p:nvGraphicFramePr>
        <p:xfrm>
          <a:off x="1143000" y="205740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757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3FB1B-5EA3-53E5-373B-D2D4EA2C4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AE3A3ADC-D064-F9CD-39C0-1C73EE37C6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277240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981D256-9082-03B0-4E2C-9CA43907C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4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x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y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int* 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z = &amp;x;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x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z = &amp;y;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84B077-413D-869C-00E5-C372B3A971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613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DD7620-F9DF-8ECA-E0FB-980AE4E02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66807-B678-899B-320E-A59C5739F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Review 3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F84C715-0168-98F2-DACC-ABB90505522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51763153"/>
              </p:ext>
            </p:extLst>
          </p:nvPr>
        </p:nvGraphicFramePr>
        <p:xfrm>
          <a:off x="1143000" y="205740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027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0x7ff….a4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cxnSp>
        <p:nvCxnSpPr>
          <p:cNvPr id="8" name="Connector: Curved 7" descr="Arrow points from Z address to x">
            <a:extLst>
              <a:ext uri="{FF2B5EF4-FFF2-40B4-BE49-F238E27FC236}">
                <a16:creationId xmlns:a16="http://schemas.microsoft.com/office/drawing/2014/main" id="{6AC5CBEF-1F57-F993-439F-9C97B36610A1}"/>
              </a:ext>
            </a:extLst>
          </p:cNvPr>
          <p:cNvCxnSpPr>
            <a:cxnSpLocks/>
          </p:cNvCxnSpPr>
          <p:nvPr/>
        </p:nvCxnSpPr>
        <p:spPr>
          <a:xfrm rot="16200000" flipV="1">
            <a:off x="2100943" y="2863341"/>
            <a:ext cx="1587500" cy="1549400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rrow: Right 2">
            <a:extLst>
              <a:ext uri="{FF2B5EF4-FFF2-40B4-BE49-F238E27FC236}">
                <a16:creationId xmlns:a16="http://schemas.microsoft.com/office/drawing/2014/main" id="{DF8EAD38-761A-992E-272C-90AC9F770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315340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F1E2E0B-C3A8-1EAF-8724-F9E8064A08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4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x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y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int* 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z = &amp;x;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x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z = &amp;y;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AE7D32-2263-6044-8EB4-1246839C1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5A12BA-F6F8-400A-A437-70E94F380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1511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F86BF0-FA1B-B490-F8C8-2F2B5F271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4AF9D-F04F-4486-335A-9F76B6A9C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Review 4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30D4302-833F-D775-0E4F-4BDEDDCF75C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37245453"/>
              </p:ext>
            </p:extLst>
          </p:nvPr>
        </p:nvGraphicFramePr>
        <p:xfrm>
          <a:off x="1143000" y="205740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816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0x7ff….a4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cxnSp>
        <p:nvCxnSpPr>
          <p:cNvPr id="8" name="Connector: Curved 7" descr="arrow points from address in z to x">
            <a:extLst>
              <a:ext uri="{FF2B5EF4-FFF2-40B4-BE49-F238E27FC236}">
                <a16:creationId xmlns:a16="http://schemas.microsoft.com/office/drawing/2014/main" id="{D8CF675D-9017-B399-D484-0F348C5488F7}"/>
              </a:ext>
            </a:extLst>
          </p:cNvPr>
          <p:cNvCxnSpPr>
            <a:cxnSpLocks/>
          </p:cNvCxnSpPr>
          <p:nvPr/>
        </p:nvCxnSpPr>
        <p:spPr>
          <a:xfrm rot="16200000" flipV="1">
            <a:off x="1894114" y="2889380"/>
            <a:ext cx="1673290" cy="1318726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rrow: Right 2">
            <a:extLst>
              <a:ext uri="{FF2B5EF4-FFF2-40B4-BE49-F238E27FC236}">
                <a16:creationId xmlns:a16="http://schemas.microsoft.com/office/drawing/2014/main" id="{9F0FBC63-44D4-D633-0A9E-061859DB5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350265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7F65FB3-5398-CE3D-8919-43A714B50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4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x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y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int* 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z = &amp;x;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x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z = &amp;y;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1CC849-4508-AA40-8C5A-C828B4418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CF0B7-E7AC-9F68-692C-3553B2921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7112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08A295-EBF5-E324-FBB9-6F15901F4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AE5D4-CD80-84DF-CBBF-221B70217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Review 5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EABAEEB-A656-6301-1422-8180FCF5A78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02198519"/>
              </p:ext>
            </p:extLst>
          </p:nvPr>
        </p:nvGraphicFramePr>
        <p:xfrm>
          <a:off x="1143000" y="205740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0090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0x7ff….a4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cxnSp>
        <p:nvCxnSpPr>
          <p:cNvPr id="8" name="Connector: Curved 7" descr="ess in z to x">
            <a:extLst>
              <a:ext uri="{FF2B5EF4-FFF2-40B4-BE49-F238E27FC236}">
                <a16:creationId xmlns:a16="http://schemas.microsoft.com/office/drawing/2014/main" id="{C8A893C9-394C-E967-7FE8-DCAEC05052C5}"/>
              </a:ext>
            </a:extLst>
          </p:cNvPr>
          <p:cNvCxnSpPr>
            <a:cxnSpLocks/>
          </p:cNvCxnSpPr>
          <p:nvPr/>
        </p:nvCxnSpPr>
        <p:spPr>
          <a:xfrm rot="16200000" flipV="1">
            <a:off x="2063620" y="2837941"/>
            <a:ext cx="1587500" cy="1549400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rrow: Right 2">
            <a:extLst>
              <a:ext uri="{FF2B5EF4-FFF2-40B4-BE49-F238E27FC236}">
                <a16:creationId xmlns:a16="http://schemas.microsoft.com/office/drawing/2014/main" id="{EEDD1B5F-7B9B-6340-7E1A-FE1614C372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392175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4E098B5-4938-8485-D3F4-2B524510F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4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x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y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int* 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z = &amp;x;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x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z = &amp;y;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4BA2BF-D78D-F3E0-F95E-945994E45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813BB4-C657-8429-F733-46425634C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742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86FF0D-7CEC-ED2D-F3F4-67D0C758D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C8622-BF1F-B37F-B6D1-B410340C0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Review 6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FDCA33B-6857-A07A-9049-AC62E87F416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76085646"/>
              </p:ext>
            </p:extLst>
          </p:nvPr>
        </p:nvGraphicFramePr>
        <p:xfrm>
          <a:off x="1143000" y="205740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9293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0x7ff….a0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cxnSp>
        <p:nvCxnSpPr>
          <p:cNvPr id="8" name="Connector: Curved 7" descr="arrow points from address in z to y">
            <a:extLst>
              <a:ext uri="{FF2B5EF4-FFF2-40B4-BE49-F238E27FC236}">
                <a16:creationId xmlns:a16="http://schemas.microsoft.com/office/drawing/2014/main" id="{18E54C0C-E0DE-D133-D770-04717D324374}"/>
              </a:ext>
            </a:extLst>
          </p:cNvPr>
          <p:cNvCxnSpPr>
            <a:cxnSpLocks/>
          </p:cNvCxnSpPr>
          <p:nvPr/>
        </p:nvCxnSpPr>
        <p:spPr>
          <a:xfrm rot="10800000">
            <a:off x="2184400" y="3737609"/>
            <a:ext cx="1441450" cy="603250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rrow: Right 2">
            <a:extLst>
              <a:ext uri="{FF2B5EF4-FFF2-40B4-BE49-F238E27FC236}">
                <a16:creationId xmlns:a16="http://schemas.microsoft.com/office/drawing/2014/main" id="{C80BAB3D-E1CF-478E-8E05-7BB13292A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434085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498CE20-0085-4E04-F7CF-C87B814673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4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x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y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int* 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z = &amp;x;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x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z = &amp;y;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C398A6-BB81-45EA-217B-237E30191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EB2D6F-EA02-834F-0C7E-399654DA7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234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B047C1-70E7-1C73-E2EF-08DC44542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43D97-2104-8DCB-2B2D-EA76E28FA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Review 7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08157AA-3DED-19C7-8AC7-56F159497E0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44120409"/>
              </p:ext>
            </p:extLst>
          </p:nvPr>
        </p:nvGraphicFramePr>
        <p:xfrm>
          <a:off x="1143000" y="205740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596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0x7ff….a0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cxnSp>
        <p:nvCxnSpPr>
          <p:cNvPr id="8" name="Connector: Curved 7" descr="Arrow points from address in Z to y">
            <a:extLst>
              <a:ext uri="{FF2B5EF4-FFF2-40B4-BE49-F238E27FC236}">
                <a16:creationId xmlns:a16="http://schemas.microsoft.com/office/drawing/2014/main" id="{E620CD97-D33A-3EC0-1922-DE7BB87F9B97}"/>
              </a:ext>
            </a:extLst>
          </p:cNvPr>
          <p:cNvCxnSpPr>
            <a:cxnSpLocks/>
          </p:cNvCxnSpPr>
          <p:nvPr/>
        </p:nvCxnSpPr>
        <p:spPr>
          <a:xfrm rot="10800000">
            <a:off x="2097314" y="3793269"/>
            <a:ext cx="1441450" cy="603250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1528905-5AB8-27C4-903F-0301734232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4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x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y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int* 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z = &amp;x;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x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z = &amp;y;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CDCA1281-DBFC-68B3-6849-EE0CB8310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468375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BC7174-3BBD-0928-7365-9BCC5D758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4C972D-0AE6-4BF3-2925-987CBB56F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6615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D688EB-4832-4E8A-B104-E768B04316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C2B9-9443-F9F2-E8A1-31DE9ABF9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7DD33AF-3039-D237-EB4A-35C4ED3469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2999" y="2057399"/>
            <a:ext cx="4781389" cy="402336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2600" dirty="0"/>
              <a:t>A </a:t>
            </a:r>
            <a:r>
              <a:rPr lang="en-US" sz="2600" b="1" dirty="0"/>
              <a:t>reference</a:t>
            </a:r>
            <a:r>
              <a:rPr lang="en-US" sz="2600" dirty="0"/>
              <a:t> is an alias for another variable</a:t>
            </a:r>
          </a:p>
          <a:p>
            <a:pPr fontAlgn="base"/>
            <a:r>
              <a:rPr lang="en-US" sz="2600" i="1" dirty="0"/>
              <a:t>Alias</a:t>
            </a:r>
            <a:r>
              <a:rPr lang="en-US" sz="2600" dirty="0"/>
              <a:t>: another name that is bound to the aliased variable - No new storage!</a:t>
            </a:r>
            <a:endParaRPr lang="en-US" sz="2600" i="1" dirty="0"/>
          </a:p>
          <a:p>
            <a:pPr lvl="1" fontAlgn="base"/>
            <a:r>
              <a:rPr lang="en-US" sz="2600" dirty="0"/>
              <a:t>Mutating a reference </a:t>
            </a:r>
            <a:r>
              <a:rPr lang="en-US" sz="2600" b="1" i="1" dirty="0"/>
              <a:t>is</a:t>
            </a:r>
            <a:r>
              <a:rPr lang="en-US" sz="2600" dirty="0"/>
              <a:t> mutating the aliased variable</a:t>
            </a:r>
          </a:p>
          <a:p>
            <a:pPr fontAlgn="base"/>
            <a:r>
              <a:rPr lang="en-US" sz="2600" dirty="0"/>
              <a:t>Introduced in C++ as part of the language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E28C8FB-8098-1302-DF4C-EBC3EE28DB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10000"/>
          </a:bodyPr>
          <a:lstStyle/>
          <a:p>
            <a:pPr rtl="0">
              <a:buNone/>
            </a:pP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4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sz="20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x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y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20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b="1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z = x; </a:t>
            </a:r>
            <a:endParaRPr lang="en-US" sz="20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sz="20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x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sz="20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z = y; </a:t>
            </a:r>
            <a:endParaRPr lang="en-US" sz="20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br>
              <a:rPr lang="en-US" sz="2000" b="0" dirty="0"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endParaRPr lang="en-US" sz="20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20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20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0CC99C-40F6-834F-6A9D-D3C508F61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BD2E18-B021-2505-1E56-6824F3BEA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4205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44838-3176-593F-15B9-67A831760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1DA12-CE95-4386-B599-102FD8769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2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73A2694-0CCD-1B46-E092-B31CB25209C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34098566"/>
              </p:ext>
            </p:extLst>
          </p:nvPr>
        </p:nvGraphicFramePr>
        <p:xfrm>
          <a:off x="1143000" y="205740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552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3" name="Arrow: Right 2">
            <a:extLst>
              <a:ext uri="{FF2B5EF4-FFF2-40B4-BE49-F238E27FC236}">
                <a16:creationId xmlns:a16="http://schemas.microsoft.com/office/drawing/2014/main" id="{90A7A686-B2B3-7BF1-5544-15C77CDCC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277240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178EBF2-49FA-54B3-73B1-D799B0BC61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400" b="1" dirty="0">
                <a:solidFill>
                  <a:srgbClr val="6699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dirty="0" err="1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2400" dirty="0" err="1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x 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y 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400" b="1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z = x;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x +=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z = y;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br>
              <a:rPr lang="en-US" sz="20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E2661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6436EE-2899-54EF-76E7-E7CC69BAF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E35B9E-2534-1B0C-DA39-A679B3AB6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7565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AAF44A-9799-DE84-0CE4-EA7C484F1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AA740-1144-5A31-83A9-6D59AB33A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3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EC1C588-5843-3DB7-86F7-5870B378D39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7129360"/>
              </p:ext>
            </p:extLst>
          </p:nvPr>
        </p:nvGraphicFramePr>
        <p:xfrm>
          <a:off x="1143000" y="205740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622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x, </a:t>
                      </a:r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3" name="Arrow: Right 2">
            <a:extLst>
              <a:ext uri="{FF2B5EF4-FFF2-40B4-BE49-F238E27FC236}">
                <a16:creationId xmlns:a16="http://schemas.microsoft.com/office/drawing/2014/main" id="{B6083745-EC40-543B-2C71-226583901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311530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34B2FD5-5EA9-173C-6E23-C915B596C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400" b="1" dirty="0">
                <a:solidFill>
                  <a:srgbClr val="6699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dirty="0" err="1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2400" dirty="0" err="1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x 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y 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400" b="1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z = x;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x +=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z = y;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br>
              <a:rPr lang="en-US" sz="20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E2661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E8C9E1-BDA1-163A-B3CF-0BF41FCF0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97A151-8498-BFD0-BB56-1BCF9F9A9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311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760C1A-9316-7D00-737A-AF93847C2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1A60E-63ED-236B-1215-96BEB1DB0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4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0D30F49-72C4-8423-E908-9C17C11F1CB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61238323"/>
              </p:ext>
            </p:extLst>
          </p:nvPr>
        </p:nvGraphicFramePr>
        <p:xfrm>
          <a:off x="1143000" y="205740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24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x,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3" name="Arrow: Right 2">
            <a:extLst>
              <a:ext uri="{FF2B5EF4-FFF2-40B4-BE49-F238E27FC236}">
                <a16:creationId xmlns:a16="http://schemas.microsoft.com/office/drawing/2014/main" id="{6C90282E-A976-3713-D6F7-38F3A6ECD6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347725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A8DDE1D-4073-3ADF-7B39-157908A315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400" b="1" dirty="0">
                <a:solidFill>
                  <a:srgbClr val="6699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dirty="0" err="1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2400" dirty="0" err="1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x 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y 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400" b="1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z = x;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x +=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z = y;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br>
              <a:rPr lang="en-US" sz="20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E2661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A54BCC-84BB-D354-4DEB-CF55EFD8A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0FDDF1-4D76-413D-44C7-CC8378DB2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521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9F0BF-AB7C-F51D-1C8F-2FCD4B75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Today’s Goals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4EFF79-B751-51FA-D429-2BC7B7A1E61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/>
              <a:t>Subject Matter</a:t>
            </a:r>
          </a:p>
          <a:p>
            <a:r>
              <a:rPr lang="en-US" sz="2800" dirty="0"/>
              <a:t>Introduction to C++</a:t>
            </a:r>
          </a:p>
          <a:p>
            <a:pPr lvl="1"/>
            <a:r>
              <a:rPr lang="en-US" sz="2600" dirty="0"/>
              <a:t>References</a:t>
            </a:r>
          </a:p>
          <a:p>
            <a:pPr lvl="1"/>
            <a:r>
              <a:rPr lang="en-US" sz="2600" dirty="0"/>
              <a:t>Const</a:t>
            </a:r>
          </a:p>
          <a:p>
            <a:pPr lvl="1"/>
            <a:r>
              <a:rPr lang="en-US" sz="2600" dirty="0"/>
              <a:t>New &amp; Delete</a:t>
            </a:r>
          </a:p>
          <a:p>
            <a:pPr lvl="1"/>
            <a:r>
              <a:rPr lang="en-US" sz="2600" dirty="0"/>
              <a:t>Classes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5779E58-2AED-AA67-E2CE-8F3132658E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/>
              <a:t>Your Goals</a:t>
            </a:r>
          </a:p>
          <a:p>
            <a:r>
              <a:rPr lang="en-US" sz="2800" dirty="0"/>
              <a:t>Work through reference example</a:t>
            </a:r>
          </a:p>
          <a:p>
            <a:r>
              <a:rPr lang="en-US" sz="2800" dirty="0"/>
              <a:t>HW6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649831-05CF-E162-E157-B8F8298C2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3A02FF-FFF6-4960-1279-E3377E52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6627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4AD21A-4102-BEF3-81D6-9C1F3013D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91994-DE6F-B2E7-9B5A-265910F2E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5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DE04C57-B528-601D-2084-6BE59259C8E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23454626"/>
              </p:ext>
            </p:extLst>
          </p:nvPr>
        </p:nvGraphicFramePr>
        <p:xfrm>
          <a:off x="1143000" y="205740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250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x,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3" name="Arrow: Right 2">
            <a:extLst>
              <a:ext uri="{FF2B5EF4-FFF2-40B4-BE49-F238E27FC236}">
                <a16:creationId xmlns:a16="http://schemas.microsoft.com/office/drawing/2014/main" id="{2335BA95-2B99-BBFF-6412-73730443F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384555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1D82D7B-D0C0-8915-A2D8-1C2448C9CA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400" b="1" dirty="0">
                <a:solidFill>
                  <a:srgbClr val="6699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dirty="0" err="1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2400" dirty="0" err="1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x 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y 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400" b="1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z = x;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x +=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z = y;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br>
              <a:rPr lang="en-US" sz="20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E2661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21CC8E-D2E1-7803-3CC5-FD78B4BD6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F2B557-E322-14FF-6347-99FC5D9F3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985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7B178-E01F-08A4-9E07-C499A0E6E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7C37E-6A8D-A278-2C17-E013C9782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6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2429254-738F-0EE8-DE1B-07B09820404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28868012"/>
              </p:ext>
            </p:extLst>
          </p:nvPr>
        </p:nvGraphicFramePr>
        <p:xfrm>
          <a:off x="1143000" y="2057400"/>
          <a:ext cx="3695700" cy="1828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8994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x,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2803B06-7708-D985-DD23-BE3273DA262B}"/>
              </a:ext>
            </a:extLst>
          </p:cNvPr>
          <p:cNvSpPr txBox="1"/>
          <p:nvPr/>
        </p:nvSpPr>
        <p:spPr>
          <a:xfrm>
            <a:off x="1143001" y="4298308"/>
            <a:ext cx="36467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is different:  z is bound to x, so this is just a normal assignment operator.</a:t>
            </a:r>
          </a:p>
          <a:p>
            <a:r>
              <a:rPr lang="en-US" dirty="0"/>
              <a:t>You can’t ‘rebind’ a reference, so it must be initialized when it is declared.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3D10FC-7EFF-F6A6-0ECC-292A5B6BF0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CSE 374 SP26  Lecture C++ Intro, Professor Hazen</a:t>
            </a:r>
            <a:endParaRPr lang="en-US" dirty="0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1FAEE8C6-FF3D-8A08-F283-05535D6B17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425195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D800422-6901-0BCF-DCA1-350150B19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400" b="1" dirty="0">
                <a:solidFill>
                  <a:srgbClr val="6699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dirty="0" err="1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2400" dirty="0" err="1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x 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y 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400" b="1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z = x;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x +=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z = y;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br>
              <a:rPr lang="en-US" sz="20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E2661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0CEDC-0855-3D2E-E5D9-741CBDA706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688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F8ED3-6F1E-0A9F-483A-BD9ACD8B6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8B9A1-5EDF-699E-C0CA-76467F215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7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4228014-F265-586E-B8B0-ED07353319C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94835884"/>
              </p:ext>
            </p:extLst>
          </p:nvPr>
        </p:nvGraphicFramePr>
        <p:xfrm>
          <a:off x="1143000" y="205740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3153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x,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AF9319D-F19E-7691-AF8D-87FA12FD62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400" b="1" dirty="0">
                <a:solidFill>
                  <a:srgbClr val="6699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dirty="0" err="1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2400" dirty="0" err="1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x 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y 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400" b="1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z = x;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x +=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z = y; 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z +=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br>
              <a:rPr lang="en-US" sz="20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E2661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dirty="0">
                <a:solidFill>
                  <a:srgbClr val="333333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1BAC1C57-3972-5441-4ED4-2C80F6CDB9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462025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4E71B7-1278-25CD-849E-113D54B21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C1BCFC-0F22-E628-99DD-C0392A1D5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7167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C4745-3D56-2A79-F036-5AED00C43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EE38E-70A4-01CA-F0B4-C994A7C5B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syntax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919D92B-A1EA-C8C6-4D61-AAF9F6D47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dirty="0"/>
              <a:t> and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*</a:t>
            </a:r>
            <a:r>
              <a:rPr lang="en-US" dirty="0"/>
              <a:t> are used as both an operator in an expression and as part of a declaration. The context in which a symbol is used determines what the symbol means: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= 42;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int&amp; r =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 </a:t>
            </a:r>
            <a:r>
              <a:rPr lang="en-US" dirty="0"/>
              <a:t>// &amp; follows a type and is part of a declaration; </a:t>
            </a:r>
            <a:r>
              <a:rPr lang="en-US" dirty="0">
                <a:solidFill>
                  <a:schemeClr val="accent6"/>
                </a:solidFill>
              </a:rPr>
              <a:t>r is a reference</a:t>
            </a:r>
          </a:p>
          <a:p>
            <a:r>
              <a:rPr lang="en-US" dirty="0"/>
              <a:t>i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nt* p;</a:t>
            </a:r>
            <a:r>
              <a:rPr lang="en-US" dirty="0"/>
              <a:t> // * follows a type and is part of a declaration; p is a pointer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 = &amp;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r>
              <a:rPr lang="en-US" dirty="0"/>
              <a:t> // &amp; is used in an expression as the address-of operator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*p =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r>
              <a:rPr lang="en-US" dirty="0"/>
              <a:t> // * is used in an expression as the dereference operator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int&amp; r2 = *p;</a:t>
            </a:r>
            <a:r>
              <a:rPr lang="en-US" dirty="0"/>
              <a:t> // </a:t>
            </a:r>
            <a:r>
              <a:rPr lang="en-US" dirty="0">
                <a:solidFill>
                  <a:schemeClr val="accent6"/>
                </a:solidFill>
              </a:rPr>
              <a:t>&amp; is part of the declaration; * is the dereference operator</a:t>
            </a:r>
            <a:br>
              <a:rPr lang="en-US" dirty="0"/>
            </a:br>
            <a:endParaRPr lang="en-US" dirty="0"/>
          </a:p>
          <a:p>
            <a:pPr marL="45720" indent="0">
              <a:buNone/>
            </a:pPr>
            <a:r>
              <a:rPr lang="en-US" dirty="0"/>
              <a:t>In declarations, &amp; and * are used to form </a:t>
            </a:r>
            <a:r>
              <a:rPr lang="en-US" i="1" dirty="0"/>
              <a:t>compound</a:t>
            </a:r>
            <a:r>
              <a:rPr lang="en-US" dirty="0"/>
              <a:t> types. In expressions, these same</a:t>
            </a:r>
            <a:br>
              <a:rPr lang="en-US" dirty="0"/>
            </a:br>
            <a:r>
              <a:rPr lang="en-US" dirty="0"/>
              <a:t>symbols are used to denote an operator.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1D81C-7E27-6F11-047A-49FEA682D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65B42-33F9-49A6-0BEA-99653A9F8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010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C6080-437C-6192-CB59-C963FEF45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12E1C-6287-D3E7-0067-A01259E48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by reference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5F3C5B80-2703-BEAB-88AB-21C7D01D27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2999" y="2057399"/>
            <a:ext cx="4781389" cy="402336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2600" dirty="0"/>
              <a:t>A </a:t>
            </a:r>
            <a:r>
              <a:rPr lang="en-US" sz="2600" b="1" dirty="0"/>
              <a:t>reference</a:t>
            </a:r>
            <a:r>
              <a:rPr lang="en-US" sz="2600" dirty="0"/>
              <a:t> is an alias for another variable</a:t>
            </a:r>
          </a:p>
          <a:p>
            <a:pPr fontAlgn="base"/>
            <a:r>
              <a:rPr lang="en-US" sz="2600" i="1" dirty="0"/>
              <a:t>Alias</a:t>
            </a:r>
            <a:r>
              <a:rPr lang="en-US" sz="2600" dirty="0"/>
              <a:t>: another name that is bound to the aliased variable - No new storage!</a:t>
            </a:r>
            <a:endParaRPr lang="en-US" sz="2600" i="1" dirty="0"/>
          </a:p>
          <a:p>
            <a:pPr lvl="1" fontAlgn="base"/>
            <a:r>
              <a:rPr lang="en-US" sz="2600" dirty="0"/>
              <a:t>Mutating a reference </a:t>
            </a:r>
            <a:r>
              <a:rPr lang="en-US" sz="2600" b="1" i="1" dirty="0"/>
              <a:t>is</a:t>
            </a:r>
            <a:r>
              <a:rPr lang="en-US" sz="2600" dirty="0"/>
              <a:t> mutating the aliased variable</a:t>
            </a:r>
          </a:p>
          <a:p>
            <a:pPr fontAlgn="base"/>
            <a:r>
              <a:rPr lang="en-US" sz="2600" dirty="0"/>
              <a:t>Introduced in C++ as part of the language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B95F281-EE56-76F0-1109-7D93A17067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8550" y="1454150"/>
            <a:ext cx="5753100" cy="462661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92500" lnSpcReduction="10000"/>
          </a:bodyPr>
          <a:lstStyle/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void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x,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y) {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= x;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x = y;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y =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a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b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(a, b);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"a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a 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"b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b &lt;&lt;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endl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9C32E3-45EB-7249-C398-68BE8039F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61D9E6-0A33-ABCA-A507-5D9BE533F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6921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07CC13-6E18-C781-FE3E-2BFA5D8E7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C1A10-77A8-1B02-9D17-9CE20DB07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by reference 2</a:t>
            </a:r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53DCE19C-3620-13C2-6586-D638F17B2A9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60036583"/>
              </p:ext>
            </p:extLst>
          </p:nvPr>
        </p:nvGraphicFramePr>
        <p:xfrm>
          <a:off x="1173480" y="196596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174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6D216956-2C91-A136-07B3-1CD9A63C29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8550" y="1454150"/>
            <a:ext cx="5753100" cy="462661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92500" lnSpcReduction="10000"/>
          </a:bodyPr>
          <a:lstStyle/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void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x,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y) {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= x;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x = y;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y =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a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b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(a, b);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"a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a 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"b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b &lt;&lt;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endl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7E25101B-15B4-9636-CB1E-E204B122B7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385190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D53423-1D96-C704-414D-A193068AF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B3A072-8E9F-37EF-AA74-18B4381AC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7651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C4057E-68D5-14AA-3FA7-1E10E2F66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30CA4-43DF-D57B-FAED-F435B8CB5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44550"/>
          </a:xfrm>
        </p:spPr>
        <p:txBody>
          <a:bodyPr/>
          <a:lstStyle/>
          <a:p>
            <a:r>
              <a:rPr lang="en-US" dirty="0"/>
              <a:t>Pass by reference 3</a:t>
            </a:r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A73B3666-6013-49B5-A442-562671432C9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51734387"/>
              </p:ext>
            </p:extLst>
          </p:nvPr>
        </p:nvGraphicFramePr>
        <p:xfrm>
          <a:off x="1173480" y="196596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4538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,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b</a:t>
                      </a:r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,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E7E14C4-60E8-D66A-BC50-48690675BE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8550" y="1454150"/>
            <a:ext cx="5753100" cy="462661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92500" lnSpcReduction="10000"/>
          </a:bodyPr>
          <a:lstStyle/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void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x,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y) {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= x;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x = y;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y =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a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b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(a, b);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"a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a 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"b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b &lt;&lt;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endl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47C0F52B-77FB-9829-4E64-441998C1E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2279" y="1404194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2BCCF73F-E2BA-8269-7E84-50BE64A20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5384" y="4218913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7FDF62-364A-3E33-5037-16AF1DB0B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315793-C637-A3F8-23E7-90B8F4895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764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02F255-F4F6-B845-DD25-26B2CC2046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24325-99C5-30F3-EA82-D05F89B57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44550"/>
          </a:xfrm>
        </p:spPr>
        <p:txBody>
          <a:bodyPr/>
          <a:lstStyle/>
          <a:p>
            <a:r>
              <a:rPr lang="en-US" dirty="0"/>
              <a:t>Pass by reference 4</a:t>
            </a:r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329604EB-B562-1AA7-9A0B-99B4BD14D7A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42774201"/>
              </p:ext>
            </p:extLst>
          </p:nvPr>
        </p:nvGraphicFramePr>
        <p:xfrm>
          <a:off x="1173480" y="196596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7933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a,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b,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tmp</a:t>
                      </a:r>
                      <a:endParaRPr lang="en-US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B4A05EC-8DB5-F97F-45DA-D5D9AC2E2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8550" y="1454150"/>
            <a:ext cx="5753100" cy="462661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92500" lnSpcReduction="10000"/>
          </a:bodyPr>
          <a:lstStyle/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void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x,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y) {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= x;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x = y;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y =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a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b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(a, b);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"a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a 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"b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b &lt;&lt;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endl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08778C67-2A55-52A1-0FA6-F3CA7C192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2279" y="1771196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86B70A-E3E3-1A55-B8F6-B1A7A5543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9BE00F-816A-64DF-4B74-850A94868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9119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746EBD-BCD5-73ED-38B4-A5F60FF23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C8E66-4BD0-7907-7D37-D26F28C14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44550"/>
          </a:xfrm>
        </p:spPr>
        <p:txBody>
          <a:bodyPr/>
          <a:lstStyle/>
          <a:p>
            <a:r>
              <a:rPr lang="en-US" dirty="0"/>
              <a:t>Pass by reference 5</a:t>
            </a:r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B60385D6-14F1-436F-2D93-43EA834F131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58062738"/>
              </p:ext>
            </p:extLst>
          </p:nvPr>
        </p:nvGraphicFramePr>
        <p:xfrm>
          <a:off x="1173480" y="196596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575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a,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b,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chemeClr val="tx1"/>
                          </a:solidFill>
                        </a:rPr>
                        <a:t>tmp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AF14680-5704-DCFC-93BB-687F060C5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8550" y="1454150"/>
            <a:ext cx="5753100" cy="462661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92500" lnSpcReduction="10000"/>
          </a:bodyPr>
          <a:lstStyle/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void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x,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y) {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= x;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x = y;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y =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a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b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(a, b);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"a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a 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"b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b &lt;&lt;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endl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72088721-C2BE-1AE9-8A8A-240704712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2279" y="2219064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F0296-0CCB-C083-E3C9-8C430C45A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1E561C-2225-BFF3-0ABC-527827341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9701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D90339-1527-2475-9A7C-E7AFC615D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C8A0A-537B-B0F5-59A5-F1814FCD1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44550"/>
          </a:xfrm>
        </p:spPr>
        <p:txBody>
          <a:bodyPr/>
          <a:lstStyle/>
          <a:p>
            <a:r>
              <a:rPr lang="en-US" dirty="0"/>
              <a:t>Pass by reference 6</a:t>
            </a:r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972BA169-F983-7C88-60C7-9B4323E5021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70414897"/>
              </p:ext>
            </p:extLst>
          </p:nvPr>
        </p:nvGraphicFramePr>
        <p:xfrm>
          <a:off x="1173480" y="196596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961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a,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b,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chemeClr val="tx1"/>
                          </a:solidFill>
                        </a:rPr>
                        <a:t>tmp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2A40F08-D941-078F-163D-822C701998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8550" y="1454150"/>
            <a:ext cx="5753100" cy="462661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92500" lnSpcReduction="10000"/>
          </a:bodyPr>
          <a:lstStyle/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void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x,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y) {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= x;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x = y;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y =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a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b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(a, b);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"a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a 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"b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b &lt;&lt;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endl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9156792C-A51F-9038-69AB-4275B04D1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2279" y="2567406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FD5ADF-AEF6-84CE-17E6-4271C6822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ECC8F8-632A-A6DF-728C-A2B26B393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022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DA224-274D-7780-C438-EB6582E6A4E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43000" y="-1356360"/>
            <a:ext cx="9875520" cy="13563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Venn diagram of C/C++/good styles and engineering practices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57BE51-ACB1-8FA9-5DB5-2A95D5226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grpSp>
        <p:nvGrpSpPr>
          <p:cNvPr id="15" name="Group 14" descr="Venn Diagram.  Styles and ways to use C intersects with Good Styles and robust engineering practices, both of which are entirely inside styles and wyas to use c++">
            <a:extLst>
              <a:ext uri="{FF2B5EF4-FFF2-40B4-BE49-F238E27FC236}">
                <a16:creationId xmlns:a16="http://schemas.microsoft.com/office/drawing/2014/main" id="{D25C646F-C8BD-3260-DFDD-DE2B4FACB1E9}"/>
              </a:ext>
            </a:extLst>
          </p:cNvPr>
          <p:cNvGrpSpPr/>
          <p:nvPr/>
        </p:nvGrpSpPr>
        <p:grpSpPr>
          <a:xfrm>
            <a:off x="1686560" y="441960"/>
            <a:ext cx="8956040" cy="6096000"/>
            <a:chOff x="1686560" y="441960"/>
            <a:chExt cx="8956040" cy="609600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90A7318-A0F3-F8B8-60F0-782A121B636D}"/>
                </a:ext>
              </a:extLst>
            </p:cNvPr>
            <p:cNvSpPr/>
            <p:nvPr/>
          </p:nvSpPr>
          <p:spPr>
            <a:xfrm>
              <a:off x="1686560" y="441960"/>
              <a:ext cx="8956040" cy="6096000"/>
            </a:xfrm>
            <a:custGeom>
              <a:avLst/>
              <a:gdLst>
                <a:gd name="csX0" fmla="*/ 0 w 3251200"/>
                <a:gd name="csY0" fmla="*/ 1625600 h 3251200"/>
                <a:gd name="csX1" fmla="*/ 1625600 w 3251200"/>
                <a:gd name="csY1" fmla="*/ 0 h 3251200"/>
                <a:gd name="csX2" fmla="*/ 3251200 w 3251200"/>
                <a:gd name="csY2" fmla="*/ 1625600 h 3251200"/>
                <a:gd name="csX3" fmla="*/ 1625600 w 3251200"/>
                <a:gd name="csY3" fmla="*/ 3251200 h 3251200"/>
                <a:gd name="csX4" fmla="*/ 0 w 3251200"/>
                <a:gd name="csY4" fmla="*/ 1625600 h 32512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3251200" h="3251200">
                  <a:moveTo>
                    <a:pt x="0" y="1625600"/>
                  </a:moveTo>
                  <a:cubicBezTo>
                    <a:pt x="0" y="727806"/>
                    <a:pt x="727806" y="0"/>
                    <a:pt x="1625600" y="0"/>
                  </a:cubicBezTo>
                  <a:cubicBezTo>
                    <a:pt x="2523394" y="0"/>
                    <a:pt x="3251200" y="727806"/>
                    <a:pt x="3251200" y="1625600"/>
                  </a:cubicBezTo>
                  <a:cubicBezTo>
                    <a:pt x="3251200" y="2523394"/>
                    <a:pt x="2523394" y="3251200"/>
                    <a:pt x="1625600" y="3251200"/>
                  </a:cubicBezTo>
                  <a:cubicBezTo>
                    <a:pt x="727806" y="3251200"/>
                    <a:pt x="0" y="2523394"/>
                    <a:pt x="0" y="1625600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433494" tIns="568960" rIns="433493" bIns="1219200" numCol="1" spcCol="1270" anchor="ctr" anchorCtr="0">
              <a:noAutofit/>
            </a:bodyPr>
            <a:lstStyle/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000" kern="1200" dirty="0"/>
                <a:t>Styles and ways to use C++</a:t>
              </a:r>
            </a:p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000" dirty="0"/>
            </a:p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000" kern="1200" dirty="0"/>
            </a:p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000" dirty="0"/>
            </a:p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000" kern="1200" dirty="0"/>
            </a:p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000" dirty="0"/>
            </a:p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000" kern="1200" dirty="0"/>
            </a:p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000" kern="120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C3792B1-B22D-C4B5-39E8-88466A3BB7D6}"/>
                </a:ext>
              </a:extLst>
            </p:cNvPr>
            <p:cNvSpPr/>
            <p:nvPr/>
          </p:nvSpPr>
          <p:spPr>
            <a:xfrm>
              <a:off x="5115560" y="3108961"/>
              <a:ext cx="4213970" cy="2230120"/>
            </a:xfrm>
            <a:custGeom>
              <a:avLst/>
              <a:gdLst>
                <a:gd name="csX0" fmla="*/ 0 w 3251200"/>
                <a:gd name="csY0" fmla="*/ 1625600 h 3251200"/>
                <a:gd name="csX1" fmla="*/ 1625600 w 3251200"/>
                <a:gd name="csY1" fmla="*/ 0 h 3251200"/>
                <a:gd name="csX2" fmla="*/ 3251200 w 3251200"/>
                <a:gd name="csY2" fmla="*/ 1625600 h 3251200"/>
                <a:gd name="csX3" fmla="*/ 1625600 w 3251200"/>
                <a:gd name="csY3" fmla="*/ 3251200 h 3251200"/>
                <a:gd name="csX4" fmla="*/ 0 w 3251200"/>
                <a:gd name="csY4" fmla="*/ 1625600 h 32512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3251200" h="3251200">
                  <a:moveTo>
                    <a:pt x="0" y="1625600"/>
                  </a:moveTo>
                  <a:cubicBezTo>
                    <a:pt x="0" y="727806"/>
                    <a:pt x="727806" y="0"/>
                    <a:pt x="1625600" y="0"/>
                  </a:cubicBezTo>
                  <a:cubicBezTo>
                    <a:pt x="2523394" y="0"/>
                    <a:pt x="3251200" y="727806"/>
                    <a:pt x="3251200" y="1625600"/>
                  </a:cubicBezTo>
                  <a:cubicBezTo>
                    <a:pt x="3251200" y="2523394"/>
                    <a:pt x="2523394" y="3251200"/>
                    <a:pt x="1625600" y="3251200"/>
                  </a:cubicBezTo>
                  <a:cubicBezTo>
                    <a:pt x="727806" y="3251200"/>
                    <a:pt x="0" y="2523394"/>
                    <a:pt x="0" y="1625600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994325" tIns="839893" rIns="306155" bIns="623147" numCol="1" spcCol="1270" anchor="ctr" anchorCtr="0">
              <a:noAutofit/>
            </a:bodyPr>
            <a:lstStyle/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br>
                <a:rPr lang="en-US" sz="3000" kern="1200" dirty="0"/>
              </a:br>
              <a:r>
                <a:rPr lang="en-US" sz="3000" kern="1200" dirty="0"/>
                <a:t>             Styles and </a:t>
              </a:r>
              <a:br>
                <a:rPr lang="en-US" sz="3000" kern="1200" dirty="0"/>
              </a:br>
              <a:r>
                <a:rPr lang="en-US" sz="3000" kern="1200" dirty="0"/>
                <a:t>ways to use C</a:t>
              </a: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3E23E64-CE21-2CB2-6DB9-59A47C7F5B1B}"/>
                </a:ext>
              </a:extLst>
            </p:cNvPr>
            <p:cNvSpPr/>
            <p:nvPr/>
          </p:nvSpPr>
          <p:spPr>
            <a:xfrm>
              <a:off x="3169920" y="1819054"/>
              <a:ext cx="4556760" cy="2885440"/>
            </a:xfrm>
            <a:custGeom>
              <a:avLst/>
              <a:gdLst>
                <a:gd name="csX0" fmla="*/ 0 w 3251200"/>
                <a:gd name="csY0" fmla="*/ 1625600 h 3251200"/>
                <a:gd name="csX1" fmla="*/ 1625600 w 3251200"/>
                <a:gd name="csY1" fmla="*/ 0 h 3251200"/>
                <a:gd name="csX2" fmla="*/ 3251200 w 3251200"/>
                <a:gd name="csY2" fmla="*/ 1625600 h 3251200"/>
                <a:gd name="csX3" fmla="*/ 1625600 w 3251200"/>
                <a:gd name="csY3" fmla="*/ 3251200 h 3251200"/>
                <a:gd name="csX4" fmla="*/ 0 w 3251200"/>
                <a:gd name="csY4" fmla="*/ 1625600 h 32512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3251200" h="3251200">
                  <a:moveTo>
                    <a:pt x="0" y="1625600"/>
                  </a:moveTo>
                  <a:cubicBezTo>
                    <a:pt x="0" y="727806"/>
                    <a:pt x="727806" y="0"/>
                    <a:pt x="1625600" y="0"/>
                  </a:cubicBezTo>
                  <a:cubicBezTo>
                    <a:pt x="2523394" y="0"/>
                    <a:pt x="3251200" y="727806"/>
                    <a:pt x="3251200" y="1625600"/>
                  </a:cubicBezTo>
                  <a:cubicBezTo>
                    <a:pt x="3251200" y="2523394"/>
                    <a:pt x="2523394" y="3251200"/>
                    <a:pt x="1625600" y="3251200"/>
                  </a:cubicBezTo>
                  <a:cubicBezTo>
                    <a:pt x="727806" y="3251200"/>
                    <a:pt x="0" y="2523394"/>
                    <a:pt x="0" y="1625600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306155" tIns="839893" rIns="994325" bIns="623147" numCol="1" spcCol="1270" anchor="ctr" anchorCtr="0">
              <a:noAutofit/>
            </a:bodyPr>
            <a:lstStyle/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000" kern="1200" dirty="0"/>
                <a:t>Good Styles and robust engineering practice</a:t>
              </a:r>
            </a:p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000" dirty="0"/>
            </a:p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000" kern="1200" dirty="0"/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E0595D-61D0-90C6-EC92-D59E9957C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971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84125E-8CA7-955B-DA48-BF1CAB9D2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35973-59F5-E426-9335-8962296F5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44550"/>
          </a:xfrm>
        </p:spPr>
        <p:txBody>
          <a:bodyPr/>
          <a:lstStyle/>
          <a:p>
            <a:r>
              <a:rPr lang="en-US" dirty="0"/>
              <a:t>Pass by reference 7</a:t>
            </a:r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A73CC9D9-58D9-AB87-7084-349B2AAF826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79264833"/>
              </p:ext>
            </p:extLst>
          </p:nvPr>
        </p:nvGraphicFramePr>
        <p:xfrm>
          <a:off x="1173480" y="1965960"/>
          <a:ext cx="3695700" cy="2743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9978">
                  <a:extLst>
                    <a:ext uri="{9D8B030D-6E8A-4147-A177-3AD203B41FA5}">
                      <a16:colId xmlns:a16="http://schemas.microsoft.com/office/drawing/2014/main" val="3812770344"/>
                    </a:ext>
                  </a:extLst>
                </a:gridCol>
                <a:gridCol w="2155722">
                  <a:extLst>
                    <a:ext uri="{9D8B030D-6E8A-4147-A177-3AD203B41FA5}">
                      <a16:colId xmlns:a16="http://schemas.microsoft.com/office/drawing/2014/main" val="13860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6783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8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9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2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57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98451"/>
                  </a:ext>
                </a:extLst>
              </a:tr>
            </a:tbl>
          </a:graphicData>
        </a:graphic>
      </p:graphicFrame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DF5F116-2150-2DDB-C563-A516ADFD4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8550" y="1454150"/>
            <a:ext cx="5753100" cy="462661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92500" lnSpcReduction="10000"/>
          </a:bodyPr>
          <a:lstStyle/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void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x,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1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y) {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= x;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x = y;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y =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tmp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a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b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swap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(a, b);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"a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a &lt;&lt; </a:t>
            </a:r>
            <a:r>
              <a:rPr lang="en-US" sz="20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"b "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b &lt;&lt;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endl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922ECB41-9AAC-5B38-1AFC-4833E705F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2279" y="4626356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79E3C2-2207-C6D3-C250-F57656124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C7EEF3-A366-3AAE-B345-CA65C8761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3761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4F863-AF9A-0B7C-3A3D-7E9B7570F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4BF9B-621C-DAD5-CC69-9EF024C1E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const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2DBFFDA7-A095-B872-291E-2DF133A47B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2999" y="2057399"/>
            <a:ext cx="4781389" cy="402336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2600" dirty="0"/>
              <a:t>The </a:t>
            </a:r>
            <a:r>
              <a:rPr lang="en-US" sz="2600" i="1" dirty="0"/>
              <a:t>qualifier</a:t>
            </a:r>
            <a:r>
              <a:rPr lang="en-US" sz="2600" dirty="0"/>
              <a:t> </a:t>
            </a:r>
            <a:r>
              <a:rPr lang="en-US" sz="2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const</a:t>
            </a:r>
            <a:r>
              <a:rPr lang="en-US" sz="2600" dirty="0"/>
              <a:t> labels a variable as ‘</a:t>
            </a:r>
            <a:r>
              <a:rPr lang="en-US" sz="2600" b="1" dirty="0"/>
              <a:t>unchangeable</a:t>
            </a:r>
            <a:r>
              <a:rPr lang="en-US" sz="2600" dirty="0"/>
              <a:t>’ or ‘</a:t>
            </a:r>
            <a:r>
              <a:rPr lang="en-US" sz="2600" b="1" dirty="0" err="1"/>
              <a:t>unmutable</a:t>
            </a:r>
            <a:r>
              <a:rPr lang="en-US" sz="2600" dirty="0"/>
              <a:t>’</a:t>
            </a:r>
          </a:p>
          <a:p>
            <a:pPr fontAlgn="base"/>
            <a:r>
              <a:rPr lang="en-US" sz="2600" dirty="0"/>
              <a:t>Exists and C and C++</a:t>
            </a:r>
          </a:p>
          <a:p>
            <a:pPr lvl="1" fontAlgn="base"/>
            <a:r>
              <a:rPr lang="en-US" sz="2400" dirty="0"/>
              <a:t>Used much more in C++</a:t>
            </a:r>
          </a:p>
          <a:p>
            <a:pPr fontAlgn="base"/>
            <a:r>
              <a:rPr lang="en-US" sz="2600" dirty="0"/>
              <a:t>Produces compile time errors </a:t>
            </a:r>
          </a:p>
          <a:p>
            <a:pPr fontAlgn="base"/>
            <a:r>
              <a:rPr lang="en-US" sz="2600" dirty="0"/>
              <a:t>Used for defensive programming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613A5CB-EDA6-5110-5F7F-CB32BB618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10000"/>
          </a:bodyPr>
          <a:lstStyle/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void </a:t>
            </a:r>
            <a:r>
              <a:rPr lang="en-US" sz="2000" b="1" i="0" u="none" strike="noStrike" dirty="0" err="1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BrokenPrintSquare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const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int&amp;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=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*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 </a:t>
            </a:r>
            <a:r>
              <a:rPr lang="en-US" sz="2000" b="1" i="1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compiler error here!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std::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&lt;&lt;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&lt;&lt; std::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endl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buNone/>
            </a:pPr>
            <a:br>
              <a:rPr lang="en-US" sz="1600" b="0" dirty="0"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0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20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j =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2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000" b="1" i="0" u="none" strike="noStrike" dirty="0" err="1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BrokenPrintSquare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(j);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6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2E0135-CB49-6934-270E-F946C9FEE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80CC18-802C-DAEF-2A63-493DFAB7A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748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138FB2-A890-D996-E321-F8A129947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5B6D7-6A69-FF65-135E-F5FD6C39A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4953000" cy="965200"/>
          </a:xfrm>
        </p:spPr>
        <p:txBody>
          <a:bodyPr/>
          <a:lstStyle/>
          <a:p>
            <a:r>
              <a:rPr lang="en-US" dirty="0"/>
              <a:t>Pointers &amp;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const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B44E4F54-2631-B765-2F8A-551F35989B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2999" y="1717868"/>
            <a:ext cx="4781389" cy="4362891"/>
          </a:xfrm>
        </p:spPr>
        <p:txBody>
          <a:bodyPr>
            <a:noAutofit/>
          </a:bodyPr>
          <a:lstStyle/>
          <a:p>
            <a:r>
              <a:rPr lang="en-US" sz="1800" dirty="0"/>
              <a:t>Pointers can change data in two different contexts:</a:t>
            </a:r>
          </a:p>
          <a:p>
            <a:pPr lvl="1" fontAlgn="base"/>
            <a:r>
              <a:rPr lang="en-US" sz="1800" dirty="0"/>
              <a:t>You can change the value of the pointer</a:t>
            </a:r>
          </a:p>
          <a:p>
            <a:pPr lvl="1" fontAlgn="base"/>
            <a:r>
              <a:rPr lang="en-US" sz="1800" dirty="0"/>
              <a:t>You can change the thing the pointer points to  (via dereference)</a:t>
            </a:r>
            <a:endParaRPr lang="en-US" sz="1600" dirty="0"/>
          </a:p>
          <a:p>
            <a:pPr fontAlgn="base"/>
            <a:r>
              <a:rPr lang="en-US" sz="2000" dirty="0"/>
              <a:t>const can be used to prevent either/both of these behaviors!</a:t>
            </a:r>
            <a:endParaRPr lang="en-US" sz="1800" dirty="0"/>
          </a:p>
          <a:p>
            <a:pPr lvl="1" fontAlgn="base"/>
            <a:r>
              <a:rPr lang="en-US" sz="1800" dirty="0"/>
              <a:t>const next to pointer name means you can’t change the value of the pointer</a:t>
            </a:r>
          </a:p>
          <a:p>
            <a:pPr lvl="2" fontAlgn="base"/>
            <a:r>
              <a:rPr lang="en-US" sz="1400" b="1" dirty="0"/>
              <a:t>int* const </a:t>
            </a:r>
            <a:r>
              <a:rPr lang="en-US" sz="1400" b="1" dirty="0" err="1"/>
              <a:t>ptr</a:t>
            </a:r>
            <a:r>
              <a:rPr lang="en-US" sz="1400" b="1" dirty="0"/>
              <a:t>; </a:t>
            </a:r>
            <a:r>
              <a:rPr lang="en-US" sz="1400" dirty="0"/>
              <a:t>// cannot change the value of </a:t>
            </a:r>
            <a:r>
              <a:rPr lang="en-US" sz="1400" dirty="0" err="1"/>
              <a:t>ptr</a:t>
            </a:r>
            <a:endParaRPr lang="en-US" sz="1400" b="1" dirty="0"/>
          </a:p>
          <a:p>
            <a:pPr lvl="1" fontAlgn="base"/>
            <a:r>
              <a:rPr lang="en-US" sz="1800" dirty="0"/>
              <a:t>const next to data type pointed to means you can’t use this pointer to change the thing being pointed to</a:t>
            </a:r>
          </a:p>
          <a:p>
            <a:pPr lvl="2" fontAlgn="base"/>
            <a:r>
              <a:rPr lang="en-US" sz="1400" b="1" dirty="0"/>
              <a:t>const int* </a:t>
            </a:r>
            <a:r>
              <a:rPr lang="en-US" sz="1400" b="1" dirty="0" err="1"/>
              <a:t>ptr</a:t>
            </a:r>
            <a:r>
              <a:rPr lang="en-US" sz="1400" b="1" dirty="0"/>
              <a:t> </a:t>
            </a:r>
            <a:r>
              <a:rPr lang="en-US" sz="1400" dirty="0"/>
              <a:t>// cannot change the value of *</a:t>
            </a:r>
            <a:r>
              <a:rPr lang="en-US" sz="1400" dirty="0" err="1"/>
              <a:t>ptr</a:t>
            </a:r>
            <a:endParaRPr lang="en-US" sz="1400" b="1" dirty="0"/>
          </a:p>
          <a:p>
            <a:pPr fontAlgn="base"/>
            <a:r>
              <a:rPr lang="en-US" sz="1800" u="sng" dirty="0"/>
              <a:t>Tip</a:t>
            </a:r>
            <a:r>
              <a:rPr lang="en-US" sz="1800" dirty="0"/>
              <a:t>: read variable declaration from </a:t>
            </a:r>
            <a:r>
              <a:rPr lang="en-US" sz="1800" i="1" dirty="0"/>
              <a:t>right-to-left</a:t>
            </a:r>
            <a:endParaRPr lang="en-US" sz="1800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E984FEE-7771-43C5-E334-9ECCDEC35A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856343"/>
            <a:ext cx="5276688" cy="5224417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92500" lnSpcReduction="10000"/>
          </a:bodyPr>
          <a:lstStyle/>
          <a:p>
            <a:pPr rtl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16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16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b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 = 5;            </a:t>
            </a:r>
            <a:r>
              <a:rPr lang="en-US" sz="1600" b="0" i="1" u="none" strike="noStrike" dirty="0">
                <a:solidFill>
                  <a:srgbClr val="5A5A5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int</a:t>
            </a:r>
            <a:endParaRPr lang="en-US" sz="1200" b="0" i="1" u="none" strike="noStrike" dirty="0">
              <a:solidFill>
                <a:srgbClr val="5A5A5A"/>
              </a:solidFill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200" i="1" dirty="0">
                <a:solidFill>
                  <a:srgbClr val="5A5A5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const int 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 = 6;      </a:t>
            </a:r>
            <a:r>
              <a:rPr lang="en-US" sz="1600" b="0" i="1" u="none" strike="noStrike" dirty="0">
                <a:solidFill>
                  <a:srgbClr val="5A5A5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(const int)</a:t>
            </a:r>
            <a:r>
              <a:rPr lang="en-US" sz="1200" i="1" dirty="0">
                <a:solidFill>
                  <a:srgbClr val="5A5A5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y++;                  </a:t>
            </a:r>
            <a:r>
              <a:rPr lang="en-US" sz="1600" i="1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endParaRPr lang="en-US" sz="12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i="1" dirty="0">
                <a:solidFill>
                  <a:srgbClr val="5A5A5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// pointer to a (const int)</a:t>
            </a:r>
            <a:r>
              <a:rPr lang="en-US" sz="16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br>
              <a:rPr lang="en-US" sz="16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const int* 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z = &amp;x;       </a:t>
            </a:r>
            <a:b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*z += 1;              </a:t>
            </a:r>
            <a:r>
              <a:rPr lang="en-US" sz="1600" i="1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br>
              <a:rPr lang="en-US" sz="1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z++;                  </a:t>
            </a:r>
            <a:r>
              <a:rPr lang="en-US" sz="1600" i="1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200" i="1" dirty="0">
                <a:solidFill>
                  <a:srgbClr val="5A5A5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r>
              <a:rPr lang="en-US" sz="1500" i="1" dirty="0">
                <a:solidFill>
                  <a:srgbClr val="5A5A5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(const pointer) to a (variable int)</a:t>
            </a:r>
            <a:br>
              <a:rPr lang="en-US" sz="1500" i="1" dirty="0">
                <a:solidFill>
                  <a:srgbClr val="5A5A5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int* const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w = &amp;x;      </a:t>
            </a:r>
            <a:br>
              <a:rPr lang="en-US" sz="1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*w += 1;             </a:t>
            </a:r>
            <a:r>
              <a:rPr lang="en-US" sz="1600" i="1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</a:t>
            </a:r>
            <a:br>
              <a:rPr lang="en-US" sz="1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w++;                 </a:t>
            </a:r>
            <a:r>
              <a:rPr lang="en-US" sz="1600" i="1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endParaRPr lang="en-US" sz="12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i="1" dirty="0">
                <a:solidFill>
                  <a:srgbClr val="5A5A5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// (const pointer) to a (const int)</a:t>
            </a:r>
            <a:br>
              <a:rPr lang="en-US" sz="1600" i="1" dirty="0">
                <a:solidFill>
                  <a:srgbClr val="5A5A5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const int* const 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 = &amp;x; </a:t>
            </a:r>
            <a:br>
              <a:rPr lang="en-US" sz="1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*v += 1;             </a:t>
            </a:r>
            <a:r>
              <a:rPr lang="en-US" sz="1600" i="1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br>
              <a:rPr lang="en-US" sz="1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v++;                 </a:t>
            </a:r>
            <a:r>
              <a:rPr lang="en-US" sz="1600" i="1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endParaRPr lang="en-US" sz="12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</a:p>
          <a:p>
            <a:pPr rtl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2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3F393E-3BB6-A3D4-27D2-9383CD95D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B46BAF-0282-94EE-1D5C-4037E33CF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218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77631E-BE13-F7B8-65CF-7348D81C2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BD71F-C03B-8F13-1670-C41190C44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4953000" cy="965200"/>
          </a:xfrm>
        </p:spPr>
        <p:txBody>
          <a:bodyPr>
            <a:normAutofit fontScale="90000"/>
          </a:bodyPr>
          <a:lstStyle/>
          <a:p>
            <a:r>
              <a:rPr lang="en-US" dirty="0"/>
              <a:t>Pointers &amp;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const </a:t>
            </a:r>
            <a:r>
              <a:rPr lang="en-US" dirty="0">
                <a:latin typeface="+mn-lt"/>
                <a:ea typeface="Cascadia Code" panose="020B0609020000020004" pitchFamily="49" charset="0"/>
                <a:cs typeface="Cascadia Code" panose="020B0609020000020004" pitchFamily="49" charset="0"/>
              </a:rPr>
              <a:t>compiled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E90226F5-0D9C-C93D-92DC-2BBEE46CA9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2999" y="1717868"/>
            <a:ext cx="4781389" cy="4362891"/>
          </a:xfrm>
        </p:spPr>
        <p:txBody>
          <a:bodyPr>
            <a:noAutofit/>
          </a:bodyPr>
          <a:lstStyle/>
          <a:p>
            <a:r>
              <a:rPr lang="en-US" sz="1800" dirty="0"/>
              <a:t>Pointers can change data in two different contexts:</a:t>
            </a:r>
          </a:p>
          <a:p>
            <a:pPr lvl="1" fontAlgn="base"/>
            <a:r>
              <a:rPr lang="en-US" sz="1800" dirty="0"/>
              <a:t>You can change the value of the pointer</a:t>
            </a:r>
          </a:p>
          <a:p>
            <a:pPr lvl="1" fontAlgn="base"/>
            <a:r>
              <a:rPr lang="en-US" sz="1800" dirty="0"/>
              <a:t>You can change the thing the pointer points to  (via dereference)</a:t>
            </a:r>
            <a:endParaRPr lang="en-US" sz="1600" dirty="0"/>
          </a:p>
          <a:p>
            <a:pPr fontAlgn="base"/>
            <a:r>
              <a:rPr lang="en-US" sz="2000" dirty="0"/>
              <a:t>const can be used to prevent either/both of these behaviors!</a:t>
            </a:r>
            <a:endParaRPr lang="en-US" sz="1800" dirty="0"/>
          </a:p>
          <a:p>
            <a:pPr lvl="1" fontAlgn="base"/>
            <a:r>
              <a:rPr lang="en-US" sz="1800" dirty="0"/>
              <a:t>const next to pointer name means you can’t change the value of the pointer</a:t>
            </a:r>
          </a:p>
          <a:p>
            <a:pPr lvl="2" fontAlgn="base"/>
            <a:r>
              <a:rPr lang="en-US" sz="1400" b="1" dirty="0"/>
              <a:t>int* const </a:t>
            </a:r>
            <a:r>
              <a:rPr lang="en-US" sz="1400" b="1" dirty="0" err="1"/>
              <a:t>ptr</a:t>
            </a:r>
            <a:r>
              <a:rPr lang="en-US" sz="1400" b="1" dirty="0"/>
              <a:t>; </a:t>
            </a:r>
            <a:r>
              <a:rPr lang="en-US" sz="1400" dirty="0"/>
              <a:t>// cannot change the value of </a:t>
            </a:r>
            <a:r>
              <a:rPr lang="en-US" sz="1400" dirty="0" err="1"/>
              <a:t>ptr</a:t>
            </a:r>
            <a:endParaRPr lang="en-US" sz="1400" b="1" dirty="0"/>
          </a:p>
          <a:p>
            <a:pPr lvl="1" fontAlgn="base"/>
            <a:r>
              <a:rPr lang="en-US" sz="1800" dirty="0"/>
              <a:t>const next to data type pointed to means you can’t use this pointer to change the thing being pointed to</a:t>
            </a:r>
          </a:p>
          <a:p>
            <a:pPr lvl="2" fontAlgn="base"/>
            <a:r>
              <a:rPr lang="en-US" sz="1400" b="1" dirty="0"/>
              <a:t>const int* </a:t>
            </a:r>
            <a:r>
              <a:rPr lang="en-US" sz="1400" b="1" dirty="0" err="1"/>
              <a:t>ptr</a:t>
            </a:r>
            <a:r>
              <a:rPr lang="en-US" sz="1400" b="1" dirty="0"/>
              <a:t> </a:t>
            </a:r>
            <a:r>
              <a:rPr lang="en-US" sz="1400" dirty="0"/>
              <a:t>// cannot change the value of *</a:t>
            </a:r>
            <a:r>
              <a:rPr lang="en-US" sz="1400" dirty="0" err="1"/>
              <a:t>ptr</a:t>
            </a:r>
            <a:endParaRPr lang="en-US" sz="1400" b="1" dirty="0"/>
          </a:p>
          <a:p>
            <a:pPr fontAlgn="base"/>
            <a:r>
              <a:rPr lang="en-US" sz="1800" u="sng" dirty="0"/>
              <a:t>Tip</a:t>
            </a:r>
            <a:r>
              <a:rPr lang="en-US" sz="1800" dirty="0"/>
              <a:t>: read variable declaration from </a:t>
            </a:r>
            <a:r>
              <a:rPr lang="en-US" sz="1800" i="1" dirty="0"/>
              <a:t>right-to-left</a:t>
            </a:r>
            <a:endParaRPr lang="en-US" sz="1800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49F3DE5-7611-288C-4E26-79F9FD54CD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856343"/>
            <a:ext cx="5276688" cy="5224417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92500" lnSpcReduction="10000"/>
          </a:bodyPr>
          <a:lstStyle/>
          <a:p>
            <a:pPr rtl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16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16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b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 = 5;            </a:t>
            </a:r>
            <a:r>
              <a:rPr lang="en-US" sz="1600" b="0" i="1" u="none" strike="noStrike" dirty="0">
                <a:solidFill>
                  <a:srgbClr val="5A5A5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int</a:t>
            </a:r>
            <a:endParaRPr lang="en-US" sz="1200" b="0" i="1" u="none" strike="noStrike" dirty="0">
              <a:solidFill>
                <a:srgbClr val="5A5A5A"/>
              </a:solidFill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200" i="1" dirty="0">
                <a:solidFill>
                  <a:srgbClr val="5A5A5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const int 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 = 6;      </a:t>
            </a:r>
            <a:r>
              <a:rPr lang="en-US" sz="1600" b="0" i="1" u="none" strike="noStrike" dirty="0">
                <a:solidFill>
                  <a:srgbClr val="5A5A5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(const int)</a:t>
            </a:r>
            <a:r>
              <a:rPr lang="en-US" sz="1200" i="1" dirty="0">
                <a:solidFill>
                  <a:srgbClr val="5A5A5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y++;                  </a:t>
            </a:r>
            <a:r>
              <a:rPr lang="en-US" sz="1600" i="1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Compiler ERROR</a:t>
            </a:r>
            <a:r>
              <a:rPr lang="en-US" sz="1600" i="1" dirty="0">
                <a:solidFill>
                  <a:srgbClr val="5A5A5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</a:t>
            </a:r>
            <a:endParaRPr lang="en-US" sz="12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i="1" dirty="0">
                <a:solidFill>
                  <a:srgbClr val="5A5A5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// pointer to a (const int)</a:t>
            </a:r>
            <a:r>
              <a:rPr lang="en-US" sz="16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br>
              <a:rPr lang="en-US" sz="16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const int* 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z = &amp;x;       </a:t>
            </a:r>
            <a:b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*z += 1;              </a:t>
            </a:r>
            <a:r>
              <a:rPr lang="en-US" sz="1600" i="1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Compiler ERROR 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</a:t>
            </a:r>
            <a:br>
              <a:rPr lang="en-US" sz="1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z++;                  </a:t>
            </a:r>
            <a:r>
              <a:rPr lang="en-US" sz="1600" i="1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OK 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200" i="1" dirty="0">
                <a:solidFill>
                  <a:srgbClr val="5A5A5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r>
              <a:rPr lang="en-US" sz="1500" i="1" dirty="0">
                <a:solidFill>
                  <a:srgbClr val="5A5A5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(const pointer) to a (variable int)</a:t>
            </a:r>
            <a:br>
              <a:rPr lang="en-US" sz="1500" i="1" dirty="0">
                <a:solidFill>
                  <a:srgbClr val="5A5A5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int* const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w = &amp;x;      </a:t>
            </a:r>
            <a:br>
              <a:rPr lang="en-US" sz="1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*w += 1;             </a:t>
            </a:r>
            <a:r>
              <a:rPr lang="en-US" sz="1600" i="1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OK 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 </a:t>
            </a:r>
            <a:br>
              <a:rPr lang="en-US" sz="1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w++;                 </a:t>
            </a:r>
            <a:r>
              <a:rPr lang="en-US" sz="1600" i="1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Compiler ERROR 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 </a:t>
            </a:r>
            <a:endParaRPr lang="en-US" sz="12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i="1" dirty="0">
                <a:solidFill>
                  <a:srgbClr val="5A5A5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// (const pointer) to a (const int)</a:t>
            </a:r>
            <a:br>
              <a:rPr lang="en-US" sz="1600" i="1" dirty="0">
                <a:solidFill>
                  <a:srgbClr val="5A5A5A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const int* const 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 = &amp;x; </a:t>
            </a:r>
            <a:br>
              <a:rPr lang="en-US" sz="1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*v += 1;             </a:t>
            </a:r>
            <a:r>
              <a:rPr lang="en-US" sz="1600" i="1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Compiler ERROR 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 </a:t>
            </a:r>
            <a:br>
              <a:rPr lang="en-US" sz="1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v++;                 </a:t>
            </a:r>
            <a:r>
              <a:rPr lang="en-US" sz="1600" i="1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Compiler ERROR 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 </a:t>
            </a:r>
            <a:endParaRPr lang="en-US" sz="12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</a:p>
          <a:p>
            <a:pPr rtl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2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9428CB-7569-6A1D-0BE9-58BA8B41B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0D38D3-65F5-454F-9E2F-D16B8B15A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599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B640C6-DE38-6B28-A4E5-98B6C77C7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5BFC1-0154-8D5E-FBE4-F16C330BC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4953000" cy="965200"/>
          </a:xfrm>
        </p:spPr>
        <p:txBody>
          <a:bodyPr>
            <a:normAutofit fontScale="90000"/>
          </a:bodyPr>
          <a:lstStyle/>
          <a:p>
            <a:r>
              <a:rPr lang="en-US" dirty="0"/>
              <a:t>Parameters &amp;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const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62904868-CF2C-1035-82B7-DD636BB79F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2999" y="1717868"/>
            <a:ext cx="4781389" cy="4362891"/>
          </a:xfrm>
        </p:spPr>
        <p:txBody>
          <a:bodyPr>
            <a:noAutofit/>
          </a:bodyPr>
          <a:lstStyle/>
          <a:p>
            <a:r>
              <a:rPr lang="en-US" sz="2400" dirty="0"/>
              <a:t>A const parameter </a:t>
            </a:r>
            <a:r>
              <a:rPr lang="en-US" sz="2400" i="1" dirty="0"/>
              <a:t>cannot</a:t>
            </a:r>
            <a:r>
              <a:rPr lang="en-US" sz="2400" dirty="0"/>
              <a:t> be mutated inside the function</a:t>
            </a:r>
            <a:endParaRPr lang="en-US" sz="2000" dirty="0"/>
          </a:p>
          <a:p>
            <a:pPr lvl="1" fontAlgn="base"/>
            <a:r>
              <a:rPr lang="en-US" sz="2400" dirty="0"/>
              <a:t>Therefore, it does not matter if the argument can be mutated or not</a:t>
            </a:r>
            <a:br>
              <a:rPr lang="en-US" sz="1800" dirty="0"/>
            </a:br>
            <a:endParaRPr lang="en-US" sz="1800" dirty="0"/>
          </a:p>
          <a:p>
            <a:r>
              <a:rPr lang="en-US" sz="2400" dirty="0"/>
              <a:t>A non-const parameter </a:t>
            </a:r>
            <a:r>
              <a:rPr lang="en-US" sz="2400" i="1" dirty="0"/>
              <a:t>may</a:t>
            </a:r>
            <a:r>
              <a:rPr lang="en-US" sz="2400" dirty="0"/>
              <a:t> be mutated inside the function</a:t>
            </a:r>
            <a:endParaRPr lang="en-US" sz="2000" dirty="0"/>
          </a:p>
          <a:p>
            <a:pPr lvl="1" fontAlgn="base"/>
            <a:r>
              <a:rPr lang="en-US" sz="2400" dirty="0"/>
              <a:t>It would be BAD if you passed it a const variable</a:t>
            </a:r>
          </a:p>
          <a:p>
            <a:pPr lvl="1" fontAlgn="base"/>
            <a:r>
              <a:rPr lang="en-US" sz="2400" dirty="0"/>
              <a:t>Compiler won’t let you pass in const parameters</a:t>
            </a:r>
          </a:p>
          <a:p>
            <a:endParaRPr lang="en-US" sz="2000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D8ACAF9-1139-2D70-B60B-F4DAF3189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856343"/>
            <a:ext cx="5276688" cy="5224417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/>
          </a:bodyPr>
          <a:lstStyle/>
          <a:p>
            <a:pPr rtl="0">
              <a:buNone/>
            </a:pP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void </a:t>
            </a:r>
            <a:r>
              <a:rPr lang="en-US" sz="16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foo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const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int* 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y) {</a:t>
            </a:r>
            <a:b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std::</a:t>
            </a:r>
            <a:r>
              <a:rPr lang="en-US" sz="16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&lt;&lt; *y &lt;&lt; std::</a:t>
            </a:r>
            <a:r>
              <a:rPr lang="en-US" sz="16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endl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</a:p>
          <a:p>
            <a:pPr rtl="0">
              <a:buNone/>
            </a:pP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2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void </a:t>
            </a:r>
            <a:r>
              <a:rPr lang="en-US" sz="16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bar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int* 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y) {</a:t>
            </a:r>
            <a:b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std::</a:t>
            </a:r>
            <a:r>
              <a:rPr lang="en-US" sz="16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&lt;&lt; *y &lt;&lt; std::</a:t>
            </a:r>
            <a:r>
              <a:rPr lang="en-US" sz="16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endl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2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2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16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16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b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endParaRPr lang="en-US" sz="1600" b="0" i="0" u="none" strike="noStrike" dirty="0">
              <a:solidFill>
                <a:srgbClr val="611BB8"/>
              </a:solidFill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const int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a = </a:t>
            </a:r>
            <a:r>
              <a:rPr lang="en-US" sz="16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b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b = </a:t>
            </a:r>
            <a:r>
              <a:rPr lang="en-US" sz="16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20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2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</a:t>
            </a:r>
            <a:r>
              <a:rPr lang="en-US" sz="16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foo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(&amp;a);   </a:t>
            </a:r>
            <a:r>
              <a:rPr lang="en-US" sz="1600" b="0" i="1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OK</a:t>
            </a:r>
            <a:br>
              <a:rPr lang="en-US" sz="1600" b="0" i="1" u="none" strike="noStrike" dirty="0">
                <a:solidFill>
                  <a:srgbClr val="5A5A5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foo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(&amp;b);   </a:t>
            </a:r>
            <a:r>
              <a:rPr lang="en-US" sz="1600" b="0" i="1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OK</a:t>
            </a:r>
            <a:br>
              <a:rPr lang="en-US" sz="1600" b="0" i="1" u="none" strike="noStrike" dirty="0">
                <a:solidFill>
                  <a:srgbClr val="5A5A5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bar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(&amp;a);   </a:t>
            </a:r>
            <a:r>
              <a:rPr lang="en-US" sz="1600" b="0" i="1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not OK – error</a:t>
            </a:r>
            <a:br>
              <a:rPr lang="en-US" sz="1600" b="0" i="1" u="none" strike="noStrike" dirty="0">
                <a:solidFill>
                  <a:srgbClr val="5A5A5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bar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(&amp;b);   </a:t>
            </a:r>
            <a:r>
              <a:rPr lang="en-US" sz="1600" b="0" i="1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OK</a:t>
            </a:r>
            <a:endParaRPr lang="en-US" sz="1200" b="0" dirty="0">
              <a:solidFill>
                <a:srgbClr val="FF0000"/>
              </a:solidFill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16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2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16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2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03CEBB-FA15-9CBF-785E-664A66F90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BAD724-AA81-58C5-F609-A0D8EB64A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377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A9D080-563C-BD3B-16B6-B1F06C03B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55005EB-8A3E-26B1-9EC4-C01869193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14400"/>
          </a:xfrm>
        </p:spPr>
        <p:txBody>
          <a:bodyPr/>
          <a:lstStyle/>
          <a:p>
            <a:r>
              <a:rPr lang="en-US" dirty="0"/>
              <a:t>Using Pointers or References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F6D3D2A-9BD5-90B9-BC79-9038F091CA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1486254"/>
            <a:ext cx="4754880" cy="50220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C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522A1DC-B308-10A0-EF9B-D04213C6FC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4694" y="2271540"/>
            <a:ext cx="4754880" cy="2819284"/>
          </a:xfrm>
        </p:spPr>
        <p:txBody>
          <a:bodyPr>
            <a:normAutofit fontScale="70000" lnSpcReduction="20000"/>
          </a:bodyPr>
          <a:lstStyle/>
          <a:p>
            <a:pPr marL="45720" indent="0" fontAlgn="base">
              <a:buNone/>
            </a:pPr>
            <a:r>
              <a:rPr lang="en-US" sz="2400" dirty="0"/>
              <a:t>Pointers can be used to access variables outside a function</a:t>
            </a:r>
          </a:p>
          <a:p>
            <a:pPr lvl="1" fontAlgn="base"/>
            <a:r>
              <a:rPr lang="en-US" sz="1800" dirty="0"/>
              <a:t>Save memory by not copying large data structures</a:t>
            </a:r>
          </a:p>
          <a:p>
            <a:pPr lvl="1" fontAlgn="base"/>
            <a:r>
              <a:rPr lang="en-US" sz="1800" dirty="0"/>
              <a:t>Change values without having to return more than one variable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D2A9E1F-0F42-D950-6CA9-016CB6B3B2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69173" y="1483775"/>
            <a:ext cx="4754880" cy="50220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C++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C78710-E763-158A-A7A6-03099C2A85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A3F41B9-7A88-AAE3-A47C-F1133644D6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0867" y="2269379"/>
            <a:ext cx="4754880" cy="2959299"/>
          </a:xfrm>
        </p:spPr>
        <p:txBody>
          <a:bodyPr>
            <a:normAutofit fontScale="70000" lnSpcReduction="20000"/>
          </a:bodyPr>
          <a:lstStyle/>
          <a:p>
            <a:pPr marL="45720" indent="0" fontAlgn="base">
              <a:buNone/>
            </a:pPr>
            <a:r>
              <a:rPr lang="en-US" sz="2400" dirty="0"/>
              <a:t>Use references for this purpose.  Google C++ style guide suggests</a:t>
            </a:r>
            <a:endParaRPr lang="en-US" dirty="0"/>
          </a:p>
          <a:p>
            <a:pPr fontAlgn="base"/>
            <a:r>
              <a:rPr lang="en-US" sz="2400" dirty="0"/>
              <a:t>Input parameters:</a:t>
            </a:r>
          </a:p>
          <a:p>
            <a:pPr lvl="1" fontAlgn="base"/>
            <a:r>
              <a:rPr lang="en-US" dirty="0"/>
              <a:t>Either use values (for primitive types like int or small structs/objects)</a:t>
            </a:r>
          </a:p>
          <a:p>
            <a:pPr lvl="1" fontAlgn="base"/>
            <a:r>
              <a:rPr lang="en-US" dirty="0"/>
              <a:t>Or use const references (for complex struct/object instances)</a:t>
            </a:r>
          </a:p>
          <a:p>
            <a:pPr fontAlgn="base"/>
            <a:r>
              <a:rPr lang="en-US" sz="2400" dirty="0"/>
              <a:t>Output parameters:</a:t>
            </a:r>
          </a:p>
          <a:p>
            <a:pPr lvl="1" fontAlgn="base"/>
            <a:r>
              <a:rPr lang="en-US" dirty="0"/>
              <a:t>Use const pointers: unchangeable pointers referencing changeable data</a:t>
            </a:r>
          </a:p>
          <a:p>
            <a:pPr fontAlgn="base"/>
            <a:r>
              <a:rPr lang="en-US" sz="2400" dirty="0"/>
              <a:t>Ordering:</a:t>
            </a:r>
          </a:p>
          <a:p>
            <a:pPr lvl="1" fontAlgn="base"/>
            <a:r>
              <a:rPr lang="en-US" dirty="0"/>
              <a:t>List input parameters first, then output parameters last</a:t>
            </a:r>
          </a:p>
        </p:txBody>
      </p:sp>
      <p:sp>
        <p:nvSpPr>
          <p:cNvPr id="2" name="Content Placeholder 9">
            <a:extLst>
              <a:ext uri="{FF2B5EF4-FFF2-40B4-BE49-F238E27FC236}">
                <a16:creationId xmlns:a16="http://schemas.microsoft.com/office/drawing/2014/main" id="{FD1F45D9-43E2-0472-9F66-21A44BC40207}"/>
              </a:ext>
            </a:extLst>
          </p:cNvPr>
          <p:cNvSpPr txBox="1">
            <a:spLocks/>
          </p:cNvSpPr>
          <p:nvPr/>
        </p:nvSpPr>
        <p:spPr>
          <a:xfrm>
            <a:off x="4802524" y="5300212"/>
            <a:ext cx="6479036" cy="852082"/>
          </a:xfrm>
          <a:prstGeom prst="rect">
            <a:avLst/>
          </a:prstGeo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Corbel" pitchFamily="34" charset="0"/>
              <a:buNone/>
            </a:pPr>
            <a:r>
              <a:rPr lang="en-US" sz="12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void </a:t>
            </a:r>
            <a:r>
              <a:rPr lang="en-US" sz="1200" b="1" dirty="0" err="1">
                <a:solidFill>
                  <a:srgbClr val="6699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CalcArea</a:t>
            </a:r>
            <a:r>
              <a:rPr lang="en-US" sz="12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12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const</a:t>
            </a:r>
            <a:r>
              <a:rPr lang="en-US" sz="12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2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int&amp; </a:t>
            </a:r>
            <a:r>
              <a:rPr lang="en-US" sz="12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width, </a:t>
            </a:r>
            <a:r>
              <a:rPr lang="en-US" sz="12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const</a:t>
            </a:r>
            <a:r>
              <a:rPr lang="en-US" sz="12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2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int&amp; </a:t>
            </a:r>
            <a:r>
              <a:rPr lang="en-US" sz="12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height, </a:t>
            </a:r>
            <a:r>
              <a:rPr lang="en-US" sz="1200" dirty="0">
                <a:solidFill>
                  <a:srgbClr val="0066FF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int* const </a:t>
            </a:r>
            <a:r>
              <a:rPr lang="en-US" sz="12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area) {</a:t>
            </a:r>
            <a:br>
              <a:rPr lang="en-US" sz="12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2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*area = width * height;</a:t>
            </a: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Corbel" pitchFamily="34" charset="0"/>
              <a:buNone/>
            </a:pPr>
            <a:r>
              <a:rPr lang="en-US" sz="12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16456D-0CD9-AE1B-5E18-AA8D957C0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9258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hade val="95000"/>
            <a:satMod val="1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278EA84-AA47-4E64-9AEA-745F57EAD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5A3D311-5198-4AE1-A195-6421056766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89EB9E55-1618-3B76-23A1-0FA9F10037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625775"/>
            <a:ext cx="6377629" cy="5258429"/>
          </a:xfrm>
          <a:noFill/>
          <a:ln w="12700" cmpd="sng">
            <a:noFill/>
          </a:ln>
        </p:spPr>
        <p:txBody>
          <a:bodyPr anchor="ctr">
            <a:normAutofit/>
          </a:bodyPr>
          <a:lstStyle/>
          <a:p>
            <a:pPr algn="r"/>
            <a:r>
              <a:rPr lang="en-US" dirty="0"/>
              <a:t>What’s New?</a:t>
            </a:r>
            <a:endParaRPr lang="en-US"/>
          </a:p>
        </p:txBody>
      </p:sp>
      <p:sp>
        <p:nvSpPr>
          <p:cNvPr id="10" name="Subtitle 9">
            <a:extLst>
              <a:ext uri="{FF2B5EF4-FFF2-40B4-BE49-F238E27FC236}">
                <a16:creationId xmlns:a16="http://schemas.microsoft.com/office/drawing/2014/main" id="{DE2B23CA-1851-C837-84EB-81F97F70A0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8217" y="625775"/>
            <a:ext cx="3391467" cy="5258429"/>
          </a:xfrm>
        </p:spPr>
        <p:txBody>
          <a:bodyPr anchor="ctr">
            <a:normAutofit/>
          </a:bodyPr>
          <a:lstStyle/>
          <a:p>
            <a:pPr algn="l"/>
            <a:r>
              <a:rPr lang="en-US" sz="2800" dirty="0"/>
              <a:t>Memory allocation and deallocation in C++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E054535-C006-4CBD-B555-2D26AE62C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828800"/>
            <a:ext cx="0" cy="3200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4C5440B-8D7E-4A65-397C-4F0642EDC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51510" y="6237476"/>
            <a:ext cx="4602570" cy="365125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742C22A-4D80-E2F2-D1D3-B7A52E983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2315" y="6237476"/>
            <a:ext cx="170621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8358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E1CB7-034A-DCD4-B888-7AC8B1CAE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279D300-D14A-6D22-2CE6-8A697E071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14400"/>
          </a:xfrm>
        </p:spPr>
        <p:txBody>
          <a:bodyPr/>
          <a:lstStyle/>
          <a:p>
            <a:r>
              <a:rPr lang="en-US" dirty="0"/>
              <a:t>New / Delete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9B17D3F-E791-7C68-36EB-C925FEE968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2999" y="1486254"/>
            <a:ext cx="9892747" cy="50220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C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5474A83-B643-6330-5BBB-919350E364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42998" y="2077321"/>
            <a:ext cx="9863826" cy="1529480"/>
          </a:xfrm>
        </p:spPr>
        <p:txBody>
          <a:bodyPr>
            <a:noAutofit/>
          </a:bodyPr>
          <a:lstStyle/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int* x = (int*) malloc(</a:t>
            </a:r>
            <a:r>
              <a:rPr lang="en-US" sz="2400" b="1" i="0" u="none" strike="noStrike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sizeof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(int));</a:t>
            </a:r>
            <a:br>
              <a:rPr lang="en-US" sz="2000" b="1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int* </a:t>
            </a:r>
            <a:r>
              <a:rPr lang="en-US" sz="2400" b="1" i="0" u="none" strike="noStrike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arr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= (int*) malloc(</a:t>
            </a:r>
            <a:r>
              <a:rPr lang="en-US" sz="2400" b="1" i="0" u="none" strike="noStrike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sizeof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(int) * 100);</a:t>
            </a:r>
            <a:br>
              <a:rPr lang="en-US" sz="2000" dirty="0"/>
            </a:b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free(x);</a:t>
            </a:r>
            <a:br>
              <a:rPr lang="en-US" sz="2000" dirty="0"/>
            </a:b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free(</a:t>
            </a:r>
            <a:r>
              <a:rPr lang="en-US" sz="2400" b="1" i="0" u="none" strike="noStrike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arr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);</a:t>
            </a:r>
            <a:endParaRPr lang="en-US" sz="2000" b="0" dirty="0">
              <a:effectLst/>
            </a:endParaRPr>
          </a:p>
          <a:p>
            <a:pPr>
              <a:buNone/>
            </a:pPr>
            <a:br>
              <a:rPr lang="en-US" sz="2000" dirty="0"/>
            </a:br>
            <a:endParaRPr lang="en-US" sz="24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1164665-4AF2-2AA2-6AE0-ACC6C5896C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154693" y="3695665"/>
            <a:ext cx="9892746" cy="50220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C++ : Nicer syntax for a similar purpose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6C15506-946A-956A-E616-7245484B87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131305" y="4286732"/>
            <a:ext cx="9875519" cy="1831039"/>
          </a:xfrm>
        </p:spPr>
        <p:txBody>
          <a:bodyPr>
            <a:noAutofit/>
          </a:bodyPr>
          <a:lstStyle/>
          <a:p>
            <a:pPr indent="457200" rtl="0">
              <a:buNone/>
            </a:pPr>
            <a:br>
              <a:rPr lang="en-US" sz="2400" b="1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int* x = new int(4);       // x stores the value 4.</a:t>
            </a:r>
            <a:b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int* </a:t>
            </a:r>
            <a:r>
              <a:rPr lang="en-US" sz="2400" b="1" i="0" u="none" strike="noStrike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arr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= new int[100];</a:t>
            </a:r>
            <a:br>
              <a:rPr lang="en-US" sz="2000" dirty="0"/>
            </a:b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delete x;</a:t>
            </a:r>
            <a:br>
              <a:rPr lang="en-US" sz="2000" dirty="0"/>
            </a:b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delete [] </a:t>
            </a:r>
            <a:r>
              <a:rPr lang="en-US" sz="2400" b="1" i="0" u="none" strike="noStrike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arr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2000" b="0" dirty="0">
              <a:effectLst/>
            </a:endParaRPr>
          </a:p>
          <a:p>
            <a:pPr>
              <a:buNone/>
            </a:pPr>
            <a:br>
              <a:rPr lang="en-US" sz="2000" dirty="0"/>
            </a:b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265071-324A-4BBA-F837-E314ED656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9CBCAE-E53E-F2DE-181D-A6E9371EC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691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AE371C-BBAB-035A-7510-333CE6225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E8108-4BF7-1526-AA3A-7721076E4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4546600" cy="849086"/>
          </a:xfrm>
        </p:spPr>
        <p:txBody>
          <a:bodyPr/>
          <a:lstStyle/>
          <a:p>
            <a:r>
              <a:rPr lang="en-US" dirty="0"/>
              <a:t>New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6A344B67-0E94-E264-5E23-08CFDCB0D9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2999" y="1458686"/>
            <a:ext cx="4781389" cy="4789714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1800" dirty="0"/>
              <a:t>To allocate on the heap using C++, you use the </a:t>
            </a:r>
            <a:r>
              <a:rPr lang="en-US" sz="1800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new</a:t>
            </a:r>
            <a:r>
              <a:rPr lang="en-US" sz="1800" dirty="0"/>
              <a:t> keyword instead of </a:t>
            </a:r>
            <a:r>
              <a:rPr lang="en-US" sz="1800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malloc</a:t>
            </a:r>
            <a:r>
              <a:rPr lang="en-US" sz="1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</a:t>
            </a:r>
            <a:endParaRPr lang="en-US" sz="1800" dirty="0"/>
          </a:p>
          <a:p>
            <a:pPr fontAlgn="base"/>
            <a:r>
              <a:rPr lang="en-US" sz="1800" dirty="0"/>
              <a:t>Use </a:t>
            </a:r>
            <a:r>
              <a:rPr lang="en-US" sz="1800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new</a:t>
            </a:r>
            <a:r>
              <a:rPr lang="en-US" sz="1800" dirty="0"/>
              <a:t> to allocate an object (</a:t>
            </a:r>
            <a:r>
              <a:rPr lang="en-US" sz="1800" i="1" dirty="0"/>
              <a:t>e.g.</a:t>
            </a:r>
            <a:r>
              <a:rPr lang="en-US" sz="1800" dirty="0"/>
              <a:t> </a:t>
            </a:r>
            <a:r>
              <a:rPr lang="en-US" sz="1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new Point</a:t>
            </a:r>
            <a:r>
              <a:rPr lang="en-US" sz="1800" dirty="0"/>
              <a:t>), or a primitive type (</a:t>
            </a:r>
            <a:r>
              <a:rPr lang="en-US" sz="1800" i="1" dirty="0"/>
              <a:t>e.g.</a:t>
            </a:r>
            <a:r>
              <a:rPr lang="en-US" sz="1800" dirty="0"/>
              <a:t> </a:t>
            </a:r>
            <a:r>
              <a:rPr lang="en-US" sz="1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new int</a:t>
            </a:r>
            <a:r>
              <a:rPr lang="en-US" sz="1800" dirty="0"/>
              <a:t>) </a:t>
            </a:r>
          </a:p>
          <a:p>
            <a:pPr fontAlgn="base"/>
            <a:r>
              <a:rPr lang="en-US" sz="1800" dirty="0"/>
              <a:t>When allocating you can specify a constructor or initial value</a:t>
            </a:r>
          </a:p>
          <a:p>
            <a:pPr lvl="1" fontAlgn="base"/>
            <a:r>
              <a:rPr lang="en-US" sz="1800" dirty="0"/>
              <a:t>(e.g. </a:t>
            </a:r>
            <a:r>
              <a:rPr lang="en-US" sz="1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new Point(1, 2)</a:t>
            </a:r>
            <a:r>
              <a:rPr lang="en-US" sz="1800" dirty="0"/>
              <a:t>) or (e.g. </a:t>
            </a:r>
            <a:r>
              <a:rPr lang="en-US" sz="1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new int(333)</a:t>
            </a:r>
            <a:r>
              <a:rPr lang="en-US" sz="1800" dirty="0"/>
              <a:t>)</a:t>
            </a:r>
          </a:p>
          <a:p>
            <a:pPr fontAlgn="base"/>
            <a:r>
              <a:rPr lang="en-US" sz="1800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new</a:t>
            </a:r>
            <a:r>
              <a:rPr lang="en-US" sz="1800" dirty="0"/>
              <a:t> is an operator – it allocates memory and then calls a constructor if appropriate.</a:t>
            </a:r>
          </a:p>
          <a:p>
            <a:pPr lvl="1" fontAlgn="base"/>
            <a:r>
              <a:rPr lang="en-US" sz="1600" dirty="0"/>
              <a:t>If you do not specify initialization uses default constructor</a:t>
            </a:r>
          </a:p>
          <a:p>
            <a:pPr lvl="1" fontAlgn="base"/>
            <a:r>
              <a:rPr lang="en-US" sz="1600" dirty="0"/>
              <a:t>Throws an exception when it fails (does not return NULL)</a:t>
            </a:r>
          </a:p>
          <a:p>
            <a:pPr lvl="1" fontAlgn="base"/>
            <a:r>
              <a:rPr lang="en-US" sz="1600" dirty="0"/>
              <a:t>Returns a pointer of the desired type</a:t>
            </a:r>
          </a:p>
          <a:p>
            <a:pPr lvl="1" fontAlgn="base"/>
            <a:r>
              <a:rPr lang="en-US" sz="1600" dirty="0"/>
              <a:t>Size calculated by compiler, not user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ADAEDEA-F3A8-E630-606F-817BB0A10E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270000"/>
            <a:ext cx="5704114" cy="481076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Autofit/>
          </a:bodyPr>
          <a:lstStyle/>
          <a:p>
            <a:pPr indent="0" rtl="0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#include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</a:t>
            </a:r>
            <a:r>
              <a:rPr lang="en-US" sz="1800" b="0" i="0" u="none" strike="noStrike" dirty="0" err="1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Point.h</a:t>
            </a:r>
            <a:r>
              <a:rPr lang="en-US" sz="1800" dirty="0">
                <a:solidFill>
                  <a:srgbClr val="D94B7B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”</a:t>
            </a:r>
            <a:br>
              <a:rPr lang="en-US" sz="18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8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using namespace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std;</a:t>
            </a:r>
          </a:p>
          <a:p>
            <a:pPr indent="0" rtl="0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 {</a:t>
            </a:r>
            <a:endParaRPr lang="en-US" sz="18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indent="0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18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Point* 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 = </a:t>
            </a:r>
            <a:r>
              <a:rPr lang="en-US" sz="1800" b="1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new</a:t>
            </a:r>
            <a:r>
              <a:rPr lang="en-US" sz="1800" b="0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Point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18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x,y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);</a:t>
            </a:r>
            <a:b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r>
              <a:rPr lang="en-US" sz="18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int* 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 = </a:t>
            </a:r>
            <a:r>
              <a:rPr lang="en-US" sz="1800" b="1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new</a:t>
            </a:r>
            <a:r>
              <a:rPr lang="en-US" sz="1800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int;</a:t>
            </a:r>
            <a:br>
              <a:rPr lang="en-US" sz="18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8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y = 3;</a:t>
            </a:r>
            <a:endParaRPr lang="en-US" sz="18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indent="0" rtl="0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18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</a:t>
            </a:r>
            <a:r>
              <a:rPr lang="en-US" sz="1800" dirty="0">
                <a:solidFill>
                  <a:srgbClr val="D94B7B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“</a:t>
            </a:r>
            <a:r>
              <a:rPr lang="en-US" sz="1800" b="0" i="0" u="none" strike="noStrike" dirty="0" err="1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x.x</a:t>
            </a:r>
            <a:r>
              <a:rPr lang="en-US" sz="18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: "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&lt;&lt; x-&gt;</a:t>
            </a:r>
            <a:r>
              <a:rPr lang="en-US" sz="1800" b="1" i="0" u="none" strike="noStrike" dirty="0" err="1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get_x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 &lt;&lt; </a:t>
            </a:r>
            <a:r>
              <a:rPr lang="en-US" sz="18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endl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8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indent="0" rtl="0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18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</a:t>
            </a:r>
            <a:r>
              <a:rPr lang="en-US" sz="18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"y: "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&lt;&lt;y&lt;&lt; </a:t>
            </a:r>
            <a:r>
              <a:rPr lang="en-US" sz="18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“,*y: "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*y&lt;&lt;</a:t>
            </a:r>
            <a:r>
              <a:rPr lang="en-US" sz="18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endl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8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indent="0" rtl="0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1800" b="1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delete</a:t>
            </a:r>
            <a:r>
              <a:rPr lang="en-US" sz="1800" b="0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x;</a:t>
            </a:r>
            <a:b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r>
              <a:rPr lang="en-US" sz="1800" b="1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delete</a:t>
            </a:r>
            <a:r>
              <a:rPr lang="en-US" sz="1800" b="0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y;</a:t>
            </a:r>
            <a:endParaRPr lang="en-US" sz="18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indent="0" rtl="0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18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return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8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indent="0" rtl="0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8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AC2A1A-ED31-EB65-6118-FD4D09A65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547B82-FDEC-E553-2CA6-1F107BAF0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0272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AAA4D-6713-9299-0EB7-D506D7BD7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F9FEC-4CF1-442C-8BF5-FB4A7DE16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4546600" cy="849086"/>
          </a:xfrm>
        </p:spPr>
        <p:txBody>
          <a:bodyPr/>
          <a:lstStyle/>
          <a:p>
            <a:r>
              <a:rPr lang="en-US" dirty="0"/>
              <a:t>Delete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2A707D73-1CAB-6EA2-C9F3-2F889727EB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2999" y="1458686"/>
            <a:ext cx="4781389" cy="4789714"/>
          </a:xfrm>
        </p:spPr>
        <p:txBody>
          <a:bodyPr>
            <a:noAutofit/>
          </a:bodyPr>
          <a:lstStyle/>
          <a:p>
            <a:r>
              <a:rPr lang="en-US" sz="2000" dirty="0"/>
              <a:t>To deallocate a heap-allocated object or primitive, use the </a:t>
            </a:r>
            <a:r>
              <a:rPr lang="en-US" sz="2000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delete</a:t>
            </a:r>
            <a:r>
              <a:rPr lang="en-US" sz="2000" dirty="0"/>
              <a:t> keyword instead of </a:t>
            </a:r>
            <a:r>
              <a:rPr lang="en-US" sz="20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free</a:t>
            </a:r>
          </a:p>
          <a:p>
            <a:r>
              <a:rPr lang="en-US" sz="2000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delete</a:t>
            </a:r>
            <a:r>
              <a:rPr lang="en-US" sz="2000" dirty="0"/>
              <a:t> calls a destructor if necessary</a:t>
            </a:r>
          </a:p>
          <a:p>
            <a:r>
              <a:rPr lang="en-US" sz="2000" dirty="0"/>
              <a:t>Don’t mix and match!</a:t>
            </a:r>
          </a:p>
          <a:p>
            <a:pPr lvl="1" fontAlgn="base"/>
            <a:r>
              <a:rPr lang="en-US" i="1" u="sng" dirty="0"/>
              <a:t>Never</a:t>
            </a:r>
            <a:r>
              <a:rPr lang="en-US" dirty="0"/>
              <a:t>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free() </a:t>
            </a:r>
            <a:r>
              <a:rPr lang="en-US" dirty="0"/>
              <a:t>something allocated with </a:t>
            </a:r>
            <a:r>
              <a:rPr lang="en-US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new</a:t>
            </a:r>
          </a:p>
          <a:p>
            <a:pPr lvl="1" fontAlgn="base"/>
            <a:r>
              <a:rPr lang="en-US" i="1" u="sng" dirty="0"/>
              <a:t>Never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delete</a:t>
            </a:r>
            <a:r>
              <a:rPr lang="en-US" dirty="0"/>
              <a:t> something allocated with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malloc()</a:t>
            </a:r>
          </a:p>
          <a:p>
            <a:pPr lvl="1" fontAlgn="base"/>
            <a:r>
              <a:rPr lang="en-US" dirty="0"/>
              <a:t>Careful if you’re using a legacy C code library or module in C++</a:t>
            </a:r>
          </a:p>
          <a:p>
            <a:pPr lvl="1" fontAlgn="base"/>
            <a:r>
              <a:rPr lang="en-US" dirty="0"/>
              <a:t>If you delete already deleted memory, then you will get undefined behavior. (Same as when you double free</a:t>
            </a:r>
            <a:r>
              <a:rPr lang="en-US" b="1" dirty="0"/>
              <a:t> </a:t>
            </a:r>
            <a:r>
              <a:rPr lang="en-US" dirty="0"/>
              <a:t>in c)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1EDA27D-07EB-4229-703E-172FBC0066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270000"/>
            <a:ext cx="5704114" cy="481076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Autofit/>
          </a:bodyPr>
          <a:lstStyle/>
          <a:p>
            <a:pPr indent="0" rtl="0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#include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</a:t>
            </a:r>
            <a:r>
              <a:rPr lang="en-US" sz="1800" b="0" i="0" u="none" strike="noStrike" dirty="0" err="1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Point.h</a:t>
            </a:r>
            <a:r>
              <a:rPr lang="en-US" sz="1800" dirty="0">
                <a:solidFill>
                  <a:srgbClr val="D94B7B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”</a:t>
            </a:r>
            <a:br>
              <a:rPr lang="en-US" sz="18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8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using namespace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std;</a:t>
            </a:r>
          </a:p>
          <a:p>
            <a:pPr indent="0" rtl="0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 {</a:t>
            </a:r>
            <a:endParaRPr lang="en-US" sz="18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indent="0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18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Point* 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 = </a:t>
            </a:r>
            <a:r>
              <a:rPr lang="en-US" sz="1800" b="1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new</a:t>
            </a:r>
            <a:r>
              <a:rPr lang="en-US" sz="1800" b="0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Point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18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x,y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);</a:t>
            </a:r>
            <a:b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r>
              <a:rPr lang="en-US" sz="18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int* 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 = </a:t>
            </a:r>
            <a:r>
              <a:rPr lang="en-US" sz="1800" b="1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new</a:t>
            </a:r>
            <a:r>
              <a:rPr lang="en-US" sz="1800" dirty="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int;</a:t>
            </a:r>
            <a:br>
              <a:rPr lang="en-US" sz="18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8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y = 3;</a:t>
            </a:r>
            <a:endParaRPr lang="en-US" sz="18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indent="0" rtl="0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18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</a:t>
            </a:r>
            <a:r>
              <a:rPr lang="en-US" sz="1800" dirty="0">
                <a:solidFill>
                  <a:srgbClr val="D94B7B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“</a:t>
            </a:r>
            <a:r>
              <a:rPr lang="en-US" sz="1800" b="0" i="0" u="none" strike="noStrike" dirty="0" err="1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x.x</a:t>
            </a:r>
            <a:r>
              <a:rPr lang="en-US" sz="18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: "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&lt;&lt; x-&gt;</a:t>
            </a:r>
            <a:r>
              <a:rPr lang="en-US" sz="1800" b="1" i="0" u="none" strike="noStrike" dirty="0" err="1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get_x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 &lt;&lt; </a:t>
            </a:r>
            <a:r>
              <a:rPr lang="en-US" sz="18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endl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8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indent="0" rtl="0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18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</a:t>
            </a:r>
            <a:r>
              <a:rPr lang="en-US" sz="18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"y: "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&lt;&lt;y&lt;&lt; </a:t>
            </a:r>
            <a:r>
              <a:rPr lang="en-US" sz="1800" b="0" i="0" u="none" strike="noStrike" dirty="0">
                <a:solidFill>
                  <a:srgbClr val="D94B7B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“,*y: "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*y&lt;&lt;</a:t>
            </a:r>
            <a:r>
              <a:rPr lang="en-US" sz="18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endl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8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indent="0" rtl="0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1800" b="1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delete</a:t>
            </a:r>
            <a:r>
              <a:rPr lang="en-US" sz="1800" b="0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x;</a:t>
            </a:r>
            <a:b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r>
              <a:rPr lang="en-US" sz="1800" b="1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delete</a:t>
            </a:r>
            <a:r>
              <a:rPr lang="en-US" sz="1800" b="0" i="0" u="none" strike="noStrike" dirty="0">
                <a:solidFill>
                  <a:srgbClr val="FF00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y;</a:t>
            </a:r>
            <a:endParaRPr lang="en-US" sz="18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indent="0" rtl="0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18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return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sz="18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indent="0" rtl="0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8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253C26-766D-A0BC-CA39-9B2571094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14C2AD-5D2B-9CAF-4379-31CC724BE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466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E6CCA1-C11B-6CFC-6D07-AB3279D1D1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0730C-6688-6717-31CD-5EFD2602C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 World in C++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EC90C5-0272-E0CB-E41B-8D0DBA6E1E0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g++ –Wall –std=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c++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17 –o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helloworld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helloworld.cc</a:t>
            </a:r>
          </a:p>
          <a:p>
            <a:pPr lvl="1"/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Wall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turns on all warnings</a:t>
            </a:r>
          </a:p>
          <a:p>
            <a:pPr lvl="1"/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C++17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specifies C++ standard</a:t>
            </a:r>
          </a:p>
          <a:p>
            <a:pPr lvl="1"/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Creates executable hello</a:t>
            </a:r>
          </a:p>
          <a:p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Run: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./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helloworld</a:t>
            </a:r>
            <a:endPara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160B4B-83DC-A70F-D99B-565F66E020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6760" y="2057400"/>
            <a:ext cx="5979160" cy="4023360"/>
          </a:xfrm>
          <a:solidFill>
            <a:schemeClr val="tx1">
              <a:lumMod val="75000"/>
            </a:schemeClr>
          </a:solidFill>
        </p:spPr>
        <p:txBody>
          <a:bodyPr>
            <a:normAutofit/>
          </a:bodyPr>
          <a:lstStyle/>
          <a:p>
            <a:pPr>
              <a:lnSpc>
                <a:spcPts val="1425"/>
              </a:lnSpc>
              <a:buNone/>
            </a:pPr>
            <a:endParaRPr lang="en-US" sz="2000" b="0" dirty="0">
              <a:solidFill>
                <a:srgbClr val="C586C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C586C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#include</a:t>
            </a:r>
            <a:r>
              <a:rPr lang="en-US" sz="1800" b="0" dirty="0">
                <a:solidFill>
                  <a:srgbClr val="569CD6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b="0" dirty="0">
                <a:solidFill>
                  <a:srgbClr val="A5D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&lt;iostream&gt;</a:t>
            </a:r>
            <a:r>
              <a:rPr lang="en-US" sz="1800" b="0" dirty="0">
                <a:solidFill>
                  <a:srgbClr val="569CD6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b="0" dirty="0">
                <a:solidFill>
                  <a:srgbClr val="8B949E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for </a:t>
            </a:r>
            <a:r>
              <a:rPr lang="en-US" sz="1800" b="0" dirty="0" err="1">
                <a:solidFill>
                  <a:srgbClr val="8B949E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1800" b="0" dirty="0">
                <a:solidFill>
                  <a:srgbClr val="8B949E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1800" b="0" dirty="0" err="1">
                <a:solidFill>
                  <a:srgbClr val="8B949E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endl</a:t>
            </a:r>
            <a:endParaRPr lang="en-US" sz="1800" b="0" dirty="0">
              <a:solidFill>
                <a:srgbClr val="BBBEBF"/>
              </a:solidFill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C586C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#include</a:t>
            </a:r>
            <a:r>
              <a:rPr lang="en-US" sz="1800" b="0" dirty="0">
                <a:solidFill>
                  <a:srgbClr val="569CD6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b="0" dirty="0">
                <a:solidFill>
                  <a:srgbClr val="A5D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</a:t>
            </a:r>
            <a:r>
              <a:rPr lang="en-US" sz="1800" b="0" dirty="0" err="1">
                <a:solidFill>
                  <a:srgbClr val="A5D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cstdlib</a:t>
            </a:r>
            <a:r>
              <a:rPr lang="en-US" sz="1800" b="0" dirty="0">
                <a:solidFill>
                  <a:srgbClr val="A5D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</a:t>
            </a:r>
            <a:r>
              <a:rPr lang="en-US" sz="1800" b="0" dirty="0">
                <a:solidFill>
                  <a:srgbClr val="569CD6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b="0" dirty="0">
                <a:solidFill>
                  <a:srgbClr val="8B949E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for EXIT_SUCCESS</a:t>
            </a:r>
            <a:br>
              <a:rPr lang="en-US" sz="18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endParaRPr lang="en-US" sz="1800" b="0" dirty="0">
              <a:solidFill>
                <a:srgbClr val="BBBEBF"/>
              </a:solidFill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FF7B72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18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b="0" dirty="0">
                <a:solidFill>
                  <a:srgbClr val="D2A8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18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1800" b="0" dirty="0">
                <a:solidFill>
                  <a:srgbClr val="FF7B72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18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b="0" dirty="0" err="1">
                <a:solidFill>
                  <a:srgbClr val="FFA657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18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1800" b="0" dirty="0">
                <a:solidFill>
                  <a:srgbClr val="FF7B72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</a:t>
            </a:r>
            <a:r>
              <a:rPr lang="en-US" sz="18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b="0" dirty="0">
                <a:solidFill>
                  <a:srgbClr val="569CD6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**</a:t>
            </a:r>
            <a:r>
              <a:rPr lang="en-US" sz="1800" b="0" dirty="0" err="1">
                <a:solidFill>
                  <a:srgbClr val="FFA657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18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 </a:t>
            </a:r>
            <a:r>
              <a:rPr lang="en-US" sz="1800" b="0" dirty="0">
                <a:solidFill>
                  <a:srgbClr val="4EC9B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</a:t>
            </a:r>
            <a:r>
              <a:rPr lang="en-US" sz="18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::</a:t>
            </a:r>
            <a:r>
              <a:rPr lang="en-US" sz="1800" b="0" dirty="0" err="1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18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b="0" dirty="0">
                <a:solidFill>
                  <a:srgbClr val="D4D4D4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</a:t>
            </a:r>
            <a:r>
              <a:rPr lang="en-US" sz="18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b="0" dirty="0">
                <a:solidFill>
                  <a:srgbClr val="A5D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"Hello, World!"</a:t>
            </a:r>
            <a:r>
              <a:rPr lang="en-US" sz="1800" b="0" dirty="0">
                <a:solidFill>
                  <a:srgbClr val="D4D4D4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</a:t>
            </a:r>
            <a:r>
              <a:rPr lang="en-US" sz="18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b="0" dirty="0">
                <a:solidFill>
                  <a:srgbClr val="4EC9B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</a:t>
            </a:r>
            <a:r>
              <a:rPr lang="en-US" sz="18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::</a:t>
            </a:r>
            <a:r>
              <a:rPr lang="en-US" sz="1800" b="0" dirty="0" err="1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endl</a:t>
            </a:r>
            <a:r>
              <a:rPr lang="en-US" sz="18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 </a:t>
            </a:r>
            <a:r>
              <a:rPr lang="en-US" sz="1800" b="0" dirty="0">
                <a:solidFill>
                  <a:srgbClr val="C586C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return</a:t>
            </a:r>
            <a:r>
              <a:rPr lang="en-US" sz="18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EXIT_SUCCESS;</a:t>
            </a: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</a:p>
          <a:p>
            <a:pPr>
              <a:spcBef>
                <a:spcPts val="600"/>
              </a:spcBef>
            </a:pP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3D8E8-7EE2-AD28-5088-8F8A3860F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229ABB-6F80-B718-579F-819FAF178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0950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02A91-B307-D583-9309-6576422B3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0EB3F1D-5290-B3E0-233A-9A0AB5BD9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14400"/>
          </a:xfrm>
        </p:spPr>
        <p:txBody>
          <a:bodyPr/>
          <a:lstStyle/>
          <a:p>
            <a:r>
              <a:rPr lang="en-US" dirty="0"/>
              <a:t>Malloc v. New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A93F965-A6BB-D601-DE36-98C2573DA7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1486254"/>
            <a:ext cx="4754880" cy="50220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Malloc ()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8B7DA8A-3320-7DE6-01B5-3C40577B6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4694" y="2271539"/>
            <a:ext cx="4754880" cy="3658888"/>
          </a:xfrm>
        </p:spPr>
        <p:txBody>
          <a:bodyPr>
            <a:noAutofit/>
          </a:bodyPr>
          <a:lstStyle/>
          <a:p>
            <a:pPr marL="45720" indent="0" fontAlgn="base">
              <a:buNone/>
            </a:pPr>
            <a:r>
              <a:rPr lang="en-US" sz="2400" dirty="0"/>
              <a:t>A function</a:t>
            </a:r>
          </a:p>
          <a:p>
            <a:pPr marL="45720" indent="0" fontAlgn="base">
              <a:buNone/>
            </a:pPr>
            <a:r>
              <a:rPr lang="en-US" sz="2400" dirty="0"/>
              <a:t>Used in C often, in C++ rarely</a:t>
            </a:r>
          </a:p>
          <a:p>
            <a:pPr marL="45720" indent="0" fontAlgn="base">
              <a:buNone/>
            </a:pPr>
            <a:r>
              <a:rPr lang="en-US" sz="2400" dirty="0"/>
              <a:t>Allocates memory for anything</a:t>
            </a:r>
            <a:br>
              <a:rPr lang="en-US" sz="2400" dirty="0"/>
            </a:br>
            <a:endParaRPr lang="en-US" sz="2400" dirty="0"/>
          </a:p>
          <a:p>
            <a:pPr marL="45720" indent="0" fontAlgn="base">
              <a:buNone/>
            </a:pPr>
            <a:r>
              <a:rPr lang="en-US" sz="2400" dirty="0"/>
              <a:t>Returns a </a:t>
            </a:r>
            <a:r>
              <a:rPr lang="en-US" sz="2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void*</a:t>
            </a:r>
            <a:r>
              <a:rPr lang="en-US" sz="2400" dirty="0"/>
              <a:t> (should be cast)</a:t>
            </a:r>
          </a:p>
          <a:p>
            <a:pPr marL="45720" indent="0" fontAlgn="base">
              <a:buNone/>
            </a:pPr>
            <a:r>
              <a:rPr lang="en-US" sz="2400" dirty="0"/>
              <a:t>Returns </a:t>
            </a:r>
            <a:r>
              <a:rPr lang="en-US" sz="2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NULL</a:t>
            </a:r>
            <a:r>
              <a:rPr lang="en-US" sz="2400" dirty="0"/>
              <a:t> when out of memory</a:t>
            </a:r>
            <a:br>
              <a:rPr lang="en-US" sz="2400" dirty="0"/>
            </a:br>
            <a:endParaRPr lang="en-US" sz="2400" dirty="0"/>
          </a:p>
          <a:p>
            <a:pPr marL="45720" indent="0" fontAlgn="base">
              <a:buNone/>
            </a:pPr>
            <a:r>
              <a:rPr lang="en-US" sz="2400" dirty="0"/>
              <a:t>Deallocate with </a:t>
            </a:r>
            <a:r>
              <a:rPr lang="en-US" sz="2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free()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26AE468-F40F-02D5-E31D-9944095336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69173" y="1483775"/>
            <a:ext cx="4754880" cy="50220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new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671C881-066A-903B-0DFA-3EB306C3E9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0867" y="2269379"/>
            <a:ext cx="5511990" cy="3661048"/>
          </a:xfrm>
        </p:spPr>
        <p:txBody>
          <a:bodyPr>
            <a:noAutofit/>
          </a:bodyPr>
          <a:lstStyle/>
          <a:p>
            <a:pPr marL="45720" indent="0" fontAlgn="base">
              <a:buNone/>
            </a:pPr>
            <a:r>
              <a:rPr lang="en-US" sz="2400" dirty="0"/>
              <a:t>An operator / key word</a:t>
            </a:r>
          </a:p>
          <a:p>
            <a:pPr marL="45720" indent="0" fontAlgn="base">
              <a:buNone/>
            </a:pPr>
            <a:r>
              <a:rPr lang="en-US" sz="2400" dirty="0"/>
              <a:t>Used in C never, in C++ often</a:t>
            </a:r>
          </a:p>
          <a:p>
            <a:pPr marL="45720" indent="0" fontAlgn="base">
              <a:buNone/>
            </a:pPr>
            <a:r>
              <a:rPr lang="en-US" sz="2400" dirty="0"/>
              <a:t>Allocates memory arrays, objects, primitives</a:t>
            </a:r>
          </a:p>
          <a:p>
            <a:pPr marL="45720" indent="0" fontAlgn="base">
              <a:buNone/>
            </a:pPr>
            <a:r>
              <a:rPr lang="en-US" sz="2400" dirty="0"/>
              <a:t>Returns a </a:t>
            </a:r>
            <a:r>
              <a:rPr lang="en-US" sz="2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T*</a:t>
            </a:r>
            <a:r>
              <a:rPr lang="en-US" sz="2400" dirty="0"/>
              <a:t> (does not need a cast)</a:t>
            </a:r>
          </a:p>
          <a:p>
            <a:pPr marL="45720" indent="0" fontAlgn="base">
              <a:buNone/>
            </a:pPr>
            <a:r>
              <a:rPr lang="en-US" sz="2400" dirty="0"/>
              <a:t>Throws an exception when out of memory</a:t>
            </a:r>
          </a:p>
          <a:p>
            <a:pPr marL="45720" indent="0" fontAlgn="base">
              <a:buNone/>
            </a:pPr>
            <a:r>
              <a:rPr lang="en-US" sz="2400" dirty="0"/>
              <a:t>Deallocate with </a:t>
            </a:r>
            <a:r>
              <a:rPr lang="en-US" sz="2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delete </a:t>
            </a:r>
            <a:r>
              <a:rPr lang="en-US" sz="2400" dirty="0">
                <a:ea typeface="Cascadia Code" panose="020B0609020000020004" pitchFamily="49" charset="0"/>
                <a:cs typeface="Cascadia Code" panose="020B0609020000020004" pitchFamily="49" charset="0"/>
              </a:rPr>
              <a:t>or</a:t>
            </a:r>
            <a:r>
              <a:rPr lang="en-US" sz="2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delete[]</a:t>
            </a:r>
          </a:p>
          <a:p>
            <a:pPr marL="45720" indent="0" fontAlgn="base">
              <a:buNone/>
            </a:pP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A18807-34D2-13E8-ED2B-4F9FA318E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5CF2A5-7EFF-71C4-6731-C590212D1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82643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0EFCE-43D0-07F2-6F67-766330C25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Null v. </a:t>
            </a:r>
            <a:r>
              <a:rPr lang="en-US" dirty="0" err="1"/>
              <a:t>nullptr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9691053-472C-C274-0EEF-75E536336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 and C++ have long used </a:t>
            </a:r>
            <a:r>
              <a:rPr lang="en-US" sz="2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NULL</a:t>
            </a:r>
            <a:r>
              <a:rPr lang="en-US" sz="2400" dirty="0"/>
              <a:t> as a pointer value that references nothing</a:t>
            </a:r>
            <a:endParaRPr lang="en-US" dirty="0"/>
          </a:p>
          <a:p>
            <a:r>
              <a:rPr lang="en-US" sz="2400" dirty="0"/>
              <a:t>C++11 introduced a new literal for this:  </a:t>
            </a:r>
            <a:r>
              <a:rPr lang="en-US" sz="2400" b="1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nullptr</a:t>
            </a:r>
            <a:endPara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fontAlgn="base"/>
            <a:r>
              <a:rPr lang="en-US" sz="2400" dirty="0"/>
              <a:t>New reserved word</a:t>
            </a:r>
          </a:p>
          <a:p>
            <a:pPr fontAlgn="base"/>
            <a:r>
              <a:rPr lang="en-US" sz="2400" dirty="0"/>
              <a:t>Interchangeable with </a:t>
            </a:r>
            <a:r>
              <a:rPr lang="en-US" sz="2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NULL</a:t>
            </a:r>
            <a:r>
              <a:rPr lang="en-US" sz="2400" dirty="0"/>
              <a:t> for all practical purposes, but it has type </a:t>
            </a:r>
            <a:r>
              <a:rPr lang="en-US" sz="2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T*</a:t>
            </a:r>
            <a:r>
              <a:rPr lang="en-US" sz="2400" dirty="0"/>
              <a:t> for any/every </a:t>
            </a:r>
            <a:r>
              <a:rPr lang="en-US" sz="2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</a:t>
            </a:r>
            <a:r>
              <a:rPr lang="en-US" sz="2400" dirty="0"/>
              <a:t>, and is not an integer value</a:t>
            </a:r>
          </a:p>
          <a:p>
            <a:pPr lvl="1" fontAlgn="base"/>
            <a:r>
              <a:rPr lang="en-US" dirty="0"/>
              <a:t>Still can convert to/from integer 0 for tests, assignment, etc.</a:t>
            </a:r>
          </a:p>
          <a:p>
            <a:pPr fontAlgn="base"/>
            <a:r>
              <a:rPr lang="en-US" sz="2400" u="sng" dirty="0"/>
              <a:t>Advice</a:t>
            </a:r>
            <a:r>
              <a:rPr lang="en-US" sz="2400" dirty="0"/>
              <a:t>: prefer </a:t>
            </a:r>
            <a:r>
              <a:rPr lang="en-US" sz="2400" b="1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nullptr</a:t>
            </a:r>
            <a:r>
              <a:rPr lang="en-US" sz="2400" b="1" dirty="0"/>
              <a:t> </a:t>
            </a:r>
            <a:r>
              <a:rPr lang="en-US" sz="2400" dirty="0"/>
              <a:t>in C++11 code</a:t>
            </a:r>
          </a:p>
          <a:p>
            <a:pPr lvl="1" fontAlgn="base"/>
            <a:r>
              <a:rPr lang="en-US" dirty="0"/>
              <a:t>Though NULL will also be around for a long, long time</a:t>
            </a:r>
          </a:p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2578120-BF22-23CF-3851-C6616F12D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55B30B8-0E4B-6E9B-45E4-C1861FC60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4375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912ED-5C58-B6BE-9FCB-F43BDF4C0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85582-4831-E2B0-8742-4366A763C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4546600" cy="849086"/>
          </a:xfrm>
        </p:spPr>
        <p:txBody>
          <a:bodyPr>
            <a:normAutofit fontScale="90000"/>
          </a:bodyPr>
          <a:lstStyle/>
          <a:p>
            <a:r>
              <a:rPr lang="en-US" dirty="0"/>
              <a:t>C++ Array allocation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9DF47DA6-753B-2ADB-CD17-A90E0B2BA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2999" y="1458686"/>
            <a:ext cx="10424887" cy="2619828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2000" dirty="0"/>
              <a:t>To dynamically allocate an array:     Default initialize: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type* 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name = </a:t>
            </a:r>
            <a:r>
              <a:rPr lang="en-US" sz="20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new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0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type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size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];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buNone/>
            </a:pPr>
            <a:r>
              <a:rPr lang="en-US" sz="2000" dirty="0"/>
              <a:t>To dynamically deallocate an array:     </a:t>
            </a:r>
            <a:r>
              <a:rPr lang="en-US" sz="20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delete</a:t>
            </a:r>
            <a:r>
              <a:rPr lang="en-US" sz="20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[] name;</a:t>
            </a:r>
            <a:endParaRPr lang="en-US" sz="20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fontAlgn="base"/>
            <a:r>
              <a:rPr lang="en-US" sz="2000" dirty="0"/>
              <a:t>It is an </a:t>
            </a:r>
            <a:r>
              <a:rPr lang="en-US" sz="2000" i="1" dirty="0"/>
              <a:t>incorrect</a:t>
            </a:r>
            <a:r>
              <a:rPr lang="en-US" sz="2000" dirty="0"/>
              <a:t> to use </a:t>
            </a:r>
            <a:r>
              <a:rPr lang="en-US" sz="20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delete name; </a:t>
            </a:r>
            <a:r>
              <a:rPr lang="en-US" sz="2000" dirty="0"/>
              <a:t>on an array</a:t>
            </a:r>
          </a:p>
          <a:p>
            <a:pPr lvl="1" fontAlgn="base"/>
            <a:r>
              <a:rPr lang="en-US" sz="1800" dirty="0"/>
              <a:t>The compiler probably won’t catch this, though (</a:t>
            </a:r>
            <a:r>
              <a:rPr lang="en-US" sz="1800" b="1" dirty="0"/>
              <a:t>!</a:t>
            </a:r>
            <a:r>
              <a:rPr lang="en-US" sz="1800" dirty="0"/>
              <a:t>) because it can’t always tell if </a:t>
            </a:r>
            <a:r>
              <a:rPr lang="en-US" sz="1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name*</a:t>
            </a:r>
            <a:r>
              <a:rPr lang="en-US" sz="1800" dirty="0"/>
              <a:t> was allocated with </a:t>
            </a:r>
            <a:r>
              <a:rPr lang="en-US" sz="1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new type[size]; </a:t>
            </a:r>
            <a:r>
              <a:rPr lang="en-US" sz="1800" dirty="0"/>
              <a:t>or </a:t>
            </a:r>
            <a:r>
              <a:rPr lang="en-US" sz="1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new type;</a:t>
            </a:r>
          </a:p>
          <a:p>
            <a:pPr lvl="2" fontAlgn="base"/>
            <a:r>
              <a:rPr lang="en-US" sz="1600" dirty="0"/>
              <a:t>Especially inside a function where a pointer parameter could point to a single item or an array and there’s no way to tell which!</a:t>
            </a:r>
          </a:p>
          <a:p>
            <a:pPr lvl="1" fontAlgn="base"/>
            <a:r>
              <a:rPr lang="en-US" sz="1800" dirty="0"/>
              <a:t>Result of wrong delete is undefined behavior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592B9EF-D12A-C9CA-59EE-5587DD83A9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42999" y="4201886"/>
            <a:ext cx="9892748" cy="2046514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Autofit/>
          </a:bodyPr>
          <a:lstStyle/>
          <a:p>
            <a:pPr rtl="0">
              <a:buNone/>
            </a:pPr>
            <a:r>
              <a:rPr lang="en-US" sz="1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1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4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1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 {</a:t>
            </a:r>
            <a:endParaRPr lang="en-US" sz="11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11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r>
              <a:rPr lang="en-US" sz="1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14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stack_arr</a:t>
            </a:r>
            <a:r>
              <a:rPr lang="en-US" sz="1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</a:t>
            </a:r>
            <a:r>
              <a:rPr lang="en-US" sz="1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3</a:t>
            </a:r>
            <a:r>
              <a:rPr lang="en-US" sz="1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]; </a:t>
            </a:r>
            <a:r>
              <a:rPr lang="en-US" sz="1400" b="0" i="1" u="none" strike="noStrike" dirty="0">
                <a:solidFill>
                  <a:srgbClr val="5A5A5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stack un-set</a:t>
            </a:r>
            <a:br>
              <a:rPr lang="en-US" sz="11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int* </a:t>
            </a:r>
            <a:r>
              <a:rPr lang="en-US" sz="14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heap_arr</a:t>
            </a:r>
            <a:r>
              <a:rPr lang="en-US" sz="1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= </a:t>
            </a:r>
            <a:r>
              <a:rPr lang="en-US" sz="14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new</a:t>
            </a:r>
            <a:r>
              <a:rPr lang="en-US" sz="1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1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</a:t>
            </a:r>
            <a:r>
              <a:rPr lang="en-US" sz="1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3</a:t>
            </a:r>
            <a:r>
              <a:rPr lang="en-US" sz="1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]; </a:t>
            </a:r>
            <a:r>
              <a:rPr lang="en-US" sz="1400" b="0" i="1" u="none" strike="noStrike" dirty="0">
                <a:solidFill>
                  <a:srgbClr val="5A5A5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heap un-set</a:t>
            </a:r>
            <a:br>
              <a:rPr lang="en-US" sz="11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int* </a:t>
            </a:r>
            <a:r>
              <a:rPr lang="en-US" sz="14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heap_arr_init_val</a:t>
            </a:r>
            <a:r>
              <a:rPr lang="en-US" sz="1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= </a:t>
            </a:r>
            <a:r>
              <a:rPr lang="en-US" sz="14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new</a:t>
            </a:r>
            <a:r>
              <a:rPr lang="en-US" sz="1400" dirty="0">
                <a:solidFill>
                  <a:srgbClr val="611BB8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1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</a:t>
            </a:r>
            <a:r>
              <a:rPr lang="en-US" sz="1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3</a:t>
            </a:r>
            <a:r>
              <a:rPr lang="en-US" sz="1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]();  </a:t>
            </a:r>
            <a:r>
              <a:rPr lang="en-US" sz="1400" b="0" i="1" u="none" strike="noStrike" dirty="0">
                <a:solidFill>
                  <a:srgbClr val="5A5A5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heap(0, 0, 0)</a:t>
            </a:r>
            <a:br>
              <a:rPr lang="en-US" sz="1100" b="0" i="1" u="none" strike="noStrike" dirty="0">
                <a:solidFill>
                  <a:srgbClr val="5A5A5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int* </a:t>
            </a:r>
            <a:r>
              <a:rPr lang="en-US" sz="14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heap_arr_init_lst</a:t>
            </a:r>
            <a:r>
              <a:rPr lang="en-US" sz="1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= </a:t>
            </a:r>
            <a:r>
              <a:rPr lang="en-US" sz="14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new</a:t>
            </a:r>
            <a:r>
              <a:rPr lang="en-US" sz="1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1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</a:t>
            </a:r>
            <a:r>
              <a:rPr lang="en-US" sz="1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3</a:t>
            </a:r>
            <a:r>
              <a:rPr lang="en-US" sz="1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]{4, 5};  </a:t>
            </a:r>
            <a:r>
              <a:rPr lang="en-US" sz="1400" b="0" i="1" u="none" strike="noStrike" dirty="0">
                <a:solidFill>
                  <a:srgbClr val="5A5A5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C++11 syntax, heap(4, 5, 0)</a:t>
            </a:r>
            <a:endParaRPr lang="en-US" sz="11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1400" b="0" i="1" u="none" strike="noStrike" dirty="0">
                <a:solidFill>
                  <a:srgbClr val="5A5A5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...</a:t>
            </a:r>
            <a:br>
              <a:rPr lang="en-US" sz="11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4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delete</a:t>
            </a:r>
            <a:r>
              <a:rPr lang="en-US" sz="1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4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heap_arr</a:t>
            </a:r>
            <a:r>
              <a:rPr lang="en-US" sz="1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            </a:t>
            </a:r>
            <a:r>
              <a:rPr lang="en-US" sz="1400" b="0" i="1" u="none" strike="noStrike" dirty="0">
                <a:solidFill>
                  <a:srgbClr val="5A5A5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BAD</a:t>
            </a:r>
            <a:br>
              <a:rPr lang="en-US" sz="11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4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delete</a:t>
            </a:r>
            <a:r>
              <a:rPr lang="en-US" sz="1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[] </a:t>
            </a:r>
            <a:r>
              <a:rPr lang="en-US" sz="14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heap_arr_init_val</a:t>
            </a:r>
            <a:r>
              <a:rPr lang="en-US" sz="1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 </a:t>
            </a:r>
            <a:r>
              <a:rPr lang="en-US" sz="1400" b="0" i="1" u="none" strike="noStrike" dirty="0">
                <a:solidFill>
                  <a:srgbClr val="5A5A5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ok</a:t>
            </a:r>
            <a:endParaRPr lang="en-US" sz="1100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7483A3-A98F-9F7A-C1F1-A9057C642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CSE 374 SP26  Lecture C++ Intro,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A8E9B2-CDBC-D67C-568F-40B7A637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7002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hade val="95000"/>
            <a:satMod val="14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54BC90-DB87-8CEF-DDB9-A6AA27D40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278EA84-AA47-4E64-9AEA-745F57EAD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A3D311-5198-4AE1-A195-6421056766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D848932-ECEC-EC96-761E-E4AA4B5AA8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625775"/>
            <a:ext cx="6377629" cy="5258429"/>
          </a:xfrm>
          <a:noFill/>
          <a:ln w="12700" cmpd="sng">
            <a:noFill/>
          </a:ln>
        </p:spPr>
        <p:txBody>
          <a:bodyPr anchor="ctr">
            <a:normAutofit/>
          </a:bodyPr>
          <a:lstStyle/>
          <a:p>
            <a:pPr algn="r"/>
            <a:r>
              <a:rPr lang="en-US" dirty="0"/>
              <a:t>Class Act</a:t>
            </a:r>
          </a:p>
        </p:txBody>
      </p:sp>
      <p:sp>
        <p:nvSpPr>
          <p:cNvPr id="10" name="Subtitle 9">
            <a:extLst>
              <a:ext uri="{FF2B5EF4-FFF2-40B4-BE49-F238E27FC236}">
                <a16:creationId xmlns:a16="http://schemas.microsoft.com/office/drawing/2014/main" id="{FA0F150F-F091-5773-2BF6-7936BFEBB7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8217" y="625775"/>
            <a:ext cx="3391467" cy="5258429"/>
          </a:xfrm>
        </p:spPr>
        <p:txBody>
          <a:bodyPr anchor="ctr">
            <a:normAutofit/>
          </a:bodyPr>
          <a:lstStyle/>
          <a:p>
            <a:pPr algn="l"/>
            <a:r>
              <a:rPr lang="en-US" sz="2800" dirty="0"/>
              <a:t>C++ Classes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E054535-C006-4CBD-B555-2D26AE62C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828800"/>
            <a:ext cx="0" cy="3200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79E285-F700-4ECE-36EB-8E05B64E2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51510" y="6237476"/>
            <a:ext cx="4602570" cy="365125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7EF625F-8496-7F1E-4577-B5E574BAE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2315" y="6237476"/>
            <a:ext cx="170621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0962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1F0D0E-39F3-21B4-0DDA-D991FE7D1A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77428-B0B5-98C9-9F26-A2E9D9B02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4557156" cy="1356360"/>
          </a:xfrm>
        </p:spPr>
        <p:txBody>
          <a:bodyPr/>
          <a:lstStyle/>
          <a:p>
            <a:r>
              <a:rPr lang="en-US" dirty="0"/>
              <a:t>Structs &amp; Classes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B900F3-417A-762A-9935-4F5BD91FC0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503717" cy="4023360"/>
          </a:xfrm>
        </p:spPr>
        <p:txBody>
          <a:bodyPr>
            <a:noAutofit/>
          </a:bodyPr>
          <a:lstStyle/>
          <a:p>
            <a:r>
              <a:rPr lang="en-US" sz="1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 language allows structs</a:t>
            </a:r>
          </a:p>
          <a:p>
            <a:pPr lvl="1"/>
            <a:r>
              <a:rPr lang="en-US" sz="1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Puts related data in the same place</a:t>
            </a:r>
          </a:p>
          <a:p>
            <a:pPr lvl="1"/>
            <a:r>
              <a:rPr lang="en-US" sz="1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Allows access to fields by name</a:t>
            </a:r>
          </a:p>
          <a:p>
            <a:pPr lvl="1"/>
            <a:r>
              <a:rPr lang="en-US" sz="1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but offer no other functionality</a:t>
            </a:r>
          </a:p>
          <a:p>
            <a:r>
              <a:rPr lang="en-US" sz="1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C++ - C with Classes!</a:t>
            </a:r>
          </a:p>
          <a:p>
            <a:pPr lvl="1"/>
            <a:r>
              <a:rPr lang="en-US" sz="1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Puts related data in the same place</a:t>
            </a:r>
          </a:p>
          <a:p>
            <a:pPr lvl="1"/>
            <a:r>
              <a:rPr lang="en-US" sz="1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Allows access to fields by name</a:t>
            </a:r>
          </a:p>
          <a:p>
            <a:pPr lvl="1"/>
            <a:r>
              <a:rPr lang="en-US" sz="1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Allows self-contained method definition</a:t>
            </a:r>
          </a:p>
          <a:p>
            <a:pPr lvl="1"/>
            <a:r>
              <a:rPr lang="en-US" sz="1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Allows for abstraction</a:t>
            </a:r>
          </a:p>
          <a:p>
            <a:r>
              <a:rPr lang="en-US" sz="1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Actually, C++ still allows structs</a:t>
            </a:r>
          </a:p>
          <a:p>
            <a:pPr lvl="1"/>
            <a:r>
              <a:rPr lang="en-US" sz="1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Like classes except fields are public by default</a:t>
            </a:r>
          </a:p>
          <a:p>
            <a:pPr lvl="1"/>
            <a:endParaRPr lang="en-US" sz="14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B706786-FB9B-A36F-0B98-F6269E2C6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6760" y="609600"/>
            <a:ext cx="5979160" cy="5471160"/>
          </a:xfrm>
          <a:solidFill>
            <a:schemeClr val="tx1">
              <a:lumMod val="75000"/>
            </a:schemeClr>
          </a:solidFill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1600" b="0" dirty="0">
              <a:solidFill>
                <a:srgbClr val="FF7B72"/>
              </a:solidFill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solidFill>
                  <a:srgbClr val="FF7B72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typedef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struct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600" b="0" dirty="0">
                <a:solidFill>
                  <a:srgbClr val="4EC9B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Point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{</a:t>
            </a:r>
            <a:endParaRPr lang="en-US" sz="1600" b="0" dirty="0">
              <a:solidFill>
                <a:srgbClr val="BBBEBF"/>
              </a:solidFill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 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x;</a:t>
            </a:r>
            <a:endParaRPr lang="en-US" sz="1600" b="0" dirty="0">
              <a:solidFill>
                <a:srgbClr val="BBBEBF"/>
              </a:solidFill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 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y;</a:t>
            </a:r>
            <a:endParaRPr lang="en-US" sz="1600" b="0" dirty="0">
              <a:solidFill>
                <a:srgbClr val="BBBEBF"/>
              </a:solidFill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} </a:t>
            </a:r>
            <a:r>
              <a:rPr lang="en-US" sz="1600" b="0" dirty="0">
                <a:solidFill>
                  <a:srgbClr val="4EC9B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Point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;</a:t>
            </a:r>
            <a:endParaRPr lang="en-US" sz="1600" dirty="0">
              <a:solidFill>
                <a:srgbClr val="BBBEBF"/>
              </a:solidFill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1600" b="0" dirty="0">
              <a:solidFill>
                <a:srgbClr val="BBBEBF"/>
              </a:solidFill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solidFill>
                  <a:srgbClr val="4EC9B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Point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600" b="0" dirty="0" err="1">
                <a:solidFill>
                  <a:srgbClr val="D2A8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makePoint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(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600" b="0" dirty="0">
                <a:solidFill>
                  <a:srgbClr val="FFA657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x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, 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600" b="0" dirty="0">
                <a:solidFill>
                  <a:srgbClr val="FFA657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y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)</a:t>
            </a: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br>
              <a:rPr lang="en-US" sz="1600" b="0" dirty="0">
                <a:solidFill>
                  <a:srgbClr val="BBBEB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</a:br>
            <a:endParaRPr lang="en-US" sz="1600" b="0" dirty="0">
              <a:solidFill>
                <a:srgbClr val="BBBEBF"/>
              </a:solidFill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solidFill>
                  <a:srgbClr val="8B949E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// Class that represents a two-dimensional integral coordinate plane</a:t>
            </a:r>
            <a:endParaRPr lang="en-US" sz="1600" b="0" dirty="0">
              <a:solidFill>
                <a:srgbClr val="BBBEBF"/>
              </a:solidFill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solidFill>
                  <a:srgbClr val="FF7B72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class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600" b="0" dirty="0">
                <a:solidFill>
                  <a:srgbClr val="4EC9B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Point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{</a:t>
            </a:r>
            <a:endParaRPr lang="en-US" sz="1600" b="0" dirty="0">
              <a:solidFill>
                <a:srgbClr val="BBBEBF"/>
              </a:solidFill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public:</a:t>
            </a:r>
            <a:endParaRPr lang="en-US" sz="1600" b="0" dirty="0">
              <a:solidFill>
                <a:srgbClr val="BBBEBF"/>
              </a:solidFill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 </a:t>
            </a:r>
            <a:r>
              <a:rPr lang="en-US" sz="1600" b="0" dirty="0">
                <a:solidFill>
                  <a:srgbClr val="D2A8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Point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600" b="0" dirty="0">
                <a:solidFill>
                  <a:srgbClr val="FFA657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x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, 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600" b="0" dirty="0">
                <a:solidFill>
                  <a:srgbClr val="FFA657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y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);</a:t>
            </a:r>
            <a:r>
              <a:rPr lang="en-US" sz="1600" b="0" dirty="0">
                <a:solidFill>
                  <a:srgbClr val="8B949E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 // constructor</a:t>
            </a:r>
            <a:endParaRPr lang="en-US" sz="1600" b="0" dirty="0">
              <a:solidFill>
                <a:srgbClr val="BBBEBF"/>
              </a:solidFill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 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600" b="0" dirty="0" err="1">
                <a:solidFill>
                  <a:srgbClr val="D2A8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get_x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() </a:t>
            </a:r>
            <a:r>
              <a:rPr lang="en-US" sz="1600" b="0" dirty="0">
                <a:solidFill>
                  <a:srgbClr val="569CD6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const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{ </a:t>
            </a:r>
            <a:r>
              <a:rPr lang="en-US" sz="1600" b="0" dirty="0">
                <a:solidFill>
                  <a:srgbClr val="C586C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return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x_; }</a:t>
            </a:r>
            <a:r>
              <a:rPr lang="en-US" sz="1600" b="0" dirty="0">
                <a:solidFill>
                  <a:srgbClr val="8B949E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 // inline member function</a:t>
            </a:r>
            <a:endParaRPr lang="en-US" sz="1600" b="0" dirty="0">
              <a:solidFill>
                <a:srgbClr val="BBBEBF"/>
              </a:solidFill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 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600" b="0" dirty="0" err="1">
                <a:solidFill>
                  <a:srgbClr val="D2A8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get_y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() </a:t>
            </a:r>
            <a:r>
              <a:rPr lang="en-US" sz="1600" b="0" dirty="0">
                <a:solidFill>
                  <a:srgbClr val="569CD6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const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{ </a:t>
            </a:r>
            <a:r>
              <a:rPr lang="en-US" sz="1600" b="0" dirty="0">
                <a:solidFill>
                  <a:srgbClr val="C586C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return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y_; }</a:t>
            </a:r>
            <a:r>
              <a:rPr lang="en-US" sz="1600" b="0" dirty="0">
                <a:solidFill>
                  <a:srgbClr val="8B949E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 // inline member function</a:t>
            </a:r>
            <a:endParaRPr lang="en-US" sz="1600" b="0" dirty="0">
              <a:solidFill>
                <a:srgbClr val="BBBEBF"/>
              </a:solidFill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 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double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600" b="0" dirty="0">
                <a:solidFill>
                  <a:srgbClr val="D2A8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Distance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</a:t>
            </a:r>
            <a:r>
              <a:rPr lang="en-US" sz="1600" b="0" dirty="0">
                <a:solidFill>
                  <a:srgbClr val="569CD6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const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600" b="0" dirty="0">
                <a:solidFill>
                  <a:srgbClr val="4EC9B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Point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600" b="0" dirty="0">
                <a:solidFill>
                  <a:srgbClr val="569CD6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&amp;</a:t>
            </a:r>
            <a:r>
              <a:rPr lang="en-US" sz="1600" b="0" dirty="0">
                <a:solidFill>
                  <a:srgbClr val="FFA657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) </a:t>
            </a:r>
            <a:r>
              <a:rPr lang="en-US" sz="1600" b="0" dirty="0">
                <a:solidFill>
                  <a:srgbClr val="569CD6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const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;</a:t>
            </a:r>
            <a:r>
              <a:rPr lang="en-US" sz="1600" b="0" dirty="0">
                <a:solidFill>
                  <a:srgbClr val="8B949E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 // member function</a:t>
            </a:r>
            <a:endParaRPr lang="en-US" sz="1600" b="0" dirty="0">
              <a:solidFill>
                <a:srgbClr val="BBBEBF"/>
              </a:solidFill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 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void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600" b="0" dirty="0" err="1">
                <a:solidFill>
                  <a:srgbClr val="D2A8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SetLocation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600" b="0" dirty="0">
                <a:solidFill>
                  <a:srgbClr val="FFA657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x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, 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600" b="0" dirty="0">
                <a:solidFill>
                  <a:srgbClr val="FFA657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y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);</a:t>
            </a:r>
            <a:r>
              <a:rPr lang="en-US" sz="1600" b="0" dirty="0">
                <a:solidFill>
                  <a:srgbClr val="8B949E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 // member function</a:t>
            </a:r>
            <a:endParaRPr lang="en-US" sz="1600" b="0" dirty="0">
              <a:solidFill>
                <a:srgbClr val="BBBEBF"/>
              </a:solidFill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br>
              <a:rPr lang="en-US" sz="1600" b="0" dirty="0">
                <a:solidFill>
                  <a:srgbClr val="BBBEB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</a:br>
            <a:endParaRPr lang="en-US" sz="1600" b="0" dirty="0">
              <a:solidFill>
                <a:srgbClr val="BBBEBF"/>
              </a:solidFill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private:</a:t>
            </a:r>
            <a:endParaRPr lang="en-US" sz="1600" b="0" dirty="0">
              <a:solidFill>
                <a:srgbClr val="BBBEBF"/>
              </a:solidFill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 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x_;</a:t>
            </a:r>
            <a:r>
              <a:rPr lang="en-US" sz="1600" b="0" dirty="0">
                <a:solidFill>
                  <a:srgbClr val="8B949E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 // data member</a:t>
            </a:r>
            <a:endParaRPr lang="en-US" sz="1600" b="0" dirty="0">
              <a:solidFill>
                <a:srgbClr val="BBBEBF"/>
              </a:solidFill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 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y_;</a:t>
            </a:r>
            <a:r>
              <a:rPr lang="en-US" sz="1600" b="0" dirty="0">
                <a:solidFill>
                  <a:srgbClr val="8B949E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 // data member</a:t>
            </a:r>
            <a:endParaRPr lang="en-US" sz="1600" b="0" dirty="0">
              <a:solidFill>
                <a:srgbClr val="BBBEBF"/>
              </a:solidFill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solidFill>
                  <a:srgbClr val="C9D1D9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};</a:t>
            </a:r>
            <a:r>
              <a:rPr lang="en-US" sz="1600" b="0" dirty="0">
                <a:solidFill>
                  <a:srgbClr val="8B949E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 // class Point</a:t>
            </a:r>
            <a:endParaRPr lang="en-US" sz="1600" b="0" dirty="0">
              <a:solidFill>
                <a:srgbClr val="BBBEBF"/>
              </a:solidFill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A2333A-A3EA-FEF1-1EE5-73C287F12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C40CBB-9FF8-462C-5784-5440307B6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1183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6D675-7067-6D47-C36E-B36686E02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C64CDFB-DED5-8572-DA99-DFCD0DD63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14400"/>
          </a:xfrm>
        </p:spPr>
        <p:txBody>
          <a:bodyPr/>
          <a:lstStyle/>
          <a:p>
            <a:r>
              <a:rPr lang="en-US" dirty="0"/>
              <a:t>Struct v. Class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6FCB7AE-F478-1A4D-17EC-01657CC90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1486254"/>
            <a:ext cx="4754880" cy="50220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C Struct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9E26715-34AF-3746-6D33-CA7F9D5F7E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4694" y="2271539"/>
            <a:ext cx="4754880" cy="3658888"/>
          </a:xfrm>
        </p:spPr>
        <p:txBody>
          <a:bodyPr>
            <a:noAutofit/>
          </a:bodyPr>
          <a:lstStyle/>
          <a:p>
            <a:pPr marL="45720" indent="0" fontAlgn="base">
              <a:buNone/>
            </a:pPr>
            <a:r>
              <a:rPr lang="en-US" sz="2400" dirty="0"/>
              <a:t>Only contains data fields</a:t>
            </a:r>
            <a:endParaRPr lang="en-US" sz="2400" dirty="0"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 fontAlgn="base">
              <a:buNone/>
            </a:pPr>
            <a:r>
              <a:rPr lang="en-US" sz="2400" dirty="0">
                <a:ea typeface="Cascadia Code" panose="020B0609020000020004" pitchFamily="49" charset="0"/>
                <a:cs typeface="Cascadia Code" panose="020B0609020000020004" pitchFamily="49" charset="0"/>
              </a:rPr>
              <a:t>Fields are always accessible</a:t>
            </a:r>
            <a:br>
              <a:rPr lang="en-US" sz="2400" dirty="0">
                <a:ea typeface="Cascadia Code" panose="020B0609020000020004" pitchFamily="49" charset="0"/>
                <a:cs typeface="Cascadia Code" panose="020B0609020000020004" pitchFamily="49" charset="0"/>
              </a:rPr>
            </a:br>
            <a:endParaRPr lang="en-US" sz="2400" dirty="0"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 fontAlgn="base">
              <a:buNone/>
            </a:pPr>
            <a:r>
              <a:rPr lang="en-US" sz="2400" dirty="0">
                <a:ea typeface="Cascadia Code" panose="020B0609020000020004" pitchFamily="49" charset="0"/>
                <a:cs typeface="Cascadia Code" panose="020B0609020000020004" pitchFamily="49" charset="0"/>
              </a:rPr>
              <a:t>Does not contain methods</a:t>
            </a:r>
            <a:br>
              <a:rPr lang="en-US" sz="2400" dirty="0">
                <a:ea typeface="Cascadia Code" panose="020B0609020000020004" pitchFamily="49" charset="0"/>
                <a:cs typeface="Cascadia Code" panose="020B0609020000020004" pitchFamily="49" charset="0"/>
              </a:rPr>
            </a:br>
            <a:endParaRPr lang="en-US" sz="2400" dirty="0"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 fontAlgn="base">
              <a:buNone/>
            </a:pPr>
            <a:r>
              <a:rPr lang="en-US" sz="2400" dirty="0">
                <a:ea typeface="Cascadia Code" panose="020B0609020000020004" pitchFamily="49" charset="0"/>
                <a:cs typeface="Cascadia Code" panose="020B0609020000020004" pitchFamily="49" charset="0"/>
              </a:rPr>
              <a:t>Not self-contained</a:t>
            </a:r>
          </a:p>
          <a:p>
            <a:pPr marL="45720" indent="0" fontAlgn="base">
              <a:buNone/>
            </a:pPr>
            <a:r>
              <a:rPr lang="en-US" sz="2400" dirty="0">
                <a:ea typeface="Cascadia Code" panose="020B0609020000020004" pitchFamily="49" charset="0"/>
                <a:cs typeface="Cascadia Code" panose="020B0609020000020004" pitchFamily="49" charset="0"/>
              </a:rPr>
              <a:t>Does not promote abstraction (can not be a parent)</a:t>
            </a:r>
            <a:endParaRPr lang="en-US" sz="240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6BC92BF-01EB-75EE-FCD3-3543A02003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69173" y="1483775"/>
            <a:ext cx="4754880" cy="50220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C++ Class (also C</a:t>
            </a:r>
            <a:r>
              <a:rPr lang="en-US"/>
              <a:t>++ struct)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8A61050-03B5-E97C-9592-AA19C3482F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0867" y="2269379"/>
            <a:ext cx="5511990" cy="3661048"/>
          </a:xfrm>
        </p:spPr>
        <p:txBody>
          <a:bodyPr>
            <a:noAutofit/>
          </a:bodyPr>
          <a:lstStyle/>
          <a:p>
            <a:pPr marL="45720" indent="0" fontAlgn="base">
              <a:buNone/>
            </a:pPr>
            <a:r>
              <a:rPr lang="en-US" sz="2400" dirty="0"/>
              <a:t>Contains data and method fields</a:t>
            </a:r>
          </a:p>
          <a:p>
            <a:pPr marL="45720" indent="0" fontAlgn="base">
              <a:buNone/>
            </a:pPr>
            <a:r>
              <a:rPr lang="en-US" sz="2400" dirty="0"/>
              <a:t>Access modifiers allow private or protected fields</a:t>
            </a:r>
          </a:p>
          <a:p>
            <a:pPr marL="45720" indent="0" fontAlgn="base">
              <a:buNone/>
            </a:pPr>
            <a:r>
              <a:rPr lang="en-US" sz="2400" dirty="0"/>
              <a:t>Contains methods to act on member fields</a:t>
            </a:r>
          </a:p>
          <a:p>
            <a:pPr marL="45720" indent="0" fontAlgn="base">
              <a:buNone/>
            </a:pPr>
            <a:r>
              <a:rPr lang="en-US" sz="2400" dirty="0"/>
              <a:t>Self-contained</a:t>
            </a:r>
          </a:p>
          <a:p>
            <a:pPr marL="45720" indent="0" fontAlgn="base">
              <a:buNone/>
            </a:pPr>
            <a:r>
              <a:rPr lang="en-US" sz="2400" dirty="0"/>
              <a:t>Used for abstraction, polymorphism, etc.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45CFF2-8DB2-C88F-F165-F9EF137D7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E7F616-70DB-9295-3DD7-BFA99D8E9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6822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B7B48-AC4F-AE3B-2C28-4E56EE005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DFEE3-2A60-4EBF-8D85-9BD7672DB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4557156" cy="1356360"/>
          </a:xfrm>
        </p:spPr>
        <p:txBody>
          <a:bodyPr/>
          <a:lstStyle/>
          <a:p>
            <a:r>
              <a:rPr lang="en-US" dirty="0"/>
              <a:t>Class layouts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A8D22C-5D2E-FD12-6D09-E95C86630D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503717" cy="4023360"/>
          </a:xfrm>
        </p:spPr>
        <p:txBody>
          <a:bodyPr>
            <a:noAutofit/>
          </a:bodyPr>
          <a:lstStyle/>
          <a:p>
            <a: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Classes are often contained in namespaces.</a:t>
            </a:r>
          </a:p>
          <a:p>
            <a:pPr lvl="1"/>
            <a:r>
              <a:rPr lang="en-US" sz="1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Multiple classes could be in the same namespace</a:t>
            </a:r>
          </a:p>
          <a:p>
            <a: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Members are private by default</a:t>
            </a:r>
          </a:p>
          <a:p>
            <a:pPr lvl="1"/>
            <a:r>
              <a:rPr lang="en-US" sz="1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Declare public or protected as necessary</a:t>
            </a:r>
          </a:p>
          <a:p>
            <a: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Usually put constructors, then destructors, then other functions</a:t>
            </a:r>
          </a:p>
          <a:p>
            <a: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Google style guide (note, doesn’t match this example)</a:t>
            </a:r>
          </a:p>
          <a:p>
            <a:pPr lvl="1"/>
            <a:r>
              <a:rPr lang="en-US" sz="1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Put public then protected then private</a:t>
            </a:r>
          </a:p>
          <a:p>
            <a:pPr lvl="1"/>
            <a:r>
              <a:rPr lang="en-US" sz="1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Fields are private and go last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28AD2E0-EE37-46A7-631F-727230421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6760" y="1116280"/>
            <a:ext cx="5979160" cy="4964479"/>
          </a:xfrm>
          <a:solidFill>
            <a:schemeClr val="tx1">
              <a:lumMod val="75000"/>
            </a:schemeClr>
          </a:solidFill>
        </p:spPr>
        <p:txBody>
          <a:bodyPr>
            <a:normAutofit/>
          </a:bodyPr>
          <a:lstStyle/>
          <a:p>
            <a:pPr marL="228600" marR="0" lvl="0" indent="-18288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>
                <a:srgbClr val="32006E"/>
              </a:buClr>
              <a:buSzPct val="80000"/>
              <a:buFont typeface="Corbel" pitchFamily="34" charset="0"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7B72"/>
              </a:solidFill>
              <a:effectLst/>
              <a:uLnTx/>
              <a:uFillTx/>
              <a:latin typeface="Cascadia Code SemiBold" panose="020B0609020000020004" pitchFamily="49" charset="0"/>
              <a:ea typeface="+mn-ea"/>
              <a:cs typeface="Cascadia Code SemiBold" panose="020B0609020000020004" pitchFamily="49" charset="0"/>
            </a:endParaRPr>
          </a:p>
          <a:p>
            <a:pPr marL="228600" marR="0" lvl="0" indent="-18288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>
                <a:srgbClr val="32006E"/>
              </a:buClr>
              <a:buSzPct val="80000"/>
              <a:buFont typeface="Corbe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7B72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namespace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EC9B0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Shapes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 {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BBBEBF"/>
              </a:solidFill>
              <a:effectLst/>
              <a:uLnTx/>
              <a:uFillTx/>
              <a:latin typeface="Cascadia Code SemiBold" panose="020B0609020000020004" pitchFamily="49" charset="0"/>
              <a:ea typeface="+mn-ea"/>
              <a:cs typeface="Cascadia Code SemiBold" panose="020B0609020000020004" pitchFamily="49" charset="0"/>
            </a:endParaRPr>
          </a:p>
          <a:p>
            <a:pPr marL="228600" marR="0" lvl="0" indent="-18288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>
                <a:srgbClr val="32006E"/>
              </a:buClr>
              <a:buSzPct val="80000"/>
              <a:buFont typeface="Corbe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7B72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	class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EC9B0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Rectangle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 {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BBBEBF"/>
              </a:solidFill>
              <a:effectLst/>
              <a:uLnTx/>
              <a:uFillTx/>
              <a:latin typeface="Cascadia Code SemiBold" panose="020B0609020000020004" pitchFamily="49" charset="0"/>
              <a:ea typeface="+mn-ea"/>
              <a:cs typeface="Cascadia Code SemiBold" panose="020B0609020000020004" pitchFamily="49" charset="0"/>
            </a:endParaRPr>
          </a:p>
          <a:p>
            <a:pPr marL="228600" marR="0" lvl="0" indent="-18288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>
                <a:srgbClr val="32006E"/>
              </a:buClr>
              <a:buSzPct val="80000"/>
              <a:buFont typeface="Corbe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  	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7B72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int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 length;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BBBEBF"/>
              </a:solidFill>
              <a:effectLst/>
              <a:uLnTx/>
              <a:uFillTx/>
              <a:latin typeface="Cascadia Code SemiBold" panose="020B0609020000020004" pitchFamily="49" charset="0"/>
              <a:ea typeface="+mn-ea"/>
              <a:cs typeface="Cascadia Code SemiBold" panose="020B0609020000020004" pitchFamily="49" charset="0"/>
            </a:endParaRPr>
          </a:p>
          <a:p>
            <a:pPr marL="228600" marR="0" lvl="0" indent="-18288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>
                <a:srgbClr val="32006E"/>
              </a:buClr>
              <a:buSzPct val="80000"/>
              <a:buFont typeface="Corbe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  	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7B72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int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 width;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BBBEBF"/>
              </a:solidFill>
              <a:effectLst/>
              <a:uLnTx/>
              <a:uFillTx/>
              <a:latin typeface="Cascadia Code SemiBold" panose="020B0609020000020004" pitchFamily="49" charset="0"/>
              <a:ea typeface="+mn-ea"/>
              <a:cs typeface="Cascadia Code SemiBold" panose="020B0609020000020004" pitchFamily="49" charset="0"/>
            </a:endParaRPr>
          </a:p>
          <a:p>
            <a:pPr marL="228600" marR="0" lvl="0" indent="-18288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>
                <a:srgbClr val="32006E"/>
              </a:buClr>
              <a:buSzPct val="80000"/>
              <a:buFont typeface="Corbe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 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BBBEBF"/>
              </a:solidFill>
              <a:effectLst/>
              <a:uLnTx/>
              <a:uFillTx/>
              <a:latin typeface="Cascadia Code SemiBold" panose="020B0609020000020004" pitchFamily="49" charset="0"/>
              <a:ea typeface="+mn-ea"/>
              <a:cs typeface="Cascadia Code SemiBold" panose="020B0609020000020004" pitchFamily="49" charset="0"/>
            </a:endParaRPr>
          </a:p>
          <a:p>
            <a:pPr marL="228600" marR="0" lvl="0" indent="-18288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>
                <a:srgbClr val="32006E"/>
              </a:buClr>
              <a:buSzPct val="80000"/>
              <a:buFont typeface="Corbe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7B72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	public: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BBBEBF"/>
              </a:solidFill>
              <a:effectLst/>
              <a:uLnTx/>
              <a:uFillTx/>
              <a:latin typeface="Cascadia Code SemiBold" panose="020B0609020000020004" pitchFamily="49" charset="0"/>
              <a:ea typeface="+mn-ea"/>
              <a:cs typeface="Cascadia Code SemiBold" panose="020B0609020000020004" pitchFamily="49" charset="0"/>
            </a:endParaRPr>
          </a:p>
          <a:p>
            <a:pPr marL="228600" marR="0" lvl="0" indent="-18288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>
                <a:srgbClr val="32006E"/>
              </a:buClr>
              <a:buSzPct val="80000"/>
              <a:buFont typeface="Corbe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8B949E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  	// constructor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BBBEBF"/>
              </a:solidFill>
              <a:effectLst/>
              <a:uLnTx/>
              <a:uFillTx/>
              <a:latin typeface="Cascadia Code SemiBold" panose="020B0609020000020004" pitchFamily="49" charset="0"/>
              <a:ea typeface="+mn-ea"/>
              <a:cs typeface="Cascadia Code SemiBold" panose="020B0609020000020004" pitchFamily="49" charset="0"/>
            </a:endParaRPr>
          </a:p>
          <a:p>
            <a:pPr marL="228600" marR="0" lvl="0" indent="-18288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>
                <a:srgbClr val="32006E"/>
              </a:buClr>
              <a:buSzPct val="80000"/>
              <a:buFont typeface="Corbe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  	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D2A8FF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Rectangle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 ();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8B949E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  //default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BBBEBF"/>
              </a:solidFill>
              <a:effectLst/>
              <a:uLnTx/>
              <a:uFillTx/>
              <a:latin typeface="Cascadia Code SemiBold" panose="020B0609020000020004" pitchFamily="49" charset="0"/>
              <a:ea typeface="+mn-ea"/>
              <a:cs typeface="Cascadia Code SemiBold" panose="020B0609020000020004" pitchFamily="49" charset="0"/>
            </a:endParaRPr>
          </a:p>
          <a:p>
            <a:pPr marL="228600" marR="0" lvl="0" indent="-18288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>
                <a:srgbClr val="32006E"/>
              </a:buClr>
              <a:buSzPct val="80000"/>
              <a:buFont typeface="Corbe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  	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D2A8FF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Rectangle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 (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7B72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int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 l,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7B72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int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 w);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BBBEBF"/>
              </a:solidFill>
              <a:effectLst/>
              <a:uLnTx/>
              <a:uFillTx/>
              <a:latin typeface="Cascadia Code SemiBold" panose="020B0609020000020004" pitchFamily="49" charset="0"/>
              <a:ea typeface="+mn-ea"/>
              <a:cs typeface="Cascadia Code SemiBold" panose="020B0609020000020004" pitchFamily="49" charset="0"/>
            </a:endParaRPr>
          </a:p>
          <a:p>
            <a:pPr marL="228600" marR="0" lvl="0" indent="-18288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>
                <a:srgbClr val="32006E"/>
              </a:buClr>
              <a:buSzPct val="80000"/>
              <a:buFont typeface="Corbe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 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BBBEBF"/>
              </a:solidFill>
              <a:effectLst/>
              <a:uLnTx/>
              <a:uFillTx/>
              <a:latin typeface="Cascadia Code SemiBold" panose="020B0609020000020004" pitchFamily="49" charset="0"/>
              <a:ea typeface="+mn-ea"/>
              <a:cs typeface="Cascadia Code SemiBold" panose="020B0609020000020004" pitchFamily="49" charset="0"/>
            </a:endParaRPr>
          </a:p>
          <a:p>
            <a:pPr marL="228600" marR="0" lvl="0" indent="-18288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>
                <a:srgbClr val="32006E"/>
              </a:buClr>
              <a:buSzPct val="80000"/>
              <a:buFont typeface="Corbe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8B949E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  	// destructor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BBBEBF"/>
              </a:solidFill>
              <a:effectLst/>
              <a:uLnTx/>
              <a:uFillTx/>
              <a:latin typeface="Cascadia Code SemiBold" panose="020B0609020000020004" pitchFamily="49" charset="0"/>
              <a:ea typeface="+mn-ea"/>
              <a:cs typeface="Cascadia Code SemiBold" panose="020B0609020000020004" pitchFamily="49" charset="0"/>
            </a:endParaRPr>
          </a:p>
          <a:p>
            <a:pPr marL="228600" marR="0" lvl="0" indent="-18288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>
                <a:srgbClr val="32006E"/>
              </a:buClr>
              <a:buSzPct val="80000"/>
              <a:buFont typeface="Corbe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  	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69CD6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virtual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D4D4D4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~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D2A8FF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Rectangle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 () {};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BBBEBF"/>
              </a:solidFill>
              <a:effectLst/>
              <a:uLnTx/>
              <a:uFillTx/>
              <a:latin typeface="Cascadia Code SemiBold" panose="020B0609020000020004" pitchFamily="49" charset="0"/>
              <a:ea typeface="+mn-ea"/>
              <a:cs typeface="Cascadia Code SemiBold" panose="020B0609020000020004" pitchFamily="49" charset="0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>
                <a:srgbClr val="32006E"/>
              </a:buClr>
              <a:buNone/>
              <a:defRPr/>
            </a:pPr>
            <a:r>
              <a:rPr lang="en-US" sz="1400" dirty="0">
                <a:solidFill>
                  <a:srgbClr val="FF7B72"/>
                </a:solidFill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	public: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BBBEBF"/>
              </a:solidFill>
              <a:effectLst/>
              <a:uLnTx/>
              <a:uFillTx/>
              <a:latin typeface="Cascadia Code SemiBold" panose="020B0609020000020004" pitchFamily="49" charset="0"/>
              <a:ea typeface="+mn-ea"/>
              <a:cs typeface="Cascadia Code SemiBold" panose="020B0609020000020004" pitchFamily="49" charset="0"/>
            </a:endParaRPr>
          </a:p>
          <a:p>
            <a:pPr marL="228600" marR="0" lvl="0" indent="-18288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>
                <a:srgbClr val="32006E"/>
              </a:buClr>
              <a:buSzPct val="80000"/>
              <a:buFont typeface="Corbe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  	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7B72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int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D2A8FF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getArea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();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BBBEBF"/>
              </a:solidFill>
              <a:effectLst/>
              <a:uLnTx/>
              <a:uFillTx/>
              <a:latin typeface="Cascadia Code SemiBold" panose="020B0609020000020004" pitchFamily="49" charset="0"/>
              <a:ea typeface="+mn-ea"/>
              <a:cs typeface="Cascadia Code SemiBold" panose="020B0609020000020004" pitchFamily="49" charset="0"/>
            </a:endParaRPr>
          </a:p>
          <a:p>
            <a:pPr marL="228600" marR="0" lvl="0" indent="-18288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>
                <a:srgbClr val="32006E"/>
              </a:buClr>
              <a:buSzPct val="80000"/>
              <a:buFont typeface="Corbe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9D1D9"/>
                </a:solidFill>
                <a:effectLst/>
                <a:uLnTx/>
                <a:uFillTx/>
                <a:latin typeface="Cascadia Code SemiBold" panose="020B0609020000020004" pitchFamily="49" charset="0"/>
                <a:ea typeface="+mn-ea"/>
                <a:cs typeface="Cascadia Code SemiBold" panose="020B0609020000020004" pitchFamily="49" charset="0"/>
              </a:rPr>
              <a:t>};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BBBEBF"/>
              </a:solidFill>
              <a:effectLst/>
              <a:uLnTx/>
              <a:uFillTx/>
              <a:latin typeface="Cascadia Code SemiBold" panose="020B0609020000020004" pitchFamily="49" charset="0"/>
              <a:ea typeface="+mn-ea"/>
              <a:cs typeface="Cascadia Code SemiBold" panose="020B0609020000020004" pitchFamily="49" charset="0"/>
            </a:endParaRPr>
          </a:p>
          <a:p>
            <a:pPr marL="228600" marR="0" lvl="0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>
                <a:srgbClr val="32006E"/>
              </a:buClr>
              <a:buSzPct val="80000"/>
              <a:buFont typeface="Corbel" pitchFamily="34" charset="0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2006E"/>
              </a:solidFill>
              <a:effectLst/>
              <a:uLnTx/>
              <a:uFillTx/>
              <a:latin typeface="Cascadia Code SemiBold" panose="020B0609020000020004" pitchFamily="49" charset="0"/>
              <a:ea typeface="Cascadia Code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1600" b="0" dirty="0">
              <a:solidFill>
                <a:srgbClr val="BBBEBF"/>
              </a:solidFill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78E1B7-4DD0-2141-6415-8F6587310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235D1C-F48B-0ED6-5B6C-37DA89D0E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73386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7DFEF-8726-0E26-3634-6B52228D3A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215DB-0734-91CE-B8B6-63AFA16DF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7615052" cy="849086"/>
          </a:xfrm>
        </p:spPr>
        <p:txBody>
          <a:bodyPr>
            <a:normAutofit/>
          </a:bodyPr>
          <a:lstStyle/>
          <a:p>
            <a:r>
              <a:rPr lang="en-US" dirty="0"/>
              <a:t>Classes where &amp; how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82604FEE-5C83-862F-D39B-8047765DD5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2999" y="1715984"/>
            <a:ext cx="4781389" cy="4532416"/>
          </a:xfrm>
        </p:spPr>
        <p:txBody>
          <a:bodyPr>
            <a:noAutofit/>
          </a:bodyPr>
          <a:lstStyle/>
          <a:p>
            <a:r>
              <a:rPr lang="en-US" dirty="0"/>
              <a:t>Class definition syntax</a:t>
            </a:r>
          </a:p>
          <a:p>
            <a:pPr lvl="1"/>
            <a:r>
              <a:rPr lang="en-US" dirty="0"/>
              <a:t>Usually put in a .h file</a:t>
            </a:r>
          </a:p>
          <a:p>
            <a:pPr lvl="1"/>
            <a:r>
              <a:rPr lang="en-US" dirty="0"/>
              <a:t>Members can be methods (functions) or fields (fields)</a:t>
            </a:r>
          </a:p>
          <a:p>
            <a:pPr lvl="1"/>
            <a:r>
              <a:rPr lang="en-US" dirty="0"/>
              <a:t>Still include private members here</a:t>
            </a:r>
          </a:p>
          <a:p>
            <a:r>
              <a:rPr lang="en-US" dirty="0"/>
              <a:t>Define the member functions</a:t>
            </a:r>
          </a:p>
          <a:p>
            <a:pPr lvl="1"/>
            <a:r>
              <a:rPr lang="en-US" dirty="0"/>
              <a:t>Usually in a .cc file</a:t>
            </a:r>
          </a:p>
          <a:p>
            <a:pPr lvl="1"/>
            <a:r>
              <a:rPr lang="en-US" dirty="0"/>
              <a:t>(sometimes in line – especially constructors, destructors, getter and setters)</a:t>
            </a:r>
          </a:p>
          <a:p>
            <a:r>
              <a:rPr lang="en-US" dirty="0"/>
              <a:t>File names don’t have to match the class name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F6C479C-8430-B8E7-DBA5-D381DEB31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715984"/>
            <a:ext cx="5704114" cy="4364776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Autofit/>
          </a:bodyPr>
          <a:lstStyle/>
          <a:p>
            <a:pPr rtl="0">
              <a:buNone/>
            </a:pPr>
            <a:r>
              <a:rPr lang="en-US" sz="1800" dirty="0">
                <a:cs typeface="Cascadia Code SemiBold" panose="020B0609020000020004" pitchFamily="49" charset="0"/>
              </a:rPr>
              <a:t>Header file:</a:t>
            </a:r>
            <a:endParaRPr lang="en-US" sz="1800" b="0" i="0" u="none" strike="noStrike" dirty="0">
              <a:effectLst/>
              <a:cs typeface="Cascadia Code SemiBold" panose="020B0609020000020004" pitchFamily="49" charset="0"/>
            </a:endParaRPr>
          </a:p>
          <a:p>
            <a:pPr rtl="0">
              <a:buNone/>
            </a:pPr>
            <a:r>
              <a:rPr lang="en-US" sz="120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class</a:t>
            </a:r>
            <a:r>
              <a:rPr lang="en-US" sz="120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Name 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{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buNone/>
            </a:pP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</a:t>
            </a:r>
            <a:r>
              <a:rPr lang="en-US" sz="120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public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: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buNone/>
            </a:pP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</a:t>
            </a:r>
            <a:r>
              <a:rPr lang="en-US" sz="120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// public member definitions &amp; declarations go here</a:t>
            </a:r>
            <a:br>
              <a:rPr lang="en-US" sz="1050" b="0" dirty="0"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</a:b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buNone/>
            </a:pP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</a:t>
            </a:r>
            <a:r>
              <a:rPr lang="en-US" sz="120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private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: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buNone/>
            </a:pP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</a:t>
            </a:r>
            <a:r>
              <a:rPr lang="en-US" sz="120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// private member definitions &amp; declarations go here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buNone/>
            </a:pP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}</a:t>
            </a:r>
            <a:r>
              <a:rPr lang="en-US" sz="1200" b="1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;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 </a:t>
            </a:r>
            <a:r>
              <a:rPr lang="en-US" sz="120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// class Name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buNone/>
            </a:pPr>
            <a:endParaRPr lang="en-US" sz="1050" b="0" dirty="0">
              <a:effectLst/>
              <a:latin typeface="Cascadia Code SemiBold" panose="020B0609020000020004" pitchFamily="49" charset="0"/>
              <a:ea typeface="Cascadia Code" panose="020B0609020000020004" pitchFamily="49" charset="0"/>
              <a:cs typeface="Cascadia Code SemiBold" panose="020B0609020000020004" pitchFamily="49" charset="0"/>
            </a:endParaRPr>
          </a:p>
          <a:p>
            <a:pPr>
              <a:buNone/>
            </a:pPr>
            <a:r>
              <a:rPr lang="en-US" sz="1800" dirty="0">
                <a:ea typeface="Cascadia Code" panose="020B0609020000020004" pitchFamily="49" charset="0"/>
                <a:cs typeface="Cascadia Code SemiBold" panose="020B0609020000020004" pitchFamily="49" charset="0"/>
              </a:rPr>
              <a:t>C file:</a:t>
            </a:r>
            <a:endParaRPr lang="en-US" sz="1800" b="0" dirty="0">
              <a:effectLst/>
              <a:ea typeface="Cascadia Code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buNone/>
            </a:pPr>
            <a:r>
              <a:rPr lang="en-US" sz="1200" b="0" i="0" u="none" strike="noStrike" dirty="0" err="1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retType</a:t>
            </a:r>
            <a:r>
              <a:rPr lang="en-US" sz="1200" b="0" i="0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Name::</a:t>
            </a:r>
            <a:r>
              <a:rPr lang="en-US" sz="1200" b="0" i="0" u="none" strike="noStrike" dirty="0" err="1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MethodName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</a:t>
            </a:r>
            <a:r>
              <a:rPr lang="en-US" sz="120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type1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param1, …, </a:t>
            </a:r>
            <a:r>
              <a:rPr lang="en-US" sz="1200" b="0" i="0" u="none" strike="noStrike" dirty="0" err="1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typeN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200" b="0" i="0" u="none" strike="noStrike" dirty="0" err="1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paramN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) {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buNone/>
            </a:pPr>
            <a:r>
              <a:rPr lang="en-US" sz="120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// body statements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buNone/>
            </a:pP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}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5CF29D-5CD5-E086-B2B6-E977C56EF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49715A-0A16-532D-2F90-A2EAE95F2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51502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8901C-93FD-61CF-F7C3-66824B688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744DB-8F8C-1471-BAD4-64A2A4412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7615052" cy="849086"/>
          </a:xfrm>
        </p:spPr>
        <p:txBody>
          <a:bodyPr>
            <a:normAutofit/>
          </a:bodyPr>
          <a:lstStyle/>
          <a:p>
            <a:r>
              <a:rPr lang="en-US" dirty="0"/>
              <a:t>Class Definition (.h)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2FE5A200-1196-215F-3A97-AC425EF4E1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1715984"/>
            <a:ext cx="4010892" cy="4532416"/>
          </a:xfrm>
        </p:spPr>
        <p:txBody>
          <a:bodyPr>
            <a:noAutofit/>
          </a:bodyPr>
          <a:lstStyle/>
          <a:p>
            <a:r>
              <a:rPr lang="en-US" dirty="0"/>
              <a:t>‘const’ before arguments specifies that the ‘this’ object is not changeable</a:t>
            </a:r>
          </a:p>
          <a:p>
            <a:r>
              <a:rPr lang="en-US" dirty="0"/>
              <a:t>Inline definitions common for setters and getters</a:t>
            </a:r>
          </a:p>
          <a:p>
            <a:r>
              <a:rPr lang="en-US" dirty="0"/>
              <a:t>Google style convection of putting </a:t>
            </a:r>
            <a:r>
              <a:rPr lang="en-US" dirty="0" err="1"/>
              <a:t>fiels</a:t>
            </a:r>
            <a:r>
              <a:rPr lang="en-US" dirty="0"/>
              <a:t> last, with a _ after the name to denote private</a:t>
            </a:r>
          </a:p>
          <a:p>
            <a:r>
              <a:rPr lang="en-US" dirty="0"/>
              <a:t>Note still in a header file with header guards (</a:t>
            </a:r>
            <a:r>
              <a:rPr lang="en-US" sz="1400" dirty="0"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#ifndef POINT_H</a:t>
            </a:r>
            <a:r>
              <a:rPr lang="en-US" dirty="0"/>
              <a:t>)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6656DB53-F41D-6C9C-8989-3E7F30B421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2654" y="1715984"/>
            <a:ext cx="6147459" cy="4364776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Autofit/>
          </a:bodyPr>
          <a:lstStyle/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#ifndef 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POINT_H_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#define 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POINT_H_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br>
              <a:rPr lang="en-US" sz="1050" b="0" dirty="0"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</a:b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class</a:t>
            </a:r>
            <a:r>
              <a:rPr lang="en-US" sz="120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Point 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{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</a:t>
            </a:r>
            <a:r>
              <a:rPr lang="en-US" sz="120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public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: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Point(</a:t>
            </a:r>
            <a:r>
              <a:rPr lang="en-US" sz="120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const int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x, </a:t>
            </a:r>
            <a:r>
              <a:rPr lang="en-US" sz="120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const int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y);     </a:t>
            </a:r>
            <a:r>
              <a:rPr lang="en-US" sz="120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// constructor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int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200" b="1" i="0" u="none" strike="noStrike" dirty="0" err="1">
                <a:solidFill>
                  <a:srgbClr val="66990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get_x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() </a:t>
            </a:r>
            <a:r>
              <a:rPr lang="en-US" sz="120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const 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{ </a:t>
            </a:r>
            <a:r>
              <a:rPr lang="en-US" sz="120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return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x_; }     </a:t>
            </a:r>
            <a:r>
              <a:rPr lang="en-US" sz="120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// inline member function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</a:t>
            </a:r>
            <a:r>
              <a:rPr lang="en-US" sz="120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int </a:t>
            </a:r>
            <a:r>
              <a:rPr lang="en-US" sz="1200" b="1" i="0" u="none" strike="noStrike" dirty="0" err="1">
                <a:solidFill>
                  <a:srgbClr val="66990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get_y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() </a:t>
            </a:r>
            <a:r>
              <a:rPr lang="en-US" sz="120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const 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{ </a:t>
            </a:r>
            <a:r>
              <a:rPr lang="en-US" sz="120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return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y_; }     </a:t>
            </a:r>
            <a:r>
              <a:rPr lang="en-US" sz="120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// inline member function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</a:t>
            </a:r>
            <a:r>
              <a:rPr lang="en-US" sz="120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double </a:t>
            </a:r>
            <a:r>
              <a:rPr lang="en-US" sz="1200" b="1" i="0" u="none" strike="noStrike" dirty="0">
                <a:solidFill>
                  <a:srgbClr val="66990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Distance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</a:t>
            </a:r>
            <a:r>
              <a:rPr lang="en-US" sz="120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const Point&amp;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p) </a:t>
            </a:r>
            <a:r>
              <a:rPr lang="en-US" sz="120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const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;      </a:t>
            </a:r>
            <a:r>
              <a:rPr lang="en-US" sz="120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// member function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</a:t>
            </a:r>
            <a:r>
              <a:rPr lang="en-US" sz="120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void </a:t>
            </a:r>
            <a:r>
              <a:rPr lang="en-US" sz="1200" b="1" i="0" u="none" strike="noStrike" dirty="0" err="1">
                <a:solidFill>
                  <a:srgbClr val="66990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SetLocation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</a:t>
            </a:r>
            <a:r>
              <a:rPr lang="en-US" sz="120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const int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x, </a:t>
            </a:r>
            <a:r>
              <a:rPr lang="en-US" sz="120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const int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y); </a:t>
            </a:r>
            <a:r>
              <a:rPr lang="en-US" sz="120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// member function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br>
              <a:rPr lang="en-US" sz="1050" b="0" dirty="0"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</a:b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</a:t>
            </a:r>
            <a:r>
              <a:rPr lang="en-US" sz="120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private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: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</a:t>
            </a:r>
            <a:r>
              <a:rPr lang="en-US" sz="120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int 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x_;  </a:t>
            </a:r>
            <a:r>
              <a:rPr lang="en-US" sz="120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// data member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int 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y_;  </a:t>
            </a:r>
            <a:r>
              <a:rPr lang="en-US" sz="120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// data member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};  </a:t>
            </a:r>
            <a:r>
              <a:rPr lang="en-US" sz="120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// class Point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br>
              <a:rPr lang="en-US" sz="1050" b="0" dirty="0"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</a:b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#endif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 </a:t>
            </a:r>
            <a:r>
              <a:rPr lang="en-US" sz="120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// POINT_H_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7E7A87-EF01-AA02-54CB-F96BB998C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FAD9D9-ADBC-C6D8-D51B-3175C4AD6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46850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0BC634-18F5-3CE4-F8E7-CFE58B0A85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9C2A0-ECD5-36AF-13A6-B45F24DF6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7615052" cy="849086"/>
          </a:xfrm>
        </p:spPr>
        <p:txBody>
          <a:bodyPr>
            <a:normAutofit/>
          </a:bodyPr>
          <a:lstStyle/>
          <a:p>
            <a:r>
              <a:rPr lang="en-US" dirty="0"/>
              <a:t>Class Member Definition (.cc)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E51DF468-336D-D955-87B2-83CF8718E9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1715984"/>
            <a:ext cx="4010892" cy="4532416"/>
          </a:xfrm>
        </p:spPr>
        <p:txBody>
          <a:bodyPr>
            <a:noAutofit/>
          </a:bodyPr>
          <a:lstStyle/>
          <a:p>
            <a:r>
              <a:rPr lang="en-US" dirty="0"/>
              <a:t>‘const’ is used with an argument to say it shouldn’t be modified</a:t>
            </a:r>
          </a:p>
          <a:p>
            <a:pPr lvl="1"/>
            <a:r>
              <a:rPr lang="en-US" dirty="0"/>
              <a:t>Use ‘const’ when applicable as good style (“defensive programming”)</a:t>
            </a:r>
          </a:p>
          <a:p>
            <a:r>
              <a:rPr lang="en-US" dirty="0"/>
              <a:t>Using ‘this’ is optional; may need it for name conflicts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1EC4BAF-1DF7-B4F1-6A75-130BF10E7C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2654" y="1715984"/>
            <a:ext cx="6147459" cy="4364776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Autofit/>
          </a:bodyPr>
          <a:lstStyle/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#include </a:t>
            </a:r>
            <a:r>
              <a:rPr lang="en-US" sz="1050" b="0" i="0" u="none" strike="noStrike" dirty="0">
                <a:solidFill>
                  <a:srgbClr val="D94B7B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&lt;</a:t>
            </a:r>
            <a:r>
              <a:rPr lang="en-US" sz="1050" b="0" i="0" u="none" strike="noStrike" dirty="0" err="1">
                <a:solidFill>
                  <a:srgbClr val="D94B7B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cmath</a:t>
            </a:r>
            <a:r>
              <a:rPr lang="en-US" sz="1050" b="0" i="0" u="none" strike="noStrike" dirty="0">
                <a:solidFill>
                  <a:srgbClr val="D94B7B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&gt;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#include </a:t>
            </a:r>
            <a:r>
              <a:rPr lang="en-US" sz="1050" b="0" i="0" u="none" strike="noStrike" dirty="0">
                <a:solidFill>
                  <a:srgbClr val="D94B7B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"</a:t>
            </a:r>
            <a:r>
              <a:rPr lang="en-US" sz="1050" b="0" i="0" u="none" strike="noStrike" dirty="0" err="1">
                <a:solidFill>
                  <a:srgbClr val="D94B7B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Point.h</a:t>
            </a:r>
            <a:r>
              <a:rPr lang="en-US" sz="1050" b="0" i="0" u="none" strike="noStrike" dirty="0">
                <a:solidFill>
                  <a:srgbClr val="D94B7B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"</a:t>
            </a:r>
            <a:br>
              <a:rPr lang="en-US" sz="900" b="0" dirty="0"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</a:b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Point::</a:t>
            </a:r>
            <a:r>
              <a:rPr lang="en-US" sz="1050" b="1" i="0" u="none" strike="noStrike" dirty="0">
                <a:solidFill>
                  <a:srgbClr val="66990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Point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</a:t>
            </a:r>
            <a:r>
              <a:rPr lang="en-US" sz="105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const int 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x, </a:t>
            </a:r>
            <a:r>
              <a:rPr lang="en-US" sz="105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const int 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y)</a:t>
            </a:r>
            <a:r>
              <a:rPr lang="en-US" sz="105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{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x_ = x;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</a:t>
            </a:r>
            <a:r>
              <a:rPr lang="en-US" sz="105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this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-&gt;y_ = y;  </a:t>
            </a:r>
            <a:r>
              <a:rPr lang="en-US" sz="105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// "this-&gt;" is optional unless name conflicts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}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double 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Point::</a:t>
            </a:r>
            <a:r>
              <a:rPr lang="en-US" sz="1050" b="1" i="0" u="none" strike="noStrike" dirty="0">
                <a:solidFill>
                  <a:srgbClr val="66990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Distance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</a:t>
            </a:r>
            <a:r>
              <a:rPr lang="en-US" sz="105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const Point&amp;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p) </a:t>
            </a:r>
            <a:r>
              <a:rPr lang="en-US" sz="105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const 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{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</a:t>
            </a:r>
            <a:r>
              <a:rPr lang="en-US" sz="105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// We can access p’s x_ and y_ variables either through the</a:t>
            </a:r>
            <a:r>
              <a:rPr lang="en-US" sz="1050" b="0" i="0" u="none" strike="noStrike" dirty="0">
                <a:solidFill>
                  <a:srgbClr val="00000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050" b="0" i="1" u="none" strike="noStrike" dirty="0" err="1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get_x</a:t>
            </a:r>
            <a:r>
              <a:rPr lang="en-US" sz="105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(),  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// </a:t>
            </a:r>
            <a:r>
              <a:rPr lang="en-US" sz="1050" b="0" i="1" u="none" strike="noStrike" dirty="0" err="1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get_y</a:t>
            </a:r>
            <a:r>
              <a:rPr lang="en-US" sz="105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() accessor functions or the x_, y_ private</a:t>
            </a:r>
            <a:r>
              <a:rPr lang="en-US" sz="1050" b="0" i="0" u="none" strike="noStrike" dirty="0">
                <a:solidFill>
                  <a:srgbClr val="00000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05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member variables 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// directly, since we’re in a member</a:t>
            </a:r>
            <a:r>
              <a:rPr lang="en-US" sz="1050" b="0" i="0" u="none" strike="noStrike" dirty="0">
                <a:solidFill>
                  <a:srgbClr val="00000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05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function of the same class.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</a:t>
            </a:r>
            <a:r>
              <a:rPr lang="en-US" sz="105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double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distance = (x_ - </a:t>
            </a:r>
            <a:r>
              <a:rPr lang="en-US" sz="1050" b="0" i="0" u="none" strike="noStrike" dirty="0" err="1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p.</a:t>
            </a:r>
            <a:r>
              <a:rPr lang="en-US" sz="1050" b="1" i="0" u="none" strike="noStrike" dirty="0" err="1">
                <a:solidFill>
                  <a:srgbClr val="66990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get_x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()) * (x_ - </a:t>
            </a:r>
            <a:r>
              <a:rPr lang="en-US" sz="1050" b="0" i="0" u="none" strike="noStrike" dirty="0" err="1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p.</a:t>
            </a:r>
            <a:r>
              <a:rPr lang="en-US" sz="1050" b="1" i="0" u="none" strike="noStrike" dirty="0" err="1">
                <a:solidFill>
                  <a:srgbClr val="66990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get_x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());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distance += (y_ - </a:t>
            </a:r>
            <a:r>
              <a:rPr lang="en-US" sz="1050" b="0" i="0" u="none" strike="noStrike" dirty="0" err="1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p.y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_) * (y_ - </a:t>
            </a:r>
            <a:r>
              <a:rPr lang="en-US" sz="1050" b="0" i="0" u="none" strike="noStrike" dirty="0" err="1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p.y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_);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</a:t>
            </a:r>
            <a:r>
              <a:rPr lang="en-US" sz="105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return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050" b="1" i="0" u="none" strike="noStrike" dirty="0">
                <a:solidFill>
                  <a:srgbClr val="66990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sqrt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(distance);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}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void 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Point::</a:t>
            </a:r>
            <a:r>
              <a:rPr lang="en-US" sz="1050" b="1" i="0" u="none" strike="noStrike" dirty="0" err="1">
                <a:solidFill>
                  <a:srgbClr val="66990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SetLocation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</a:t>
            </a:r>
            <a:r>
              <a:rPr lang="en-US" sz="105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const int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x, </a:t>
            </a:r>
            <a:r>
              <a:rPr lang="en-US" sz="105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const int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y) {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x_ = x;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y_ = y;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}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335B97-F3FE-810B-B948-C099E9D7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E2ED4C-F580-9F67-7D2D-BD4649015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947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EE9AB-DC96-E8E2-CE0C-52761C156E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4BBE5-814E-5112-753C-4202179CE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 World in C++: iostream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76D4FE-F3C0-F1F4-0261-F34E43B9E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398"/>
            <a:ext cx="3708400" cy="4480561"/>
          </a:xfrm>
        </p:spPr>
        <p:txBody>
          <a:bodyPr>
            <a:normAutofit/>
          </a:bodyPr>
          <a:lstStyle/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&lt;iostream&gt;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gives us objects and operators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Std::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is an object (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) of type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ostream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, declared in a namespace (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)</a:t>
            </a:r>
            <a:endPara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is an </a:t>
            </a:r>
            <a:r>
              <a:rPr lang="en-US" dirty="0">
                <a:solidFill>
                  <a:schemeClr val="accent6"/>
                </a:solidFill>
                <a:ea typeface="Cascadia Code" panose="020B0609020000020004" pitchFamily="49" charset="0"/>
                <a:cs typeface="Cascadia Code" panose="020B0609020000020004" pitchFamily="49" charset="0"/>
              </a:rPr>
              <a:t>operator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 defined by C++.  The class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ostream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 overloads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 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to print  when it is on the left-hand side of the operator</a:t>
            </a:r>
          </a:p>
          <a:p>
            <a:r>
              <a:rPr lang="en-US" sz="1800" dirty="0">
                <a:ea typeface="Cascadia Code" panose="020B0609020000020004" pitchFamily="49" charset="0"/>
                <a:cs typeface="Cascadia Code" panose="020B0609020000020004" pitchFamily="49" charset="0"/>
              </a:rPr>
              <a:t>Fun fact: &lt;&lt; does bit-shifts in C</a:t>
            </a:r>
            <a:endParaRPr lang="en-US" dirty="0"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0BF83C5-8455-B676-B8BF-9406210FE3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6760" y="2057400"/>
            <a:ext cx="5979160" cy="4023360"/>
          </a:xfrm>
          <a:solidFill>
            <a:schemeClr val="tx1">
              <a:lumMod val="75000"/>
            </a:schemeClr>
          </a:solidFill>
        </p:spPr>
        <p:txBody>
          <a:bodyPr>
            <a:normAutofit/>
          </a:bodyPr>
          <a:lstStyle/>
          <a:p>
            <a:pPr>
              <a:lnSpc>
                <a:spcPts val="1425"/>
              </a:lnSpc>
              <a:buNone/>
            </a:pPr>
            <a:endParaRPr lang="en-US" sz="2000" b="0" dirty="0">
              <a:solidFill>
                <a:srgbClr val="C586C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&lt;iostream&gt;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// for </a:t>
            </a:r>
            <a:r>
              <a:rPr lang="en-US" sz="1800" b="0" dirty="0" err="1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1800" b="0" dirty="0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b="0" dirty="0" err="1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endl</a:t>
            </a:r>
            <a:endParaRPr lang="en-US" sz="18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800" b="0" dirty="0" err="1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cstdlib</a:t>
            </a:r>
            <a:r>
              <a:rPr lang="en-US" sz="18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8B949E"/>
                </a:solidFill>
                <a:effectLst/>
                <a:latin typeface="Consolas" panose="020B0609020204030204" pitchFamily="49" charset="0"/>
              </a:rPr>
              <a:t>// for EXIT_SUCCESS</a:t>
            </a:r>
            <a:b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</a:br>
            <a:endParaRPr lang="en-US" sz="18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D2A8FF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argc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b="0" dirty="0">
                <a:solidFill>
                  <a:srgbClr val="FF7B72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</a:t>
            </a:r>
            <a:r>
              <a:rPr lang="en-US" sz="18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argv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800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18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&lt;&lt;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A5D6FF"/>
                </a:solidFill>
                <a:effectLst/>
                <a:latin typeface="Consolas" panose="020B0609020204030204" pitchFamily="49" charset="0"/>
              </a:rPr>
              <a:t>"Hello, World!"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&lt;&lt;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1800" b="0" dirty="0" err="1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800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EXIT_SUCCESS;</a:t>
            </a:r>
          </a:p>
          <a:p>
            <a:pPr>
              <a:lnSpc>
                <a:spcPts val="1425"/>
              </a:lnSpc>
              <a:buNone/>
            </a:pPr>
            <a:r>
              <a:rPr lang="en-US" sz="18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spcBef>
                <a:spcPts val="600"/>
              </a:spcBef>
            </a:pP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E9DEB2-3D47-13F8-452F-509DBAD20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82A729-51F9-11F4-71BE-8B39B8BF1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1180CF1E-6832-3ABC-BA07-6B36860E4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65684" y="353567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7984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B0F15-57BE-C979-D93A-50FABF201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1E62C-ED34-CD08-4B40-AD9DD3990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7615052" cy="849086"/>
          </a:xfrm>
        </p:spPr>
        <p:txBody>
          <a:bodyPr>
            <a:normAutofit/>
          </a:bodyPr>
          <a:lstStyle/>
          <a:p>
            <a:r>
              <a:rPr lang="en-US" dirty="0"/>
              <a:t>Class Usage (.cc)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71216A9-64D4-7317-C5D4-6EE55BA9F6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1715984"/>
            <a:ext cx="4010892" cy="4532416"/>
          </a:xfrm>
        </p:spPr>
        <p:txBody>
          <a:bodyPr>
            <a:noAutofit/>
          </a:bodyPr>
          <a:lstStyle/>
          <a:p>
            <a:r>
              <a:rPr lang="en-US" dirty="0"/>
              <a:t>Calls constructor to define a new object on the stack</a:t>
            </a:r>
          </a:p>
          <a:p>
            <a:pPr lvl="1"/>
            <a:r>
              <a:rPr lang="en-US" dirty="0"/>
              <a:t>But doesn’t use ‘new’ here</a:t>
            </a:r>
          </a:p>
          <a:p>
            <a:r>
              <a:rPr lang="en-US" dirty="0"/>
              <a:t>Members are accessed with the dot notation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84A5220-B4AC-0F06-4986-C050C1ACE4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2654" y="1715984"/>
            <a:ext cx="6147459" cy="4364776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Autofit/>
          </a:bodyPr>
          <a:lstStyle/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#include </a:t>
            </a:r>
            <a:r>
              <a:rPr lang="en-US" sz="1200" b="0" i="0" u="none" strike="noStrike" dirty="0">
                <a:solidFill>
                  <a:srgbClr val="D94B7B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&lt;iostream&gt;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#include </a:t>
            </a:r>
            <a:r>
              <a:rPr lang="en-US" sz="1200" b="0" i="0" u="none" strike="noStrike" dirty="0">
                <a:solidFill>
                  <a:srgbClr val="D94B7B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"</a:t>
            </a:r>
            <a:r>
              <a:rPr lang="en-US" sz="1200" b="0" i="0" u="none" strike="noStrike" dirty="0" err="1">
                <a:solidFill>
                  <a:srgbClr val="D94B7B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Point.h</a:t>
            </a:r>
            <a:r>
              <a:rPr lang="en-US" sz="1200" b="0" i="0" u="none" strike="noStrike" dirty="0">
                <a:solidFill>
                  <a:srgbClr val="D94B7B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"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using namespace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std;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int </a:t>
            </a:r>
            <a:r>
              <a:rPr lang="en-US" sz="1200" b="1" i="0" u="none" strike="noStrike" dirty="0">
                <a:solidFill>
                  <a:srgbClr val="66990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main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</a:t>
            </a:r>
            <a:r>
              <a:rPr lang="en-US" sz="120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200" b="0" i="0" u="none" strike="noStrike" dirty="0" err="1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argc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, </a:t>
            </a:r>
            <a:r>
              <a:rPr lang="en-US" sz="120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char** </a:t>
            </a:r>
            <a:r>
              <a:rPr lang="en-US" sz="1200" b="0" i="0" u="none" strike="noStrike" dirty="0" err="1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argv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) {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Point p1(</a:t>
            </a:r>
            <a:r>
              <a:rPr lang="en-US" sz="1200" b="0" i="0" u="none" strike="noStrike" dirty="0">
                <a:solidFill>
                  <a:srgbClr val="333333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1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, </a:t>
            </a:r>
            <a:r>
              <a:rPr lang="en-US" sz="1200" b="0" i="0" u="none" strike="noStrike" dirty="0">
                <a:solidFill>
                  <a:srgbClr val="333333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2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);  </a:t>
            </a:r>
            <a:r>
              <a:rPr lang="en-US" sz="120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// allocate a new Point on the Stack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Point p2(</a:t>
            </a:r>
            <a:r>
              <a:rPr lang="en-US" sz="1200" b="0" i="0" u="none" strike="noStrike" dirty="0">
                <a:solidFill>
                  <a:srgbClr val="333333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4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, </a:t>
            </a:r>
            <a:r>
              <a:rPr lang="en-US" sz="1200" b="0" i="0" u="none" strike="noStrike" dirty="0">
                <a:solidFill>
                  <a:srgbClr val="333333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6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);  </a:t>
            </a:r>
            <a:r>
              <a:rPr lang="en-US" sz="120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// allocate a new Point on the Stack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br>
              <a:rPr lang="en-US" sz="1050" b="0" dirty="0"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</a:b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</a:t>
            </a:r>
            <a:r>
              <a:rPr lang="en-US" sz="1200" b="0" i="0" u="none" strike="noStrike" dirty="0" err="1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cout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&lt;&lt; </a:t>
            </a:r>
            <a:r>
              <a:rPr lang="en-US" sz="1200" b="0" i="0" u="none" strike="noStrike" dirty="0">
                <a:solidFill>
                  <a:srgbClr val="D94B7B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"p1 is: ("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&lt;&lt; p1.</a:t>
            </a:r>
            <a:r>
              <a:rPr lang="en-US" sz="1200" b="1" i="0" u="none" strike="noStrike" dirty="0">
                <a:solidFill>
                  <a:srgbClr val="66990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get_x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() &lt;&lt; </a:t>
            </a:r>
            <a:r>
              <a:rPr lang="en-US" sz="1200" b="0" i="0" u="none" strike="noStrike" dirty="0">
                <a:solidFill>
                  <a:srgbClr val="D94B7B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", "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;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</a:t>
            </a:r>
            <a:r>
              <a:rPr lang="en-US" sz="1200" b="0" i="0" u="none" strike="noStrike" dirty="0" err="1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cout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&lt;&lt; p1.</a:t>
            </a:r>
            <a:r>
              <a:rPr lang="en-US" sz="1200" b="1" i="0" u="none" strike="noStrike" dirty="0">
                <a:solidFill>
                  <a:srgbClr val="66990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get_y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() &lt;&lt; </a:t>
            </a:r>
            <a:r>
              <a:rPr lang="en-US" sz="1200" b="0" i="0" u="none" strike="noStrike" dirty="0">
                <a:solidFill>
                  <a:srgbClr val="D94B7B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")"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&lt;&lt; </a:t>
            </a:r>
            <a:r>
              <a:rPr lang="en-US" sz="1200" b="0" i="0" u="none" strike="noStrike" dirty="0" err="1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endl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;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br>
              <a:rPr lang="en-US" sz="1050" b="0" dirty="0"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</a:b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</a:t>
            </a:r>
            <a:r>
              <a:rPr lang="en-US" sz="1200" b="0" i="0" u="none" strike="noStrike" dirty="0" err="1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cout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&lt;&lt; </a:t>
            </a:r>
            <a:r>
              <a:rPr lang="en-US" sz="1200" b="0" i="0" u="none" strike="noStrike" dirty="0">
                <a:solidFill>
                  <a:srgbClr val="D94B7B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"p2 is: ("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&lt;&lt; p2.</a:t>
            </a:r>
            <a:r>
              <a:rPr lang="en-US" sz="1200" b="1" i="0" u="none" strike="noStrike" dirty="0">
                <a:solidFill>
                  <a:srgbClr val="66990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get_x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() &lt;&lt; </a:t>
            </a:r>
            <a:r>
              <a:rPr lang="en-US" sz="1200" b="0" i="0" u="none" strike="noStrike" dirty="0">
                <a:solidFill>
                  <a:srgbClr val="D94B7B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", "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;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</a:t>
            </a:r>
            <a:r>
              <a:rPr lang="en-US" sz="1200" b="0" i="0" u="none" strike="noStrike" dirty="0" err="1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cout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&lt;&lt; p2.</a:t>
            </a:r>
            <a:r>
              <a:rPr lang="en-US" sz="1200" b="1" i="0" u="none" strike="noStrike" dirty="0">
                <a:solidFill>
                  <a:srgbClr val="66990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get_y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() &lt;&lt; </a:t>
            </a:r>
            <a:r>
              <a:rPr lang="en-US" sz="1200" b="0" i="0" u="none" strike="noStrike" dirty="0">
                <a:solidFill>
                  <a:srgbClr val="D94B7B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")"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&lt;&lt; </a:t>
            </a:r>
            <a:r>
              <a:rPr lang="en-US" sz="1200" b="0" i="0" u="none" strike="noStrike" dirty="0" err="1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endl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;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br>
              <a:rPr lang="en-US" sz="1050" b="0" dirty="0"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</a:b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</a:t>
            </a:r>
            <a:r>
              <a:rPr lang="en-US" sz="1200" b="0" i="0" u="none" strike="noStrike" dirty="0" err="1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cout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&lt;&lt; </a:t>
            </a:r>
            <a:r>
              <a:rPr lang="en-US" sz="1200" b="0" i="0" u="none" strike="noStrike" dirty="0">
                <a:solidFill>
                  <a:srgbClr val="D94B7B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"</a:t>
            </a:r>
            <a:r>
              <a:rPr lang="en-US" sz="1200" b="0" i="0" u="none" strike="noStrike" dirty="0" err="1">
                <a:solidFill>
                  <a:srgbClr val="D94B7B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dist</a:t>
            </a:r>
            <a:r>
              <a:rPr lang="en-US" sz="1200" b="0" i="0" u="none" strike="noStrike" dirty="0">
                <a:solidFill>
                  <a:srgbClr val="D94B7B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: "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&lt;&lt; p1.</a:t>
            </a:r>
            <a:r>
              <a:rPr lang="en-US" sz="1200" b="1" i="0" u="none" strike="noStrike" dirty="0">
                <a:solidFill>
                  <a:srgbClr val="66990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Distance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(p2) &lt;&lt; </a:t>
            </a:r>
            <a:r>
              <a:rPr lang="en-US" sz="1200" b="0" i="0" u="none" strike="noStrike" dirty="0" err="1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endl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;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return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200" b="0" i="0" u="none" strike="noStrike" dirty="0">
                <a:solidFill>
                  <a:srgbClr val="333333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0</a:t>
            </a: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;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20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}</a:t>
            </a: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47483D-B093-F542-4E8F-18C6CF7AB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CSE 374 SP26  Lecture C++ Intro,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2D1DA1-743A-3954-ED15-206A263DC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3140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6ED87-138C-49AD-FAFE-5E53A8180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Stack v. Heap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DACDC10-BA47-6791-3D71-FF09FFE84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894114"/>
            <a:ext cx="10138558" cy="4201886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en-US" sz="3000" b="1" dirty="0">
                <a:solidFill>
                  <a:schemeClr val="accent6"/>
                </a:solidFill>
              </a:rPr>
              <a:t>Java</a:t>
            </a:r>
            <a:r>
              <a:rPr lang="en-US" sz="2400" dirty="0"/>
              <a:t>: cannot stack-allocate an object </a:t>
            </a:r>
          </a:p>
          <a:p>
            <a:pPr marL="45720" indent="0">
              <a:buNone/>
            </a:pPr>
            <a:r>
              <a:rPr lang="en-US" sz="2400" dirty="0"/>
              <a:t>(only a pointer to one; all objects are dynamically allocated on the heap - all variables are pointers to objects)</a:t>
            </a:r>
          </a:p>
          <a:p>
            <a:pPr marL="45720" indent="0">
              <a:buNone/>
            </a:pPr>
            <a:r>
              <a:rPr lang="en-US" sz="2400" dirty="0"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new Thing(...) </a:t>
            </a:r>
            <a:r>
              <a:rPr lang="en-US" sz="2400" dirty="0"/>
              <a:t>calls constructor, returns heap allocated pointer</a:t>
            </a:r>
            <a:br>
              <a:rPr lang="en-US" sz="2400" dirty="0"/>
            </a:br>
            <a:br>
              <a:rPr lang="en-US" sz="2400" dirty="0"/>
            </a:br>
            <a:r>
              <a:rPr lang="en-US" sz="3000" b="1" dirty="0">
                <a:solidFill>
                  <a:schemeClr val="accent6"/>
                </a:solidFill>
              </a:rPr>
              <a:t>C</a:t>
            </a:r>
            <a:r>
              <a:rPr lang="en-US" sz="2400" dirty="0"/>
              <a:t>: can stack-allocate a struct, then initialize it  (An actual object)</a:t>
            </a:r>
          </a:p>
          <a:p>
            <a:pPr marL="45720" indent="0">
              <a:buNone/>
            </a:pPr>
            <a:r>
              <a:rPr lang="en-US" sz="2400" dirty="0"/>
              <a:t>Use malloc and then initialize, must free exactly once later, untyped pointers</a:t>
            </a:r>
          </a:p>
          <a:p>
            <a:pPr marL="45720" indent="0">
              <a:buNone/>
            </a:pPr>
            <a:r>
              <a:rPr lang="en-US" sz="3000" b="1" dirty="0">
                <a:solidFill>
                  <a:schemeClr val="accent6"/>
                </a:solidFill>
              </a:rPr>
              <a:t>C++</a:t>
            </a:r>
            <a:r>
              <a:rPr lang="en-US" sz="2400" dirty="0"/>
              <a:t>: stack-allocate and call a constructor Thing t(10000);</a:t>
            </a:r>
          </a:p>
          <a:p>
            <a:pPr marL="45720" indent="0">
              <a:buNone/>
            </a:pPr>
            <a:r>
              <a:rPr lang="en-US" sz="2400" dirty="0"/>
              <a:t>Like Java, </a:t>
            </a:r>
            <a:r>
              <a:rPr lang="en-US" sz="2400" dirty="0"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new Thing(…)</a:t>
            </a:r>
            <a:r>
              <a:rPr lang="en-US" sz="2400" dirty="0"/>
              <a:t>, but can also do </a:t>
            </a:r>
            <a:r>
              <a:rPr lang="en-US" sz="2400" dirty="0"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new int(42)</a:t>
            </a:r>
            <a:r>
              <a:rPr lang="en-US" sz="2400" dirty="0"/>
              <a:t>. Like C must deallocate, but must use delete instead of free. (never mix malloc/free with new/ delete!) 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51436-4159-F38B-F034-DED97FD0E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0483EE-01DE-DA8D-63E5-031DC70CF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65770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042B26-2968-9322-8B24-47FB7807A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65160-6E66-1F46-32C5-572C70647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7615052" cy="849086"/>
          </a:xfrm>
        </p:spPr>
        <p:txBody>
          <a:bodyPr>
            <a:normAutofit fontScale="90000"/>
          </a:bodyPr>
          <a:lstStyle/>
          <a:p>
            <a:r>
              <a:rPr lang="en-US" dirty="0"/>
              <a:t>Class Usage with arrays / new (.cc)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373FA552-EEC1-E4C9-AF4F-AA0788B46E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1715984"/>
            <a:ext cx="4010892" cy="4532416"/>
          </a:xfrm>
        </p:spPr>
        <p:txBody>
          <a:bodyPr>
            <a:noAutofit/>
          </a:bodyPr>
          <a:lstStyle/>
          <a:p>
            <a:r>
              <a:rPr lang="en-US" dirty="0"/>
              <a:t>It is possible to define default constructors (next lecture!)</a:t>
            </a:r>
          </a:p>
          <a:p>
            <a:pPr lvl="1"/>
            <a:r>
              <a:rPr lang="en-US" dirty="0"/>
              <a:t>The way we declare objects will depend on the available constructors</a:t>
            </a:r>
          </a:p>
          <a:p>
            <a:r>
              <a:rPr lang="en-US" dirty="0"/>
              <a:t>We see constructing on the stack (no ‘new’) and heap (with ‘new’)</a:t>
            </a:r>
          </a:p>
          <a:p>
            <a:r>
              <a:rPr lang="en-US" dirty="0"/>
              <a:t>Notice new/delete array declaration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7DC72D7-5424-FAEA-15D5-DB4A62FABC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2654" y="1715984"/>
            <a:ext cx="6147459" cy="4364776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Autofit/>
          </a:bodyPr>
          <a:lstStyle/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#include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050" b="0" i="0" u="none" strike="noStrike" dirty="0">
                <a:solidFill>
                  <a:srgbClr val="D94B7B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"</a:t>
            </a:r>
            <a:r>
              <a:rPr lang="en-US" sz="1050" b="0" i="0" u="none" strike="noStrike" dirty="0" err="1">
                <a:solidFill>
                  <a:srgbClr val="D94B7B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Point.h</a:t>
            </a:r>
            <a:r>
              <a:rPr lang="en-US" sz="1050" b="0" i="0" u="none" strike="noStrike" dirty="0">
                <a:solidFill>
                  <a:srgbClr val="D94B7B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"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050" b="1" i="0" u="none" strike="noStrike" dirty="0">
                <a:solidFill>
                  <a:srgbClr val="669900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main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() {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...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Point </a:t>
            </a:r>
            <a:r>
              <a:rPr lang="en-US" sz="1050" b="0" i="0" u="none" strike="noStrike" dirty="0" err="1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stack_pt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</a:t>
            </a:r>
            <a:r>
              <a:rPr lang="en-US" sz="1050" b="0" i="0" u="none" strike="noStrike" dirty="0">
                <a:solidFill>
                  <a:srgbClr val="333333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1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, </a:t>
            </a:r>
            <a:r>
              <a:rPr lang="en-US" sz="1050" b="0" i="0" u="none" strike="noStrike" dirty="0">
                <a:solidFill>
                  <a:srgbClr val="333333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2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); </a:t>
            </a:r>
            <a:r>
              <a:rPr lang="en-US" sz="105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// stack 2-arg constructor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Point* </a:t>
            </a:r>
            <a:r>
              <a:rPr lang="en-US" sz="1050" b="0" i="0" u="none" strike="noStrike" dirty="0" err="1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heap_pt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= </a:t>
            </a:r>
            <a:r>
              <a:rPr lang="en-US" sz="105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new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05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Point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(</a:t>
            </a:r>
            <a:r>
              <a:rPr lang="en-US" sz="1050" b="0" i="0" u="none" strike="noStrike" dirty="0">
                <a:solidFill>
                  <a:srgbClr val="333333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1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, </a:t>
            </a:r>
            <a:r>
              <a:rPr lang="en-US" sz="1050" b="0" i="0" u="none" strike="noStrike" dirty="0">
                <a:solidFill>
                  <a:srgbClr val="333333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2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); </a:t>
            </a:r>
            <a:r>
              <a:rPr lang="en-US" sz="105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// heap 2-arg constructor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Point* </a:t>
            </a:r>
            <a:r>
              <a:rPr lang="en-US" sz="1050" b="0" i="0" u="none" strike="noStrike" dirty="0" err="1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heap_pt_arr_err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= </a:t>
            </a:r>
            <a:r>
              <a:rPr lang="en-US" sz="105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new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05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Point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[</a:t>
            </a:r>
            <a:r>
              <a:rPr lang="en-US" sz="1050" b="0" i="0" u="none" strike="noStrike" dirty="0">
                <a:solidFill>
                  <a:srgbClr val="333333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2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];</a:t>
            </a:r>
            <a:r>
              <a:rPr lang="en-US" sz="105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// heap default </a:t>
            </a:r>
            <a:r>
              <a:rPr lang="en-US" sz="1050" b="0" i="1" u="none" strike="noStrike" dirty="0" err="1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ctor</a:t>
            </a:r>
            <a:r>
              <a:rPr lang="en-US" sz="105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?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 // fails cause no default </a:t>
            </a:r>
            <a:r>
              <a:rPr lang="en-US" sz="1050" b="0" i="1" u="none" strike="noStrike" dirty="0" err="1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ctor</a:t>
            </a:r>
            <a:br>
              <a:rPr lang="en-US" sz="900" b="0" dirty="0"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</a:b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Point* </a:t>
            </a:r>
            <a:r>
              <a:rPr lang="en-US" sz="1050" b="0" i="0" u="none" strike="noStrike" dirty="0" err="1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heap_pt_arr_init_lst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= </a:t>
            </a:r>
            <a:r>
              <a:rPr lang="en-US" sz="105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new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050" b="0" i="0" u="none" strike="noStrike" dirty="0">
                <a:solidFill>
                  <a:srgbClr val="0066FF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Point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[</a:t>
            </a:r>
            <a:r>
              <a:rPr lang="en-US" sz="1050" b="0" i="0" u="none" strike="noStrike" dirty="0">
                <a:solidFill>
                  <a:srgbClr val="333333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2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]{{</a:t>
            </a:r>
            <a:r>
              <a:rPr lang="en-US" sz="1050" b="0" i="0" u="none" strike="noStrike" dirty="0">
                <a:solidFill>
                  <a:srgbClr val="333333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1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, </a:t>
            </a:r>
            <a:r>
              <a:rPr lang="en-US" sz="1050" b="0" i="0" u="none" strike="noStrike" dirty="0">
                <a:solidFill>
                  <a:srgbClr val="333333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2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}, {</a:t>
            </a:r>
            <a:r>
              <a:rPr lang="en-US" sz="1050" b="0" i="0" u="none" strike="noStrike" dirty="0">
                <a:solidFill>
                  <a:srgbClr val="333333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3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,</a:t>
            </a:r>
            <a:r>
              <a:rPr lang="en-US" sz="1050" b="0" i="0" u="none" strike="noStrike" dirty="0">
                <a:solidFill>
                  <a:srgbClr val="333333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4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}};</a:t>
            </a:r>
            <a:b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                                                     </a:t>
            </a:r>
            <a:r>
              <a:rPr lang="en-US" sz="105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// C++11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1" u="none" strike="noStrike" dirty="0">
                <a:solidFill>
                  <a:srgbClr val="5A5A5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...</a:t>
            </a:r>
            <a:br>
              <a:rPr lang="en-US" sz="900" b="0" dirty="0"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</a:b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</a:t>
            </a:r>
            <a:r>
              <a:rPr lang="en-US" sz="105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delete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050" b="0" i="0" u="none" strike="noStrike" dirty="0" err="1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heap_pt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;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</a:t>
            </a:r>
            <a:r>
              <a:rPr lang="en-US" sz="105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delete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[] </a:t>
            </a:r>
            <a:r>
              <a:rPr lang="en-US" sz="1050" b="0" i="0" u="none" strike="noStrike" dirty="0" err="1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heap_pt_arr_init_lst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;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br>
              <a:rPr lang="en-US" sz="900" b="0" dirty="0"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</a:b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  </a:t>
            </a:r>
            <a:r>
              <a:rPr lang="en-US" sz="1050" b="0" i="0" u="none" strike="noStrike" dirty="0">
                <a:solidFill>
                  <a:srgbClr val="E2661A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return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050" b="0" i="0" u="none" strike="noStrike" dirty="0">
                <a:solidFill>
                  <a:srgbClr val="333333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EXIT_SUCCESS</a:t>
            </a: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;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rt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50" b="0" i="0" u="none" strike="noStrike" dirty="0">
                <a:solidFill>
                  <a:srgbClr val="611BB8"/>
                </a:solidFill>
                <a:effectLst/>
                <a:latin typeface="Cascadia Code SemiBold" panose="020B0609020000020004" pitchFamily="49" charset="0"/>
                <a:cs typeface="Cascadia Code SemiBold" panose="020B0609020000020004" pitchFamily="49" charset="0"/>
              </a:rPr>
              <a:t>}</a:t>
            </a:r>
            <a:endParaRPr lang="en-US" sz="90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br>
              <a:rPr lang="en-US" sz="900" dirty="0">
                <a:latin typeface="Cascadia Code SemiBold" panose="020B0609020000020004" pitchFamily="49" charset="0"/>
                <a:cs typeface="Cascadia Code SemiBold" panose="020B0609020000020004" pitchFamily="49" charset="0"/>
              </a:rPr>
            </a:br>
            <a:endParaRPr lang="en-US" sz="1050" b="0" dirty="0">
              <a:effectLst/>
              <a:latin typeface="Cascadia Code SemiBold" panose="020B0609020000020004" pitchFamily="49" charset="0"/>
              <a:cs typeface="Cascadia Code SemiBold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80C257-35E8-0329-50BA-6B798C380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32006E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CSE 374 SP26  Lecture C++ Intro, Professor Hazen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2006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AAEE03-8EA6-6F49-0144-BA942CF6B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2006E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2006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5067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3D8B7-0A51-C688-CBF5-26F721DB5B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7C44C-8E90-CC39-AA54-9D85441C4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Fancier HelloWorld.cc - namespaces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4B580C-CFF6-4B60-60D5-4C8339F3E1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9440" y="2057398"/>
            <a:ext cx="4251960" cy="4480561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The </a:t>
            </a:r>
            <a: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  <a:t>using</a:t>
            </a:r>
            <a:r>
              <a:rPr lang="en-US" sz="2400" dirty="0"/>
              <a:t> keyword introduces a namespace (or part of) into the current region</a:t>
            </a:r>
            <a:endParaRPr lang="en-US" dirty="0"/>
          </a:p>
          <a:p>
            <a:pPr fontAlgn="base"/>
            <a: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  <a:t>using namespace std;  </a:t>
            </a:r>
            <a:r>
              <a:rPr lang="en-US" sz="2400" dirty="0"/>
              <a:t>imports all names from </a:t>
            </a:r>
            <a: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  <a:t>std::</a:t>
            </a:r>
          </a:p>
          <a:p>
            <a:pPr lvl="1" fontAlgn="base"/>
            <a:r>
              <a:rPr lang="en-US" dirty="0"/>
              <a:t>Linter will complain, but we will ignore for this class</a:t>
            </a:r>
          </a:p>
          <a:p>
            <a:pPr lvl="1" fontAlgn="base"/>
            <a:r>
              <a:rPr lang="en-US" dirty="0"/>
              <a:t>Can use std::string as string, std::</a:t>
            </a:r>
            <a:r>
              <a:rPr lang="en-US" dirty="0" err="1"/>
              <a:t>cout</a:t>
            </a:r>
            <a:r>
              <a:rPr lang="en-US" dirty="0"/>
              <a:t> as </a:t>
            </a:r>
            <a:r>
              <a:rPr lang="en-US" dirty="0" err="1"/>
              <a:t>cout</a:t>
            </a:r>
            <a:r>
              <a:rPr lang="en-US" dirty="0"/>
              <a:t>, std::</a:t>
            </a:r>
            <a:r>
              <a:rPr lang="en-US" dirty="0" err="1"/>
              <a:t>endl</a:t>
            </a:r>
            <a:r>
              <a:rPr lang="en-US" dirty="0"/>
              <a:t> as </a:t>
            </a:r>
            <a:r>
              <a:rPr lang="en-US" dirty="0" err="1"/>
              <a:t>endl</a:t>
            </a:r>
            <a:endParaRPr lang="en-US" dirty="0"/>
          </a:p>
          <a:p>
            <a:pPr fontAlgn="base"/>
            <a: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  <a:t>Using std::</a:t>
            </a:r>
            <a:r>
              <a:rPr lang="en-US" sz="2400" dirty="0" err="1">
                <a:latin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  <a:t>;  </a:t>
            </a:r>
            <a:b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2400" dirty="0"/>
              <a:t>imports </a:t>
            </a:r>
            <a:r>
              <a:rPr lang="en-US" sz="2400" i="1" dirty="0"/>
              <a:t>only </a:t>
            </a:r>
            <a: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  <a:t>std::</a:t>
            </a:r>
            <a:r>
              <a:rPr lang="en-US" sz="2400" dirty="0" err="1">
                <a:latin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dirty="0"/>
              <a:t>(used as </a:t>
            </a:r>
            <a:r>
              <a:rPr lang="en-US" sz="2400" dirty="0" err="1">
                <a:latin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2400" dirty="0"/>
              <a:t>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3E33AC-079F-42CC-F02B-5B57FC3032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6760" y="2057400"/>
            <a:ext cx="5979160" cy="4023360"/>
          </a:xfrm>
          <a:solidFill>
            <a:schemeClr val="tx1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#include</a:t>
            </a:r>
            <a:r>
              <a:rPr lang="en-US" sz="1600" b="0" dirty="0">
                <a:solidFill>
                  <a:srgbClr val="569CD6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</a:t>
            </a:r>
            <a:r>
              <a:rPr lang="en-US" sz="1600" b="0" dirty="0" err="1">
                <a:solidFill>
                  <a:srgbClr val="A5D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cstdlib</a:t>
            </a:r>
            <a:r>
              <a:rPr lang="en-US" sz="1600" b="0" dirty="0">
                <a:solidFill>
                  <a:srgbClr val="A5D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</a:t>
            </a:r>
            <a:endParaRPr lang="en-US" sz="1600" b="0" dirty="0">
              <a:solidFill>
                <a:srgbClr val="BBBEBF"/>
              </a:solidFill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#include</a:t>
            </a:r>
            <a:r>
              <a:rPr lang="en-US" sz="1600" b="0" dirty="0">
                <a:solidFill>
                  <a:srgbClr val="569CD6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&lt;iostream&gt;</a:t>
            </a:r>
            <a:endParaRPr lang="en-US" sz="1600" b="0" dirty="0">
              <a:solidFill>
                <a:srgbClr val="BBBEBF"/>
              </a:solidFill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#include</a:t>
            </a:r>
            <a:r>
              <a:rPr lang="en-US" sz="1600" b="0" dirty="0">
                <a:solidFill>
                  <a:srgbClr val="569CD6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&lt;string&gt;  </a:t>
            </a:r>
            <a:r>
              <a:rPr lang="en-US" sz="1600" b="0" dirty="0">
                <a:solidFill>
                  <a:schemeClr val="accent2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C++ has a string class!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using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namespace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dirty="0">
                <a:solidFill>
                  <a:srgbClr val="4EC9B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 </a:t>
            </a:r>
            <a:r>
              <a:rPr lang="en-US" sz="1600" b="0" dirty="0">
                <a:solidFill>
                  <a:schemeClr val="accent2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introduces a namespace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FF7B72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dirty="0">
                <a:solidFill>
                  <a:srgbClr val="D2A8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dirty="0" err="1">
                <a:solidFill>
                  <a:srgbClr val="FFA657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dirty="0">
                <a:solidFill>
                  <a:srgbClr val="569CD6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**</a:t>
            </a:r>
            <a:r>
              <a:rPr lang="en-US" sz="1600" b="0" dirty="0" err="1">
                <a:solidFill>
                  <a:srgbClr val="FFA657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 string </a:t>
            </a:r>
            <a:r>
              <a:rPr lang="en-US" sz="1600" b="0" dirty="0">
                <a:solidFill>
                  <a:srgbClr val="D2A8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hello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1600" b="0" dirty="0">
                <a:solidFill>
                  <a:srgbClr val="A5D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"Hello, World!"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8B949E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 </a:t>
            </a:r>
            <a:r>
              <a:rPr lang="en-US" sz="1600" b="0" dirty="0" err="1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dirty="0">
                <a:solidFill>
                  <a:srgbClr val="D4D4D4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hello </a:t>
            </a:r>
            <a:r>
              <a:rPr lang="en-US" sz="1600" b="0" dirty="0">
                <a:solidFill>
                  <a:srgbClr val="D4D4D4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dirty="0" err="1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endl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 </a:t>
            </a:r>
            <a:r>
              <a:rPr lang="en-US" sz="1600" b="0" dirty="0">
                <a:solidFill>
                  <a:srgbClr val="C586C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return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EXIT_SUCCESS;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3834E1-998F-02B0-AE0E-E21C26358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DE77D8-3CD1-A37A-2BDC-2611DAE9C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E4587089-2C53-4AFD-9ACB-6AEB6CD3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65684" y="298195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945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4084F-444F-CC29-2075-8D96DAB55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F2478-A087-FA07-59BF-3E7BFAF6B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Fancier HelloWorld.cc - strings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204AC5-A377-5F1B-6256-16DECB21EC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398"/>
            <a:ext cx="3708400" cy="4480561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en-US" sz="2400" dirty="0"/>
              <a:t>C++’s standard library has a </a:t>
            </a:r>
            <a: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  <a:t>std::string </a:t>
            </a:r>
            <a:r>
              <a:rPr lang="en-US" sz="2400" dirty="0"/>
              <a:t>class</a:t>
            </a:r>
            <a:endParaRPr lang="en-US" dirty="0"/>
          </a:p>
          <a:p>
            <a:pPr fontAlgn="base"/>
            <a:r>
              <a:rPr lang="en-US" sz="2400" dirty="0"/>
              <a:t>Include the string header to use it</a:t>
            </a:r>
          </a:p>
          <a:p>
            <a:pPr lvl="1" fontAlgn="base"/>
            <a:r>
              <a:rPr lang="en-US" u="sng" dirty="0">
                <a:hlinkClick r:id="rId3"/>
              </a:rPr>
              <a:t>http://www.cplusplus.com/reference/string/</a:t>
            </a:r>
            <a:r>
              <a:rPr lang="en-US" dirty="0"/>
              <a:t> </a:t>
            </a:r>
          </a:p>
          <a:p>
            <a:r>
              <a:rPr lang="en-US" dirty="0"/>
              <a:t>Here we are </a:t>
            </a:r>
            <a:r>
              <a:rPr lang="en-US" dirty="0">
                <a:solidFill>
                  <a:schemeClr val="accent6"/>
                </a:solidFill>
              </a:rPr>
              <a:t>instantiating</a:t>
            </a:r>
            <a:r>
              <a:rPr lang="en-US" dirty="0"/>
              <a:t> a std::string object </a:t>
            </a:r>
            <a:r>
              <a:rPr lang="en-US" i="1" dirty="0"/>
              <a:t>on the </a:t>
            </a:r>
            <a:r>
              <a:rPr lang="en-US" b="1" i="1" dirty="0"/>
              <a:t>stack</a:t>
            </a:r>
            <a:r>
              <a:rPr lang="en-US" b="1" dirty="0"/>
              <a:t> </a:t>
            </a:r>
            <a:r>
              <a:rPr lang="en-US" dirty="0"/>
              <a:t>(an ordinary local variable)</a:t>
            </a:r>
          </a:p>
          <a:p>
            <a:pPr fontAlgn="base"/>
            <a:r>
              <a:rPr lang="en-US" dirty="0"/>
              <a:t>Passing the C string "Hello, World!" to its </a:t>
            </a:r>
            <a:r>
              <a:rPr lang="en-US" dirty="0">
                <a:solidFill>
                  <a:schemeClr val="accent6"/>
                </a:solidFill>
              </a:rPr>
              <a:t>constructor </a:t>
            </a:r>
            <a:r>
              <a:rPr lang="en-US" dirty="0"/>
              <a:t>method</a:t>
            </a:r>
          </a:p>
          <a:p>
            <a:pPr fontAlgn="base"/>
            <a:r>
              <a:rPr lang="en-US" dirty="0"/>
              <a:t>hello is deallocated (and its destructor invoked) when </a:t>
            </a:r>
            <a:r>
              <a:rPr lang="en-US" b="1" dirty="0"/>
              <a:t>main</a:t>
            </a:r>
            <a:r>
              <a:rPr lang="en-US" dirty="0"/>
              <a:t> returns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D076DC0-9228-F1D2-DEAB-52BE51A2BF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6760" y="2057400"/>
            <a:ext cx="5979160" cy="4023360"/>
          </a:xfrm>
          <a:solidFill>
            <a:schemeClr val="tx1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#include</a:t>
            </a:r>
            <a:r>
              <a:rPr lang="en-US" sz="1600" b="0" dirty="0">
                <a:solidFill>
                  <a:srgbClr val="569CD6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</a:t>
            </a:r>
            <a:r>
              <a:rPr lang="en-US" sz="1600" b="0" dirty="0" err="1">
                <a:solidFill>
                  <a:srgbClr val="A5D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cstdlib</a:t>
            </a:r>
            <a:r>
              <a:rPr lang="en-US" sz="1600" b="0" dirty="0">
                <a:solidFill>
                  <a:srgbClr val="A5D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</a:t>
            </a:r>
            <a:endParaRPr lang="en-US" sz="1600" b="0" dirty="0">
              <a:solidFill>
                <a:srgbClr val="BBBEBF"/>
              </a:solidFill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#include</a:t>
            </a:r>
            <a:r>
              <a:rPr lang="en-US" sz="1600" b="0" dirty="0">
                <a:solidFill>
                  <a:srgbClr val="569CD6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&lt;iostream&gt;</a:t>
            </a:r>
            <a:endParaRPr lang="en-US" sz="1600" b="0" dirty="0">
              <a:solidFill>
                <a:srgbClr val="BBBEBF"/>
              </a:solidFill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#include</a:t>
            </a:r>
            <a:r>
              <a:rPr lang="en-US" sz="1600" b="0" dirty="0">
                <a:solidFill>
                  <a:srgbClr val="569CD6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dirty="0">
                <a:solidFill>
                  <a:srgbClr val="A5D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&lt;string&gt;  </a:t>
            </a:r>
            <a:r>
              <a:rPr lang="en-US" sz="1600" b="0" dirty="0">
                <a:solidFill>
                  <a:schemeClr val="accent2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C++ has a string class!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C586C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using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namespace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dirty="0">
                <a:solidFill>
                  <a:srgbClr val="4EC9B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 </a:t>
            </a:r>
            <a:r>
              <a:rPr lang="en-US" sz="1600" b="0" dirty="0">
                <a:solidFill>
                  <a:schemeClr val="accent2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introduces a namespace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FF7B72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dirty="0">
                <a:solidFill>
                  <a:srgbClr val="D2A8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dirty="0" err="1">
                <a:solidFill>
                  <a:srgbClr val="FFA657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1600" b="0" dirty="0">
                <a:solidFill>
                  <a:srgbClr val="FF7B72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dirty="0">
                <a:solidFill>
                  <a:srgbClr val="569CD6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**</a:t>
            </a:r>
            <a:r>
              <a:rPr lang="en-US" sz="1600" b="0" dirty="0" err="1">
                <a:solidFill>
                  <a:srgbClr val="FFA657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 string </a:t>
            </a:r>
            <a:r>
              <a:rPr lang="en-US" sz="1600" b="0" dirty="0">
                <a:solidFill>
                  <a:srgbClr val="D2A8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hello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1600" b="0" dirty="0">
                <a:solidFill>
                  <a:srgbClr val="A5D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"Hello, World!"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);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8B949E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 </a:t>
            </a:r>
            <a:r>
              <a:rPr lang="en-US" sz="1600" b="0" dirty="0" err="1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cout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dirty="0">
                <a:solidFill>
                  <a:srgbClr val="D4D4D4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hello </a:t>
            </a:r>
            <a:r>
              <a:rPr lang="en-US" sz="1600" b="0" dirty="0">
                <a:solidFill>
                  <a:srgbClr val="D4D4D4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&lt;&lt;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600" b="0" dirty="0" err="1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endl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 </a:t>
            </a:r>
            <a:r>
              <a:rPr lang="en-US" sz="1600" b="0" dirty="0">
                <a:solidFill>
                  <a:srgbClr val="C586C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return</a:t>
            </a: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EXIT_SUCCESS;</a:t>
            </a:r>
          </a:p>
          <a:p>
            <a:pPr>
              <a:lnSpc>
                <a:spcPts val="1425"/>
              </a:lnSpc>
              <a:buNone/>
            </a:pPr>
            <a:r>
              <a:rPr lang="en-US" sz="1600" b="0" dirty="0">
                <a:solidFill>
                  <a:srgbClr val="BBBEB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6247C1-3AF9-3235-9240-AA2429B7B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5E41DA-0202-5FB0-2AEC-7D686901D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4C4ED271-3AE9-DCE7-7ECF-53A75B78B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65684" y="3723639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15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7BC77-E36F-B690-4C65-0DEBAB08B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more cool things about C++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2FCEA0E-4448-9E20-F92D-71C7317950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C++ still uses the C pre-processor</a:t>
            </a:r>
          </a:p>
          <a:p>
            <a:pPr lvl="1"/>
            <a:r>
              <a:rPr lang="en-US" sz="2400" dirty="0"/>
              <a:t>That means that pre-processing (includes, defines, </a:t>
            </a:r>
            <a:r>
              <a:rPr lang="en-US" sz="2400" dirty="0" err="1"/>
              <a:t>etc</a:t>
            </a:r>
            <a:r>
              <a:rPr lang="en-US" sz="2400" dirty="0"/>
              <a:t>) works the same way!</a:t>
            </a:r>
          </a:p>
          <a:p>
            <a:r>
              <a:rPr lang="en-US" sz="2400" b="1" dirty="0"/>
              <a:t>C++ primitive types include the familiar ones from C:</a:t>
            </a:r>
          </a:p>
          <a:p>
            <a:pPr lvl="1"/>
            <a: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  <a:t>char, short, int, long, float, double,</a:t>
            </a:r>
            <a:r>
              <a:rPr lang="en-US" sz="2400" dirty="0"/>
              <a:t> etc.</a:t>
            </a:r>
          </a:p>
          <a:p>
            <a:pPr lvl="1"/>
            <a:r>
              <a:rPr lang="en-US" sz="2400" dirty="0"/>
              <a:t>Also include </a:t>
            </a:r>
            <a:r>
              <a:rPr lang="en-US" sz="2400" dirty="0">
                <a:latin typeface="Cascadia Code" panose="020B0609020000020004" pitchFamily="49" charset="0"/>
                <a:cs typeface="Cascadia Code" panose="020B0609020000020004" pitchFamily="49" charset="0"/>
              </a:rPr>
              <a:t>bool </a:t>
            </a:r>
          </a:p>
          <a:p>
            <a:r>
              <a:rPr lang="en-US" sz="2400" b="1" dirty="0">
                <a:cs typeface="Cascadia Code" panose="020B0609020000020004" pitchFamily="49" charset="0"/>
              </a:rPr>
              <a:t>C++ still has pointers, and they work the same way as in C</a:t>
            </a:r>
          </a:p>
          <a:p>
            <a:pPr lvl="1"/>
            <a:r>
              <a:rPr lang="en-US" sz="2400" dirty="0">
                <a:cs typeface="Cascadia Code" panose="020B0609020000020004" pitchFamily="49" charset="0"/>
              </a:rPr>
              <a:t>But, also, you can use </a:t>
            </a:r>
            <a:r>
              <a:rPr lang="en-US" sz="2400" b="1" dirty="0">
                <a:solidFill>
                  <a:schemeClr val="accent6"/>
                </a:solidFill>
                <a:cs typeface="Cascadia Code" panose="020B0609020000020004" pitchFamily="49" charset="0"/>
              </a:rPr>
              <a:t>references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5B6AE-7283-0972-70B8-0DD367587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443B5-863B-2CCE-CE79-353A1B720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864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D1C2CE-F513-A3FB-0846-EC16EA679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6CF7E-68B1-9F2F-1361-B0335C921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Review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44DA755-ECE9-2BD0-5379-7420A59338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2999" y="2057399"/>
            <a:ext cx="4781389" cy="4023360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en-US" sz="2800" dirty="0"/>
              <a:t>A </a:t>
            </a:r>
            <a:r>
              <a:rPr lang="en-US" sz="2800" b="1" dirty="0"/>
              <a:t>pointer</a:t>
            </a:r>
            <a:r>
              <a:rPr lang="en-US" sz="2800" dirty="0"/>
              <a:t> is a variable containing an address</a:t>
            </a:r>
          </a:p>
          <a:p>
            <a:pPr fontAlgn="base"/>
            <a:r>
              <a:rPr lang="en-US" sz="2800" dirty="0"/>
              <a:t>Modifying the pointer </a:t>
            </a:r>
            <a:r>
              <a:rPr lang="en-US" sz="2800" i="1" dirty="0"/>
              <a:t>doesn’t</a:t>
            </a:r>
            <a:r>
              <a:rPr lang="en-US" sz="2800" dirty="0"/>
              <a:t> modify what it points to, but you can access/modify what it points to by </a:t>
            </a:r>
            <a:r>
              <a:rPr lang="en-US" sz="2800" i="1" dirty="0"/>
              <a:t>dereferencing</a:t>
            </a:r>
            <a:endParaRPr lang="en-US" sz="2800" dirty="0"/>
          </a:p>
          <a:p>
            <a:pPr fontAlgn="base"/>
            <a:r>
              <a:rPr lang="en-US" sz="2800" dirty="0"/>
              <a:t>These work the same in C and C++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D47ABBA-9F82-DBAE-57B3-EFC89CAE28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276688" cy="4023360"/>
          </a:xfrm>
          <a:solidFill>
            <a:srgbClr val="F7F7F7"/>
          </a:solidFill>
          <a:ln w="38100">
            <a:solidFill>
              <a:schemeClr val="bg2"/>
            </a:solidFill>
          </a:ln>
        </p:spPr>
        <p:txBody>
          <a:bodyPr>
            <a:normAutofit fontScale="85000" lnSpcReduction="20000"/>
          </a:bodyPr>
          <a:lstStyle/>
          <a:p>
            <a:pPr rtl="0">
              <a:buNone/>
            </a:pPr>
            <a:endParaRPr lang="en-US" sz="2400" b="0" i="0" u="none" strike="noStrike" dirty="0">
              <a:solidFill>
                <a:srgbClr val="0066FF"/>
              </a:solidFill>
              <a:effectLst/>
              <a:latin typeface="Courier New" panose="020703090202050204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</a:t>
            </a:r>
            <a:r>
              <a:rPr lang="en-US" sz="2400" b="1" i="0" u="none" strike="noStrike" dirty="0">
                <a:solidFill>
                  <a:srgbClr val="669900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argc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char** </a:t>
            </a:r>
            <a:r>
              <a:rPr lang="en-US" sz="2400" b="0" i="0" u="none" strike="noStrike" dirty="0" err="1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argv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{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x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y 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10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</a:t>
            </a:r>
            <a:r>
              <a:rPr lang="en-US" sz="2400" b="0" i="0" u="none" strike="noStrike" dirty="0">
                <a:solidFill>
                  <a:srgbClr val="0066FF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int* 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z = &amp;x;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x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 z = &amp;y;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*z +=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  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E2661A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 return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 b="0" i="0" u="none" strike="noStrike" dirty="0">
                <a:solidFill>
                  <a:srgbClr val="333333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EXIT_SUCCESS</a:t>
            </a: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rtl="0">
              <a:buNone/>
            </a:pPr>
            <a:r>
              <a:rPr lang="en-US" sz="2400" b="0" i="0" u="none" strike="noStrike" dirty="0">
                <a:solidFill>
                  <a:srgbClr val="611BB8"/>
                </a:solidFill>
                <a:effectLst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b="0" dirty="0">
              <a:effectLst/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7CA6BC-6E4F-A9E3-A7DE-93C10B2C7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C++ Intro,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806884-BDB8-190B-9150-9D160DAD0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301661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UWBrand">
      <a:dk1>
        <a:srgbClr val="32006E"/>
      </a:dk1>
      <a:lt1>
        <a:sysClr val="window" lastClr="FFFFFF"/>
      </a:lt1>
      <a:dk2>
        <a:srgbClr val="4B2E83"/>
      </a:dk2>
      <a:lt2>
        <a:srgbClr val="C5B4E3"/>
      </a:lt2>
      <a:accent1>
        <a:srgbClr val="4B2E83"/>
      </a:accent1>
      <a:accent2>
        <a:srgbClr val="FFC700"/>
      </a:accent2>
      <a:accent3>
        <a:srgbClr val="85754D"/>
      </a:accent3>
      <a:accent4>
        <a:srgbClr val="665EB8"/>
      </a:accent4>
      <a:accent5>
        <a:srgbClr val="AADB1E"/>
      </a:accent5>
      <a:accent6>
        <a:srgbClr val="2AD2C9"/>
      </a:accent6>
      <a:hlink>
        <a:srgbClr val="E93CAC"/>
      </a:hlink>
      <a:folHlink>
        <a:srgbClr val="E93CAC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6424</TotalTime>
  <Words>6798</Words>
  <Application>Microsoft Office PowerPoint</Application>
  <PresentationFormat>Widescreen</PresentationFormat>
  <Paragraphs>964</Paragraphs>
  <Slides>52</Slides>
  <Notes>45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9" baseType="lpstr">
      <vt:lpstr>Aptos</vt:lpstr>
      <vt:lpstr>Cascadia Code</vt:lpstr>
      <vt:lpstr>Cascadia Code SemiBold</vt:lpstr>
      <vt:lpstr>Consolas</vt:lpstr>
      <vt:lpstr>Corbel</vt:lpstr>
      <vt:lpstr>Courier New</vt:lpstr>
      <vt:lpstr>Basis</vt:lpstr>
      <vt:lpstr>CSE 374: Programming Concepts and Tools</vt:lpstr>
      <vt:lpstr>Today’s Goals </vt:lpstr>
      <vt:lpstr>Venn diagram of C/C++/good styles and engineering practices</vt:lpstr>
      <vt:lpstr>Hello World in C++</vt:lpstr>
      <vt:lpstr>Hello World in C++: iostream</vt:lpstr>
      <vt:lpstr>Fancier HelloWorld.cc - namespaces</vt:lpstr>
      <vt:lpstr>Fancier HelloWorld.cc - strings</vt:lpstr>
      <vt:lpstr>Some more cool things about C++</vt:lpstr>
      <vt:lpstr>Pointer Review</vt:lpstr>
      <vt:lpstr>Pointer Review 2</vt:lpstr>
      <vt:lpstr>Pointer Review 3</vt:lpstr>
      <vt:lpstr>Pointer Review 4</vt:lpstr>
      <vt:lpstr>Pointer Review 5</vt:lpstr>
      <vt:lpstr>Pointer Review 6</vt:lpstr>
      <vt:lpstr>Pointer Review 7</vt:lpstr>
      <vt:lpstr>References</vt:lpstr>
      <vt:lpstr>References 2</vt:lpstr>
      <vt:lpstr>References 3</vt:lpstr>
      <vt:lpstr>References 4</vt:lpstr>
      <vt:lpstr>References 5</vt:lpstr>
      <vt:lpstr>References 6</vt:lpstr>
      <vt:lpstr>References 7</vt:lpstr>
      <vt:lpstr>Pointer syntax</vt:lpstr>
      <vt:lpstr>Pass by reference</vt:lpstr>
      <vt:lpstr>Pass by reference 2</vt:lpstr>
      <vt:lpstr>Pass by reference 3</vt:lpstr>
      <vt:lpstr>Pass by reference 4</vt:lpstr>
      <vt:lpstr>Pass by reference 5</vt:lpstr>
      <vt:lpstr>Pass by reference 6</vt:lpstr>
      <vt:lpstr>Pass by reference 7</vt:lpstr>
      <vt:lpstr>Using const</vt:lpstr>
      <vt:lpstr>Pointers &amp; const</vt:lpstr>
      <vt:lpstr>Pointers &amp; const compiled</vt:lpstr>
      <vt:lpstr>Parameters &amp; const</vt:lpstr>
      <vt:lpstr>Using Pointers or References</vt:lpstr>
      <vt:lpstr>What’s New?</vt:lpstr>
      <vt:lpstr>New / Delete</vt:lpstr>
      <vt:lpstr>New</vt:lpstr>
      <vt:lpstr>Delete</vt:lpstr>
      <vt:lpstr>Malloc v. New</vt:lpstr>
      <vt:lpstr>Null v. nullptr</vt:lpstr>
      <vt:lpstr>C++ Array allocation</vt:lpstr>
      <vt:lpstr>Class Act</vt:lpstr>
      <vt:lpstr>Structs &amp; Classes</vt:lpstr>
      <vt:lpstr>Struct v. Class</vt:lpstr>
      <vt:lpstr>Class layouts</vt:lpstr>
      <vt:lpstr>Classes where &amp; how</vt:lpstr>
      <vt:lpstr>Class Definition (.h)</vt:lpstr>
      <vt:lpstr>Class Member Definition (.cc)</vt:lpstr>
      <vt:lpstr>Class Usage (.cc)</vt:lpstr>
      <vt:lpstr>Stack v. Heap</vt:lpstr>
      <vt:lpstr>Class Usage with arrays / new (.cc)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uwmsds</dc:creator>
  <cp:lastModifiedBy>Megan U Hazen</cp:lastModifiedBy>
  <cp:revision>3</cp:revision>
  <dcterms:created xsi:type="dcterms:W3CDTF">2026-03-27T20:31:52Z</dcterms:created>
  <dcterms:modified xsi:type="dcterms:W3CDTF">2026-05-22T01:17:18Z</dcterms:modified>
</cp:coreProperties>
</file>