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55"/>
  </p:notesMasterIdLst>
  <p:sldIdLst>
    <p:sldId id="256" r:id="rId2"/>
    <p:sldId id="257" r:id="rId3"/>
    <p:sldId id="299" r:id="rId4"/>
    <p:sldId id="298" r:id="rId5"/>
    <p:sldId id="322" r:id="rId6"/>
    <p:sldId id="301" r:id="rId7"/>
    <p:sldId id="302" r:id="rId8"/>
    <p:sldId id="323" r:id="rId9"/>
    <p:sldId id="324" r:id="rId10"/>
    <p:sldId id="325" r:id="rId11"/>
    <p:sldId id="326" r:id="rId12"/>
    <p:sldId id="328" r:id="rId13"/>
    <p:sldId id="329" r:id="rId14"/>
    <p:sldId id="327" r:id="rId15"/>
    <p:sldId id="330" r:id="rId16"/>
    <p:sldId id="332" r:id="rId17"/>
    <p:sldId id="331" r:id="rId18"/>
    <p:sldId id="333" r:id="rId19"/>
    <p:sldId id="303" r:id="rId20"/>
    <p:sldId id="334" r:id="rId21"/>
    <p:sldId id="335" r:id="rId22"/>
    <p:sldId id="336" r:id="rId23"/>
    <p:sldId id="337" r:id="rId24"/>
    <p:sldId id="339" r:id="rId25"/>
    <p:sldId id="338" r:id="rId26"/>
    <p:sldId id="342" r:id="rId27"/>
    <p:sldId id="340" r:id="rId28"/>
    <p:sldId id="341" r:id="rId29"/>
    <p:sldId id="343" r:id="rId30"/>
    <p:sldId id="344" r:id="rId31"/>
    <p:sldId id="346" r:id="rId32"/>
    <p:sldId id="347" r:id="rId33"/>
    <p:sldId id="348" r:id="rId34"/>
    <p:sldId id="349" r:id="rId35"/>
    <p:sldId id="350" r:id="rId36"/>
    <p:sldId id="351" r:id="rId37"/>
    <p:sldId id="352" r:id="rId38"/>
    <p:sldId id="353" r:id="rId39"/>
    <p:sldId id="354" r:id="rId40"/>
    <p:sldId id="355" r:id="rId41"/>
    <p:sldId id="356" r:id="rId42"/>
    <p:sldId id="357" r:id="rId43"/>
    <p:sldId id="358" r:id="rId44"/>
    <p:sldId id="359" r:id="rId45"/>
    <p:sldId id="345" r:id="rId46"/>
    <p:sldId id="360" r:id="rId47"/>
    <p:sldId id="361" r:id="rId48"/>
    <p:sldId id="362" r:id="rId49"/>
    <p:sldId id="363" r:id="rId50"/>
    <p:sldId id="364" r:id="rId51"/>
    <p:sldId id="365" r:id="rId52"/>
    <p:sldId id="366" r:id="rId53"/>
    <p:sldId id="367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8A95BF-059B-43FC-92BE-4090D57D7154}" v="119" dt="2026-05-20T03:58:40.775"/>
    <p1510:client id="{543B6071-73EA-4F2B-9BAB-F30A3D26E364}" v="16" dt="2026-05-19T20:07:01.553"/>
    <p1510:client id="{5714DAA7-DD07-40D0-A69C-ED7CDE26F89A}" v="42" dt="2026-05-20T00:47:20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4" autoAdjust="0"/>
    <p:restoredTop sz="77786" autoAdjust="0"/>
  </p:normalViewPr>
  <p:slideViewPr>
    <p:cSldViewPr snapToGrid="0">
      <p:cViewPr>
        <p:scale>
          <a:sx n="77" d="100"/>
          <a:sy n="77" d="100"/>
        </p:scale>
        <p:origin x="27" y="27"/>
      </p:cViewPr>
      <p:guideLst/>
    </p:cSldViewPr>
  </p:slideViewPr>
  <p:outlineViewPr>
    <p:cViewPr>
      <p:scale>
        <a:sx n="33" d="100"/>
        <a:sy n="33" d="100"/>
      </p:scale>
      <p:origin x="0" y="-836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 sldOrd">
      <pc:chgData name="Megan U Hazen" userId="30e05359-b9e4-47f2-a3de-c678b6693530" providerId="ADAL" clId="{F71778A2-0B0A-4390-A922-1251D981ACF5}" dt="2026-05-19T20:07:29.803" v="2657" actId="207"/>
      <pc:docMkLst>
        <pc:docMk/>
      </pc:docMkLst>
      <pc:sldChg chg="modSp mod">
        <pc:chgData name="Megan U Hazen" userId="30e05359-b9e4-47f2-a3de-c678b6693530" providerId="ADAL" clId="{F71778A2-0B0A-4390-A922-1251D981ACF5}" dt="2026-05-18T18:15:16.199" v="43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5-18T18:14:31.415" v="37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5-18T18:15:16.199" v="43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modSp mod">
        <pc:chgData name="Megan U Hazen" userId="30e05359-b9e4-47f2-a3de-c678b6693530" providerId="ADAL" clId="{F71778A2-0B0A-4390-A922-1251D981ACF5}" dt="2026-05-18T18:20:41.103" v="380" actId="20577"/>
        <pc:sldMkLst>
          <pc:docMk/>
          <pc:sldMk cId="1496528379" sldId="301"/>
        </pc:sldMkLst>
        <pc:spChg chg="mod">
          <ac:chgData name="Megan U Hazen" userId="30e05359-b9e4-47f2-a3de-c678b6693530" providerId="ADAL" clId="{F71778A2-0B0A-4390-A922-1251D981ACF5}" dt="2026-05-18T18:19:26.617" v="212" actId="20577"/>
          <ac:spMkLst>
            <pc:docMk/>
            <pc:sldMk cId="1496528379" sldId="301"/>
            <ac:spMk id="9" creationId="{0AB56FD0-721B-E896-DF82-68461FE4B86D}"/>
          </ac:spMkLst>
        </pc:spChg>
        <pc:spChg chg="mod">
          <ac:chgData name="Megan U Hazen" userId="30e05359-b9e4-47f2-a3de-c678b6693530" providerId="ADAL" clId="{F71778A2-0B0A-4390-A922-1251D981ACF5}" dt="2026-05-18T18:20:41.103" v="380" actId="20577"/>
          <ac:spMkLst>
            <pc:docMk/>
            <pc:sldMk cId="1496528379" sldId="301"/>
            <ac:spMk id="10" creationId="{B76BB7DF-0544-058D-E123-93A0930697F9}"/>
          </ac:spMkLst>
        </pc:spChg>
      </pc:sldChg>
      <pc:sldChg chg="addSp delSp modSp mod">
        <pc:chgData name="Megan U Hazen" userId="30e05359-b9e4-47f2-a3de-c678b6693530" providerId="ADAL" clId="{F71778A2-0B0A-4390-A922-1251D981ACF5}" dt="2026-05-18T18:24:36.121" v="491" actId="20577"/>
        <pc:sldMkLst>
          <pc:docMk/>
          <pc:sldMk cId="130660074" sldId="302"/>
        </pc:sldMkLst>
        <pc:spChg chg="mod">
          <ac:chgData name="Megan U Hazen" userId="30e05359-b9e4-47f2-a3de-c678b6693530" providerId="ADAL" clId="{F71778A2-0B0A-4390-A922-1251D981ACF5}" dt="2026-05-18T18:24:22.376" v="455" actId="14100"/>
          <ac:spMkLst>
            <pc:docMk/>
            <pc:sldMk cId="130660074" sldId="302"/>
            <ac:spMk id="2" creationId="{E90D3381-B2E8-838C-B914-44C17762E92D}"/>
          </ac:spMkLst>
        </pc:spChg>
        <pc:spChg chg="mod">
          <ac:chgData name="Megan U Hazen" userId="30e05359-b9e4-47f2-a3de-c678b6693530" providerId="ADAL" clId="{F71778A2-0B0A-4390-A922-1251D981ACF5}" dt="2026-05-18T18:24:36.121" v="491" actId="20577"/>
          <ac:spMkLst>
            <pc:docMk/>
            <pc:sldMk cId="130660074" sldId="302"/>
            <ac:spMk id="3" creationId="{7CA38775-F1CF-A871-73FB-27644B201CB8}"/>
          </ac:spMkLst>
        </pc:spChg>
        <pc:picChg chg="add mod">
          <ac:chgData name="Megan U Hazen" userId="30e05359-b9e4-47f2-a3de-c678b6693530" providerId="ADAL" clId="{F71778A2-0B0A-4390-A922-1251D981ACF5}" dt="2026-05-18T18:23:55.307" v="451" actId="14100"/>
          <ac:picMkLst>
            <pc:docMk/>
            <pc:sldMk cId="130660074" sldId="302"/>
            <ac:picMk id="6" creationId="{687B4E23-B708-4CBC-722C-F0FFA3B43FFF}"/>
          </ac:picMkLst>
        </pc:picChg>
      </pc:sldChg>
      <pc:sldChg chg="modSp add mod">
        <pc:chgData name="Megan U Hazen" userId="30e05359-b9e4-47f2-a3de-c678b6693530" providerId="ADAL" clId="{F71778A2-0B0A-4390-A922-1251D981ACF5}" dt="2026-05-18T18:19:13.488" v="210" actId="20577"/>
        <pc:sldMkLst>
          <pc:docMk/>
          <pc:sldMk cId="2013751126" sldId="322"/>
        </pc:sldMkLst>
        <pc:spChg chg="mod">
          <ac:chgData name="Megan U Hazen" userId="30e05359-b9e4-47f2-a3de-c678b6693530" providerId="ADAL" clId="{F71778A2-0B0A-4390-A922-1251D981ACF5}" dt="2026-05-18T18:17:04.899" v="51" actId="20577"/>
          <ac:spMkLst>
            <pc:docMk/>
            <pc:sldMk cId="2013751126" sldId="322"/>
            <ac:spMk id="2" creationId="{95B612F0-0F3D-5942-A8BE-5C4834D4637D}"/>
          </ac:spMkLst>
        </pc:spChg>
        <pc:spChg chg="mod">
          <ac:chgData name="Megan U Hazen" userId="30e05359-b9e4-47f2-a3de-c678b6693530" providerId="ADAL" clId="{F71778A2-0B0A-4390-A922-1251D981ACF5}" dt="2026-05-18T18:19:08.903" v="183" actId="27636"/>
          <ac:spMkLst>
            <pc:docMk/>
            <pc:sldMk cId="2013751126" sldId="322"/>
            <ac:spMk id="3" creationId="{C62604E4-478B-E27B-EBBD-218D80CC7E2E}"/>
          </ac:spMkLst>
        </pc:spChg>
        <pc:spChg chg="mod">
          <ac:chgData name="Megan U Hazen" userId="30e05359-b9e4-47f2-a3de-c678b6693530" providerId="ADAL" clId="{F71778A2-0B0A-4390-A922-1251D981ACF5}" dt="2026-05-18T18:17:09.566" v="54" actId="20577"/>
          <ac:spMkLst>
            <pc:docMk/>
            <pc:sldMk cId="2013751126" sldId="322"/>
            <ac:spMk id="8" creationId="{2EC9447E-04DC-EB2C-2181-E44B758F2F1F}"/>
          </ac:spMkLst>
        </pc:spChg>
        <pc:spChg chg="mod">
          <ac:chgData name="Megan U Hazen" userId="30e05359-b9e4-47f2-a3de-c678b6693530" providerId="ADAL" clId="{F71778A2-0B0A-4390-A922-1251D981ACF5}" dt="2026-05-18T18:19:13.488" v="210" actId="20577"/>
          <ac:spMkLst>
            <pc:docMk/>
            <pc:sldMk cId="2013751126" sldId="322"/>
            <ac:spMk id="9" creationId="{D672D74D-33A0-138F-9375-AD2CFB6A6566}"/>
          </ac:spMkLst>
        </pc:spChg>
      </pc:sldChg>
      <pc:sldChg chg="modSp new mod">
        <pc:chgData name="Megan U Hazen" userId="30e05359-b9e4-47f2-a3de-c678b6693530" providerId="ADAL" clId="{F71778A2-0B0A-4390-A922-1251D981ACF5}" dt="2026-05-19T18:12:08.067" v="887" actId="20577"/>
        <pc:sldMkLst>
          <pc:docMk/>
          <pc:sldMk cId="2485181167" sldId="323"/>
        </pc:sldMkLst>
        <pc:spChg chg="mod">
          <ac:chgData name="Megan U Hazen" userId="30e05359-b9e4-47f2-a3de-c678b6693530" providerId="ADAL" clId="{F71778A2-0B0A-4390-A922-1251D981ACF5}" dt="2026-05-18T18:25:59.967" v="506" actId="20577"/>
          <ac:spMkLst>
            <pc:docMk/>
            <pc:sldMk cId="2485181167" sldId="323"/>
            <ac:spMk id="2" creationId="{68EA0465-405A-D4D5-1FAD-F359B86A60BD}"/>
          </ac:spMkLst>
        </pc:spChg>
        <pc:spChg chg="mod">
          <ac:chgData name="Megan U Hazen" userId="30e05359-b9e4-47f2-a3de-c678b6693530" providerId="ADAL" clId="{F71778A2-0B0A-4390-A922-1251D981ACF5}" dt="2026-05-19T18:12:08.067" v="887" actId="20577"/>
          <ac:spMkLst>
            <pc:docMk/>
            <pc:sldMk cId="2485181167" sldId="323"/>
            <ac:spMk id="3" creationId="{E6B722B0-81A2-3DD3-F647-D0C7F5914DC8}"/>
          </ac:spMkLst>
        </pc:spChg>
      </pc:sldChg>
      <pc:sldChg chg="addSp modSp new mod modNotesTx">
        <pc:chgData name="Megan U Hazen" userId="30e05359-b9e4-47f2-a3de-c678b6693530" providerId="ADAL" clId="{F71778A2-0B0A-4390-A922-1251D981ACF5}" dt="2026-05-19T19:29:58.868" v="1508" actId="20577"/>
        <pc:sldMkLst>
          <pc:docMk/>
          <pc:sldMk cId="1574404936" sldId="324"/>
        </pc:sldMkLst>
        <pc:spChg chg="mod">
          <ac:chgData name="Megan U Hazen" userId="30e05359-b9e4-47f2-a3de-c678b6693530" providerId="ADAL" clId="{F71778A2-0B0A-4390-A922-1251D981ACF5}" dt="2026-05-19T18:12:47.901" v="925" actId="20577"/>
          <ac:spMkLst>
            <pc:docMk/>
            <pc:sldMk cId="1574404936" sldId="324"/>
            <ac:spMk id="2" creationId="{89B7119A-287D-146A-C77E-23614BF5BD99}"/>
          </ac:spMkLst>
        </pc:spChg>
        <pc:spChg chg="mod">
          <ac:chgData name="Megan U Hazen" userId="30e05359-b9e4-47f2-a3de-c678b6693530" providerId="ADAL" clId="{F71778A2-0B0A-4390-A922-1251D981ACF5}" dt="2026-05-19T19:27:15.699" v="1326" actId="14100"/>
          <ac:spMkLst>
            <pc:docMk/>
            <pc:sldMk cId="1574404936" sldId="324"/>
            <ac:spMk id="3" creationId="{4ABCF2DA-7942-FCF2-2C5E-991E02EA78E7}"/>
          </ac:spMkLst>
        </pc:spChg>
        <pc:spChg chg="add mod">
          <ac:chgData name="Megan U Hazen" userId="30e05359-b9e4-47f2-a3de-c678b6693530" providerId="ADAL" clId="{F71778A2-0B0A-4390-A922-1251D981ACF5}" dt="2026-05-19T19:28:14.836" v="1390" actId="1076"/>
          <ac:spMkLst>
            <pc:docMk/>
            <pc:sldMk cId="1574404936" sldId="324"/>
            <ac:spMk id="6" creationId="{6CCCAFD6-AB02-D177-4CD9-21A88257A117}"/>
          </ac:spMkLst>
        </pc:spChg>
      </pc:sldChg>
      <pc:sldChg chg="addSp delSp modSp new mod setBg">
        <pc:chgData name="Megan U Hazen" userId="30e05359-b9e4-47f2-a3de-c678b6693530" providerId="ADAL" clId="{F71778A2-0B0A-4390-A922-1251D981ACF5}" dt="2026-05-19T19:31:39.393" v="1541" actId="26606"/>
        <pc:sldMkLst>
          <pc:docMk/>
          <pc:sldMk cId="334389651" sldId="325"/>
        </pc:sldMkLst>
        <pc:spChg chg="mod">
          <ac:chgData name="Megan U Hazen" userId="30e05359-b9e4-47f2-a3de-c678b6693530" providerId="ADAL" clId="{F71778A2-0B0A-4390-A922-1251D981ACF5}" dt="2026-05-19T19:31:39.393" v="1541" actId="26606"/>
          <ac:spMkLst>
            <pc:docMk/>
            <pc:sldMk cId="334389651" sldId="325"/>
            <ac:spMk id="2" creationId="{B1F753AF-BA72-69CF-EB57-18167DAE7838}"/>
          </ac:spMkLst>
        </pc:spChg>
        <pc:spChg chg="del mod">
          <ac:chgData name="Megan U Hazen" userId="30e05359-b9e4-47f2-a3de-c678b6693530" providerId="ADAL" clId="{F71778A2-0B0A-4390-A922-1251D981ACF5}" dt="2026-05-19T19:31:39.393" v="1541" actId="26606"/>
          <ac:spMkLst>
            <pc:docMk/>
            <pc:sldMk cId="334389651" sldId="325"/>
            <ac:spMk id="3" creationId="{87C11CF7-3A9B-AEF2-52A7-F9A8AC099C8C}"/>
          </ac:spMkLst>
        </pc:spChg>
        <pc:spChg chg="mod">
          <ac:chgData name="Megan U Hazen" userId="30e05359-b9e4-47f2-a3de-c678b6693530" providerId="ADAL" clId="{F71778A2-0B0A-4390-A922-1251D981ACF5}" dt="2026-05-19T19:31:39.393" v="1541" actId="26606"/>
          <ac:spMkLst>
            <pc:docMk/>
            <pc:sldMk cId="334389651" sldId="325"/>
            <ac:spMk id="4" creationId="{E6E780B6-1F6A-2CE7-C595-7B8759045515}"/>
          </ac:spMkLst>
        </pc:spChg>
        <pc:spChg chg="mod">
          <ac:chgData name="Megan U Hazen" userId="30e05359-b9e4-47f2-a3de-c678b6693530" providerId="ADAL" clId="{F71778A2-0B0A-4390-A922-1251D981ACF5}" dt="2026-05-19T19:31:39.393" v="1541" actId="26606"/>
          <ac:spMkLst>
            <pc:docMk/>
            <pc:sldMk cId="334389651" sldId="325"/>
            <ac:spMk id="5" creationId="{AB2452E3-070A-15B7-5CBB-689B5823D02D}"/>
          </ac:spMkLst>
        </pc:spChg>
        <pc:graphicFrameChg chg="add">
          <ac:chgData name="Megan U Hazen" userId="30e05359-b9e4-47f2-a3de-c678b6693530" providerId="ADAL" clId="{F71778A2-0B0A-4390-A922-1251D981ACF5}" dt="2026-05-19T19:31:39.393" v="1541" actId="26606"/>
          <ac:graphicFrameMkLst>
            <pc:docMk/>
            <pc:sldMk cId="334389651" sldId="325"/>
            <ac:graphicFrameMk id="7" creationId="{61B7A761-B8FA-7C6D-F944-D98960DAE841}"/>
          </ac:graphicFrameMkLst>
        </pc:graphicFrameChg>
      </pc:sldChg>
      <pc:sldChg chg="addSp delSp modSp new mod modClrScheme chgLayout">
        <pc:chgData name="Megan U Hazen" userId="30e05359-b9e4-47f2-a3de-c678b6693530" providerId="ADAL" clId="{F71778A2-0B0A-4390-A922-1251D981ACF5}" dt="2026-05-19T20:00:53.851" v="2449" actId="2711"/>
        <pc:sldMkLst>
          <pc:docMk/>
          <pc:sldMk cId="1151778756" sldId="326"/>
        </pc:sldMkLst>
        <pc:spChg chg="del mod ord">
          <ac:chgData name="Megan U Hazen" userId="30e05359-b9e4-47f2-a3de-c678b6693530" providerId="ADAL" clId="{F71778A2-0B0A-4390-A922-1251D981ACF5}" dt="2026-05-19T19:54:01.516" v="1543" actId="700"/>
          <ac:spMkLst>
            <pc:docMk/>
            <pc:sldMk cId="1151778756" sldId="326"/>
            <ac:spMk id="2" creationId="{7F13AA8D-A5EB-821D-B723-D1CCF70444C0}"/>
          </ac:spMkLst>
        </pc:spChg>
        <pc:spChg chg="del mod ord">
          <ac:chgData name="Megan U Hazen" userId="30e05359-b9e4-47f2-a3de-c678b6693530" providerId="ADAL" clId="{F71778A2-0B0A-4390-A922-1251D981ACF5}" dt="2026-05-19T19:54:01.516" v="1543" actId="700"/>
          <ac:spMkLst>
            <pc:docMk/>
            <pc:sldMk cId="1151778756" sldId="326"/>
            <ac:spMk id="3" creationId="{667DEBDC-D1BF-826B-E410-876DF0792FFC}"/>
          </ac:spMkLst>
        </pc:spChg>
        <pc:spChg chg="mod ord">
          <ac:chgData name="Megan U Hazen" userId="30e05359-b9e4-47f2-a3de-c678b6693530" providerId="ADAL" clId="{F71778A2-0B0A-4390-A922-1251D981ACF5}" dt="2026-05-19T19:54:01.516" v="1543" actId="700"/>
          <ac:spMkLst>
            <pc:docMk/>
            <pc:sldMk cId="1151778756" sldId="326"/>
            <ac:spMk id="4" creationId="{D7A30A1D-2372-A9A4-CB20-2CA0AA3637A0}"/>
          </ac:spMkLst>
        </pc:spChg>
        <pc:spChg chg="mod ord">
          <ac:chgData name="Megan U Hazen" userId="30e05359-b9e4-47f2-a3de-c678b6693530" providerId="ADAL" clId="{F71778A2-0B0A-4390-A922-1251D981ACF5}" dt="2026-05-19T19:54:01.516" v="1543" actId="700"/>
          <ac:spMkLst>
            <pc:docMk/>
            <pc:sldMk cId="1151778756" sldId="326"/>
            <ac:spMk id="5" creationId="{BE75B4C4-D535-4C20-1B60-65C37A7B43C7}"/>
          </ac:spMkLst>
        </pc:spChg>
        <pc:spChg chg="add mod ord">
          <ac:chgData name="Megan U Hazen" userId="30e05359-b9e4-47f2-a3de-c678b6693530" providerId="ADAL" clId="{F71778A2-0B0A-4390-A922-1251D981ACF5}" dt="2026-05-19T19:57:51.675" v="2064" actId="20577"/>
          <ac:spMkLst>
            <pc:docMk/>
            <pc:sldMk cId="1151778756" sldId="326"/>
            <ac:spMk id="6" creationId="{C9E02553-3E14-3D7E-EA4B-CF66A14046B8}"/>
          </ac:spMkLst>
        </pc:spChg>
        <pc:spChg chg="add mod ord">
          <ac:chgData name="Megan U Hazen" userId="30e05359-b9e4-47f2-a3de-c678b6693530" providerId="ADAL" clId="{F71778A2-0B0A-4390-A922-1251D981ACF5}" dt="2026-05-19T19:54:18.023" v="1577" actId="20577"/>
          <ac:spMkLst>
            <pc:docMk/>
            <pc:sldMk cId="1151778756" sldId="326"/>
            <ac:spMk id="7" creationId="{0F64EBFF-19F7-1845-5294-208482080817}"/>
          </ac:spMkLst>
        </pc:spChg>
        <pc:spChg chg="add mod ord">
          <ac:chgData name="Megan U Hazen" userId="30e05359-b9e4-47f2-a3de-c678b6693530" providerId="ADAL" clId="{F71778A2-0B0A-4390-A922-1251D981ACF5}" dt="2026-05-19T20:00:53.851" v="2449" actId="2711"/>
          <ac:spMkLst>
            <pc:docMk/>
            <pc:sldMk cId="1151778756" sldId="326"/>
            <ac:spMk id="8" creationId="{F4790A77-8FC8-FF05-6A74-1347CE26B6C6}"/>
          </ac:spMkLst>
        </pc:spChg>
        <pc:spChg chg="add mod ord">
          <ac:chgData name="Megan U Hazen" userId="30e05359-b9e4-47f2-a3de-c678b6693530" providerId="ADAL" clId="{F71778A2-0B0A-4390-A922-1251D981ACF5}" dt="2026-05-19T19:54:21.116" v="1580" actId="20577"/>
          <ac:spMkLst>
            <pc:docMk/>
            <pc:sldMk cId="1151778756" sldId="326"/>
            <ac:spMk id="9" creationId="{7DEF0B33-537A-D1BE-ED12-AA61D7042F5B}"/>
          </ac:spMkLst>
        </pc:spChg>
        <pc:spChg chg="add mod ord">
          <ac:chgData name="Megan U Hazen" userId="30e05359-b9e4-47f2-a3de-c678b6693530" providerId="ADAL" clId="{F71778A2-0B0A-4390-A922-1251D981ACF5}" dt="2026-05-19T19:59:04.277" v="2319" actId="20577"/>
          <ac:spMkLst>
            <pc:docMk/>
            <pc:sldMk cId="1151778756" sldId="326"/>
            <ac:spMk id="10" creationId="{8971EA97-C05C-EC8F-8C4D-385DEA1EF0B0}"/>
          </ac:spMkLst>
        </pc:spChg>
      </pc:sldChg>
      <pc:sldChg chg="addSp delSp modSp add mod">
        <pc:chgData name="Megan U Hazen" userId="30e05359-b9e4-47f2-a3de-c678b6693530" providerId="ADAL" clId="{F71778A2-0B0A-4390-A922-1251D981ACF5}" dt="2026-05-19T20:02:03.620" v="2455" actId="22"/>
        <pc:sldMkLst>
          <pc:docMk/>
          <pc:sldMk cId="1303410067" sldId="327"/>
        </pc:sldMkLst>
        <pc:spChg chg="add del">
          <ac:chgData name="Megan U Hazen" userId="30e05359-b9e4-47f2-a3de-c678b6693530" providerId="ADAL" clId="{F71778A2-0B0A-4390-A922-1251D981ACF5}" dt="2026-05-19T20:02:03.620" v="2455" actId="22"/>
          <ac:spMkLst>
            <pc:docMk/>
            <pc:sldMk cId="1303410067" sldId="327"/>
            <ac:spMk id="3" creationId="{DA5E340C-AF4F-74A7-3C88-C8F8D36F54B6}"/>
          </ac:spMkLst>
        </pc:spChg>
        <pc:spChg chg="mod">
          <ac:chgData name="Megan U Hazen" userId="30e05359-b9e4-47f2-a3de-c678b6693530" providerId="ADAL" clId="{F71778A2-0B0A-4390-A922-1251D981ACF5}" dt="2026-05-19T19:59:39.038" v="2343" actId="20577"/>
          <ac:spMkLst>
            <pc:docMk/>
            <pc:sldMk cId="1303410067" sldId="327"/>
            <ac:spMk id="6" creationId="{7241E654-874B-FE4E-CE11-075EAFAC929F}"/>
          </ac:spMkLst>
        </pc:spChg>
        <pc:spChg chg="mod">
          <ac:chgData name="Megan U Hazen" userId="30e05359-b9e4-47f2-a3de-c678b6693530" providerId="ADAL" clId="{F71778A2-0B0A-4390-A922-1251D981ACF5}" dt="2026-05-19T20:00:39.489" v="2448" actId="2711"/>
          <ac:spMkLst>
            <pc:docMk/>
            <pc:sldMk cId="1303410067" sldId="327"/>
            <ac:spMk id="8" creationId="{716F2E66-7AD0-C565-2FA3-042CEF294DED}"/>
          </ac:spMkLst>
        </pc:spChg>
        <pc:spChg chg="mod">
          <ac:chgData name="Megan U Hazen" userId="30e05359-b9e4-47f2-a3de-c678b6693530" providerId="ADAL" clId="{F71778A2-0B0A-4390-A922-1251D981ACF5}" dt="2026-05-19T20:01:44.792" v="2453" actId="2711"/>
          <ac:spMkLst>
            <pc:docMk/>
            <pc:sldMk cId="1303410067" sldId="327"/>
            <ac:spMk id="10" creationId="{FBD053A5-FB53-DD5C-B677-96DEB425FFEC}"/>
          </ac:spMkLst>
        </pc:spChg>
      </pc:sldChg>
      <pc:sldChg chg="modSp add mod ord">
        <pc:chgData name="Megan U Hazen" userId="30e05359-b9e4-47f2-a3de-c678b6693530" providerId="ADAL" clId="{F71778A2-0B0A-4390-A922-1251D981ACF5}" dt="2026-05-19T20:03:23.936" v="2481" actId="27636"/>
        <pc:sldMkLst>
          <pc:docMk/>
          <pc:sldMk cId="1011784350" sldId="328"/>
        </pc:sldMkLst>
        <pc:spChg chg="mod">
          <ac:chgData name="Megan U Hazen" userId="30e05359-b9e4-47f2-a3de-c678b6693530" providerId="ADAL" clId="{F71778A2-0B0A-4390-A922-1251D981ACF5}" dt="2026-05-19T20:02:19.002" v="2468" actId="20577"/>
          <ac:spMkLst>
            <pc:docMk/>
            <pc:sldMk cId="1011784350" sldId="328"/>
            <ac:spMk id="6" creationId="{C1B1412D-6357-A47B-5934-62B36C574697}"/>
          </ac:spMkLst>
        </pc:spChg>
        <pc:spChg chg="mod">
          <ac:chgData name="Megan U Hazen" userId="30e05359-b9e4-47f2-a3de-c678b6693530" providerId="ADAL" clId="{F71778A2-0B0A-4390-A922-1251D981ACF5}" dt="2026-05-19T20:03:23.928" v="2480" actId="27636"/>
          <ac:spMkLst>
            <pc:docMk/>
            <pc:sldMk cId="1011784350" sldId="328"/>
            <ac:spMk id="8" creationId="{36BFCC78-ED1D-1061-AA37-264DBC81A32B}"/>
          </ac:spMkLst>
        </pc:spChg>
        <pc:spChg chg="mod">
          <ac:chgData name="Megan U Hazen" userId="30e05359-b9e4-47f2-a3de-c678b6693530" providerId="ADAL" clId="{F71778A2-0B0A-4390-A922-1251D981ACF5}" dt="2026-05-19T20:03:23.936" v="2481" actId="27636"/>
          <ac:spMkLst>
            <pc:docMk/>
            <pc:sldMk cId="1011784350" sldId="328"/>
            <ac:spMk id="10" creationId="{FE90FC38-0435-BD96-238C-AE99C58570F9}"/>
          </ac:spMkLst>
        </pc:spChg>
      </pc:sldChg>
      <pc:sldChg chg="modSp add mod">
        <pc:chgData name="Megan U Hazen" userId="30e05359-b9e4-47f2-a3de-c678b6693530" providerId="ADAL" clId="{F71778A2-0B0A-4390-A922-1251D981ACF5}" dt="2026-05-19T20:04:32.596" v="2489" actId="27636"/>
        <pc:sldMkLst>
          <pc:docMk/>
          <pc:sldMk cId="2374452858" sldId="329"/>
        </pc:sldMkLst>
        <pc:spChg chg="mod">
          <ac:chgData name="Megan U Hazen" userId="30e05359-b9e4-47f2-a3de-c678b6693530" providerId="ADAL" clId="{F71778A2-0B0A-4390-A922-1251D981ACF5}" dt="2026-05-19T20:04:02.750" v="2483" actId="20577"/>
          <ac:spMkLst>
            <pc:docMk/>
            <pc:sldMk cId="2374452858" sldId="329"/>
            <ac:spMk id="6" creationId="{E525FEE4-D73A-1002-AF3B-0D6E6345A466}"/>
          </ac:spMkLst>
        </pc:spChg>
        <pc:spChg chg="mod">
          <ac:chgData name="Megan U Hazen" userId="30e05359-b9e4-47f2-a3de-c678b6693530" providerId="ADAL" clId="{F71778A2-0B0A-4390-A922-1251D981ACF5}" dt="2026-05-19T20:04:32.588" v="2488" actId="27636"/>
          <ac:spMkLst>
            <pc:docMk/>
            <pc:sldMk cId="2374452858" sldId="329"/>
            <ac:spMk id="8" creationId="{75301A62-C4AE-A7FE-F374-F6E559BF775E}"/>
          </ac:spMkLst>
        </pc:spChg>
        <pc:spChg chg="mod">
          <ac:chgData name="Megan U Hazen" userId="30e05359-b9e4-47f2-a3de-c678b6693530" providerId="ADAL" clId="{F71778A2-0B0A-4390-A922-1251D981ACF5}" dt="2026-05-19T20:04:32.596" v="2489" actId="27636"/>
          <ac:spMkLst>
            <pc:docMk/>
            <pc:sldMk cId="2374452858" sldId="329"/>
            <ac:spMk id="10" creationId="{AA1B1940-1816-1429-D965-B18C7B6461CF}"/>
          </ac:spMkLst>
        </pc:spChg>
      </pc:sldChg>
      <pc:sldChg chg="modSp add mod">
        <pc:chgData name="Megan U Hazen" userId="30e05359-b9e4-47f2-a3de-c678b6693530" providerId="ADAL" clId="{F71778A2-0B0A-4390-A922-1251D981ACF5}" dt="2026-05-19T20:05:25.463" v="2510" actId="27636"/>
        <pc:sldMkLst>
          <pc:docMk/>
          <pc:sldMk cId="2200970852" sldId="330"/>
        </pc:sldMkLst>
        <pc:spChg chg="mod">
          <ac:chgData name="Megan U Hazen" userId="30e05359-b9e4-47f2-a3de-c678b6693530" providerId="ADAL" clId="{F71778A2-0B0A-4390-A922-1251D981ACF5}" dt="2026-05-19T20:05:00.566" v="2504" actId="20577"/>
          <ac:spMkLst>
            <pc:docMk/>
            <pc:sldMk cId="2200970852" sldId="330"/>
            <ac:spMk id="6" creationId="{F8A2C078-9B5A-0D97-C3F2-EBBB0BC20DDC}"/>
          </ac:spMkLst>
        </pc:spChg>
        <pc:spChg chg="mod">
          <ac:chgData name="Megan U Hazen" userId="30e05359-b9e4-47f2-a3de-c678b6693530" providerId="ADAL" clId="{F71778A2-0B0A-4390-A922-1251D981ACF5}" dt="2026-05-19T20:05:25.457" v="2509" actId="27636"/>
          <ac:spMkLst>
            <pc:docMk/>
            <pc:sldMk cId="2200970852" sldId="330"/>
            <ac:spMk id="8" creationId="{A6612485-68DE-4571-7620-199A66C98FE0}"/>
          </ac:spMkLst>
        </pc:spChg>
        <pc:spChg chg="mod">
          <ac:chgData name="Megan U Hazen" userId="30e05359-b9e4-47f2-a3de-c678b6693530" providerId="ADAL" clId="{F71778A2-0B0A-4390-A922-1251D981ACF5}" dt="2026-05-19T20:05:25.463" v="2510" actId="27636"/>
          <ac:spMkLst>
            <pc:docMk/>
            <pc:sldMk cId="2200970852" sldId="330"/>
            <ac:spMk id="10" creationId="{ED27C5E4-344C-E81D-0D98-72D259C6268C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19T20:06:32.870" v="2564" actId="27636"/>
        <pc:sldMkLst>
          <pc:docMk/>
          <pc:sldMk cId="928678616" sldId="331"/>
        </pc:sldMkLst>
        <pc:spChg chg="mod ord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2" creationId="{A5B855BA-6033-720F-0487-BEB013988193}"/>
          </ac:spMkLst>
        </pc:spChg>
        <pc:spChg chg="del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3" creationId="{85E30290-C2DD-EE85-5F5D-5CF89D6841C5}"/>
          </ac:spMkLst>
        </pc:spChg>
        <pc:spChg chg="del mod ord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4" creationId="{24002900-C803-446D-7543-81EEDCE46F7A}"/>
          </ac:spMkLst>
        </pc:spChg>
        <pc:spChg chg="del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5" creationId="{6C442289-C84A-F625-41ED-7ED559497092}"/>
          </ac:spMkLst>
        </pc:spChg>
        <pc:spChg chg="del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6" creationId="{11B91E8D-A22A-5221-C331-BA7CFC665E97}"/>
          </ac:spMkLst>
        </pc:spChg>
        <pc:spChg chg="mod ord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7" creationId="{93AABAA4-EC17-D16B-77ED-D6FCFE27A8A3}"/>
          </ac:spMkLst>
        </pc:spChg>
        <pc:spChg chg="mod ord">
          <ac:chgData name="Megan U Hazen" userId="30e05359-b9e4-47f2-a3de-c678b6693530" providerId="ADAL" clId="{F71778A2-0B0A-4390-A922-1251D981ACF5}" dt="2026-05-19T20:05:57.056" v="2555" actId="700"/>
          <ac:spMkLst>
            <pc:docMk/>
            <pc:sldMk cId="928678616" sldId="331"/>
            <ac:spMk id="8" creationId="{9C42A0AD-0AAA-E290-8918-51C8E543F258}"/>
          </ac:spMkLst>
        </pc:spChg>
        <pc:spChg chg="add mod ord">
          <ac:chgData name="Megan U Hazen" userId="30e05359-b9e4-47f2-a3de-c678b6693530" providerId="ADAL" clId="{F71778A2-0B0A-4390-A922-1251D981ACF5}" dt="2026-05-19T20:06:32.870" v="2564" actId="27636"/>
          <ac:spMkLst>
            <pc:docMk/>
            <pc:sldMk cId="928678616" sldId="331"/>
            <ac:spMk id="9" creationId="{F00186EC-032C-62DB-2CBD-4A679083912E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19T20:07:29.803" v="2657" actId="207"/>
        <pc:sldMkLst>
          <pc:docMk/>
          <pc:sldMk cId="643681078" sldId="332"/>
        </pc:sldMkLst>
        <pc:spChg chg="mod ord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2" creationId="{491E039A-1269-FD97-7647-59B412A03643}"/>
          </ac:spMkLst>
        </pc:spChg>
        <pc:spChg chg="del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3" creationId="{28FF859A-4388-A665-4556-5433514C2FB1}"/>
          </ac:spMkLst>
        </pc:spChg>
        <pc:spChg chg="del mod ord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4" creationId="{1A7EA18E-C072-80F1-C847-F46069E66DF7}"/>
          </ac:spMkLst>
        </pc:spChg>
        <pc:spChg chg="del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5" creationId="{5BC8F1DC-B298-4481-4697-C25205A44545}"/>
          </ac:spMkLst>
        </pc:spChg>
        <pc:spChg chg="del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6" creationId="{79EE2F45-CE9D-67D5-7DEB-04A7282D1221}"/>
          </ac:spMkLst>
        </pc:spChg>
        <pc:spChg chg="mod ord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7" creationId="{28A4B454-86E3-A08D-305F-EBF65CC97539}"/>
          </ac:spMkLst>
        </pc:spChg>
        <pc:spChg chg="mod ord">
          <ac:chgData name="Megan U Hazen" userId="30e05359-b9e4-47f2-a3de-c678b6693530" providerId="ADAL" clId="{F71778A2-0B0A-4390-A922-1251D981ACF5}" dt="2026-05-19T20:06:53.750" v="2591" actId="700"/>
          <ac:spMkLst>
            <pc:docMk/>
            <pc:sldMk cId="643681078" sldId="332"/>
            <ac:spMk id="8" creationId="{4672498A-0ABD-43DB-FE2D-1864C41F2606}"/>
          </ac:spMkLst>
        </pc:spChg>
        <pc:spChg chg="add mod ord">
          <ac:chgData name="Megan U Hazen" userId="30e05359-b9e4-47f2-a3de-c678b6693530" providerId="ADAL" clId="{F71778A2-0B0A-4390-A922-1251D981ACF5}" dt="2026-05-19T20:07:29.803" v="2657" actId="207"/>
          <ac:spMkLst>
            <pc:docMk/>
            <pc:sldMk cId="643681078" sldId="332"/>
            <ac:spMk id="9" creationId="{79CADC60-D4E8-5457-7E53-02974F3DB0A4}"/>
          </ac:spMkLst>
        </pc:spChg>
      </pc:sldChg>
    </pc:docChg>
  </pc:docChgLst>
  <pc:docChgLst>
    <pc:chgData name="Megan U Hazen" userId="30e05359-b9e4-47f2-a3de-c678b6693530" providerId="ADAL" clId="{939E2F73-DF29-49A4-8956-4EC824E7399B}"/>
    <pc:docChg chg="undo custSel addSld delSld modSld">
      <pc:chgData name="Megan U Hazen" userId="30e05359-b9e4-47f2-a3de-c678b6693530" providerId="ADAL" clId="{939E2F73-DF29-49A4-8956-4EC824E7399B}" dt="2026-05-20T04:10:06.866" v="1733"/>
      <pc:docMkLst>
        <pc:docMk/>
      </pc:docMkLst>
      <pc:sldChg chg="modSp mod">
        <pc:chgData name="Megan U Hazen" userId="30e05359-b9e4-47f2-a3de-c678b6693530" providerId="ADAL" clId="{939E2F73-DF29-49A4-8956-4EC824E7399B}" dt="2026-05-20T03:59:55.578" v="1643"/>
        <pc:sldMkLst>
          <pc:docMk/>
          <pc:sldMk cId="130660074" sldId="302"/>
        </pc:sldMkLst>
        <pc:spChg chg="ord">
          <ac:chgData name="Megan U Hazen" userId="30e05359-b9e4-47f2-a3de-c678b6693530" providerId="ADAL" clId="{939E2F73-DF29-49A4-8956-4EC824E7399B}" dt="2026-05-20T03:59:55.578" v="1643"/>
          <ac:spMkLst>
            <pc:docMk/>
            <pc:sldMk cId="130660074" sldId="302"/>
            <ac:spMk id="2" creationId="{E90D3381-B2E8-838C-B914-44C17762E92D}"/>
          </ac:spMkLst>
        </pc:spChg>
        <pc:spChg chg="ord">
          <ac:chgData name="Megan U Hazen" userId="30e05359-b9e4-47f2-a3de-c678b6693530" providerId="ADAL" clId="{939E2F73-DF29-49A4-8956-4EC824E7399B}" dt="2026-05-20T03:59:55.578" v="1643"/>
          <ac:spMkLst>
            <pc:docMk/>
            <pc:sldMk cId="130660074" sldId="302"/>
            <ac:spMk id="3" creationId="{7CA38775-F1CF-A871-73FB-27644B201CB8}"/>
          </ac:spMkLst>
        </pc:spChg>
        <pc:spChg chg="ord">
          <ac:chgData name="Megan U Hazen" userId="30e05359-b9e4-47f2-a3de-c678b6693530" providerId="ADAL" clId="{939E2F73-DF29-49A4-8956-4EC824E7399B}" dt="2026-05-20T03:59:55.578" v="1643"/>
          <ac:spMkLst>
            <pc:docMk/>
            <pc:sldMk cId="130660074" sldId="302"/>
            <ac:spMk id="4" creationId="{234ED5B1-E5C4-A9DA-D0FE-355A77DFC989}"/>
          </ac:spMkLst>
        </pc:spChg>
        <pc:spChg chg="ord">
          <ac:chgData name="Megan U Hazen" userId="30e05359-b9e4-47f2-a3de-c678b6693530" providerId="ADAL" clId="{939E2F73-DF29-49A4-8956-4EC824E7399B}" dt="2026-05-20T03:59:55.578" v="1643"/>
          <ac:spMkLst>
            <pc:docMk/>
            <pc:sldMk cId="130660074" sldId="302"/>
            <ac:spMk id="5" creationId="{7A9CF1B0-869D-4FEB-1D05-A5861B7CF92D}"/>
          </ac:spMkLst>
        </pc:spChg>
        <pc:picChg chg="mod ord">
          <ac:chgData name="Megan U Hazen" userId="30e05359-b9e4-47f2-a3de-c678b6693530" providerId="ADAL" clId="{939E2F73-DF29-49A4-8956-4EC824E7399B}" dt="2026-05-20T03:59:55.578" v="1643"/>
          <ac:picMkLst>
            <pc:docMk/>
            <pc:sldMk cId="130660074" sldId="302"/>
            <ac:picMk id="6" creationId="{687B4E23-B708-4CBC-722C-F0FFA3B43FFF}"/>
          </ac:picMkLst>
        </pc:picChg>
      </pc:sldChg>
      <pc:sldChg chg="modSp mod">
        <pc:chgData name="Megan U Hazen" userId="30e05359-b9e4-47f2-a3de-c678b6693530" providerId="ADAL" clId="{939E2F73-DF29-49A4-8956-4EC824E7399B}" dt="2026-05-20T03:59:58.913" v="1644"/>
        <pc:sldMkLst>
          <pc:docMk/>
          <pc:sldMk cId="1574404936" sldId="324"/>
        </pc:sldMkLst>
        <pc:spChg chg="ord">
          <ac:chgData name="Megan U Hazen" userId="30e05359-b9e4-47f2-a3de-c678b6693530" providerId="ADAL" clId="{939E2F73-DF29-49A4-8956-4EC824E7399B}" dt="2026-05-20T03:59:58.913" v="1644"/>
          <ac:spMkLst>
            <pc:docMk/>
            <pc:sldMk cId="1574404936" sldId="324"/>
            <ac:spMk id="2" creationId="{89B7119A-287D-146A-C77E-23614BF5BD99}"/>
          </ac:spMkLst>
        </pc:spChg>
        <pc:spChg chg="ord">
          <ac:chgData name="Megan U Hazen" userId="30e05359-b9e4-47f2-a3de-c678b6693530" providerId="ADAL" clId="{939E2F73-DF29-49A4-8956-4EC824E7399B}" dt="2026-05-20T03:59:58.913" v="1644"/>
          <ac:spMkLst>
            <pc:docMk/>
            <pc:sldMk cId="1574404936" sldId="324"/>
            <ac:spMk id="3" creationId="{4ABCF2DA-7942-FCF2-2C5E-991E02EA78E7}"/>
          </ac:spMkLst>
        </pc:spChg>
        <pc:spChg chg="ord">
          <ac:chgData name="Megan U Hazen" userId="30e05359-b9e4-47f2-a3de-c678b6693530" providerId="ADAL" clId="{939E2F73-DF29-49A4-8956-4EC824E7399B}" dt="2026-05-20T03:59:58.913" v="1644"/>
          <ac:spMkLst>
            <pc:docMk/>
            <pc:sldMk cId="1574404936" sldId="324"/>
            <ac:spMk id="4" creationId="{6CE93979-E011-79B7-E098-4AD14F57F6EE}"/>
          </ac:spMkLst>
        </pc:spChg>
        <pc:spChg chg="ord">
          <ac:chgData name="Megan U Hazen" userId="30e05359-b9e4-47f2-a3de-c678b6693530" providerId="ADAL" clId="{939E2F73-DF29-49A4-8956-4EC824E7399B}" dt="2026-05-20T03:59:58.913" v="1644"/>
          <ac:spMkLst>
            <pc:docMk/>
            <pc:sldMk cId="1574404936" sldId="324"/>
            <ac:spMk id="5" creationId="{9A9926F7-DE44-C171-22C6-DA61D56B09AB}"/>
          </ac:spMkLst>
        </pc:spChg>
        <pc:spChg chg="ord">
          <ac:chgData name="Megan U Hazen" userId="30e05359-b9e4-47f2-a3de-c678b6693530" providerId="ADAL" clId="{939E2F73-DF29-49A4-8956-4EC824E7399B}" dt="2026-05-20T03:59:58.913" v="1644"/>
          <ac:spMkLst>
            <pc:docMk/>
            <pc:sldMk cId="1574404936" sldId="324"/>
            <ac:spMk id="6" creationId="{6CCCAFD6-AB02-D177-4CD9-21A88257A117}"/>
          </ac:spMkLst>
        </pc:spChg>
      </pc:sldChg>
      <pc:sldChg chg="modSp">
        <pc:chgData name="Megan U Hazen" userId="30e05359-b9e4-47f2-a3de-c678b6693530" providerId="ADAL" clId="{939E2F73-DF29-49A4-8956-4EC824E7399B}" dt="2026-05-20T03:53:56.613" v="1525" actId="962"/>
        <pc:sldMkLst>
          <pc:docMk/>
          <pc:sldMk cId="334389651" sldId="325"/>
        </pc:sldMkLst>
        <pc:graphicFrameChg chg="mod">
          <ac:chgData name="Megan U Hazen" userId="30e05359-b9e4-47f2-a3de-c678b6693530" providerId="ADAL" clId="{939E2F73-DF29-49A4-8956-4EC824E7399B}" dt="2026-05-20T03:53:56.613" v="1525" actId="962"/>
          <ac:graphicFrameMkLst>
            <pc:docMk/>
            <pc:sldMk cId="334389651" sldId="325"/>
            <ac:graphicFrameMk id="7" creationId="{61B7A761-B8FA-7C6D-F944-D98960DAE841}"/>
          </ac:graphicFrameMkLst>
        </pc:graphicFrameChg>
      </pc:sldChg>
      <pc:sldChg chg="addSp modSp mod">
        <pc:chgData name="Megan U Hazen" userId="30e05359-b9e4-47f2-a3de-c678b6693530" providerId="ADAL" clId="{939E2F73-DF29-49A4-8956-4EC824E7399B}" dt="2026-05-20T04:00:07.431" v="1645"/>
        <pc:sldMkLst>
          <pc:docMk/>
          <pc:sldMk cId="3502697124" sldId="333"/>
        </pc:sldMkLst>
        <pc:spChg chg="add mod ord">
          <ac:chgData name="Megan U Hazen" userId="30e05359-b9e4-47f2-a3de-c678b6693530" providerId="ADAL" clId="{939E2F73-DF29-49A4-8956-4EC824E7399B}" dt="2026-05-20T04:00:07.431" v="1645"/>
          <ac:spMkLst>
            <pc:docMk/>
            <pc:sldMk cId="3502697124" sldId="333"/>
            <ac:spMk id="2" creationId="{5FBDA224-274D-7780-C438-EB6582E6A4E1}"/>
          </ac:spMkLst>
        </pc:spChg>
        <pc:spChg chg="ord">
          <ac:chgData name="Megan U Hazen" userId="30e05359-b9e4-47f2-a3de-c678b6693530" providerId="ADAL" clId="{939E2F73-DF29-49A4-8956-4EC824E7399B}" dt="2026-05-20T04:00:07.431" v="1645"/>
          <ac:spMkLst>
            <pc:docMk/>
            <pc:sldMk cId="3502697124" sldId="333"/>
            <ac:spMk id="4" creationId="{8F57BE51-ACB1-8FA9-5DB5-2A95D52263C0}"/>
          </ac:spMkLst>
        </pc:spChg>
        <pc:spChg chg="ord">
          <ac:chgData name="Megan U Hazen" userId="30e05359-b9e4-47f2-a3de-c678b6693530" providerId="ADAL" clId="{939E2F73-DF29-49A4-8956-4EC824E7399B}" dt="2026-05-20T04:00:07.431" v="1645"/>
          <ac:spMkLst>
            <pc:docMk/>
            <pc:sldMk cId="3502697124" sldId="333"/>
            <ac:spMk id="5" creationId="{DDE0595D-61D0-90C6-EC92-D59E9957C379}"/>
          </ac:spMkLst>
        </pc:spChg>
        <pc:grpChg chg="mod ord">
          <ac:chgData name="Megan U Hazen" userId="30e05359-b9e4-47f2-a3de-c678b6693530" providerId="ADAL" clId="{939E2F73-DF29-49A4-8956-4EC824E7399B}" dt="2026-05-20T04:00:07.431" v="1645"/>
          <ac:grpSpMkLst>
            <pc:docMk/>
            <pc:sldMk cId="3502697124" sldId="333"/>
            <ac:grpSpMk id="15" creationId="{D25C646F-C8BD-3260-DFDD-DE2B4FACB1E9}"/>
          </ac:grpSpMkLst>
        </pc:grpChg>
      </pc:sldChg>
      <pc:sldChg chg="delSp modSp mod">
        <pc:chgData name="Megan U Hazen" userId="30e05359-b9e4-47f2-a3de-c678b6693530" providerId="ADAL" clId="{939E2F73-DF29-49A4-8956-4EC824E7399B}" dt="2026-05-20T04:02:12.318" v="1653" actId="478"/>
        <pc:sldMkLst>
          <pc:docMk/>
          <pc:sldMk cId="2912981509" sldId="343"/>
        </pc:sldMkLst>
        <pc:spChg chg="ord">
          <ac:chgData name="Megan U Hazen" userId="30e05359-b9e4-47f2-a3de-c678b6693530" providerId="ADAL" clId="{939E2F73-DF29-49A4-8956-4EC824E7399B}" dt="2026-05-20T04:00:41.431" v="1648"/>
          <ac:spMkLst>
            <pc:docMk/>
            <pc:sldMk cId="2912981509" sldId="343"/>
            <ac:spMk id="2" creationId="{FF42F9AA-A3A4-D7ED-AA1C-10AC43F923E0}"/>
          </ac:spMkLst>
        </pc:spChg>
        <pc:spChg chg="ord">
          <ac:chgData name="Megan U Hazen" userId="30e05359-b9e4-47f2-a3de-c678b6693530" providerId="ADAL" clId="{939E2F73-DF29-49A4-8956-4EC824E7399B}" dt="2026-05-20T04:00:41.431" v="1648"/>
          <ac:spMkLst>
            <pc:docMk/>
            <pc:sldMk cId="2912981509" sldId="343"/>
            <ac:spMk id="3" creationId="{3BC6FC0A-1005-C3DD-332F-59404A8A2A8D}"/>
          </ac:spMkLst>
        </pc:spChg>
        <pc:spChg chg="del ord">
          <ac:chgData name="Megan U Hazen" userId="30e05359-b9e4-47f2-a3de-c678b6693530" providerId="ADAL" clId="{939E2F73-DF29-49A4-8956-4EC824E7399B}" dt="2026-05-20T04:02:12.318" v="1653" actId="478"/>
          <ac:spMkLst>
            <pc:docMk/>
            <pc:sldMk cId="2912981509" sldId="343"/>
            <ac:spMk id="4" creationId="{79780D27-A62E-5711-7B4D-583D55F82B35}"/>
          </ac:spMkLst>
        </pc:spChg>
        <pc:spChg chg="ord">
          <ac:chgData name="Megan U Hazen" userId="30e05359-b9e4-47f2-a3de-c678b6693530" providerId="ADAL" clId="{939E2F73-DF29-49A4-8956-4EC824E7399B}" dt="2026-05-20T04:00:41.431" v="1648"/>
          <ac:spMkLst>
            <pc:docMk/>
            <pc:sldMk cId="2912981509" sldId="343"/>
            <ac:spMk id="5" creationId="{ED8A70EE-7807-CA41-9C2E-D456269C2151}"/>
          </ac:spMkLst>
        </pc:spChg>
        <pc:spChg chg="ord">
          <ac:chgData name="Megan U Hazen" userId="30e05359-b9e4-47f2-a3de-c678b6693530" providerId="ADAL" clId="{939E2F73-DF29-49A4-8956-4EC824E7399B}" dt="2026-05-20T04:00:41.431" v="1648"/>
          <ac:spMkLst>
            <pc:docMk/>
            <pc:sldMk cId="2912981509" sldId="343"/>
            <ac:spMk id="6" creationId="{5E8A792A-5DC0-6CB4-5455-AE05E0190A19}"/>
          </ac:spMkLst>
        </pc:spChg>
        <pc:spChg chg="ord">
          <ac:chgData name="Megan U Hazen" userId="30e05359-b9e4-47f2-a3de-c678b6693530" providerId="ADAL" clId="{939E2F73-DF29-49A4-8956-4EC824E7399B}" dt="2026-05-20T04:00:41.431" v="1648"/>
          <ac:spMkLst>
            <pc:docMk/>
            <pc:sldMk cId="2912981509" sldId="343"/>
            <ac:spMk id="7" creationId="{1141B8CE-77EA-5E84-C7F3-105278FDDE76}"/>
          </ac:spMkLst>
        </pc:spChg>
        <pc:spChg chg="ord">
          <ac:chgData name="Megan U Hazen" userId="30e05359-b9e4-47f2-a3de-c678b6693530" providerId="ADAL" clId="{939E2F73-DF29-49A4-8956-4EC824E7399B}" dt="2026-05-20T04:00:41.431" v="1648"/>
          <ac:spMkLst>
            <pc:docMk/>
            <pc:sldMk cId="2912981509" sldId="343"/>
            <ac:spMk id="8" creationId="{E66F4906-8F5E-B0FD-4CE2-1BAE30A94522}"/>
          </ac:spMkLst>
        </pc:spChg>
      </pc:sldChg>
      <pc:sldChg chg="modSp mod">
        <pc:chgData name="Megan U Hazen" userId="30e05359-b9e4-47f2-a3de-c678b6693530" providerId="ADAL" clId="{939E2F73-DF29-49A4-8956-4EC824E7399B}" dt="2026-05-20T01:54:19.082" v="14" actId="113"/>
        <pc:sldMkLst>
          <pc:docMk/>
          <pc:sldMk cId="2215864692" sldId="344"/>
        </pc:sldMkLst>
        <pc:spChg chg="mod">
          <ac:chgData name="Megan U Hazen" userId="30e05359-b9e4-47f2-a3de-c678b6693530" providerId="ADAL" clId="{939E2F73-DF29-49A4-8956-4EC824E7399B}" dt="2026-05-20T01:54:19.082" v="14" actId="113"/>
          <ac:spMkLst>
            <pc:docMk/>
            <pc:sldMk cId="2215864692" sldId="344"/>
            <ac:spMk id="7" creationId="{52FCEA0E-4448-9E20-F92D-71C7317950FA}"/>
          </ac:spMkLst>
        </pc:spChg>
      </pc:sldChg>
      <pc:sldChg chg="modSp mod">
        <pc:chgData name="Megan U Hazen" userId="30e05359-b9e4-47f2-a3de-c678b6693530" providerId="ADAL" clId="{939E2F73-DF29-49A4-8956-4EC824E7399B}" dt="2026-05-20T01:52:15.297" v="11" actId="207"/>
        <pc:sldMkLst>
          <pc:docMk/>
          <pc:sldMk cId="1585701043" sldId="345"/>
        </pc:sldMkLst>
        <pc:spChg chg="mod">
          <ac:chgData name="Megan U Hazen" userId="30e05359-b9e4-47f2-a3de-c678b6693530" providerId="ADAL" clId="{939E2F73-DF29-49A4-8956-4EC824E7399B}" dt="2026-05-20T01:52:15.297" v="11" actId="207"/>
          <ac:spMkLst>
            <pc:docMk/>
            <pc:sldMk cId="1585701043" sldId="345"/>
            <ac:spMk id="7" creationId="{0919D92B-A1EA-C8C6-4D61-AAF9F6D47FD4}"/>
          </ac:spMkLst>
        </pc:spChg>
      </pc:sldChg>
      <pc:sldChg chg="add del">
        <pc:chgData name="Megan U Hazen" userId="30e05359-b9e4-47f2-a3de-c678b6693530" providerId="ADAL" clId="{939E2F73-DF29-49A4-8956-4EC824E7399B}" dt="2026-05-20T01:54:29.665" v="15" actId="2696"/>
        <pc:sldMkLst>
          <pc:docMk/>
          <pc:sldMk cId="1821247758" sldId="346"/>
        </pc:sldMkLst>
      </pc:sldChg>
      <pc:sldChg chg="addSp delSp modSp add mod">
        <pc:chgData name="Megan U Hazen" userId="30e05359-b9e4-47f2-a3de-c678b6693530" providerId="ADAL" clId="{939E2F73-DF29-49A4-8956-4EC824E7399B}" dt="2026-05-20T04:01:25.108" v="1649"/>
        <pc:sldMkLst>
          <pc:docMk/>
          <pc:sldMk cId="2977301661" sldId="346"/>
        </pc:sldMkLst>
        <pc:spChg chg="mod ord">
          <ac:chgData name="Megan U Hazen" userId="30e05359-b9e4-47f2-a3de-c678b6693530" providerId="ADAL" clId="{939E2F73-DF29-49A4-8956-4EC824E7399B}" dt="2026-05-20T04:01:25.108" v="1649"/>
          <ac:spMkLst>
            <pc:docMk/>
            <pc:sldMk cId="2977301661" sldId="346"/>
            <ac:spMk id="2" creationId="{C4D6CF7E-68B1-9F2F-1361-B0335C921D68}"/>
          </ac:spMkLst>
        </pc:spChg>
        <pc:spChg chg="del">
          <ac:chgData name="Megan U Hazen" userId="30e05359-b9e4-47f2-a3de-c678b6693530" providerId="ADAL" clId="{939E2F73-DF29-49A4-8956-4EC824E7399B}" dt="2026-05-20T02:00:42.799" v="114" actId="478"/>
          <ac:spMkLst>
            <pc:docMk/>
            <pc:sldMk cId="2977301661" sldId="346"/>
            <ac:spMk id="3" creationId="{239B7C69-9A15-DF9F-F290-544FBF64CEB7}"/>
          </ac:spMkLst>
        </pc:spChg>
        <pc:spChg chg="ord">
          <ac:chgData name="Megan U Hazen" userId="30e05359-b9e4-47f2-a3de-c678b6693530" providerId="ADAL" clId="{939E2F73-DF29-49A4-8956-4EC824E7399B}" dt="2026-05-20T04:01:25.108" v="1649"/>
          <ac:spMkLst>
            <pc:docMk/>
            <pc:sldMk cId="2977301661" sldId="346"/>
            <ac:spMk id="4" creationId="{EC7CA6BC-6E4F-A9E3-A7DE-93C10B2C70E3}"/>
          </ac:spMkLst>
        </pc:spChg>
        <pc:spChg chg="ord">
          <ac:chgData name="Megan U Hazen" userId="30e05359-b9e4-47f2-a3de-c678b6693530" providerId="ADAL" clId="{939E2F73-DF29-49A4-8956-4EC824E7399B}" dt="2026-05-20T04:01:25.108" v="1649"/>
          <ac:spMkLst>
            <pc:docMk/>
            <pc:sldMk cId="2977301661" sldId="346"/>
            <ac:spMk id="5" creationId="{C8806884-BDB8-190B-9150-9D160DAD0037}"/>
          </ac:spMkLst>
        </pc:spChg>
        <pc:spChg chg="del mod">
          <ac:chgData name="Megan U Hazen" userId="30e05359-b9e4-47f2-a3de-c678b6693530" providerId="ADAL" clId="{939E2F73-DF29-49A4-8956-4EC824E7399B}" dt="2026-05-20T01:58:52.563" v="79" actId="478"/>
          <ac:spMkLst>
            <pc:docMk/>
            <pc:sldMk cId="2977301661" sldId="346"/>
            <ac:spMk id="6" creationId="{F66E085F-514D-F8B0-857A-06236A351CBC}"/>
          </ac:spMkLst>
        </pc:spChg>
        <pc:spChg chg="del mod">
          <ac:chgData name="Megan U Hazen" userId="30e05359-b9e4-47f2-a3de-c678b6693530" providerId="ADAL" clId="{939E2F73-DF29-49A4-8956-4EC824E7399B}" dt="2026-05-20T01:58:47.041" v="77" actId="478"/>
          <ac:spMkLst>
            <pc:docMk/>
            <pc:sldMk cId="2977301661" sldId="346"/>
            <ac:spMk id="7" creationId="{3C0FD765-E6FD-BAE3-0474-96FD9DF2B97A}"/>
          </ac:spMkLst>
        </pc:spChg>
        <pc:spChg chg="del">
          <ac:chgData name="Megan U Hazen" userId="30e05359-b9e4-47f2-a3de-c678b6693530" providerId="ADAL" clId="{939E2F73-DF29-49A4-8956-4EC824E7399B}" dt="2026-05-20T01:54:49.876" v="33" actId="478"/>
          <ac:spMkLst>
            <pc:docMk/>
            <pc:sldMk cId="2977301661" sldId="346"/>
            <ac:spMk id="8" creationId="{6B974887-090D-3FF3-82D7-BF64A4BBEB44}"/>
          </ac:spMkLst>
        </pc:spChg>
        <pc:spChg chg="add mod ord">
          <ac:chgData name="Megan U Hazen" userId="30e05359-b9e4-47f2-a3de-c678b6693530" providerId="ADAL" clId="{939E2F73-DF29-49A4-8956-4EC824E7399B}" dt="2026-05-20T04:01:25.108" v="1649"/>
          <ac:spMkLst>
            <pc:docMk/>
            <pc:sldMk cId="2977301661" sldId="346"/>
            <ac:spMk id="10" creationId="{FD47ABBA-9F82-DBAE-57B3-EFC89CAE287F}"/>
          </ac:spMkLst>
        </pc:spChg>
        <pc:spChg chg="add mod ord">
          <ac:chgData name="Megan U Hazen" userId="30e05359-b9e4-47f2-a3de-c678b6693530" providerId="ADAL" clId="{939E2F73-DF29-49A4-8956-4EC824E7399B}" dt="2026-05-20T04:01:25.108" v="1649"/>
          <ac:spMkLst>
            <pc:docMk/>
            <pc:sldMk cId="2977301661" sldId="346"/>
            <ac:spMk id="12" creationId="{F44DA755-ECE9-2BD0-5379-7420A59338CC}"/>
          </ac:spMkLst>
        </pc:spChg>
      </pc:sldChg>
      <pc:sldChg chg="addSp delSp modSp add mod">
        <pc:chgData name="Megan U Hazen" userId="30e05359-b9e4-47f2-a3de-c678b6693530" providerId="ADAL" clId="{939E2F73-DF29-49A4-8956-4EC824E7399B}" dt="2026-05-20T04:03:03.994" v="1660"/>
        <pc:sldMkLst>
          <pc:docMk/>
          <pc:sldMk cId="4248613942" sldId="347"/>
        </pc:sldMkLst>
        <pc:spChg chg="mod ord">
          <ac:chgData name="Megan U Hazen" userId="30e05359-b9e4-47f2-a3de-c678b6693530" providerId="ADAL" clId="{939E2F73-DF29-49A4-8956-4EC824E7399B}" dt="2026-05-20T04:03:03.994" v="1660"/>
          <ac:spMkLst>
            <pc:docMk/>
            <pc:sldMk cId="4248613942" sldId="347"/>
            <ac:spMk id="2" creationId="{40C3E0B5-A742-2A61-A5BB-EA23B2B43929}"/>
          </ac:spMkLst>
        </pc:spChg>
        <pc:spChg chg="mod ord">
          <ac:chgData name="Megan U Hazen" userId="30e05359-b9e4-47f2-a3de-c678b6693530" providerId="ADAL" clId="{939E2F73-DF29-49A4-8956-4EC824E7399B}" dt="2026-05-20T04:03:03.994" v="1660"/>
          <ac:spMkLst>
            <pc:docMk/>
            <pc:sldMk cId="4248613942" sldId="347"/>
            <ac:spMk id="3" creationId="{AE3A3ADC-D064-F9CD-39C0-1C73EE37C649}"/>
          </ac:spMkLst>
        </pc:spChg>
        <pc:spChg chg="mod ord">
          <ac:chgData name="Megan U Hazen" userId="30e05359-b9e4-47f2-a3de-c678b6693530" providerId="ADAL" clId="{939E2F73-DF29-49A4-8956-4EC824E7399B}" dt="2026-05-20T04:03:03.994" v="1660"/>
          <ac:spMkLst>
            <pc:docMk/>
            <pc:sldMk cId="4248613942" sldId="347"/>
            <ac:spMk id="4" creationId="{3D53FB1B-5EA3-53E5-373B-D2D4EA2C4D27}"/>
          </ac:spMkLst>
        </pc:spChg>
        <pc:spChg chg="mod ord">
          <ac:chgData name="Megan U Hazen" userId="30e05359-b9e4-47f2-a3de-c678b6693530" providerId="ADAL" clId="{939E2F73-DF29-49A4-8956-4EC824E7399B}" dt="2026-05-20T04:03:03.994" v="1660"/>
          <ac:spMkLst>
            <pc:docMk/>
            <pc:sldMk cId="4248613942" sldId="347"/>
            <ac:spMk id="5" creationId="{6984B077-413D-869C-00E5-C372B3A971A4}"/>
          </ac:spMkLst>
        </pc:spChg>
        <pc:spChg chg="ord">
          <ac:chgData name="Megan U Hazen" userId="30e05359-b9e4-47f2-a3de-c678b6693530" providerId="ADAL" clId="{939E2F73-DF29-49A4-8956-4EC824E7399B}" dt="2026-05-20T04:03:03.994" v="1660"/>
          <ac:spMkLst>
            <pc:docMk/>
            <pc:sldMk cId="4248613942" sldId="347"/>
            <ac:spMk id="10" creationId="{C981D256-9082-03B0-4E2C-9CA43907C489}"/>
          </ac:spMkLst>
        </pc:spChg>
        <pc:spChg chg="del mod">
          <ac:chgData name="Megan U Hazen" userId="30e05359-b9e4-47f2-a3de-c678b6693530" providerId="ADAL" clId="{939E2F73-DF29-49A4-8956-4EC824E7399B}" dt="2026-05-20T02:01:15.293" v="116" actId="3680"/>
          <ac:spMkLst>
            <pc:docMk/>
            <pc:sldMk cId="4248613942" sldId="347"/>
            <ac:spMk id="12" creationId="{3651D7CB-3734-6949-DD06-C205BD241519}"/>
          </ac:spMkLst>
        </pc:spChg>
        <pc:graphicFrameChg chg="add mod ord modGraphic">
          <ac:chgData name="Megan U Hazen" userId="30e05359-b9e4-47f2-a3de-c678b6693530" providerId="ADAL" clId="{939E2F73-DF29-49A4-8956-4EC824E7399B}" dt="2026-05-20T04:03:03.994" v="1660"/>
          <ac:graphicFrameMkLst>
            <pc:docMk/>
            <pc:sldMk cId="4248613942" sldId="347"/>
            <ac:graphicFrameMk id="6" creationId="{5669AD93-389E-EF3C-D8AB-A5D00846E21A}"/>
          </ac:graphicFrameMkLst>
        </pc:graphicFrameChg>
      </pc:sldChg>
      <pc:sldChg chg="addSp modSp add mod">
        <pc:chgData name="Megan U Hazen" userId="30e05359-b9e4-47f2-a3de-c678b6693530" providerId="ADAL" clId="{939E2F73-DF29-49A4-8956-4EC824E7399B}" dt="2026-05-20T04:07:46.644" v="1693"/>
        <pc:sldMkLst>
          <pc:docMk/>
          <pc:sldMk cId="1269151167" sldId="348"/>
        </pc:sldMkLst>
        <pc:spChg chg="mod ord">
          <ac:chgData name="Megan U Hazen" userId="30e05359-b9e4-47f2-a3de-c678b6693530" providerId="ADAL" clId="{939E2F73-DF29-49A4-8956-4EC824E7399B}" dt="2026-05-20T04:07:46.644" v="1693"/>
          <ac:spMkLst>
            <pc:docMk/>
            <pc:sldMk cId="1269151167" sldId="348"/>
            <ac:spMk id="2" creationId="{A3A66807-B678-899B-320E-A59C5739F93D}"/>
          </ac:spMkLst>
        </pc:spChg>
        <pc:spChg chg="mod ord">
          <ac:chgData name="Megan U Hazen" userId="30e05359-b9e4-47f2-a3de-c678b6693530" providerId="ADAL" clId="{939E2F73-DF29-49A4-8956-4EC824E7399B}" dt="2026-05-20T04:07:46.644" v="1693"/>
          <ac:spMkLst>
            <pc:docMk/>
            <pc:sldMk cId="1269151167" sldId="348"/>
            <ac:spMk id="3" creationId="{DF8EAD38-761A-992E-272C-90AC9F7705CA}"/>
          </ac:spMkLst>
        </pc:spChg>
        <pc:spChg chg="ord">
          <ac:chgData name="Megan U Hazen" userId="30e05359-b9e4-47f2-a3de-c678b6693530" providerId="ADAL" clId="{939E2F73-DF29-49A4-8956-4EC824E7399B}" dt="2026-05-20T04:07:46.644" v="1693"/>
          <ac:spMkLst>
            <pc:docMk/>
            <pc:sldMk cId="1269151167" sldId="348"/>
            <ac:spMk id="4" creationId="{67AE7D32-2263-6044-8EB4-1246839C15A6}"/>
          </ac:spMkLst>
        </pc:spChg>
        <pc:spChg chg="ord">
          <ac:chgData name="Megan U Hazen" userId="30e05359-b9e4-47f2-a3de-c678b6693530" providerId="ADAL" clId="{939E2F73-DF29-49A4-8956-4EC824E7399B}" dt="2026-05-20T04:07:46.644" v="1693"/>
          <ac:spMkLst>
            <pc:docMk/>
            <pc:sldMk cId="1269151167" sldId="348"/>
            <ac:spMk id="5" creationId="{B05A12BA-F6F8-400A-A437-70E94F3807B7}"/>
          </ac:spMkLst>
        </pc:spChg>
        <pc:spChg chg="ord">
          <ac:chgData name="Megan U Hazen" userId="30e05359-b9e4-47f2-a3de-c678b6693530" providerId="ADAL" clId="{939E2F73-DF29-49A4-8956-4EC824E7399B}" dt="2026-05-20T04:07:46.644" v="1693"/>
          <ac:spMkLst>
            <pc:docMk/>
            <pc:sldMk cId="1269151167" sldId="348"/>
            <ac:spMk id="10" creationId="{3F1E2E0B-C3A8-1EAF-8724-F9E8064A0874}"/>
          </ac:spMkLst>
        </pc:spChg>
        <pc:graphicFrameChg chg="ord modGraphic">
          <ac:chgData name="Megan U Hazen" userId="30e05359-b9e4-47f2-a3de-c678b6693530" providerId="ADAL" clId="{939E2F73-DF29-49A4-8956-4EC824E7399B}" dt="2026-05-20T04:07:46.644" v="1693"/>
          <ac:graphicFrameMkLst>
            <pc:docMk/>
            <pc:sldMk cId="1269151167" sldId="348"/>
            <ac:graphicFrameMk id="6" creationId="{EF84C715-0168-98F2-DACC-ABB905055224}"/>
          </ac:graphicFrameMkLst>
        </pc:graphicFrameChg>
        <pc:cxnChg chg="add mod ord">
          <ac:chgData name="Megan U Hazen" userId="30e05359-b9e4-47f2-a3de-c678b6693530" providerId="ADAL" clId="{939E2F73-DF29-49A4-8956-4EC824E7399B}" dt="2026-05-20T04:07:46.644" v="1693"/>
          <ac:cxnSpMkLst>
            <pc:docMk/>
            <pc:sldMk cId="1269151167" sldId="348"/>
            <ac:cxnSpMk id="8" creationId="{6AC5CBEF-1F57-F993-439F-9C97B36610A1}"/>
          </ac:cxnSpMkLst>
        </pc:cxnChg>
      </pc:sldChg>
      <pc:sldChg chg="modSp add mod">
        <pc:chgData name="Megan U Hazen" userId="30e05359-b9e4-47f2-a3de-c678b6693530" providerId="ADAL" clId="{939E2F73-DF29-49A4-8956-4EC824E7399B}" dt="2026-05-20T04:07:48.151" v="1694"/>
        <pc:sldMkLst>
          <pc:docMk/>
          <pc:sldMk cId="2628711298" sldId="349"/>
        </pc:sldMkLst>
        <pc:spChg chg="mod ord">
          <ac:chgData name="Megan U Hazen" userId="30e05359-b9e4-47f2-a3de-c678b6693530" providerId="ADAL" clId="{939E2F73-DF29-49A4-8956-4EC824E7399B}" dt="2026-05-20T04:07:48.151" v="1694"/>
          <ac:spMkLst>
            <pc:docMk/>
            <pc:sldMk cId="2628711298" sldId="349"/>
            <ac:spMk id="2" creationId="{6C64AF9D-F04F-4486-335A-9F76B6A9C8F0}"/>
          </ac:spMkLst>
        </pc:spChg>
        <pc:spChg chg="mod ord">
          <ac:chgData name="Megan U Hazen" userId="30e05359-b9e4-47f2-a3de-c678b6693530" providerId="ADAL" clId="{939E2F73-DF29-49A4-8956-4EC824E7399B}" dt="2026-05-20T04:07:48.151" v="1694"/>
          <ac:spMkLst>
            <pc:docMk/>
            <pc:sldMk cId="2628711298" sldId="349"/>
            <ac:spMk id="3" creationId="{9F0FBC63-44D4-D633-0A9E-061859DB5905}"/>
          </ac:spMkLst>
        </pc:spChg>
        <pc:spChg chg="ord">
          <ac:chgData name="Megan U Hazen" userId="30e05359-b9e4-47f2-a3de-c678b6693530" providerId="ADAL" clId="{939E2F73-DF29-49A4-8956-4EC824E7399B}" dt="2026-05-20T04:07:48.151" v="1694"/>
          <ac:spMkLst>
            <pc:docMk/>
            <pc:sldMk cId="2628711298" sldId="349"/>
            <ac:spMk id="4" creationId="{C41CC849-4508-AA40-8C5A-C828B44180A4}"/>
          </ac:spMkLst>
        </pc:spChg>
        <pc:spChg chg="ord">
          <ac:chgData name="Megan U Hazen" userId="30e05359-b9e4-47f2-a3de-c678b6693530" providerId="ADAL" clId="{939E2F73-DF29-49A4-8956-4EC824E7399B}" dt="2026-05-20T04:07:48.151" v="1694"/>
          <ac:spMkLst>
            <pc:docMk/>
            <pc:sldMk cId="2628711298" sldId="349"/>
            <ac:spMk id="5" creationId="{2D6CF0B7-E7AC-9F68-692C-3553B29212C4}"/>
          </ac:spMkLst>
        </pc:spChg>
        <pc:spChg chg="ord">
          <ac:chgData name="Megan U Hazen" userId="30e05359-b9e4-47f2-a3de-c678b6693530" providerId="ADAL" clId="{939E2F73-DF29-49A4-8956-4EC824E7399B}" dt="2026-05-20T04:07:48.151" v="1694"/>
          <ac:spMkLst>
            <pc:docMk/>
            <pc:sldMk cId="2628711298" sldId="349"/>
            <ac:spMk id="10" creationId="{87F65FB3-5398-CE3D-8919-43A714B50D8A}"/>
          </ac:spMkLst>
        </pc:spChg>
        <pc:graphicFrameChg chg="ord modGraphic">
          <ac:chgData name="Megan U Hazen" userId="30e05359-b9e4-47f2-a3de-c678b6693530" providerId="ADAL" clId="{939E2F73-DF29-49A4-8956-4EC824E7399B}" dt="2026-05-20T04:07:48.151" v="1694"/>
          <ac:graphicFrameMkLst>
            <pc:docMk/>
            <pc:sldMk cId="2628711298" sldId="349"/>
            <ac:graphicFrameMk id="6" creationId="{E30D4302-833F-D775-0E4F-4BDEDDCF75CA}"/>
          </ac:graphicFrameMkLst>
        </pc:graphicFrameChg>
        <pc:cxnChg chg="mod ord">
          <ac:chgData name="Megan U Hazen" userId="30e05359-b9e4-47f2-a3de-c678b6693530" providerId="ADAL" clId="{939E2F73-DF29-49A4-8956-4EC824E7399B}" dt="2026-05-20T04:07:48.151" v="1694"/>
          <ac:cxnSpMkLst>
            <pc:docMk/>
            <pc:sldMk cId="2628711298" sldId="349"/>
            <ac:cxnSpMk id="8" creationId="{D8CF675D-9017-B399-D484-0F348C5488F7}"/>
          </ac:cxnSpMkLst>
        </pc:cxnChg>
      </pc:sldChg>
      <pc:sldChg chg="modSp add mod">
        <pc:chgData name="Megan U Hazen" userId="30e05359-b9e4-47f2-a3de-c678b6693530" providerId="ADAL" clId="{939E2F73-DF29-49A4-8956-4EC824E7399B}" dt="2026-05-20T04:07:49.277" v="1695"/>
        <pc:sldMkLst>
          <pc:docMk/>
          <pc:sldMk cId="2207742855" sldId="350"/>
        </pc:sldMkLst>
        <pc:spChg chg="mod ord">
          <ac:chgData name="Megan U Hazen" userId="30e05359-b9e4-47f2-a3de-c678b6693530" providerId="ADAL" clId="{939E2F73-DF29-49A4-8956-4EC824E7399B}" dt="2026-05-20T04:07:49.277" v="1695"/>
          <ac:spMkLst>
            <pc:docMk/>
            <pc:sldMk cId="2207742855" sldId="350"/>
            <ac:spMk id="2" creationId="{C30AE5D4-CD80-84DF-CBBF-221B70217F43}"/>
          </ac:spMkLst>
        </pc:spChg>
        <pc:spChg chg="mod ord">
          <ac:chgData name="Megan U Hazen" userId="30e05359-b9e4-47f2-a3de-c678b6693530" providerId="ADAL" clId="{939E2F73-DF29-49A4-8956-4EC824E7399B}" dt="2026-05-20T04:07:49.277" v="1695"/>
          <ac:spMkLst>
            <pc:docMk/>
            <pc:sldMk cId="2207742855" sldId="350"/>
            <ac:spMk id="3" creationId="{EEDD1B5F-7B9B-6340-7E1A-FE1614C37258}"/>
          </ac:spMkLst>
        </pc:spChg>
        <pc:spChg chg="ord">
          <ac:chgData name="Megan U Hazen" userId="30e05359-b9e4-47f2-a3de-c678b6693530" providerId="ADAL" clId="{939E2F73-DF29-49A4-8956-4EC824E7399B}" dt="2026-05-20T04:07:49.277" v="1695"/>
          <ac:spMkLst>
            <pc:docMk/>
            <pc:sldMk cId="2207742855" sldId="350"/>
            <ac:spMk id="4" creationId="{794BA2BF-D78D-F3E0-F95E-945994E45F37}"/>
          </ac:spMkLst>
        </pc:spChg>
        <pc:spChg chg="ord">
          <ac:chgData name="Megan U Hazen" userId="30e05359-b9e4-47f2-a3de-c678b6693530" providerId="ADAL" clId="{939E2F73-DF29-49A4-8956-4EC824E7399B}" dt="2026-05-20T04:07:49.277" v="1695"/>
          <ac:spMkLst>
            <pc:docMk/>
            <pc:sldMk cId="2207742855" sldId="350"/>
            <ac:spMk id="5" creationId="{8B813BB4-C657-8429-F733-46425634C5AE}"/>
          </ac:spMkLst>
        </pc:spChg>
        <pc:spChg chg="ord">
          <ac:chgData name="Megan U Hazen" userId="30e05359-b9e4-47f2-a3de-c678b6693530" providerId="ADAL" clId="{939E2F73-DF29-49A4-8956-4EC824E7399B}" dt="2026-05-20T04:07:49.277" v="1695"/>
          <ac:spMkLst>
            <pc:docMk/>
            <pc:sldMk cId="2207742855" sldId="350"/>
            <ac:spMk id="10" creationId="{04E098B5-4938-8485-D3F4-2B524510F768}"/>
          </ac:spMkLst>
        </pc:spChg>
        <pc:graphicFrameChg chg="ord modGraphic">
          <ac:chgData name="Megan U Hazen" userId="30e05359-b9e4-47f2-a3de-c678b6693530" providerId="ADAL" clId="{939E2F73-DF29-49A4-8956-4EC824E7399B}" dt="2026-05-20T04:07:49.277" v="1695"/>
          <ac:graphicFrameMkLst>
            <pc:docMk/>
            <pc:sldMk cId="2207742855" sldId="350"/>
            <ac:graphicFrameMk id="6" creationId="{0EABAEEB-A656-6301-1422-8180FCF5A781}"/>
          </ac:graphicFrameMkLst>
        </pc:graphicFrameChg>
        <pc:cxnChg chg="mod ord">
          <ac:chgData name="Megan U Hazen" userId="30e05359-b9e4-47f2-a3de-c678b6693530" providerId="ADAL" clId="{939E2F73-DF29-49A4-8956-4EC824E7399B}" dt="2026-05-20T04:07:49.277" v="1695"/>
          <ac:cxnSpMkLst>
            <pc:docMk/>
            <pc:sldMk cId="2207742855" sldId="350"/>
            <ac:cxnSpMk id="8" creationId="{C8A893C9-394C-E967-7FE8-DCAEC05052C5}"/>
          </ac:cxnSpMkLst>
        </pc:cxnChg>
      </pc:sldChg>
      <pc:sldChg chg="modSp add mod">
        <pc:chgData name="Megan U Hazen" userId="30e05359-b9e4-47f2-a3de-c678b6693530" providerId="ADAL" clId="{939E2F73-DF29-49A4-8956-4EC824E7399B}" dt="2026-05-20T04:07:50.281" v="1696"/>
        <pc:sldMkLst>
          <pc:docMk/>
          <pc:sldMk cId="719234362" sldId="351"/>
        </pc:sldMkLst>
        <pc:spChg chg="mod ord">
          <ac:chgData name="Megan U Hazen" userId="30e05359-b9e4-47f2-a3de-c678b6693530" providerId="ADAL" clId="{939E2F73-DF29-49A4-8956-4EC824E7399B}" dt="2026-05-20T04:07:50.281" v="1696"/>
          <ac:spMkLst>
            <pc:docMk/>
            <pc:sldMk cId="719234362" sldId="351"/>
            <ac:spMk id="2" creationId="{32EC8622-BF1F-B37F-B6D1-B410340C0B09}"/>
          </ac:spMkLst>
        </pc:spChg>
        <pc:spChg chg="mod ord">
          <ac:chgData name="Megan U Hazen" userId="30e05359-b9e4-47f2-a3de-c678b6693530" providerId="ADAL" clId="{939E2F73-DF29-49A4-8956-4EC824E7399B}" dt="2026-05-20T04:07:50.281" v="1696"/>
          <ac:spMkLst>
            <pc:docMk/>
            <pc:sldMk cId="719234362" sldId="351"/>
            <ac:spMk id="3" creationId="{C80BAB3D-E1CF-478E-8E05-7BB13292AE28}"/>
          </ac:spMkLst>
        </pc:spChg>
        <pc:spChg chg="ord">
          <ac:chgData name="Megan U Hazen" userId="30e05359-b9e4-47f2-a3de-c678b6693530" providerId="ADAL" clId="{939E2F73-DF29-49A4-8956-4EC824E7399B}" dt="2026-05-20T04:07:50.281" v="1696"/>
          <ac:spMkLst>
            <pc:docMk/>
            <pc:sldMk cId="719234362" sldId="351"/>
            <ac:spMk id="4" creationId="{1BC398A6-BB81-45EA-217B-237E301916DF}"/>
          </ac:spMkLst>
        </pc:spChg>
        <pc:spChg chg="ord">
          <ac:chgData name="Megan U Hazen" userId="30e05359-b9e4-47f2-a3de-c678b6693530" providerId="ADAL" clId="{939E2F73-DF29-49A4-8956-4EC824E7399B}" dt="2026-05-20T04:07:50.281" v="1696"/>
          <ac:spMkLst>
            <pc:docMk/>
            <pc:sldMk cId="719234362" sldId="351"/>
            <ac:spMk id="5" creationId="{6DEB2D6F-EA02-834F-0C7E-399654DA7106}"/>
          </ac:spMkLst>
        </pc:spChg>
        <pc:spChg chg="ord">
          <ac:chgData name="Megan U Hazen" userId="30e05359-b9e4-47f2-a3de-c678b6693530" providerId="ADAL" clId="{939E2F73-DF29-49A4-8956-4EC824E7399B}" dt="2026-05-20T04:07:50.281" v="1696"/>
          <ac:spMkLst>
            <pc:docMk/>
            <pc:sldMk cId="719234362" sldId="351"/>
            <ac:spMk id="10" creationId="{D498CE20-0085-4E04-F7CF-C87B81467320}"/>
          </ac:spMkLst>
        </pc:spChg>
        <pc:graphicFrameChg chg="ord modGraphic">
          <ac:chgData name="Megan U Hazen" userId="30e05359-b9e4-47f2-a3de-c678b6693530" providerId="ADAL" clId="{939E2F73-DF29-49A4-8956-4EC824E7399B}" dt="2026-05-20T04:07:50.281" v="1696"/>
          <ac:graphicFrameMkLst>
            <pc:docMk/>
            <pc:sldMk cId="719234362" sldId="351"/>
            <ac:graphicFrameMk id="6" creationId="{9FDCA33B-6857-A07A-9049-AC62E87F4168}"/>
          </ac:graphicFrameMkLst>
        </pc:graphicFrameChg>
        <pc:cxnChg chg="mod ord">
          <ac:chgData name="Megan U Hazen" userId="30e05359-b9e4-47f2-a3de-c678b6693530" providerId="ADAL" clId="{939E2F73-DF29-49A4-8956-4EC824E7399B}" dt="2026-05-20T04:07:50.281" v="1696"/>
          <ac:cxnSpMkLst>
            <pc:docMk/>
            <pc:sldMk cId="719234362" sldId="351"/>
            <ac:cxnSpMk id="8" creationId="{18E54C0C-E0DE-D133-D770-04717D324374}"/>
          </ac:cxnSpMkLst>
        </pc:cxnChg>
      </pc:sldChg>
      <pc:sldChg chg="modSp add mod">
        <pc:chgData name="Megan U Hazen" userId="30e05359-b9e4-47f2-a3de-c678b6693530" providerId="ADAL" clId="{939E2F73-DF29-49A4-8956-4EC824E7399B}" dt="2026-05-20T04:07:51.111" v="1697"/>
        <pc:sldMkLst>
          <pc:docMk/>
          <pc:sldMk cId="2432661578" sldId="352"/>
        </pc:sldMkLst>
        <pc:spChg chg="mod ord">
          <ac:chgData name="Megan U Hazen" userId="30e05359-b9e4-47f2-a3de-c678b6693530" providerId="ADAL" clId="{939E2F73-DF29-49A4-8956-4EC824E7399B}" dt="2026-05-20T04:07:51.111" v="1697"/>
          <ac:spMkLst>
            <pc:docMk/>
            <pc:sldMk cId="2432661578" sldId="352"/>
            <ac:spMk id="2" creationId="{8A743D97-2104-8DCB-2B2D-EA76E28FA70D}"/>
          </ac:spMkLst>
        </pc:spChg>
        <pc:spChg chg="mod ord">
          <ac:chgData name="Megan U Hazen" userId="30e05359-b9e4-47f2-a3de-c678b6693530" providerId="ADAL" clId="{939E2F73-DF29-49A4-8956-4EC824E7399B}" dt="2026-05-20T04:07:51.111" v="1697"/>
          <ac:spMkLst>
            <pc:docMk/>
            <pc:sldMk cId="2432661578" sldId="352"/>
            <ac:spMk id="3" creationId="{CDCA1281-DBFC-68B3-6849-EE0CB8310463}"/>
          </ac:spMkLst>
        </pc:spChg>
        <pc:spChg chg="ord">
          <ac:chgData name="Megan U Hazen" userId="30e05359-b9e4-47f2-a3de-c678b6693530" providerId="ADAL" clId="{939E2F73-DF29-49A4-8956-4EC824E7399B}" dt="2026-05-20T04:07:51.111" v="1697"/>
          <ac:spMkLst>
            <pc:docMk/>
            <pc:sldMk cId="2432661578" sldId="352"/>
            <ac:spMk id="4" creationId="{F5BC7174-3BBD-0928-7365-9BCC5D758906}"/>
          </ac:spMkLst>
        </pc:spChg>
        <pc:spChg chg="ord">
          <ac:chgData name="Megan U Hazen" userId="30e05359-b9e4-47f2-a3de-c678b6693530" providerId="ADAL" clId="{939E2F73-DF29-49A4-8956-4EC824E7399B}" dt="2026-05-20T04:07:51.111" v="1697"/>
          <ac:spMkLst>
            <pc:docMk/>
            <pc:sldMk cId="2432661578" sldId="352"/>
            <ac:spMk id="5" creationId="{CB4C972D-0AE6-4BF3-2925-987CBB56FA67}"/>
          </ac:spMkLst>
        </pc:spChg>
        <pc:spChg chg="ord">
          <ac:chgData name="Megan U Hazen" userId="30e05359-b9e4-47f2-a3de-c678b6693530" providerId="ADAL" clId="{939E2F73-DF29-49A4-8956-4EC824E7399B}" dt="2026-05-20T04:07:51.111" v="1697"/>
          <ac:spMkLst>
            <pc:docMk/>
            <pc:sldMk cId="2432661578" sldId="352"/>
            <ac:spMk id="10" creationId="{21528905-5AB8-27C4-903F-030173423224}"/>
          </ac:spMkLst>
        </pc:spChg>
        <pc:graphicFrameChg chg="ord modGraphic">
          <ac:chgData name="Megan U Hazen" userId="30e05359-b9e4-47f2-a3de-c678b6693530" providerId="ADAL" clId="{939E2F73-DF29-49A4-8956-4EC824E7399B}" dt="2026-05-20T04:07:51.111" v="1697"/>
          <ac:graphicFrameMkLst>
            <pc:docMk/>
            <pc:sldMk cId="2432661578" sldId="352"/>
            <ac:graphicFrameMk id="6" creationId="{E08157AA-3DED-19C7-8AC7-56F159497E07}"/>
          </ac:graphicFrameMkLst>
        </pc:graphicFrameChg>
        <pc:cxnChg chg="mod ord">
          <ac:chgData name="Megan U Hazen" userId="30e05359-b9e4-47f2-a3de-c678b6693530" providerId="ADAL" clId="{939E2F73-DF29-49A4-8956-4EC824E7399B}" dt="2026-05-20T04:07:51.111" v="1697"/>
          <ac:cxnSpMkLst>
            <pc:docMk/>
            <pc:sldMk cId="2432661578" sldId="352"/>
            <ac:cxnSpMk id="8" creationId="{E620CD97-D33A-3EC0-1922-DE7BB87F9B97}"/>
          </ac:cxnSpMkLst>
        </pc:cxnChg>
      </pc:sldChg>
      <pc:sldChg chg="modSp add mod">
        <pc:chgData name="Megan U Hazen" userId="30e05359-b9e4-47f2-a3de-c678b6693530" providerId="ADAL" clId="{939E2F73-DF29-49A4-8956-4EC824E7399B}" dt="2026-05-20T04:03:26.479" v="1661"/>
        <pc:sldMkLst>
          <pc:docMk/>
          <pc:sldMk cId="2045420514" sldId="353"/>
        </pc:sldMkLst>
        <pc:spChg chg="mod ord">
          <ac:chgData name="Megan U Hazen" userId="30e05359-b9e4-47f2-a3de-c678b6693530" providerId="ADAL" clId="{939E2F73-DF29-49A4-8956-4EC824E7399B}" dt="2026-05-20T04:03:26.479" v="1661"/>
          <ac:spMkLst>
            <pc:docMk/>
            <pc:sldMk cId="2045420514" sldId="353"/>
            <ac:spMk id="2" creationId="{F27AC2B9-9443-F9F2-E8A1-31DE9ABF94FC}"/>
          </ac:spMkLst>
        </pc:spChg>
        <pc:spChg chg="ord">
          <ac:chgData name="Megan U Hazen" userId="30e05359-b9e4-47f2-a3de-c678b6693530" providerId="ADAL" clId="{939E2F73-DF29-49A4-8956-4EC824E7399B}" dt="2026-05-20T04:03:26.479" v="1661"/>
          <ac:spMkLst>
            <pc:docMk/>
            <pc:sldMk cId="2045420514" sldId="353"/>
            <ac:spMk id="4" creationId="{370CC99C-40F6-834F-6A9D-D3C508F610F9}"/>
          </ac:spMkLst>
        </pc:spChg>
        <pc:spChg chg="ord">
          <ac:chgData name="Megan U Hazen" userId="30e05359-b9e4-47f2-a3de-c678b6693530" providerId="ADAL" clId="{939E2F73-DF29-49A4-8956-4EC824E7399B}" dt="2026-05-20T04:03:26.479" v="1661"/>
          <ac:spMkLst>
            <pc:docMk/>
            <pc:sldMk cId="2045420514" sldId="353"/>
            <ac:spMk id="5" creationId="{EEBD2E18-B021-2505-1E56-6824F3BEAC9E}"/>
          </ac:spMkLst>
        </pc:spChg>
        <pc:spChg chg="mod ord">
          <ac:chgData name="Megan U Hazen" userId="30e05359-b9e4-47f2-a3de-c678b6693530" providerId="ADAL" clId="{939E2F73-DF29-49A4-8956-4EC824E7399B}" dt="2026-05-20T04:03:26.479" v="1661"/>
          <ac:spMkLst>
            <pc:docMk/>
            <pc:sldMk cId="2045420514" sldId="353"/>
            <ac:spMk id="10" creationId="{AE28C8FB-8098-1302-DF4C-EBC3EE28DB96}"/>
          </ac:spMkLst>
        </pc:spChg>
        <pc:spChg chg="mod ord">
          <ac:chgData name="Megan U Hazen" userId="30e05359-b9e4-47f2-a3de-c678b6693530" providerId="ADAL" clId="{939E2F73-DF29-49A4-8956-4EC824E7399B}" dt="2026-05-20T04:03:26.479" v="1661"/>
          <ac:spMkLst>
            <pc:docMk/>
            <pc:sldMk cId="2045420514" sldId="353"/>
            <ac:spMk id="12" creationId="{F7DD33AF-3039-D237-EB4A-35C4ED3469CE}"/>
          </ac:spMkLst>
        </pc:spChg>
      </pc:sldChg>
      <pc:sldChg chg="modSp add mod">
        <pc:chgData name="Megan U Hazen" userId="30e05359-b9e4-47f2-a3de-c678b6693530" providerId="ADAL" clId="{939E2F73-DF29-49A4-8956-4EC824E7399B}" dt="2026-05-20T04:05:56.224" v="1670"/>
        <pc:sldMkLst>
          <pc:docMk/>
          <pc:sldMk cId="760756506" sldId="354"/>
        </pc:sldMkLst>
        <pc:spChg chg="mod ord">
          <ac:chgData name="Megan U Hazen" userId="30e05359-b9e4-47f2-a3de-c678b6693530" providerId="ADAL" clId="{939E2F73-DF29-49A4-8956-4EC824E7399B}" dt="2026-05-20T04:05:56.224" v="1670"/>
          <ac:spMkLst>
            <pc:docMk/>
            <pc:sldMk cId="760756506" sldId="354"/>
            <ac:spMk id="2" creationId="{EBA1DA12-CE95-4386-B599-102FD8769EAE}"/>
          </ac:spMkLst>
        </pc:spChg>
        <pc:spChg chg="ord">
          <ac:chgData name="Megan U Hazen" userId="30e05359-b9e4-47f2-a3de-c678b6693530" providerId="ADAL" clId="{939E2F73-DF29-49A4-8956-4EC824E7399B}" dt="2026-05-20T04:05:56.224" v="1670"/>
          <ac:spMkLst>
            <pc:docMk/>
            <pc:sldMk cId="760756506" sldId="354"/>
            <ac:spMk id="3" creationId="{90A7A686-B2B3-7BF1-5544-15C77CDCCD9B}"/>
          </ac:spMkLst>
        </pc:spChg>
        <pc:spChg chg="ord">
          <ac:chgData name="Megan U Hazen" userId="30e05359-b9e4-47f2-a3de-c678b6693530" providerId="ADAL" clId="{939E2F73-DF29-49A4-8956-4EC824E7399B}" dt="2026-05-20T04:05:56.224" v="1670"/>
          <ac:spMkLst>
            <pc:docMk/>
            <pc:sldMk cId="760756506" sldId="354"/>
            <ac:spMk id="4" creationId="{266436EE-2899-54EF-76E7-E7CC69BAFF75}"/>
          </ac:spMkLst>
        </pc:spChg>
        <pc:spChg chg="ord">
          <ac:chgData name="Megan U Hazen" userId="30e05359-b9e4-47f2-a3de-c678b6693530" providerId="ADAL" clId="{939E2F73-DF29-49A4-8956-4EC824E7399B}" dt="2026-05-20T04:05:56.224" v="1670"/>
          <ac:spMkLst>
            <pc:docMk/>
            <pc:sldMk cId="760756506" sldId="354"/>
            <ac:spMk id="5" creationId="{9AE35B9E-2534-1B0C-DA39-A679B3AB6A74}"/>
          </ac:spMkLst>
        </pc:spChg>
        <pc:spChg chg="mod ord">
          <ac:chgData name="Megan U Hazen" userId="30e05359-b9e4-47f2-a3de-c678b6693530" providerId="ADAL" clId="{939E2F73-DF29-49A4-8956-4EC824E7399B}" dt="2026-05-20T04:05:56.224" v="1670"/>
          <ac:spMkLst>
            <pc:docMk/>
            <pc:sldMk cId="760756506" sldId="354"/>
            <ac:spMk id="10" creationId="{1178EBF2-49FA-54B3-73B1-D799B0BC61A3}"/>
          </ac:spMkLst>
        </pc:spChg>
        <pc:graphicFrameChg chg="ord modGraphic">
          <ac:chgData name="Megan U Hazen" userId="30e05359-b9e4-47f2-a3de-c678b6693530" providerId="ADAL" clId="{939E2F73-DF29-49A4-8956-4EC824E7399B}" dt="2026-05-20T04:05:56.224" v="1670"/>
          <ac:graphicFrameMkLst>
            <pc:docMk/>
            <pc:sldMk cId="760756506" sldId="354"/>
            <ac:graphicFrameMk id="6" creationId="{C73A2694-0CCD-1B46-E092-B31CB25209CC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5:58.053" v="1671"/>
        <pc:sldMkLst>
          <pc:docMk/>
          <pc:sldMk cId="551431144" sldId="355"/>
        </pc:sldMkLst>
        <pc:spChg chg="mod ord">
          <ac:chgData name="Megan U Hazen" userId="30e05359-b9e4-47f2-a3de-c678b6693530" providerId="ADAL" clId="{939E2F73-DF29-49A4-8956-4EC824E7399B}" dt="2026-05-20T04:05:58.053" v="1671"/>
          <ac:spMkLst>
            <pc:docMk/>
            <pc:sldMk cId="551431144" sldId="355"/>
            <ac:spMk id="2" creationId="{655AA740-1144-5A31-83A9-6D59AB33A7AC}"/>
          </ac:spMkLst>
        </pc:spChg>
        <pc:spChg chg="mod ord">
          <ac:chgData name="Megan U Hazen" userId="30e05359-b9e4-47f2-a3de-c678b6693530" providerId="ADAL" clId="{939E2F73-DF29-49A4-8956-4EC824E7399B}" dt="2026-05-20T04:05:58.053" v="1671"/>
          <ac:spMkLst>
            <pc:docMk/>
            <pc:sldMk cId="551431144" sldId="355"/>
            <ac:spMk id="3" creationId="{B6083745-EC40-543B-2C71-2265839014AF}"/>
          </ac:spMkLst>
        </pc:spChg>
        <pc:spChg chg="ord">
          <ac:chgData name="Megan U Hazen" userId="30e05359-b9e4-47f2-a3de-c678b6693530" providerId="ADAL" clId="{939E2F73-DF29-49A4-8956-4EC824E7399B}" dt="2026-05-20T04:05:58.053" v="1671"/>
          <ac:spMkLst>
            <pc:docMk/>
            <pc:sldMk cId="551431144" sldId="355"/>
            <ac:spMk id="4" creationId="{ADE8C9E1-BDA1-163A-B3CF-0BF41FCF0501}"/>
          </ac:spMkLst>
        </pc:spChg>
        <pc:spChg chg="ord">
          <ac:chgData name="Megan U Hazen" userId="30e05359-b9e4-47f2-a3de-c678b6693530" providerId="ADAL" clId="{939E2F73-DF29-49A4-8956-4EC824E7399B}" dt="2026-05-20T04:05:58.053" v="1671"/>
          <ac:spMkLst>
            <pc:docMk/>
            <pc:sldMk cId="551431144" sldId="355"/>
            <ac:spMk id="5" creationId="{7A97A151-8498-BFD0-BB56-1BCF9F9A9985}"/>
          </ac:spMkLst>
        </pc:spChg>
        <pc:spChg chg="ord">
          <ac:chgData name="Megan U Hazen" userId="30e05359-b9e4-47f2-a3de-c678b6693530" providerId="ADAL" clId="{939E2F73-DF29-49A4-8956-4EC824E7399B}" dt="2026-05-20T04:05:58.053" v="1671"/>
          <ac:spMkLst>
            <pc:docMk/>
            <pc:sldMk cId="551431144" sldId="355"/>
            <ac:spMk id="10" creationId="{434B2FD5-5EA9-173C-6E23-C915B596CE0B}"/>
          </ac:spMkLst>
        </pc:spChg>
        <pc:graphicFrameChg chg="ord modGraphic">
          <ac:chgData name="Megan U Hazen" userId="30e05359-b9e4-47f2-a3de-c678b6693530" providerId="ADAL" clId="{939E2F73-DF29-49A4-8956-4EC824E7399B}" dt="2026-05-20T04:05:58.053" v="1671"/>
          <ac:graphicFrameMkLst>
            <pc:docMk/>
            <pc:sldMk cId="551431144" sldId="355"/>
            <ac:graphicFrameMk id="6" creationId="{1EC1C588-5843-3DB7-86F7-5870B378D396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5:59.360" v="1672"/>
        <pc:sldMkLst>
          <pc:docMk/>
          <pc:sldMk cId="4028521803" sldId="356"/>
        </pc:sldMkLst>
        <pc:spChg chg="mod ord">
          <ac:chgData name="Megan U Hazen" userId="30e05359-b9e4-47f2-a3de-c678b6693530" providerId="ADAL" clId="{939E2F73-DF29-49A4-8956-4EC824E7399B}" dt="2026-05-20T04:05:59.360" v="1672"/>
          <ac:spMkLst>
            <pc:docMk/>
            <pc:sldMk cId="4028521803" sldId="356"/>
            <ac:spMk id="2" creationId="{BC41A60E-63ED-236B-1215-96BEB1DB0976}"/>
          </ac:spMkLst>
        </pc:spChg>
        <pc:spChg chg="mod ord">
          <ac:chgData name="Megan U Hazen" userId="30e05359-b9e4-47f2-a3de-c678b6693530" providerId="ADAL" clId="{939E2F73-DF29-49A4-8956-4EC824E7399B}" dt="2026-05-20T04:05:59.360" v="1672"/>
          <ac:spMkLst>
            <pc:docMk/>
            <pc:sldMk cId="4028521803" sldId="356"/>
            <ac:spMk id="3" creationId="{6C90282E-A976-3713-D6F7-38F3A6ECD6F6}"/>
          </ac:spMkLst>
        </pc:spChg>
        <pc:spChg chg="ord">
          <ac:chgData name="Megan U Hazen" userId="30e05359-b9e4-47f2-a3de-c678b6693530" providerId="ADAL" clId="{939E2F73-DF29-49A4-8956-4EC824E7399B}" dt="2026-05-20T04:05:59.360" v="1672"/>
          <ac:spMkLst>
            <pc:docMk/>
            <pc:sldMk cId="4028521803" sldId="356"/>
            <ac:spMk id="4" creationId="{9CA54BCC-84BB-D354-4DEB-CF55EFD8A497}"/>
          </ac:spMkLst>
        </pc:spChg>
        <pc:spChg chg="ord">
          <ac:chgData name="Megan U Hazen" userId="30e05359-b9e4-47f2-a3de-c678b6693530" providerId="ADAL" clId="{939E2F73-DF29-49A4-8956-4EC824E7399B}" dt="2026-05-20T04:05:59.360" v="1672"/>
          <ac:spMkLst>
            <pc:docMk/>
            <pc:sldMk cId="4028521803" sldId="356"/>
            <ac:spMk id="5" creationId="{E60FDDF1-4D76-413D-44C7-CC8378DB2FFD}"/>
          </ac:spMkLst>
        </pc:spChg>
        <pc:spChg chg="ord">
          <ac:chgData name="Megan U Hazen" userId="30e05359-b9e4-47f2-a3de-c678b6693530" providerId="ADAL" clId="{939E2F73-DF29-49A4-8956-4EC824E7399B}" dt="2026-05-20T04:05:59.360" v="1672"/>
          <ac:spMkLst>
            <pc:docMk/>
            <pc:sldMk cId="4028521803" sldId="356"/>
            <ac:spMk id="10" creationId="{FA8DDE1D-4073-3ADF-7B39-157908A315E9}"/>
          </ac:spMkLst>
        </pc:spChg>
        <pc:graphicFrameChg chg="ord modGraphic">
          <ac:chgData name="Megan U Hazen" userId="30e05359-b9e4-47f2-a3de-c678b6693530" providerId="ADAL" clId="{939E2F73-DF29-49A4-8956-4EC824E7399B}" dt="2026-05-20T04:05:59.360" v="1672"/>
          <ac:graphicFrameMkLst>
            <pc:docMk/>
            <pc:sldMk cId="4028521803" sldId="356"/>
            <ac:graphicFrameMk id="6" creationId="{B0D30F49-72C4-8423-E908-9C17C11F1CB7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6:00.529" v="1673"/>
        <pc:sldMkLst>
          <pc:docMk/>
          <pc:sldMk cId="2811898534" sldId="357"/>
        </pc:sldMkLst>
        <pc:spChg chg="mod ord">
          <ac:chgData name="Megan U Hazen" userId="30e05359-b9e4-47f2-a3de-c678b6693530" providerId="ADAL" clId="{939E2F73-DF29-49A4-8956-4EC824E7399B}" dt="2026-05-20T04:06:00.529" v="1673"/>
          <ac:spMkLst>
            <pc:docMk/>
            <pc:sldMk cId="2811898534" sldId="357"/>
            <ac:spMk id="2" creationId="{5CA91994-DE6F-B2E7-9B5A-265910F2E760}"/>
          </ac:spMkLst>
        </pc:spChg>
        <pc:spChg chg="mod ord">
          <ac:chgData name="Megan U Hazen" userId="30e05359-b9e4-47f2-a3de-c678b6693530" providerId="ADAL" clId="{939E2F73-DF29-49A4-8956-4EC824E7399B}" dt="2026-05-20T04:06:00.529" v="1673"/>
          <ac:spMkLst>
            <pc:docMk/>
            <pc:sldMk cId="2811898534" sldId="357"/>
            <ac:spMk id="3" creationId="{2335BA95-2B99-BBFF-6412-73730443F9B0}"/>
          </ac:spMkLst>
        </pc:spChg>
        <pc:spChg chg="ord">
          <ac:chgData name="Megan U Hazen" userId="30e05359-b9e4-47f2-a3de-c678b6693530" providerId="ADAL" clId="{939E2F73-DF29-49A4-8956-4EC824E7399B}" dt="2026-05-20T04:06:00.529" v="1673"/>
          <ac:spMkLst>
            <pc:docMk/>
            <pc:sldMk cId="2811898534" sldId="357"/>
            <ac:spMk id="4" creationId="{6C21CC8E-D2E1-7803-3CC5-FD78B4BD6043}"/>
          </ac:spMkLst>
        </pc:spChg>
        <pc:spChg chg="ord">
          <ac:chgData name="Megan U Hazen" userId="30e05359-b9e4-47f2-a3de-c678b6693530" providerId="ADAL" clId="{939E2F73-DF29-49A4-8956-4EC824E7399B}" dt="2026-05-20T04:06:00.529" v="1673"/>
          <ac:spMkLst>
            <pc:docMk/>
            <pc:sldMk cId="2811898534" sldId="357"/>
            <ac:spMk id="5" creationId="{F1F2B557-E322-14FF-6347-99FC5D9F3F30}"/>
          </ac:spMkLst>
        </pc:spChg>
        <pc:spChg chg="ord">
          <ac:chgData name="Megan U Hazen" userId="30e05359-b9e4-47f2-a3de-c678b6693530" providerId="ADAL" clId="{939E2F73-DF29-49A4-8956-4EC824E7399B}" dt="2026-05-20T04:06:00.529" v="1673"/>
          <ac:spMkLst>
            <pc:docMk/>
            <pc:sldMk cId="2811898534" sldId="357"/>
            <ac:spMk id="10" creationId="{31D82D7B-D0C0-8915-A2D8-1C2448C9CA22}"/>
          </ac:spMkLst>
        </pc:spChg>
        <pc:graphicFrameChg chg="ord modGraphic">
          <ac:chgData name="Megan U Hazen" userId="30e05359-b9e4-47f2-a3de-c678b6693530" providerId="ADAL" clId="{939E2F73-DF29-49A4-8956-4EC824E7399B}" dt="2026-05-20T04:06:00.529" v="1673"/>
          <ac:graphicFrameMkLst>
            <pc:docMk/>
            <pc:sldMk cId="2811898534" sldId="357"/>
            <ac:graphicFrameMk id="6" creationId="{7DE04C57-B528-601D-2084-6BE59259C8E0}"/>
          </ac:graphicFrameMkLst>
        </pc:graphicFrameChg>
      </pc:sldChg>
      <pc:sldChg chg="addSp modSp add mod">
        <pc:chgData name="Megan U Hazen" userId="30e05359-b9e4-47f2-a3de-c678b6693530" providerId="ADAL" clId="{939E2F73-DF29-49A4-8956-4EC824E7399B}" dt="2026-05-20T04:10:06.866" v="1733"/>
        <pc:sldMkLst>
          <pc:docMk/>
          <pc:sldMk cId="3338768805" sldId="358"/>
        </pc:sldMkLst>
        <pc:spChg chg="mod ord">
          <ac:chgData name="Megan U Hazen" userId="30e05359-b9e4-47f2-a3de-c678b6693530" providerId="ADAL" clId="{939E2F73-DF29-49A4-8956-4EC824E7399B}" dt="2026-05-20T04:10:06.866" v="1733"/>
          <ac:spMkLst>
            <pc:docMk/>
            <pc:sldMk cId="3338768805" sldId="358"/>
            <ac:spMk id="2" creationId="{2D87C37E-6A8D-A278-2C17-E013C9782ED3}"/>
          </ac:spMkLst>
        </pc:spChg>
        <pc:spChg chg="mod ord">
          <ac:chgData name="Megan U Hazen" userId="30e05359-b9e4-47f2-a3de-c678b6693530" providerId="ADAL" clId="{939E2F73-DF29-49A4-8956-4EC824E7399B}" dt="2026-05-20T04:10:06.866" v="1733"/>
          <ac:spMkLst>
            <pc:docMk/>
            <pc:sldMk cId="3338768805" sldId="358"/>
            <ac:spMk id="3" creationId="{1FAEE8C6-FF3D-8A08-F283-05535D6B1772}"/>
          </ac:spMkLst>
        </pc:spChg>
        <pc:spChg chg="mod ord">
          <ac:chgData name="Megan U Hazen" userId="30e05359-b9e4-47f2-a3de-c678b6693530" providerId="ADAL" clId="{939E2F73-DF29-49A4-8956-4EC824E7399B}" dt="2026-05-20T04:10:06.866" v="1733"/>
          <ac:spMkLst>
            <pc:docMk/>
            <pc:sldMk cId="3338768805" sldId="358"/>
            <ac:spMk id="4" creationId="{843D10FC-7EFF-F6A6-0ECC-292A5B6BF027}"/>
          </ac:spMkLst>
        </pc:spChg>
        <pc:spChg chg="mod ord">
          <ac:chgData name="Megan U Hazen" userId="30e05359-b9e4-47f2-a3de-c678b6693530" providerId="ADAL" clId="{939E2F73-DF29-49A4-8956-4EC824E7399B}" dt="2026-05-20T04:10:06.866" v="1733"/>
          <ac:spMkLst>
            <pc:docMk/>
            <pc:sldMk cId="3338768805" sldId="358"/>
            <ac:spMk id="5" creationId="{1CA0CEDC-0855-3D2E-E5D9-741CBDA70605}"/>
          </ac:spMkLst>
        </pc:spChg>
        <pc:spChg chg="add mod ord">
          <ac:chgData name="Megan U Hazen" userId="30e05359-b9e4-47f2-a3de-c678b6693530" providerId="ADAL" clId="{939E2F73-DF29-49A4-8956-4EC824E7399B}" dt="2026-05-20T04:10:06.866" v="1733"/>
          <ac:spMkLst>
            <pc:docMk/>
            <pc:sldMk cId="3338768805" sldId="358"/>
            <ac:spMk id="7" creationId="{82803B06-7708-D985-DD23-BE3273DA262B}"/>
          </ac:spMkLst>
        </pc:spChg>
        <pc:spChg chg="ord">
          <ac:chgData name="Megan U Hazen" userId="30e05359-b9e4-47f2-a3de-c678b6693530" providerId="ADAL" clId="{939E2F73-DF29-49A4-8956-4EC824E7399B}" dt="2026-05-20T04:10:06.866" v="1733"/>
          <ac:spMkLst>
            <pc:docMk/>
            <pc:sldMk cId="3338768805" sldId="358"/>
            <ac:spMk id="10" creationId="{9D800422-6901-0BCF-DCA1-350150B19A26}"/>
          </ac:spMkLst>
        </pc:spChg>
        <pc:graphicFrameChg chg="ord modGraphic">
          <ac:chgData name="Megan U Hazen" userId="30e05359-b9e4-47f2-a3de-c678b6693530" providerId="ADAL" clId="{939E2F73-DF29-49A4-8956-4EC824E7399B}" dt="2026-05-20T04:10:06.866" v="1733"/>
          <ac:graphicFrameMkLst>
            <pc:docMk/>
            <pc:sldMk cId="3338768805" sldId="358"/>
            <ac:graphicFrameMk id="6" creationId="{F2429254-738F-0EE8-DE1B-07B09820404B}"/>
          </ac:graphicFrameMkLst>
        </pc:graphicFrameChg>
      </pc:sldChg>
      <pc:sldChg chg="delSp modSp add mod">
        <pc:chgData name="Megan U Hazen" userId="30e05359-b9e4-47f2-a3de-c678b6693530" providerId="ADAL" clId="{939E2F73-DF29-49A4-8956-4EC824E7399B}" dt="2026-05-20T04:07:32.589" v="1685"/>
        <pc:sldMkLst>
          <pc:docMk/>
          <pc:sldMk cId="2682716727" sldId="359"/>
        </pc:sldMkLst>
        <pc:spChg chg="mod ord">
          <ac:chgData name="Megan U Hazen" userId="30e05359-b9e4-47f2-a3de-c678b6693530" providerId="ADAL" clId="{939E2F73-DF29-49A4-8956-4EC824E7399B}" dt="2026-05-20T04:07:32.589" v="1685"/>
          <ac:spMkLst>
            <pc:docMk/>
            <pc:sldMk cId="2682716727" sldId="359"/>
            <ac:spMk id="2" creationId="{4618B9A1-5EDF-699E-C0CA-76467F215EFF}"/>
          </ac:spMkLst>
        </pc:spChg>
        <pc:spChg chg="mod ord">
          <ac:chgData name="Megan U Hazen" userId="30e05359-b9e4-47f2-a3de-c678b6693530" providerId="ADAL" clId="{939E2F73-DF29-49A4-8956-4EC824E7399B}" dt="2026-05-20T04:07:32.589" v="1685"/>
          <ac:spMkLst>
            <pc:docMk/>
            <pc:sldMk cId="2682716727" sldId="359"/>
            <ac:spMk id="3" creationId="{1BAC1C57-3972-5441-4ED4-2C80F6CDB99C}"/>
          </ac:spMkLst>
        </pc:spChg>
        <pc:spChg chg="ord">
          <ac:chgData name="Megan U Hazen" userId="30e05359-b9e4-47f2-a3de-c678b6693530" providerId="ADAL" clId="{939E2F73-DF29-49A4-8956-4EC824E7399B}" dt="2026-05-20T04:07:32.589" v="1685"/>
          <ac:spMkLst>
            <pc:docMk/>
            <pc:sldMk cId="2682716727" sldId="359"/>
            <ac:spMk id="4" creationId="{D04E71B7-1278-25CD-849E-113D54B214F9}"/>
          </ac:spMkLst>
        </pc:spChg>
        <pc:spChg chg="ord">
          <ac:chgData name="Megan U Hazen" userId="30e05359-b9e4-47f2-a3de-c678b6693530" providerId="ADAL" clId="{939E2F73-DF29-49A4-8956-4EC824E7399B}" dt="2026-05-20T04:07:32.589" v="1685"/>
          <ac:spMkLst>
            <pc:docMk/>
            <pc:sldMk cId="2682716727" sldId="359"/>
            <ac:spMk id="5" creationId="{F1C1BCFC-0F22-E628-99DD-C0392A1D5FDE}"/>
          </ac:spMkLst>
        </pc:spChg>
        <pc:spChg chg="del">
          <ac:chgData name="Megan U Hazen" userId="30e05359-b9e4-47f2-a3de-c678b6693530" providerId="ADAL" clId="{939E2F73-DF29-49A4-8956-4EC824E7399B}" dt="2026-05-20T02:19:10.051" v="742" actId="478"/>
          <ac:spMkLst>
            <pc:docMk/>
            <pc:sldMk cId="2682716727" sldId="359"/>
            <ac:spMk id="7" creationId="{A6C252AA-0112-AF00-6E58-EB5195D47628}"/>
          </ac:spMkLst>
        </pc:spChg>
        <pc:spChg chg="ord">
          <ac:chgData name="Megan U Hazen" userId="30e05359-b9e4-47f2-a3de-c678b6693530" providerId="ADAL" clId="{939E2F73-DF29-49A4-8956-4EC824E7399B}" dt="2026-05-20T04:07:32.589" v="1685"/>
          <ac:spMkLst>
            <pc:docMk/>
            <pc:sldMk cId="2682716727" sldId="359"/>
            <ac:spMk id="10" creationId="{0AF9319D-F19E-7691-AF8D-87FA12FD6207}"/>
          </ac:spMkLst>
        </pc:spChg>
        <pc:graphicFrameChg chg="ord modGraphic">
          <ac:chgData name="Megan U Hazen" userId="30e05359-b9e4-47f2-a3de-c678b6693530" providerId="ADAL" clId="{939E2F73-DF29-49A4-8956-4EC824E7399B}" dt="2026-05-20T04:07:32.589" v="1685"/>
          <ac:graphicFrameMkLst>
            <pc:docMk/>
            <pc:sldMk cId="2682716727" sldId="359"/>
            <ac:graphicFrameMk id="6" creationId="{E4228014-F265-586E-B8B0-ED07353319CA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7:35.186" v="1686"/>
        <pc:sldMkLst>
          <pc:docMk/>
          <pc:sldMk cId="3554692190" sldId="360"/>
        </pc:sldMkLst>
        <pc:spChg chg="mod ord">
          <ac:chgData name="Megan U Hazen" userId="30e05359-b9e4-47f2-a3de-c678b6693530" providerId="ADAL" clId="{939E2F73-DF29-49A4-8956-4EC824E7399B}" dt="2026-05-20T04:07:35.186" v="1686"/>
          <ac:spMkLst>
            <pc:docMk/>
            <pc:sldMk cId="3554692190" sldId="360"/>
            <ac:spMk id="2" creationId="{D0112E1C-6287-D3E7-0067-A01259E48CF1}"/>
          </ac:spMkLst>
        </pc:spChg>
        <pc:spChg chg="ord">
          <ac:chgData name="Megan U Hazen" userId="30e05359-b9e4-47f2-a3de-c678b6693530" providerId="ADAL" clId="{939E2F73-DF29-49A4-8956-4EC824E7399B}" dt="2026-05-20T04:07:35.186" v="1686"/>
          <ac:spMkLst>
            <pc:docMk/>
            <pc:sldMk cId="3554692190" sldId="360"/>
            <ac:spMk id="4" creationId="{909C32E3-45EB-7249-C398-68BE8039FD85}"/>
          </ac:spMkLst>
        </pc:spChg>
        <pc:spChg chg="ord">
          <ac:chgData name="Megan U Hazen" userId="30e05359-b9e4-47f2-a3de-c678b6693530" providerId="ADAL" clId="{939E2F73-DF29-49A4-8956-4EC824E7399B}" dt="2026-05-20T04:07:35.186" v="1686"/>
          <ac:spMkLst>
            <pc:docMk/>
            <pc:sldMk cId="3554692190" sldId="360"/>
            <ac:spMk id="5" creationId="{1161D9E6-0A33-ABCA-A507-5D9BE533FA6E}"/>
          </ac:spMkLst>
        </pc:spChg>
        <pc:spChg chg="mod ord">
          <ac:chgData name="Megan U Hazen" userId="30e05359-b9e4-47f2-a3de-c678b6693530" providerId="ADAL" clId="{939E2F73-DF29-49A4-8956-4EC824E7399B}" dt="2026-05-20T04:07:35.186" v="1686"/>
          <ac:spMkLst>
            <pc:docMk/>
            <pc:sldMk cId="3554692190" sldId="360"/>
            <ac:spMk id="10" creationId="{BB95F281-EE56-76F0-1109-7D93A17067F4}"/>
          </ac:spMkLst>
        </pc:spChg>
        <pc:spChg chg="ord">
          <ac:chgData name="Megan U Hazen" userId="30e05359-b9e4-47f2-a3de-c678b6693530" providerId="ADAL" clId="{939E2F73-DF29-49A4-8956-4EC824E7399B}" dt="2026-05-20T04:07:35.186" v="1686"/>
          <ac:spMkLst>
            <pc:docMk/>
            <pc:sldMk cId="3554692190" sldId="360"/>
            <ac:spMk id="12" creationId="{5F3C5B80-2703-BEAB-88AB-21C7D01D27C5}"/>
          </ac:spMkLst>
        </pc:spChg>
      </pc:sldChg>
      <pc:sldChg chg="addSp delSp modSp add del mod">
        <pc:chgData name="Megan U Hazen" userId="30e05359-b9e4-47f2-a3de-c678b6693530" providerId="ADAL" clId="{939E2F73-DF29-49A4-8956-4EC824E7399B}" dt="2026-05-20T04:07:37.901" v="1687"/>
        <pc:sldMkLst>
          <pc:docMk/>
          <pc:sldMk cId="1398765101" sldId="361"/>
        </pc:sldMkLst>
        <pc:spChg chg="mod ord">
          <ac:chgData name="Megan U Hazen" userId="30e05359-b9e4-47f2-a3de-c678b6693530" providerId="ADAL" clId="{939E2F73-DF29-49A4-8956-4EC824E7399B}" dt="2026-05-20T04:07:37.901" v="1687"/>
          <ac:spMkLst>
            <pc:docMk/>
            <pc:sldMk cId="1398765101" sldId="361"/>
            <ac:spMk id="2" creationId="{FA4C1A10-77A8-1B02-9D17-9CE20DB07C92}"/>
          </ac:spMkLst>
        </pc:spChg>
        <pc:spChg chg="add mod ord">
          <ac:chgData name="Megan U Hazen" userId="30e05359-b9e4-47f2-a3de-c678b6693530" providerId="ADAL" clId="{939E2F73-DF29-49A4-8956-4EC824E7399B}" dt="2026-05-20T04:07:37.901" v="1687"/>
          <ac:spMkLst>
            <pc:docMk/>
            <pc:sldMk cId="1398765101" sldId="361"/>
            <ac:spMk id="3" creationId="{7E25101B-15B4-9636-CB1E-E204B122B707}"/>
          </ac:spMkLst>
        </pc:spChg>
        <pc:spChg chg="ord">
          <ac:chgData name="Megan U Hazen" userId="30e05359-b9e4-47f2-a3de-c678b6693530" providerId="ADAL" clId="{939E2F73-DF29-49A4-8956-4EC824E7399B}" dt="2026-05-20T04:07:37.901" v="1687"/>
          <ac:spMkLst>
            <pc:docMk/>
            <pc:sldMk cId="1398765101" sldId="361"/>
            <ac:spMk id="4" creationId="{1CD53423-1D96-C704-414D-A193068AFF5D}"/>
          </ac:spMkLst>
        </pc:spChg>
        <pc:spChg chg="ord">
          <ac:chgData name="Megan U Hazen" userId="30e05359-b9e4-47f2-a3de-c678b6693530" providerId="ADAL" clId="{939E2F73-DF29-49A4-8956-4EC824E7399B}" dt="2026-05-20T04:07:37.901" v="1687"/>
          <ac:spMkLst>
            <pc:docMk/>
            <pc:sldMk cId="1398765101" sldId="361"/>
            <ac:spMk id="5" creationId="{0AB3A072-8E9F-37EF-AA74-18B4381AC2E6}"/>
          </ac:spMkLst>
        </pc:spChg>
        <pc:spChg chg="add mod">
          <ac:chgData name="Megan U Hazen" userId="30e05359-b9e4-47f2-a3de-c678b6693530" providerId="ADAL" clId="{939E2F73-DF29-49A4-8956-4EC824E7399B}" dt="2026-05-20T02:23:05.819" v="884"/>
          <ac:spMkLst>
            <pc:docMk/>
            <pc:sldMk cId="1398765101" sldId="361"/>
            <ac:spMk id="6" creationId="{0670E2FE-4FAB-71B5-E961-E8CE798B624C}"/>
          </ac:spMkLst>
        </pc:spChg>
        <pc:spChg chg="ord">
          <ac:chgData name="Megan U Hazen" userId="30e05359-b9e4-47f2-a3de-c678b6693530" providerId="ADAL" clId="{939E2F73-DF29-49A4-8956-4EC824E7399B}" dt="2026-05-20T04:07:37.901" v="1687"/>
          <ac:spMkLst>
            <pc:docMk/>
            <pc:sldMk cId="1398765101" sldId="361"/>
            <ac:spMk id="10" creationId="{6D216956-2C91-A136-07B3-1CD9A63C29FA}"/>
          </ac:spMkLst>
        </pc:spChg>
        <pc:spChg chg="del mod">
          <ac:chgData name="Megan U Hazen" userId="30e05359-b9e4-47f2-a3de-c678b6693530" providerId="ADAL" clId="{939E2F73-DF29-49A4-8956-4EC824E7399B}" dt="2026-05-20T02:22:55.382" v="883" actId="478"/>
          <ac:spMkLst>
            <pc:docMk/>
            <pc:sldMk cId="1398765101" sldId="361"/>
            <ac:spMk id="12" creationId="{7DB196B9-9274-77AB-BCA6-EA1AC849EC5C}"/>
          </ac:spMkLst>
        </pc:spChg>
        <pc:graphicFrameChg chg="add mod ord modGraphic">
          <ac:chgData name="Megan U Hazen" userId="30e05359-b9e4-47f2-a3de-c678b6693530" providerId="ADAL" clId="{939E2F73-DF29-49A4-8956-4EC824E7399B}" dt="2026-05-20T04:07:37.901" v="1687"/>
          <ac:graphicFrameMkLst>
            <pc:docMk/>
            <pc:sldMk cId="1398765101" sldId="361"/>
            <ac:graphicFrameMk id="7" creationId="{53DCE19C-3620-13C2-6586-D638F17B2A9A}"/>
          </ac:graphicFrameMkLst>
        </pc:graphicFrameChg>
      </pc:sldChg>
      <pc:sldChg chg="addSp modSp add mod">
        <pc:chgData name="Megan U Hazen" userId="30e05359-b9e4-47f2-a3de-c678b6693530" providerId="ADAL" clId="{939E2F73-DF29-49A4-8956-4EC824E7399B}" dt="2026-05-20T04:07:39.566" v="1688"/>
        <pc:sldMkLst>
          <pc:docMk/>
          <pc:sldMk cId="449276471" sldId="362"/>
        </pc:sldMkLst>
        <pc:spChg chg="mod ord">
          <ac:chgData name="Megan U Hazen" userId="30e05359-b9e4-47f2-a3de-c678b6693530" providerId="ADAL" clId="{939E2F73-DF29-49A4-8956-4EC824E7399B}" dt="2026-05-20T04:07:39.566" v="1688"/>
          <ac:spMkLst>
            <pc:docMk/>
            <pc:sldMk cId="449276471" sldId="362"/>
            <ac:spMk id="2" creationId="{1C530CA4-43DF-D57B-FAED-F435B8CB5CC9}"/>
          </ac:spMkLst>
        </pc:spChg>
        <pc:spChg chg="mod ord">
          <ac:chgData name="Megan U Hazen" userId="30e05359-b9e4-47f2-a3de-c678b6693530" providerId="ADAL" clId="{939E2F73-DF29-49A4-8956-4EC824E7399B}" dt="2026-05-20T04:07:39.566" v="1688"/>
          <ac:spMkLst>
            <pc:docMk/>
            <pc:sldMk cId="449276471" sldId="362"/>
            <ac:spMk id="3" creationId="{2BCCF73F-E2BA-8269-7E84-50BE64A20B26}"/>
          </ac:spMkLst>
        </pc:spChg>
        <pc:spChg chg="ord">
          <ac:chgData name="Megan U Hazen" userId="30e05359-b9e4-47f2-a3de-c678b6693530" providerId="ADAL" clId="{939E2F73-DF29-49A4-8956-4EC824E7399B}" dt="2026-05-20T04:07:39.566" v="1688"/>
          <ac:spMkLst>
            <pc:docMk/>
            <pc:sldMk cId="449276471" sldId="362"/>
            <ac:spMk id="4" creationId="{EE7FDF62-364A-3E33-5037-16AF1DB0B8FA}"/>
          </ac:spMkLst>
        </pc:spChg>
        <pc:spChg chg="ord">
          <ac:chgData name="Megan U Hazen" userId="30e05359-b9e4-47f2-a3de-c678b6693530" providerId="ADAL" clId="{939E2F73-DF29-49A4-8956-4EC824E7399B}" dt="2026-05-20T04:07:39.566" v="1688"/>
          <ac:spMkLst>
            <pc:docMk/>
            <pc:sldMk cId="449276471" sldId="362"/>
            <ac:spMk id="5" creationId="{76315793-C637-A3F8-23E7-90B8F4895EEC}"/>
          </ac:spMkLst>
        </pc:spChg>
        <pc:spChg chg="add mod ord">
          <ac:chgData name="Megan U Hazen" userId="30e05359-b9e4-47f2-a3de-c678b6693530" providerId="ADAL" clId="{939E2F73-DF29-49A4-8956-4EC824E7399B}" dt="2026-05-20T04:07:39.566" v="1688"/>
          <ac:spMkLst>
            <pc:docMk/>
            <pc:sldMk cId="449276471" sldId="362"/>
            <ac:spMk id="6" creationId="{47C0F52B-77FB-9829-4E64-441998C1E37B}"/>
          </ac:spMkLst>
        </pc:spChg>
        <pc:spChg chg="ord">
          <ac:chgData name="Megan U Hazen" userId="30e05359-b9e4-47f2-a3de-c678b6693530" providerId="ADAL" clId="{939E2F73-DF29-49A4-8956-4EC824E7399B}" dt="2026-05-20T04:07:39.566" v="1688"/>
          <ac:spMkLst>
            <pc:docMk/>
            <pc:sldMk cId="449276471" sldId="362"/>
            <ac:spMk id="10" creationId="{5E7E14C4-60E8-D66A-BC50-48690675BE00}"/>
          </ac:spMkLst>
        </pc:spChg>
        <pc:graphicFrameChg chg="ord modGraphic">
          <ac:chgData name="Megan U Hazen" userId="30e05359-b9e4-47f2-a3de-c678b6693530" providerId="ADAL" clId="{939E2F73-DF29-49A4-8956-4EC824E7399B}" dt="2026-05-20T04:07:39.566" v="1688"/>
          <ac:graphicFrameMkLst>
            <pc:docMk/>
            <pc:sldMk cId="449276471" sldId="362"/>
            <ac:graphicFrameMk id="7" creationId="{A73B3666-6013-49B5-A442-562671432C94}"/>
          </ac:graphicFrameMkLst>
        </pc:graphicFrameChg>
      </pc:sldChg>
      <pc:sldChg chg="add del">
        <pc:chgData name="Megan U Hazen" userId="30e05359-b9e4-47f2-a3de-c678b6693530" providerId="ADAL" clId="{939E2F73-DF29-49A4-8956-4EC824E7399B}" dt="2026-05-20T02:26:45.794" v="1070" actId="47"/>
        <pc:sldMkLst>
          <pc:docMk/>
          <pc:sldMk cId="583045352" sldId="363"/>
        </pc:sldMkLst>
      </pc:sldChg>
      <pc:sldChg chg="delSp modSp add mod">
        <pc:chgData name="Megan U Hazen" userId="30e05359-b9e4-47f2-a3de-c678b6693530" providerId="ADAL" clId="{939E2F73-DF29-49A4-8956-4EC824E7399B}" dt="2026-05-20T04:07:40.804" v="1689"/>
        <pc:sldMkLst>
          <pc:docMk/>
          <pc:sldMk cId="3259911952" sldId="363"/>
        </pc:sldMkLst>
        <pc:spChg chg="mod ord">
          <ac:chgData name="Megan U Hazen" userId="30e05359-b9e4-47f2-a3de-c678b6693530" providerId="ADAL" clId="{939E2F73-DF29-49A4-8956-4EC824E7399B}" dt="2026-05-20T04:07:40.804" v="1689"/>
          <ac:spMkLst>
            <pc:docMk/>
            <pc:sldMk cId="3259911952" sldId="363"/>
            <ac:spMk id="2" creationId="{BC324325-99C5-30F3-EA82-D05F89B57E3B}"/>
          </ac:spMkLst>
        </pc:spChg>
        <pc:spChg chg="del">
          <ac:chgData name="Megan U Hazen" userId="30e05359-b9e4-47f2-a3de-c678b6693530" providerId="ADAL" clId="{939E2F73-DF29-49A4-8956-4EC824E7399B}" dt="2026-05-20T02:26:56.214" v="1074" actId="478"/>
          <ac:spMkLst>
            <pc:docMk/>
            <pc:sldMk cId="3259911952" sldId="363"/>
            <ac:spMk id="3" creationId="{FB8C2D13-E695-17CD-B746-4D502F8BAF73}"/>
          </ac:spMkLst>
        </pc:spChg>
        <pc:spChg chg="ord">
          <ac:chgData name="Megan U Hazen" userId="30e05359-b9e4-47f2-a3de-c678b6693530" providerId="ADAL" clId="{939E2F73-DF29-49A4-8956-4EC824E7399B}" dt="2026-05-20T04:07:40.804" v="1689"/>
          <ac:spMkLst>
            <pc:docMk/>
            <pc:sldMk cId="3259911952" sldId="363"/>
            <ac:spMk id="4" creationId="{BF86B70A-E3E3-1A55-B8F6-B1A7A5543B5F}"/>
          </ac:spMkLst>
        </pc:spChg>
        <pc:spChg chg="ord">
          <ac:chgData name="Megan U Hazen" userId="30e05359-b9e4-47f2-a3de-c678b6693530" providerId="ADAL" clId="{939E2F73-DF29-49A4-8956-4EC824E7399B}" dt="2026-05-20T04:07:40.804" v="1689"/>
          <ac:spMkLst>
            <pc:docMk/>
            <pc:sldMk cId="3259911952" sldId="363"/>
            <ac:spMk id="5" creationId="{2A9BE00F-816A-64DF-4B74-850A94868AD4}"/>
          </ac:spMkLst>
        </pc:spChg>
        <pc:spChg chg="mod ord">
          <ac:chgData name="Megan U Hazen" userId="30e05359-b9e4-47f2-a3de-c678b6693530" providerId="ADAL" clId="{939E2F73-DF29-49A4-8956-4EC824E7399B}" dt="2026-05-20T04:07:40.804" v="1689"/>
          <ac:spMkLst>
            <pc:docMk/>
            <pc:sldMk cId="3259911952" sldId="363"/>
            <ac:spMk id="6" creationId="{08778C67-2A55-52A1-0FA6-F3CA7C192602}"/>
          </ac:spMkLst>
        </pc:spChg>
        <pc:spChg chg="ord">
          <ac:chgData name="Megan U Hazen" userId="30e05359-b9e4-47f2-a3de-c678b6693530" providerId="ADAL" clId="{939E2F73-DF29-49A4-8956-4EC824E7399B}" dt="2026-05-20T04:07:40.804" v="1689"/>
          <ac:spMkLst>
            <pc:docMk/>
            <pc:sldMk cId="3259911952" sldId="363"/>
            <ac:spMk id="10" creationId="{AB4A05EC-8DB5-F97F-45DA-D5D9AC2E28AA}"/>
          </ac:spMkLst>
        </pc:spChg>
        <pc:graphicFrameChg chg="ord modGraphic">
          <ac:chgData name="Megan U Hazen" userId="30e05359-b9e4-47f2-a3de-c678b6693530" providerId="ADAL" clId="{939E2F73-DF29-49A4-8956-4EC824E7399B}" dt="2026-05-20T04:07:40.804" v="1689"/>
          <ac:graphicFrameMkLst>
            <pc:docMk/>
            <pc:sldMk cId="3259911952" sldId="363"/>
            <ac:graphicFrameMk id="7" creationId="{329604EB-B562-1AA7-9A0B-99B4BD14D7AE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7:41.974" v="1690"/>
        <pc:sldMkLst>
          <pc:docMk/>
          <pc:sldMk cId="723970109" sldId="364"/>
        </pc:sldMkLst>
        <pc:spChg chg="mod ord">
          <ac:chgData name="Megan U Hazen" userId="30e05359-b9e4-47f2-a3de-c678b6693530" providerId="ADAL" clId="{939E2F73-DF29-49A4-8956-4EC824E7399B}" dt="2026-05-20T04:07:41.974" v="1690"/>
          <ac:spMkLst>
            <pc:docMk/>
            <pc:sldMk cId="723970109" sldId="364"/>
            <ac:spMk id="2" creationId="{103C8E66-4BD0-7907-7D37-D26F28C14B5D}"/>
          </ac:spMkLst>
        </pc:spChg>
        <pc:spChg chg="ord">
          <ac:chgData name="Megan U Hazen" userId="30e05359-b9e4-47f2-a3de-c678b6693530" providerId="ADAL" clId="{939E2F73-DF29-49A4-8956-4EC824E7399B}" dt="2026-05-20T04:07:41.974" v="1690"/>
          <ac:spMkLst>
            <pc:docMk/>
            <pc:sldMk cId="723970109" sldId="364"/>
            <ac:spMk id="4" creationId="{9BFF0296-0CCB-C083-E3C9-8C430C45A571}"/>
          </ac:spMkLst>
        </pc:spChg>
        <pc:spChg chg="ord">
          <ac:chgData name="Megan U Hazen" userId="30e05359-b9e4-47f2-a3de-c678b6693530" providerId="ADAL" clId="{939E2F73-DF29-49A4-8956-4EC824E7399B}" dt="2026-05-20T04:07:41.974" v="1690"/>
          <ac:spMkLst>
            <pc:docMk/>
            <pc:sldMk cId="723970109" sldId="364"/>
            <ac:spMk id="5" creationId="{A21E561C-2225-BFF3-0ABC-52782734113F}"/>
          </ac:spMkLst>
        </pc:spChg>
        <pc:spChg chg="mod ord">
          <ac:chgData name="Megan U Hazen" userId="30e05359-b9e4-47f2-a3de-c678b6693530" providerId="ADAL" clId="{939E2F73-DF29-49A4-8956-4EC824E7399B}" dt="2026-05-20T04:07:41.974" v="1690"/>
          <ac:spMkLst>
            <pc:docMk/>
            <pc:sldMk cId="723970109" sldId="364"/>
            <ac:spMk id="6" creationId="{72088721-C2BE-1AE9-8A8A-240704712D70}"/>
          </ac:spMkLst>
        </pc:spChg>
        <pc:spChg chg="ord">
          <ac:chgData name="Megan U Hazen" userId="30e05359-b9e4-47f2-a3de-c678b6693530" providerId="ADAL" clId="{939E2F73-DF29-49A4-8956-4EC824E7399B}" dt="2026-05-20T04:07:41.974" v="1690"/>
          <ac:spMkLst>
            <pc:docMk/>
            <pc:sldMk cId="723970109" sldId="364"/>
            <ac:spMk id="10" creationId="{5AF14680-5704-DCFC-93BB-687F060C549B}"/>
          </ac:spMkLst>
        </pc:spChg>
        <pc:graphicFrameChg chg="ord modGraphic">
          <ac:chgData name="Megan U Hazen" userId="30e05359-b9e4-47f2-a3de-c678b6693530" providerId="ADAL" clId="{939E2F73-DF29-49A4-8956-4EC824E7399B}" dt="2026-05-20T04:07:41.974" v="1690"/>
          <ac:graphicFrameMkLst>
            <pc:docMk/>
            <pc:sldMk cId="723970109" sldId="364"/>
            <ac:graphicFrameMk id="7" creationId="{B60385D6-14F1-436F-2D93-43EA834F1312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7:42.930" v="1691"/>
        <pc:sldMkLst>
          <pc:docMk/>
          <pc:sldMk cId="2480022313" sldId="365"/>
        </pc:sldMkLst>
        <pc:spChg chg="mod ord">
          <ac:chgData name="Megan U Hazen" userId="30e05359-b9e4-47f2-a3de-c678b6693530" providerId="ADAL" clId="{939E2F73-DF29-49A4-8956-4EC824E7399B}" dt="2026-05-20T04:07:42.930" v="1691"/>
          <ac:spMkLst>
            <pc:docMk/>
            <pc:sldMk cId="2480022313" sldId="365"/>
            <ac:spMk id="2" creationId="{A3CC8A0A-537B-B0F5-59A5-F1814FCD1341}"/>
          </ac:spMkLst>
        </pc:spChg>
        <pc:spChg chg="ord">
          <ac:chgData name="Megan U Hazen" userId="30e05359-b9e4-47f2-a3de-c678b6693530" providerId="ADAL" clId="{939E2F73-DF29-49A4-8956-4EC824E7399B}" dt="2026-05-20T04:07:42.930" v="1691"/>
          <ac:spMkLst>
            <pc:docMk/>
            <pc:sldMk cId="2480022313" sldId="365"/>
            <ac:spMk id="4" creationId="{42FD5ADF-AEF6-84CE-17E6-4271C6822F7C}"/>
          </ac:spMkLst>
        </pc:spChg>
        <pc:spChg chg="ord">
          <ac:chgData name="Megan U Hazen" userId="30e05359-b9e4-47f2-a3de-c678b6693530" providerId="ADAL" clId="{939E2F73-DF29-49A4-8956-4EC824E7399B}" dt="2026-05-20T04:07:42.930" v="1691"/>
          <ac:spMkLst>
            <pc:docMk/>
            <pc:sldMk cId="2480022313" sldId="365"/>
            <ac:spMk id="5" creationId="{DDECC8F8-632A-A6DF-728C-A2B26B393D1E}"/>
          </ac:spMkLst>
        </pc:spChg>
        <pc:spChg chg="mod ord">
          <ac:chgData name="Megan U Hazen" userId="30e05359-b9e4-47f2-a3de-c678b6693530" providerId="ADAL" clId="{939E2F73-DF29-49A4-8956-4EC824E7399B}" dt="2026-05-20T04:07:42.930" v="1691"/>
          <ac:spMkLst>
            <pc:docMk/>
            <pc:sldMk cId="2480022313" sldId="365"/>
            <ac:spMk id="6" creationId="{9156792C-A51F-9038-69AB-4275B04D1774}"/>
          </ac:spMkLst>
        </pc:spChg>
        <pc:spChg chg="ord">
          <ac:chgData name="Megan U Hazen" userId="30e05359-b9e4-47f2-a3de-c678b6693530" providerId="ADAL" clId="{939E2F73-DF29-49A4-8956-4EC824E7399B}" dt="2026-05-20T04:07:42.930" v="1691"/>
          <ac:spMkLst>
            <pc:docMk/>
            <pc:sldMk cId="2480022313" sldId="365"/>
            <ac:spMk id="10" creationId="{F2A40F08-D941-078F-163D-822C701998F9}"/>
          </ac:spMkLst>
        </pc:spChg>
        <pc:graphicFrameChg chg="ord modGraphic">
          <ac:chgData name="Megan U Hazen" userId="30e05359-b9e4-47f2-a3de-c678b6693530" providerId="ADAL" clId="{939E2F73-DF29-49A4-8956-4EC824E7399B}" dt="2026-05-20T04:07:42.930" v="1691"/>
          <ac:graphicFrameMkLst>
            <pc:docMk/>
            <pc:sldMk cId="2480022313" sldId="365"/>
            <ac:graphicFrameMk id="7" creationId="{972BA169-F983-7C88-60C7-9B4323E50213}"/>
          </ac:graphicFrameMkLst>
        </pc:graphicFrameChg>
      </pc:sldChg>
      <pc:sldChg chg="modSp add mod">
        <pc:chgData name="Megan U Hazen" userId="30e05359-b9e4-47f2-a3de-c678b6693530" providerId="ADAL" clId="{939E2F73-DF29-49A4-8956-4EC824E7399B}" dt="2026-05-20T04:06:49.585" v="1680"/>
        <pc:sldMkLst>
          <pc:docMk/>
          <pc:sldMk cId="3585376190" sldId="366"/>
        </pc:sldMkLst>
        <pc:spChg chg="mod ord">
          <ac:chgData name="Megan U Hazen" userId="30e05359-b9e4-47f2-a3de-c678b6693530" providerId="ADAL" clId="{939E2F73-DF29-49A4-8956-4EC824E7399B}" dt="2026-05-20T04:06:49.585" v="1680"/>
          <ac:spMkLst>
            <pc:docMk/>
            <pc:sldMk cId="3585376190" sldId="366"/>
            <ac:spMk id="2" creationId="{B7435973-59F5-E426-9335-8962296F5F4A}"/>
          </ac:spMkLst>
        </pc:spChg>
        <pc:spChg chg="ord">
          <ac:chgData name="Megan U Hazen" userId="30e05359-b9e4-47f2-a3de-c678b6693530" providerId="ADAL" clId="{939E2F73-DF29-49A4-8956-4EC824E7399B}" dt="2026-05-20T04:06:49.585" v="1680"/>
          <ac:spMkLst>
            <pc:docMk/>
            <pc:sldMk cId="3585376190" sldId="366"/>
            <ac:spMk id="4" creationId="{0D79E3C2-2207-C6D3-C250-F576561244AE}"/>
          </ac:spMkLst>
        </pc:spChg>
        <pc:spChg chg="ord">
          <ac:chgData name="Megan U Hazen" userId="30e05359-b9e4-47f2-a3de-c678b6693530" providerId="ADAL" clId="{939E2F73-DF29-49A4-8956-4EC824E7399B}" dt="2026-05-20T04:06:49.585" v="1680"/>
          <ac:spMkLst>
            <pc:docMk/>
            <pc:sldMk cId="3585376190" sldId="366"/>
            <ac:spMk id="5" creationId="{B7C7EEF3-A366-3AAE-B345-CA65C87613C4}"/>
          </ac:spMkLst>
        </pc:spChg>
        <pc:spChg chg="mod ord">
          <ac:chgData name="Megan U Hazen" userId="30e05359-b9e4-47f2-a3de-c678b6693530" providerId="ADAL" clId="{939E2F73-DF29-49A4-8956-4EC824E7399B}" dt="2026-05-20T04:06:49.585" v="1680"/>
          <ac:spMkLst>
            <pc:docMk/>
            <pc:sldMk cId="3585376190" sldId="366"/>
            <ac:spMk id="6" creationId="{922ECB41-9AAC-5B38-1AFC-4833E705F61F}"/>
          </ac:spMkLst>
        </pc:spChg>
        <pc:spChg chg="ord">
          <ac:chgData name="Megan U Hazen" userId="30e05359-b9e4-47f2-a3de-c678b6693530" providerId="ADAL" clId="{939E2F73-DF29-49A4-8956-4EC824E7399B}" dt="2026-05-20T04:06:49.585" v="1680"/>
          <ac:spMkLst>
            <pc:docMk/>
            <pc:sldMk cId="3585376190" sldId="366"/>
            <ac:spMk id="10" creationId="{7DF5F116-2150-2DDB-C563-A516ADFD4D7F}"/>
          </ac:spMkLst>
        </pc:spChg>
        <pc:graphicFrameChg chg="ord modGraphic">
          <ac:chgData name="Megan U Hazen" userId="30e05359-b9e4-47f2-a3de-c678b6693530" providerId="ADAL" clId="{939E2F73-DF29-49A4-8956-4EC824E7399B}" dt="2026-05-20T04:06:49.585" v="1680"/>
          <ac:graphicFrameMkLst>
            <pc:docMk/>
            <pc:sldMk cId="3585376190" sldId="366"/>
            <ac:graphicFrameMk id="7" creationId="{A73CC9D9-58D9-AB87-7084-349B2AAF826A}"/>
          </ac:graphicFrameMkLst>
        </pc:graphicFrameChg>
      </pc:sldChg>
      <pc:sldChg chg="modSp add del mod">
        <pc:chgData name="Megan U Hazen" userId="30e05359-b9e4-47f2-a3de-c678b6693530" providerId="ADAL" clId="{939E2F73-DF29-49A4-8956-4EC824E7399B}" dt="2026-05-20T02:30:43.164" v="1273" actId="47"/>
        <pc:sldMkLst>
          <pc:docMk/>
          <pc:sldMk cId="1251855680" sldId="367"/>
        </pc:sldMkLst>
        <pc:spChg chg="mod">
          <ac:chgData name="Megan U Hazen" userId="30e05359-b9e4-47f2-a3de-c678b6693530" providerId="ADAL" clId="{939E2F73-DF29-49A4-8956-4EC824E7399B}" dt="2026-05-20T02:30:34.571" v="1272" actId="20577"/>
          <ac:spMkLst>
            <pc:docMk/>
            <pc:sldMk cId="1251855680" sldId="367"/>
            <ac:spMk id="2" creationId="{3E002513-E996-1A9C-C00F-49DA466B7221}"/>
          </ac:spMkLst>
        </pc:spChg>
      </pc:sldChg>
      <pc:sldChg chg="modSp add mod">
        <pc:chgData name="Megan U Hazen" userId="30e05359-b9e4-47f2-a3de-c678b6693530" providerId="ADAL" clId="{939E2F73-DF29-49A4-8956-4EC824E7399B}" dt="2026-05-20T03:59:42.145" v="1642" actId="20577"/>
        <pc:sldMkLst>
          <pc:docMk/>
          <pc:sldMk cId="3736925804" sldId="367"/>
        </pc:sldMkLst>
        <pc:spChg chg="mod">
          <ac:chgData name="Megan U Hazen" userId="30e05359-b9e4-47f2-a3de-c678b6693530" providerId="ADAL" clId="{939E2F73-DF29-49A4-8956-4EC824E7399B}" dt="2026-05-20T03:59:42.145" v="1642" actId="20577"/>
          <ac:spMkLst>
            <pc:docMk/>
            <pc:sldMk cId="3736925804" sldId="367"/>
            <ac:spMk id="6" creationId="{C55005EB-8A3E-26B1-9EC4-C01869193E79}"/>
          </ac:spMkLst>
        </pc:spChg>
        <pc:spChg chg="mod">
          <ac:chgData name="Megan U Hazen" userId="30e05359-b9e4-47f2-a3de-c678b6693530" providerId="ADAL" clId="{939E2F73-DF29-49A4-8956-4EC824E7399B}" dt="2026-05-20T02:32:04.558" v="1489" actId="27636"/>
          <ac:spMkLst>
            <pc:docMk/>
            <pc:sldMk cId="3736925804" sldId="367"/>
            <ac:spMk id="8" creationId="{1522A1DC-B308-10A0-EF9B-D04213C6FCB5}"/>
          </ac:spMkLst>
        </pc:spChg>
        <pc:spChg chg="mod">
          <ac:chgData name="Megan U Hazen" userId="30e05359-b9e4-47f2-a3de-c678b6693530" providerId="ADAL" clId="{939E2F73-DF29-49A4-8956-4EC824E7399B}" dt="2026-05-20T02:32:10.594" v="1521" actId="20577"/>
          <ac:spMkLst>
            <pc:docMk/>
            <pc:sldMk cId="3736925804" sldId="367"/>
            <ac:spMk id="10" creationId="{5A3F41B9-7A88-AAE3-A47C-F1133644D644}"/>
          </ac:spMkLst>
        </pc:spChg>
      </pc:sldChg>
    </pc:docChg>
  </pc:docChgLst>
  <pc:docChgLst>
    <pc:chgData name="Megan U Hazen" userId="30e05359-b9e4-47f2-a3de-c678b6693530" providerId="ADAL" clId="{5A108FB0-044D-4D14-AC47-BC66727B09C0}"/>
    <pc:docChg chg="undo custSel addSld delSld modSld sldOrd">
      <pc:chgData name="Megan U Hazen" userId="30e05359-b9e4-47f2-a3de-c678b6693530" providerId="ADAL" clId="{5A108FB0-044D-4D14-AC47-BC66727B09C0}" dt="2026-05-20T00:48:46.133" v="2981" actId="20577"/>
      <pc:docMkLst>
        <pc:docMk/>
      </pc:docMkLst>
      <pc:sldChg chg="modSp mod">
        <pc:chgData name="Megan U Hazen" userId="30e05359-b9e4-47f2-a3de-c678b6693530" providerId="ADAL" clId="{5A108FB0-044D-4D14-AC47-BC66727B09C0}" dt="2026-05-19T23:10:36.511" v="539" actId="20577"/>
        <pc:sldMkLst>
          <pc:docMk/>
          <pc:sldMk cId="1303866808" sldId="303"/>
        </pc:sldMkLst>
        <pc:spChg chg="mod">
          <ac:chgData name="Megan U Hazen" userId="30e05359-b9e4-47f2-a3de-c678b6693530" providerId="ADAL" clId="{5A108FB0-044D-4D14-AC47-BC66727B09C0}" dt="2026-05-19T23:09:13.045" v="519" actId="20577"/>
          <ac:spMkLst>
            <pc:docMk/>
            <pc:sldMk cId="1303866808" sldId="303"/>
            <ac:spMk id="2" creationId="{AD9F2E49-FB8C-8EC4-9FE6-DCDA188EC851}"/>
          </ac:spMkLst>
        </pc:spChg>
        <pc:spChg chg="mod">
          <ac:chgData name="Megan U Hazen" userId="30e05359-b9e4-47f2-a3de-c678b6693530" providerId="ADAL" clId="{5A108FB0-044D-4D14-AC47-BC66727B09C0}" dt="2026-05-19T23:10:36.511" v="539" actId="20577"/>
          <ac:spMkLst>
            <pc:docMk/>
            <pc:sldMk cId="1303866808" sldId="303"/>
            <ac:spMk id="6" creationId="{C8288CA6-8F0B-5A8A-F8F4-4F3D240AC80D}"/>
          </ac:spMkLst>
        </pc:spChg>
        <pc:spChg chg="mod">
          <ac:chgData name="Megan U Hazen" userId="30e05359-b9e4-47f2-a3de-c678b6693530" providerId="ADAL" clId="{5A108FB0-044D-4D14-AC47-BC66727B09C0}" dt="2026-05-19T23:10:14.301" v="538" actId="20577"/>
          <ac:spMkLst>
            <pc:docMk/>
            <pc:sldMk cId="1303866808" sldId="303"/>
            <ac:spMk id="7" creationId="{B7671C4C-5A38-EB8A-FEAD-9F547349C247}"/>
          </ac:spMkLst>
        </pc:spChg>
      </pc:sldChg>
      <pc:sldChg chg="del">
        <pc:chgData name="Megan U Hazen" userId="30e05359-b9e4-47f2-a3de-c678b6693530" providerId="ADAL" clId="{5A108FB0-044D-4D14-AC47-BC66727B09C0}" dt="2026-05-19T23:28:12.904" v="669" actId="47"/>
        <pc:sldMkLst>
          <pc:docMk/>
          <pc:sldMk cId="727390648" sldId="308"/>
        </pc:sldMkLst>
      </pc:sldChg>
      <pc:sldChg chg="modSp mod">
        <pc:chgData name="Megan U Hazen" userId="30e05359-b9e4-47f2-a3de-c678b6693530" providerId="ADAL" clId="{5A108FB0-044D-4D14-AC47-BC66727B09C0}" dt="2026-05-19T22:44:28.422" v="34" actId="20577"/>
        <pc:sldMkLst>
          <pc:docMk/>
          <pc:sldMk cId="1151778756" sldId="326"/>
        </pc:sldMkLst>
        <pc:spChg chg="mod">
          <ac:chgData name="Megan U Hazen" userId="30e05359-b9e4-47f2-a3de-c678b6693530" providerId="ADAL" clId="{5A108FB0-044D-4D14-AC47-BC66727B09C0}" dt="2026-05-19T22:44:28.422" v="34" actId="20577"/>
          <ac:spMkLst>
            <pc:docMk/>
            <pc:sldMk cId="1151778756" sldId="326"/>
            <ac:spMk id="8" creationId="{F4790A77-8FC8-FF05-6A74-1347CE26B6C6}"/>
          </ac:spMkLst>
        </pc:spChg>
      </pc:sldChg>
      <pc:sldChg chg="addSp delSp modSp new mod modClrScheme chgLayout modNotesTx">
        <pc:chgData name="Megan U Hazen" userId="30e05359-b9e4-47f2-a3de-c678b6693530" providerId="ADAL" clId="{5A108FB0-044D-4D14-AC47-BC66727B09C0}" dt="2026-05-19T23:05:01.712" v="514" actId="20577"/>
        <pc:sldMkLst>
          <pc:docMk/>
          <pc:sldMk cId="3502697124" sldId="333"/>
        </pc:sldMkLst>
        <pc:spChg chg="del">
          <ac:chgData name="Megan U Hazen" userId="30e05359-b9e4-47f2-a3de-c678b6693530" providerId="ADAL" clId="{5A108FB0-044D-4D14-AC47-BC66727B09C0}" dt="2026-05-19T22:53:32.129" v="38" actId="700"/>
          <ac:spMkLst>
            <pc:docMk/>
            <pc:sldMk cId="3502697124" sldId="333"/>
            <ac:spMk id="2" creationId="{153F6B4B-2BF1-7EB4-E150-E230C9F3BA6F}"/>
          </ac:spMkLst>
        </pc:spChg>
        <pc:spChg chg="del">
          <ac:chgData name="Megan U Hazen" userId="30e05359-b9e4-47f2-a3de-c678b6693530" providerId="ADAL" clId="{5A108FB0-044D-4D14-AC47-BC66727B09C0}" dt="2026-05-19T22:53:15.140" v="36" actId="1032"/>
          <ac:spMkLst>
            <pc:docMk/>
            <pc:sldMk cId="3502697124" sldId="333"/>
            <ac:spMk id="3" creationId="{D66A4D98-625E-7A88-95CB-E62345F6D8A1}"/>
          </ac:spMkLst>
        </pc:spChg>
        <pc:spChg chg="mod ord">
          <ac:chgData name="Megan U Hazen" userId="30e05359-b9e4-47f2-a3de-c678b6693530" providerId="ADAL" clId="{5A108FB0-044D-4D14-AC47-BC66727B09C0}" dt="2026-05-19T22:53:32.129" v="38" actId="700"/>
          <ac:spMkLst>
            <pc:docMk/>
            <pc:sldMk cId="3502697124" sldId="333"/>
            <ac:spMk id="4" creationId="{8F57BE51-ACB1-8FA9-5DB5-2A95D52263C0}"/>
          </ac:spMkLst>
        </pc:spChg>
        <pc:spChg chg="mod ord">
          <ac:chgData name="Megan U Hazen" userId="30e05359-b9e4-47f2-a3de-c678b6693530" providerId="ADAL" clId="{5A108FB0-044D-4D14-AC47-BC66727B09C0}" dt="2026-05-19T22:53:32.129" v="38" actId="700"/>
          <ac:spMkLst>
            <pc:docMk/>
            <pc:sldMk cId="3502697124" sldId="333"/>
            <ac:spMk id="5" creationId="{DDE0595D-61D0-90C6-EC92-D59E9957C379}"/>
          </ac:spMkLst>
        </pc:spChg>
        <pc:spChg chg="mod">
          <ac:chgData name="Megan U Hazen" userId="30e05359-b9e4-47f2-a3de-c678b6693530" providerId="ADAL" clId="{5A108FB0-044D-4D14-AC47-BC66727B09C0}" dt="2026-05-19T22:56:57.828" v="166" actId="207"/>
          <ac:spMkLst>
            <pc:docMk/>
            <pc:sldMk cId="3502697124" sldId="333"/>
            <ac:spMk id="8" creationId="{5262ED83-747C-3924-1171-DA5FC998E61C}"/>
          </ac:spMkLst>
        </pc:spChg>
        <pc:spChg chg="mod">
          <ac:chgData name="Megan U Hazen" userId="30e05359-b9e4-47f2-a3de-c678b6693530" providerId="ADAL" clId="{5A108FB0-044D-4D14-AC47-BC66727B09C0}" dt="2026-05-19T22:56:57.828" v="166" actId="207"/>
          <ac:spMkLst>
            <pc:docMk/>
            <pc:sldMk cId="3502697124" sldId="333"/>
            <ac:spMk id="9" creationId="{0B997EBF-707B-7FFC-4FE9-4FE43E142718}"/>
          </ac:spMkLst>
        </pc:spChg>
        <pc:spChg chg="mod">
          <ac:chgData name="Megan U Hazen" userId="30e05359-b9e4-47f2-a3de-c678b6693530" providerId="ADAL" clId="{5A108FB0-044D-4D14-AC47-BC66727B09C0}" dt="2026-05-19T22:57:02.240" v="171" actId="14100"/>
          <ac:spMkLst>
            <pc:docMk/>
            <pc:sldMk cId="3502697124" sldId="333"/>
            <ac:spMk id="10" creationId="{8F17D755-073E-C488-E48B-094D1BF50C71}"/>
          </ac:spMkLst>
        </pc:spChg>
        <pc:spChg chg="mod">
          <ac:chgData name="Megan U Hazen" userId="30e05359-b9e4-47f2-a3de-c678b6693530" providerId="ADAL" clId="{5A108FB0-044D-4D14-AC47-BC66727B09C0}" dt="2026-05-19T23:04:31.015" v="371" actId="20577"/>
          <ac:spMkLst>
            <pc:docMk/>
            <pc:sldMk cId="3502697124" sldId="333"/>
            <ac:spMk id="16" creationId="{490A7318-A0F3-F8B8-60F0-782A121B636D}"/>
          </ac:spMkLst>
        </pc:spChg>
        <pc:spChg chg="mod">
          <ac:chgData name="Megan U Hazen" userId="30e05359-b9e4-47f2-a3de-c678b6693530" providerId="ADAL" clId="{5A108FB0-044D-4D14-AC47-BC66727B09C0}" dt="2026-05-19T23:04:22.687" v="364" actId="20577"/>
          <ac:spMkLst>
            <pc:docMk/>
            <pc:sldMk cId="3502697124" sldId="333"/>
            <ac:spMk id="17" creationId="{CC3792B1-B22D-C4B5-39E8-88466A3BB7D6}"/>
          </ac:spMkLst>
        </pc:spChg>
        <pc:spChg chg="mod">
          <ac:chgData name="Megan U Hazen" userId="30e05359-b9e4-47f2-a3de-c678b6693530" providerId="ADAL" clId="{5A108FB0-044D-4D14-AC47-BC66727B09C0}" dt="2026-05-19T23:03:51.349" v="346" actId="20577"/>
          <ac:spMkLst>
            <pc:docMk/>
            <pc:sldMk cId="3502697124" sldId="333"/>
            <ac:spMk id="18" creationId="{C3E23E64-CE21-2CB2-6DB9-59A47C7F5B1B}"/>
          </ac:spMkLst>
        </pc:spChg>
        <pc:grpChg chg="del mod">
          <ac:chgData name="Megan U Hazen" userId="30e05359-b9e4-47f2-a3de-c678b6693530" providerId="ADAL" clId="{5A108FB0-044D-4D14-AC47-BC66727B09C0}" dt="2026-05-19T22:58:22.019" v="174" actId="478"/>
          <ac:grpSpMkLst>
            <pc:docMk/>
            <pc:sldMk cId="3502697124" sldId="333"/>
            <ac:grpSpMk id="7" creationId="{5599C563-AD2E-8A23-114F-165AE78EC3CF}"/>
          </ac:grpSpMkLst>
        </pc:grpChg>
        <pc:grpChg chg="mod">
          <ac:chgData name="Megan U Hazen" userId="30e05359-b9e4-47f2-a3de-c678b6693530" providerId="ADAL" clId="{5A108FB0-044D-4D14-AC47-BC66727B09C0}" dt="2026-05-19T23:02:14.475" v="320" actId="18245"/>
          <ac:grpSpMkLst>
            <pc:docMk/>
            <pc:sldMk cId="3502697124" sldId="333"/>
            <ac:grpSpMk id="15" creationId="{D25C646F-C8BD-3260-DFDD-DE2B4FACB1E9}"/>
          </ac:grpSpMkLst>
        </pc:grpChg>
        <pc:graphicFrameChg chg="add del mod ord modGraphic">
          <ac:chgData name="Megan U Hazen" userId="30e05359-b9e4-47f2-a3de-c678b6693530" providerId="ADAL" clId="{5A108FB0-044D-4D14-AC47-BC66727B09C0}" dt="2026-05-19T22:55:30.780" v="157" actId="18245"/>
          <ac:graphicFrameMkLst>
            <pc:docMk/>
            <pc:sldMk cId="3502697124" sldId="333"/>
            <ac:graphicFrameMk id="6" creationId="{0AE6C114-B016-26F7-0D36-A25621389A18}"/>
          </ac:graphicFrameMkLst>
        </pc:graphicFrameChg>
        <pc:graphicFrameChg chg="add del modGraphic">
          <ac:chgData name="Megan U Hazen" userId="30e05359-b9e4-47f2-a3de-c678b6693530" providerId="ADAL" clId="{5A108FB0-044D-4D14-AC47-BC66727B09C0}" dt="2026-05-19T22:57:00.710" v="168" actId="1032"/>
          <ac:graphicFrameMkLst>
            <pc:docMk/>
            <pc:sldMk cId="3502697124" sldId="333"/>
            <ac:graphicFrameMk id="11" creationId="{CEE3056D-4353-5F1D-BE6F-4A7F54A6E51B}"/>
          </ac:graphicFrameMkLst>
        </pc:graphicFrameChg>
        <pc:graphicFrameChg chg="add del mod modGraphic">
          <ac:chgData name="Megan U Hazen" userId="30e05359-b9e4-47f2-a3de-c678b6693530" providerId="ADAL" clId="{5A108FB0-044D-4D14-AC47-BC66727B09C0}" dt="2026-05-19T23:02:14.475" v="320" actId="18245"/>
          <ac:graphicFrameMkLst>
            <pc:docMk/>
            <pc:sldMk cId="3502697124" sldId="333"/>
            <ac:graphicFrameMk id="14" creationId="{6D758E6F-0CD9-5262-20C6-554D5B6E5ECC}"/>
          </ac:graphicFrameMkLst>
        </pc:graphicFrameChg>
      </pc:sldChg>
      <pc:sldChg chg="modSp add mod modNotesTx">
        <pc:chgData name="Megan U Hazen" userId="30e05359-b9e4-47f2-a3de-c678b6693530" providerId="ADAL" clId="{5A108FB0-044D-4D14-AC47-BC66727B09C0}" dt="2026-05-19T23:27:31.816" v="666" actId="20577"/>
        <pc:sldMkLst>
          <pc:docMk/>
          <pc:sldMk cId="60109500" sldId="334"/>
        </pc:sldMkLst>
        <pc:spChg chg="mod">
          <ac:chgData name="Megan U Hazen" userId="30e05359-b9e4-47f2-a3de-c678b6693530" providerId="ADAL" clId="{5A108FB0-044D-4D14-AC47-BC66727B09C0}" dt="2026-05-19T23:21:29.312" v="542" actId="20577"/>
          <ac:spMkLst>
            <pc:docMk/>
            <pc:sldMk cId="60109500" sldId="334"/>
            <ac:spMk id="2" creationId="{9F70730C-6688-6717-31CD-5EFD2602C2E8}"/>
          </ac:spMkLst>
        </pc:spChg>
        <pc:spChg chg="mod">
          <ac:chgData name="Megan U Hazen" userId="30e05359-b9e4-47f2-a3de-c678b6693530" providerId="ADAL" clId="{5A108FB0-044D-4D14-AC47-BC66727B09C0}" dt="2026-05-19T23:27:31.816" v="666" actId="20577"/>
          <ac:spMkLst>
            <pc:docMk/>
            <pc:sldMk cId="60109500" sldId="334"/>
            <ac:spMk id="6" creationId="{7DEC90C5-0272-E0CB-E41B-8D0DBA6E1E0C}"/>
          </ac:spMkLst>
        </pc:spChg>
        <pc:spChg chg="mod">
          <ac:chgData name="Megan U Hazen" userId="30e05359-b9e4-47f2-a3de-c678b6693530" providerId="ADAL" clId="{5A108FB0-044D-4D14-AC47-BC66727B09C0}" dt="2026-05-19T23:27:08.779" v="633" actId="14100"/>
          <ac:spMkLst>
            <pc:docMk/>
            <pc:sldMk cId="60109500" sldId="334"/>
            <ac:spMk id="7" creationId="{E4160B4B-83DC-A70F-D99B-565F66E02044}"/>
          </ac:spMkLst>
        </pc:spChg>
      </pc:sldChg>
      <pc:sldChg chg="addSp modSp add mod">
        <pc:chgData name="Megan U Hazen" userId="30e05359-b9e4-47f2-a3de-c678b6693530" providerId="ADAL" clId="{5A108FB0-044D-4D14-AC47-BC66727B09C0}" dt="2026-05-19T23:31:40.606" v="881" actId="2711"/>
        <pc:sldMkLst>
          <pc:docMk/>
          <pc:sldMk cId="1270706485" sldId="335"/>
        </pc:sldMkLst>
        <pc:spChg chg="mod">
          <ac:chgData name="Megan U Hazen" userId="30e05359-b9e4-47f2-a3de-c678b6693530" providerId="ADAL" clId="{5A108FB0-044D-4D14-AC47-BC66727B09C0}" dt="2026-05-19T23:28:23.621" v="678" actId="20577"/>
          <ac:spMkLst>
            <pc:docMk/>
            <pc:sldMk cId="1270706485" sldId="335"/>
            <ac:spMk id="2" creationId="{122E8015-E4E9-1FD1-D44D-A2ACE2AC5A2F}"/>
          </ac:spMkLst>
        </pc:spChg>
        <pc:spChg chg="add mod">
          <ac:chgData name="Megan U Hazen" userId="30e05359-b9e4-47f2-a3de-c678b6693530" providerId="ADAL" clId="{5A108FB0-044D-4D14-AC47-BC66727B09C0}" dt="2026-05-19T23:28:35.226" v="680" actId="1076"/>
          <ac:spMkLst>
            <pc:docMk/>
            <pc:sldMk cId="1270706485" sldId="335"/>
            <ac:spMk id="3" creationId="{56BAE114-2156-3B0C-A1FC-4B8B15FF6331}"/>
          </ac:spMkLst>
        </pc:spChg>
        <pc:spChg chg="mod">
          <ac:chgData name="Megan U Hazen" userId="30e05359-b9e4-47f2-a3de-c678b6693530" providerId="ADAL" clId="{5A108FB0-044D-4D14-AC47-BC66727B09C0}" dt="2026-05-19T23:31:40.606" v="881" actId="2711"/>
          <ac:spMkLst>
            <pc:docMk/>
            <pc:sldMk cId="1270706485" sldId="335"/>
            <ac:spMk id="6" creationId="{754B5BE5-4AEF-0DF2-17FA-2F5FB9C0E384}"/>
          </ac:spMkLst>
        </pc:spChg>
      </pc:sldChg>
      <pc:sldChg chg="modSp add mod">
        <pc:chgData name="Megan U Hazen" userId="30e05359-b9e4-47f2-a3de-c678b6693530" providerId="ADAL" clId="{5A108FB0-044D-4D14-AC47-BC66727B09C0}" dt="2026-05-19T23:38:45.263" v="1381" actId="404"/>
        <pc:sldMkLst>
          <pc:docMk/>
          <pc:sldMk cId="1745579841" sldId="336"/>
        </pc:sldMkLst>
        <pc:spChg chg="mod">
          <ac:chgData name="Megan U Hazen" userId="30e05359-b9e4-47f2-a3de-c678b6693530" providerId="ADAL" clId="{5A108FB0-044D-4D14-AC47-BC66727B09C0}" dt="2026-05-19T23:32:18.287" v="890" actId="20577"/>
          <ac:spMkLst>
            <pc:docMk/>
            <pc:sldMk cId="1745579841" sldId="336"/>
            <ac:spMk id="2" creationId="{A024BBE5-814E-5112-753C-4202179CE9E6}"/>
          </ac:spMkLst>
        </pc:spChg>
        <pc:spChg chg="mod">
          <ac:chgData name="Megan U Hazen" userId="30e05359-b9e4-47f2-a3de-c678b6693530" providerId="ADAL" clId="{5A108FB0-044D-4D14-AC47-BC66727B09C0}" dt="2026-05-19T23:32:39.143" v="945" actId="1036"/>
          <ac:spMkLst>
            <pc:docMk/>
            <pc:sldMk cId="1745579841" sldId="336"/>
            <ac:spMk id="3" creationId="{1180CF1E-6832-3ABC-BA07-6B36860E4958}"/>
          </ac:spMkLst>
        </pc:spChg>
        <pc:spChg chg="mod">
          <ac:chgData name="Megan U Hazen" userId="30e05359-b9e4-47f2-a3de-c678b6693530" providerId="ADAL" clId="{5A108FB0-044D-4D14-AC47-BC66727B09C0}" dt="2026-05-19T23:38:45.263" v="1381" actId="404"/>
          <ac:spMkLst>
            <pc:docMk/>
            <pc:sldMk cId="1745579841" sldId="336"/>
            <ac:spMk id="6" creationId="{2776D4FE-F3C0-F1F4-0261-F34E43B9EB72}"/>
          </ac:spMkLst>
        </pc:spChg>
        <pc:spChg chg="mod">
          <ac:chgData name="Megan U Hazen" userId="30e05359-b9e4-47f2-a3de-c678b6693530" providerId="ADAL" clId="{5A108FB0-044D-4D14-AC47-BC66727B09C0}" dt="2026-05-19T23:38:44.804" v="1379" actId="27636"/>
          <ac:spMkLst>
            <pc:docMk/>
            <pc:sldMk cId="1745579841" sldId="336"/>
            <ac:spMk id="7" creationId="{50BF83C5-8455-B676-B8BF-9406210FE349}"/>
          </ac:spMkLst>
        </pc:spChg>
      </pc:sldChg>
      <pc:sldChg chg="modSp add mod">
        <pc:chgData name="Megan U Hazen" userId="30e05359-b9e4-47f2-a3de-c678b6693530" providerId="ADAL" clId="{5A108FB0-044D-4D14-AC47-BC66727B09C0}" dt="2026-05-19T23:57:03.874" v="1643" actId="2711"/>
        <pc:sldMkLst>
          <pc:docMk/>
          <pc:sldMk cId="4001016721" sldId="337"/>
        </pc:sldMkLst>
        <pc:spChg chg="mod">
          <ac:chgData name="Megan U Hazen" userId="30e05359-b9e4-47f2-a3de-c678b6693530" providerId="ADAL" clId="{5A108FB0-044D-4D14-AC47-BC66727B09C0}" dt="2026-05-19T23:53:07.462" v="1393" actId="20577"/>
          <ac:spMkLst>
            <pc:docMk/>
            <pc:sldMk cId="4001016721" sldId="337"/>
            <ac:spMk id="2" creationId="{1CBACB75-B16A-1E86-F1B3-86EDB0FAD604}"/>
          </ac:spMkLst>
        </pc:spChg>
        <pc:spChg chg="mod">
          <ac:chgData name="Megan U Hazen" userId="30e05359-b9e4-47f2-a3de-c678b6693530" providerId="ADAL" clId="{5A108FB0-044D-4D14-AC47-BC66727B09C0}" dt="2026-05-19T23:57:03.874" v="1643" actId="2711"/>
          <ac:spMkLst>
            <pc:docMk/>
            <pc:sldMk cId="4001016721" sldId="337"/>
            <ac:spMk id="6" creationId="{30FCD0F0-AAAA-0BB8-F929-5A582B7FD377}"/>
          </ac:spMkLst>
        </pc:spChg>
      </pc:sldChg>
      <pc:sldChg chg="modSp add mod">
        <pc:chgData name="Megan U Hazen" userId="30e05359-b9e4-47f2-a3de-c678b6693530" providerId="ADAL" clId="{5A108FB0-044D-4D14-AC47-BC66727B09C0}" dt="2026-05-20T00:14:46.402" v="1658" actId="2711"/>
        <pc:sldMkLst>
          <pc:docMk/>
          <pc:sldMk cId="3877968415" sldId="338"/>
        </pc:sldMkLst>
        <pc:spChg chg="mod">
          <ac:chgData name="Megan U Hazen" userId="30e05359-b9e4-47f2-a3de-c678b6693530" providerId="ADAL" clId="{5A108FB0-044D-4D14-AC47-BC66727B09C0}" dt="2026-05-20T00:13:33.911" v="1652" actId="20577"/>
          <ac:spMkLst>
            <pc:docMk/>
            <pc:sldMk cId="3877968415" sldId="338"/>
            <ac:spMk id="2" creationId="{92854509-287C-33E5-F99D-9EBD74820898}"/>
          </ac:spMkLst>
        </pc:spChg>
        <pc:spChg chg="mod">
          <ac:chgData name="Megan U Hazen" userId="30e05359-b9e4-47f2-a3de-c678b6693530" providerId="ADAL" clId="{5A108FB0-044D-4D14-AC47-BC66727B09C0}" dt="2026-05-20T00:14:46.402" v="1658" actId="2711"/>
          <ac:spMkLst>
            <pc:docMk/>
            <pc:sldMk cId="3877968415" sldId="338"/>
            <ac:spMk id="6" creationId="{803E2AA3-26D3-192B-CDC9-194B0E6BF9D9}"/>
          </ac:spMkLst>
        </pc:spChg>
        <pc:spChg chg="mod">
          <ac:chgData name="Megan U Hazen" userId="30e05359-b9e4-47f2-a3de-c678b6693530" providerId="ADAL" clId="{5A108FB0-044D-4D14-AC47-BC66727B09C0}" dt="2026-05-20T00:13:53.658" v="1654"/>
          <ac:spMkLst>
            <pc:docMk/>
            <pc:sldMk cId="3877968415" sldId="338"/>
            <ac:spMk id="7" creationId="{621F6D74-C4FB-9D55-43BA-CA573D486BBF}"/>
          </ac:spMkLst>
        </pc:spChg>
      </pc:sldChg>
      <pc:sldChg chg="modSp add mod ord modNotesTx">
        <pc:chgData name="Megan U Hazen" userId="30e05359-b9e4-47f2-a3de-c678b6693530" providerId="ADAL" clId="{5A108FB0-044D-4D14-AC47-BC66727B09C0}" dt="2026-05-20T00:29:16.679" v="2154" actId="20577"/>
        <pc:sldMkLst>
          <pc:docMk/>
          <pc:sldMk cId="2488263071" sldId="339"/>
        </pc:sldMkLst>
        <pc:spChg chg="mod">
          <ac:chgData name="Megan U Hazen" userId="30e05359-b9e4-47f2-a3de-c678b6693530" providerId="ADAL" clId="{5A108FB0-044D-4D14-AC47-BC66727B09C0}" dt="2026-05-20T00:16:06.466" v="1663" actId="20577"/>
          <ac:spMkLst>
            <pc:docMk/>
            <pc:sldMk cId="2488263071" sldId="339"/>
            <ac:spMk id="2" creationId="{F2C32D27-C1CE-B71F-FC65-31FDA6B9B976}"/>
          </ac:spMkLst>
        </pc:spChg>
        <pc:spChg chg="mod">
          <ac:chgData name="Megan U Hazen" userId="30e05359-b9e4-47f2-a3de-c678b6693530" providerId="ADAL" clId="{5A108FB0-044D-4D14-AC47-BC66727B09C0}" dt="2026-05-20T00:18:22.668" v="1762" actId="1035"/>
          <ac:spMkLst>
            <pc:docMk/>
            <pc:sldMk cId="2488263071" sldId="339"/>
            <ac:spMk id="3" creationId="{9C2FA9C7-34B3-752A-7EC9-6CB25B627AFF}"/>
          </ac:spMkLst>
        </pc:spChg>
        <pc:spChg chg="mod">
          <ac:chgData name="Megan U Hazen" userId="30e05359-b9e4-47f2-a3de-c678b6693530" providerId="ADAL" clId="{5A108FB0-044D-4D14-AC47-BC66727B09C0}" dt="2026-05-20T00:19:56.097" v="1820" actId="2711"/>
          <ac:spMkLst>
            <pc:docMk/>
            <pc:sldMk cId="2488263071" sldId="339"/>
            <ac:spMk id="6" creationId="{3ADA0D9E-1F97-4339-B7E5-4A723B67ECA6}"/>
          </ac:spMkLst>
        </pc:spChg>
        <pc:spChg chg="mod">
          <ac:chgData name="Megan U Hazen" userId="30e05359-b9e4-47f2-a3de-c678b6693530" providerId="ADAL" clId="{5A108FB0-044D-4D14-AC47-BC66727B09C0}" dt="2026-05-20T00:18:06.641" v="1703" actId="27636"/>
          <ac:spMkLst>
            <pc:docMk/>
            <pc:sldMk cId="2488263071" sldId="339"/>
            <ac:spMk id="7" creationId="{48EB9FA7-6921-1983-E392-8B778421B9A4}"/>
          </ac:spMkLst>
        </pc:spChg>
      </pc:sldChg>
      <pc:sldChg chg="modSp new del mod">
        <pc:chgData name="Megan U Hazen" userId="30e05359-b9e4-47f2-a3de-c678b6693530" providerId="ADAL" clId="{5A108FB0-044D-4D14-AC47-BC66727B09C0}" dt="2026-05-20T00:21:01.014" v="1841" actId="47"/>
        <pc:sldMkLst>
          <pc:docMk/>
          <pc:sldMk cId="214233995" sldId="340"/>
        </pc:sldMkLst>
        <pc:spChg chg="mod">
          <ac:chgData name="Megan U Hazen" userId="30e05359-b9e4-47f2-a3de-c678b6693530" providerId="ADAL" clId="{5A108FB0-044D-4D14-AC47-BC66727B09C0}" dt="2026-05-20T00:20:56.758" v="1840" actId="20577"/>
          <ac:spMkLst>
            <pc:docMk/>
            <pc:sldMk cId="214233995" sldId="340"/>
            <ac:spMk id="2" creationId="{1D42EBEE-BE58-E7F0-C716-58553D23ED54}"/>
          </ac:spMkLst>
        </pc:spChg>
      </pc:sldChg>
      <pc:sldChg chg="modSp add mod">
        <pc:chgData name="Megan U Hazen" userId="30e05359-b9e4-47f2-a3de-c678b6693530" providerId="ADAL" clId="{5A108FB0-044D-4D14-AC47-BC66727B09C0}" dt="2026-05-20T00:26:25.815" v="2027" actId="20577"/>
        <pc:sldMkLst>
          <pc:docMk/>
          <pc:sldMk cId="1287615262" sldId="340"/>
        </pc:sldMkLst>
        <pc:spChg chg="mod">
          <ac:chgData name="Megan U Hazen" userId="30e05359-b9e4-47f2-a3de-c678b6693530" providerId="ADAL" clId="{5A108FB0-044D-4D14-AC47-BC66727B09C0}" dt="2026-05-20T00:26:25.815" v="2027" actId="20577"/>
          <ac:spMkLst>
            <pc:docMk/>
            <pc:sldMk cId="1287615262" sldId="340"/>
            <ac:spMk id="2" creationId="{911F2478-A087-FA07-59BF-3E7BFAF6B5B2}"/>
          </ac:spMkLst>
        </pc:spChg>
        <pc:spChg chg="mod">
          <ac:chgData name="Megan U Hazen" userId="30e05359-b9e4-47f2-a3de-c678b6693530" providerId="ADAL" clId="{5A108FB0-044D-4D14-AC47-BC66727B09C0}" dt="2026-05-20T00:24:33.080" v="2005" actId="1035"/>
          <ac:spMkLst>
            <pc:docMk/>
            <pc:sldMk cId="1287615262" sldId="340"/>
            <ac:spMk id="3" creationId="{4C4ED271-3AE9-DCE7-7ECF-53A75B78BEAD}"/>
          </ac:spMkLst>
        </pc:spChg>
        <pc:spChg chg="mod">
          <ac:chgData name="Megan U Hazen" userId="30e05359-b9e4-47f2-a3de-c678b6693530" providerId="ADAL" clId="{5A108FB0-044D-4D14-AC47-BC66727B09C0}" dt="2026-05-20T00:25:56.417" v="2017" actId="207"/>
          <ac:spMkLst>
            <pc:docMk/>
            <pc:sldMk cId="1287615262" sldId="340"/>
            <ac:spMk id="6" creationId="{35204AC5-A377-5F1B-6256-16DECB21EC41}"/>
          </ac:spMkLst>
        </pc:spChg>
        <pc:spChg chg="mod">
          <ac:chgData name="Megan U Hazen" userId="30e05359-b9e4-47f2-a3de-c678b6693530" providerId="ADAL" clId="{5A108FB0-044D-4D14-AC47-BC66727B09C0}" dt="2026-05-20T00:25:29.483" v="2012" actId="27636"/>
          <ac:spMkLst>
            <pc:docMk/>
            <pc:sldMk cId="1287615262" sldId="340"/>
            <ac:spMk id="7" creationId="{3D076DC0-9228-F1D2-DEAB-52BE51A2BFEE}"/>
          </ac:spMkLst>
        </pc:spChg>
      </pc:sldChg>
      <pc:sldChg chg="modSp add mod">
        <pc:chgData name="Megan U Hazen" userId="30e05359-b9e4-47f2-a3de-c678b6693530" providerId="ADAL" clId="{5A108FB0-044D-4D14-AC47-BC66727B09C0}" dt="2026-05-20T00:26:58.735" v="2070" actId="27636"/>
        <pc:sldMkLst>
          <pc:docMk/>
          <pc:sldMk cId="612677069" sldId="341"/>
        </pc:sldMkLst>
        <pc:spChg chg="mod">
          <ac:chgData name="Megan U Hazen" userId="30e05359-b9e4-47f2-a3de-c678b6693530" providerId="ADAL" clId="{5A108FB0-044D-4D14-AC47-BC66727B09C0}" dt="2026-05-20T00:26:38.801" v="2037" actId="20577"/>
          <ac:spMkLst>
            <pc:docMk/>
            <pc:sldMk cId="612677069" sldId="341"/>
            <ac:spMk id="2" creationId="{B523DA63-75B3-4500-1384-EF7BCD9D957B}"/>
          </ac:spMkLst>
        </pc:spChg>
        <pc:spChg chg="mod">
          <ac:chgData name="Megan U Hazen" userId="30e05359-b9e4-47f2-a3de-c678b6693530" providerId="ADAL" clId="{5A108FB0-044D-4D14-AC47-BC66727B09C0}" dt="2026-05-20T00:26:46.597" v="2067" actId="1036"/>
          <ac:spMkLst>
            <pc:docMk/>
            <pc:sldMk cId="612677069" sldId="341"/>
            <ac:spMk id="3" creationId="{366D0ED9-257D-76F0-DA00-DE13D6EC72B4}"/>
          </ac:spMkLst>
        </pc:spChg>
        <pc:spChg chg="mod">
          <ac:chgData name="Megan U Hazen" userId="30e05359-b9e4-47f2-a3de-c678b6693530" providerId="ADAL" clId="{5A108FB0-044D-4D14-AC47-BC66727B09C0}" dt="2026-05-20T00:26:58.729" v="2069" actId="27636"/>
          <ac:spMkLst>
            <pc:docMk/>
            <pc:sldMk cId="612677069" sldId="341"/>
            <ac:spMk id="6" creationId="{6BBD8529-FE2E-EB29-3CFC-9ECE9F0A6F9F}"/>
          </ac:spMkLst>
        </pc:spChg>
        <pc:spChg chg="mod">
          <ac:chgData name="Megan U Hazen" userId="30e05359-b9e4-47f2-a3de-c678b6693530" providerId="ADAL" clId="{5A108FB0-044D-4D14-AC47-BC66727B09C0}" dt="2026-05-20T00:26:58.735" v="2070" actId="27636"/>
          <ac:spMkLst>
            <pc:docMk/>
            <pc:sldMk cId="612677069" sldId="341"/>
            <ac:spMk id="7" creationId="{3A667FBB-F8B7-CB20-3300-BCC73F37954A}"/>
          </ac:spMkLst>
        </pc:spChg>
      </pc:sldChg>
      <pc:sldChg chg="modSp add mod">
        <pc:chgData name="Megan U Hazen" userId="30e05359-b9e4-47f2-a3de-c678b6693530" providerId="ADAL" clId="{5A108FB0-044D-4D14-AC47-BC66727B09C0}" dt="2026-05-20T00:31:17.526" v="2323" actId="20577"/>
        <pc:sldMkLst>
          <pc:docMk/>
          <pc:sldMk cId="1351945785" sldId="342"/>
        </pc:sldMkLst>
        <pc:spChg chg="mod">
          <ac:chgData name="Megan U Hazen" userId="30e05359-b9e4-47f2-a3de-c678b6693530" providerId="ADAL" clId="{5A108FB0-044D-4D14-AC47-BC66727B09C0}" dt="2026-05-20T00:27:48.437" v="2081" actId="20577"/>
          <ac:spMkLst>
            <pc:docMk/>
            <pc:sldMk cId="1351945785" sldId="342"/>
            <ac:spMk id="2" creationId="{5E97C44C-8E90-CC39-AA54-9D85441C4EF6}"/>
          </ac:spMkLst>
        </pc:spChg>
        <pc:spChg chg="mod">
          <ac:chgData name="Megan U Hazen" userId="30e05359-b9e4-47f2-a3de-c678b6693530" providerId="ADAL" clId="{5A108FB0-044D-4D14-AC47-BC66727B09C0}" dt="2026-05-20T00:27:53.033" v="2110" actId="1035"/>
          <ac:spMkLst>
            <pc:docMk/>
            <pc:sldMk cId="1351945785" sldId="342"/>
            <ac:spMk id="3" creationId="{E4587089-2C53-4AFD-9ACB-6AEB6CD3598B}"/>
          </ac:spMkLst>
        </pc:spChg>
        <pc:spChg chg="mod">
          <ac:chgData name="Megan U Hazen" userId="30e05359-b9e4-47f2-a3de-c678b6693530" providerId="ADAL" clId="{5A108FB0-044D-4D14-AC47-BC66727B09C0}" dt="2026-05-20T00:31:17.526" v="2323" actId="20577"/>
          <ac:spMkLst>
            <pc:docMk/>
            <pc:sldMk cId="1351945785" sldId="342"/>
            <ac:spMk id="6" creationId="{204B580C-CFF6-4B60-60D5-4C8339F3E150}"/>
          </ac:spMkLst>
        </pc:spChg>
        <pc:spChg chg="mod">
          <ac:chgData name="Megan U Hazen" userId="30e05359-b9e4-47f2-a3de-c678b6693530" providerId="ADAL" clId="{5A108FB0-044D-4D14-AC47-BC66727B09C0}" dt="2026-05-20T00:31:11.272" v="2289" actId="27636"/>
          <ac:spMkLst>
            <pc:docMk/>
            <pc:sldMk cId="1351945785" sldId="342"/>
            <ac:spMk id="7" creationId="{443E33AC-079F-42CC-F02B-5B57FC30322D}"/>
          </ac:spMkLst>
        </pc:spChg>
      </pc:sldChg>
      <pc:sldChg chg="addSp modSp add mod modNotesTx">
        <pc:chgData name="Megan U Hazen" userId="30e05359-b9e4-47f2-a3de-c678b6693530" providerId="ADAL" clId="{5A108FB0-044D-4D14-AC47-BC66727B09C0}" dt="2026-05-20T00:37:23.044" v="2583" actId="20577"/>
        <pc:sldMkLst>
          <pc:docMk/>
          <pc:sldMk cId="2912981509" sldId="343"/>
        </pc:sldMkLst>
        <pc:spChg chg="mod">
          <ac:chgData name="Megan U Hazen" userId="30e05359-b9e4-47f2-a3de-c678b6693530" providerId="ADAL" clId="{5A108FB0-044D-4D14-AC47-BC66727B09C0}" dt="2026-05-20T00:34:20.241" v="2398" actId="20577"/>
          <ac:spMkLst>
            <pc:docMk/>
            <pc:sldMk cId="2912981509" sldId="343"/>
            <ac:spMk id="2" creationId="{FF42F9AA-A3A4-D7ED-AA1C-10AC43F923E0}"/>
          </ac:spMkLst>
        </pc:spChg>
        <pc:spChg chg="mod">
          <ac:chgData name="Megan U Hazen" userId="30e05359-b9e4-47f2-a3de-c678b6693530" providerId="ADAL" clId="{5A108FB0-044D-4D14-AC47-BC66727B09C0}" dt="2026-05-20T00:33:33.572" v="2379" actId="1036"/>
          <ac:spMkLst>
            <pc:docMk/>
            <pc:sldMk cId="2912981509" sldId="343"/>
            <ac:spMk id="3" creationId="{3BC6FC0A-1005-C3DD-332F-59404A8A2A8D}"/>
          </ac:spMkLst>
        </pc:spChg>
        <pc:spChg chg="mod">
          <ac:chgData name="Megan U Hazen" userId="30e05359-b9e4-47f2-a3de-c678b6693530" providerId="ADAL" clId="{5A108FB0-044D-4D14-AC47-BC66727B09C0}" dt="2026-05-20T00:36:09.848" v="2476" actId="14100"/>
          <ac:spMkLst>
            <pc:docMk/>
            <pc:sldMk cId="2912981509" sldId="343"/>
            <ac:spMk id="6" creationId="{5E8A792A-5DC0-6CB4-5455-AE05E0190A19}"/>
          </ac:spMkLst>
        </pc:spChg>
        <pc:spChg chg="mod">
          <ac:chgData name="Megan U Hazen" userId="30e05359-b9e4-47f2-a3de-c678b6693530" providerId="ADAL" clId="{5A108FB0-044D-4D14-AC47-BC66727B09C0}" dt="2026-05-20T00:36:46.033" v="2482" actId="14100"/>
          <ac:spMkLst>
            <pc:docMk/>
            <pc:sldMk cId="2912981509" sldId="343"/>
            <ac:spMk id="7" creationId="{1141B8CE-77EA-5E84-C7F3-105278FDDE76}"/>
          </ac:spMkLst>
        </pc:spChg>
        <pc:spChg chg="add mod">
          <ac:chgData name="Megan U Hazen" userId="30e05359-b9e4-47f2-a3de-c678b6693530" providerId="ADAL" clId="{5A108FB0-044D-4D14-AC47-BC66727B09C0}" dt="2026-05-20T00:37:03.606" v="2489" actId="1035"/>
          <ac:spMkLst>
            <pc:docMk/>
            <pc:sldMk cId="2912981509" sldId="343"/>
            <ac:spMk id="8" creationId="{E66F4906-8F5E-B0FD-4CE2-1BAE30A94522}"/>
          </ac:spMkLst>
        </pc:spChg>
      </pc:sldChg>
      <pc:sldChg chg="addSp delSp modSp new mod modClrScheme chgLayout">
        <pc:chgData name="Megan U Hazen" userId="30e05359-b9e4-47f2-a3de-c678b6693530" providerId="ADAL" clId="{5A108FB0-044D-4D14-AC47-BC66727B09C0}" dt="2026-05-20T00:46:48.786" v="2949" actId="20577"/>
        <pc:sldMkLst>
          <pc:docMk/>
          <pc:sldMk cId="2215864692" sldId="344"/>
        </pc:sldMkLst>
        <pc:spChg chg="mod ord">
          <ac:chgData name="Megan U Hazen" userId="30e05359-b9e4-47f2-a3de-c678b6693530" providerId="ADAL" clId="{5A108FB0-044D-4D14-AC47-BC66727B09C0}" dt="2026-05-20T00:42:34.948" v="2620" actId="700"/>
          <ac:spMkLst>
            <pc:docMk/>
            <pc:sldMk cId="2215864692" sldId="344"/>
            <ac:spMk id="2" creationId="{6C57BC77-E36F-B690-4C65-0DEBAB08B7B3}"/>
          </ac:spMkLst>
        </pc:spChg>
        <pc:spChg chg="del mod ord">
          <ac:chgData name="Megan U Hazen" userId="30e05359-b9e4-47f2-a3de-c678b6693530" providerId="ADAL" clId="{5A108FB0-044D-4D14-AC47-BC66727B09C0}" dt="2026-05-20T00:42:34.948" v="2620" actId="700"/>
          <ac:spMkLst>
            <pc:docMk/>
            <pc:sldMk cId="2215864692" sldId="344"/>
            <ac:spMk id="3" creationId="{BF4F6634-6881-6A77-6357-E2DB3BB702C6}"/>
          </ac:spMkLst>
        </pc:spChg>
        <pc:spChg chg="del">
          <ac:chgData name="Megan U Hazen" userId="30e05359-b9e4-47f2-a3de-c678b6693530" providerId="ADAL" clId="{5A108FB0-044D-4D14-AC47-BC66727B09C0}" dt="2026-05-20T00:42:34.948" v="2620" actId="700"/>
          <ac:spMkLst>
            <pc:docMk/>
            <pc:sldMk cId="2215864692" sldId="344"/>
            <ac:spMk id="4" creationId="{4B93A07A-0BCE-9AC4-A898-7FA9E39BC082}"/>
          </ac:spMkLst>
        </pc:spChg>
        <pc:spChg chg="mod ord">
          <ac:chgData name="Megan U Hazen" userId="30e05359-b9e4-47f2-a3de-c678b6693530" providerId="ADAL" clId="{5A108FB0-044D-4D14-AC47-BC66727B09C0}" dt="2026-05-20T00:42:34.948" v="2620" actId="700"/>
          <ac:spMkLst>
            <pc:docMk/>
            <pc:sldMk cId="2215864692" sldId="344"/>
            <ac:spMk id="5" creationId="{D2B5B6AE-7283-0972-70B8-0DD36758747D}"/>
          </ac:spMkLst>
        </pc:spChg>
        <pc:spChg chg="mod ord">
          <ac:chgData name="Megan U Hazen" userId="30e05359-b9e4-47f2-a3de-c678b6693530" providerId="ADAL" clId="{5A108FB0-044D-4D14-AC47-BC66727B09C0}" dt="2026-05-20T00:42:34.948" v="2620" actId="700"/>
          <ac:spMkLst>
            <pc:docMk/>
            <pc:sldMk cId="2215864692" sldId="344"/>
            <ac:spMk id="6" creationId="{D17443B5-863B-2CCE-CE79-353A1B720378}"/>
          </ac:spMkLst>
        </pc:spChg>
        <pc:spChg chg="add mod ord">
          <ac:chgData name="Megan U Hazen" userId="30e05359-b9e4-47f2-a3de-c678b6693530" providerId="ADAL" clId="{5A108FB0-044D-4D14-AC47-BC66727B09C0}" dt="2026-05-20T00:46:48.786" v="2949" actId="20577"/>
          <ac:spMkLst>
            <pc:docMk/>
            <pc:sldMk cId="2215864692" sldId="344"/>
            <ac:spMk id="7" creationId="{52FCEA0E-4448-9E20-F92D-71C7317950FA}"/>
          </ac:spMkLst>
        </pc:spChg>
      </pc:sldChg>
      <pc:sldChg chg="modSp add mod">
        <pc:chgData name="Megan U Hazen" userId="30e05359-b9e4-47f2-a3de-c678b6693530" providerId="ADAL" clId="{5A108FB0-044D-4D14-AC47-BC66727B09C0}" dt="2026-05-20T00:48:46.133" v="2981" actId="20577"/>
        <pc:sldMkLst>
          <pc:docMk/>
          <pc:sldMk cId="1585701043" sldId="345"/>
        </pc:sldMkLst>
        <pc:spChg chg="mod">
          <ac:chgData name="Megan U Hazen" userId="30e05359-b9e4-47f2-a3de-c678b6693530" providerId="ADAL" clId="{5A108FB0-044D-4D14-AC47-BC66727B09C0}" dt="2026-05-20T00:47:07.979" v="2966" actId="20577"/>
          <ac:spMkLst>
            <pc:docMk/>
            <pc:sldMk cId="1585701043" sldId="345"/>
            <ac:spMk id="2" creationId="{DEBEE38E-70A4-01CA-F0B4-C994A7C5B5E2}"/>
          </ac:spMkLst>
        </pc:spChg>
        <pc:spChg chg="mod">
          <ac:chgData name="Megan U Hazen" userId="30e05359-b9e4-47f2-a3de-c678b6693530" providerId="ADAL" clId="{5A108FB0-044D-4D14-AC47-BC66727B09C0}" dt="2026-05-20T00:48:46.133" v="2981" actId="20577"/>
          <ac:spMkLst>
            <pc:docMk/>
            <pc:sldMk cId="1585701043" sldId="345"/>
            <ac:spMk id="7" creationId="{0919D92B-A1EA-C8C6-4D61-AAF9F6D47FD4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29C09B-0C60-49BB-8671-DAAEB6B61BCA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25B74A2-53EF-4BD1-9EED-EE6C631854BF}">
      <dgm:prSet/>
      <dgm:spPr/>
      <dgm:t>
        <a:bodyPr/>
        <a:lstStyle/>
        <a:p>
          <a:pPr>
            <a:defRPr b="1"/>
          </a:pPr>
          <a:r>
            <a:rPr lang="en-US" b="1"/>
            <a:t>Encapsulation</a:t>
          </a:r>
          <a:endParaRPr lang="en-US"/>
        </a:p>
      </dgm:t>
    </dgm:pt>
    <dgm:pt modelId="{11C86971-443A-4D7E-87BF-CC670A5D37B8}" type="parTrans" cxnId="{EB063F28-9088-4BFC-9EBD-F3A033FE685B}">
      <dgm:prSet/>
      <dgm:spPr/>
      <dgm:t>
        <a:bodyPr/>
        <a:lstStyle/>
        <a:p>
          <a:endParaRPr lang="en-US"/>
        </a:p>
      </dgm:t>
    </dgm:pt>
    <dgm:pt modelId="{2DAB8B60-9EEA-45AC-8A22-04A48CF71F31}" type="sibTrans" cxnId="{EB063F28-9088-4BFC-9EBD-F3A033FE685B}">
      <dgm:prSet/>
      <dgm:spPr/>
      <dgm:t>
        <a:bodyPr/>
        <a:lstStyle/>
        <a:p>
          <a:endParaRPr lang="en-US"/>
        </a:p>
      </dgm:t>
    </dgm:pt>
    <dgm:pt modelId="{10566863-E037-43FB-B072-E39A5EAD51A9}">
      <dgm:prSet/>
      <dgm:spPr/>
      <dgm:t>
        <a:bodyPr/>
        <a:lstStyle/>
        <a:p>
          <a:r>
            <a:rPr lang="en-US"/>
            <a:t>Discrete portions of code keep state and implementation private while providing public interfaces</a:t>
          </a:r>
        </a:p>
      </dgm:t>
    </dgm:pt>
    <dgm:pt modelId="{5F07652D-6788-4C78-B9A5-043BE9C95D16}" type="parTrans" cxnId="{C5C56CCE-C5B3-4BEC-92BF-35E552CB1943}">
      <dgm:prSet/>
      <dgm:spPr/>
      <dgm:t>
        <a:bodyPr/>
        <a:lstStyle/>
        <a:p>
          <a:endParaRPr lang="en-US"/>
        </a:p>
      </dgm:t>
    </dgm:pt>
    <dgm:pt modelId="{AA14158B-8C03-4AB7-A0AE-05742157EB67}" type="sibTrans" cxnId="{C5C56CCE-C5B3-4BEC-92BF-35E552CB1943}">
      <dgm:prSet/>
      <dgm:spPr/>
      <dgm:t>
        <a:bodyPr/>
        <a:lstStyle/>
        <a:p>
          <a:endParaRPr lang="en-US"/>
        </a:p>
      </dgm:t>
    </dgm:pt>
    <dgm:pt modelId="{4507256C-4CBC-449B-BF5A-D039B1BE9D1D}">
      <dgm:prSet/>
      <dgm:spPr/>
      <dgm:t>
        <a:bodyPr/>
        <a:lstStyle/>
        <a:p>
          <a:pPr>
            <a:defRPr b="1"/>
          </a:pPr>
          <a:r>
            <a:rPr lang="en-US" b="1"/>
            <a:t>Abstraction</a:t>
          </a:r>
          <a:endParaRPr lang="en-US"/>
        </a:p>
      </dgm:t>
    </dgm:pt>
    <dgm:pt modelId="{62678ECE-CD41-46A3-8C8A-E5B4B9E69A66}" type="parTrans" cxnId="{FEB55C19-EA93-4D39-A36F-659666800C00}">
      <dgm:prSet/>
      <dgm:spPr/>
      <dgm:t>
        <a:bodyPr/>
        <a:lstStyle/>
        <a:p>
          <a:endParaRPr lang="en-US"/>
        </a:p>
      </dgm:t>
    </dgm:pt>
    <dgm:pt modelId="{70BE904F-E89C-4779-9E9F-EE05FC9A5FED}" type="sibTrans" cxnId="{FEB55C19-EA93-4D39-A36F-659666800C00}">
      <dgm:prSet/>
      <dgm:spPr/>
      <dgm:t>
        <a:bodyPr/>
        <a:lstStyle/>
        <a:p>
          <a:endParaRPr lang="en-US"/>
        </a:p>
      </dgm:t>
    </dgm:pt>
    <dgm:pt modelId="{B2FB6AD9-5BE5-4F5C-98AD-9727B4B462C8}">
      <dgm:prSet/>
      <dgm:spPr/>
      <dgm:t>
        <a:bodyPr/>
        <a:lstStyle/>
        <a:p>
          <a:r>
            <a:rPr lang="en-US"/>
            <a:t>The high-level interface is exposed to users without detailing underlying code.</a:t>
          </a:r>
        </a:p>
      </dgm:t>
    </dgm:pt>
    <dgm:pt modelId="{AD6A78DA-DA4D-48EC-9A4A-6668E0F2BD89}" type="parTrans" cxnId="{A9FFFB70-AB00-4D18-AB4A-23C12E7C4D5B}">
      <dgm:prSet/>
      <dgm:spPr/>
      <dgm:t>
        <a:bodyPr/>
        <a:lstStyle/>
        <a:p>
          <a:endParaRPr lang="en-US"/>
        </a:p>
      </dgm:t>
    </dgm:pt>
    <dgm:pt modelId="{3AB12870-A298-4FB9-AC16-D5C0F7157D9B}" type="sibTrans" cxnId="{A9FFFB70-AB00-4D18-AB4A-23C12E7C4D5B}">
      <dgm:prSet/>
      <dgm:spPr/>
      <dgm:t>
        <a:bodyPr/>
        <a:lstStyle/>
        <a:p>
          <a:endParaRPr lang="en-US"/>
        </a:p>
      </dgm:t>
    </dgm:pt>
    <dgm:pt modelId="{16E3E051-FDF6-4D58-B2B8-3B5AC60BA557}">
      <dgm:prSet/>
      <dgm:spPr/>
      <dgm:t>
        <a:bodyPr/>
        <a:lstStyle/>
        <a:p>
          <a:pPr>
            <a:defRPr b="1"/>
          </a:pPr>
          <a:r>
            <a:rPr lang="en-US" b="1"/>
            <a:t>Inheritance</a:t>
          </a:r>
          <a:endParaRPr lang="en-US"/>
        </a:p>
      </dgm:t>
    </dgm:pt>
    <dgm:pt modelId="{B0A18DA1-AD0D-47E7-98D1-2E87607410D5}" type="parTrans" cxnId="{917FC10A-4707-45AC-BEF8-D3D958AB8106}">
      <dgm:prSet/>
      <dgm:spPr/>
      <dgm:t>
        <a:bodyPr/>
        <a:lstStyle/>
        <a:p>
          <a:endParaRPr lang="en-US"/>
        </a:p>
      </dgm:t>
    </dgm:pt>
    <dgm:pt modelId="{53A63BD5-67A2-4779-A78C-24DA1C4C3643}" type="sibTrans" cxnId="{917FC10A-4707-45AC-BEF8-D3D958AB8106}">
      <dgm:prSet/>
      <dgm:spPr/>
      <dgm:t>
        <a:bodyPr/>
        <a:lstStyle/>
        <a:p>
          <a:endParaRPr lang="en-US"/>
        </a:p>
      </dgm:t>
    </dgm:pt>
    <dgm:pt modelId="{33588AFC-2033-4DC1-98DB-226FA40AF549}">
      <dgm:prSet/>
      <dgm:spPr/>
      <dgm:t>
        <a:bodyPr/>
        <a:lstStyle/>
        <a:p>
          <a:r>
            <a:rPr lang="en-US"/>
            <a:t>Classes can be derived from other classes allowing for shared code.</a:t>
          </a:r>
        </a:p>
      </dgm:t>
    </dgm:pt>
    <dgm:pt modelId="{3EE36772-4B5C-466A-8474-250B7EA81D48}" type="parTrans" cxnId="{6FF4E404-6D02-4FAE-AF1A-1EE84FB6D877}">
      <dgm:prSet/>
      <dgm:spPr/>
      <dgm:t>
        <a:bodyPr/>
        <a:lstStyle/>
        <a:p>
          <a:endParaRPr lang="en-US"/>
        </a:p>
      </dgm:t>
    </dgm:pt>
    <dgm:pt modelId="{E940A0DB-2DB6-4079-B923-C4F1039C43EF}" type="sibTrans" cxnId="{6FF4E404-6D02-4FAE-AF1A-1EE84FB6D877}">
      <dgm:prSet/>
      <dgm:spPr/>
      <dgm:t>
        <a:bodyPr/>
        <a:lstStyle/>
        <a:p>
          <a:endParaRPr lang="en-US"/>
        </a:p>
      </dgm:t>
    </dgm:pt>
    <dgm:pt modelId="{ED7B7F91-E643-4A64-9C0A-3F1652C15145}">
      <dgm:prSet/>
      <dgm:spPr/>
      <dgm:t>
        <a:bodyPr/>
        <a:lstStyle/>
        <a:p>
          <a:pPr>
            <a:defRPr b="1"/>
          </a:pPr>
          <a:r>
            <a:rPr lang="en-US" b="1"/>
            <a:t>Polymorphism</a:t>
          </a:r>
          <a:endParaRPr lang="en-US"/>
        </a:p>
      </dgm:t>
    </dgm:pt>
    <dgm:pt modelId="{4E12B472-2DC9-4AE6-992D-FA66F2021041}" type="parTrans" cxnId="{6C7F7034-713B-4C17-9145-69A4AB32F633}">
      <dgm:prSet/>
      <dgm:spPr/>
      <dgm:t>
        <a:bodyPr/>
        <a:lstStyle/>
        <a:p>
          <a:endParaRPr lang="en-US"/>
        </a:p>
      </dgm:t>
    </dgm:pt>
    <dgm:pt modelId="{353A500C-6A3F-47AA-BF67-6CD8091A9863}" type="sibTrans" cxnId="{6C7F7034-713B-4C17-9145-69A4AB32F633}">
      <dgm:prSet/>
      <dgm:spPr/>
      <dgm:t>
        <a:bodyPr/>
        <a:lstStyle/>
        <a:p>
          <a:endParaRPr lang="en-US"/>
        </a:p>
      </dgm:t>
    </dgm:pt>
    <dgm:pt modelId="{EAC519E4-42CC-4995-8153-2E410B8F5AE2}">
      <dgm:prSet/>
      <dgm:spPr/>
      <dgm:t>
        <a:bodyPr/>
        <a:lstStyle/>
        <a:p>
          <a:r>
            <a:rPr lang="en-US"/>
            <a:t>Subclasses implement methods of superclasses to allow for a consistent interface</a:t>
          </a:r>
        </a:p>
      </dgm:t>
    </dgm:pt>
    <dgm:pt modelId="{2AEB615C-CAC7-401C-BD62-192550005BF7}" type="parTrans" cxnId="{D6BD378F-53C1-480B-BD15-1873778CB0DB}">
      <dgm:prSet/>
      <dgm:spPr/>
      <dgm:t>
        <a:bodyPr/>
        <a:lstStyle/>
        <a:p>
          <a:endParaRPr lang="en-US"/>
        </a:p>
      </dgm:t>
    </dgm:pt>
    <dgm:pt modelId="{7401D0F3-B858-4C18-A82D-3C76E829174A}" type="sibTrans" cxnId="{D6BD378F-53C1-480B-BD15-1873778CB0DB}">
      <dgm:prSet/>
      <dgm:spPr/>
      <dgm:t>
        <a:bodyPr/>
        <a:lstStyle/>
        <a:p>
          <a:endParaRPr lang="en-US"/>
        </a:p>
      </dgm:t>
    </dgm:pt>
    <dgm:pt modelId="{479D6F66-859D-47D8-8882-EE4DB7292849}" type="pres">
      <dgm:prSet presAssocID="{4729C09B-0C60-49BB-8671-DAAEB6B61BCA}" presName="root" presStyleCnt="0">
        <dgm:presLayoutVars>
          <dgm:dir/>
          <dgm:resizeHandles val="exact"/>
        </dgm:presLayoutVars>
      </dgm:prSet>
      <dgm:spPr/>
    </dgm:pt>
    <dgm:pt modelId="{60C9E1F8-DB2A-4C7C-90B3-E68727F9BEE2}" type="pres">
      <dgm:prSet presAssocID="{125B74A2-53EF-4BD1-9EED-EE6C631854BF}" presName="compNode" presStyleCnt="0"/>
      <dgm:spPr/>
    </dgm:pt>
    <dgm:pt modelId="{E862DF71-5CC5-4399-B126-CCA545F489DC}" type="pres">
      <dgm:prSet presAssocID="{125B74A2-53EF-4BD1-9EED-EE6C631854BF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E630CEF0-D11A-40FF-B28F-44DF06E78EA5}" type="pres">
      <dgm:prSet presAssocID="{125B74A2-53EF-4BD1-9EED-EE6C631854BF}" presName="iconSpace" presStyleCnt="0"/>
      <dgm:spPr/>
    </dgm:pt>
    <dgm:pt modelId="{D0E2D293-A2C3-4D14-8EAE-EDE259DECC56}" type="pres">
      <dgm:prSet presAssocID="{125B74A2-53EF-4BD1-9EED-EE6C631854BF}" presName="parTx" presStyleLbl="revTx" presStyleIdx="0" presStyleCnt="8">
        <dgm:presLayoutVars>
          <dgm:chMax val="0"/>
          <dgm:chPref val="0"/>
        </dgm:presLayoutVars>
      </dgm:prSet>
      <dgm:spPr/>
    </dgm:pt>
    <dgm:pt modelId="{77CDDB12-6169-4B3D-BC9F-453419CE4456}" type="pres">
      <dgm:prSet presAssocID="{125B74A2-53EF-4BD1-9EED-EE6C631854BF}" presName="txSpace" presStyleCnt="0"/>
      <dgm:spPr/>
    </dgm:pt>
    <dgm:pt modelId="{CA1251D5-A4BD-48B7-B0BA-37D91C1543AE}" type="pres">
      <dgm:prSet presAssocID="{125B74A2-53EF-4BD1-9EED-EE6C631854BF}" presName="desTx" presStyleLbl="revTx" presStyleIdx="1" presStyleCnt="8">
        <dgm:presLayoutVars/>
      </dgm:prSet>
      <dgm:spPr/>
    </dgm:pt>
    <dgm:pt modelId="{454F460C-18A5-4AC4-8A9D-23BE0AD138DB}" type="pres">
      <dgm:prSet presAssocID="{2DAB8B60-9EEA-45AC-8A22-04A48CF71F31}" presName="sibTrans" presStyleCnt="0"/>
      <dgm:spPr/>
    </dgm:pt>
    <dgm:pt modelId="{FB62B283-D209-4B58-93E4-189342628F85}" type="pres">
      <dgm:prSet presAssocID="{4507256C-4CBC-449B-BF5A-D039B1BE9D1D}" presName="compNode" presStyleCnt="0"/>
      <dgm:spPr/>
    </dgm:pt>
    <dgm:pt modelId="{F428AE9D-F5C5-4131-82D0-1F92921E5B60}" type="pres">
      <dgm:prSet presAssocID="{4507256C-4CBC-449B-BF5A-D039B1BE9D1D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2E60A8CC-2735-4227-B5CE-F4022F542ED5}" type="pres">
      <dgm:prSet presAssocID="{4507256C-4CBC-449B-BF5A-D039B1BE9D1D}" presName="iconSpace" presStyleCnt="0"/>
      <dgm:spPr/>
    </dgm:pt>
    <dgm:pt modelId="{0DA6BD38-2647-4F0C-9DC0-77AE6EA38C1A}" type="pres">
      <dgm:prSet presAssocID="{4507256C-4CBC-449B-BF5A-D039B1BE9D1D}" presName="parTx" presStyleLbl="revTx" presStyleIdx="2" presStyleCnt="8">
        <dgm:presLayoutVars>
          <dgm:chMax val="0"/>
          <dgm:chPref val="0"/>
        </dgm:presLayoutVars>
      </dgm:prSet>
      <dgm:spPr/>
    </dgm:pt>
    <dgm:pt modelId="{5B10294A-AE7C-41E7-B0F8-4A57E13A5C18}" type="pres">
      <dgm:prSet presAssocID="{4507256C-4CBC-449B-BF5A-D039B1BE9D1D}" presName="txSpace" presStyleCnt="0"/>
      <dgm:spPr/>
    </dgm:pt>
    <dgm:pt modelId="{3CCA3592-1B86-4F2B-9FAA-7B1E4F2602D5}" type="pres">
      <dgm:prSet presAssocID="{4507256C-4CBC-449B-BF5A-D039B1BE9D1D}" presName="desTx" presStyleLbl="revTx" presStyleIdx="3" presStyleCnt="8">
        <dgm:presLayoutVars/>
      </dgm:prSet>
      <dgm:spPr/>
    </dgm:pt>
    <dgm:pt modelId="{DA2609F3-823B-4DDB-8EDF-57E4FE29AFDB}" type="pres">
      <dgm:prSet presAssocID="{70BE904F-E89C-4779-9E9F-EE05FC9A5FED}" presName="sibTrans" presStyleCnt="0"/>
      <dgm:spPr/>
    </dgm:pt>
    <dgm:pt modelId="{1D383201-82E6-40A2-8343-E3142DBA5F4E}" type="pres">
      <dgm:prSet presAssocID="{16E3E051-FDF6-4D58-B2B8-3B5AC60BA557}" presName="compNode" presStyleCnt="0"/>
      <dgm:spPr/>
    </dgm:pt>
    <dgm:pt modelId="{62CCF089-9861-4B23-AD47-B6D1D00A36C8}" type="pres">
      <dgm:prSet presAssocID="{16E3E051-FDF6-4D58-B2B8-3B5AC60BA557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CFE76206-6522-439B-ADFD-493CA1B24283}" type="pres">
      <dgm:prSet presAssocID="{16E3E051-FDF6-4D58-B2B8-3B5AC60BA557}" presName="iconSpace" presStyleCnt="0"/>
      <dgm:spPr/>
    </dgm:pt>
    <dgm:pt modelId="{1DE0D096-45C7-432E-A0B0-4074F7825521}" type="pres">
      <dgm:prSet presAssocID="{16E3E051-FDF6-4D58-B2B8-3B5AC60BA557}" presName="parTx" presStyleLbl="revTx" presStyleIdx="4" presStyleCnt="8">
        <dgm:presLayoutVars>
          <dgm:chMax val="0"/>
          <dgm:chPref val="0"/>
        </dgm:presLayoutVars>
      </dgm:prSet>
      <dgm:spPr/>
    </dgm:pt>
    <dgm:pt modelId="{661A85BC-76EE-412F-909B-37E56BB5336F}" type="pres">
      <dgm:prSet presAssocID="{16E3E051-FDF6-4D58-B2B8-3B5AC60BA557}" presName="txSpace" presStyleCnt="0"/>
      <dgm:spPr/>
    </dgm:pt>
    <dgm:pt modelId="{FD5AD4A1-E151-44FE-857F-4A76874AC36C}" type="pres">
      <dgm:prSet presAssocID="{16E3E051-FDF6-4D58-B2B8-3B5AC60BA557}" presName="desTx" presStyleLbl="revTx" presStyleIdx="5" presStyleCnt="8">
        <dgm:presLayoutVars/>
      </dgm:prSet>
      <dgm:spPr/>
    </dgm:pt>
    <dgm:pt modelId="{F43486AD-7CE9-4DE0-BC3A-24CC84385C9E}" type="pres">
      <dgm:prSet presAssocID="{53A63BD5-67A2-4779-A78C-24DA1C4C3643}" presName="sibTrans" presStyleCnt="0"/>
      <dgm:spPr/>
    </dgm:pt>
    <dgm:pt modelId="{33351FCD-8CE6-44BC-AE67-197A9D5A817F}" type="pres">
      <dgm:prSet presAssocID="{ED7B7F91-E643-4A64-9C0A-3F1652C15145}" presName="compNode" presStyleCnt="0"/>
      <dgm:spPr/>
    </dgm:pt>
    <dgm:pt modelId="{752AFDB2-DC13-4BBD-AC31-C04D731B791A}" type="pres">
      <dgm:prSet presAssocID="{ED7B7F91-E643-4A64-9C0A-3F1652C15145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7B6C0E3-EFA4-4DF1-9C2B-B1F0EC8D1BA8}" type="pres">
      <dgm:prSet presAssocID="{ED7B7F91-E643-4A64-9C0A-3F1652C15145}" presName="iconSpace" presStyleCnt="0"/>
      <dgm:spPr/>
    </dgm:pt>
    <dgm:pt modelId="{814F31E6-47D9-4F48-A067-E76EAB4882EE}" type="pres">
      <dgm:prSet presAssocID="{ED7B7F91-E643-4A64-9C0A-3F1652C15145}" presName="parTx" presStyleLbl="revTx" presStyleIdx="6" presStyleCnt="8">
        <dgm:presLayoutVars>
          <dgm:chMax val="0"/>
          <dgm:chPref val="0"/>
        </dgm:presLayoutVars>
      </dgm:prSet>
      <dgm:spPr/>
    </dgm:pt>
    <dgm:pt modelId="{BF9CAFDC-F9E4-480D-8195-801C29A9E7B5}" type="pres">
      <dgm:prSet presAssocID="{ED7B7F91-E643-4A64-9C0A-3F1652C15145}" presName="txSpace" presStyleCnt="0"/>
      <dgm:spPr/>
    </dgm:pt>
    <dgm:pt modelId="{A9993B10-5178-428B-86C4-F96FAA09CBD6}" type="pres">
      <dgm:prSet presAssocID="{ED7B7F91-E643-4A64-9C0A-3F1652C15145}" presName="desTx" presStyleLbl="revTx" presStyleIdx="7" presStyleCnt="8">
        <dgm:presLayoutVars/>
      </dgm:prSet>
      <dgm:spPr/>
    </dgm:pt>
  </dgm:ptLst>
  <dgm:cxnLst>
    <dgm:cxn modelId="{6FF4E404-6D02-4FAE-AF1A-1EE84FB6D877}" srcId="{16E3E051-FDF6-4D58-B2B8-3B5AC60BA557}" destId="{33588AFC-2033-4DC1-98DB-226FA40AF549}" srcOrd="0" destOrd="0" parTransId="{3EE36772-4B5C-466A-8474-250B7EA81D48}" sibTransId="{E940A0DB-2DB6-4079-B923-C4F1039C43EF}"/>
    <dgm:cxn modelId="{917FC10A-4707-45AC-BEF8-D3D958AB8106}" srcId="{4729C09B-0C60-49BB-8671-DAAEB6B61BCA}" destId="{16E3E051-FDF6-4D58-B2B8-3B5AC60BA557}" srcOrd="2" destOrd="0" parTransId="{B0A18DA1-AD0D-47E7-98D1-2E87607410D5}" sibTransId="{53A63BD5-67A2-4779-A78C-24DA1C4C3643}"/>
    <dgm:cxn modelId="{2FF6540C-288C-422D-A01F-FC31D0F98D09}" type="presOf" srcId="{10566863-E037-43FB-B072-E39A5EAD51A9}" destId="{CA1251D5-A4BD-48B7-B0BA-37D91C1543AE}" srcOrd="0" destOrd="0" presId="urn:microsoft.com/office/officeart/2018/2/layout/IconLabelDescriptionList"/>
    <dgm:cxn modelId="{FEB55C19-EA93-4D39-A36F-659666800C00}" srcId="{4729C09B-0C60-49BB-8671-DAAEB6B61BCA}" destId="{4507256C-4CBC-449B-BF5A-D039B1BE9D1D}" srcOrd="1" destOrd="0" parTransId="{62678ECE-CD41-46A3-8C8A-E5B4B9E69A66}" sibTransId="{70BE904F-E89C-4779-9E9F-EE05FC9A5FED}"/>
    <dgm:cxn modelId="{6FDDDF27-96AB-4D74-904D-7F75CEC54A51}" type="presOf" srcId="{4729C09B-0C60-49BB-8671-DAAEB6B61BCA}" destId="{479D6F66-859D-47D8-8882-EE4DB7292849}" srcOrd="0" destOrd="0" presId="urn:microsoft.com/office/officeart/2018/2/layout/IconLabelDescriptionList"/>
    <dgm:cxn modelId="{EB063F28-9088-4BFC-9EBD-F3A033FE685B}" srcId="{4729C09B-0C60-49BB-8671-DAAEB6B61BCA}" destId="{125B74A2-53EF-4BD1-9EED-EE6C631854BF}" srcOrd="0" destOrd="0" parTransId="{11C86971-443A-4D7E-87BF-CC670A5D37B8}" sibTransId="{2DAB8B60-9EEA-45AC-8A22-04A48CF71F31}"/>
    <dgm:cxn modelId="{6C7F7034-713B-4C17-9145-69A4AB32F633}" srcId="{4729C09B-0C60-49BB-8671-DAAEB6B61BCA}" destId="{ED7B7F91-E643-4A64-9C0A-3F1652C15145}" srcOrd="3" destOrd="0" parTransId="{4E12B472-2DC9-4AE6-992D-FA66F2021041}" sibTransId="{353A500C-6A3F-47AA-BF67-6CD8091A9863}"/>
    <dgm:cxn modelId="{84EE6D5C-4403-493E-94A7-96111632BF85}" type="presOf" srcId="{EAC519E4-42CC-4995-8153-2E410B8F5AE2}" destId="{A9993B10-5178-428B-86C4-F96FAA09CBD6}" srcOrd="0" destOrd="0" presId="urn:microsoft.com/office/officeart/2018/2/layout/IconLabelDescriptionList"/>
    <dgm:cxn modelId="{A9FFFB70-AB00-4D18-AB4A-23C12E7C4D5B}" srcId="{4507256C-4CBC-449B-BF5A-D039B1BE9D1D}" destId="{B2FB6AD9-5BE5-4F5C-98AD-9727B4B462C8}" srcOrd="0" destOrd="0" parTransId="{AD6A78DA-DA4D-48EC-9A4A-6668E0F2BD89}" sibTransId="{3AB12870-A298-4FB9-AC16-D5C0F7157D9B}"/>
    <dgm:cxn modelId="{D6BD378F-53C1-480B-BD15-1873778CB0DB}" srcId="{ED7B7F91-E643-4A64-9C0A-3F1652C15145}" destId="{EAC519E4-42CC-4995-8153-2E410B8F5AE2}" srcOrd="0" destOrd="0" parTransId="{2AEB615C-CAC7-401C-BD62-192550005BF7}" sibTransId="{7401D0F3-B858-4C18-A82D-3C76E829174A}"/>
    <dgm:cxn modelId="{878C3B90-4602-4686-A017-BF40B2FF15BD}" type="presOf" srcId="{125B74A2-53EF-4BD1-9EED-EE6C631854BF}" destId="{D0E2D293-A2C3-4D14-8EAE-EDE259DECC56}" srcOrd="0" destOrd="0" presId="urn:microsoft.com/office/officeart/2018/2/layout/IconLabelDescriptionList"/>
    <dgm:cxn modelId="{C5587BAF-E8B9-40CF-9DC8-E492ED29DE37}" type="presOf" srcId="{4507256C-4CBC-449B-BF5A-D039B1BE9D1D}" destId="{0DA6BD38-2647-4F0C-9DC0-77AE6EA38C1A}" srcOrd="0" destOrd="0" presId="urn:microsoft.com/office/officeart/2018/2/layout/IconLabelDescriptionList"/>
    <dgm:cxn modelId="{5456ECB6-C457-4E94-8DF9-47B6FF19A6B6}" type="presOf" srcId="{33588AFC-2033-4DC1-98DB-226FA40AF549}" destId="{FD5AD4A1-E151-44FE-857F-4A76874AC36C}" srcOrd="0" destOrd="0" presId="urn:microsoft.com/office/officeart/2018/2/layout/IconLabelDescriptionList"/>
    <dgm:cxn modelId="{6DD65BBA-F11B-4155-85CC-70E58838C76C}" type="presOf" srcId="{B2FB6AD9-5BE5-4F5C-98AD-9727B4B462C8}" destId="{3CCA3592-1B86-4F2B-9FAA-7B1E4F2602D5}" srcOrd="0" destOrd="0" presId="urn:microsoft.com/office/officeart/2018/2/layout/IconLabelDescriptionList"/>
    <dgm:cxn modelId="{FD4C39C8-1572-449E-A8AD-25A742A4DA99}" type="presOf" srcId="{ED7B7F91-E643-4A64-9C0A-3F1652C15145}" destId="{814F31E6-47D9-4F48-A067-E76EAB4882EE}" srcOrd="0" destOrd="0" presId="urn:microsoft.com/office/officeart/2018/2/layout/IconLabelDescriptionList"/>
    <dgm:cxn modelId="{C5C56CCE-C5B3-4BEC-92BF-35E552CB1943}" srcId="{125B74A2-53EF-4BD1-9EED-EE6C631854BF}" destId="{10566863-E037-43FB-B072-E39A5EAD51A9}" srcOrd="0" destOrd="0" parTransId="{5F07652D-6788-4C78-B9A5-043BE9C95D16}" sibTransId="{AA14158B-8C03-4AB7-A0AE-05742157EB67}"/>
    <dgm:cxn modelId="{E5BA53DE-9722-488F-8FB1-38D88AF7F14D}" type="presOf" srcId="{16E3E051-FDF6-4D58-B2B8-3B5AC60BA557}" destId="{1DE0D096-45C7-432E-A0B0-4074F7825521}" srcOrd="0" destOrd="0" presId="urn:microsoft.com/office/officeart/2018/2/layout/IconLabelDescriptionList"/>
    <dgm:cxn modelId="{B6941F44-FDA7-4928-9ED8-3DAAB35D6962}" type="presParOf" srcId="{479D6F66-859D-47D8-8882-EE4DB7292849}" destId="{60C9E1F8-DB2A-4C7C-90B3-E68727F9BEE2}" srcOrd="0" destOrd="0" presId="urn:microsoft.com/office/officeart/2018/2/layout/IconLabelDescriptionList"/>
    <dgm:cxn modelId="{AE226686-9795-43FC-B929-C9B8CD67720E}" type="presParOf" srcId="{60C9E1F8-DB2A-4C7C-90B3-E68727F9BEE2}" destId="{E862DF71-5CC5-4399-B126-CCA545F489DC}" srcOrd="0" destOrd="0" presId="urn:microsoft.com/office/officeart/2018/2/layout/IconLabelDescriptionList"/>
    <dgm:cxn modelId="{5E696AA7-9229-4D13-BE6D-36E9F9D107DA}" type="presParOf" srcId="{60C9E1F8-DB2A-4C7C-90B3-E68727F9BEE2}" destId="{E630CEF0-D11A-40FF-B28F-44DF06E78EA5}" srcOrd="1" destOrd="0" presId="urn:microsoft.com/office/officeart/2018/2/layout/IconLabelDescriptionList"/>
    <dgm:cxn modelId="{F04C699C-C1EA-46D9-B2C0-64B90EBE140C}" type="presParOf" srcId="{60C9E1F8-DB2A-4C7C-90B3-E68727F9BEE2}" destId="{D0E2D293-A2C3-4D14-8EAE-EDE259DECC56}" srcOrd="2" destOrd="0" presId="urn:microsoft.com/office/officeart/2018/2/layout/IconLabelDescriptionList"/>
    <dgm:cxn modelId="{4CA661B9-894C-4806-8CBC-4EC8A74A18D1}" type="presParOf" srcId="{60C9E1F8-DB2A-4C7C-90B3-E68727F9BEE2}" destId="{77CDDB12-6169-4B3D-BC9F-453419CE4456}" srcOrd="3" destOrd="0" presId="urn:microsoft.com/office/officeart/2018/2/layout/IconLabelDescriptionList"/>
    <dgm:cxn modelId="{139751B6-90A8-411A-AF29-3F4A05F71212}" type="presParOf" srcId="{60C9E1F8-DB2A-4C7C-90B3-E68727F9BEE2}" destId="{CA1251D5-A4BD-48B7-B0BA-37D91C1543AE}" srcOrd="4" destOrd="0" presId="urn:microsoft.com/office/officeart/2018/2/layout/IconLabelDescriptionList"/>
    <dgm:cxn modelId="{9B98FD4F-A636-46A0-BCA4-C5890FA60496}" type="presParOf" srcId="{479D6F66-859D-47D8-8882-EE4DB7292849}" destId="{454F460C-18A5-4AC4-8A9D-23BE0AD138DB}" srcOrd="1" destOrd="0" presId="urn:microsoft.com/office/officeart/2018/2/layout/IconLabelDescriptionList"/>
    <dgm:cxn modelId="{E1B910A7-2809-4B06-81B6-EE6B333B7887}" type="presParOf" srcId="{479D6F66-859D-47D8-8882-EE4DB7292849}" destId="{FB62B283-D209-4B58-93E4-189342628F85}" srcOrd="2" destOrd="0" presId="urn:microsoft.com/office/officeart/2018/2/layout/IconLabelDescriptionList"/>
    <dgm:cxn modelId="{FE361F31-42CD-48B4-82CD-219913B3EC81}" type="presParOf" srcId="{FB62B283-D209-4B58-93E4-189342628F85}" destId="{F428AE9D-F5C5-4131-82D0-1F92921E5B60}" srcOrd="0" destOrd="0" presId="urn:microsoft.com/office/officeart/2018/2/layout/IconLabelDescriptionList"/>
    <dgm:cxn modelId="{4250C8DB-6BDD-4CD6-AD0C-9DB9C0D1F000}" type="presParOf" srcId="{FB62B283-D209-4B58-93E4-189342628F85}" destId="{2E60A8CC-2735-4227-B5CE-F4022F542ED5}" srcOrd="1" destOrd="0" presId="urn:microsoft.com/office/officeart/2018/2/layout/IconLabelDescriptionList"/>
    <dgm:cxn modelId="{C59F70D7-69E9-4957-8A58-544ED30941A6}" type="presParOf" srcId="{FB62B283-D209-4B58-93E4-189342628F85}" destId="{0DA6BD38-2647-4F0C-9DC0-77AE6EA38C1A}" srcOrd="2" destOrd="0" presId="urn:microsoft.com/office/officeart/2018/2/layout/IconLabelDescriptionList"/>
    <dgm:cxn modelId="{AE40286A-5FB3-40FD-B112-8D21455C44BE}" type="presParOf" srcId="{FB62B283-D209-4B58-93E4-189342628F85}" destId="{5B10294A-AE7C-41E7-B0F8-4A57E13A5C18}" srcOrd="3" destOrd="0" presId="urn:microsoft.com/office/officeart/2018/2/layout/IconLabelDescriptionList"/>
    <dgm:cxn modelId="{23D7A340-C15A-4822-BD54-9666847ACF57}" type="presParOf" srcId="{FB62B283-D209-4B58-93E4-189342628F85}" destId="{3CCA3592-1B86-4F2B-9FAA-7B1E4F2602D5}" srcOrd="4" destOrd="0" presId="urn:microsoft.com/office/officeart/2018/2/layout/IconLabelDescriptionList"/>
    <dgm:cxn modelId="{97C12EE6-9649-4501-B153-E5029A96AD06}" type="presParOf" srcId="{479D6F66-859D-47D8-8882-EE4DB7292849}" destId="{DA2609F3-823B-4DDB-8EDF-57E4FE29AFDB}" srcOrd="3" destOrd="0" presId="urn:microsoft.com/office/officeart/2018/2/layout/IconLabelDescriptionList"/>
    <dgm:cxn modelId="{0B7BFCE3-25D3-4E52-8FEE-99DDC364334F}" type="presParOf" srcId="{479D6F66-859D-47D8-8882-EE4DB7292849}" destId="{1D383201-82E6-40A2-8343-E3142DBA5F4E}" srcOrd="4" destOrd="0" presId="urn:microsoft.com/office/officeart/2018/2/layout/IconLabelDescriptionList"/>
    <dgm:cxn modelId="{BC12DA9C-648F-4BB9-BC00-3D1D16A64121}" type="presParOf" srcId="{1D383201-82E6-40A2-8343-E3142DBA5F4E}" destId="{62CCF089-9861-4B23-AD47-B6D1D00A36C8}" srcOrd="0" destOrd="0" presId="urn:microsoft.com/office/officeart/2018/2/layout/IconLabelDescriptionList"/>
    <dgm:cxn modelId="{E32F6FD1-452A-4435-AFD8-0288E295869C}" type="presParOf" srcId="{1D383201-82E6-40A2-8343-E3142DBA5F4E}" destId="{CFE76206-6522-439B-ADFD-493CA1B24283}" srcOrd="1" destOrd="0" presId="urn:microsoft.com/office/officeart/2018/2/layout/IconLabelDescriptionList"/>
    <dgm:cxn modelId="{7BC90DC6-17AE-4D75-BAF6-F7E99BA712C0}" type="presParOf" srcId="{1D383201-82E6-40A2-8343-E3142DBA5F4E}" destId="{1DE0D096-45C7-432E-A0B0-4074F7825521}" srcOrd="2" destOrd="0" presId="urn:microsoft.com/office/officeart/2018/2/layout/IconLabelDescriptionList"/>
    <dgm:cxn modelId="{06F7E94C-06AA-4EAB-BD61-6879D3F8D920}" type="presParOf" srcId="{1D383201-82E6-40A2-8343-E3142DBA5F4E}" destId="{661A85BC-76EE-412F-909B-37E56BB5336F}" srcOrd="3" destOrd="0" presId="urn:microsoft.com/office/officeart/2018/2/layout/IconLabelDescriptionList"/>
    <dgm:cxn modelId="{851EFE96-4333-40B7-8DC3-5D2CE072B5CB}" type="presParOf" srcId="{1D383201-82E6-40A2-8343-E3142DBA5F4E}" destId="{FD5AD4A1-E151-44FE-857F-4A76874AC36C}" srcOrd="4" destOrd="0" presId="urn:microsoft.com/office/officeart/2018/2/layout/IconLabelDescriptionList"/>
    <dgm:cxn modelId="{4B93851A-D0C6-45B0-8586-AC208E1285DD}" type="presParOf" srcId="{479D6F66-859D-47D8-8882-EE4DB7292849}" destId="{F43486AD-7CE9-4DE0-BC3A-24CC84385C9E}" srcOrd="5" destOrd="0" presId="urn:microsoft.com/office/officeart/2018/2/layout/IconLabelDescriptionList"/>
    <dgm:cxn modelId="{3E327FE4-6BF9-436F-B931-D81FCB1569A2}" type="presParOf" srcId="{479D6F66-859D-47D8-8882-EE4DB7292849}" destId="{33351FCD-8CE6-44BC-AE67-197A9D5A817F}" srcOrd="6" destOrd="0" presId="urn:microsoft.com/office/officeart/2018/2/layout/IconLabelDescriptionList"/>
    <dgm:cxn modelId="{AB483741-53AE-48BA-AA6B-B77ADE491C17}" type="presParOf" srcId="{33351FCD-8CE6-44BC-AE67-197A9D5A817F}" destId="{752AFDB2-DC13-4BBD-AC31-C04D731B791A}" srcOrd="0" destOrd="0" presId="urn:microsoft.com/office/officeart/2018/2/layout/IconLabelDescriptionList"/>
    <dgm:cxn modelId="{AAE0EFDC-D025-444B-8B19-0DB3F9609CE9}" type="presParOf" srcId="{33351FCD-8CE6-44BC-AE67-197A9D5A817F}" destId="{07B6C0E3-EFA4-4DF1-9C2B-B1F0EC8D1BA8}" srcOrd="1" destOrd="0" presId="urn:microsoft.com/office/officeart/2018/2/layout/IconLabelDescriptionList"/>
    <dgm:cxn modelId="{36727FFF-ED62-4E79-B166-98EBBF50B04D}" type="presParOf" srcId="{33351FCD-8CE6-44BC-AE67-197A9D5A817F}" destId="{814F31E6-47D9-4F48-A067-E76EAB4882EE}" srcOrd="2" destOrd="0" presId="urn:microsoft.com/office/officeart/2018/2/layout/IconLabelDescriptionList"/>
    <dgm:cxn modelId="{8D1641B1-7223-47D6-9CAA-E738DEC53CFC}" type="presParOf" srcId="{33351FCD-8CE6-44BC-AE67-197A9D5A817F}" destId="{BF9CAFDC-F9E4-480D-8195-801C29A9E7B5}" srcOrd="3" destOrd="0" presId="urn:microsoft.com/office/officeart/2018/2/layout/IconLabelDescriptionList"/>
    <dgm:cxn modelId="{86A9356C-E511-4FCD-9C90-40C1CCBF45B3}" type="presParOf" srcId="{33351FCD-8CE6-44BC-AE67-197A9D5A817F}" destId="{A9993B10-5178-428B-86C4-F96FAA09CBD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2DF71-5CC5-4399-B126-CCA545F489DC}">
      <dsp:nvSpPr>
        <dsp:cNvPr id="0" name=""/>
        <dsp:cNvSpPr/>
      </dsp:nvSpPr>
      <dsp:spPr>
        <a:xfrm>
          <a:off x="1606" y="668821"/>
          <a:ext cx="763382" cy="763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E2D293-A2C3-4D14-8EAE-EDE259DECC56}">
      <dsp:nvSpPr>
        <dsp:cNvPr id="0" name=""/>
        <dsp:cNvSpPr/>
      </dsp:nvSpPr>
      <dsp:spPr>
        <a:xfrm>
          <a:off x="1606" y="1537977"/>
          <a:ext cx="2181093" cy="32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b="1" kern="1200"/>
            <a:t>Encapsulation</a:t>
          </a:r>
          <a:endParaRPr lang="en-US" sz="2300" kern="1200"/>
        </a:p>
      </dsp:txBody>
      <dsp:txXfrm>
        <a:off x="1606" y="1537977"/>
        <a:ext cx="2181093" cy="327164"/>
      </dsp:txXfrm>
    </dsp:sp>
    <dsp:sp modelId="{CA1251D5-A4BD-48B7-B0BA-37D91C1543AE}">
      <dsp:nvSpPr>
        <dsp:cNvPr id="0" name=""/>
        <dsp:cNvSpPr/>
      </dsp:nvSpPr>
      <dsp:spPr>
        <a:xfrm>
          <a:off x="1606" y="1914337"/>
          <a:ext cx="2181093" cy="12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Discrete portions of code keep state and implementation private while providing public interfaces</a:t>
          </a:r>
        </a:p>
      </dsp:txBody>
      <dsp:txXfrm>
        <a:off x="1606" y="1914337"/>
        <a:ext cx="2181093" cy="1214310"/>
      </dsp:txXfrm>
    </dsp:sp>
    <dsp:sp modelId="{F428AE9D-F5C5-4131-82D0-1F92921E5B60}">
      <dsp:nvSpPr>
        <dsp:cNvPr id="0" name=""/>
        <dsp:cNvSpPr/>
      </dsp:nvSpPr>
      <dsp:spPr>
        <a:xfrm>
          <a:off x="2564392" y="668821"/>
          <a:ext cx="763382" cy="763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6BD38-2647-4F0C-9DC0-77AE6EA38C1A}">
      <dsp:nvSpPr>
        <dsp:cNvPr id="0" name=""/>
        <dsp:cNvSpPr/>
      </dsp:nvSpPr>
      <dsp:spPr>
        <a:xfrm>
          <a:off x="2564392" y="1537977"/>
          <a:ext cx="2181093" cy="32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b="1" kern="1200"/>
            <a:t>Abstraction</a:t>
          </a:r>
          <a:endParaRPr lang="en-US" sz="2300" kern="1200"/>
        </a:p>
      </dsp:txBody>
      <dsp:txXfrm>
        <a:off x="2564392" y="1537977"/>
        <a:ext cx="2181093" cy="327164"/>
      </dsp:txXfrm>
    </dsp:sp>
    <dsp:sp modelId="{3CCA3592-1B86-4F2B-9FAA-7B1E4F2602D5}">
      <dsp:nvSpPr>
        <dsp:cNvPr id="0" name=""/>
        <dsp:cNvSpPr/>
      </dsp:nvSpPr>
      <dsp:spPr>
        <a:xfrm>
          <a:off x="2564392" y="1914337"/>
          <a:ext cx="2181093" cy="12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high-level interface is exposed to users without detailing underlying code.</a:t>
          </a:r>
        </a:p>
      </dsp:txBody>
      <dsp:txXfrm>
        <a:off x="2564392" y="1914337"/>
        <a:ext cx="2181093" cy="1214310"/>
      </dsp:txXfrm>
    </dsp:sp>
    <dsp:sp modelId="{62CCF089-9861-4B23-AD47-B6D1D00A36C8}">
      <dsp:nvSpPr>
        <dsp:cNvPr id="0" name=""/>
        <dsp:cNvSpPr/>
      </dsp:nvSpPr>
      <dsp:spPr>
        <a:xfrm>
          <a:off x="5127177" y="668821"/>
          <a:ext cx="763382" cy="763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0D096-45C7-432E-A0B0-4074F7825521}">
      <dsp:nvSpPr>
        <dsp:cNvPr id="0" name=""/>
        <dsp:cNvSpPr/>
      </dsp:nvSpPr>
      <dsp:spPr>
        <a:xfrm>
          <a:off x="5127177" y="1537977"/>
          <a:ext cx="2181093" cy="32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b="1" kern="1200"/>
            <a:t>Inheritance</a:t>
          </a:r>
          <a:endParaRPr lang="en-US" sz="2300" kern="1200"/>
        </a:p>
      </dsp:txBody>
      <dsp:txXfrm>
        <a:off x="5127177" y="1537977"/>
        <a:ext cx="2181093" cy="327164"/>
      </dsp:txXfrm>
    </dsp:sp>
    <dsp:sp modelId="{FD5AD4A1-E151-44FE-857F-4A76874AC36C}">
      <dsp:nvSpPr>
        <dsp:cNvPr id="0" name=""/>
        <dsp:cNvSpPr/>
      </dsp:nvSpPr>
      <dsp:spPr>
        <a:xfrm>
          <a:off x="5127177" y="1914337"/>
          <a:ext cx="2181093" cy="12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Classes can be derived from other classes allowing for shared code.</a:t>
          </a:r>
        </a:p>
      </dsp:txBody>
      <dsp:txXfrm>
        <a:off x="5127177" y="1914337"/>
        <a:ext cx="2181093" cy="1214310"/>
      </dsp:txXfrm>
    </dsp:sp>
    <dsp:sp modelId="{752AFDB2-DC13-4BBD-AC31-C04D731B791A}">
      <dsp:nvSpPr>
        <dsp:cNvPr id="0" name=""/>
        <dsp:cNvSpPr/>
      </dsp:nvSpPr>
      <dsp:spPr>
        <a:xfrm>
          <a:off x="7689962" y="668821"/>
          <a:ext cx="763382" cy="763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4F31E6-47D9-4F48-A067-E76EAB4882EE}">
      <dsp:nvSpPr>
        <dsp:cNvPr id="0" name=""/>
        <dsp:cNvSpPr/>
      </dsp:nvSpPr>
      <dsp:spPr>
        <a:xfrm>
          <a:off x="7689962" y="1537977"/>
          <a:ext cx="2181093" cy="32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b="1" kern="1200"/>
            <a:t>Polymorphism</a:t>
          </a:r>
          <a:endParaRPr lang="en-US" sz="2300" kern="1200"/>
        </a:p>
      </dsp:txBody>
      <dsp:txXfrm>
        <a:off x="7689962" y="1537977"/>
        <a:ext cx="2181093" cy="327164"/>
      </dsp:txXfrm>
    </dsp:sp>
    <dsp:sp modelId="{A9993B10-5178-428B-86C4-F96FAA09CBD6}">
      <dsp:nvSpPr>
        <dsp:cNvPr id="0" name=""/>
        <dsp:cNvSpPr/>
      </dsp:nvSpPr>
      <dsp:spPr>
        <a:xfrm>
          <a:off x="7689962" y="1914337"/>
          <a:ext cx="2181093" cy="12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Subclasses implement methods of superclasses to allow for a consistent interface</a:t>
          </a:r>
        </a:p>
      </dsp:txBody>
      <dsp:txXfrm>
        <a:off x="7689962" y="1914337"/>
        <a:ext cx="2181093" cy="1214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DAA16-CB96-A10A-76C4-ABCE90496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90009E-6ED9-4DD9-BA1D-07FBA2379A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68D783-F9AD-F8E1-46DA-AD648C13C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EC199-A460-4107-BA72-CCC80561A7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687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6C7A7-9B0D-89F3-33B0-F81DD4DFE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7E134E-5CD1-607E-9F68-588B6F8B52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D5510B-0E75-FCA9-15C1-D8BD713FA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echonum.cc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595BA-017B-8A03-0FC5-8559F0D03B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61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48246-FD1B-3E8C-CA07-57DF2BA98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EEEC2-7F9B-E583-F80C-7101E4EA82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0311EC-DF91-6042-A063-758B4636BD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echonum.cc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ED9D5-D71D-5A4A-BA5D-ADCAFBBFE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541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488D8-A907-AE2D-28AA-2DF9BBFC6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0F09A9-2843-078C-156D-56C1667703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F7638B-7CD9-E1C6-CD28-CED83C8CF0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echonum.cc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A22D0-9E29-C011-5ACE-1697C1D5D3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73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543B9-10FC-B50A-F204-A02C365E1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9B79D5-76AA-5453-39F2-4FD2AC9E72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46213B-081F-F463-51DD-706B62C685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58D08-B312-10F2-9F2E-382E17ECEF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97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ABB21-E76E-102E-87D7-BAAE5FF19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4C4814-7270-25EE-A42A-5DBAE594C2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028830-B026-B01B-A0D2-7660E9962C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93F1C-872D-E5CD-F202-EC446F865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105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9F826-98E6-29ED-85B0-0169179CB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20AF33-C06F-A032-5DF5-96C088D1D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B4EBA9-9986-473A-F262-53AACAB0D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FB86E-5F1A-0321-1C34-1CBCA0D87C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01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505AD-DFE4-B5BF-D14E-25DE21310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B0BBD9-F22D-5F94-5A08-69390FB043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80F4DC-7481-C3D4-B7A8-920CD60D1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8FDC8-D6D2-A190-AC88-47DA580D57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134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578CB-71F9-6111-901F-8684D3EC3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806EFB-EBE2-A531-C4B2-7047C9E95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B16992-9417-64BB-8AF8-0C3B7C194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C1AFE-504D-1A83-897E-78DE49624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861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6EA6A-4B9E-B3BE-72C5-6A8183AB7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CC6599-9CA7-2D98-27CB-C080777913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CF733-8D0A-0C30-45D0-239512807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19E6B-E546-8287-1015-51DD2AC47A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62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really, in either case.  Both allow you to write a procedural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046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596E-8908-1212-1DC0-E0A912B5F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B70E31-AA26-AE2F-BE29-E699C1E139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D4F32-5A4A-8EBF-6CB9-FFD39A8C7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DBE07C-D8B4-7E11-3970-FF419EA87A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47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5B04F-1D54-9139-1965-194255CAD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B8F93E-9536-15C6-7AD3-40B76C5827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DBFEBF-F5A8-6199-6F81-9176CDA98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5B40F-63AB-BBD9-20FB-ADEB30E5B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92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B7D11-9EE6-5C83-4B3F-71B06EBA8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E09F06-1FC1-397C-0D6C-B96955F09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3BFD66-534D-9390-1AD7-B3ED2CB73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9B04C-7986-DDEB-0BB2-B1D7147EE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228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30067-7F8E-BC3F-0D50-15FF8991A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DFA3DE-0CBD-5E10-A9C3-7AD11D0CB1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D20B38-7907-E437-9536-92D499C225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2FF90-B7BD-0F40-3BDF-E31E2727B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776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01376-9C62-BD67-4D37-AF0414E32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97308C-980B-4FA3-8F9A-4CA2D61657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819AC3-4692-7019-EB3D-B901DC69C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2B818-1B49-6F77-D6C1-ECBEC5137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14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6FB52-2A21-1C90-2AD3-9C4749CF9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BB39E-D595-E785-A0A0-943E4CA497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A8901A-F2DF-508E-D9D2-2CD8A95950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620FB-C2E7-ACDD-C56E-D6A6F8004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275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4C1A2-73CB-6B03-21E0-D54BAA18E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E3F445-8245-7E5E-225F-30E427DCA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B0C5B2-EB90-F3CC-CF0B-85BB853497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2566B-6772-0F49-6262-9AA6D68D5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702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CA15A-256E-2821-AD9C-1ED716EDA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CD1872-CCB2-6C26-2C29-4BFCB4252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9F30E0-4953-A0D3-F4F5-6E4A60AB8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8C184-E0EE-8E32-1698-8645D9EC7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723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6BA6F-B009-F5CC-A254-CC44119DC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C39EAC-1992-89C6-CA86-1B121F394E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EC4EEF-F843-731A-5CB4-5E7B79CA59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ECB7E-CAF4-80DD-FFE4-31C8D1E5C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363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4378C-A0A9-0656-1FA2-2220A784F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B09E3D-0975-B174-A144-D35CBBBC28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15546-5B06-08CD-AA38-A02B7765C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8E32E-C9AD-7CF5-3210-92AE0F4205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85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an awful lot of cool things we can do with these languages, but, not all of them are a good idea.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9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BEF66-F97A-4797-EA54-D53BDD91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00533E-2E0A-5505-B559-243A66C61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202653-1A7B-E62F-7B85-46BCC66F9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044B2-04D5-720B-F446-760C7CFF0D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91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7DCD2-EECF-03E3-FF78-C8941E8A7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047495-8B94-7856-D572-4D5EDEB1AC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E08BA3-D1A6-9295-4125-E9960D622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EA96F-D588-4E5A-BCEF-FC30C84DA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2838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40CB9-8018-285A-E232-A00007128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AC9106-79A5-9C77-ACC9-9977BED2E2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901C13-2556-4603-13E6-62CAEA1AB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008BC-EB0D-0D86-5220-B3EEE0EE9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31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1B1DD-061C-1D34-53B2-7CF5B7B5E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B4F58A-D769-4145-2AC2-C07550575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C748F3-7E63-8DAC-592A-CD7CFC1E72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A511A-0C33-CB06-9196-E6F26691E2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357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43F97-7C20-93AA-A8F8-36DA876B0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803ABB-5DA6-1063-184B-68D5434B47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02A57-9F04-6751-8090-17AC08DA2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E7242-71C6-3670-67A8-9B8E1E001A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546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487DD-FE67-4071-8D00-21BB1FD71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470E34-8290-E547-C133-401ED642A1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D2BD3A-4B03-4054-56FF-68FDBE018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FC0B5-AC9C-DA95-E663-7BDCA56364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1349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17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27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EC441-970D-B942-0606-87E54CE4D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28C787-8C42-C9DC-4619-8F022227E2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94816F-A9A2-E4B5-E1A2-053014F9C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20BC5-8496-2142-C686-F4FC79D597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36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90880-BE63-C9F2-2856-47706F431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BAEE18-FE50-E080-ADC6-BCAF0A267C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9EF06C-4653-C887-3272-BAA184168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7BC4C-7AE2-8AA2-A58A-CBA8F86E4C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65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7DFB4-C05B-2D89-609D-7E4C20857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5B27C0-6F8F-5F3F-0C8A-EAB149322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EE5733-3D66-3E2A-9F87-B802A32EB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F4BFC-BAF5-E0DB-D3AD-8737BBBA5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04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CDA8A-87AA-BB62-2118-F25AAC4CD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ACE294-7526-83AB-AC15-2E6E3899B9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181533-96D5-8E6E-D299-528D2D22C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0909E-4DFB-5D97-E02B-121FCA7CFE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15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7442E-F671-943E-04A1-2D96C53BE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509E7E-BCB7-12B5-C6C0-E1D08A17BF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285876-F671-5FA3-7C44-DF9478790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echonum.cc</a:t>
            </a:r>
            <a:br>
              <a:rPr lang="en-US" dirty="0"/>
            </a:br>
            <a:r>
              <a:rPr lang="en-US" dirty="0"/>
              <a:t>Wait, what’s that ‘using’ ???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88900-8BCB-9CFE-95F2-27CB9CC610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02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5D6D88-A814-4B4F-855C-48490332B407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34A99-77FE-4765-86F7-6CA7491E7D4A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1BA2-27B1-4058-AACC-381B9394E5EC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9AFD-7C14-4CAE-A22A-A5D25AB815A0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8E50-3066-4F5F-82F9-3EAA0BABE65F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6B581-8BB8-44D1-BDC7-4DC4C3810C09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CB11-0B08-4892-B560-CA6EBC083099}" type="datetime1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E0F3-2486-44AE-B422-B853BB03F154}" type="datetime1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ED4E-AA1E-4772-B840-38C8B65502ED}" type="datetime1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66BC-B949-4855-94F6-1383F8549ECE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2D81-9DFA-42E3-893B-FE5918C305F8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0E90DD4-4A52-4C5E-869D-A6C016ECAD95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rin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ring/string/operator%3c%3c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Spring 2026</a:t>
            </a:r>
            <a:br>
              <a:rPr lang="en-US"/>
            </a:br>
            <a:r>
              <a:rPr lang="en-US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53AF-BA72-69CF-EB57-18167DAE7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E780B6-1F6A-2CE7-C595-7B8759045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2452E3-070A-15B7-5CBB-689B5823D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graphicFrame>
        <p:nvGraphicFramePr>
          <p:cNvPr id="7" name="Content Placeholder 2" descr="Encapsulation: discrete portions of code keep state and implemenation private while providing public interfaces&#10;Abstraction: the high-level interface is exposed to users without detailing underlying code&#10;Inheritance: classes can be derived from other classes allowing for shared code.&#10;Polymorphism: subclasses implement methods of superclasses to allow for a consistent interface.">
            <a:extLst>
              <a:ext uri="{FF2B5EF4-FFF2-40B4-BE49-F238E27FC236}">
                <a16:creationId xmlns:a16="http://schemas.microsoft.com/office/drawing/2014/main" id="{61B7A761-B8FA-7C6D-F944-D98960DAE8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334526"/>
              </p:ext>
            </p:extLst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8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9E02553-3E14-3D7E-EA4B-CF66A1404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 ideals in the language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64EBFF-19F7-1845-5294-208482080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4790A77-8FC8-FF05-6A74-1347CE26B6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Mimicked with other tools</a:t>
            </a:r>
          </a:p>
          <a:p>
            <a:pPr lvl="1"/>
            <a:r>
              <a:rPr lang="en-US" dirty="0"/>
              <a:t>Using header files and static to separate private functions</a:t>
            </a:r>
          </a:p>
          <a:p>
            <a:pPr lvl="1"/>
            <a:r>
              <a:rPr lang="en-US" dirty="0"/>
              <a:t>Casting structures to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void*</a:t>
            </a:r>
            <a:r>
              <a:rPr lang="en-US" dirty="0"/>
              <a:t> to hide implementation details</a:t>
            </a:r>
          </a:p>
          <a:p>
            <a:pPr lvl="1"/>
            <a:r>
              <a:rPr lang="en-US" dirty="0"/>
              <a:t>Functions receive structs to operate on instead of structs owning their own methods</a:t>
            </a:r>
          </a:p>
          <a:p>
            <a:pPr lvl="2"/>
            <a:r>
              <a:rPr lang="en-US" dirty="0"/>
              <a:t>So, structs need to be designed to meet other functional requirements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DEF0B33-537A-D1BE-ED12-AA61D7042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971EA97-C05C-EC8F-8C4D-385DEA1EF0B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Directly implements</a:t>
            </a:r>
          </a:p>
          <a:p>
            <a:pPr lvl="1"/>
            <a:r>
              <a:rPr lang="en-US" dirty="0"/>
              <a:t>Classes have public, private, and protected attributes</a:t>
            </a:r>
          </a:p>
          <a:p>
            <a:pPr lvl="1"/>
            <a:r>
              <a:rPr lang="en-US" dirty="0"/>
              <a:t>Multiple inheritance</a:t>
            </a:r>
          </a:p>
          <a:p>
            <a:pPr lvl="1"/>
            <a:r>
              <a:rPr lang="en-US" dirty="0"/>
              <a:t>Polymorphism – can overload functions or methods with different argument types</a:t>
            </a:r>
          </a:p>
          <a:p>
            <a:pPr lvl="1"/>
            <a:r>
              <a:rPr lang="en-US" dirty="0"/>
              <a:t>Derived classes can override parent’s methods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A30A1D-2372-A9A4-CB20-2CA0AA363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5B4C4-D535-4C20-1B60-65C37A7B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78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63AB9-DF32-AD93-25C5-E8FA87AD9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1B1412D-6357-A47B-5934-62B36C574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1EDEB5-26DE-21C7-743D-DE5A24F77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6BFCC78-ED1D-1061-AA37-264DBC81A3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sz="2400" dirty="0"/>
              <a:t>We had to be careful about namespace collisions</a:t>
            </a:r>
            <a:endParaRPr lang="en-US" sz="1600" dirty="0"/>
          </a:p>
          <a:p>
            <a:pPr lvl="1" fontAlgn="base"/>
            <a:r>
              <a:rPr lang="en-US" dirty="0"/>
              <a:t>C distinguishes between external and internal linkage</a:t>
            </a:r>
            <a:endParaRPr lang="en-US" sz="2400" dirty="0"/>
          </a:p>
          <a:p>
            <a:pPr lvl="2" fontAlgn="base"/>
            <a:r>
              <a:rPr lang="en-US" dirty="0"/>
              <a:t>Use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static</a:t>
            </a:r>
            <a:r>
              <a:rPr lang="en-US" dirty="0"/>
              <a:t> to prevent a name from being visible outside a source file (as close as C gets to “private”)</a:t>
            </a:r>
            <a:endParaRPr lang="en-US" sz="2000" dirty="0"/>
          </a:p>
          <a:p>
            <a:pPr lvl="2" fontAlgn="base"/>
            <a:r>
              <a:rPr lang="en-US" dirty="0"/>
              <a:t>Otherwise, name is global and visible everywhere</a:t>
            </a:r>
            <a:endParaRPr lang="en-US" sz="2000" dirty="0"/>
          </a:p>
          <a:p>
            <a:pPr lvl="1" fontAlgn="base"/>
            <a:r>
              <a:rPr lang="en-US" dirty="0"/>
              <a:t>We used naming conventions to help avoid collisions in the global namespace</a:t>
            </a:r>
            <a:endParaRPr lang="en-US" sz="2400" dirty="0"/>
          </a:p>
          <a:p>
            <a:pPr lvl="2" fontAlgn="base"/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b="1" u="sng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LL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IteratorNext</a:t>
            </a:r>
            <a:r>
              <a:rPr lang="en-US" dirty="0"/>
              <a:t> vs. </a:t>
            </a:r>
            <a:r>
              <a:rPr lang="en-US" b="1" u="sng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HT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IteratorNext</a:t>
            </a:r>
            <a:r>
              <a:rPr lang="en-US" dirty="0"/>
              <a:t>, etc.</a:t>
            </a:r>
            <a:endParaRPr lang="en-US" sz="2000" i="1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440F876-EEAF-BFB7-25CC-8BB32CBC27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E90FC38-0435-BD96-238C-AE99C58570F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sz="2400" dirty="0"/>
              <a:t>Permits a module to define its own namespace!</a:t>
            </a:r>
            <a:endParaRPr lang="en-US" sz="1400" dirty="0"/>
          </a:p>
          <a:p>
            <a:pPr lvl="1" fontAlgn="base"/>
            <a:r>
              <a:rPr lang="en-US" dirty="0"/>
              <a:t>The linked list module could define an “LL” namespace while the hash table module could define an “HT” namespace</a:t>
            </a:r>
            <a:endParaRPr lang="en-US" sz="2400" dirty="0"/>
          </a:p>
          <a:p>
            <a:pPr lvl="1" fontAlgn="base"/>
            <a:r>
              <a:rPr lang="en-US" dirty="0"/>
              <a:t>Both modules could define an Iterator class</a:t>
            </a:r>
            <a:endParaRPr lang="en-US" sz="2400" dirty="0"/>
          </a:p>
          <a:p>
            <a:pPr lvl="2" fontAlgn="base"/>
            <a:r>
              <a:rPr lang="en-US" dirty="0"/>
              <a:t>One would be globally named LL::Iterator </a:t>
            </a:r>
            <a:endParaRPr lang="en-US" sz="2000" dirty="0"/>
          </a:p>
          <a:p>
            <a:pPr lvl="2" fontAlgn="base"/>
            <a:r>
              <a:rPr lang="en-US" dirty="0"/>
              <a:t>The other would be globally named HT::Iterator</a:t>
            </a:r>
            <a:endParaRPr lang="en-US" sz="2000" dirty="0"/>
          </a:p>
          <a:p>
            <a:pPr fontAlgn="base"/>
            <a:r>
              <a:rPr lang="en-US" sz="2400" dirty="0"/>
              <a:t>Classes also allow duplicate names without collisions</a:t>
            </a:r>
            <a:endParaRPr lang="en-US" sz="1400" dirty="0"/>
          </a:p>
          <a:p>
            <a:pPr lvl="1" fontAlgn="base"/>
            <a:r>
              <a:rPr lang="en-US" dirty="0"/>
              <a:t>Namespaces group and isolate names in collections of classes and other “global” things (somewhat like Java packages)</a:t>
            </a:r>
            <a:endParaRPr lang="en-US" sz="2400" dirty="0"/>
          </a:p>
          <a:p>
            <a:pPr lvl="2" fontAlgn="base"/>
            <a:r>
              <a:rPr lang="en-US" dirty="0"/>
              <a:t>Entire C++ standard library is in a namespace std (more later…)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27FF94-D3F8-9982-F5B4-3BE0AD59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82A2E2-5B1A-3AAA-91A0-CA60B50A4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84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42149-C611-568E-4358-659E6EFB2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25FEE4-D73A-1002-AF3B-0D6E6345A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CDF1C3-B594-31AF-E303-D899D00DDB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5301A62-C4AE-A7FE-F374-F6E559BF77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2400" dirty="0"/>
              <a:t>C does not provide any standard data structures</a:t>
            </a:r>
            <a:endParaRPr lang="en-US" sz="1400" dirty="0"/>
          </a:p>
          <a:p>
            <a:pPr lvl="1" fontAlgn="base"/>
            <a:r>
              <a:rPr lang="en-US" dirty="0"/>
              <a:t>We had to implement our own linked list and hash table</a:t>
            </a:r>
            <a:endParaRPr lang="en-US" sz="2400" dirty="0"/>
          </a:p>
          <a:p>
            <a:pPr lvl="1" fontAlgn="base"/>
            <a:r>
              <a:rPr lang="en-US" dirty="0"/>
              <a:t>As a C programmer, you often reinvent the wheel… poorly</a:t>
            </a:r>
            <a:endParaRPr lang="en-US" sz="2400" dirty="0"/>
          </a:p>
          <a:p>
            <a:pPr lvl="2" fontAlgn="base"/>
            <a:r>
              <a:rPr lang="en-US" dirty="0"/>
              <a:t>Maybe if you’re clever you’ll use somebody else’s libraries</a:t>
            </a:r>
            <a:endParaRPr lang="en-US" sz="2000" dirty="0"/>
          </a:p>
          <a:p>
            <a:pPr lvl="2" fontAlgn="base"/>
            <a:r>
              <a:rPr lang="en-US" dirty="0"/>
              <a:t>But C’s lack of abstraction, encapsulation, and generics means you’ll probably end up tinkering with them or tweak your code to use them</a:t>
            </a:r>
            <a:endParaRPr lang="en-US" sz="20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7E10C2-A2A5-9CB6-D794-B101B5B9D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A1B1940-1816-1429-D965-B18C7B6461C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2400" dirty="0"/>
              <a:t>The C++ standard library is huge!</a:t>
            </a:r>
            <a:endParaRPr lang="en-US" sz="1400" dirty="0"/>
          </a:p>
          <a:p>
            <a:pPr lvl="1" fontAlgn="base"/>
            <a:r>
              <a:rPr lang="en-US" b="1" dirty="0"/>
              <a:t>Generic containers:</a:t>
            </a:r>
            <a:r>
              <a:rPr lang="en-US" dirty="0"/>
              <a:t>  </a:t>
            </a:r>
            <a:r>
              <a:rPr lang="en-US" dirty="0" err="1"/>
              <a:t>bitset</a:t>
            </a:r>
            <a:r>
              <a:rPr lang="en-US" dirty="0"/>
              <a:t>, queue, list, associative array (including hash table), deque, set, stack, and vector</a:t>
            </a:r>
            <a:endParaRPr lang="en-US" sz="2400" b="1" dirty="0"/>
          </a:p>
          <a:p>
            <a:pPr lvl="2" fontAlgn="base"/>
            <a:r>
              <a:rPr lang="en-US" dirty="0"/>
              <a:t>And iterators for most of these</a:t>
            </a:r>
            <a:endParaRPr lang="en-US" sz="2000" dirty="0"/>
          </a:p>
          <a:p>
            <a:pPr lvl="1" fontAlgn="base"/>
            <a:r>
              <a:rPr lang="en-US" b="1" dirty="0"/>
              <a:t>A string class:  </a:t>
            </a:r>
            <a:r>
              <a:rPr lang="en-US" dirty="0"/>
              <a:t>hides the implementation of strings</a:t>
            </a:r>
            <a:endParaRPr lang="en-US" sz="2400" b="1" dirty="0"/>
          </a:p>
          <a:p>
            <a:pPr lvl="1" fontAlgn="base"/>
            <a:r>
              <a:rPr lang="en-US" b="1" dirty="0"/>
              <a:t>Streams:</a:t>
            </a:r>
            <a:r>
              <a:rPr lang="en-US" dirty="0"/>
              <a:t>  allows you to stream data to and from objects, consoles, files, strings, and so on</a:t>
            </a:r>
            <a:endParaRPr lang="en-US" sz="2400" b="1" dirty="0"/>
          </a:p>
          <a:p>
            <a:pPr lvl="1" fontAlgn="base"/>
            <a:r>
              <a:rPr lang="en-US" dirty="0"/>
              <a:t>And more…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82F6B-9591-E65B-0148-6EFB85B1B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898105-0484-A20A-0A9C-4D5252313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52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0AF6F-23C2-A7A1-74A9-AE93BB262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241E654-874B-FE4E-CE11-075EAFAC9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data structures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192448-16BB-88B3-B60E-2D1473C50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16F2E66-7AD0-C565-2FA3-042CEF294D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Can use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void*</a:t>
            </a:r>
          </a:p>
          <a:p>
            <a:r>
              <a:rPr lang="en-US" dirty="0"/>
              <a:t>Can use function pointers to generalize different functions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E4D8083-9AE4-A91F-52E8-454F3A482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BD053A5-FB53-DD5C-B677-96DEB425FFE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sz="2400" dirty="0"/>
              <a:t>Supports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templates</a:t>
            </a:r>
            <a:r>
              <a:rPr lang="en-US" sz="2400" dirty="0"/>
              <a:t> to facilitate generic data types</a:t>
            </a:r>
            <a:endParaRPr lang="en-US" sz="1400" dirty="0"/>
          </a:p>
          <a:p>
            <a:pPr lvl="1" fontAlgn="base"/>
            <a:r>
              <a:rPr lang="en-US" dirty="0"/>
              <a:t>Parametric polymorphism – same idea as Java generics, but different in details, particularly implementation</a:t>
            </a:r>
            <a:endParaRPr lang="en-US" sz="2400" dirty="0"/>
          </a:p>
          <a:p>
            <a:pPr lvl="1" fontAlgn="base"/>
            <a:r>
              <a:rPr lang="en-US" dirty="0"/>
              <a:t>To declare that x is a vector of </a:t>
            </a:r>
            <a:r>
              <a:rPr lang="en-US" dirty="0" err="1"/>
              <a:t>ints</a:t>
            </a:r>
            <a:r>
              <a:rPr lang="en-US" dirty="0"/>
              <a:t>: 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vector&lt;int&gt; x;</a:t>
            </a:r>
            <a:endParaRPr lang="en-US" sz="24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lvl="1" fontAlgn="base"/>
            <a:r>
              <a:rPr lang="en-US" dirty="0"/>
              <a:t>To declare that x is a vector of strings: 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vector&lt;string&gt; x;</a:t>
            </a:r>
            <a:endParaRPr lang="en-US" sz="24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dirty="0"/>
              <a:t>To declare that x is a vector of (vectors of floats):</a:t>
            </a:r>
            <a:br>
              <a:rPr lang="en-US" dirty="0"/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vector&lt;vector&lt;float&gt;&gt; x;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AAFEB-71F6-FBC3-4B93-86CE291F8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940A4-8510-E206-934E-0943D554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10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2FB9F-BD91-927E-ADB0-BE298CAB1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A2C078-9B5A-0D97-C3F2-EBBB0BC20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644E858-231F-A5F0-AC79-9D5DA25FD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6612485-68DE-4571-7620-199A66C98F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sz="2400" dirty="0"/>
              <a:t>Error handling is a pain</a:t>
            </a:r>
            <a:endParaRPr lang="en-US" sz="1400" dirty="0"/>
          </a:p>
          <a:p>
            <a:pPr lvl="1" fontAlgn="base"/>
            <a:r>
              <a:rPr lang="en-US" dirty="0"/>
              <a:t>Have to define error codes and return them</a:t>
            </a:r>
            <a:endParaRPr lang="en-US" sz="2400" dirty="0"/>
          </a:p>
          <a:p>
            <a:pPr lvl="1" fontAlgn="base"/>
            <a:r>
              <a:rPr lang="en-US" dirty="0"/>
              <a:t>Customers have to understand error code conventions and need to constantly test return values</a:t>
            </a:r>
            <a:endParaRPr lang="en-US" sz="2400" dirty="0"/>
          </a:p>
          <a:p>
            <a:pPr lvl="1" fontAlgn="base"/>
            <a:r>
              <a:rPr lang="en-US" i="1" dirty="0"/>
              <a:t>e.g.</a:t>
            </a:r>
            <a:r>
              <a:rPr lang="en-US" dirty="0"/>
              <a:t> if a() calls b(), which calls c()</a:t>
            </a:r>
            <a:endParaRPr lang="en-US" sz="2400" i="1" dirty="0"/>
          </a:p>
          <a:p>
            <a:pPr lvl="2" fontAlgn="base"/>
            <a:r>
              <a:rPr lang="en-US" dirty="0"/>
              <a:t>a depends on b to propagate an error in c back to it</a:t>
            </a:r>
            <a:endParaRPr lang="en-US" sz="20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B3BA06-C28B-F84C-C4A2-90DEFCB6E9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D27C5E4-344C-E81D-0D98-72D259C6268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sz="2400" dirty="0"/>
              <a:t>Error handling is STILL a pain, but now we have exceptions</a:t>
            </a:r>
            <a:endParaRPr lang="en-US" sz="1400" dirty="0"/>
          </a:p>
          <a:p>
            <a:pPr lvl="1" fontAlgn="base"/>
            <a:r>
              <a:rPr lang="en-US" dirty="0"/>
              <a:t>try / throw / catch</a:t>
            </a:r>
            <a:endParaRPr lang="en-US" sz="2400" dirty="0"/>
          </a:p>
          <a:p>
            <a:pPr lvl="1" fontAlgn="base"/>
            <a:r>
              <a:rPr lang="en-US" dirty="0"/>
              <a:t>If used with discipline, can simplify error processing</a:t>
            </a:r>
            <a:endParaRPr lang="en-US" sz="2400" dirty="0"/>
          </a:p>
          <a:p>
            <a:pPr lvl="2" fontAlgn="base"/>
            <a:r>
              <a:rPr lang="en-US" dirty="0"/>
              <a:t>But, if used carelessly, can complicate memory management</a:t>
            </a:r>
            <a:endParaRPr lang="en-US" sz="2000" dirty="0"/>
          </a:p>
          <a:p>
            <a:pPr lvl="2" fontAlgn="base"/>
            <a:r>
              <a:rPr lang="en-US" dirty="0"/>
              <a:t>Consider: a() calls b(), which calls c() </a:t>
            </a:r>
            <a:endParaRPr lang="en-US" sz="2000" dirty="0"/>
          </a:p>
          <a:p>
            <a:pPr lvl="3" fontAlgn="base"/>
            <a:r>
              <a:rPr lang="en-US" dirty="0"/>
              <a:t>If c() throws an exception that b() doesn’t catch, you might not get a chance to clean up resources allocated inside b()</a:t>
            </a:r>
          </a:p>
          <a:p>
            <a:pPr lvl="1" fontAlgn="base"/>
            <a:r>
              <a:rPr lang="en-US" dirty="0"/>
              <a:t>But much C++ code still needs to work with C &amp; old C++ libraries that are not exception-safe, so still uses return codes, exit(), etc.</a:t>
            </a:r>
            <a:endParaRPr lang="en-US" sz="2400" dirty="0"/>
          </a:p>
          <a:p>
            <a:pPr lvl="2" fontAlgn="base"/>
            <a:r>
              <a:rPr lang="en-US" dirty="0"/>
              <a:t>We won’t use (and Google style guide doesn’t use either)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CE5502-E6F7-DC5D-A2E5-373DD095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D2402-D479-D667-4DAD-789979995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70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E039A-1269-FD97-7647-59B412A03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has a lot of features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9CADC60-D4E8-5457-7E53-02974F3DB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2400" dirty="0"/>
              <a:t>Operator overloading</a:t>
            </a:r>
            <a:endParaRPr lang="en-US" sz="1400" dirty="0"/>
          </a:p>
          <a:p>
            <a:pPr lvl="1" fontAlgn="base"/>
            <a:r>
              <a:rPr lang="en-US" dirty="0"/>
              <a:t>Your class can define methods for handling “+”, “-&gt;”, etc.</a:t>
            </a:r>
            <a:endParaRPr lang="en-US" sz="2400" dirty="0"/>
          </a:p>
          <a:p>
            <a:pPr fontAlgn="base"/>
            <a:r>
              <a:rPr lang="en-US" sz="2400" dirty="0"/>
              <a:t>Object constructors, destructors</a:t>
            </a:r>
            <a:endParaRPr lang="en-US" sz="1400" dirty="0"/>
          </a:p>
          <a:p>
            <a:pPr lvl="1" fontAlgn="base"/>
            <a:r>
              <a:rPr lang="en-US" dirty="0"/>
              <a:t>Particularly handy for stack-allocated objects</a:t>
            </a:r>
            <a:endParaRPr lang="en-US" sz="2400" dirty="0"/>
          </a:p>
          <a:p>
            <a:pPr fontAlgn="base"/>
            <a:r>
              <a:rPr lang="en-US" sz="2400" dirty="0"/>
              <a:t>Reference types</a:t>
            </a:r>
            <a:endParaRPr lang="en-US" sz="1400" dirty="0"/>
          </a:p>
          <a:p>
            <a:pPr lvl="1" fontAlgn="base"/>
            <a:r>
              <a:rPr lang="en-US" dirty="0"/>
              <a:t>True call-by-reference instead of always call-by-value</a:t>
            </a:r>
            <a:endParaRPr lang="en-US" sz="2400" dirty="0"/>
          </a:p>
          <a:p>
            <a:pPr fontAlgn="base"/>
            <a:r>
              <a:rPr lang="en-US" sz="2400" dirty="0"/>
              <a:t>Advanced Objects</a:t>
            </a:r>
            <a:endParaRPr lang="en-US" sz="1400" dirty="0"/>
          </a:p>
          <a:p>
            <a:pPr lvl="1" fontAlgn="base"/>
            <a:r>
              <a:rPr lang="en-US" dirty="0"/>
              <a:t>Multiple inheritance, virtual base classes, dynamic dispatch</a:t>
            </a:r>
            <a:endParaRPr lang="en-US" sz="2400" dirty="0"/>
          </a:p>
          <a:p>
            <a:r>
              <a:rPr lang="en-US" dirty="0">
                <a:solidFill>
                  <a:schemeClr val="accent3"/>
                </a:solidFill>
              </a:rPr>
              <a:t>… And its easy to mis-use or poorly-use these features!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8A4B454-86E3-A08D-305F-EBF65CC9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672498A-0ABD-43DB-FE2D-1864C41F2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81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855BA-6033-720F-0487-BEB013988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still has challenges!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00186EC-032C-62DB-2CBD-4A6790839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sz="2400" dirty="0"/>
              <a:t>C++ doesn’t guarantee type or memory safety</a:t>
            </a:r>
            <a:endParaRPr lang="en-US" sz="1400" dirty="0"/>
          </a:p>
          <a:p>
            <a:pPr lvl="1" fontAlgn="base"/>
            <a:r>
              <a:rPr lang="en-US" dirty="0"/>
              <a:t>You can still:</a:t>
            </a:r>
            <a:endParaRPr lang="en-US" sz="2400" dirty="0"/>
          </a:p>
          <a:p>
            <a:pPr lvl="2" fontAlgn="base"/>
            <a:r>
              <a:rPr lang="en-US" dirty="0"/>
              <a:t>Forcibly cast pointers between incompatible types</a:t>
            </a:r>
            <a:endParaRPr lang="en-US" sz="2000" dirty="0"/>
          </a:p>
          <a:p>
            <a:pPr lvl="2" fontAlgn="base"/>
            <a:r>
              <a:rPr lang="en-US" dirty="0"/>
              <a:t>Walk off the end of an array and smash memory</a:t>
            </a:r>
            <a:endParaRPr lang="en-US" sz="2000" dirty="0"/>
          </a:p>
          <a:p>
            <a:pPr lvl="2" fontAlgn="base"/>
            <a:r>
              <a:rPr lang="en-US" dirty="0"/>
              <a:t>Have dangling pointers</a:t>
            </a:r>
            <a:endParaRPr lang="en-US" sz="2000" dirty="0"/>
          </a:p>
          <a:p>
            <a:pPr lvl="2" fontAlgn="base"/>
            <a:r>
              <a:rPr lang="en-US" dirty="0"/>
              <a:t>Conjure up a pointer to an arbitrary address of your choosing</a:t>
            </a:r>
            <a:endParaRPr lang="en-US" sz="2400" dirty="0"/>
          </a:p>
          <a:p>
            <a:pPr fontAlgn="base"/>
            <a:r>
              <a:rPr lang="en-US" sz="2400" dirty="0"/>
              <a:t>Memory management</a:t>
            </a:r>
            <a:endParaRPr lang="en-US" sz="1400" dirty="0"/>
          </a:p>
          <a:p>
            <a:pPr lvl="1" fontAlgn="base"/>
            <a:r>
              <a:rPr lang="en-US" dirty="0"/>
              <a:t>C++ has no garbage collector</a:t>
            </a:r>
            <a:endParaRPr lang="en-US" sz="2400" dirty="0"/>
          </a:p>
          <a:p>
            <a:pPr lvl="2" fontAlgn="base"/>
            <a:r>
              <a:rPr lang="en-US" dirty="0"/>
              <a:t>You have to manage memory allocation and deallocation and track ownership of memory</a:t>
            </a:r>
            <a:endParaRPr lang="en-US" sz="2000" dirty="0"/>
          </a:p>
          <a:p>
            <a:pPr lvl="2" fontAlgn="base"/>
            <a:r>
              <a:rPr lang="en-US" dirty="0"/>
              <a:t>It’s still possible to have leaks, double frees, and so on</a:t>
            </a:r>
            <a:endParaRPr lang="en-US" sz="2000" dirty="0"/>
          </a:p>
          <a:p>
            <a:pPr lvl="1" fontAlgn="base"/>
            <a:r>
              <a:rPr lang="en-US" dirty="0"/>
              <a:t>But there are some things that help</a:t>
            </a:r>
            <a:endParaRPr lang="en-US" sz="2400" dirty="0"/>
          </a:p>
          <a:p>
            <a:pPr lvl="2" fontAlgn="base"/>
            <a:r>
              <a:rPr lang="en-US" dirty="0"/>
              <a:t>“Smart pointers”</a:t>
            </a:r>
            <a:endParaRPr lang="en-US" sz="2000" dirty="0"/>
          </a:p>
          <a:p>
            <a:pPr lvl="3" fontAlgn="base"/>
            <a:r>
              <a:rPr lang="en-US" dirty="0"/>
              <a:t>Classes that encapsulate pointers and track reference counts</a:t>
            </a:r>
          </a:p>
          <a:p>
            <a:pPr lvl="3" fontAlgn="base"/>
            <a:r>
              <a:rPr lang="en-US" dirty="0"/>
              <a:t>Deallocate memory when the reference count goes to zero</a:t>
            </a:r>
          </a:p>
          <a:p>
            <a:pPr lvl="2" fontAlgn="base"/>
            <a:r>
              <a:rPr lang="en-US" dirty="0"/>
              <a:t>C++’s destructors permit a pattern known as “Resource Allocation Is Initialization” (RAII) (terrible name but super useful idea)</a:t>
            </a:r>
            <a:endParaRPr lang="en-US" sz="2000" dirty="0"/>
          </a:p>
          <a:p>
            <a:pPr lvl="3" fontAlgn="base"/>
            <a:r>
              <a:rPr lang="en-US" dirty="0"/>
              <a:t>Useful for releasing memory, locks, database transactions, and more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3AABAA4-EC17-D16B-77ED-D6FCFE27A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C42A0AD-0AAA-E290-8918-51C8E543F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78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A224-274D-7780-C438-EB6582E6A4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-1356360"/>
            <a:ext cx="9875520" cy="13563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Venn diagram of C/C++/good styles and engineering practices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7BE51-ACB1-8FA9-5DB5-2A95D522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grpSp>
        <p:nvGrpSpPr>
          <p:cNvPr id="15" name="Group 14" descr="Venn Diagram.  Styles and ways to use C intersects with Good Styles and robust engineering practices, both of which are entirely inside styles and wyas to use c++">
            <a:extLst>
              <a:ext uri="{FF2B5EF4-FFF2-40B4-BE49-F238E27FC236}">
                <a16:creationId xmlns:a16="http://schemas.microsoft.com/office/drawing/2014/main" id="{D25C646F-C8BD-3260-DFDD-DE2B4FACB1E9}"/>
              </a:ext>
            </a:extLst>
          </p:cNvPr>
          <p:cNvGrpSpPr/>
          <p:nvPr/>
        </p:nvGrpSpPr>
        <p:grpSpPr>
          <a:xfrm>
            <a:off x="1686560" y="441960"/>
            <a:ext cx="8956040" cy="6096000"/>
            <a:chOff x="1686560" y="441960"/>
            <a:chExt cx="8956040" cy="6096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90A7318-A0F3-F8B8-60F0-782A121B636D}"/>
                </a:ext>
              </a:extLst>
            </p:cNvPr>
            <p:cNvSpPr/>
            <p:nvPr/>
          </p:nvSpPr>
          <p:spPr>
            <a:xfrm>
              <a:off x="1686560" y="441960"/>
              <a:ext cx="8956040" cy="6096000"/>
            </a:xfrm>
            <a:custGeom>
              <a:avLst/>
              <a:gdLst>
                <a:gd name="csX0" fmla="*/ 0 w 3251200"/>
                <a:gd name="csY0" fmla="*/ 1625600 h 3251200"/>
                <a:gd name="csX1" fmla="*/ 1625600 w 3251200"/>
                <a:gd name="csY1" fmla="*/ 0 h 3251200"/>
                <a:gd name="csX2" fmla="*/ 3251200 w 3251200"/>
                <a:gd name="csY2" fmla="*/ 1625600 h 3251200"/>
                <a:gd name="csX3" fmla="*/ 1625600 w 3251200"/>
                <a:gd name="csY3" fmla="*/ 3251200 h 3251200"/>
                <a:gd name="csX4" fmla="*/ 0 w 3251200"/>
                <a:gd name="csY4" fmla="*/ 1625600 h 3251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251200" h="3251200">
                  <a:moveTo>
                    <a:pt x="0" y="1625600"/>
                  </a:moveTo>
                  <a:cubicBezTo>
                    <a:pt x="0" y="727806"/>
                    <a:pt x="727806" y="0"/>
                    <a:pt x="1625600" y="0"/>
                  </a:cubicBezTo>
                  <a:cubicBezTo>
                    <a:pt x="2523394" y="0"/>
                    <a:pt x="3251200" y="727806"/>
                    <a:pt x="3251200" y="1625600"/>
                  </a:cubicBezTo>
                  <a:cubicBezTo>
                    <a:pt x="3251200" y="2523394"/>
                    <a:pt x="2523394" y="3251200"/>
                    <a:pt x="1625600" y="3251200"/>
                  </a:cubicBezTo>
                  <a:cubicBezTo>
                    <a:pt x="727806" y="3251200"/>
                    <a:pt x="0" y="2523394"/>
                    <a:pt x="0" y="162560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433494" tIns="568960" rIns="433493" bIns="1219200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Styles and ways to use C++</a:t>
              </a:r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C3792B1-B22D-C4B5-39E8-88466A3BB7D6}"/>
                </a:ext>
              </a:extLst>
            </p:cNvPr>
            <p:cNvSpPr/>
            <p:nvPr/>
          </p:nvSpPr>
          <p:spPr>
            <a:xfrm>
              <a:off x="5115560" y="3108961"/>
              <a:ext cx="4213970" cy="2230120"/>
            </a:xfrm>
            <a:custGeom>
              <a:avLst/>
              <a:gdLst>
                <a:gd name="csX0" fmla="*/ 0 w 3251200"/>
                <a:gd name="csY0" fmla="*/ 1625600 h 3251200"/>
                <a:gd name="csX1" fmla="*/ 1625600 w 3251200"/>
                <a:gd name="csY1" fmla="*/ 0 h 3251200"/>
                <a:gd name="csX2" fmla="*/ 3251200 w 3251200"/>
                <a:gd name="csY2" fmla="*/ 1625600 h 3251200"/>
                <a:gd name="csX3" fmla="*/ 1625600 w 3251200"/>
                <a:gd name="csY3" fmla="*/ 3251200 h 3251200"/>
                <a:gd name="csX4" fmla="*/ 0 w 3251200"/>
                <a:gd name="csY4" fmla="*/ 1625600 h 3251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251200" h="3251200">
                  <a:moveTo>
                    <a:pt x="0" y="1625600"/>
                  </a:moveTo>
                  <a:cubicBezTo>
                    <a:pt x="0" y="727806"/>
                    <a:pt x="727806" y="0"/>
                    <a:pt x="1625600" y="0"/>
                  </a:cubicBezTo>
                  <a:cubicBezTo>
                    <a:pt x="2523394" y="0"/>
                    <a:pt x="3251200" y="727806"/>
                    <a:pt x="3251200" y="1625600"/>
                  </a:cubicBezTo>
                  <a:cubicBezTo>
                    <a:pt x="3251200" y="2523394"/>
                    <a:pt x="2523394" y="3251200"/>
                    <a:pt x="1625600" y="3251200"/>
                  </a:cubicBezTo>
                  <a:cubicBezTo>
                    <a:pt x="727806" y="3251200"/>
                    <a:pt x="0" y="2523394"/>
                    <a:pt x="0" y="162560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994325" tIns="839893" rIns="306155" bIns="623147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br>
                <a:rPr lang="en-US" sz="3000" kern="1200" dirty="0"/>
              </a:br>
              <a:r>
                <a:rPr lang="en-US" sz="3000" kern="1200" dirty="0"/>
                <a:t>             Styles and </a:t>
              </a:r>
              <a:br>
                <a:rPr lang="en-US" sz="3000" kern="1200" dirty="0"/>
              </a:br>
              <a:r>
                <a:rPr lang="en-US" sz="3000" kern="1200" dirty="0"/>
                <a:t>ways to use C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3E23E64-CE21-2CB2-6DB9-59A47C7F5B1B}"/>
                </a:ext>
              </a:extLst>
            </p:cNvPr>
            <p:cNvSpPr/>
            <p:nvPr/>
          </p:nvSpPr>
          <p:spPr>
            <a:xfrm>
              <a:off x="3169920" y="1819054"/>
              <a:ext cx="4556760" cy="2885440"/>
            </a:xfrm>
            <a:custGeom>
              <a:avLst/>
              <a:gdLst>
                <a:gd name="csX0" fmla="*/ 0 w 3251200"/>
                <a:gd name="csY0" fmla="*/ 1625600 h 3251200"/>
                <a:gd name="csX1" fmla="*/ 1625600 w 3251200"/>
                <a:gd name="csY1" fmla="*/ 0 h 3251200"/>
                <a:gd name="csX2" fmla="*/ 3251200 w 3251200"/>
                <a:gd name="csY2" fmla="*/ 1625600 h 3251200"/>
                <a:gd name="csX3" fmla="*/ 1625600 w 3251200"/>
                <a:gd name="csY3" fmla="*/ 3251200 h 3251200"/>
                <a:gd name="csX4" fmla="*/ 0 w 3251200"/>
                <a:gd name="csY4" fmla="*/ 1625600 h 3251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251200" h="3251200">
                  <a:moveTo>
                    <a:pt x="0" y="1625600"/>
                  </a:moveTo>
                  <a:cubicBezTo>
                    <a:pt x="0" y="727806"/>
                    <a:pt x="727806" y="0"/>
                    <a:pt x="1625600" y="0"/>
                  </a:cubicBezTo>
                  <a:cubicBezTo>
                    <a:pt x="2523394" y="0"/>
                    <a:pt x="3251200" y="727806"/>
                    <a:pt x="3251200" y="1625600"/>
                  </a:cubicBezTo>
                  <a:cubicBezTo>
                    <a:pt x="3251200" y="2523394"/>
                    <a:pt x="2523394" y="3251200"/>
                    <a:pt x="1625600" y="3251200"/>
                  </a:cubicBezTo>
                  <a:cubicBezTo>
                    <a:pt x="727806" y="3251200"/>
                    <a:pt x="0" y="2523394"/>
                    <a:pt x="0" y="162560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06155" tIns="839893" rIns="994325" bIns="623147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Good Styles and robust engineering practice</a:t>
              </a:r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0595D-61D0-90C6-EC92-D59E9957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97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2E49-FB8C-8EC4-9FE6-DCDA188EC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88CA6-8F0B-5A8A-F8F4-4F3D240AC8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Compile at a bash command line with </a:t>
            </a:r>
            <a:br>
              <a:rPr lang="en-US" dirty="0"/>
            </a:b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hello.c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lvl="1"/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Creates an executable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a.out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–Wall –std=c11 –o hello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hello.c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Wall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turns on all warnings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C11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specifies C11 standard</a:t>
            </a:r>
          </a:p>
          <a:p>
            <a:pPr lvl="1"/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Creates executable hello</a:t>
            </a:r>
          </a:p>
          <a:p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Run: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./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a.out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or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./hello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7671C4C-5A38-EB8A-FEAD-9F547349C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tx1">
              <a:lumMod val="75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stdio.h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#define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REPS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b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/**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 * Compile this file with: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 *     </a:t>
            </a:r>
            <a:r>
              <a:rPr lang="en-US" b="0" dirty="0" err="1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gcc</a:t>
            </a: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 -o hello </a:t>
            </a:r>
            <a:r>
              <a:rPr lang="en-US" b="0" dirty="0" err="1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hello.c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 * Run the program: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 *     ./hello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7CA668"/>
                </a:solidFill>
                <a:effectLst/>
                <a:latin typeface="Consolas" panose="020B0609020204030204" pitchFamily="49" charset="0"/>
              </a:rPr>
              <a:t> */</a:t>
            </a:r>
            <a:endParaRPr lang="en-US" b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b="0" dirty="0" err="1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REPS; </a:t>
            </a:r>
            <a:r>
              <a:rPr lang="en-US" b="0" dirty="0" err="1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++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printf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"Hello, World!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spcBef>
                <a:spcPts val="600"/>
              </a:spcBef>
              <a:buNone/>
            </a:pPr>
            <a:r>
              <a:rPr lang="en-US" b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C04EED-F8D4-0756-62C8-AABA7C7C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A049B2-8160-C860-E852-04A0FAC8B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6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Introduction to C++</a:t>
            </a:r>
          </a:p>
          <a:p>
            <a:pPr lvl="1"/>
            <a:r>
              <a:rPr lang="en-US" sz="2600" dirty="0"/>
              <a:t>Why C++?</a:t>
            </a:r>
          </a:p>
          <a:p>
            <a:pPr lvl="1"/>
            <a:r>
              <a:rPr lang="en-US" sz="2600" dirty="0"/>
              <a:t>Object Oriented Programming</a:t>
            </a:r>
          </a:p>
          <a:p>
            <a:pPr lvl="1"/>
            <a:r>
              <a:rPr lang="en-US" sz="2600" dirty="0"/>
              <a:t>Hello, world!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Compile a C++ program using g++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6CCA1-C11B-6CFC-6D07-AB3279D1D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0730C-6688-6717-31CD-5EFD2602C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EC90C5-0272-E0CB-E41B-8D0DBA6E1E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g++ –Wall –std=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c++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17 –o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helloworld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helloworld.cc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Wall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turns on all warnings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C++17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specifies C++ standard</a:t>
            </a:r>
          </a:p>
          <a:p>
            <a:pPr lvl="1"/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Creates executable hello</a:t>
            </a:r>
          </a:p>
          <a:p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Run: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./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helloworld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60B4B-83DC-A70F-D99B-565F66E02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endl</a:t>
            </a: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8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EXIT_SUCCESS</a:t>
            </a:r>
            <a:b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3D8E8-7EE2-AD28-5088-8F8A3860F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29ABB-6F80-B718-579F-819FAF17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9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AF826-D64B-9E0D-A9BF-528C83FDB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8015-E4E9-1FD1-D44D-A2ACE2AC5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C++: Include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4B5BE5-4AEF-0DF2-17FA-2F5FB9C0E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3708400" cy="4023360"/>
          </a:xfrm>
        </p:spPr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style is different</a:t>
            </a:r>
          </a:p>
          <a:p>
            <a:pPr lvl="1"/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No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.h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for 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c++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lib.</a:t>
            </a:r>
          </a:p>
          <a:p>
            <a:pPr lvl="1"/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Local.h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for local lib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&lt;iostream&gt;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replaces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stdio.h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cstdlib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stdlib.h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: we can use it here, and do for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251620-30E5-0C6C-CF53-1098A9DFA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endl</a:t>
            </a: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8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EXIT_SUCCESS</a:t>
            </a:r>
            <a:b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7B72A6-ABD2-BB5B-2753-E483B795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A1C62-FFFA-1A94-E1C2-BA8ADA46D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6BAE114-2156-3B0C-A1FC-4B8B15FF6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243839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06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EE9AB-DC96-E8E2-CE0C-52761C156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4BBE5-814E-5112-753C-4202179C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C++: iostream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76D4FE-F3C0-F1F4-0261-F34E43B9E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&lt;iostream&gt;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gives us objects and operators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an object (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) of type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ostream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, declared in a namespace (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an </a:t>
            </a:r>
            <a:r>
              <a:rPr lang="en-US" dirty="0">
                <a:solidFill>
                  <a:schemeClr val="accent6"/>
                </a:solidFill>
                <a:ea typeface="Cascadia Code" panose="020B0609020000020004" pitchFamily="49" charset="0"/>
                <a:cs typeface="Cascadia Code" panose="020B0609020000020004" pitchFamily="49" charset="0"/>
              </a:rPr>
              <a:t>operator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defined by C++.  The class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ostream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overloads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to print  when it is on the left-hand side of the operator</a:t>
            </a:r>
          </a:p>
          <a:p>
            <a:r>
              <a:rPr lang="en-US" sz="1800" dirty="0">
                <a:ea typeface="Cascadia Code" panose="020B0609020000020004" pitchFamily="49" charset="0"/>
                <a:cs typeface="Cascadia Code" panose="020B0609020000020004" pitchFamily="49" charset="0"/>
              </a:rPr>
              <a:t>Fun fact: &lt;&lt; does bit-shifts in C</a:t>
            </a: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BF83C5-8455-B676-B8BF-9406210F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endl</a:t>
            </a: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8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EXIT_SUCCESS</a:t>
            </a:r>
            <a:b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9DEB2-3D47-13F8-452F-509DBAD20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82A729-51F9-11F4-71BE-8B39B8BF1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180CF1E-6832-3ABC-BA07-6B36860E4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353567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9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19D3A-617E-6F7D-1C49-1E75ABBFA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CB75-B16A-1E86-F1B3-86EDB0FAD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C++: &lt;&lt; operator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FCD0F0-AAAA-0BB8-F929-5A582B7FD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an </a:t>
            </a:r>
            <a:r>
              <a:rPr lang="en-US" dirty="0">
                <a:solidFill>
                  <a:schemeClr val="accent6"/>
                </a:solidFill>
                <a:ea typeface="Cascadia Code" panose="020B0609020000020004" pitchFamily="49" charset="0"/>
                <a:cs typeface="Cascadia Code" panose="020B0609020000020004" pitchFamily="49" charset="0"/>
              </a:rPr>
              <a:t>operator</a:t>
            </a:r>
          </a:p>
          <a:p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Different values can be on the right-hand side of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</a:p>
          <a:p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“Hello, World!” is still a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here.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 pointer to function that writes a newline (“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\n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”) and flushes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ostream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’s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buffer.</a:t>
            </a:r>
          </a:p>
          <a:p>
            <a:pPr lvl="1"/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Forces a printout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8E5FE2D-B35C-107E-2ACA-8F1736320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endl</a:t>
            </a: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8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EXIT_SUCCESS</a:t>
            </a:r>
            <a:b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7B0D20-D480-C002-0A1B-FC9E0BDD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9EF2D-887E-3529-A80D-9561D973D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D3927B9-58F4-3AC1-51BF-135A1A7AA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353567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16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B39E9-9A32-04BE-7F6E-7A493040C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32D27-C1CE-B71F-FC65-31FDA6B9B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C++: &gt;&gt; operator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DA0D9E-1F97-4339-B7E5-4A723B67E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&gt;&gt;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an </a:t>
            </a:r>
            <a:r>
              <a:rPr lang="en-US" dirty="0">
                <a:solidFill>
                  <a:schemeClr val="accent6"/>
                </a:solidFill>
                <a:ea typeface="Cascadia Code" panose="020B0609020000020004" pitchFamily="49" charset="0"/>
                <a:cs typeface="Cascadia Code" panose="020B0609020000020004" pitchFamily="49" charset="0"/>
              </a:rPr>
              <a:t>operator</a:t>
            </a:r>
          </a:p>
          <a:p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cin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/>
              <a:t>is an object instance of class </a:t>
            </a:r>
            <a:r>
              <a:rPr lang="en-US" sz="2400" dirty="0" err="1"/>
              <a:t>istream</a:t>
            </a:r>
            <a:endParaRPr lang="en-US" dirty="0"/>
          </a:p>
          <a:p>
            <a:pPr fontAlgn="base"/>
            <a:r>
              <a:rPr lang="en-US" sz="2400" dirty="0"/>
              <a:t>Supports the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&gt;&gt;</a:t>
            </a:r>
            <a:r>
              <a:rPr lang="en-US" sz="2400" dirty="0"/>
              <a:t> operator for “extraction”</a:t>
            </a:r>
          </a:p>
          <a:p>
            <a:pPr lvl="1" fontAlgn="base"/>
            <a:r>
              <a:rPr lang="en-US" dirty="0"/>
              <a:t>Can be used in conditionals !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  (std::</a:t>
            </a:r>
            <a:r>
              <a:rPr lang="en-US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cin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&gt;&gt;num) </a:t>
            </a:r>
            <a:r>
              <a:rPr lang="en-US" dirty="0"/>
              <a:t>is true if successful</a:t>
            </a:r>
          </a:p>
          <a:p>
            <a:pPr fontAlgn="base"/>
            <a:r>
              <a:rPr lang="en-US" sz="2400" dirty="0"/>
              <a:t>Has a 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getline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() </a:t>
            </a:r>
            <a:r>
              <a:rPr lang="en-US" sz="2400" dirty="0"/>
              <a:t>method and methods to detect and clear errors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EB9FA7-6921-1983-E392-8B778421B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dirty="0">
                <a:solidFill>
                  <a:srgbClr val="C586C0"/>
                </a:solidFill>
                <a:latin typeface="Consolas" panose="020B0609020204030204" pitchFamily="49" charset="0"/>
              </a:rPr>
              <a:t>u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sing namespace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num;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"Type a number: 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num;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"You typed: 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num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051DDD-0A98-E5B7-74AA-04542C48D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9E68EF-D519-D159-30CC-B18F7811D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9C2FA9C7-34B3-752A-7EC9-6CB25B627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441959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30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5EDA4-9795-BC8E-61B8-789D8C2A4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54509-287C-33E5-F99D-9EBD74820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in C++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3E2AA3-26D3-192B-CDC9-194B0E6BF9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/>
              <a:t>C is (roughly) a subset of C++</a:t>
            </a:r>
            <a:endParaRPr lang="en-US" dirty="0"/>
          </a:p>
          <a:p>
            <a:pPr fontAlgn="base"/>
            <a:r>
              <a:rPr lang="en-US" sz="2400" dirty="0"/>
              <a:t>You can still use </a:t>
            </a:r>
            <a:r>
              <a:rPr lang="en-US" sz="2400" b="1" dirty="0" err="1"/>
              <a:t>printf</a:t>
            </a:r>
            <a:r>
              <a:rPr lang="en-US" sz="2400" dirty="0"/>
              <a:t> – but </a:t>
            </a:r>
            <a:r>
              <a:rPr lang="en-US" sz="2400" b="1" dirty="0"/>
              <a:t>bad style</a:t>
            </a:r>
            <a:r>
              <a:rPr lang="en-US" sz="2400" dirty="0"/>
              <a:t> in ordinary C++ code</a:t>
            </a:r>
          </a:p>
          <a:p>
            <a:pPr lvl="1" fontAlgn="base"/>
            <a:r>
              <a:rPr lang="en-US" dirty="0" err="1"/>
              <a:t>E.g</a:t>
            </a:r>
            <a:r>
              <a:rPr lang="en-US" dirty="0"/>
              <a:t> Use 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cerr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/>
              <a:t>instead of </a:t>
            </a:r>
            <a:r>
              <a:rPr lang="en-US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frpintf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(stderr, …)</a:t>
            </a:r>
          </a:p>
          <a:p>
            <a:pPr fontAlgn="base"/>
            <a:r>
              <a:rPr lang="en-US" sz="2400" dirty="0"/>
              <a:t>Can mix C and C++ idioms if needed to work with existing code, but avoid mixing if you can</a:t>
            </a:r>
          </a:p>
          <a:p>
            <a:pPr lvl="1" fontAlgn="base"/>
            <a:r>
              <a:rPr lang="en-US" b="1" dirty="0"/>
              <a:t>Use C++(17)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21F6D74-C4FB-9D55-43BA-CA573D486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cstdio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    </a:t>
            </a:r>
            <a:r>
              <a:rPr lang="en-US" sz="16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</a:t>
            </a:r>
            <a:r>
              <a:rPr lang="en-US" sz="16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printf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   </a:t>
            </a:r>
            <a:r>
              <a:rPr lang="en-US" sz="16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EXIT_SUCCESS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 from C!</a:t>
            </a:r>
            <a:r>
              <a:rPr lang="en-US" sz="1600" b="0" dirty="0">
                <a:solidFill>
                  <a:srgbClr val="D7BA7D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C3CD2-58B5-0A8A-BB59-43B87F58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AE5AA-25E8-7AC0-503C-8C2F1F63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68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3D8B7-0A51-C688-CBF5-26F721DB5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7C44C-8E90-CC39-AA54-9D85441C4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Fancier HelloWorld.cc - namespaces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4B580C-CFF6-4B60-60D5-4C8339F3E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9440" y="2057398"/>
            <a:ext cx="4251960" cy="448056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using</a:t>
            </a:r>
            <a:r>
              <a:rPr lang="en-US" sz="2400" dirty="0"/>
              <a:t> keyword introduces a namespace (or part of) into the current region</a:t>
            </a:r>
            <a:endParaRPr lang="en-US" dirty="0"/>
          </a:p>
          <a:p>
            <a:pPr fontAlgn="base"/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using namespace std;  </a:t>
            </a:r>
            <a:r>
              <a:rPr lang="en-US" sz="2400" dirty="0"/>
              <a:t>imports all names from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</a:t>
            </a:r>
          </a:p>
          <a:p>
            <a:pPr lvl="1" fontAlgn="base"/>
            <a:r>
              <a:rPr lang="en-US" dirty="0"/>
              <a:t>Linter will complain, but we will ignore for this class</a:t>
            </a:r>
          </a:p>
          <a:p>
            <a:pPr lvl="1" fontAlgn="base"/>
            <a:r>
              <a:rPr lang="en-US" dirty="0"/>
              <a:t>Can use std::string as string, std::</a:t>
            </a:r>
            <a:r>
              <a:rPr lang="en-US" dirty="0" err="1"/>
              <a:t>cout</a:t>
            </a:r>
            <a:r>
              <a:rPr lang="en-US" dirty="0"/>
              <a:t> as </a:t>
            </a:r>
            <a:r>
              <a:rPr lang="en-US" dirty="0" err="1"/>
              <a:t>cout</a:t>
            </a:r>
            <a:r>
              <a:rPr lang="en-US" dirty="0"/>
              <a:t>, std::</a:t>
            </a:r>
            <a:r>
              <a:rPr lang="en-US" dirty="0" err="1"/>
              <a:t>endl</a:t>
            </a:r>
            <a:r>
              <a:rPr lang="en-US" dirty="0"/>
              <a:t> as </a:t>
            </a:r>
            <a:r>
              <a:rPr lang="en-US" dirty="0" err="1"/>
              <a:t>endl</a:t>
            </a:r>
            <a:endParaRPr lang="en-US" dirty="0"/>
          </a:p>
          <a:p>
            <a:pPr fontAlgn="base"/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Using std::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;  </a:t>
            </a:r>
            <a:b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2400" dirty="0"/>
              <a:t>imports </a:t>
            </a:r>
            <a:r>
              <a:rPr lang="en-US" sz="2400" i="1" dirty="0"/>
              <a:t>only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/>
              <a:t>(used as 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400" dirty="0"/>
              <a:t>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3E33AC-079F-42CC-F02B-5B57FC303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&lt;string&gt; 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// C++ has a string class!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// introduces a namespace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string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hello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3834E1-998F-02B0-AE0E-E21C2635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DE77D8-3CD1-A37A-2BDC-2611DAE9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26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E4587089-2C53-4AFD-9ACB-6AEB6CD3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29819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45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4084F-444F-CC29-2075-8D96DAB55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2478-A087-FA07-59BF-3E7BFAF6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Fancier HelloWorld.cc - strings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204AC5-A377-5F1B-6256-16DECB21E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2400" dirty="0"/>
              <a:t>C++’s standard library has a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std::string </a:t>
            </a:r>
            <a:r>
              <a:rPr lang="en-US" sz="2400" dirty="0"/>
              <a:t>class</a:t>
            </a:r>
            <a:endParaRPr lang="en-US" dirty="0"/>
          </a:p>
          <a:p>
            <a:pPr fontAlgn="base"/>
            <a:r>
              <a:rPr lang="en-US" sz="2400" dirty="0"/>
              <a:t>Include the string header to use it</a:t>
            </a:r>
          </a:p>
          <a:p>
            <a:pPr lvl="1" fontAlgn="base"/>
            <a:r>
              <a:rPr lang="en-US" u="sng" dirty="0">
                <a:hlinkClick r:id="rId3"/>
              </a:rPr>
              <a:t>http://www.cplusplus.com/reference/string/</a:t>
            </a:r>
            <a:r>
              <a:rPr lang="en-US" dirty="0"/>
              <a:t> </a:t>
            </a:r>
          </a:p>
          <a:p>
            <a:r>
              <a:rPr lang="en-US" dirty="0"/>
              <a:t>Here we are </a:t>
            </a:r>
            <a:r>
              <a:rPr lang="en-US" dirty="0">
                <a:solidFill>
                  <a:schemeClr val="accent6"/>
                </a:solidFill>
              </a:rPr>
              <a:t>instantiating</a:t>
            </a:r>
            <a:r>
              <a:rPr lang="en-US" dirty="0"/>
              <a:t> a std::string object </a:t>
            </a:r>
            <a:r>
              <a:rPr lang="en-US" i="1" dirty="0"/>
              <a:t>on the </a:t>
            </a:r>
            <a:r>
              <a:rPr lang="en-US" b="1" i="1" dirty="0"/>
              <a:t>stack</a:t>
            </a:r>
            <a:r>
              <a:rPr lang="en-US" b="1" dirty="0"/>
              <a:t> </a:t>
            </a:r>
            <a:r>
              <a:rPr lang="en-US" dirty="0"/>
              <a:t>(an ordinary local variable)</a:t>
            </a:r>
          </a:p>
          <a:p>
            <a:pPr fontAlgn="base"/>
            <a:r>
              <a:rPr lang="en-US" dirty="0"/>
              <a:t>Passing the C string "Hello, World!" to its </a:t>
            </a:r>
            <a:r>
              <a:rPr lang="en-US" dirty="0">
                <a:solidFill>
                  <a:schemeClr val="accent6"/>
                </a:solidFill>
              </a:rPr>
              <a:t>constructor </a:t>
            </a:r>
            <a:r>
              <a:rPr lang="en-US" dirty="0"/>
              <a:t>method</a:t>
            </a:r>
          </a:p>
          <a:p>
            <a:pPr fontAlgn="base"/>
            <a:r>
              <a:rPr lang="en-US" dirty="0"/>
              <a:t>hello is deallocated (and its destructor invoked) when </a:t>
            </a:r>
            <a:r>
              <a:rPr lang="en-US" b="1" dirty="0"/>
              <a:t>main</a:t>
            </a:r>
            <a:r>
              <a:rPr lang="en-US" dirty="0"/>
              <a:t> returns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D076DC0-9228-F1D2-DEAB-52BE51A2B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&lt;string&gt; 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// C++ has a string class!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// introduces a namespace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string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hello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6247C1-3AF9-3235-9240-AA2429B7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5E41DA-0202-5FB0-2AEC-7D686901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27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4C4ED271-3AE9-DCE7-7ECF-53A75B78B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372363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52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E80C0-6526-5F1D-D12A-FB80D9B98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3DA63-75B3-4500-1384-EF7BCD9D9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Fancier HelloWorld.cc – string output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D8529-FE2E-EB29-3CFC-9ECE9F0A6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/>
          </a:bodyPr>
          <a:lstStyle/>
          <a:p>
            <a:r>
              <a:rPr lang="en-US" sz="2400" dirty="0"/>
              <a:t>The C++ string library also overloads the &lt;&lt; operator</a:t>
            </a:r>
            <a:endParaRPr lang="en-US" dirty="0"/>
          </a:p>
          <a:p>
            <a:pPr fontAlgn="base"/>
            <a:r>
              <a:rPr lang="en-US" sz="2400" dirty="0"/>
              <a:t>Defines a function (</a:t>
            </a:r>
            <a:r>
              <a:rPr lang="en-US" sz="2400" i="1" dirty="0"/>
              <a:t>not</a:t>
            </a:r>
            <a:r>
              <a:rPr lang="en-US" sz="2400" dirty="0"/>
              <a:t> an object method) that is invoked when the LHS is </a:t>
            </a:r>
            <a:r>
              <a:rPr lang="en-US" sz="2400" dirty="0" err="1"/>
              <a:t>ostream</a:t>
            </a:r>
            <a:r>
              <a:rPr lang="en-US" sz="2400" dirty="0"/>
              <a:t> and the RHS is std::string </a:t>
            </a:r>
          </a:p>
          <a:p>
            <a:pPr lvl="1" fontAlgn="base"/>
            <a:r>
              <a:rPr lang="en-US" u="sng" dirty="0">
                <a:hlinkClick r:id="rId3"/>
              </a:rPr>
              <a:t>http://www.cplusplus.com/reference/string/string/operator&lt;&lt;/</a:t>
            </a:r>
            <a:r>
              <a:rPr lang="en-US" dirty="0"/>
              <a:t> 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667FBB-F8B7-CB20-3300-BCC73F379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&lt;string&gt; 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// C++ has a string class!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// introduces a namespace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string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hello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1D5BC-46A5-ACB7-3D2E-7091D3A1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5B23A6-782F-1E76-B36E-D61A4065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28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66D0ED9-257D-76F0-DA00-DE13D6EC7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407923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770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0F859-FD7C-4332-C06A-9EA2F2464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2F9AA-A3A4-D7ED-AA1C-10AC43F92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Fancier HelloWorld – string operations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8A792A-5DC0-6CB4-5455-AE05E0190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3708400" cy="38201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string class overloads the “=” operator</a:t>
            </a:r>
          </a:p>
          <a:p>
            <a:pPr lvl="1" fontAlgn="base"/>
            <a:r>
              <a:rPr lang="en-US" dirty="0"/>
              <a:t>Copies the RHS and replaces the string’s contents with it</a:t>
            </a:r>
          </a:p>
          <a:p>
            <a:r>
              <a:rPr lang="en-US" dirty="0"/>
              <a:t>The string class overloads the “+” operator</a:t>
            </a:r>
            <a:endParaRPr lang="en-US" sz="2400" dirty="0"/>
          </a:p>
          <a:p>
            <a:pPr lvl="1"/>
            <a:r>
              <a:rPr lang="en-US" dirty="0"/>
              <a:t>Creates and returns a new string that is the concatenation of the LHS and RHS</a:t>
            </a:r>
          </a:p>
          <a:p>
            <a:r>
              <a:rPr lang="en-US" dirty="0"/>
              <a:t>This statement is complex!</a:t>
            </a:r>
          </a:p>
          <a:p>
            <a:pPr lvl="1" fontAlgn="base"/>
            <a:r>
              <a:rPr lang="en-US" dirty="0"/>
              <a:t>First “+” creates a string that is the concatenation of hello’s current contents and ", World!"</a:t>
            </a:r>
          </a:p>
          <a:p>
            <a:pPr lvl="1" fontAlgn="base"/>
            <a:r>
              <a:rPr lang="en-US" dirty="0"/>
              <a:t>Then “=” creates a copy of the concatenation to store in hello</a:t>
            </a:r>
          </a:p>
          <a:p>
            <a:pPr lvl="1" fontAlgn="base"/>
            <a:r>
              <a:rPr lang="en-US" dirty="0"/>
              <a:t>Without the syntactic sugar: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6F4906-8F5E-B0FD-4CE2-1BAE30A94522}"/>
              </a:ext>
            </a:extLst>
          </p:cNvPr>
          <p:cNvSpPr txBox="1"/>
          <p:nvPr/>
        </p:nvSpPr>
        <p:spPr>
          <a:xfrm>
            <a:off x="1656080" y="5942228"/>
            <a:ext cx="6244017" cy="369332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hello.operator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=(</a:t>
            </a:r>
            <a:r>
              <a:rPr lang="en-US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hello.operator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+(“, World!”));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41B8CE-77EA-5E84-C7F3-105278FDD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3820161"/>
          </a:xfrm>
          <a:solidFill>
            <a:schemeClr val="tx1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::string;</a:t>
            </a:r>
            <a:b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6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string </a:t>
            </a:r>
            <a:r>
              <a:rPr lang="en-US" sz="16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hello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", World!</a:t>
            </a:r>
            <a:r>
              <a:rPr lang="en-US" sz="1600" b="0" dirty="0">
                <a:solidFill>
                  <a:srgbClr val="D7BA7D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sz="16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BC6FC0A-1005-C3DD-332F-59404A8A2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46329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8A70EE-7807-CA41-9C2E-D456269C2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8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195C9-077C-D408-D88C-3DDC00186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5AE3A-C467-7BD8-6398-0B266F98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v. Scripting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7597402-487C-CA50-7E8B-6CDBFD67C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6E8B6-D8F5-EC84-4F07-CB463E00B7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Compiled</a:t>
            </a:r>
          </a:p>
          <a:p>
            <a:pPr fontAlgn="base"/>
            <a:r>
              <a:rPr lang="en-US" sz="2400" dirty="0"/>
              <a:t>Highly structured, data-typed</a:t>
            </a:r>
          </a:p>
          <a:p>
            <a:pPr fontAlgn="base"/>
            <a:r>
              <a:rPr lang="en-US" sz="2400" dirty="0"/>
              <a:t>Strings have library processing</a:t>
            </a:r>
          </a:p>
          <a:p>
            <a:pPr fontAlgn="base"/>
            <a:r>
              <a:rPr lang="en-US" sz="2400" dirty="0"/>
              <a:t>Data structures and libraries </a:t>
            </a:r>
          </a:p>
          <a:p>
            <a:pPr fontAlgn="base"/>
            <a:r>
              <a:rPr lang="en-US" sz="2400" dirty="0"/>
              <a:t>Good for large complex programs</a:t>
            </a:r>
          </a:p>
          <a:p>
            <a:pPr lvl="1" fontAlgn="base"/>
            <a:r>
              <a:rPr lang="en-US" dirty="0"/>
              <a:t>Java, with object-oriented programming, is even better for complex programs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F82317-257D-880E-4BB2-A2368F2FD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Scripting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AF9EDAF-2B83-5D33-F1A9-FF9C3238E7D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Interpreted</a:t>
            </a:r>
          </a:p>
          <a:p>
            <a:pPr fontAlgn="base"/>
            <a:r>
              <a:rPr lang="en-US" sz="2400" dirty="0"/>
              <a:t>Esoteric variable access</a:t>
            </a:r>
          </a:p>
          <a:p>
            <a:pPr fontAlgn="base"/>
            <a:r>
              <a:rPr lang="en-US" sz="2400" dirty="0"/>
              <a:t>Everything is a string</a:t>
            </a:r>
          </a:p>
          <a:p>
            <a:pPr fontAlgn="base"/>
            <a:r>
              <a:rPr lang="en-US" sz="2400" dirty="0"/>
              <a:t>Easy access to files and program</a:t>
            </a:r>
          </a:p>
          <a:p>
            <a:pPr fontAlgn="base"/>
            <a:r>
              <a:rPr lang="en-US" sz="2400" dirty="0"/>
              <a:t>Good for quick &amp; interactive programs</a:t>
            </a:r>
          </a:p>
          <a:p>
            <a:pPr lvl="1" fontAlgn="base"/>
            <a:r>
              <a:rPr lang="en-US" dirty="0"/>
              <a:t>Do one thing and do it well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0A139-E6B6-08CD-A292-61FB634F6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740FE-2376-240F-9762-DAD9B488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976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7BC77-E36F-B690-4C65-0DEBAB08B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cool things about C++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2FCEA0E-4448-9E20-F92D-71C731795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primitive types include the familiar ones from C: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char, short, int, long, float, double,</a:t>
            </a:r>
            <a:r>
              <a:rPr lang="en-US" dirty="0"/>
              <a:t> etc.</a:t>
            </a:r>
          </a:p>
          <a:p>
            <a:pPr lvl="1"/>
            <a:r>
              <a:rPr lang="en-US" dirty="0"/>
              <a:t>Also include 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bool </a:t>
            </a:r>
          </a:p>
          <a:p>
            <a:r>
              <a:rPr lang="en-US" dirty="0">
                <a:cs typeface="Cascadia Code" panose="020B0609020000020004" pitchFamily="49" charset="0"/>
              </a:rPr>
              <a:t>C++ still has pointers, and they work the same way as in C</a:t>
            </a:r>
          </a:p>
          <a:p>
            <a:pPr lvl="1"/>
            <a:r>
              <a:rPr lang="en-US" dirty="0">
                <a:cs typeface="Cascadia Code" panose="020B0609020000020004" pitchFamily="49" charset="0"/>
              </a:rPr>
              <a:t>But, also, you can use </a:t>
            </a:r>
            <a:r>
              <a:rPr lang="en-US" b="1" dirty="0">
                <a:solidFill>
                  <a:schemeClr val="accent6"/>
                </a:solidFill>
                <a:cs typeface="Cascadia Code" panose="020B0609020000020004" pitchFamily="49" charset="0"/>
              </a:rPr>
              <a:t>references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5B6AE-7283-0972-70B8-0DD367587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443B5-863B-2CCE-CE79-353A1B72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646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1C2CE-F513-A3FB-0846-EC16EA679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6CF7E-68B1-9F2F-1361-B0335C92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44DA755-ECE9-2BD0-5379-7420A5933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2800" dirty="0"/>
              <a:t>A </a:t>
            </a:r>
            <a:r>
              <a:rPr lang="en-US" sz="2800" b="1" dirty="0"/>
              <a:t>pointer</a:t>
            </a:r>
            <a:r>
              <a:rPr lang="en-US" sz="2800" dirty="0"/>
              <a:t> is a variable containing an address</a:t>
            </a:r>
          </a:p>
          <a:p>
            <a:pPr fontAlgn="base"/>
            <a:r>
              <a:rPr lang="en-US" sz="2800" dirty="0"/>
              <a:t>Modifying the pointer </a:t>
            </a:r>
            <a:r>
              <a:rPr lang="en-US" sz="2800" i="1" dirty="0"/>
              <a:t>doesn’t</a:t>
            </a:r>
            <a:r>
              <a:rPr lang="en-US" sz="2800" dirty="0"/>
              <a:t> modify what it points to, but you can access/modify what it points to by </a:t>
            </a:r>
            <a:r>
              <a:rPr lang="en-US" sz="2800" i="1" dirty="0"/>
              <a:t>dereferencing</a:t>
            </a:r>
            <a:endParaRPr lang="en-US" sz="2800" dirty="0"/>
          </a:p>
          <a:p>
            <a:pPr fontAlgn="base"/>
            <a:r>
              <a:rPr lang="en-US" sz="2800" dirty="0"/>
              <a:t>These work the same in C and 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D47ABBA-9F82-DBAE-57B3-EFC89CAE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CA6BC-6E4F-A9E3-A7DE-93C10B2C7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06884-BDB8-190B-9150-9D160DAD0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016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82638-1BD4-8D38-48C6-1ADB06514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3E0B5-A742-2A61-A5BB-EA23B2B43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200539"/>
          </a:xfrm>
        </p:spPr>
        <p:txBody>
          <a:bodyPr/>
          <a:lstStyle/>
          <a:p>
            <a:r>
              <a:rPr lang="en-US" dirty="0"/>
              <a:t>Pointer Review 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669AD93-389E-EF3C-D8AB-A5D00846E21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949097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57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3FB1B-5EA3-53E5-373B-D2D4EA2C4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AE3A3ADC-D064-F9CD-39C0-1C73EE37C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27724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981D256-9082-03B0-4E2C-9CA43907C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84B077-413D-869C-00E5-C372B3A971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139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D7620-F9DF-8ECA-E0FB-980AE4E02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6807-B678-899B-320E-A59C5739F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3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84C715-0168-98F2-DACC-ABB90505522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5176315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027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0x7ff….a4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Z address to x">
            <a:extLst>
              <a:ext uri="{FF2B5EF4-FFF2-40B4-BE49-F238E27FC236}">
                <a16:creationId xmlns:a16="http://schemas.microsoft.com/office/drawing/2014/main" id="{6AC5CBEF-1F57-F993-439F-9C97B36610A1}"/>
              </a:ext>
            </a:extLst>
          </p:cNvPr>
          <p:cNvCxnSpPr>
            <a:cxnSpLocks/>
          </p:cNvCxnSpPr>
          <p:nvPr/>
        </p:nvCxnSpPr>
        <p:spPr>
          <a:xfrm rot="16200000" flipV="1">
            <a:off x="2100943" y="2863341"/>
            <a:ext cx="1587500" cy="154940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DF8EAD38-761A-992E-272C-90AC9F770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1534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1E2E0B-C3A8-1EAF-8724-F9E8064A0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E7D32-2263-6044-8EB4-1246839C1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A12BA-F6F8-400A-A437-70E94F380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511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86BF0-FA1B-B490-F8C8-2F2B5F271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4AF9D-F04F-4486-335A-9F76B6A9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4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30D4302-833F-D775-0E4F-4BDEDDCF75C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724545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816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0x7ff….a4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address in z to x">
            <a:extLst>
              <a:ext uri="{FF2B5EF4-FFF2-40B4-BE49-F238E27FC236}">
                <a16:creationId xmlns:a16="http://schemas.microsoft.com/office/drawing/2014/main" id="{D8CF675D-9017-B399-D484-0F348C5488F7}"/>
              </a:ext>
            </a:extLst>
          </p:cNvPr>
          <p:cNvCxnSpPr>
            <a:cxnSpLocks/>
          </p:cNvCxnSpPr>
          <p:nvPr/>
        </p:nvCxnSpPr>
        <p:spPr>
          <a:xfrm rot="16200000" flipV="1">
            <a:off x="1894114" y="2889380"/>
            <a:ext cx="1673290" cy="131872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9F0FBC63-44D4-D633-0A9E-061859DB5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5026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7F65FB3-5398-CE3D-8919-43A714B50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1CC849-4508-AA40-8C5A-C828B4418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CF0B7-E7AC-9F68-692C-3553B292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112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8A295-EBF5-E324-FBB9-6F15901F4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E5D4-CD80-84DF-CBBF-221B7021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EABAEEB-A656-6301-1422-8180FCF5A7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02198519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090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0x7ff….a4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ess in z to x">
            <a:extLst>
              <a:ext uri="{FF2B5EF4-FFF2-40B4-BE49-F238E27FC236}">
                <a16:creationId xmlns:a16="http://schemas.microsoft.com/office/drawing/2014/main" id="{C8A893C9-394C-E967-7FE8-DCAEC05052C5}"/>
              </a:ext>
            </a:extLst>
          </p:cNvPr>
          <p:cNvCxnSpPr>
            <a:cxnSpLocks/>
          </p:cNvCxnSpPr>
          <p:nvPr/>
        </p:nvCxnSpPr>
        <p:spPr>
          <a:xfrm rot="16200000" flipV="1">
            <a:off x="2063620" y="2837941"/>
            <a:ext cx="1587500" cy="154940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EEDD1B5F-7B9B-6340-7E1A-FE1614C37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9217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E098B5-4938-8485-D3F4-2B524510F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BA2BF-D78D-F3E0-F95E-945994E4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813BB4-C657-8429-F733-46425634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42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6FF0D-7CEC-ED2D-F3F4-67D0C758D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8622-BF1F-B37F-B6D1-B410340C0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6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FDCA33B-6857-A07A-9049-AC62E87F416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76085646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293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0x7ff….a0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address in z to y">
            <a:extLst>
              <a:ext uri="{FF2B5EF4-FFF2-40B4-BE49-F238E27FC236}">
                <a16:creationId xmlns:a16="http://schemas.microsoft.com/office/drawing/2014/main" id="{18E54C0C-E0DE-D133-D770-04717D324374}"/>
              </a:ext>
            </a:extLst>
          </p:cNvPr>
          <p:cNvCxnSpPr>
            <a:cxnSpLocks/>
          </p:cNvCxnSpPr>
          <p:nvPr/>
        </p:nvCxnSpPr>
        <p:spPr>
          <a:xfrm rot="10800000">
            <a:off x="2184400" y="3737609"/>
            <a:ext cx="1441450" cy="60325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C80BAB3D-E1CF-478E-8E05-7BB13292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3408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98CE20-0085-4E04-F7CF-C87B81467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C398A6-BB81-45EA-217B-237E30191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B2D6F-EA02-834F-0C7E-399654DA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343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047C1-70E7-1C73-E2EF-08DC44542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43D97-2104-8DCB-2B2D-EA76E28F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7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08157AA-3DED-19C7-8AC7-56F159497E0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4120409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596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0x7ff….a0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address in Z to y">
            <a:extLst>
              <a:ext uri="{FF2B5EF4-FFF2-40B4-BE49-F238E27FC236}">
                <a16:creationId xmlns:a16="http://schemas.microsoft.com/office/drawing/2014/main" id="{E620CD97-D33A-3EC0-1922-DE7BB87F9B97}"/>
              </a:ext>
            </a:extLst>
          </p:cNvPr>
          <p:cNvCxnSpPr>
            <a:cxnSpLocks/>
          </p:cNvCxnSpPr>
          <p:nvPr/>
        </p:nvCxnSpPr>
        <p:spPr>
          <a:xfrm rot="10800000">
            <a:off x="2097314" y="3793269"/>
            <a:ext cx="1441450" cy="60325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1528905-5AB8-27C4-903F-030173423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&amp;x;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 z = &amp;y;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b="0" dirty="0">
              <a:effectLst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DCA1281-DBFC-68B3-6849-EE0CB8310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6837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C7174-3BBD-0928-7365-9BCC5D75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C972D-0AE6-4BF3-2925-987CBB56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615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688EB-4832-4E8A-B104-E768B0431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C2B9-9443-F9F2-E8A1-31DE9ABF9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7DD33AF-3039-D237-EB4A-35C4ED346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/>
              <a:t>A </a:t>
            </a:r>
            <a:r>
              <a:rPr lang="en-US" sz="2600" b="1" dirty="0"/>
              <a:t>reference</a:t>
            </a:r>
            <a:r>
              <a:rPr lang="en-US" sz="2600" dirty="0"/>
              <a:t> is an alias for another variable</a:t>
            </a:r>
          </a:p>
          <a:p>
            <a:pPr fontAlgn="base"/>
            <a:r>
              <a:rPr lang="en-US" sz="2600" i="1" dirty="0"/>
              <a:t>Alias</a:t>
            </a:r>
            <a:r>
              <a:rPr lang="en-US" sz="2600" dirty="0"/>
              <a:t>: another name that is bound to the aliased variable - No new storage!</a:t>
            </a:r>
            <a:endParaRPr lang="en-US" sz="2600" i="1" dirty="0"/>
          </a:p>
          <a:p>
            <a:pPr lvl="1" fontAlgn="base"/>
            <a:r>
              <a:rPr lang="en-US" sz="2600" dirty="0"/>
              <a:t>Mutating a reference </a:t>
            </a:r>
            <a:r>
              <a:rPr lang="en-US" sz="2600" b="1" i="1" dirty="0"/>
              <a:t>is</a:t>
            </a:r>
            <a:r>
              <a:rPr lang="en-US" sz="2600" dirty="0"/>
              <a:t> mutating the aliased variable</a:t>
            </a:r>
          </a:p>
          <a:p>
            <a:pPr fontAlgn="base"/>
            <a:r>
              <a:rPr lang="en-US" sz="2600" dirty="0"/>
              <a:t>Introduced in C++ as part of the language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E28C8FB-8098-1302-DF4C-EBC3EE28D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10000"/>
          </a:bodyPr>
          <a:lstStyle/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4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z = x; 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z = y; 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  </a:t>
            </a:r>
            <a:br>
              <a:rPr lang="en-US" sz="2000" b="0" dirty="0">
                <a:effectLst/>
              </a:rPr>
            </a:b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2000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0CC99C-40F6-834F-6A9D-D3C508F6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D2E18-B021-2505-1E56-6824F3BEA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205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44838-3176-593F-15B9-67A831760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1DA12-CE95-4386-B599-102FD876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73A2694-0CCD-1B46-E092-B31CB25209C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4098566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55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90A7A686-B2B3-7BF1-5544-15C77CDCC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27724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178EBF2-49FA-54B3-73B1-D799B0BC6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) {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z = x;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= y;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6436EE-2899-54EF-76E7-E7CC69BA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35B9E-2534-1B0C-DA39-A679B3AB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5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77F45-B919-3833-AECD-F6798DFE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v. Java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BF69AEE-9D4C-F140-4608-DF897886A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37D96-4BDC-C379-2799-A8D7B3783E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dirty="0"/>
              <a:t>Lower level (closer to assembly)</a:t>
            </a:r>
          </a:p>
          <a:p>
            <a:pPr fontAlgn="base"/>
            <a:r>
              <a:rPr lang="en-US" dirty="0"/>
              <a:t>No guaranteed memory safety</a:t>
            </a:r>
          </a:p>
          <a:p>
            <a:pPr fontAlgn="base"/>
            <a:r>
              <a:rPr lang="en-US" dirty="0"/>
              <a:t>Procedural</a:t>
            </a:r>
          </a:p>
          <a:p>
            <a:pPr fontAlgn="base"/>
            <a:r>
              <a:rPr lang="en-US" dirty="0"/>
              <a:t>Compiled (not interpreted like bash)</a:t>
            </a:r>
          </a:p>
          <a:p>
            <a:pPr fontAlgn="base"/>
            <a:r>
              <a:rPr lang="en-US" dirty="0"/>
              <a:t>Conditional controls (if, while)</a:t>
            </a:r>
          </a:p>
          <a:p>
            <a:pPr fontAlgn="base"/>
            <a:r>
              <a:rPr lang="en-US" dirty="0"/>
              <a:t>Modern syntax (human readable)</a:t>
            </a:r>
          </a:p>
          <a:p>
            <a:r>
              <a:rPr lang="en-US" dirty="0"/>
              <a:t>Small standard library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BF0F943-D27A-042D-999B-B6F3ED1643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Java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1F4970D-1FD3-3A20-749C-2636F858973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dirty="0"/>
              <a:t>Higher level (lots of compilation)</a:t>
            </a:r>
          </a:p>
          <a:p>
            <a:pPr fontAlgn="base"/>
            <a:r>
              <a:rPr lang="en-US" dirty="0"/>
              <a:t>Safe (sand-boxed in </a:t>
            </a:r>
            <a:r>
              <a:rPr lang="en-US" dirty="0" err="1"/>
              <a:t>jvm</a:t>
            </a:r>
            <a:r>
              <a:rPr lang="en-US" dirty="0"/>
              <a:t>, compiled limits)</a:t>
            </a:r>
          </a:p>
          <a:p>
            <a:pPr fontAlgn="base"/>
            <a:r>
              <a:rPr lang="en-US" dirty="0"/>
              <a:t>Object Oriented</a:t>
            </a:r>
          </a:p>
          <a:p>
            <a:pPr fontAlgn="base"/>
            <a:r>
              <a:rPr lang="en-US" dirty="0"/>
              <a:t>Compiled</a:t>
            </a:r>
          </a:p>
          <a:p>
            <a:pPr fontAlgn="base"/>
            <a:r>
              <a:rPr lang="en-US" dirty="0"/>
              <a:t>Conditional controls (if, while)</a:t>
            </a:r>
          </a:p>
          <a:p>
            <a:pPr fontAlgn="base"/>
            <a:r>
              <a:rPr lang="en-US" dirty="0"/>
              <a:t>Modern syntax (human readable)</a:t>
            </a:r>
          </a:p>
          <a:p>
            <a:pPr fontAlgn="base"/>
            <a:r>
              <a:rPr lang="en-US" dirty="0"/>
              <a:t>Large standard library, huge extended libraries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7F8B9-8E9E-817A-B8E0-2750647F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B9B9B-480E-AD10-DFBD-81F6A66B1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481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AF44A-9799-DE84-0CE4-EA7C484F1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A740-1144-5A31-83A9-6D59AB33A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3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EC1C588-5843-3DB7-86F7-5870B378D39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7129360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622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B6083745-EC40-543B-2C71-226583901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1153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34B2FD5-5EA9-173C-6E23-C915B596C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) {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z = x;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= y;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8C9E1-BDA1-163A-B3CF-0BF41FCF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97A151-8498-BFD0-BB56-1BCF9F9A9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311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60C1A-9316-7D00-737A-AF93847C2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1A60E-63ED-236B-1215-96BEB1DB0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4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0D30F49-72C4-8423-E908-9C17C11F1CB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6123832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2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6C90282E-A976-3713-D6F7-38F3A6ECD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4772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A8DDE1D-4073-3ADF-7B39-157908A31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) {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z = x;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= y;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54BCC-84BB-D354-4DEB-CF55EFD8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FDDF1-4D76-413D-44C7-CC8378DB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218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AD21A-4102-BEF3-81D6-9C1F3013D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91994-DE6F-B2E7-9B5A-265910F2E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DE04C57-B528-601D-2084-6BE59259C8E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3454626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25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2335BA95-2B99-BBFF-6412-73730443F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8455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1D82D7B-D0C0-8915-A2D8-1C2448C9C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) {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z = x;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= y;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1CC8E-D2E1-7803-3CC5-FD78B4BD6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2B557-E322-14FF-6347-99FC5D9F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985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7B178-E01F-08A4-9E07-C499A0E6E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7C37E-6A8D-A278-2C17-E013C978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6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2429254-738F-0EE8-DE1B-07B09820404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8868012"/>
              </p:ext>
            </p:extLst>
          </p:nvPr>
        </p:nvGraphicFramePr>
        <p:xfrm>
          <a:off x="1143000" y="2057400"/>
          <a:ext cx="369570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994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2803B06-7708-D985-DD23-BE3273DA262B}"/>
              </a:ext>
            </a:extLst>
          </p:cNvPr>
          <p:cNvSpPr txBox="1"/>
          <p:nvPr/>
        </p:nvSpPr>
        <p:spPr>
          <a:xfrm>
            <a:off x="1143001" y="4298308"/>
            <a:ext cx="36467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different:  z is bound to x, so this is just a normal assignment operator.</a:t>
            </a:r>
          </a:p>
          <a:p>
            <a:r>
              <a:rPr lang="en-US" dirty="0"/>
              <a:t>You can’t ‘rebind’ a reference, so it must be initialized when it is declared.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D10FC-7EFF-F6A6-0ECC-292A5B6BF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C++ Intro, Professor Hazen</a:t>
            </a:r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FAEE8C6-FF3D-8A08-F283-05535D6B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2519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D800422-6901-0BCF-DCA1-350150B19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) {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z = x;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= y;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0CEDC-0855-3D2E-E5D9-741CBDA70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88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F8ED3-6F1E-0A9F-483A-BD9ACD8B6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8B9A1-5EDF-699E-C0CA-76467F21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7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4228014-F265-586E-B8B0-ED07353319C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4835884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153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AF9319D-F19E-7691-AF8D-87FA12FD6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ourier New" panose="020703090202050204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) {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z = x;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= y; 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  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ourier New" panose="020703090202050204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;</a:t>
            </a:r>
            <a:endParaRPr lang="en-US" sz="2000" dirty="0"/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BAC1C57-3972-5441-4ED4-2C80F6CDB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6202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4E71B7-1278-25CD-849E-113D54B2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1BCFC-0F22-E628-99DD-C0392A1D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167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C4745-3D56-2A79-F036-5AED00C43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EE38E-70A4-01CA-F0B4-C994A7C5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syntax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19D92B-A1EA-C8C6-4D61-AAF9F6D47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dirty="0"/>
              <a:t> and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</a:t>
            </a:r>
            <a:r>
              <a:rPr lang="en-US" dirty="0"/>
              <a:t> are used as both an operator in an expression and as part of a declaration. The context in which a symbol is used determines what the symbol means: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42;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r =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</a:t>
            </a:r>
            <a:r>
              <a:rPr lang="en-US" dirty="0"/>
              <a:t>// &amp; follows a type and is part of a declaration; </a:t>
            </a:r>
            <a:r>
              <a:rPr lang="en-US" dirty="0">
                <a:solidFill>
                  <a:schemeClr val="accent6"/>
                </a:solidFill>
              </a:rPr>
              <a:t>r is a reference</a:t>
            </a:r>
          </a:p>
          <a:p>
            <a:r>
              <a:rPr lang="en-US" dirty="0"/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nt* p;</a:t>
            </a:r>
            <a:r>
              <a:rPr lang="en-US" dirty="0"/>
              <a:t> // * follows a type and is part of a declaration; p is a pointer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 = &amp;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r>
              <a:rPr lang="en-US" dirty="0"/>
              <a:t> // &amp; is used in an expression as the address-of operator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*p =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r>
              <a:rPr lang="en-US" dirty="0"/>
              <a:t> // * is used in an expression as the dereference operator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r2 = *p;</a:t>
            </a:r>
            <a:r>
              <a:rPr lang="en-US" dirty="0"/>
              <a:t> // </a:t>
            </a:r>
            <a:r>
              <a:rPr lang="en-US" dirty="0">
                <a:solidFill>
                  <a:schemeClr val="accent6"/>
                </a:solidFill>
              </a:rPr>
              <a:t>&amp; is part of the declaration; * is the dereference operator</a:t>
            </a:r>
            <a:br>
              <a:rPr lang="en-US" dirty="0"/>
            </a:br>
            <a:endParaRPr lang="en-US" dirty="0"/>
          </a:p>
          <a:p>
            <a:pPr marL="45720" indent="0">
              <a:buNone/>
            </a:pPr>
            <a:r>
              <a:rPr lang="en-US" dirty="0"/>
              <a:t>In declarations, &amp; and * are used to form </a:t>
            </a:r>
            <a:r>
              <a:rPr lang="en-US" i="1" dirty="0"/>
              <a:t>compound</a:t>
            </a:r>
            <a:r>
              <a:rPr lang="en-US" dirty="0"/>
              <a:t> types. In expressions, these same</a:t>
            </a:r>
            <a:br>
              <a:rPr lang="en-US" dirty="0"/>
            </a:br>
            <a:r>
              <a:rPr lang="en-US" dirty="0"/>
              <a:t>symbols are used to denote an operator.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1D81C-7E27-6F11-047A-49FEA682D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65B42-33F9-49A6-0BEA-99653A9F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010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C6080-437C-6192-CB59-C963FEF45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2E1C-6287-D3E7-0067-A01259E4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F3C5B80-2703-BEAB-88AB-21C7D01D2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/>
              <a:t>A </a:t>
            </a:r>
            <a:r>
              <a:rPr lang="en-US" sz="2600" b="1" dirty="0"/>
              <a:t>reference</a:t>
            </a:r>
            <a:r>
              <a:rPr lang="en-US" sz="2600" dirty="0"/>
              <a:t> is an alias for another variable</a:t>
            </a:r>
          </a:p>
          <a:p>
            <a:pPr fontAlgn="base"/>
            <a:r>
              <a:rPr lang="en-US" sz="2600" i="1" dirty="0"/>
              <a:t>Alias</a:t>
            </a:r>
            <a:r>
              <a:rPr lang="en-US" sz="2600" dirty="0"/>
              <a:t>: another name that is bound to the aliased variable - No new storage!</a:t>
            </a:r>
            <a:endParaRPr lang="en-US" sz="2600" i="1" dirty="0"/>
          </a:p>
          <a:p>
            <a:pPr lvl="1" fontAlgn="base"/>
            <a:r>
              <a:rPr lang="en-US" sz="2600" dirty="0"/>
              <a:t>Mutating a reference </a:t>
            </a:r>
            <a:r>
              <a:rPr lang="en-US" sz="2600" b="1" i="1" dirty="0"/>
              <a:t>is</a:t>
            </a:r>
            <a:r>
              <a:rPr lang="en-US" sz="2600" dirty="0"/>
              <a:t> mutating the aliased variable</a:t>
            </a:r>
          </a:p>
          <a:p>
            <a:pPr fontAlgn="base"/>
            <a:r>
              <a:rPr lang="en-US" sz="2600" dirty="0"/>
              <a:t>Introduced in C++ as part of the language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B95F281-EE56-76F0-1109-7D93A170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9C32E3-45EB-7249-C398-68BE8039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61D9E6-0A33-ABCA-A507-5D9BE533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921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7CC13-6E18-C781-FE3E-2BFA5D8E7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C1A10-77A8-1B02-9D17-9CE20DB0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 2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53DCE19C-3620-13C2-6586-D638F17B2A9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60036583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174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D216956-2C91-A136-07B3-1CD9A63C2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E25101B-15B4-9636-CB1E-E204B122B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8519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D53423-1D96-C704-414D-A193068A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3A072-8E9F-37EF-AA74-18B4381A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651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4057E-68D5-14AA-3FA7-1E10E2F66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0CA4-43DF-D57B-FAED-F435B8CB5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3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A73B3666-6013-49B5-A442-562671432C9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51734387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538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b</a:t>
                      </a:r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E7E14C4-60E8-D66A-BC50-48690675B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7C0F52B-77FB-9829-4E64-441998C1E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1404194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2BCCF73F-E2BA-8269-7E84-50BE64A20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218913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7FDF62-364A-3E33-5037-16AF1DB0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15793-C637-A3F8-23E7-90B8F4895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64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2F255-F4F6-B845-DD25-26B2CC204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24325-99C5-30F3-EA82-D05F89B57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4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329604EB-B562-1AA7-9A0B-99B4BD14D7A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2774201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933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tmp</a:t>
                      </a:r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B4A05EC-8DB5-F97F-45DA-D5D9AC2E2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8778C67-2A55-52A1-0FA6-F3CA7C192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1771196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6B70A-E3E3-1A55-B8F6-B1A7A5543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BE00F-816A-64DF-4B74-850A94868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1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16F57-9115-4AF5-18D8-967E476A1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612F0-0F3D-5942-A8BE-5C4834D4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v. C++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719D1B-C945-C576-360A-DBCBC33B2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604E4-478B-E27B-EBBD-218D80CC7E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Lower level (closer to assembly)</a:t>
            </a:r>
          </a:p>
          <a:p>
            <a:pPr fontAlgn="base"/>
            <a:r>
              <a:rPr lang="en-US" dirty="0"/>
              <a:t>No guaranteed memory safety</a:t>
            </a:r>
          </a:p>
          <a:p>
            <a:pPr fontAlgn="base"/>
            <a:r>
              <a:rPr lang="en-US" dirty="0"/>
              <a:t>Procedural</a:t>
            </a:r>
          </a:p>
          <a:p>
            <a:pPr fontAlgn="base"/>
            <a:r>
              <a:rPr lang="en-US" dirty="0"/>
              <a:t>Compiled (not interpreted like bash)</a:t>
            </a:r>
          </a:p>
          <a:p>
            <a:pPr fontAlgn="base"/>
            <a:r>
              <a:rPr lang="en-US" dirty="0"/>
              <a:t>Conditional controls (if, while)</a:t>
            </a:r>
          </a:p>
          <a:p>
            <a:pPr fontAlgn="base"/>
            <a:r>
              <a:rPr lang="en-US" dirty="0"/>
              <a:t>Modern syntax (human readable)</a:t>
            </a:r>
          </a:p>
          <a:p>
            <a:r>
              <a:rPr lang="en-US" dirty="0"/>
              <a:t>Small standard library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EC9447E-04DC-EB2C-2181-E44B758F2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672D74D-33A0-138F-9375-AD2CFB6A656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Still user-managed memory / headers</a:t>
            </a:r>
          </a:p>
          <a:p>
            <a:pPr fontAlgn="base"/>
            <a:r>
              <a:rPr lang="en-US" dirty="0"/>
              <a:t>Still not guaranteed, but tools exist </a:t>
            </a:r>
          </a:p>
          <a:p>
            <a:pPr fontAlgn="base"/>
            <a:r>
              <a:rPr lang="en-US" dirty="0"/>
              <a:t>Object Oriented</a:t>
            </a:r>
          </a:p>
          <a:p>
            <a:pPr fontAlgn="base"/>
            <a:r>
              <a:rPr lang="en-US" dirty="0"/>
              <a:t>Compiled</a:t>
            </a:r>
          </a:p>
          <a:p>
            <a:pPr fontAlgn="base"/>
            <a:r>
              <a:rPr lang="en-US" dirty="0"/>
              <a:t>Conditional controls (if, while)</a:t>
            </a:r>
          </a:p>
          <a:p>
            <a:pPr fontAlgn="base"/>
            <a:r>
              <a:rPr lang="en-US" dirty="0"/>
              <a:t>Modern syntax (human readable) (??)</a:t>
            </a:r>
          </a:p>
          <a:p>
            <a:pPr fontAlgn="base"/>
            <a:r>
              <a:rPr lang="en-US" dirty="0"/>
              <a:t>Standard template library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1549C-5A98-0965-7C94-309077691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9FF52-ADBC-7F6A-D7EF-D1BBD3593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511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46EBD-BCD5-73ED-38B4-A5F60FF23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C8E66-4BD0-7907-7D37-D26F28C1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5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B60385D6-14F1-436F-2D93-43EA834F131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8062738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57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</a:rPr>
                        <a:t>tmp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AF14680-5704-DCFC-93BB-687F060C5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2088721-C2BE-1AE9-8A8A-240704712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2219064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F0296-0CCB-C083-E3C9-8C430C45A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E561C-2225-BFF3-0ABC-52782734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701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90339-1527-2475-9A7C-E7AFC615D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8A0A-537B-B0F5-59A5-F1814FCD1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6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972BA169-F983-7C88-60C7-9B4323E502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0414897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961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</a:rPr>
                        <a:t>tmp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2A40F08-D941-078F-163D-822C70199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156792C-A51F-9038-69AB-4275B04D1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2567406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FD5ADF-AEF6-84CE-17E6-4271C6822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CC8F8-632A-A6DF-728C-A2B26B393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223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4125E-8CA7-955B-DA48-BF1CAB9D2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35973-59F5-E426-9335-8962296F5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7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A73CC9D9-58D9-AB87-7084-349B2AAF826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79264833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83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F5F116-2150-2DDB-C563-A516ADFD4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y)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= x;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x = y;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ourier New" panose="020703090202050204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(a, b);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ourier New" panose="020703090202050204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ourier New" panose="020703090202050204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600" b="0" dirty="0">
              <a:effectLst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22ECB41-9AAC-5B38-1AFC-4833E705F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4626356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9E3C2-2207-C6D3-C250-F5765612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7EEF3-A366-3AAE-B345-CA65C876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761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9D080-563C-BD3B-16B6-B1F06C03B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55005EB-8A3E-26B1-9EC4-C01869193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Pointers or References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6D3D2A-9BD5-90B9-BC79-9038F091CA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22A1DC-B308-10A0-EF9B-D04213C6FC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Pointers can be used to access variables outside a function</a:t>
            </a:r>
          </a:p>
          <a:p>
            <a:pPr lvl="1" fontAlgn="base"/>
            <a:r>
              <a:rPr lang="en-US" sz="1800" dirty="0"/>
              <a:t>Save memory by not copying large data structures</a:t>
            </a:r>
          </a:p>
          <a:p>
            <a:pPr lvl="1" fontAlgn="base"/>
            <a:r>
              <a:rPr lang="en-US" sz="1800" dirty="0"/>
              <a:t>Change values without having to return more than one variable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D2A9E1F-0F42-D950-6CA9-016CB6B3B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A3F41B9-7A88-AAE3-A47C-F1133644D6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User references for this purpose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C78710-E763-158A-A7A6-03099C2A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16456D-0CD9-AE1B-5E18-AA8D957C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25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AB56FD0-721B-E896-DF82-68461FE4B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C++?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76BB7DF-0544-058D-E123-93A093069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/>
              <a:t>Most code bases that use C also use C++</a:t>
            </a:r>
          </a:p>
          <a:p>
            <a:pPr lvl="1" fontAlgn="base"/>
            <a:r>
              <a:rPr lang="en-US" sz="2200" dirty="0"/>
              <a:t>Provides modern OOP tools, large libraries</a:t>
            </a:r>
          </a:p>
          <a:p>
            <a:pPr fontAlgn="base"/>
            <a:r>
              <a:rPr lang="en-US" sz="2400" dirty="0"/>
              <a:t>Understanding C++ can help us understand both C &amp; Java better</a:t>
            </a:r>
          </a:p>
          <a:p>
            <a:pPr fontAlgn="base"/>
            <a:r>
              <a:rPr lang="en-US" sz="2400" dirty="0"/>
              <a:t>Still used for</a:t>
            </a:r>
          </a:p>
          <a:p>
            <a:pPr lvl="1" fontAlgn="base"/>
            <a:r>
              <a:rPr lang="en-US" dirty="0"/>
              <a:t>Embedded programming</a:t>
            </a:r>
          </a:p>
          <a:p>
            <a:pPr lvl="1" fontAlgn="base"/>
            <a:r>
              <a:rPr lang="en-US" dirty="0"/>
              <a:t>Systems programming</a:t>
            </a:r>
          </a:p>
          <a:p>
            <a:pPr lvl="1" fontAlgn="base"/>
            <a:r>
              <a:rPr lang="en-US" dirty="0"/>
              <a:t>High-performance code</a:t>
            </a:r>
          </a:p>
          <a:p>
            <a:pPr lvl="1" fontAlgn="base"/>
            <a:r>
              <a:rPr lang="en-US" dirty="0"/>
              <a:t>GPU Programming</a:t>
            </a:r>
          </a:p>
          <a:p>
            <a:pPr lvl="1" fontAlgn="base"/>
            <a:r>
              <a:rPr lang="en-US" dirty="0"/>
              <a:t>C/C++ has more legacy code than any language except COBOL (by some estimates)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8E9947C-C8BB-8A2E-E43F-F55BAC49A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39F391-284F-58F9-FE96-1C8C27AE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28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icture of the cover of 'The C programming language' by Kernighan and Ritchie">
            <a:extLst>
              <a:ext uri="{FF2B5EF4-FFF2-40B4-BE49-F238E27FC236}">
                <a16:creationId xmlns:a16="http://schemas.microsoft.com/office/drawing/2014/main" id="{E90D3381-B2E8-838C-B914-44C17762E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4640" y="609600"/>
            <a:ext cx="6096508" cy="1356360"/>
          </a:xfrm>
        </p:spPr>
        <p:txBody>
          <a:bodyPr>
            <a:normAutofit/>
          </a:bodyPr>
          <a:lstStyle/>
          <a:p>
            <a:r>
              <a:rPr lang="en-US" dirty="0"/>
              <a:t>C++ References</a:t>
            </a:r>
          </a:p>
        </p:txBody>
      </p:sp>
      <p:pic>
        <p:nvPicPr>
          <p:cNvPr id="6" name="Picture 5" descr="Picture of the cover of C++ Primer">
            <a:extLst>
              <a:ext uri="{FF2B5EF4-FFF2-40B4-BE49-F238E27FC236}">
                <a16:creationId xmlns:a16="http://schemas.microsoft.com/office/drawing/2014/main" id="{687B4E23-B708-4CBC-722C-F0FFA3B43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166" y="529589"/>
            <a:ext cx="3996394" cy="566061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38775-F1CF-A871-73FB-27644B201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4640" y="2057400"/>
            <a:ext cx="6096507" cy="4038600"/>
          </a:xfrm>
        </p:spPr>
        <p:txBody>
          <a:bodyPr>
            <a:normAutofit/>
          </a:bodyPr>
          <a:lstStyle/>
          <a:p>
            <a:r>
              <a:rPr lang="en-US" dirty="0"/>
              <a:t>Best place to start: </a:t>
            </a:r>
            <a:r>
              <a:rPr lang="en-US" b="1" dirty="0"/>
              <a:t>C++ Primer</a:t>
            </a:r>
            <a:r>
              <a:rPr lang="en-US" dirty="0"/>
              <a:t>, Lippman, Lajoie, Moo, 5th ed., Addison-Wesley, 2013</a:t>
            </a:r>
          </a:p>
          <a:p>
            <a:pPr lvl="1"/>
            <a:r>
              <a:rPr lang="en-US" dirty="0"/>
              <a:t>Free access through UW libraries</a:t>
            </a:r>
          </a:p>
          <a:p>
            <a:r>
              <a:rPr lang="en-US" dirty="0"/>
              <a:t>Every serious C++ programmer should also read: </a:t>
            </a:r>
            <a:r>
              <a:rPr lang="en-US" b="1" dirty="0"/>
              <a:t>Effective C++</a:t>
            </a:r>
            <a:r>
              <a:rPr lang="en-US" dirty="0"/>
              <a:t>, Meyers, 3rd ed., Addison-Wesley, 2005</a:t>
            </a:r>
            <a:br>
              <a:rPr lang="en-US" dirty="0"/>
            </a:br>
            <a:r>
              <a:rPr lang="en-US" dirty="0"/>
              <a:t>Best practices for standard C++ </a:t>
            </a:r>
          </a:p>
          <a:p>
            <a:r>
              <a:rPr lang="en-US" dirty="0"/>
              <a:t>O’Reilly books (such as </a:t>
            </a:r>
            <a:r>
              <a:rPr lang="en-US" b="1" dirty="0"/>
              <a:t>Effective Modern C++</a:t>
            </a:r>
            <a:r>
              <a:rPr lang="en-US" dirty="0"/>
              <a:t>)– available through the UW libraries.</a:t>
            </a:r>
          </a:p>
          <a:p>
            <a:r>
              <a:rPr lang="en-US" dirty="0"/>
              <a:t>Good online source: </a:t>
            </a:r>
            <a:r>
              <a:rPr lang="en-US" dirty="0" err="1"/>
              <a:t>Cplusplus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http://www.cplusplus.com/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ED5B1-E5C4-A9DA-D0FE-355A77DF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9CF1B0-869D-4FEB-1D05-A5861B7C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A0465-405A-D4D5-1FAD-F359B86A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C++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722B0-81A2-3DD3-F647-D0C7F5914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Developed by Bjarne Stroustrup at Bell Labs</a:t>
            </a:r>
          </a:p>
          <a:p>
            <a:r>
              <a:rPr lang="en-US" dirty="0"/>
              <a:t>C with Classes</a:t>
            </a:r>
          </a:p>
          <a:p>
            <a:pPr lvl="1"/>
            <a:r>
              <a:rPr lang="en-US" dirty="0"/>
              <a:t>Specifically designed to add OOP features such as classes while maintaining efficiency and flexibility of C</a:t>
            </a:r>
          </a:p>
          <a:p>
            <a:r>
              <a:rPr lang="en-US" dirty="0"/>
              <a:t>C++ (C incremented) in 1983, C++11 (Modern C++) in 2011</a:t>
            </a:r>
          </a:p>
          <a:p>
            <a:r>
              <a:rPr lang="en-US" dirty="0"/>
              <a:t>C++ is a superset of C</a:t>
            </a:r>
          </a:p>
          <a:p>
            <a:r>
              <a:rPr lang="en-US" dirty="0"/>
              <a:t>Dominant language for performance-critical systems such as operating systems, game engines, 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2BA1E-CA15-335F-C20A-CF3EB246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0F6F4-291D-53D3-FBDE-8C183ECA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81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7119A-287D-146A-C77E-23614BF5B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CF2DA-7942-FCF2-2C5E-991E02EA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2047240"/>
          </a:xfrm>
        </p:spPr>
        <p:txBody>
          <a:bodyPr/>
          <a:lstStyle/>
          <a:p>
            <a:r>
              <a:rPr lang="en-US" dirty="0"/>
              <a:t>Programming paradigm organized around objects</a:t>
            </a:r>
          </a:p>
          <a:p>
            <a:pPr lvl="1"/>
            <a:r>
              <a:rPr lang="en-US" dirty="0"/>
              <a:t>~1961-67 Simula used in Norway for research on physical modeling</a:t>
            </a:r>
          </a:p>
          <a:p>
            <a:pPr lvl="1"/>
            <a:r>
              <a:rPr lang="en-US" dirty="0"/>
              <a:t>~ 1966 Alan Kay created </a:t>
            </a:r>
            <a:r>
              <a:rPr lang="en-US" dirty="0" err="1"/>
              <a:t>SmallTalk</a:t>
            </a:r>
            <a:r>
              <a:rPr lang="en-US" dirty="0"/>
              <a:t> @ Xerox PARC</a:t>
            </a:r>
          </a:p>
          <a:p>
            <a:r>
              <a:rPr lang="en-US" dirty="0"/>
              <a:t>OOP support in a wide range of languages (Lisp, Ada, Fortran 2003, Python Objective-C, R) – but not all of those are solely classified as OOP.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CCAFD6-AB02-D177-4CD9-21A88257A117}"/>
              </a:ext>
            </a:extLst>
          </p:cNvPr>
          <p:cNvSpPr txBox="1"/>
          <p:nvPr/>
        </p:nvSpPr>
        <p:spPr>
          <a:xfrm>
            <a:off x="1666742" y="4579458"/>
            <a:ext cx="8858515" cy="584775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Is C++ Object Oriented?  Is Python Object Oriented?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E93979-E011-79B7-E098-4AD14F57F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9926F7-DE44-C171-22C6-DA61D56B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0493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4571</TotalTime>
  <Words>5894</Words>
  <Application>Microsoft Office PowerPoint</Application>
  <PresentationFormat>Widescreen</PresentationFormat>
  <Paragraphs>908</Paragraphs>
  <Slides>53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Aptos</vt:lpstr>
      <vt:lpstr>Cascadia Code</vt:lpstr>
      <vt:lpstr>Consolas</vt:lpstr>
      <vt:lpstr>Corbel</vt:lpstr>
      <vt:lpstr>Courier New</vt:lpstr>
      <vt:lpstr>Basis</vt:lpstr>
      <vt:lpstr>CSE 374: Programming Concepts and Tools</vt:lpstr>
      <vt:lpstr>Today’s Goals </vt:lpstr>
      <vt:lpstr>C v. Scripting</vt:lpstr>
      <vt:lpstr>C v. Java</vt:lpstr>
      <vt:lpstr>C v. C++</vt:lpstr>
      <vt:lpstr>Why C++?</vt:lpstr>
      <vt:lpstr>C++ References</vt:lpstr>
      <vt:lpstr>What is C++</vt:lpstr>
      <vt:lpstr>What is Object Oriented Programming</vt:lpstr>
      <vt:lpstr>Object Oriented Programming</vt:lpstr>
      <vt:lpstr>OOP ideals in the language</vt:lpstr>
      <vt:lpstr>Namespaces</vt:lpstr>
      <vt:lpstr>Data structures</vt:lpstr>
      <vt:lpstr>Generic data structures</vt:lpstr>
      <vt:lpstr>Error Handling</vt:lpstr>
      <vt:lpstr>C++ has a lot of features</vt:lpstr>
      <vt:lpstr>C++ still has challenges!</vt:lpstr>
      <vt:lpstr>Venn diagram of C/C++/good styles and engineering practices</vt:lpstr>
      <vt:lpstr>Hello World in C</vt:lpstr>
      <vt:lpstr>Hello World in C++</vt:lpstr>
      <vt:lpstr>Hello World in C++: Include</vt:lpstr>
      <vt:lpstr>Hello World in C++: iostream</vt:lpstr>
      <vt:lpstr>Hello World in C++: &lt;&lt; operator</vt:lpstr>
      <vt:lpstr>Hello World in C++: &gt;&gt; operator</vt:lpstr>
      <vt:lpstr>C in C++</vt:lpstr>
      <vt:lpstr>Fancier HelloWorld.cc - namespaces</vt:lpstr>
      <vt:lpstr>Fancier HelloWorld.cc - strings</vt:lpstr>
      <vt:lpstr>Fancier HelloWorld.cc – string output</vt:lpstr>
      <vt:lpstr>Fancier HelloWorld – string operations</vt:lpstr>
      <vt:lpstr>Some more cool things about C++</vt:lpstr>
      <vt:lpstr>Pointer Review</vt:lpstr>
      <vt:lpstr>Pointer Review 2</vt:lpstr>
      <vt:lpstr>Pointer Review 3</vt:lpstr>
      <vt:lpstr>Pointer Review 4</vt:lpstr>
      <vt:lpstr>Pointer Review 5</vt:lpstr>
      <vt:lpstr>Pointer Review 6</vt:lpstr>
      <vt:lpstr>Pointer Review 7</vt:lpstr>
      <vt:lpstr>References</vt:lpstr>
      <vt:lpstr>References 2</vt:lpstr>
      <vt:lpstr>References 3</vt:lpstr>
      <vt:lpstr>References 4</vt:lpstr>
      <vt:lpstr>References 5</vt:lpstr>
      <vt:lpstr>References 6</vt:lpstr>
      <vt:lpstr>References 7</vt:lpstr>
      <vt:lpstr>Pointer syntax</vt:lpstr>
      <vt:lpstr>Pass by reference</vt:lpstr>
      <vt:lpstr>Pass by reference 2</vt:lpstr>
      <vt:lpstr>Pass by reference 3</vt:lpstr>
      <vt:lpstr>Pass by reference 4</vt:lpstr>
      <vt:lpstr>Pass by reference 5</vt:lpstr>
      <vt:lpstr>Pass by reference 6</vt:lpstr>
      <vt:lpstr>Pass by reference 7</vt:lpstr>
      <vt:lpstr>Using Pointers or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Megan U Hazen</cp:lastModifiedBy>
  <cp:revision>2</cp:revision>
  <dcterms:created xsi:type="dcterms:W3CDTF">2026-03-27T20:31:52Z</dcterms:created>
  <dcterms:modified xsi:type="dcterms:W3CDTF">2026-05-20T04:10:08Z</dcterms:modified>
</cp:coreProperties>
</file>