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2.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3.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84" r:id="rId1"/>
  </p:sldMasterIdLst>
  <p:notesMasterIdLst>
    <p:notesMasterId r:id="rId35"/>
  </p:notesMasterIdLst>
  <p:sldIdLst>
    <p:sldId id="256" r:id="rId2"/>
    <p:sldId id="257" r:id="rId3"/>
    <p:sldId id="407" r:id="rId4"/>
    <p:sldId id="418" r:id="rId5"/>
    <p:sldId id="408" r:id="rId6"/>
    <p:sldId id="419" r:id="rId7"/>
    <p:sldId id="411" r:id="rId8"/>
    <p:sldId id="421" r:id="rId9"/>
    <p:sldId id="422" r:id="rId10"/>
    <p:sldId id="412" r:id="rId11"/>
    <p:sldId id="423" r:id="rId12"/>
    <p:sldId id="424" r:id="rId13"/>
    <p:sldId id="425" r:id="rId14"/>
    <p:sldId id="426" r:id="rId15"/>
    <p:sldId id="427" r:id="rId16"/>
    <p:sldId id="413" r:id="rId17"/>
    <p:sldId id="420" r:id="rId18"/>
    <p:sldId id="316" r:id="rId19"/>
    <p:sldId id="396" r:id="rId20"/>
    <p:sldId id="397" r:id="rId21"/>
    <p:sldId id="401" r:id="rId22"/>
    <p:sldId id="403" r:id="rId23"/>
    <p:sldId id="404" r:id="rId24"/>
    <p:sldId id="405" r:id="rId25"/>
    <p:sldId id="416" r:id="rId26"/>
    <p:sldId id="417" r:id="rId27"/>
    <p:sldId id="399" r:id="rId28"/>
    <p:sldId id="398" r:id="rId29"/>
    <p:sldId id="395" r:id="rId30"/>
    <p:sldId id="387" r:id="rId31"/>
    <p:sldId id="317" r:id="rId32"/>
    <p:sldId id="369" r:id="rId33"/>
    <p:sldId id="370" r:id="rId3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93CAC"/>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C2BD263-DD1F-4FF1-844C-53EE44B89D0F}" v="766" dt="2026-05-14T22:17:52.078"/>
    <p1510:client id="{BA24393D-F505-4E00-AE0D-E4CDCF91A88C}" v="102" dt="2026-05-15T04:55:37.512"/>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4078" autoAdjust="0"/>
    <p:restoredTop sz="86432" autoAdjust="0"/>
  </p:normalViewPr>
  <p:slideViewPr>
    <p:cSldViewPr snapToGrid="0">
      <p:cViewPr varScale="1">
        <p:scale>
          <a:sx n="64" d="100"/>
          <a:sy n="64" d="100"/>
        </p:scale>
        <p:origin x="54" y="468"/>
      </p:cViewPr>
      <p:guideLst/>
    </p:cSldViewPr>
  </p:slideViewPr>
  <p:outlineViewPr>
    <p:cViewPr>
      <p:scale>
        <a:sx n="33" d="100"/>
        <a:sy n="33" d="100"/>
      </p:scale>
      <p:origin x="0" y="-1296"/>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40" Type="http://schemas.microsoft.com/office/2016/11/relationships/changesInfo" Target="changesInfos/changesInfo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notesMaster" Target="notesMasters/notesMaster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egan U Hazen" userId="30e05359-b9e4-47f2-a3de-c678b6693530" providerId="ADAL" clId="{F71778A2-0B0A-4390-A922-1251D981ACF5}"/>
    <pc:docChg chg="undo custSel addSld delSld modSld">
      <pc:chgData name="Megan U Hazen" userId="30e05359-b9e4-47f2-a3de-c678b6693530" providerId="ADAL" clId="{F71778A2-0B0A-4390-A922-1251D981ACF5}" dt="2026-05-14T22:17:59.301" v="2818" actId="14100"/>
      <pc:docMkLst>
        <pc:docMk/>
      </pc:docMkLst>
      <pc:sldChg chg="modSp mod">
        <pc:chgData name="Megan U Hazen" userId="30e05359-b9e4-47f2-a3de-c678b6693530" providerId="ADAL" clId="{F71778A2-0B0A-4390-A922-1251D981ACF5}" dt="2026-05-13T21:05:03.152" v="187" actId="13926"/>
        <pc:sldMkLst>
          <pc:docMk/>
          <pc:sldMk cId="542662734" sldId="257"/>
        </pc:sldMkLst>
        <pc:spChg chg="mod">
          <ac:chgData name="Megan U Hazen" userId="30e05359-b9e4-47f2-a3de-c678b6693530" providerId="ADAL" clId="{F71778A2-0B0A-4390-A922-1251D981ACF5}" dt="2026-05-13T21:02:32.189" v="43" actId="20577"/>
          <ac:spMkLst>
            <pc:docMk/>
            <pc:sldMk cId="542662734" sldId="257"/>
            <ac:spMk id="6" creationId="{E04EFF79-B751-51FA-D429-2BC7B7A1E61C}"/>
          </ac:spMkLst>
        </pc:spChg>
        <pc:spChg chg="mod">
          <ac:chgData name="Megan U Hazen" userId="30e05359-b9e4-47f2-a3de-c678b6693530" providerId="ADAL" clId="{F71778A2-0B0A-4390-A922-1251D981ACF5}" dt="2026-05-13T21:05:03.152" v="187" actId="13926"/>
          <ac:spMkLst>
            <pc:docMk/>
            <pc:sldMk cId="542662734" sldId="257"/>
            <ac:spMk id="7" creationId="{15779E58-2AED-AA67-E2CE-8F3132658E4F}"/>
          </ac:spMkLst>
        </pc:spChg>
      </pc:sldChg>
      <pc:sldChg chg="modSp add mod">
        <pc:chgData name="Megan U Hazen" userId="30e05359-b9e4-47f2-a3de-c678b6693530" providerId="ADAL" clId="{F71778A2-0B0A-4390-A922-1251D981ACF5}" dt="2026-05-14T20:46:19.143" v="1992" actId="207"/>
        <pc:sldMkLst>
          <pc:docMk/>
          <pc:sldMk cId="405126247" sldId="316"/>
        </pc:sldMkLst>
        <pc:spChg chg="mod">
          <ac:chgData name="Megan U Hazen" userId="30e05359-b9e4-47f2-a3de-c678b6693530" providerId="ADAL" clId="{F71778A2-0B0A-4390-A922-1251D981ACF5}" dt="2026-05-14T20:46:19.143" v="1992" actId="207"/>
          <ac:spMkLst>
            <pc:docMk/>
            <pc:sldMk cId="405126247" sldId="316"/>
            <ac:spMk id="6" creationId="{24C5E7D1-4E2C-B81E-DFFE-7AD1137387C7}"/>
          </ac:spMkLst>
        </pc:spChg>
        <pc:spChg chg="mod">
          <ac:chgData name="Megan U Hazen" userId="30e05359-b9e4-47f2-a3de-c678b6693530" providerId="ADAL" clId="{F71778A2-0B0A-4390-A922-1251D981ACF5}" dt="2026-05-14T20:45:57.759" v="1989" actId="207"/>
          <ac:spMkLst>
            <pc:docMk/>
            <pc:sldMk cId="405126247" sldId="316"/>
            <ac:spMk id="7" creationId="{642EB521-F822-AF4C-2D1F-3E9C15BC276B}"/>
          </ac:spMkLst>
        </pc:spChg>
      </pc:sldChg>
      <pc:sldChg chg="modSp">
        <pc:chgData name="Megan U Hazen" userId="30e05359-b9e4-47f2-a3de-c678b6693530" providerId="ADAL" clId="{F71778A2-0B0A-4390-A922-1251D981ACF5}" dt="2026-05-13T21:26:09.156" v="944"/>
        <pc:sldMkLst>
          <pc:docMk/>
          <pc:sldMk cId="3301449103" sldId="387"/>
        </pc:sldMkLst>
        <pc:spChg chg="mod">
          <ac:chgData name="Megan U Hazen" userId="30e05359-b9e4-47f2-a3de-c678b6693530" providerId="ADAL" clId="{F71778A2-0B0A-4390-A922-1251D981ACF5}" dt="2026-05-13T21:26:09.156" v="944"/>
          <ac:spMkLst>
            <pc:docMk/>
            <pc:sldMk cId="3301449103" sldId="387"/>
            <ac:spMk id="6" creationId="{4A2B6BB4-6984-79D8-ECB5-8D452F08FE77}"/>
          </ac:spMkLst>
        </pc:spChg>
      </pc:sldChg>
      <pc:sldChg chg="modSp mod modNotesTx">
        <pc:chgData name="Megan U Hazen" userId="30e05359-b9e4-47f2-a3de-c678b6693530" providerId="ADAL" clId="{F71778A2-0B0A-4390-A922-1251D981ACF5}" dt="2026-05-14T20:39:14.396" v="1968" actId="27636"/>
        <pc:sldMkLst>
          <pc:docMk/>
          <pc:sldMk cId="3676055191" sldId="395"/>
        </pc:sldMkLst>
        <pc:spChg chg="mod">
          <ac:chgData name="Megan U Hazen" userId="30e05359-b9e4-47f2-a3de-c678b6693530" providerId="ADAL" clId="{F71778A2-0B0A-4390-A922-1251D981ACF5}" dt="2026-05-13T21:09:17.253" v="260" actId="20577"/>
          <ac:spMkLst>
            <pc:docMk/>
            <pc:sldMk cId="3676055191" sldId="395"/>
            <ac:spMk id="6" creationId="{5140C645-5DBA-9E7F-F406-58779A7CC02A}"/>
          </ac:spMkLst>
        </pc:spChg>
        <pc:spChg chg="mod">
          <ac:chgData name="Megan U Hazen" userId="30e05359-b9e4-47f2-a3de-c678b6693530" providerId="ADAL" clId="{F71778A2-0B0A-4390-A922-1251D981ACF5}" dt="2026-05-14T20:39:14.396" v="1968" actId="27636"/>
          <ac:spMkLst>
            <pc:docMk/>
            <pc:sldMk cId="3676055191" sldId="395"/>
            <ac:spMk id="9" creationId="{129BEF91-92DC-2F56-9AA1-E6E06EF91892}"/>
          </ac:spMkLst>
        </pc:spChg>
        <pc:spChg chg="mod">
          <ac:chgData name="Megan U Hazen" userId="30e05359-b9e4-47f2-a3de-c678b6693530" providerId="ADAL" clId="{F71778A2-0B0A-4390-A922-1251D981ACF5}" dt="2026-05-14T20:37:57.485" v="1932" actId="403"/>
          <ac:spMkLst>
            <pc:docMk/>
            <pc:sldMk cId="3676055191" sldId="395"/>
            <ac:spMk id="10" creationId="{B4719506-D978-509D-AAA3-E8D323F6A2B9}"/>
          </ac:spMkLst>
        </pc:spChg>
      </pc:sldChg>
      <pc:sldChg chg="addSp delSp modSp add mod setBg modClrScheme chgLayout">
        <pc:chgData name="Megan U Hazen" userId="30e05359-b9e4-47f2-a3de-c678b6693530" providerId="ADAL" clId="{F71778A2-0B0A-4390-A922-1251D981ACF5}" dt="2026-05-14T20:49:57.737" v="2013" actId="12100"/>
        <pc:sldMkLst>
          <pc:docMk/>
          <pc:sldMk cId="448013589" sldId="396"/>
        </pc:sldMkLst>
        <pc:spChg chg="mod ord">
          <ac:chgData name="Megan U Hazen" userId="30e05359-b9e4-47f2-a3de-c678b6693530" providerId="ADAL" clId="{F71778A2-0B0A-4390-A922-1251D981ACF5}" dt="2026-05-14T20:49:37.436" v="2012" actId="26606"/>
          <ac:spMkLst>
            <pc:docMk/>
            <pc:sldMk cId="448013589" sldId="396"/>
            <ac:spMk id="2" creationId="{540F722D-1148-29BF-F93B-EF4D1C8D25FF}"/>
          </ac:spMkLst>
        </pc:spChg>
        <pc:spChg chg="del mod ord">
          <ac:chgData name="Megan U Hazen" userId="30e05359-b9e4-47f2-a3de-c678b6693530" providerId="ADAL" clId="{F71778A2-0B0A-4390-A922-1251D981ACF5}" dt="2026-05-14T20:49:37.436" v="2012" actId="26606"/>
          <ac:spMkLst>
            <pc:docMk/>
            <pc:sldMk cId="448013589" sldId="396"/>
            <ac:spMk id="3" creationId="{2BAA4AF0-1500-74C6-34D7-3EA136DFB3C0}"/>
          </ac:spMkLst>
        </pc:spChg>
        <pc:spChg chg="del">
          <ac:chgData name="Megan U Hazen" userId="30e05359-b9e4-47f2-a3de-c678b6693530" providerId="ADAL" clId="{F71778A2-0B0A-4390-A922-1251D981ACF5}" dt="2026-05-14T20:49:17.743" v="2011" actId="700"/>
          <ac:spMkLst>
            <pc:docMk/>
            <pc:sldMk cId="448013589" sldId="396"/>
            <ac:spMk id="4" creationId="{1B7FB7DA-40D8-801B-6E48-F4C41452BA5F}"/>
          </ac:spMkLst>
        </pc:spChg>
        <pc:spChg chg="mod ord">
          <ac:chgData name="Megan U Hazen" userId="30e05359-b9e4-47f2-a3de-c678b6693530" providerId="ADAL" clId="{F71778A2-0B0A-4390-A922-1251D981ACF5}" dt="2026-05-14T20:49:37.436" v="2012" actId="26606"/>
          <ac:spMkLst>
            <pc:docMk/>
            <pc:sldMk cId="448013589" sldId="396"/>
            <ac:spMk id="5" creationId="{CC30946B-3C26-58CE-6434-C9325F0DFA7A}"/>
          </ac:spMkLst>
        </pc:spChg>
        <pc:spChg chg="mod ord">
          <ac:chgData name="Megan U Hazen" userId="30e05359-b9e4-47f2-a3de-c678b6693530" providerId="ADAL" clId="{F71778A2-0B0A-4390-A922-1251D981ACF5}" dt="2026-05-14T20:49:37.436" v="2012" actId="26606"/>
          <ac:spMkLst>
            <pc:docMk/>
            <pc:sldMk cId="448013589" sldId="396"/>
            <ac:spMk id="6" creationId="{E2F98D03-D1B8-B6DA-E81A-0142B644A514}"/>
          </ac:spMkLst>
        </pc:spChg>
        <pc:graphicFrameChg chg="add mod">
          <ac:chgData name="Megan U Hazen" userId="30e05359-b9e4-47f2-a3de-c678b6693530" providerId="ADAL" clId="{F71778A2-0B0A-4390-A922-1251D981ACF5}" dt="2026-05-14T20:49:57.737" v="2013" actId="12100"/>
          <ac:graphicFrameMkLst>
            <pc:docMk/>
            <pc:sldMk cId="448013589" sldId="396"/>
            <ac:graphicFrameMk id="8" creationId="{9680E8A4-CBC7-2085-8D9E-51EF54031405}"/>
          </ac:graphicFrameMkLst>
        </pc:graphicFrameChg>
      </pc:sldChg>
      <pc:sldChg chg="addSp delSp modSp add mod modClrScheme chgLayout">
        <pc:chgData name="Megan U Hazen" userId="30e05359-b9e4-47f2-a3de-c678b6693530" providerId="ADAL" clId="{F71778A2-0B0A-4390-A922-1251D981ACF5}" dt="2026-05-14T21:39:00.696" v="2733" actId="20577"/>
        <pc:sldMkLst>
          <pc:docMk/>
          <pc:sldMk cId="4117315111" sldId="397"/>
        </pc:sldMkLst>
        <pc:spChg chg="mod ord">
          <ac:chgData name="Megan U Hazen" userId="30e05359-b9e4-47f2-a3de-c678b6693530" providerId="ADAL" clId="{F71778A2-0B0A-4390-A922-1251D981ACF5}" dt="2026-05-14T21:38:44.940" v="2702" actId="700"/>
          <ac:spMkLst>
            <pc:docMk/>
            <pc:sldMk cId="4117315111" sldId="397"/>
            <ac:spMk id="2" creationId="{3E399D6B-63EC-200C-47A2-80FBEF6427D3}"/>
          </ac:spMkLst>
        </pc:spChg>
        <pc:spChg chg="mod ord">
          <ac:chgData name="Megan U Hazen" userId="30e05359-b9e4-47f2-a3de-c678b6693530" providerId="ADAL" clId="{F71778A2-0B0A-4390-A922-1251D981ACF5}" dt="2026-05-14T21:38:44.940" v="2702" actId="700"/>
          <ac:spMkLst>
            <pc:docMk/>
            <pc:sldMk cId="4117315111" sldId="397"/>
            <ac:spMk id="3" creationId="{7F5106A2-D64F-626B-C1BA-ACB65F84917C}"/>
          </ac:spMkLst>
        </pc:spChg>
        <pc:spChg chg="del">
          <ac:chgData name="Megan U Hazen" userId="30e05359-b9e4-47f2-a3de-c678b6693530" providerId="ADAL" clId="{F71778A2-0B0A-4390-A922-1251D981ACF5}" dt="2026-05-14T20:50:29.473" v="2015" actId="700"/>
          <ac:spMkLst>
            <pc:docMk/>
            <pc:sldMk cId="4117315111" sldId="397"/>
            <ac:spMk id="4" creationId="{95780E91-F081-FB40-A4E8-26FC4FBA78F7}"/>
          </ac:spMkLst>
        </pc:spChg>
        <pc:spChg chg="mod ord">
          <ac:chgData name="Megan U Hazen" userId="30e05359-b9e4-47f2-a3de-c678b6693530" providerId="ADAL" clId="{F71778A2-0B0A-4390-A922-1251D981ACF5}" dt="2026-05-14T21:38:44.940" v="2702" actId="700"/>
          <ac:spMkLst>
            <pc:docMk/>
            <pc:sldMk cId="4117315111" sldId="397"/>
            <ac:spMk id="5" creationId="{E64242D2-E43D-5831-4583-0B30AF801981}"/>
          </ac:spMkLst>
        </pc:spChg>
        <pc:spChg chg="mod ord">
          <ac:chgData name="Megan U Hazen" userId="30e05359-b9e4-47f2-a3de-c678b6693530" providerId="ADAL" clId="{F71778A2-0B0A-4390-A922-1251D981ACF5}" dt="2026-05-14T21:38:44.940" v="2702" actId="700"/>
          <ac:spMkLst>
            <pc:docMk/>
            <pc:sldMk cId="4117315111" sldId="397"/>
            <ac:spMk id="6" creationId="{70D47780-3049-1B2D-CA80-61ACC2DA7344}"/>
          </ac:spMkLst>
        </pc:spChg>
        <pc:spChg chg="add mod ord">
          <ac:chgData name="Megan U Hazen" userId="30e05359-b9e4-47f2-a3de-c678b6693530" providerId="ADAL" clId="{F71778A2-0B0A-4390-A922-1251D981ACF5}" dt="2026-05-14T21:39:00.696" v="2733" actId="20577"/>
          <ac:spMkLst>
            <pc:docMk/>
            <pc:sldMk cId="4117315111" sldId="397"/>
            <ac:spMk id="7" creationId="{5F8A8B3E-CE8B-265A-7719-EBCFE1DDACCE}"/>
          </ac:spMkLst>
        </pc:spChg>
      </pc:sldChg>
      <pc:sldChg chg="addSp delSp modSp add mod setBg">
        <pc:chgData name="Megan U Hazen" userId="30e05359-b9e4-47f2-a3de-c678b6693530" providerId="ADAL" clId="{F71778A2-0B0A-4390-A922-1251D981ACF5}" dt="2026-05-14T19:18:53.772" v="1813" actId="27636"/>
        <pc:sldMkLst>
          <pc:docMk/>
          <pc:sldMk cId="3930659820" sldId="398"/>
        </pc:sldMkLst>
        <pc:spChg chg="mod">
          <ac:chgData name="Megan U Hazen" userId="30e05359-b9e4-47f2-a3de-c678b6693530" providerId="ADAL" clId="{F71778A2-0B0A-4390-A922-1251D981ACF5}" dt="2026-05-14T19:08:51.992" v="1345" actId="26606"/>
          <ac:spMkLst>
            <pc:docMk/>
            <pc:sldMk cId="3930659820" sldId="398"/>
            <ac:spMk id="2" creationId="{3B971C40-3C9B-A620-4EED-EADF3C30E8AF}"/>
          </ac:spMkLst>
        </pc:spChg>
        <pc:spChg chg="del">
          <ac:chgData name="Megan U Hazen" userId="30e05359-b9e4-47f2-a3de-c678b6693530" providerId="ADAL" clId="{F71778A2-0B0A-4390-A922-1251D981ACF5}" dt="2026-05-14T19:08:19.547" v="1343"/>
          <ac:spMkLst>
            <pc:docMk/>
            <pc:sldMk cId="3930659820" sldId="398"/>
            <ac:spMk id="3" creationId="{92F5E22A-AA4B-FC46-CB61-5F687511F69E}"/>
          </ac:spMkLst>
        </pc:spChg>
        <pc:spChg chg="del">
          <ac:chgData name="Megan U Hazen" userId="30e05359-b9e4-47f2-a3de-c678b6693530" providerId="ADAL" clId="{F71778A2-0B0A-4390-A922-1251D981ACF5}" dt="2026-05-14T19:08:32.336" v="1344"/>
          <ac:spMkLst>
            <pc:docMk/>
            <pc:sldMk cId="3930659820" sldId="398"/>
            <ac:spMk id="4" creationId="{E15CE381-0164-0F74-F0EF-2A4CA6156DD4}"/>
          </ac:spMkLst>
        </pc:spChg>
        <pc:spChg chg="mod">
          <ac:chgData name="Megan U Hazen" userId="30e05359-b9e4-47f2-a3de-c678b6693530" providerId="ADAL" clId="{F71778A2-0B0A-4390-A922-1251D981ACF5}" dt="2026-05-14T19:08:51.992" v="1345" actId="26606"/>
          <ac:spMkLst>
            <pc:docMk/>
            <pc:sldMk cId="3930659820" sldId="398"/>
            <ac:spMk id="5" creationId="{A3EE00B6-FDD1-BF5F-9C02-DFC8282897BD}"/>
          </ac:spMkLst>
        </pc:spChg>
        <pc:spChg chg="mod">
          <ac:chgData name="Megan U Hazen" userId="30e05359-b9e4-47f2-a3de-c678b6693530" providerId="ADAL" clId="{F71778A2-0B0A-4390-A922-1251D981ACF5}" dt="2026-05-14T19:08:51.992" v="1345" actId="26606"/>
          <ac:spMkLst>
            <pc:docMk/>
            <pc:sldMk cId="3930659820" sldId="398"/>
            <ac:spMk id="6" creationId="{7BFEE1D3-EF91-2E53-1F7C-BC398267B9FB}"/>
          </ac:spMkLst>
        </pc:spChg>
        <pc:spChg chg="add mod">
          <ac:chgData name="Megan U Hazen" userId="30e05359-b9e4-47f2-a3de-c678b6693530" providerId="ADAL" clId="{F71778A2-0B0A-4390-A922-1251D981ACF5}" dt="2026-05-14T19:18:53.772" v="1813" actId="27636"/>
          <ac:spMkLst>
            <pc:docMk/>
            <pc:sldMk cId="3930659820" sldId="398"/>
            <ac:spMk id="12" creationId="{322A27B5-32FD-9C13-83A1-2AF7B49A1C3D}"/>
          </ac:spMkLst>
        </pc:spChg>
        <pc:spChg chg="add">
          <ac:chgData name="Megan U Hazen" userId="30e05359-b9e4-47f2-a3de-c678b6693530" providerId="ADAL" clId="{F71778A2-0B0A-4390-A922-1251D981ACF5}" dt="2026-05-14T19:08:51.992" v="1345" actId="26606"/>
          <ac:spMkLst>
            <pc:docMk/>
            <pc:sldMk cId="3930659820" sldId="398"/>
            <ac:spMk id="15" creationId="{EF910D50-ED0D-4E9B-A15F-B6006A8ABE73}"/>
          </ac:spMkLst>
        </pc:spChg>
        <pc:picChg chg="add mod">
          <ac:chgData name="Megan U Hazen" userId="30e05359-b9e4-47f2-a3de-c678b6693530" providerId="ADAL" clId="{F71778A2-0B0A-4390-A922-1251D981ACF5}" dt="2026-05-14T19:13:33.783" v="1405" actId="1076"/>
          <ac:picMkLst>
            <pc:docMk/>
            <pc:sldMk cId="3930659820" sldId="398"/>
            <ac:picMk id="7" creationId="{A905136E-685B-C1AB-2A77-A19BE9321093}"/>
          </ac:picMkLst>
        </pc:picChg>
        <pc:picChg chg="add mod">
          <ac:chgData name="Megan U Hazen" userId="30e05359-b9e4-47f2-a3de-c678b6693530" providerId="ADAL" clId="{F71778A2-0B0A-4390-A922-1251D981ACF5}" dt="2026-05-14T19:13:37.113" v="1406" actId="1076"/>
          <ac:picMkLst>
            <pc:docMk/>
            <pc:sldMk cId="3930659820" sldId="398"/>
            <ac:picMk id="8" creationId="{B0A13419-068F-EC78-BF94-1DCFDB0D62AB}"/>
          </ac:picMkLst>
        </pc:picChg>
      </pc:sldChg>
      <pc:sldChg chg="addSp delSp modSp add mod modClrScheme chgLayout">
        <pc:chgData name="Megan U Hazen" userId="30e05359-b9e4-47f2-a3de-c678b6693530" providerId="ADAL" clId="{F71778A2-0B0A-4390-A922-1251D981ACF5}" dt="2026-05-14T19:07:54.315" v="1342" actId="12"/>
        <pc:sldMkLst>
          <pc:docMk/>
          <pc:sldMk cId="3104209272" sldId="399"/>
        </pc:sldMkLst>
        <pc:spChg chg="mod ord">
          <ac:chgData name="Megan U Hazen" userId="30e05359-b9e4-47f2-a3de-c678b6693530" providerId="ADAL" clId="{F71778A2-0B0A-4390-A922-1251D981ACF5}" dt="2026-05-14T19:03:57.333" v="1012" actId="700"/>
          <ac:spMkLst>
            <pc:docMk/>
            <pc:sldMk cId="3104209272" sldId="399"/>
            <ac:spMk id="2" creationId="{91666B66-66A0-3EAA-2264-C2AD0B7FFC57}"/>
          </ac:spMkLst>
        </pc:spChg>
        <pc:spChg chg="del mod ord">
          <ac:chgData name="Megan U Hazen" userId="30e05359-b9e4-47f2-a3de-c678b6693530" providerId="ADAL" clId="{F71778A2-0B0A-4390-A922-1251D981ACF5}" dt="2026-05-14T19:02:23.300" v="948" actId="700"/>
          <ac:spMkLst>
            <pc:docMk/>
            <pc:sldMk cId="3104209272" sldId="399"/>
            <ac:spMk id="3" creationId="{5491B314-F7CD-A547-5B59-094E4E2FA3AF}"/>
          </ac:spMkLst>
        </pc:spChg>
        <pc:spChg chg="del">
          <ac:chgData name="Megan U Hazen" userId="30e05359-b9e4-47f2-a3de-c678b6693530" providerId="ADAL" clId="{F71778A2-0B0A-4390-A922-1251D981ACF5}" dt="2026-05-14T19:02:23.300" v="948" actId="700"/>
          <ac:spMkLst>
            <pc:docMk/>
            <pc:sldMk cId="3104209272" sldId="399"/>
            <ac:spMk id="4" creationId="{FF231F21-2E88-A492-2D7B-E5EAE7B44F96}"/>
          </ac:spMkLst>
        </pc:spChg>
        <pc:spChg chg="mod ord">
          <ac:chgData name="Megan U Hazen" userId="30e05359-b9e4-47f2-a3de-c678b6693530" providerId="ADAL" clId="{F71778A2-0B0A-4390-A922-1251D981ACF5}" dt="2026-05-14T19:03:57.333" v="1012" actId="700"/>
          <ac:spMkLst>
            <pc:docMk/>
            <pc:sldMk cId="3104209272" sldId="399"/>
            <ac:spMk id="5" creationId="{DC5C9D9B-D7F1-73CE-4927-3947DEF181AB}"/>
          </ac:spMkLst>
        </pc:spChg>
        <pc:spChg chg="mod ord">
          <ac:chgData name="Megan U Hazen" userId="30e05359-b9e4-47f2-a3de-c678b6693530" providerId="ADAL" clId="{F71778A2-0B0A-4390-A922-1251D981ACF5}" dt="2026-05-14T19:03:57.333" v="1012" actId="700"/>
          <ac:spMkLst>
            <pc:docMk/>
            <pc:sldMk cId="3104209272" sldId="399"/>
            <ac:spMk id="6" creationId="{E3BBA700-9EC6-F950-7E91-CF0EF49CA211}"/>
          </ac:spMkLst>
        </pc:spChg>
        <pc:spChg chg="add mod ord">
          <ac:chgData name="Megan U Hazen" userId="30e05359-b9e4-47f2-a3de-c678b6693530" providerId="ADAL" clId="{F71778A2-0B0A-4390-A922-1251D981ACF5}" dt="2026-05-14T19:07:54.315" v="1342" actId="12"/>
          <ac:spMkLst>
            <pc:docMk/>
            <pc:sldMk cId="3104209272" sldId="399"/>
            <ac:spMk id="7" creationId="{3CC688C2-DB81-6284-406A-FF2803492895}"/>
          </ac:spMkLst>
        </pc:spChg>
        <pc:spChg chg="add mod ord">
          <ac:chgData name="Megan U Hazen" userId="30e05359-b9e4-47f2-a3de-c678b6693530" providerId="ADAL" clId="{F71778A2-0B0A-4390-A922-1251D981ACF5}" dt="2026-05-14T19:05:07.010" v="1024" actId="403"/>
          <ac:spMkLst>
            <pc:docMk/>
            <pc:sldMk cId="3104209272" sldId="399"/>
            <ac:spMk id="8" creationId="{84546491-D484-146E-4EE1-282BBB1151FE}"/>
          </ac:spMkLst>
        </pc:spChg>
      </pc:sldChg>
      <pc:sldChg chg="addSp delSp modSp add mod setBg modClrScheme chgLayout">
        <pc:chgData name="Megan U Hazen" userId="30e05359-b9e4-47f2-a3de-c678b6693530" providerId="ADAL" clId="{F71778A2-0B0A-4390-A922-1251D981ACF5}" dt="2026-05-14T21:37:17.898" v="2701" actId="26606"/>
        <pc:sldMkLst>
          <pc:docMk/>
          <pc:sldMk cId="1760275185" sldId="401"/>
        </pc:sldMkLst>
        <pc:spChg chg="mod ord">
          <ac:chgData name="Megan U Hazen" userId="30e05359-b9e4-47f2-a3de-c678b6693530" providerId="ADAL" clId="{F71778A2-0B0A-4390-A922-1251D981ACF5}" dt="2026-05-14T21:37:17.898" v="2701" actId="26606"/>
          <ac:spMkLst>
            <pc:docMk/>
            <pc:sldMk cId="1760275185" sldId="401"/>
            <ac:spMk id="2" creationId="{DB007946-8CD5-A4E9-9729-79B2F765B5F8}"/>
          </ac:spMkLst>
        </pc:spChg>
        <pc:spChg chg="del mod ord">
          <ac:chgData name="Megan U Hazen" userId="30e05359-b9e4-47f2-a3de-c678b6693530" providerId="ADAL" clId="{F71778A2-0B0A-4390-A922-1251D981ACF5}" dt="2026-05-14T21:37:17.898" v="2701" actId="26606"/>
          <ac:spMkLst>
            <pc:docMk/>
            <pc:sldMk cId="1760275185" sldId="401"/>
            <ac:spMk id="3" creationId="{2096D523-DCD4-F39B-F3BE-2CBB6FCA3669}"/>
          </ac:spMkLst>
        </pc:spChg>
        <pc:spChg chg="del">
          <ac:chgData name="Megan U Hazen" userId="30e05359-b9e4-47f2-a3de-c678b6693530" providerId="ADAL" clId="{F71778A2-0B0A-4390-A922-1251D981ACF5}" dt="2026-05-14T20:55:08.022" v="2119" actId="700"/>
          <ac:spMkLst>
            <pc:docMk/>
            <pc:sldMk cId="1760275185" sldId="401"/>
            <ac:spMk id="4" creationId="{59AB581E-A24E-D5B5-B92E-EF1790D25E12}"/>
          </ac:spMkLst>
        </pc:spChg>
        <pc:spChg chg="mod ord">
          <ac:chgData name="Megan U Hazen" userId="30e05359-b9e4-47f2-a3de-c678b6693530" providerId="ADAL" clId="{F71778A2-0B0A-4390-A922-1251D981ACF5}" dt="2026-05-14T21:37:17.898" v="2701" actId="26606"/>
          <ac:spMkLst>
            <pc:docMk/>
            <pc:sldMk cId="1760275185" sldId="401"/>
            <ac:spMk id="5" creationId="{6F184758-6C9C-C627-AAFD-B054C46A862C}"/>
          </ac:spMkLst>
        </pc:spChg>
        <pc:spChg chg="mod ord">
          <ac:chgData name="Megan U Hazen" userId="30e05359-b9e4-47f2-a3de-c678b6693530" providerId="ADAL" clId="{F71778A2-0B0A-4390-A922-1251D981ACF5}" dt="2026-05-14T21:37:17.898" v="2701" actId="26606"/>
          <ac:spMkLst>
            <pc:docMk/>
            <pc:sldMk cId="1760275185" sldId="401"/>
            <ac:spMk id="6" creationId="{AE8F7BE6-AB41-43B7-D811-607B140A7983}"/>
          </ac:spMkLst>
        </pc:spChg>
        <pc:graphicFrameChg chg="add">
          <ac:chgData name="Megan U Hazen" userId="30e05359-b9e4-47f2-a3de-c678b6693530" providerId="ADAL" clId="{F71778A2-0B0A-4390-A922-1251D981ACF5}" dt="2026-05-14T21:37:17.898" v="2701" actId="26606"/>
          <ac:graphicFrameMkLst>
            <pc:docMk/>
            <pc:sldMk cId="1760275185" sldId="401"/>
            <ac:graphicFrameMk id="8" creationId="{BC6FEC8B-C2E1-3A44-A72E-1B322D7DC988}"/>
          </ac:graphicFrameMkLst>
        </pc:graphicFrameChg>
      </pc:sldChg>
      <pc:sldChg chg="modSp add del">
        <pc:chgData name="Megan U Hazen" userId="30e05359-b9e4-47f2-a3de-c678b6693530" providerId="ADAL" clId="{F71778A2-0B0A-4390-A922-1251D981ACF5}" dt="2026-05-14T21:23:21.139" v="2700" actId="47"/>
        <pc:sldMkLst>
          <pc:docMk/>
          <pc:sldMk cId="631586159" sldId="402"/>
        </pc:sldMkLst>
      </pc:sldChg>
      <pc:sldChg chg="modSp add mod">
        <pc:chgData name="Megan U Hazen" userId="30e05359-b9e4-47f2-a3de-c678b6693530" providerId="ADAL" clId="{F71778A2-0B0A-4390-A922-1251D981ACF5}" dt="2026-05-14T21:02:07.245" v="2443" actId="20577"/>
        <pc:sldMkLst>
          <pc:docMk/>
          <pc:sldMk cId="2777302131" sldId="403"/>
        </pc:sldMkLst>
        <pc:spChg chg="mod">
          <ac:chgData name="Megan U Hazen" userId="30e05359-b9e4-47f2-a3de-c678b6693530" providerId="ADAL" clId="{F71778A2-0B0A-4390-A922-1251D981ACF5}" dt="2026-05-13T21:16:03.742" v="495" actId="20577"/>
          <ac:spMkLst>
            <pc:docMk/>
            <pc:sldMk cId="2777302131" sldId="403"/>
            <ac:spMk id="2" creationId="{3BF40130-E4CF-D9DF-4ACC-8E57073C4B5C}"/>
          </ac:spMkLst>
        </pc:spChg>
        <pc:spChg chg="mod">
          <ac:chgData name="Megan U Hazen" userId="30e05359-b9e4-47f2-a3de-c678b6693530" providerId="ADAL" clId="{F71778A2-0B0A-4390-A922-1251D981ACF5}" dt="2026-05-14T20:56:36.096" v="2125" actId="20577"/>
          <ac:spMkLst>
            <pc:docMk/>
            <pc:sldMk cId="2777302131" sldId="403"/>
            <ac:spMk id="3" creationId="{2C9689F6-1FBA-AFD0-119A-DAFCA1DB2C06}"/>
          </ac:spMkLst>
        </pc:spChg>
        <pc:spChg chg="mod">
          <ac:chgData name="Megan U Hazen" userId="30e05359-b9e4-47f2-a3de-c678b6693530" providerId="ADAL" clId="{F71778A2-0B0A-4390-A922-1251D981ACF5}" dt="2026-05-14T21:02:07.245" v="2443" actId="20577"/>
          <ac:spMkLst>
            <pc:docMk/>
            <pc:sldMk cId="2777302131" sldId="403"/>
            <ac:spMk id="4" creationId="{16640F93-4484-DC97-0EC1-519D034B48E1}"/>
          </ac:spMkLst>
        </pc:spChg>
      </pc:sldChg>
      <pc:sldChg chg="addSp delSp modSp add mod modClrScheme chgLayout">
        <pc:chgData name="Megan U Hazen" userId="30e05359-b9e4-47f2-a3de-c678b6693530" providerId="ADAL" clId="{F71778A2-0B0A-4390-A922-1251D981ACF5}" dt="2026-05-14T21:04:16.019" v="2469" actId="20577"/>
        <pc:sldMkLst>
          <pc:docMk/>
          <pc:sldMk cId="2372849095" sldId="404"/>
        </pc:sldMkLst>
        <pc:spChg chg="mod ord">
          <ac:chgData name="Megan U Hazen" userId="30e05359-b9e4-47f2-a3de-c678b6693530" providerId="ADAL" clId="{F71778A2-0B0A-4390-A922-1251D981ACF5}" dt="2026-05-14T21:03:20.856" v="2444" actId="700"/>
          <ac:spMkLst>
            <pc:docMk/>
            <pc:sldMk cId="2372849095" sldId="404"/>
            <ac:spMk id="2" creationId="{F56C1527-09AD-2A26-8499-DD492BB65E1A}"/>
          </ac:spMkLst>
        </pc:spChg>
        <pc:spChg chg="del mod ord">
          <ac:chgData name="Megan U Hazen" userId="30e05359-b9e4-47f2-a3de-c678b6693530" providerId="ADAL" clId="{F71778A2-0B0A-4390-A922-1251D981ACF5}" dt="2026-05-14T21:03:20.856" v="2444" actId="700"/>
          <ac:spMkLst>
            <pc:docMk/>
            <pc:sldMk cId="2372849095" sldId="404"/>
            <ac:spMk id="3" creationId="{E313B5D4-5D00-CBA9-4D79-C9E52C51A16E}"/>
          </ac:spMkLst>
        </pc:spChg>
        <pc:spChg chg="del mod ord">
          <ac:chgData name="Megan U Hazen" userId="30e05359-b9e4-47f2-a3de-c678b6693530" providerId="ADAL" clId="{F71778A2-0B0A-4390-A922-1251D981ACF5}" dt="2026-05-14T21:03:20.856" v="2444" actId="700"/>
          <ac:spMkLst>
            <pc:docMk/>
            <pc:sldMk cId="2372849095" sldId="404"/>
            <ac:spMk id="4" creationId="{D0506039-21AC-F50D-9FC5-92AA04882153}"/>
          </ac:spMkLst>
        </pc:spChg>
        <pc:spChg chg="mod ord">
          <ac:chgData name="Megan U Hazen" userId="30e05359-b9e4-47f2-a3de-c678b6693530" providerId="ADAL" clId="{F71778A2-0B0A-4390-A922-1251D981ACF5}" dt="2026-05-14T21:03:20.856" v="2444" actId="700"/>
          <ac:spMkLst>
            <pc:docMk/>
            <pc:sldMk cId="2372849095" sldId="404"/>
            <ac:spMk id="5" creationId="{1D89E372-1544-D49B-984F-0AD204AB4D1F}"/>
          </ac:spMkLst>
        </pc:spChg>
        <pc:spChg chg="mod ord">
          <ac:chgData name="Megan U Hazen" userId="30e05359-b9e4-47f2-a3de-c678b6693530" providerId="ADAL" clId="{F71778A2-0B0A-4390-A922-1251D981ACF5}" dt="2026-05-14T21:03:20.856" v="2444" actId="700"/>
          <ac:spMkLst>
            <pc:docMk/>
            <pc:sldMk cId="2372849095" sldId="404"/>
            <ac:spMk id="6" creationId="{71A06624-90D1-CADE-B34F-B63A98E1F6A6}"/>
          </ac:spMkLst>
        </pc:spChg>
        <pc:spChg chg="add mod ord">
          <ac:chgData name="Megan U Hazen" userId="30e05359-b9e4-47f2-a3de-c678b6693530" providerId="ADAL" clId="{F71778A2-0B0A-4390-A922-1251D981ACF5}" dt="2026-05-14T21:03:28.602" v="2455" actId="20577"/>
          <ac:spMkLst>
            <pc:docMk/>
            <pc:sldMk cId="2372849095" sldId="404"/>
            <ac:spMk id="7" creationId="{4DBC9043-02A7-1B4A-BD62-77E02D4AA350}"/>
          </ac:spMkLst>
        </pc:spChg>
        <pc:spChg chg="add mod ord">
          <ac:chgData name="Megan U Hazen" userId="30e05359-b9e4-47f2-a3de-c678b6693530" providerId="ADAL" clId="{F71778A2-0B0A-4390-A922-1251D981ACF5}" dt="2026-05-14T21:03:56.867" v="2466" actId="20577"/>
          <ac:spMkLst>
            <pc:docMk/>
            <pc:sldMk cId="2372849095" sldId="404"/>
            <ac:spMk id="8" creationId="{CF25BCF2-A27A-A037-6F36-47CB1AC6B230}"/>
          </ac:spMkLst>
        </pc:spChg>
        <pc:spChg chg="add mod ord">
          <ac:chgData name="Megan U Hazen" userId="30e05359-b9e4-47f2-a3de-c678b6693530" providerId="ADAL" clId="{F71778A2-0B0A-4390-A922-1251D981ACF5}" dt="2026-05-14T21:03:32.637" v="2463" actId="20577"/>
          <ac:spMkLst>
            <pc:docMk/>
            <pc:sldMk cId="2372849095" sldId="404"/>
            <ac:spMk id="9" creationId="{F393CE09-A5A7-DDBF-46DE-1F344F9C7D5C}"/>
          </ac:spMkLst>
        </pc:spChg>
        <pc:spChg chg="add mod ord">
          <ac:chgData name="Megan U Hazen" userId="30e05359-b9e4-47f2-a3de-c678b6693530" providerId="ADAL" clId="{F71778A2-0B0A-4390-A922-1251D981ACF5}" dt="2026-05-14T21:04:16.019" v="2469" actId="20577"/>
          <ac:spMkLst>
            <pc:docMk/>
            <pc:sldMk cId="2372849095" sldId="404"/>
            <ac:spMk id="10" creationId="{77386A5C-68ED-E2DD-148E-57B22373F991}"/>
          </ac:spMkLst>
        </pc:spChg>
      </pc:sldChg>
      <pc:sldChg chg="addSp modSp add mod">
        <pc:chgData name="Megan U Hazen" userId="30e05359-b9e4-47f2-a3de-c678b6693530" providerId="ADAL" clId="{F71778A2-0B0A-4390-A922-1251D981ACF5}" dt="2026-05-14T22:07:10.983" v="2745" actId="27636"/>
        <pc:sldMkLst>
          <pc:docMk/>
          <pc:sldMk cId="2756241341" sldId="405"/>
        </pc:sldMkLst>
        <pc:spChg chg="mod">
          <ac:chgData name="Megan U Hazen" userId="30e05359-b9e4-47f2-a3de-c678b6693530" providerId="ADAL" clId="{F71778A2-0B0A-4390-A922-1251D981ACF5}" dt="2026-05-14T21:18:00.554" v="2647" actId="14100"/>
          <ac:spMkLst>
            <pc:docMk/>
            <pc:sldMk cId="2756241341" sldId="405"/>
            <ac:spMk id="2" creationId="{C0E50B2C-1DA4-4C8B-329A-FA9B2F246FE7}"/>
          </ac:spMkLst>
        </pc:spChg>
        <pc:spChg chg="mod">
          <ac:chgData name="Megan U Hazen" userId="30e05359-b9e4-47f2-a3de-c678b6693530" providerId="ADAL" clId="{F71778A2-0B0A-4390-A922-1251D981ACF5}" dt="2026-05-14T22:07:10.976" v="2744" actId="27636"/>
          <ac:spMkLst>
            <pc:docMk/>
            <pc:sldMk cId="2756241341" sldId="405"/>
            <ac:spMk id="3" creationId="{1B72C36E-F06F-69F8-7D82-A189E42DFD9F}"/>
          </ac:spMkLst>
        </pc:spChg>
        <pc:spChg chg="mod">
          <ac:chgData name="Megan U Hazen" userId="30e05359-b9e4-47f2-a3de-c678b6693530" providerId="ADAL" clId="{F71778A2-0B0A-4390-A922-1251D981ACF5}" dt="2026-05-14T22:07:10.983" v="2745" actId="27636"/>
          <ac:spMkLst>
            <pc:docMk/>
            <pc:sldMk cId="2756241341" sldId="405"/>
            <ac:spMk id="4" creationId="{D822B8FE-82A1-193F-01FC-F15C590F08AF}"/>
          </ac:spMkLst>
        </pc:spChg>
        <pc:spChg chg="add mod">
          <ac:chgData name="Megan U Hazen" userId="30e05359-b9e4-47f2-a3de-c678b6693530" providerId="ADAL" clId="{F71778A2-0B0A-4390-A922-1251D981ACF5}" dt="2026-05-14T21:15:02.332" v="2586"/>
          <ac:spMkLst>
            <pc:docMk/>
            <pc:sldMk cId="2756241341" sldId="405"/>
            <ac:spMk id="7" creationId="{F252FBE0-B472-1661-E27F-E7814C774526}"/>
          </ac:spMkLst>
        </pc:spChg>
      </pc:sldChg>
      <pc:sldChg chg="modSp add del">
        <pc:chgData name="Megan U Hazen" userId="30e05359-b9e4-47f2-a3de-c678b6693530" providerId="ADAL" clId="{F71778A2-0B0A-4390-A922-1251D981ACF5}" dt="2026-05-14T21:22:43.942" v="2682" actId="47"/>
        <pc:sldMkLst>
          <pc:docMk/>
          <pc:sldMk cId="3447392001" sldId="406"/>
        </pc:sldMkLst>
      </pc:sldChg>
      <pc:sldChg chg="modSp add">
        <pc:chgData name="Megan U Hazen" userId="30e05359-b9e4-47f2-a3de-c678b6693530" providerId="ADAL" clId="{F71778A2-0B0A-4390-A922-1251D981ACF5}" dt="2026-05-13T21:19:40.819" v="644" actId="20577"/>
        <pc:sldMkLst>
          <pc:docMk/>
          <pc:sldMk cId="2080855490" sldId="407"/>
        </pc:sldMkLst>
        <pc:spChg chg="mod">
          <ac:chgData name="Megan U Hazen" userId="30e05359-b9e4-47f2-a3de-c678b6693530" providerId="ADAL" clId="{F71778A2-0B0A-4390-A922-1251D981ACF5}" dt="2026-05-13T21:19:40.819" v="644" actId="20577"/>
          <ac:spMkLst>
            <pc:docMk/>
            <pc:sldMk cId="2080855490" sldId="407"/>
            <ac:spMk id="2" creationId="{7BE126A9-1335-F3B9-F06C-FBB5250C4C82}"/>
          </ac:spMkLst>
        </pc:spChg>
      </pc:sldChg>
      <pc:sldChg chg="modSp add">
        <pc:chgData name="Megan U Hazen" userId="30e05359-b9e4-47f2-a3de-c678b6693530" providerId="ADAL" clId="{F71778A2-0B0A-4390-A922-1251D981ACF5}" dt="2026-05-13T21:21:34.654" v="672" actId="20577"/>
        <pc:sldMkLst>
          <pc:docMk/>
          <pc:sldMk cId="710166408" sldId="408"/>
        </pc:sldMkLst>
        <pc:spChg chg="mod">
          <ac:chgData name="Megan U Hazen" userId="30e05359-b9e4-47f2-a3de-c678b6693530" providerId="ADAL" clId="{F71778A2-0B0A-4390-A922-1251D981ACF5}" dt="2026-05-13T21:21:34.654" v="672" actId="20577"/>
          <ac:spMkLst>
            <pc:docMk/>
            <pc:sldMk cId="710166408" sldId="408"/>
            <ac:spMk id="2" creationId="{DD8688D1-C2BE-E5E7-3E49-D2B200EAB1AE}"/>
          </ac:spMkLst>
        </pc:spChg>
      </pc:sldChg>
      <pc:sldChg chg="modSp add">
        <pc:chgData name="Megan U Hazen" userId="30e05359-b9e4-47f2-a3de-c678b6693530" providerId="ADAL" clId="{F71778A2-0B0A-4390-A922-1251D981ACF5}" dt="2026-05-13T21:23:57.016" v="760" actId="20577"/>
        <pc:sldMkLst>
          <pc:docMk/>
          <pc:sldMk cId="1069714103" sldId="411"/>
        </pc:sldMkLst>
        <pc:spChg chg="mod">
          <ac:chgData name="Megan U Hazen" userId="30e05359-b9e4-47f2-a3de-c678b6693530" providerId="ADAL" clId="{F71778A2-0B0A-4390-A922-1251D981ACF5}" dt="2026-05-13T21:23:57.016" v="760" actId="20577"/>
          <ac:spMkLst>
            <pc:docMk/>
            <pc:sldMk cId="1069714103" sldId="411"/>
            <ac:spMk id="2" creationId="{AD810253-66FD-CEFA-3CB6-F718F2C98854}"/>
          </ac:spMkLst>
        </pc:spChg>
      </pc:sldChg>
      <pc:sldChg chg="modSp add">
        <pc:chgData name="Megan U Hazen" userId="30e05359-b9e4-47f2-a3de-c678b6693530" providerId="ADAL" clId="{F71778A2-0B0A-4390-A922-1251D981ACF5}" dt="2026-05-13T21:24:15.498" v="775" actId="20577"/>
        <pc:sldMkLst>
          <pc:docMk/>
          <pc:sldMk cId="1292459436" sldId="412"/>
        </pc:sldMkLst>
        <pc:spChg chg="mod">
          <ac:chgData name="Megan U Hazen" userId="30e05359-b9e4-47f2-a3de-c678b6693530" providerId="ADAL" clId="{F71778A2-0B0A-4390-A922-1251D981ACF5}" dt="2026-05-13T21:24:15.498" v="775" actId="20577"/>
          <ac:spMkLst>
            <pc:docMk/>
            <pc:sldMk cId="1292459436" sldId="412"/>
            <ac:spMk id="2" creationId="{D4D411A3-4BD2-FD06-2D50-E6190D702264}"/>
          </ac:spMkLst>
        </pc:spChg>
      </pc:sldChg>
      <pc:sldChg chg="addSp delSp modSp add mod">
        <pc:chgData name="Megan U Hazen" userId="30e05359-b9e4-47f2-a3de-c678b6693530" providerId="ADAL" clId="{F71778A2-0B0A-4390-A922-1251D981ACF5}" dt="2026-05-14T20:43:49.133" v="1984" actId="22"/>
        <pc:sldMkLst>
          <pc:docMk/>
          <pc:sldMk cId="1362271578" sldId="413"/>
        </pc:sldMkLst>
        <pc:spChg chg="mod">
          <ac:chgData name="Megan U Hazen" userId="30e05359-b9e4-47f2-a3de-c678b6693530" providerId="ADAL" clId="{F71778A2-0B0A-4390-A922-1251D981ACF5}" dt="2026-05-13T21:24:43.609" v="803" actId="20577"/>
          <ac:spMkLst>
            <pc:docMk/>
            <pc:sldMk cId="1362271578" sldId="413"/>
            <ac:spMk id="2" creationId="{9056F5ED-96CC-3577-E878-F03C19A0CD63}"/>
          </ac:spMkLst>
        </pc:spChg>
        <pc:spChg chg="add del">
          <ac:chgData name="Megan U Hazen" userId="30e05359-b9e4-47f2-a3de-c678b6693530" providerId="ADAL" clId="{F71778A2-0B0A-4390-A922-1251D981ACF5}" dt="2026-05-14T20:43:49.133" v="1984" actId="22"/>
          <ac:spMkLst>
            <pc:docMk/>
            <pc:sldMk cId="1362271578" sldId="413"/>
            <ac:spMk id="8" creationId="{A8B11B6C-EFCD-3363-4C46-03252A1DBD3E}"/>
          </ac:spMkLst>
        </pc:spChg>
      </pc:sldChg>
      <pc:sldChg chg="add del">
        <pc:chgData name="Megan U Hazen" userId="30e05359-b9e4-47f2-a3de-c678b6693530" providerId="ADAL" clId="{F71778A2-0B0A-4390-A922-1251D981ACF5}" dt="2026-05-14T21:23:18.313" v="2699" actId="47"/>
        <pc:sldMkLst>
          <pc:docMk/>
          <pc:sldMk cId="2304279057" sldId="415"/>
        </pc:sldMkLst>
      </pc:sldChg>
      <pc:sldChg chg="addSp delSp modSp add mod">
        <pc:chgData name="Megan U Hazen" userId="30e05359-b9e4-47f2-a3de-c678b6693530" providerId="ADAL" clId="{F71778A2-0B0A-4390-A922-1251D981ACF5}" dt="2026-05-14T22:17:59.301" v="2818" actId="14100"/>
        <pc:sldMkLst>
          <pc:docMk/>
          <pc:sldMk cId="174858773" sldId="416"/>
        </pc:sldMkLst>
        <pc:spChg chg="mod">
          <ac:chgData name="Megan U Hazen" userId="30e05359-b9e4-47f2-a3de-c678b6693530" providerId="ADAL" clId="{F71778A2-0B0A-4390-A922-1251D981ACF5}" dt="2026-05-14T21:22:37.877" v="2681" actId="20577"/>
          <ac:spMkLst>
            <pc:docMk/>
            <pc:sldMk cId="174858773" sldId="416"/>
            <ac:spMk id="2" creationId="{CE3FA04A-B12A-E60B-A72E-B5BBD55AB8AA}"/>
          </ac:spMkLst>
        </pc:spChg>
        <pc:spChg chg="mod">
          <ac:chgData name="Megan U Hazen" userId="30e05359-b9e4-47f2-a3de-c678b6693530" providerId="ADAL" clId="{F71778A2-0B0A-4390-A922-1251D981ACF5}" dt="2026-05-14T22:12:13.491" v="2778" actId="20577"/>
          <ac:spMkLst>
            <pc:docMk/>
            <pc:sldMk cId="174858773" sldId="416"/>
            <ac:spMk id="3" creationId="{3590733A-BBE4-D4DB-2193-851DE717CBF9}"/>
          </ac:spMkLst>
        </pc:spChg>
        <pc:spChg chg="del">
          <ac:chgData name="Megan U Hazen" userId="30e05359-b9e4-47f2-a3de-c678b6693530" providerId="ADAL" clId="{F71778A2-0B0A-4390-A922-1251D981ACF5}" dt="2026-05-14T22:17:48.449" v="2816" actId="478"/>
          <ac:spMkLst>
            <pc:docMk/>
            <pc:sldMk cId="174858773" sldId="416"/>
            <ac:spMk id="4" creationId="{30AEADB2-239B-9F88-F865-78A4365D12EA}"/>
          </ac:spMkLst>
        </pc:spChg>
        <pc:spChg chg="add del mod">
          <ac:chgData name="Megan U Hazen" userId="30e05359-b9e4-47f2-a3de-c678b6693530" providerId="ADAL" clId="{F71778A2-0B0A-4390-A922-1251D981ACF5}" dt="2026-05-14T22:17:52.078" v="2817"/>
          <ac:spMkLst>
            <pc:docMk/>
            <pc:sldMk cId="174858773" sldId="416"/>
            <ac:spMk id="8" creationId="{23A0FB9E-8F87-C773-C3AA-00E10800486C}"/>
          </ac:spMkLst>
        </pc:spChg>
        <pc:picChg chg="add mod">
          <ac:chgData name="Megan U Hazen" userId="30e05359-b9e4-47f2-a3de-c678b6693530" providerId="ADAL" clId="{F71778A2-0B0A-4390-A922-1251D981ACF5}" dt="2026-05-14T22:17:59.301" v="2818" actId="14100"/>
          <ac:picMkLst>
            <pc:docMk/>
            <pc:sldMk cId="174858773" sldId="416"/>
            <ac:picMk id="9" creationId="{C6BB0360-0948-A859-EE2B-513C0BA5FBFF}"/>
          </ac:picMkLst>
        </pc:picChg>
      </pc:sldChg>
      <pc:sldChg chg="add del">
        <pc:chgData name="Megan U Hazen" userId="30e05359-b9e4-47f2-a3de-c678b6693530" providerId="ADAL" clId="{F71778A2-0B0A-4390-A922-1251D981ACF5}" dt="2026-05-14T21:17:46.826" v="2646" actId="47"/>
        <pc:sldMkLst>
          <pc:docMk/>
          <pc:sldMk cId="330271289" sldId="416"/>
        </pc:sldMkLst>
      </pc:sldChg>
      <pc:sldChg chg="addSp delSp modSp add mod">
        <pc:chgData name="Megan U Hazen" userId="30e05359-b9e4-47f2-a3de-c678b6693530" providerId="ADAL" clId="{F71778A2-0B0A-4390-A922-1251D981ACF5}" dt="2026-05-14T22:17:30.132" v="2815" actId="1036"/>
        <pc:sldMkLst>
          <pc:docMk/>
          <pc:sldMk cId="19509694" sldId="417"/>
        </pc:sldMkLst>
        <pc:spChg chg="mod">
          <ac:chgData name="Megan U Hazen" userId="30e05359-b9e4-47f2-a3de-c678b6693530" providerId="ADAL" clId="{F71778A2-0B0A-4390-A922-1251D981ACF5}" dt="2026-05-14T21:23:14.422" v="2698" actId="20577"/>
          <ac:spMkLst>
            <pc:docMk/>
            <pc:sldMk cId="19509694" sldId="417"/>
            <ac:spMk id="2" creationId="{99CF3260-DD77-1581-1CB5-DF9D4ECAA563}"/>
          </ac:spMkLst>
        </pc:spChg>
        <pc:spChg chg="mod">
          <ac:chgData name="Megan U Hazen" userId="30e05359-b9e4-47f2-a3de-c678b6693530" providerId="ADAL" clId="{F71778A2-0B0A-4390-A922-1251D981ACF5}" dt="2026-05-14T22:17:00.839" v="2790" actId="27636"/>
          <ac:spMkLst>
            <pc:docMk/>
            <pc:sldMk cId="19509694" sldId="417"/>
            <ac:spMk id="3" creationId="{1A2597E2-A28D-FC2A-3311-FDE760EC0BFA}"/>
          </ac:spMkLst>
        </pc:spChg>
        <pc:spChg chg="del mod">
          <ac:chgData name="Megan U Hazen" userId="30e05359-b9e4-47f2-a3de-c678b6693530" providerId="ADAL" clId="{F71778A2-0B0A-4390-A922-1251D981ACF5}" dt="2026-05-14T22:17:13.532" v="2793" actId="478"/>
          <ac:spMkLst>
            <pc:docMk/>
            <pc:sldMk cId="19509694" sldId="417"/>
            <ac:spMk id="4" creationId="{D09FFEE6-C941-21DE-97C5-922DA829DF60}"/>
          </ac:spMkLst>
        </pc:spChg>
        <pc:picChg chg="add mod">
          <ac:chgData name="Megan U Hazen" userId="30e05359-b9e4-47f2-a3de-c678b6693530" providerId="ADAL" clId="{F71778A2-0B0A-4390-A922-1251D981ACF5}" dt="2026-05-14T22:17:30.132" v="2815" actId="1036"/>
          <ac:picMkLst>
            <pc:docMk/>
            <pc:sldMk cId="19509694" sldId="417"/>
            <ac:picMk id="7" creationId="{97DB64D0-9583-A489-00F6-1ECCB6659194}"/>
          </ac:picMkLst>
        </pc:picChg>
      </pc:sldChg>
    </pc:docChg>
  </pc:docChgLst>
  <pc:docChgLst>
    <pc:chgData name="Megan U Hazen" userId="30e05359-b9e4-47f2-a3de-c678b6693530" providerId="ADAL" clId="{939E2F73-DF29-49A4-8956-4EC824E7399B}"/>
    <pc:docChg chg="undo custSel addSld delSld modSld">
      <pc:chgData name="Megan U Hazen" userId="30e05359-b9e4-47f2-a3de-c678b6693530" providerId="ADAL" clId="{939E2F73-DF29-49A4-8956-4EC824E7399B}" dt="2026-05-15T04:56:24.553" v="3811"/>
      <pc:docMkLst>
        <pc:docMk/>
      </pc:docMkLst>
      <pc:sldChg chg="modSp mod">
        <pc:chgData name="Megan U Hazen" userId="30e05359-b9e4-47f2-a3de-c678b6693530" providerId="ADAL" clId="{939E2F73-DF29-49A4-8956-4EC824E7399B}" dt="2026-05-15T04:47:22.854" v="3692" actId="962"/>
        <pc:sldMkLst>
          <pc:docMk/>
          <pc:sldMk cId="448013589" sldId="396"/>
        </pc:sldMkLst>
        <pc:graphicFrameChg chg="mod modGraphic">
          <ac:chgData name="Megan U Hazen" userId="30e05359-b9e4-47f2-a3de-c678b6693530" providerId="ADAL" clId="{939E2F73-DF29-49A4-8956-4EC824E7399B}" dt="2026-05-15T04:47:22.854" v="3692" actId="962"/>
          <ac:graphicFrameMkLst>
            <pc:docMk/>
            <pc:sldMk cId="448013589" sldId="396"/>
            <ac:graphicFrameMk id="8" creationId="{9680E8A4-CBC7-2085-8D9E-51EF54031405}"/>
          </ac:graphicFrameMkLst>
        </pc:graphicFrameChg>
      </pc:sldChg>
      <pc:sldChg chg="modSp mod">
        <pc:chgData name="Megan U Hazen" userId="30e05359-b9e4-47f2-a3de-c678b6693530" providerId="ADAL" clId="{939E2F73-DF29-49A4-8956-4EC824E7399B}" dt="2026-05-15T03:26:27.160" v="2144" actId="20577"/>
        <pc:sldMkLst>
          <pc:docMk/>
          <pc:sldMk cId="4117315111" sldId="397"/>
        </pc:sldMkLst>
        <pc:spChg chg="mod">
          <ac:chgData name="Megan U Hazen" userId="30e05359-b9e4-47f2-a3de-c678b6693530" providerId="ADAL" clId="{939E2F73-DF29-49A4-8956-4EC824E7399B}" dt="2026-05-15T03:26:27.160" v="2144" actId="20577"/>
          <ac:spMkLst>
            <pc:docMk/>
            <pc:sldMk cId="4117315111" sldId="397"/>
            <ac:spMk id="7" creationId="{5F8A8B3E-CE8B-265A-7719-EBCFE1DDACCE}"/>
          </ac:spMkLst>
        </pc:spChg>
      </pc:sldChg>
      <pc:sldChg chg="modSp mod">
        <pc:chgData name="Megan U Hazen" userId="30e05359-b9e4-47f2-a3de-c678b6693530" providerId="ADAL" clId="{939E2F73-DF29-49A4-8956-4EC824E7399B}" dt="2026-05-15T04:49:50.789" v="3738"/>
        <pc:sldMkLst>
          <pc:docMk/>
          <pc:sldMk cId="3930659820" sldId="398"/>
        </pc:sldMkLst>
        <pc:spChg chg="ord">
          <ac:chgData name="Megan U Hazen" userId="30e05359-b9e4-47f2-a3de-c678b6693530" providerId="ADAL" clId="{939E2F73-DF29-49A4-8956-4EC824E7399B}" dt="2026-05-15T04:49:50.789" v="3738"/>
          <ac:spMkLst>
            <pc:docMk/>
            <pc:sldMk cId="3930659820" sldId="398"/>
            <ac:spMk id="2" creationId="{3B971C40-3C9B-A620-4EED-EADF3C30E8AF}"/>
          </ac:spMkLst>
        </pc:spChg>
        <pc:spChg chg="ord">
          <ac:chgData name="Megan U Hazen" userId="30e05359-b9e4-47f2-a3de-c678b6693530" providerId="ADAL" clId="{939E2F73-DF29-49A4-8956-4EC824E7399B}" dt="2026-05-15T04:49:50.789" v="3738"/>
          <ac:spMkLst>
            <pc:docMk/>
            <pc:sldMk cId="3930659820" sldId="398"/>
            <ac:spMk id="5" creationId="{A3EE00B6-FDD1-BF5F-9C02-DFC8282897BD}"/>
          </ac:spMkLst>
        </pc:spChg>
        <pc:spChg chg="ord">
          <ac:chgData name="Megan U Hazen" userId="30e05359-b9e4-47f2-a3de-c678b6693530" providerId="ADAL" clId="{939E2F73-DF29-49A4-8956-4EC824E7399B}" dt="2026-05-15T04:49:50.789" v="3738"/>
          <ac:spMkLst>
            <pc:docMk/>
            <pc:sldMk cId="3930659820" sldId="398"/>
            <ac:spMk id="6" creationId="{7BFEE1D3-EF91-2E53-1F7C-BC398267B9FB}"/>
          </ac:spMkLst>
        </pc:spChg>
        <pc:spChg chg="ord">
          <ac:chgData name="Megan U Hazen" userId="30e05359-b9e4-47f2-a3de-c678b6693530" providerId="ADAL" clId="{939E2F73-DF29-49A4-8956-4EC824E7399B}" dt="2026-05-15T04:49:50.789" v="3738"/>
          <ac:spMkLst>
            <pc:docMk/>
            <pc:sldMk cId="3930659820" sldId="398"/>
            <ac:spMk id="12" creationId="{322A27B5-32FD-9C13-83A1-2AF7B49A1C3D}"/>
          </ac:spMkLst>
        </pc:spChg>
        <pc:spChg chg="ord">
          <ac:chgData name="Megan U Hazen" userId="30e05359-b9e4-47f2-a3de-c678b6693530" providerId="ADAL" clId="{939E2F73-DF29-49A4-8956-4EC824E7399B}" dt="2026-05-15T04:49:50.789" v="3738"/>
          <ac:spMkLst>
            <pc:docMk/>
            <pc:sldMk cId="3930659820" sldId="398"/>
            <ac:spMk id="15" creationId="{EF910D50-ED0D-4E9B-A15F-B6006A8ABE73}"/>
          </ac:spMkLst>
        </pc:spChg>
        <pc:picChg chg="mod ord">
          <ac:chgData name="Megan U Hazen" userId="30e05359-b9e4-47f2-a3de-c678b6693530" providerId="ADAL" clId="{939E2F73-DF29-49A4-8956-4EC824E7399B}" dt="2026-05-15T04:49:50.789" v="3738"/>
          <ac:picMkLst>
            <pc:docMk/>
            <pc:sldMk cId="3930659820" sldId="398"/>
            <ac:picMk id="7" creationId="{A905136E-685B-C1AB-2A77-A19BE9321093}"/>
          </ac:picMkLst>
        </pc:picChg>
        <pc:picChg chg="mod ord">
          <ac:chgData name="Megan U Hazen" userId="30e05359-b9e4-47f2-a3de-c678b6693530" providerId="ADAL" clId="{939E2F73-DF29-49A4-8956-4EC824E7399B}" dt="2026-05-15T04:49:50.789" v="3738"/>
          <ac:picMkLst>
            <pc:docMk/>
            <pc:sldMk cId="3930659820" sldId="398"/>
            <ac:picMk id="8" creationId="{B0A13419-068F-EC78-BF94-1DCFDB0D62AB}"/>
          </ac:picMkLst>
        </pc:picChg>
      </pc:sldChg>
      <pc:sldChg chg="modSp">
        <pc:chgData name="Megan U Hazen" userId="30e05359-b9e4-47f2-a3de-c678b6693530" providerId="ADAL" clId="{939E2F73-DF29-49A4-8956-4EC824E7399B}" dt="2026-05-15T04:47:50.286" v="3694" actId="962"/>
        <pc:sldMkLst>
          <pc:docMk/>
          <pc:sldMk cId="1760275185" sldId="401"/>
        </pc:sldMkLst>
        <pc:graphicFrameChg chg="mod">
          <ac:chgData name="Megan U Hazen" userId="30e05359-b9e4-47f2-a3de-c678b6693530" providerId="ADAL" clId="{939E2F73-DF29-49A4-8956-4EC824E7399B}" dt="2026-05-15T04:47:50.286" v="3694" actId="962"/>
          <ac:graphicFrameMkLst>
            <pc:docMk/>
            <pc:sldMk cId="1760275185" sldId="401"/>
            <ac:graphicFrameMk id="8" creationId="{BC6FEC8B-C2E1-3A44-A72E-1B322D7DC988}"/>
          </ac:graphicFrameMkLst>
        </pc:graphicFrameChg>
      </pc:sldChg>
      <pc:sldChg chg="addSp delSp modSp mod modClrScheme chgLayout">
        <pc:chgData name="Megan U Hazen" userId="30e05359-b9e4-47f2-a3de-c678b6693530" providerId="ADAL" clId="{939E2F73-DF29-49A4-8956-4EC824E7399B}" dt="2026-05-15T04:45:00.632" v="3680"/>
        <pc:sldMkLst>
          <pc:docMk/>
          <pc:sldMk cId="2080855490" sldId="407"/>
        </pc:sldMkLst>
        <pc:spChg chg="mod ord">
          <ac:chgData name="Megan U Hazen" userId="30e05359-b9e4-47f2-a3de-c678b6693530" providerId="ADAL" clId="{939E2F73-DF29-49A4-8956-4EC824E7399B}" dt="2026-05-15T04:45:00.632" v="3680"/>
          <ac:spMkLst>
            <pc:docMk/>
            <pc:sldMk cId="2080855490" sldId="407"/>
            <ac:spMk id="2" creationId="{7BE126A9-1335-F3B9-F06C-FBB5250C4C82}"/>
          </ac:spMkLst>
        </pc:spChg>
        <pc:spChg chg="del mod ord">
          <ac:chgData name="Megan U Hazen" userId="30e05359-b9e4-47f2-a3de-c678b6693530" providerId="ADAL" clId="{939E2F73-DF29-49A4-8956-4EC824E7399B}" dt="2026-05-15T02:18:59.441" v="2" actId="700"/>
          <ac:spMkLst>
            <pc:docMk/>
            <pc:sldMk cId="2080855490" sldId="407"/>
            <ac:spMk id="3" creationId="{911D04D8-A5F3-10D6-107A-B78A9837C966}"/>
          </ac:spMkLst>
        </pc:spChg>
        <pc:spChg chg="del mod ord">
          <ac:chgData name="Megan U Hazen" userId="30e05359-b9e4-47f2-a3de-c678b6693530" providerId="ADAL" clId="{939E2F73-DF29-49A4-8956-4EC824E7399B}" dt="2026-05-15T02:18:59.441" v="2" actId="700"/>
          <ac:spMkLst>
            <pc:docMk/>
            <pc:sldMk cId="2080855490" sldId="407"/>
            <ac:spMk id="4" creationId="{4ED17E6B-B420-0BD7-A30F-3EC121599B4F}"/>
          </ac:spMkLst>
        </pc:spChg>
        <pc:spChg chg="mod ord">
          <ac:chgData name="Megan U Hazen" userId="30e05359-b9e4-47f2-a3de-c678b6693530" providerId="ADAL" clId="{939E2F73-DF29-49A4-8956-4EC824E7399B}" dt="2026-05-15T04:45:00.632" v="3680"/>
          <ac:spMkLst>
            <pc:docMk/>
            <pc:sldMk cId="2080855490" sldId="407"/>
            <ac:spMk id="5" creationId="{3DCC7552-D03B-5BDA-53CF-BF76F5C0492B}"/>
          </ac:spMkLst>
        </pc:spChg>
        <pc:spChg chg="mod ord">
          <ac:chgData name="Megan U Hazen" userId="30e05359-b9e4-47f2-a3de-c678b6693530" providerId="ADAL" clId="{939E2F73-DF29-49A4-8956-4EC824E7399B}" dt="2026-05-15T04:45:00.632" v="3680"/>
          <ac:spMkLst>
            <pc:docMk/>
            <pc:sldMk cId="2080855490" sldId="407"/>
            <ac:spMk id="6" creationId="{C944ADFB-3B7D-ACFC-9BED-30DDDB5DF699}"/>
          </ac:spMkLst>
        </pc:spChg>
        <pc:spChg chg="add del">
          <ac:chgData name="Megan U Hazen" userId="30e05359-b9e4-47f2-a3de-c678b6693530" providerId="ADAL" clId="{939E2F73-DF29-49A4-8956-4EC824E7399B}" dt="2026-05-15T02:18:41.391" v="1" actId="22"/>
          <ac:spMkLst>
            <pc:docMk/>
            <pc:sldMk cId="2080855490" sldId="407"/>
            <ac:spMk id="8" creationId="{EE7A300C-1E15-56B0-9479-41F39F446FD8}"/>
          </ac:spMkLst>
        </pc:spChg>
        <pc:spChg chg="add del mod ord">
          <ac:chgData name="Megan U Hazen" userId="30e05359-b9e4-47f2-a3de-c678b6693530" providerId="ADAL" clId="{939E2F73-DF29-49A4-8956-4EC824E7399B}" dt="2026-05-15T02:34:18.586" v="328" actId="700"/>
          <ac:spMkLst>
            <pc:docMk/>
            <pc:sldMk cId="2080855490" sldId="407"/>
            <ac:spMk id="9" creationId="{FF38D7D5-01E8-23CB-D5D6-7E4523FDEB43}"/>
          </ac:spMkLst>
        </pc:spChg>
        <pc:spChg chg="add del mod ord">
          <ac:chgData name="Megan U Hazen" userId="30e05359-b9e4-47f2-a3de-c678b6693530" providerId="ADAL" clId="{939E2F73-DF29-49A4-8956-4EC824E7399B}" dt="2026-05-15T02:34:18.586" v="328" actId="700"/>
          <ac:spMkLst>
            <pc:docMk/>
            <pc:sldMk cId="2080855490" sldId="407"/>
            <ac:spMk id="10" creationId="{AD20E1A4-CCAC-B3CB-CA90-958C49DEFD8D}"/>
          </ac:spMkLst>
        </pc:spChg>
        <pc:spChg chg="add del">
          <ac:chgData name="Megan U Hazen" userId="30e05359-b9e4-47f2-a3de-c678b6693530" providerId="ADAL" clId="{939E2F73-DF29-49A4-8956-4EC824E7399B}" dt="2026-05-15T02:19:03.643" v="4" actId="22"/>
          <ac:spMkLst>
            <pc:docMk/>
            <pc:sldMk cId="2080855490" sldId="407"/>
            <ac:spMk id="12" creationId="{4D042166-2678-9A39-430F-60622926E6AE}"/>
          </ac:spMkLst>
        </pc:spChg>
        <pc:spChg chg="add del mod ord">
          <ac:chgData name="Megan U Hazen" userId="30e05359-b9e4-47f2-a3de-c678b6693530" providerId="ADAL" clId="{939E2F73-DF29-49A4-8956-4EC824E7399B}" dt="2026-05-15T02:34:02.154" v="327" actId="700"/>
          <ac:spMkLst>
            <pc:docMk/>
            <pc:sldMk cId="2080855490" sldId="407"/>
            <ac:spMk id="16" creationId="{2715E676-0EDB-4729-3A02-84067C61336E}"/>
          </ac:spMkLst>
        </pc:spChg>
        <pc:spChg chg="add del mod ord">
          <ac:chgData name="Megan U Hazen" userId="30e05359-b9e4-47f2-a3de-c678b6693530" providerId="ADAL" clId="{939E2F73-DF29-49A4-8956-4EC824E7399B}" dt="2026-05-15T02:34:35.789" v="329" actId="700"/>
          <ac:spMkLst>
            <pc:docMk/>
            <pc:sldMk cId="2080855490" sldId="407"/>
            <ac:spMk id="18" creationId="{B677E3F6-7F2F-17DF-103B-EE0F13B82626}"/>
          </ac:spMkLst>
        </pc:spChg>
        <pc:spChg chg="add del mod ord">
          <ac:chgData name="Megan U Hazen" userId="30e05359-b9e4-47f2-a3de-c678b6693530" providerId="ADAL" clId="{939E2F73-DF29-49A4-8956-4EC824E7399B}" dt="2026-05-15T02:35:00.366" v="330" actId="700"/>
          <ac:spMkLst>
            <pc:docMk/>
            <pc:sldMk cId="2080855490" sldId="407"/>
            <ac:spMk id="19" creationId="{0AC09BEA-2CB5-9D99-405B-E841CD05A287}"/>
          </ac:spMkLst>
        </pc:spChg>
        <pc:spChg chg="add del mod ord">
          <ac:chgData name="Megan U Hazen" userId="30e05359-b9e4-47f2-a3de-c678b6693530" providerId="ADAL" clId="{939E2F73-DF29-49A4-8956-4EC824E7399B}" dt="2026-05-15T02:35:00.366" v="330" actId="700"/>
          <ac:spMkLst>
            <pc:docMk/>
            <pc:sldMk cId="2080855490" sldId="407"/>
            <ac:spMk id="20" creationId="{05185D12-F9EF-B0A3-A220-4D40E26DE65E}"/>
          </ac:spMkLst>
        </pc:spChg>
        <pc:spChg chg="add mod ord">
          <ac:chgData name="Megan U Hazen" userId="30e05359-b9e4-47f2-a3de-c678b6693530" providerId="ADAL" clId="{939E2F73-DF29-49A4-8956-4EC824E7399B}" dt="2026-05-15T04:45:00.632" v="3680"/>
          <ac:spMkLst>
            <pc:docMk/>
            <pc:sldMk cId="2080855490" sldId="407"/>
            <ac:spMk id="21" creationId="{A64B85EE-9EEB-4195-B67D-E954A45105A7}"/>
          </ac:spMkLst>
        </pc:spChg>
        <pc:spChg chg="add mod ord">
          <ac:chgData name="Megan U Hazen" userId="30e05359-b9e4-47f2-a3de-c678b6693530" providerId="ADAL" clId="{939E2F73-DF29-49A4-8956-4EC824E7399B}" dt="2026-05-15T04:45:00.632" v="3680"/>
          <ac:spMkLst>
            <pc:docMk/>
            <pc:sldMk cId="2080855490" sldId="407"/>
            <ac:spMk id="23" creationId="{6F335440-824E-17C9-15EB-2223EDA71788}"/>
          </ac:spMkLst>
        </pc:spChg>
        <pc:graphicFrameChg chg="add mod ord modGraphic">
          <ac:chgData name="Megan U Hazen" userId="30e05359-b9e4-47f2-a3de-c678b6693530" providerId="ADAL" clId="{939E2F73-DF29-49A4-8956-4EC824E7399B}" dt="2026-05-15T04:45:00.632" v="3680"/>
          <ac:graphicFrameMkLst>
            <pc:docMk/>
            <pc:sldMk cId="2080855490" sldId="407"/>
            <ac:graphicFrameMk id="13" creationId="{73DF9731-C34A-0FD5-A871-2C3A36597050}"/>
          </ac:graphicFrameMkLst>
        </pc:graphicFrameChg>
        <pc:graphicFrameChg chg="add del mod modGraphic">
          <ac:chgData name="Megan U Hazen" userId="30e05359-b9e4-47f2-a3de-c678b6693530" providerId="ADAL" clId="{939E2F73-DF29-49A4-8956-4EC824E7399B}" dt="2026-05-15T02:29:33.599" v="319" actId="478"/>
          <ac:graphicFrameMkLst>
            <pc:docMk/>
            <pc:sldMk cId="2080855490" sldId="407"/>
            <ac:graphicFrameMk id="14" creationId="{AA9119C0-61D9-0FA9-DE1C-BB121F3087FD}"/>
          </ac:graphicFrameMkLst>
        </pc:graphicFrameChg>
        <pc:graphicFrameChg chg="add del modGraphic">
          <ac:chgData name="Megan U Hazen" userId="30e05359-b9e4-47f2-a3de-c678b6693530" providerId="ADAL" clId="{939E2F73-DF29-49A4-8956-4EC824E7399B}" dt="2026-05-15T02:30:12.821" v="321" actId="478"/>
          <ac:graphicFrameMkLst>
            <pc:docMk/>
            <pc:sldMk cId="2080855490" sldId="407"/>
            <ac:graphicFrameMk id="15" creationId="{0122AB7A-9051-98D0-3571-8BC3F1B716E8}"/>
          </ac:graphicFrameMkLst>
        </pc:graphicFrameChg>
        <pc:inkChg chg="add del">
          <ac:chgData name="Megan U Hazen" userId="30e05359-b9e4-47f2-a3de-c678b6693530" providerId="ADAL" clId="{939E2F73-DF29-49A4-8956-4EC824E7399B}" dt="2026-05-15T02:34:00.623" v="326" actId="9405"/>
          <ac:inkMkLst>
            <pc:docMk/>
            <pc:sldMk cId="2080855490" sldId="407"/>
            <ac:inkMk id="17" creationId="{59D1A0E1-B116-FF33-BABF-7C0A705A1D8D}"/>
          </ac:inkMkLst>
        </pc:inkChg>
        <pc:inkChg chg="add del">
          <ac:chgData name="Megan U Hazen" userId="30e05359-b9e4-47f2-a3de-c678b6693530" providerId="ADAL" clId="{939E2F73-DF29-49A4-8956-4EC824E7399B}" dt="2026-05-15T02:35:21.203" v="332" actId="9405"/>
          <ac:inkMkLst>
            <pc:docMk/>
            <pc:sldMk cId="2080855490" sldId="407"/>
            <ac:inkMk id="22" creationId="{2C73CB1A-7E20-1631-7DC8-8562D3B5BD5A}"/>
          </ac:inkMkLst>
        </pc:inkChg>
      </pc:sldChg>
      <pc:sldChg chg="addSp delSp modSp mod modClrScheme chgLayout">
        <pc:chgData name="Megan U Hazen" userId="30e05359-b9e4-47f2-a3de-c678b6693530" providerId="ADAL" clId="{939E2F73-DF29-49A4-8956-4EC824E7399B}" dt="2026-05-15T04:45:55.127" v="3685"/>
        <pc:sldMkLst>
          <pc:docMk/>
          <pc:sldMk cId="710166408" sldId="408"/>
        </pc:sldMkLst>
        <pc:spChg chg="mod ord">
          <ac:chgData name="Megan U Hazen" userId="30e05359-b9e4-47f2-a3de-c678b6693530" providerId="ADAL" clId="{939E2F73-DF29-49A4-8956-4EC824E7399B}" dt="2026-05-15T04:45:55.127" v="3685"/>
          <ac:spMkLst>
            <pc:docMk/>
            <pc:sldMk cId="710166408" sldId="408"/>
            <ac:spMk id="2" creationId="{DD8688D1-C2BE-E5E7-3E49-D2B200EAB1AE}"/>
          </ac:spMkLst>
        </pc:spChg>
        <pc:spChg chg="add del mod ord">
          <ac:chgData name="Megan U Hazen" userId="30e05359-b9e4-47f2-a3de-c678b6693530" providerId="ADAL" clId="{939E2F73-DF29-49A4-8956-4EC824E7399B}" dt="2026-05-15T02:52:02.255" v="887" actId="700"/>
          <ac:spMkLst>
            <pc:docMk/>
            <pc:sldMk cId="710166408" sldId="408"/>
            <ac:spMk id="3" creationId="{E93D9EBD-7542-3BB7-8494-1AAF44FD3E10}"/>
          </ac:spMkLst>
        </pc:spChg>
        <pc:spChg chg="add del">
          <ac:chgData name="Megan U Hazen" userId="30e05359-b9e4-47f2-a3de-c678b6693530" providerId="ADAL" clId="{939E2F73-DF29-49A4-8956-4EC824E7399B}" dt="2026-05-15T02:52:02.255" v="887" actId="700"/>
          <ac:spMkLst>
            <pc:docMk/>
            <pc:sldMk cId="710166408" sldId="408"/>
            <ac:spMk id="4" creationId="{B177E901-D38C-78CE-C6F4-7BE1C4DA05EE}"/>
          </ac:spMkLst>
        </pc:spChg>
        <pc:spChg chg="mod ord">
          <ac:chgData name="Megan U Hazen" userId="30e05359-b9e4-47f2-a3de-c678b6693530" providerId="ADAL" clId="{939E2F73-DF29-49A4-8956-4EC824E7399B}" dt="2026-05-15T04:45:55.127" v="3685"/>
          <ac:spMkLst>
            <pc:docMk/>
            <pc:sldMk cId="710166408" sldId="408"/>
            <ac:spMk id="5" creationId="{445B9B58-DF52-8EDC-F8E1-56758754B3F0}"/>
          </ac:spMkLst>
        </pc:spChg>
        <pc:spChg chg="mod ord">
          <ac:chgData name="Megan U Hazen" userId="30e05359-b9e4-47f2-a3de-c678b6693530" providerId="ADAL" clId="{939E2F73-DF29-49A4-8956-4EC824E7399B}" dt="2026-05-15T04:45:55.127" v="3685"/>
          <ac:spMkLst>
            <pc:docMk/>
            <pc:sldMk cId="710166408" sldId="408"/>
            <ac:spMk id="6" creationId="{BCC3AD55-9E76-BEE4-560C-83C0B3A57C5E}"/>
          </ac:spMkLst>
        </pc:spChg>
        <pc:spChg chg="add del mod ord">
          <ac:chgData name="Megan U Hazen" userId="30e05359-b9e4-47f2-a3de-c678b6693530" providerId="ADAL" clId="{939E2F73-DF29-49A4-8956-4EC824E7399B}" dt="2026-05-15T02:51:57.446" v="886" actId="700"/>
          <ac:spMkLst>
            <pc:docMk/>
            <pc:sldMk cId="710166408" sldId="408"/>
            <ac:spMk id="7" creationId="{D6C77235-8E82-831E-1223-DDB8DCD2730F}"/>
          </ac:spMkLst>
        </pc:spChg>
        <pc:spChg chg="add mod ord">
          <ac:chgData name="Megan U Hazen" userId="30e05359-b9e4-47f2-a3de-c678b6693530" providerId="ADAL" clId="{939E2F73-DF29-49A4-8956-4EC824E7399B}" dt="2026-05-15T04:45:55.127" v="3685"/>
          <ac:spMkLst>
            <pc:docMk/>
            <pc:sldMk cId="710166408" sldId="408"/>
            <ac:spMk id="8" creationId="{12123E2E-7491-392C-3AFB-CBA390CAA938}"/>
          </ac:spMkLst>
        </pc:spChg>
        <pc:spChg chg="add mod">
          <ac:chgData name="Megan U Hazen" userId="30e05359-b9e4-47f2-a3de-c678b6693530" providerId="ADAL" clId="{939E2F73-DF29-49A4-8956-4EC824E7399B}" dt="2026-05-15T02:56:43.432" v="1146" actId="164"/>
          <ac:spMkLst>
            <pc:docMk/>
            <pc:sldMk cId="710166408" sldId="408"/>
            <ac:spMk id="9" creationId="{7CF0A18D-00C6-E68E-7D7D-268945A49230}"/>
          </ac:spMkLst>
        </pc:spChg>
        <pc:spChg chg="add mod">
          <ac:chgData name="Megan U Hazen" userId="30e05359-b9e4-47f2-a3de-c678b6693530" providerId="ADAL" clId="{939E2F73-DF29-49A4-8956-4EC824E7399B}" dt="2026-05-15T02:56:43.432" v="1146" actId="164"/>
          <ac:spMkLst>
            <pc:docMk/>
            <pc:sldMk cId="710166408" sldId="408"/>
            <ac:spMk id="10" creationId="{CC9C42A7-CE7A-6885-E33C-2B92EF96A1B4}"/>
          </ac:spMkLst>
        </pc:spChg>
        <pc:spChg chg="add mod">
          <ac:chgData name="Megan U Hazen" userId="30e05359-b9e4-47f2-a3de-c678b6693530" providerId="ADAL" clId="{939E2F73-DF29-49A4-8956-4EC824E7399B}" dt="2026-05-15T02:56:43.432" v="1146" actId="164"/>
          <ac:spMkLst>
            <pc:docMk/>
            <pc:sldMk cId="710166408" sldId="408"/>
            <ac:spMk id="11" creationId="{D993F7C2-51DB-B362-F1C6-A82864B39929}"/>
          </ac:spMkLst>
        </pc:spChg>
        <pc:spChg chg="add mod">
          <ac:chgData name="Megan U Hazen" userId="30e05359-b9e4-47f2-a3de-c678b6693530" providerId="ADAL" clId="{939E2F73-DF29-49A4-8956-4EC824E7399B}" dt="2026-05-15T03:31:19.823" v="2153" actId="207"/>
          <ac:spMkLst>
            <pc:docMk/>
            <pc:sldMk cId="710166408" sldId="408"/>
            <ac:spMk id="12" creationId="{CAF22BEE-6967-1A45-C0EF-18D947666940}"/>
          </ac:spMkLst>
        </pc:spChg>
        <pc:spChg chg="add mod ord">
          <ac:chgData name="Megan U Hazen" userId="30e05359-b9e4-47f2-a3de-c678b6693530" providerId="ADAL" clId="{939E2F73-DF29-49A4-8956-4EC824E7399B}" dt="2026-05-15T02:56:43.432" v="1146" actId="164"/>
          <ac:spMkLst>
            <pc:docMk/>
            <pc:sldMk cId="710166408" sldId="408"/>
            <ac:spMk id="13" creationId="{9A297EB5-2B70-2581-E27D-EF54C246C437}"/>
          </ac:spMkLst>
        </pc:spChg>
        <pc:grpChg chg="add mod ord">
          <ac:chgData name="Megan U Hazen" userId="30e05359-b9e4-47f2-a3de-c678b6693530" providerId="ADAL" clId="{939E2F73-DF29-49A4-8956-4EC824E7399B}" dt="2026-05-15T04:45:55.127" v="3685"/>
          <ac:grpSpMkLst>
            <pc:docMk/>
            <pc:sldMk cId="710166408" sldId="408"/>
            <ac:grpSpMk id="14" creationId="{72810B21-47EC-67C8-82AF-40DC2A7FFF2E}"/>
          </ac:grpSpMkLst>
        </pc:grpChg>
        <pc:picChg chg="add mod">
          <ac:chgData name="Megan U Hazen" userId="30e05359-b9e4-47f2-a3de-c678b6693530" providerId="ADAL" clId="{939E2F73-DF29-49A4-8956-4EC824E7399B}" dt="2026-05-15T02:51:02.845" v="881"/>
          <ac:picMkLst>
            <pc:docMk/>
            <pc:sldMk cId="710166408" sldId="408"/>
            <ac:picMk id="2050" creationId="{AB93731D-96B5-F9C2-395D-6E5743D24C02}"/>
          </ac:picMkLst>
        </pc:picChg>
      </pc:sldChg>
      <pc:sldChg chg="del">
        <pc:chgData name="Megan U Hazen" userId="30e05359-b9e4-47f2-a3de-c678b6693530" providerId="ADAL" clId="{939E2F73-DF29-49A4-8956-4EC824E7399B}" dt="2026-05-15T03:05:03.958" v="1532" actId="47"/>
        <pc:sldMkLst>
          <pc:docMk/>
          <pc:sldMk cId="43264168" sldId="409"/>
        </pc:sldMkLst>
      </pc:sldChg>
      <pc:sldChg chg="del">
        <pc:chgData name="Megan U Hazen" userId="30e05359-b9e4-47f2-a3de-c678b6693530" providerId="ADAL" clId="{939E2F73-DF29-49A4-8956-4EC824E7399B}" dt="2026-05-15T03:27:57.185" v="2145" actId="47"/>
        <pc:sldMkLst>
          <pc:docMk/>
          <pc:sldMk cId="2652484784" sldId="410"/>
        </pc:sldMkLst>
      </pc:sldChg>
      <pc:sldChg chg="addSp delSp modSp mod modClrScheme chgLayout">
        <pc:chgData name="Megan U Hazen" userId="30e05359-b9e4-47f2-a3de-c678b6693530" providerId="ADAL" clId="{939E2F73-DF29-49A4-8956-4EC824E7399B}" dt="2026-05-15T04:46:03.160" v="3687"/>
        <pc:sldMkLst>
          <pc:docMk/>
          <pc:sldMk cId="1069714103" sldId="411"/>
        </pc:sldMkLst>
        <pc:spChg chg="mod ord">
          <ac:chgData name="Megan U Hazen" userId="30e05359-b9e4-47f2-a3de-c678b6693530" providerId="ADAL" clId="{939E2F73-DF29-49A4-8956-4EC824E7399B}" dt="2026-05-15T04:46:03.160" v="3687"/>
          <ac:spMkLst>
            <pc:docMk/>
            <pc:sldMk cId="1069714103" sldId="411"/>
            <ac:spMk id="2" creationId="{AD810253-66FD-CEFA-3CB6-F718F2C98854}"/>
          </ac:spMkLst>
        </pc:spChg>
        <pc:spChg chg="del mod ord">
          <ac:chgData name="Megan U Hazen" userId="30e05359-b9e4-47f2-a3de-c678b6693530" providerId="ADAL" clId="{939E2F73-DF29-49A4-8956-4EC824E7399B}" dt="2026-05-15T03:29:01.667" v="2146" actId="700"/>
          <ac:spMkLst>
            <pc:docMk/>
            <pc:sldMk cId="1069714103" sldId="411"/>
            <ac:spMk id="3" creationId="{5F242972-2ABD-D5C7-5879-2B103755AB7A}"/>
          </ac:spMkLst>
        </pc:spChg>
        <pc:spChg chg="del">
          <ac:chgData name="Megan U Hazen" userId="30e05359-b9e4-47f2-a3de-c678b6693530" providerId="ADAL" clId="{939E2F73-DF29-49A4-8956-4EC824E7399B}" dt="2026-05-15T03:29:01.667" v="2146" actId="700"/>
          <ac:spMkLst>
            <pc:docMk/>
            <pc:sldMk cId="1069714103" sldId="411"/>
            <ac:spMk id="4" creationId="{94D961C7-EB87-432E-8FA0-671B7FB15F84}"/>
          </ac:spMkLst>
        </pc:spChg>
        <pc:spChg chg="mod ord">
          <ac:chgData name="Megan U Hazen" userId="30e05359-b9e4-47f2-a3de-c678b6693530" providerId="ADAL" clId="{939E2F73-DF29-49A4-8956-4EC824E7399B}" dt="2026-05-15T04:46:03.160" v="3687"/>
          <ac:spMkLst>
            <pc:docMk/>
            <pc:sldMk cId="1069714103" sldId="411"/>
            <ac:spMk id="5" creationId="{6D77F7EC-ECCF-A3E5-05AC-634FC758ADE1}"/>
          </ac:spMkLst>
        </pc:spChg>
        <pc:spChg chg="mod ord">
          <ac:chgData name="Megan U Hazen" userId="30e05359-b9e4-47f2-a3de-c678b6693530" providerId="ADAL" clId="{939E2F73-DF29-49A4-8956-4EC824E7399B}" dt="2026-05-15T04:46:03.160" v="3687"/>
          <ac:spMkLst>
            <pc:docMk/>
            <pc:sldMk cId="1069714103" sldId="411"/>
            <ac:spMk id="6" creationId="{C62D53A1-EAF2-C046-BC88-E2A283F46090}"/>
          </ac:spMkLst>
        </pc:spChg>
        <pc:spChg chg="add del mod ord">
          <ac:chgData name="Megan U Hazen" userId="30e05359-b9e4-47f2-a3de-c678b6693530" providerId="ADAL" clId="{939E2F73-DF29-49A4-8956-4EC824E7399B}" dt="2026-05-15T03:29:11.413" v="2152" actId="478"/>
          <ac:spMkLst>
            <pc:docMk/>
            <pc:sldMk cId="1069714103" sldId="411"/>
            <ac:spMk id="7" creationId="{0CB08D60-C4C9-58F1-B7D1-161EBBA865A5}"/>
          </ac:spMkLst>
        </pc:spChg>
        <pc:spChg chg="add del mod">
          <ac:chgData name="Megan U Hazen" userId="30e05359-b9e4-47f2-a3de-c678b6693530" providerId="ADAL" clId="{939E2F73-DF29-49A4-8956-4EC824E7399B}" dt="2026-05-15T03:38:57.277" v="2193" actId="478"/>
          <ac:spMkLst>
            <pc:docMk/>
            <pc:sldMk cId="1069714103" sldId="411"/>
            <ac:spMk id="8" creationId="{04765CCC-4578-EB5A-B86E-B4321B65610F}"/>
          </ac:spMkLst>
        </pc:spChg>
        <pc:spChg chg="add del mod">
          <ac:chgData name="Megan U Hazen" userId="30e05359-b9e4-47f2-a3de-c678b6693530" providerId="ADAL" clId="{939E2F73-DF29-49A4-8956-4EC824E7399B}" dt="2026-05-15T03:38:57.277" v="2193" actId="478"/>
          <ac:spMkLst>
            <pc:docMk/>
            <pc:sldMk cId="1069714103" sldId="411"/>
            <ac:spMk id="9" creationId="{CB985F00-1D8B-58D2-7DBE-D82211E9AA12}"/>
          </ac:spMkLst>
        </pc:spChg>
        <pc:spChg chg="add del mod">
          <ac:chgData name="Megan U Hazen" userId="30e05359-b9e4-47f2-a3de-c678b6693530" providerId="ADAL" clId="{939E2F73-DF29-49A4-8956-4EC824E7399B}" dt="2026-05-15T03:38:57.277" v="2193" actId="478"/>
          <ac:spMkLst>
            <pc:docMk/>
            <pc:sldMk cId="1069714103" sldId="411"/>
            <ac:spMk id="10" creationId="{87D4D5A9-74F8-A5A3-C46E-5F8A3BB5F6A6}"/>
          </ac:spMkLst>
        </pc:spChg>
        <pc:spChg chg="add del mod">
          <ac:chgData name="Megan U Hazen" userId="30e05359-b9e4-47f2-a3de-c678b6693530" providerId="ADAL" clId="{939E2F73-DF29-49A4-8956-4EC824E7399B}" dt="2026-05-15T03:38:57.277" v="2193" actId="478"/>
          <ac:spMkLst>
            <pc:docMk/>
            <pc:sldMk cId="1069714103" sldId="411"/>
            <ac:spMk id="11" creationId="{003A8DB7-00C6-FE4D-5AD1-20017E025E91}"/>
          </ac:spMkLst>
        </pc:spChg>
        <pc:spChg chg="add del mod">
          <ac:chgData name="Megan U Hazen" userId="30e05359-b9e4-47f2-a3de-c678b6693530" providerId="ADAL" clId="{939E2F73-DF29-49A4-8956-4EC824E7399B}" dt="2026-05-15T03:38:57.277" v="2193" actId="478"/>
          <ac:spMkLst>
            <pc:docMk/>
            <pc:sldMk cId="1069714103" sldId="411"/>
            <ac:spMk id="12" creationId="{56A084F8-8E49-3D30-5464-5E67B9CF99ED}"/>
          </ac:spMkLst>
        </pc:spChg>
        <pc:spChg chg="add mod">
          <ac:chgData name="Megan U Hazen" userId="30e05359-b9e4-47f2-a3de-c678b6693530" providerId="ADAL" clId="{939E2F73-DF29-49A4-8956-4EC824E7399B}" dt="2026-05-15T03:41:00.706" v="2217" actId="164"/>
          <ac:spMkLst>
            <pc:docMk/>
            <pc:sldMk cId="1069714103" sldId="411"/>
            <ac:spMk id="14" creationId="{0425C31C-6FE4-BE76-DED5-D971E3DADD0E}"/>
          </ac:spMkLst>
        </pc:spChg>
        <pc:spChg chg="add mod">
          <ac:chgData name="Megan U Hazen" userId="30e05359-b9e4-47f2-a3de-c678b6693530" providerId="ADAL" clId="{939E2F73-DF29-49A4-8956-4EC824E7399B}" dt="2026-05-15T03:41:00.706" v="2217" actId="164"/>
          <ac:spMkLst>
            <pc:docMk/>
            <pc:sldMk cId="1069714103" sldId="411"/>
            <ac:spMk id="15" creationId="{19C6B25C-8BF1-0169-2033-AE867CD16613}"/>
          </ac:spMkLst>
        </pc:spChg>
        <pc:spChg chg="add mod">
          <ac:chgData name="Megan U Hazen" userId="30e05359-b9e4-47f2-a3de-c678b6693530" providerId="ADAL" clId="{939E2F73-DF29-49A4-8956-4EC824E7399B}" dt="2026-05-15T03:41:00.706" v="2217" actId="164"/>
          <ac:spMkLst>
            <pc:docMk/>
            <pc:sldMk cId="1069714103" sldId="411"/>
            <ac:spMk id="16" creationId="{97CA863E-7001-47DA-B204-D009903C08CC}"/>
          </ac:spMkLst>
        </pc:spChg>
        <pc:spChg chg="add mod">
          <ac:chgData name="Megan U Hazen" userId="30e05359-b9e4-47f2-a3de-c678b6693530" providerId="ADAL" clId="{939E2F73-DF29-49A4-8956-4EC824E7399B}" dt="2026-05-15T03:41:00.706" v="2217" actId="164"/>
          <ac:spMkLst>
            <pc:docMk/>
            <pc:sldMk cId="1069714103" sldId="411"/>
            <ac:spMk id="17" creationId="{6D7D07BF-BC13-D73A-814B-C00D22324FE2}"/>
          </ac:spMkLst>
        </pc:spChg>
        <pc:spChg chg="mod topLvl">
          <ac:chgData name="Megan U Hazen" userId="30e05359-b9e4-47f2-a3de-c678b6693530" providerId="ADAL" clId="{939E2F73-DF29-49A4-8956-4EC824E7399B}" dt="2026-05-15T03:43:24.364" v="2344" actId="20577"/>
          <ac:spMkLst>
            <pc:docMk/>
            <pc:sldMk cId="1069714103" sldId="411"/>
            <ac:spMk id="20" creationId="{1EB93E8D-A895-64DD-3427-5AEFD80B63FF}"/>
          </ac:spMkLst>
        </pc:spChg>
        <pc:spChg chg="mod topLvl">
          <ac:chgData name="Megan U Hazen" userId="30e05359-b9e4-47f2-a3de-c678b6693530" providerId="ADAL" clId="{939E2F73-DF29-49A4-8956-4EC824E7399B}" dt="2026-05-15T03:43:26.316" v="2345" actId="20577"/>
          <ac:spMkLst>
            <pc:docMk/>
            <pc:sldMk cId="1069714103" sldId="411"/>
            <ac:spMk id="21" creationId="{63D06961-E5E1-B0DE-D4C9-00D3C2BD759F}"/>
          </ac:spMkLst>
        </pc:spChg>
        <pc:spChg chg="mod topLvl">
          <ac:chgData name="Megan U Hazen" userId="30e05359-b9e4-47f2-a3de-c678b6693530" providerId="ADAL" clId="{939E2F73-DF29-49A4-8956-4EC824E7399B}" dt="2026-05-15T03:43:28.672" v="2347" actId="20577"/>
          <ac:spMkLst>
            <pc:docMk/>
            <pc:sldMk cId="1069714103" sldId="411"/>
            <ac:spMk id="22" creationId="{3CDC46F0-F169-81A1-D3B8-52A29D14D06A}"/>
          </ac:spMkLst>
        </pc:spChg>
        <pc:spChg chg="mod topLvl">
          <ac:chgData name="Megan U Hazen" userId="30e05359-b9e4-47f2-a3de-c678b6693530" providerId="ADAL" clId="{939E2F73-DF29-49A4-8956-4EC824E7399B}" dt="2026-05-15T03:43:30.980" v="2349" actId="20577"/>
          <ac:spMkLst>
            <pc:docMk/>
            <pc:sldMk cId="1069714103" sldId="411"/>
            <ac:spMk id="23" creationId="{125BDABC-440A-5555-711A-1D87B0FC5E5F}"/>
          </ac:spMkLst>
        </pc:spChg>
        <pc:spChg chg="add mod">
          <ac:chgData name="Megan U Hazen" userId="30e05359-b9e4-47f2-a3de-c678b6693530" providerId="ADAL" clId="{939E2F73-DF29-49A4-8956-4EC824E7399B}" dt="2026-05-15T03:43:34.003" v="2351" actId="20577"/>
          <ac:spMkLst>
            <pc:docMk/>
            <pc:sldMk cId="1069714103" sldId="411"/>
            <ac:spMk id="24" creationId="{39FCCBD5-2C39-F44D-E4C0-11F55759E822}"/>
          </ac:spMkLst>
        </pc:spChg>
        <pc:spChg chg="mod">
          <ac:chgData name="Megan U Hazen" userId="30e05359-b9e4-47f2-a3de-c678b6693530" providerId="ADAL" clId="{939E2F73-DF29-49A4-8956-4EC824E7399B}" dt="2026-05-15T03:43:37.007" v="2353" actId="20577"/>
          <ac:spMkLst>
            <pc:docMk/>
            <pc:sldMk cId="1069714103" sldId="411"/>
            <ac:spMk id="27" creationId="{CB80429B-6120-3F43-174C-1D43F9277F73}"/>
          </ac:spMkLst>
        </pc:spChg>
        <pc:spChg chg="mod">
          <ac:chgData name="Megan U Hazen" userId="30e05359-b9e4-47f2-a3de-c678b6693530" providerId="ADAL" clId="{939E2F73-DF29-49A4-8956-4EC824E7399B}" dt="2026-05-15T03:43:39.769" v="2356" actId="20577"/>
          <ac:spMkLst>
            <pc:docMk/>
            <pc:sldMk cId="1069714103" sldId="411"/>
            <ac:spMk id="28" creationId="{9D131EAF-3175-B2D1-18BC-A8A20C0386EF}"/>
          </ac:spMkLst>
        </pc:spChg>
        <pc:spChg chg="mod">
          <ac:chgData name="Megan U Hazen" userId="30e05359-b9e4-47f2-a3de-c678b6693530" providerId="ADAL" clId="{939E2F73-DF29-49A4-8956-4EC824E7399B}" dt="2026-05-15T03:43:42.335" v="2358" actId="20577"/>
          <ac:spMkLst>
            <pc:docMk/>
            <pc:sldMk cId="1069714103" sldId="411"/>
            <ac:spMk id="29" creationId="{E34BE719-29D9-3370-8D4B-69F85A6323EA}"/>
          </ac:spMkLst>
        </pc:spChg>
        <pc:spChg chg="mod">
          <ac:chgData name="Megan U Hazen" userId="30e05359-b9e4-47f2-a3de-c678b6693530" providerId="ADAL" clId="{939E2F73-DF29-49A4-8956-4EC824E7399B}" dt="2026-05-15T03:43:44.671" v="2360" actId="20577"/>
          <ac:spMkLst>
            <pc:docMk/>
            <pc:sldMk cId="1069714103" sldId="411"/>
            <ac:spMk id="30" creationId="{13CABD36-DA79-568C-28D4-F9B4F8D45B7A}"/>
          </ac:spMkLst>
        </pc:spChg>
        <pc:spChg chg="mod">
          <ac:chgData name="Megan U Hazen" userId="30e05359-b9e4-47f2-a3de-c678b6693530" providerId="ADAL" clId="{939E2F73-DF29-49A4-8956-4EC824E7399B}" dt="2026-05-15T03:42:50.571" v="2327"/>
          <ac:spMkLst>
            <pc:docMk/>
            <pc:sldMk cId="1069714103" sldId="411"/>
            <ac:spMk id="31" creationId="{38941B1B-0C0C-F234-E5AA-D643BED2C277}"/>
          </ac:spMkLst>
        </pc:spChg>
        <pc:spChg chg="mod">
          <ac:chgData name="Megan U Hazen" userId="30e05359-b9e4-47f2-a3de-c678b6693530" providerId="ADAL" clId="{939E2F73-DF29-49A4-8956-4EC824E7399B}" dt="2026-05-15T03:43:48.662" v="2363" actId="20577"/>
          <ac:spMkLst>
            <pc:docMk/>
            <pc:sldMk cId="1069714103" sldId="411"/>
            <ac:spMk id="33" creationId="{36534092-3507-3D1A-1AE5-87ABCD610743}"/>
          </ac:spMkLst>
        </pc:spChg>
        <pc:spChg chg="mod">
          <ac:chgData name="Megan U Hazen" userId="30e05359-b9e4-47f2-a3de-c678b6693530" providerId="ADAL" clId="{939E2F73-DF29-49A4-8956-4EC824E7399B}" dt="2026-05-15T03:42:51.157" v="2328"/>
          <ac:spMkLst>
            <pc:docMk/>
            <pc:sldMk cId="1069714103" sldId="411"/>
            <ac:spMk id="34" creationId="{72764BDB-9BDE-928C-639C-828B5C21F9E0}"/>
          </ac:spMkLst>
        </pc:spChg>
        <pc:spChg chg="mod">
          <ac:chgData name="Megan U Hazen" userId="30e05359-b9e4-47f2-a3de-c678b6693530" providerId="ADAL" clId="{939E2F73-DF29-49A4-8956-4EC824E7399B}" dt="2026-05-15T03:43:51.895" v="2366" actId="20577"/>
          <ac:spMkLst>
            <pc:docMk/>
            <pc:sldMk cId="1069714103" sldId="411"/>
            <ac:spMk id="35" creationId="{F9574ED6-BA83-F796-E81F-A3185D5062F0}"/>
          </ac:spMkLst>
        </pc:spChg>
        <pc:spChg chg="mod">
          <ac:chgData name="Megan U Hazen" userId="30e05359-b9e4-47f2-a3de-c678b6693530" providerId="ADAL" clId="{939E2F73-DF29-49A4-8956-4EC824E7399B}" dt="2026-05-15T03:43:54.628" v="2369" actId="20577"/>
          <ac:spMkLst>
            <pc:docMk/>
            <pc:sldMk cId="1069714103" sldId="411"/>
            <ac:spMk id="36" creationId="{B82BE809-41FA-D2D3-F38D-70BEBB0F0D1C}"/>
          </ac:spMkLst>
        </pc:spChg>
        <pc:spChg chg="mod">
          <ac:chgData name="Megan U Hazen" userId="30e05359-b9e4-47f2-a3de-c678b6693530" providerId="ADAL" clId="{939E2F73-DF29-49A4-8956-4EC824E7399B}" dt="2026-05-15T03:43:57.148" v="2372" actId="20577"/>
          <ac:spMkLst>
            <pc:docMk/>
            <pc:sldMk cId="1069714103" sldId="411"/>
            <ac:spMk id="37" creationId="{1631BE52-2951-A7F1-CAE7-7FCC353C7C50}"/>
          </ac:spMkLst>
        </pc:spChg>
        <pc:spChg chg="add del">
          <ac:chgData name="Megan U Hazen" userId="30e05359-b9e4-47f2-a3de-c678b6693530" providerId="ADAL" clId="{939E2F73-DF29-49A4-8956-4EC824E7399B}" dt="2026-05-15T03:44:41.884" v="2417" actId="478"/>
          <ac:spMkLst>
            <pc:docMk/>
            <pc:sldMk cId="1069714103" sldId="411"/>
            <ac:spMk id="39" creationId="{5D9CE19C-A741-8D11-41F0-9DB6A238CE68}"/>
          </ac:spMkLst>
        </pc:spChg>
        <pc:spChg chg="add mod ord">
          <ac:chgData name="Megan U Hazen" userId="30e05359-b9e4-47f2-a3de-c678b6693530" providerId="ADAL" clId="{939E2F73-DF29-49A4-8956-4EC824E7399B}" dt="2026-05-15T04:46:03.160" v="3687"/>
          <ac:spMkLst>
            <pc:docMk/>
            <pc:sldMk cId="1069714103" sldId="411"/>
            <ac:spMk id="40" creationId="{FA07F027-4E03-A8C7-CD0F-3873C9E0101A}"/>
          </ac:spMkLst>
        </pc:spChg>
        <pc:spChg chg="add del mod ord">
          <ac:chgData name="Megan U Hazen" userId="30e05359-b9e4-47f2-a3de-c678b6693530" providerId="ADAL" clId="{939E2F73-DF29-49A4-8956-4EC824E7399B}" dt="2026-05-15T03:45:30.066" v="2424" actId="478"/>
          <ac:spMkLst>
            <pc:docMk/>
            <pc:sldMk cId="1069714103" sldId="411"/>
            <ac:spMk id="41" creationId="{75BC17D9-A836-B417-84CA-6A6D27C3751B}"/>
          </ac:spMkLst>
        </pc:spChg>
        <pc:spChg chg="add mod ord">
          <ac:chgData name="Megan U Hazen" userId="30e05359-b9e4-47f2-a3de-c678b6693530" providerId="ADAL" clId="{939E2F73-DF29-49A4-8956-4EC824E7399B}" dt="2026-05-15T04:46:03.160" v="3687"/>
          <ac:spMkLst>
            <pc:docMk/>
            <pc:sldMk cId="1069714103" sldId="411"/>
            <ac:spMk id="42" creationId="{46931A9C-8B86-B33C-DC7B-7AEEC3681542}"/>
          </ac:spMkLst>
        </pc:spChg>
        <pc:grpChg chg="add mod">
          <ac:chgData name="Megan U Hazen" userId="30e05359-b9e4-47f2-a3de-c678b6693530" providerId="ADAL" clId="{939E2F73-DF29-49A4-8956-4EC824E7399B}" dt="2026-05-15T03:37:35.413" v="2187" actId="164"/>
          <ac:grpSpMkLst>
            <pc:docMk/>
            <pc:sldMk cId="1069714103" sldId="411"/>
            <ac:grpSpMk id="13" creationId="{EA4B953B-E3F6-9632-F21A-F5BCCD28D782}"/>
          </ac:grpSpMkLst>
        </pc:grpChg>
        <pc:grpChg chg="add mod ord">
          <ac:chgData name="Megan U Hazen" userId="30e05359-b9e4-47f2-a3de-c678b6693530" providerId="ADAL" clId="{939E2F73-DF29-49A4-8956-4EC824E7399B}" dt="2026-05-15T04:46:03.160" v="3687"/>
          <ac:grpSpMkLst>
            <pc:docMk/>
            <pc:sldMk cId="1069714103" sldId="411"/>
            <ac:grpSpMk id="18" creationId="{54B72363-B61C-B670-AE19-930B4D3543FB}"/>
          </ac:grpSpMkLst>
        </pc:grpChg>
        <pc:grpChg chg="add del mod">
          <ac:chgData name="Megan U Hazen" userId="30e05359-b9e4-47f2-a3de-c678b6693530" providerId="ADAL" clId="{939E2F73-DF29-49A4-8956-4EC824E7399B}" dt="2026-05-15T03:41:53.304" v="2322" actId="165"/>
          <ac:grpSpMkLst>
            <pc:docMk/>
            <pc:sldMk cId="1069714103" sldId="411"/>
            <ac:grpSpMk id="19" creationId="{883726E1-C22F-053B-5A37-EF4C1DD65E13}"/>
          </ac:grpSpMkLst>
        </pc:grpChg>
        <pc:grpChg chg="add mod">
          <ac:chgData name="Megan U Hazen" userId="30e05359-b9e4-47f2-a3de-c678b6693530" providerId="ADAL" clId="{939E2F73-DF29-49A4-8956-4EC824E7399B}" dt="2026-05-15T03:44:09.996" v="2373" actId="164"/>
          <ac:grpSpMkLst>
            <pc:docMk/>
            <pc:sldMk cId="1069714103" sldId="411"/>
            <ac:grpSpMk id="25" creationId="{04BABC66-6F19-6389-5832-47BBC85CA834}"/>
          </ac:grpSpMkLst>
        </pc:grpChg>
        <pc:grpChg chg="add mod">
          <ac:chgData name="Megan U Hazen" userId="30e05359-b9e4-47f2-a3de-c678b6693530" providerId="ADAL" clId="{939E2F73-DF29-49A4-8956-4EC824E7399B}" dt="2026-05-15T03:44:09.996" v="2373" actId="164"/>
          <ac:grpSpMkLst>
            <pc:docMk/>
            <pc:sldMk cId="1069714103" sldId="411"/>
            <ac:grpSpMk id="26" creationId="{31DDF277-57C3-1E81-FD10-37B0EAAEA9C9}"/>
          </ac:grpSpMkLst>
        </pc:grpChg>
        <pc:grpChg chg="add mod">
          <ac:chgData name="Megan U Hazen" userId="30e05359-b9e4-47f2-a3de-c678b6693530" providerId="ADAL" clId="{939E2F73-DF29-49A4-8956-4EC824E7399B}" dt="2026-05-15T03:44:09.996" v="2373" actId="164"/>
          <ac:grpSpMkLst>
            <pc:docMk/>
            <pc:sldMk cId="1069714103" sldId="411"/>
            <ac:grpSpMk id="32" creationId="{EC0143FD-C516-8ACA-164D-42F225DAA6B5}"/>
          </ac:grpSpMkLst>
        </pc:grpChg>
        <pc:grpChg chg="add mod ord">
          <ac:chgData name="Megan U Hazen" userId="30e05359-b9e4-47f2-a3de-c678b6693530" providerId="ADAL" clId="{939E2F73-DF29-49A4-8956-4EC824E7399B}" dt="2026-05-15T04:46:03.160" v="3687"/>
          <ac:grpSpMkLst>
            <pc:docMk/>
            <pc:sldMk cId="1069714103" sldId="411"/>
            <ac:grpSpMk id="38" creationId="{6E8ADF75-4602-80FC-F8C2-8776A4E0BAAE}"/>
          </ac:grpSpMkLst>
        </pc:grpChg>
      </pc:sldChg>
      <pc:sldChg chg="addSp delSp modSp mod modClrScheme chgLayout">
        <pc:chgData name="Megan U Hazen" userId="30e05359-b9e4-47f2-a3de-c678b6693530" providerId="ADAL" clId="{939E2F73-DF29-49A4-8956-4EC824E7399B}" dt="2026-05-15T03:54:26.863" v="2959" actId="27636"/>
        <pc:sldMkLst>
          <pc:docMk/>
          <pc:sldMk cId="1292459436" sldId="412"/>
        </pc:sldMkLst>
        <pc:spChg chg="mod ord">
          <ac:chgData name="Megan U Hazen" userId="30e05359-b9e4-47f2-a3de-c678b6693530" providerId="ADAL" clId="{939E2F73-DF29-49A4-8956-4EC824E7399B}" dt="2026-05-15T03:53:14.628" v="2909" actId="700"/>
          <ac:spMkLst>
            <pc:docMk/>
            <pc:sldMk cId="1292459436" sldId="412"/>
            <ac:spMk id="2" creationId="{D4D411A3-4BD2-FD06-2D50-E6190D702264}"/>
          </ac:spMkLst>
        </pc:spChg>
        <pc:spChg chg="del mod ord">
          <ac:chgData name="Megan U Hazen" userId="30e05359-b9e4-47f2-a3de-c678b6693530" providerId="ADAL" clId="{939E2F73-DF29-49A4-8956-4EC824E7399B}" dt="2026-05-15T03:53:14.628" v="2909" actId="700"/>
          <ac:spMkLst>
            <pc:docMk/>
            <pc:sldMk cId="1292459436" sldId="412"/>
            <ac:spMk id="3" creationId="{D4626796-1548-719A-E713-702E51D8EB04}"/>
          </ac:spMkLst>
        </pc:spChg>
        <pc:spChg chg="del">
          <ac:chgData name="Megan U Hazen" userId="30e05359-b9e4-47f2-a3de-c678b6693530" providerId="ADAL" clId="{939E2F73-DF29-49A4-8956-4EC824E7399B}" dt="2026-05-15T03:53:14.628" v="2909" actId="700"/>
          <ac:spMkLst>
            <pc:docMk/>
            <pc:sldMk cId="1292459436" sldId="412"/>
            <ac:spMk id="4" creationId="{29BF5DE5-F6D2-C070-F2FC-8223EF39D61A}"/>
          </ac:spMkLst>
        </pc:spChg>
        <pc:spChg chg="mod ord">
          <ac:chgData name="Megan U Hazen" userId="30e05359-b9e4-47f2-a3de-c678b6693530" providerId="ADAL" clId="{939E2F73-DF29-49A4-8956-4EC824E7399B}" dt="2026-05-15T03:53:14.628" v="2909" actId="700"/>
          <ac:spMkLst>
            <pc:docMk/>
            <pc:sldMk cId="1292459436" sldId="412"/>
            <ac:spMk id="5" creationId="{2AFF956F-B53C-E451-CAB5-FCB2F42953B4}"/>
          </ac:spMkLst>
        </pc:spChg>
        <pc:spChg chg="mod ord">
          <ac:chgData name="Megan U Hazen" userId="30e05359-b9e4-47f2-a3de-c678b6693530" providerId="ADAL" clId="{939E2F73-DF29-49A4-8956-4EC824E7399B}" dt="2026-05-15T03:53:14.628" v="2909" actId="700"/>
          <ac:spMkLst>
            <pc:docMk/>
            <pc:sldMk cId="1292459436" sldId="412"/>
            <ac:spMk id="6" creationId="{F8785613-9A41-6B82-216D-DA8B8042045F}"/>
          </ac:spMkLst>
        </pc:spChg>
        <pc:spChg chg="add mod ord">
          <ac:chgData name="Megan U Hazen" userId="30e05359-b9e4-47f2-a3de-c678b6693530" providerId="ADAL" clId="{939E2F73-DF29-49A4-8956-4EC824E7399B}" dt="2026-05-15T03:54:26.863" v="2959" actId="27636"/>
          <ac:spMkLst>
            <pc:docMk/>
            <pc:sldMk cId="1292459436" sldId="412"/>
            <ac:spMk id="7" creationId="{C65B8166-C0F1-A329-7D3F-81F58F87572B}"/>
          </ac:spMkLst>
        </pc:spChg>
      </pc:sldChg>
      <pc:sldChg chg="addSp delSp modSp mod modClrScheme chgLayout">
        <pc:chgData name="Megan U Hazen" userId="30e05359-b9e4-47f2-a3de-c678b6693530" providerId="ADAL" clId="{939E2F73-DF29-49A4-8956-4EC824E7399B}" dt="2026-05-15T03:53:09.541" v="2908" actId="700"/>
        <pc:sldMkLst>
          <pc:docMk/>
          <pc:sldMk cId="1362271578" sldId="413"/>
        </pc:sldMkLst>
        <pc:spChg chg="mod ord">
          <ac:chgData name="Megan U Hazen" userId="30e05359-b9e4-47f2-a3de-c678b6693530" providerId="ADAL" clId="{939E2F73-DF29-49A4-8956-4EC824E7399B}" dt="2026-05-15T03:53:09.541" v="2908" actId="700"/>
          <ac:spMkLst>
            <pc:docMk/>
            <pc:sldMk cId="1362271578" sldId="413"/>
            <ac:spMk id="2" creationId="{9056F5ED-96CC-3577-E878-F03C19A0CD63}"/>
          </ac:spMkLst>
        </pc:spChg>
        <pc:spChg chg="del mod ord">
          <ac:chgData name="Megan U Hazen" userId="30e05359-b9e4-47f2-a3de-c678b6693530" providerId="ADAL" clId="{939E2F73-DF29-49A4-8956-4EC824E7399B}" dt="2026-05-15T03:17:51.960" v="1826" actId="700"/>
          <ac:spMkLst>
            <pc:docMk/>
            <pc:sldMk cId="1362271578" sldId="413"/>
            <ac:spMk id="3" creationId="{BC8B6225-17D0-CD53-1E01-5DA157E584FB}"/>
          </ac:spMkLst>
        </pc:spChg>
        <pc:spChg chg="del">
          <ac:chgData name="Megan U Hazen" userId="30e05359-b9e4-47f2-a3de-c678b6693530" providerId="ADAL" clId="{939E2F73-DF29-49A4-8956-4EC824E7399B}" dt="2026-05-15T03:17:51.960" v="1826" actId="700"/>
          <ac:spMkLst>
            <pc:docMk/>
            <pc:sldMk cId="1362271578" sldId="413"/>
            <ac:spMk id="4" creationId="{B64533B6-BA6D-3D5A-C6BB-F7D65B38C5EA}"/>
          </ac:spMkLst>
        </pc:spChg>
        <pc:spChg chg="mod ord">
          <ac:chgData name="Megan U Hazen" userId="30e05359-b9e4-47f2-a3de-c678b6693530" providerId="ADAL" clId="{939E2F73-DF29-49A4-8956-4EC824E7399B}" dt="2026-05-15T03:53:09.541" v="2908" actId="700"/>
          <ac:spMkLst>
            <pc:docMk/>
            <pc:sldMk cId="1362271578" sldId="413"/>
            <ac:spMk id="5" creationId="{7E73E40E-A0F7-27A1-52B4-664D37636B5A}"/>
          </ac:spMkLst>
        </pc:spChg>
        <pc:spChg chg="mod ord">
          <ac:chgData name="Megan U Hazen" userId="30e05359-b9e4-47f2-a3de-c678b6693530" providerId="ADAL" clId="{939E2F73-DF29-49A4-8956-4EC824E7399B}" dt="2026-05-15T03:53:09.541" v="2908" actId="700"/>
          <ac:spMkLst>
            <pc:docMk/>
            <pc:sldMk cId="1362271578" sldId="413"/>
            <ac:spMk id="6" creationId="{449D3C67-FE5D-08F5-499E-B6513B42BC8C}"/>
          </ac:spMkLst>
        </pc:spChg>
        <pc:spChg chg="add mod ord">
          <ac:chgData name="Megan U Hazen" userId="30e05359-b9e4-47f2-a3de-c678b6693530" providerId="ADAL" clId="{939E2F73-DF29-49A4-8956-4EC824E7399B}" dt="2026-05-15T03:53:09.541" v="2908" actId="700"/>
          <ac:spMkLst>
            <pc:docMk/>
            <pc:sldMk cId="1362271578" sldId="413"/>
            <ac:spMk id="7" creationId="{42C4447D-00FD-ABC9-E48C-261B3078D36B}"/>
          </ac:spMkLst>
        </pc:spChg>
      </pc:sldChg>
      <pc:sldChg chg="modSp mod">
        <pc:chgData name="Megan U Hazen" userId="30e05359-b9e4-47f2-a3de-c678b6693530" providerId="ADAL" clId="{939E2F73-DF29-49A4-8956-4EC824E7399B}" dt="2026-05-15T04:43:52.592" v="3673" actId="962"/>
        <pc:sldMkLst>
          <pc:docMk/>
          <pc:sldMk cId="174858773" sldId="416"/>
        </pc:sldMkLst>
        <pc:picChg chg="mod">
          <ac:chgData name="Megan U Hazen" userId="30e05359-b9e4-47f2-a3de-c678b6693530" providerId="ADAL" clId="{939E2F73-DF29-49A4-8956-4EC824E7399B}" dt="2026-05-15T04:43:52.592" v="3673" actId="962"/>
          <ac:picMkLst>
            <pc:docMk/>
            <pc:sldMk cId="174858773" sldId="416"/>
            <ac:picMk id="9" creationId="{C6BB0360-0948-A859-EE2B-513C0BA5FBFF}"/>
          </ac:picMkLst>
        </pc:picChg>
      </pc:sldChg>
      <pc:sldChg chg="modSp mod">
        <pc:chgData name="Megan U Hazen" userId="30e05359-b9e4-47f2-a3de-c678b6693530" providerId="ADAL" clId="{939E2F73-DF29-49A4-8956-4EC824E7399B}" dt="2026-05-15T04:44:09.384" v="3675" actId="962"/>
        <pc:sldMkLst>
          <pc:docMk/>
          <pc:sldMk cId="19509694" sldId="417"/>
        </pc:sldMkLst>
        <pc:picChg chg="mod">
          <ac:chgData name="Megan U Hazen" userId="30e05359-b9e4-47f2-a3de-c678b6693530" providerId="ADAL" clId="{939E2F73-DF29-49A4-8956-4EC824E7399B}" dt="2026-05-15T04:44:09.384" v="3675" actId="962"/>
          <ac:picMkLst>
            <pc:docMk/>
            <pc:sldMk cId="19509694" sldId="417"/>
            <ac:picMk id="7" creationId="{97DB64D0-9583-A489-00F6-1ECCB6659194}"/>
          </ac:picMkLst>
        </pc:picChg>
      </pc:sldChg>
      <pc:sldChg chg="addSp modSp add mod modNotesTx">
        <pc:chgData name="Megan U Hazen" userId="30e05359-b9e4-47f2-a3de-c678b6693530" providerId="ADAL" clId="{939E2F73-DF29-49A4-8956-4EC824E7399B}" dt="2026-05-15T04:56:24.553" v="3811"/>
        <pc:sldMkLst>
          <pc:docMk/>
          <pc:sldMk cId="2678268364" sldId="418"/>
        </pc:sldMkLst>
        <pc:spChg chg="mod ord">
          <ac:chgData name="Megan U Hazen" userId="30e05359-b9e4-47f2-a3de-c678b6693530" providerId="ADAL" clId="{939E2F73-DF29-49A4-8956-4EC824E7399B}" dt="2026-05-15T04:56:24.553" v="3811"/>
          <ac:spMkLst>
            <pc:docMk/>
            <pc:sldMk cId="2678268364" sldId="418"/>
            <ac:spMk id="2" creationId="{99F1F61F-6124-CC7E-C952-2AAA884954C5}"/>
          </ac:spMkLst>
        </pc:spChg>
        <pc:spChg chg="add mod ord">
          <ac:chgData name="Megan U Hazen" userId="30e05359-b9e4-47f2-a3de-c678b6693530" providerId="ADAL" clId="{939E2F73-DF29-49A4-8956-4EC824E7399B}" dt="2026-05-15T04:56:24.553" v="3811"/>
          <ac:spMkLst>
            <pc:docMk/>
            <pc:sldMk cId="2678268364" sldId="418"/>
            <ac:spMk id="3" creationId="{6455E66A-E0ED-33A3-3AED-421777236564}"/>
          </ac:spMkLst>
        </pc:spChg>
        <pc:spChg chg="mod ord">
          <ac:chgData name="Megan U Hazen" userId="30e05359-b9e4-47f2-a3de-c678b6693530" providerId="ADAL" clId="{939E2F73-DF29-49A4-8956-4EC824E7399B}" dt="2026-05-15T04:56:24.553" v="3811"/>
          <ac:spMkLst>
            <pc:docMk/>
            <pc:sldMk cId="2678268364" sldId="418"/>
            <ac:spMk id="5" creationId="{F805107F-D961-3863-7BDE-AF43061D6C55}"/>
          </ac:spMkLst>
        </pc:spChg>
        <pc:spChg chg="mod ord">
          <ac:chgData name="Megan U Hazen" userId="30e05359-b9e4-47f2-a3de-c678b6693530" providerId="ADAL" clId="{939E2F73-DF29-49A4-8956-4EC824E7399B}" dt="2026-05-15T04:56:24.553" v="3811"/>
          <ac:spMkLst>
            <pc:docMk/>
            <pc:sldMk cId="2678268364" sldId="418"/>
            <ac:spMk id="6" creationId="{2D262B88-228F-63D6-6380-0D3A9B49063C}"/>
          </ac:spMkLst>
        </pc:spChg>
        <pc:spChg chg="mod ord">
          <ac:chgData name="Megan U Hazen" userId="30e05359-b9e4-47f2-a3de-c678b6693530" providerId="ADAL" clId="{939E2F73-DF29-49A4-8956-4EC824E7399B}" dt="2026-05-15T04:56:24.553" v="3811"/>
          <ac:spMkLst>
            <pc:docMk/>
            <pc:sldMk cId="2678268364" sldId="418"/>
            <ac:spMk id="21" creationId="{6B853B72-E194-E842-6363-185D60083AE8}"/>
          </ac:spMkLst>
        </pc:spChg>
        <pc:spChg chg="mod ord">
          <ac:chgData name="Megan U Hazen" userId="30e05359-b9e4-47f2-a3de-c678b6693530" providerId="ADAL" clId="{939E2F73-DF29-49A4-8956-4EC824E7399B}" dt="2026-05-15T04:56:24.553" v="3811"/>
          <ac:spMkLst>
            <pc:docMk/>
            <pc:sldMk cId="2678268364" sldId="418"/>
            <ac:spMk id="23" creationId="{4E93C112-7F37-EF2E-5D17-68C8F90B66C5}"/>
          </ac:spMkLst>
        </pc:spChg>
        <pc:grpChg chg="add mod ord">
          <ac:chgData name="Megan U Hazen" userId="30e05359-b9e4-47f2-a3de-c678b6693530" providerId="ADAL" clId="{939E2F73-DF29-49A4-8956-4EC824E7399B}" dt="2026-05-15T04:56:24.553" v="3811"/>
          <ac:grpSpMkLst>
            <pc:docMk/>
            <pc:sldMk cId="2678268364" sldId="418"/>
            <ac:grpSpMk id="4" creationId="{5013C4EF-E406-8881-E845-85C89148EC47}"/>
          </ac:grpSpMkLst>
        </pc:grpChg>
        <pc:graphicFrameChg chg="mod ord">
          <ac:chgData name="Megan U Hazen" userId="30e05359-b9e4-47f2-a3de-c678b6693530" providerId="ADAL" clId="{939E2F73-DF29-49A4-8956-4EC824E7399B}" dt="2026-05-15T04:56:24.553" v="3811"/>
          <ac:graphicFrameMkLst>
            <pc:docMk/>
            <pc:sldMk cId="2678268364" sldId="418"/>
            <ac:graphicFrameMk id="13" creationId="{FE4E848D-73D2-7F46-0620-FED0292F97E5}"/>
          </ac:graphicFrameMkLst>
        </pc:graphicFrameChg>
        <pc:picChg chg="add mod ord">
          <ac:chgData name="Megan U Hazen" userId="30e05359-b9e4-47f2-a3de-c678b6693530" providerId="ADAL" clId="{939E2F73-DF29-49A4-8956-4EC824E7399B}" dt="2026-05-15T04:54:54.262" v="3802" actId="164"/>
          <ac:picMkLst>
            <pc:docMk/>
            <pc:sldMk cId="2678268364" sldId="418"/>
            <ac:picMk id="1026" creationId="{320067A0-1687-0189-FEFD-905F841C1885}"/>
          </ac:picMkLst>
        </pc:picChg>
        <pc:picChg chg="add mod ord">
          <ac:chgData name="Megan U Hazen" userId="30e05359-b9e4-47f2-a3de-c678b6693530" providerId="ADAL" clId="{939E2F73-DF29-49A4-8956-4EC824E7399B}" dt="2026-05-15T04:54:54.262" v="3802" actId="164"/>
          <ac:picMkLst>
            <pc:docMk/>
            <pc:sldMk cId="2678268364" sldId="418"/>
            <ac:picMk id="1028" creationId="{28B3E354-F51A-1C87-8B1D-9EA90CA4E646}"/>
          </ac:picMkLst>
        </pc:picChg>
        <pc:picChg chg="add mod ord">
          <ac:chgData name="Megan U Hazen" userId="30e05359-b9e4-47f2-a3de-c678b6693530" providerId="ADAL" clId="{939E2F73-DF29-49A4-8956-4EC824E7399B}" dt="2026-05-15T04:54:54.262" v="3802" actId="164"/>
          <ac:picMkLst>
            <pc:docMk/>
            <pc:sldMk cId="2678268364" sldId="418"/>
            <ac:picMk id="1030" creationId="{3535D645-3B49-41DC-478A-C82F43D5CA42}"/>
          </ac:picMkLst>
        </pc:picChg>
      </pc:sldChg>
      <pc:sldChg chg="addSp modSp add mod modNotesTx">
        <pc:chgData name="Megan U Hazen" userId="30e05359-b9e4-47f2-a3de-c678b6693530" providerId="ADAL" clId="{939E2F73-DF29-49A4-8956-4EC824E7399B}" dt="2026-05-15T04:46:00.568" v="3686"/>
        <pc:sldMkLst>
          <pc:docMk/>
          <pc:sldMk cId="1128642730" sldId="419"/>
        </pc:sldMkLst>
        <pc:spChg chg="mod ord">
          <ac:chgData name="Megan U Hazen" userId="30e05359-b9e4-47f2-a3de-c678b6693530" providerId="ADAL" clId="{939E2F73-DF29-49A4-8956-4EC824E7399B}" dt="2026-05-15T04:46:00.568" v="3686"/>
          <ac:spMkLst>
            <pc:docMk/>
            <pc:sldMk cId="1128642730" sldId="419"/>
            <ac:spMk id="2" creationId="{47D9302D-9EFC-A942-F58F-19514092F9BF}"/>
          </ac:spMkLst>
        </pc:spChg>
        <pc:spChg chg="add mod ord">
          <ac:chgData name="Megan U Hazen" userId="30e05359-b9e4-47f2-a3de-c678b6693530" providerId="ADAL" clId="{939E2F73-DF29-49A4-8956-4EC824E7399B}" dt="2026-05-15T04:46:00.568" v="3686"/>
          <ac:spMkLst>
            <pc:docMk/>
            <pc:sldMk cId="1128642730" sldId="419"/>
            <ac:spMk id="3" creationId="{1C83115A-0E87-721E-D291-2B74FB040809}"/>
          </ac:spMkLst>
        </pc:spChg>
        <pc:spChg chg="ord">
          <ac:chgData name="Megan U Hazen" userId="30e05359-b9e4-47f2-a3de-c678b6693530" providerId="ADAL" clId="{939E2F73-DF29-49A4-8956-4EC824E7399B}" dt="2026-05-15T04:46:00.568" v="3686"/>
          <ac:spMkLst>
            <pc:docMk/>
            <pc:sldMk cId="1128642730" sldId="419"/>
            <ac:spMk id="5" creationId="{1FDDFAD3-130F-C4FF-0094-7B8E4812E1BD}"/>
          </ac:spMkLst>
        </pc:spChg>
        <pc:spChg chg="ord">
          <ac:chgData name="Megan U Hazen" userId="30e05359-b9e4-47f2-a3de-c678b6693530" providerId="ADAL" clId="{939E2F73-DF29-49A4-8956-4EC824E7399B}" dt="2026-05-15T04:46:00.568" v="3686"/>
          <ac:spMkLst>
            <pc:docMk/>
            <pc:sldMk cId="1128642730" sldId="419"/>
            <ac:spMk id="6" creationId="{3B7CF2EF-C2B3-1EFB-289A-68D6B083157A}"/>
          </ac:spMkLst>
        </pc:spChg>
        <pc:spChg chg="mod ord">
          <ac:chgData name="Megan U Hazen" userId="30e05359-b9e4-47f2-a3de-c678b6693530" providerId="ADAL" clId="{939E2F73-DF29-49A4-8956-4EC824E7399B}" dt="2026-05-15T04:46:00.568" v="3686"/>
          <ac:spMkLst>
            <pc:docMk/>
            <pc:sldMk cId="1128642730" sldId="419"/>
            <ac:spMk id="21" creationId="{20619ED5-7B84-FD05-CBE5-54C878D165B9}"/>
          </ac:spMkLst>
        </pc:spChg>
        <pc:spChg chg="mod ord">
          <ac:chgData name="Megan U Hazen" userId="30e05359-b9e4-47f2-a3de-c678b6693530" providerId="ADAL" clId="{939E2F73-DF29-49A4-8956-4EC824E7399B}" dt="2026-05-15T04:46:00.568" v="3686"/>
          <ac:spMkLst>
            <pc:docMk/>
            <pc:sldMk cId="1128642730" sldId="419"/>
            <ac:spMk id="23" creationId="{6A24B425-F0FA-6DF6-3EEA-95D660C5D7C1}"/>
          </ac:spMkLst>
        </pc:spChg>
        <pc:graphicFrameChg chg="mod ord">
          <ac:chgData name="Megan U Hazen" userId="30e05359-b9e4-47f2-a3de-c678b6693530" providerId="ADAL" clId="{939E2F73-DF29-49A4-8956-4EC824E7399B}" dt="2026-05-15T04:46:00.568" v="3686"/>
          <ac:graphicFrameMkLst>
            <pc:docMk/>
            <pc:sldMk cId="1128642730" sldId="419"/>
            <ac:graphicFrameMk id="13" creationId="{6535A82D-F7E2-3F3D-0774-EDC2FF6B7C9E}"/>
          </ac:graphicFrameMkLst>
        </pc:graphicFrameChg>
      </pc:sldChg>
      <pc:sldChg chg="add del">
        <pc:chgData name="Megan U Hazen" userId="30e05359-b9e4-47f2-a3de-c678b6693530" providerId="ADAL" clId="{939E2F73-DF29-49A4-8956-4EC824E7399B}" dt="2026-05-15T02:48:49.167" v="878" actId="47"/>
        <pc:sldMkLst>
          <pc:docMk/>
          <pc:sldMk cId="2157310400" sldId="419"/>
        </pc:sldMkLst>
      </pc:sldChg>
      <pc:sldChg chg="addSp delSp modSp new mod modClrScheme chgLayout">
        <pc:chgData name="Megan U Hazen" userId="30e05359-b9e4-47f2-a3de-c678b6693530" providerId="ADAL" clId="{939E2F73-DF29-49A4-8956-4EC824E7399B}" dt="2026-05-15T03:17:30.115" v="1825" actId="27636"/>
        <pc:sldMkLst>
          <pc:docMk/>
          <pc:sldMk cId="734552241" sldId="420"/>
        </pc:sldMkLst>
        <pc:spChg chg="mod ord">
          <ac:chgData name="Megan U Hazen" userId="30e05359-b9e4-47f2-a3de-c678b6693530" providerId="ADAL" clId="{939E2F73-DF29-49A4-8956-4EC824E7399B}" dt="2026-05-15T03:17:26.320" v="1823" actId="14100"/>
          <ac:spMkLst>
            <pc:docMk/>
            <pc:sldMk cId="734552241" sldId="420"/>
            <ac:spMk id="2" creationId="{8FB170A0-12B2-CAAE-94CD-A297346BAF69}"/>
          </ac:spMkLst>
        </pc:spChg>
        <pc:spChg chg="del mod ord">
          <ac:chgData name="Megan U Hazen" userId="30e05359-b9e4-47f2-a3de-c678b6693530" providerId="ADAL" clId="{939E2F73-DF29-49A4-8956-4EC824E7399B}" dt="2026-05-15T03:16:46.826" v="1816" actId="700"/>
          <ac:spMkLst>
            <pc:docMk/>
            <pc:sldMk cId="734552241" sldId="420"/>
            <ac:spMk id="3" creationId="{2114FD2C-478B-8410-4B7A-48A4B2182E2B}"/>
          </ac:spMkLst>
        </pc:spChg>
        <pc:spChg chg="del">
          <ac:chgData name="Megan U Hazen" userId="30e05359-b9e4-47f2-a3de-c678b6693530" providerId="ADAL" clId="{939E2F73-DF29-49A4-8956-4EC824E7399B}" dt="2026-05-15T03:16:46.826" v="1816" actId="700"/>
          <ac:spMkLst>
            <pc:docMk/>
            <pc:sldMk cId="734552241" sldId="420"/>
            <ac:spMk id="4" creationId="{4A44D62C-174E-2E64-BD6A-280463079529}"/>
          </ac:spMkLst>
        </pc:spChg>
        <pc:spChg chg="mod ord">
          <ac:chgData name="Megan U Hazen" userId="30e05359-b9e4-47f2-a3de-c678b6693530" providerId="ADAL" clId="{939E2F73-DF29-49A4-8956-4EC824E7399B}" dt="2026-05-15T03:16:46.826" v="1816" actId="700"/>
          <ac:spMkLst>
            <pc:docMk/>
            <pc:sldMk cId="734552241" sldId="420"/>
            <ac:spMk id="5" creationId="{7DC8AEFF-89BE-2216-2B3C-75E3D3FB6E1D}"/>
          </ac:spMkLst>
        </pc:spChg>
        <pc:spChg chg="mod ord">
          <ac:chgData name="Megan U Hazen" userId="30e05359-b9e4-47f2-a3de-c678b6693530" providerId="ADAL" clId="{939E2F73-DF29-49A4-8956-4EC824E7399B}" dt="2026-05-15T03:16:46.826" v="1816" actId="700"/>
          <ac:spMkLst>
            <pc:docMk/>
            <pc:sldMk cId="734552241" sldId="420"/>
            <ac:spMk id="6" creationId="{DC8655D7-9E65-82E5-9930-5C3DE278BB74}"/>
          </ac:spMkLst>
        </pc:spChg>
        <pc:spChg chg="add mod ord">
          <ac:chgData name="Megan U Hazen" userId="30e05359-b9e4-47f2-a3de-c678b6693530" providerId="ADAL" clId="{939E2F73-DF29-49A4-8956-4EC824E7399B}" dt="2026-05-15T03:17:30.115" v="1825" actId="27636"/>
          <ac:spMkLst>
            <pc:docMk/>
            <pc:sldMk cId="734552241" sldId="420"/>
            <ac:spMk id="7" creationId="{95A98576-CD9F-6FF2-FDA3-59992D97E16B}"/>
          </ac:spMkLst>
        </pc:spChg>
      </pc:sldChg>
      <pc:sldChg chg="modSp add mod">
        <pc:chgData name="Megan U Hazen" userId="30e05359-b9e4-47f2-a3de-c678b6693530" providerId="ADAL" clId="{939E2F73-DF29-49A4-8956-4EC824E7399B}" dt="2026-05-15T04:46:05.585" v="3688"/>
        <pc:sldMkLst>
          <pc:docMk/>
          <pc:sldMk cId="858364148" sldId="421"/>
        </pc:sldMkLst>
        <pc:spChg chg="mod ord">
          <ac:chgData name="Megan U Hazen" userId="30e05359-b9e4-47f2-a3de-c678b6693530" providerId="ADAL" clId="{939E2F73-DF29-49A4-8956-4EC824E7399B}" dt="2026-05-15T04:46:05.585" v="3688"/>
          <ac:spMkLst>
            <pc:docMk/>
            <pc:sldMk cId="858364148" sldId="421"/>
            <ac:spMk id="2" creationId="{8748AF67-8879-CFBB-8454-4BC7F2FDD9C2}"/>
          </ac:spMkLst>
        </pc:spChg>
        <pc:spChg chg="ord">
          <ac:chgData name="Megan U Hazen" userId="30e05359-b9e4-47f2-a3de-c678b6693530" providerId="ADAL" clId="{939E2F73-DF29-49A4-8956-4EC824E7399B}" dt="2026-05-15T04:46:05.585" v="3688"/>
          <ac:spMkLst>
            <pc:docMk/>
            <pc:sldMk cId="858364148" sldId="421"/>
            <ac:spMk id="5" creationId="{15275325-5252-8F50-61D0-8DB0FE85E0F9}"/>
          </ac:spMkLst>
        </pc:spChg>
        <pc:spChg chg="ord">
          <ac:chgData name="Megan U Hazen" userId="30e05359-b9e4-47f2-a3de-c678b6693530" providerId="ADAL" clId="{939E2F73-DF29-49A4-8956-4EC824E7399B}" dt="2026-05-15T04:46:05.585" v="3688"/>
          <ac:spMkLst>
            <pc:docMk/>
            <pc:sldMk cId="858364148" sldId="421"/>
            <ac:spMk id="6" creationId="{F7696835-7631-99C0-562A-91C3AF3C36F5}"/>
          </ac:spMkLst>
        </pc:spChg>
        <pc:spChg chg="mod">
          <ac:chgData name="Megan U Hazen" userId="30e05359-b9e4-47f2-a3de-c678b6693530" providerId="ADAL" clId="{939E2F73-DF29-49A4-8956-4EC824E7399B}" dt="2026-05-15T03:49:29.275" v="2668" actId="207"/>
          <ac:spMkLst>
            <pc:docMk/>
            <pc:sldMk cId="858364148" sldId="421"/>
            <ac:spMk id="16" creationId="{77346BB1-CB60-1C7F-218B-14AEA7AEDA70}"/>
          </ac:spMkLst>
        </pc:spChg>
        <pc:spChg chg="mod ord">
          <ac:chgData name="Megan U Hazen" userId="30e05359-b9e4-47f2-a3de-c678b6693530" providerId="ADAL" clId="{939E2F73-DF29-49A4-8956-4EC824E7399B}" dt="2026-05-15T04:46:05.585" v="3688"/>
          <ac:spMkLst>
            <pc:docMk/>
            <pc:sldMk cId="858364148" sldId="421"/>
            <ac:spMk id="40" creationId="{76CC606E-D2D9-BAA3-B4BB-41C990A86EFA}"/>
          </ac:spMkLst>
        </pc:spChg>
        <pc:spChg chg="mod ord">
          <ac:chgData name="Megan U Hazen" userId="30e05359-b9e4-47f2-a3de-c678b6693530" providerId="ADAL" clId="{939E2F73-DF29-49A4-8956-4EC824E7399B}" dt="2026-05-15T04:46:05.585" v="3688"/>
          <ac:spMkLst>
            <pc:docMk/>
            <pc:sldMk cId="858364148" sldId="421"/>
            <ac:spMk id="42" creationId="{F3C1F451-3C86-6869-C471-8818DB547E1A}"/>
          </ac:spMkLst>
        </pc:spChg>
        <pc:grpChg chg="mod ord">
          <ac:chgData name="Megan U Hazen" userId="30e05359-b9e4-47f2-a3de-c678b6693530" providerId="ADAL" clId="{939E2F73-DF29-49A4-8956-4EC824E7399B}" dt="2026-05-15T04:46:05.585" v="3688"/>
          <ac:grpSpMkLst>
            <pc:docMk/>
            <pc:sldMk cId="858364148" sldId="421"/>
            <ac:grpSpMk id="18" creationId="{ABDA9E39-5EE0-8C55-1811-5618B158E66F}"/>
          </ac:grpSpMkLst>
        </pc:grpChg>
        <pc:grpChg chg="mod ord">
          <ac:chgData name="Megan U Hazen" userId="30e05359-b9e4-47f2-a3de-c678b6693530" providerId="ADAL" clId="{939E2F73-DF29-49A4-8956-4EC824E7399B}" dt="2026-05-15T04:46:05.585" v="3688"/>
          <ac:grpSpMkLst>
            <pc:docMk/>
            <pc:sldMk cId="858364148" sldId="421"/>
            <ac:grpSpMk id="38" creationId="{40ECC706-D9F1-573A-92E5-08649B4D6D76}"/>
          </ac:grpSpMkLst>
        </pc:grpChg>
      </pc:sldChg>
      <pc:sldChg chg="modSp add mod">
        <pc:chgData name="Megan U Hazen" userId="30e05359-b9e4-47f2-a3de-c678b6693530" providerId="ADAL" clId="{939E2F73-DF29-49A4-8956-4EC824E7399B}" dt="2026-05-15T04:49:48.728" v="3737"/>
        <pc:sldMkLst>
          <pc:docMk/>
          <pc:sldMk cId="4081422518" sldId="422"/>
        </pc:sldMkLst>
        <pc:spChg chg="mod ord">
          <ac:chgData name="Megan U Hazen" userId="30e05359-b9e4-47f2-a3de-c678b6693530" providerId="ADAL" clId="{939E2F73-DF29-49A4-8956-4EC824E7399B}" dt="2026-05-15T04:49:48.728" v="3737"/>
          <ac:spMkLst>
            <pc:docMk/>
            <pc:sldMk cId="4081422518" sldId="422"/>
            <ac:spMk id="2" creationId="{8D28651F-7FD9-B179-4D62-55C52397EA07}"/>
          </ac:spMkLst>
        </pc:spChg>
        <pc:spChg chg="ord">
          <ac:chgData name="Megan U Hazen" userId="30e05359-b9e4-47f2-a3de-c678b6693530" providerId="ADAL" clId="{939E2F73-DF29-49A4-8956-4EC824E7399B}" dt="2026-05-15T04:49:48.728" v="3737"/>
          <ac:spMkLst>
            <pc:docMk/>
            <pc:sldMk cId="4081422518" sldId="422"/>
            <ac:spMk id="5" creationId="{B64C4F6C-AB1F-B0F1-1639-0CA7E35FAA91}"/>
          </ac:spMkLst>
        </pc:spChg>
        <pc:spChg chg="ord">
          <ac:chgData name="Megan U Hazen" userId="30e05359-b9e4-47f2-a3de-c678b6693530" providerId="ADAL" clId="{939E2F73-DF29-49A4-8956-4EC824E7399B}" dt="2026-05-15T04:49:48.728" v="3737"/>
          <ac:spMkLst>
            <pc:docMk/>
            <pc:sldMk cId="4081422518" sldId="422"/>
            <ac:spMk id="6" creationId="{99269D64-7C9A-FAED-6C1B-67B0FC77A61C}"/>
          </ac:spMkLst>
        </pc:spChg>
        <pc:spChg chg="mod">
          <ac:chgData name="Megan U Hazen" userId="30e05359-b9e4-47f2-a3de-c678b6693530" providerId="ADAL" clId="{939E2F73-DF29-49A4-8956-4EC824E7399B}" dt="2026-05-15T03:50:42.255" v="2765" actId="207"/>
          <ac:spMkLst>
            <pc:docMk/>
            <pc:sldMk cId="4081422518" sldId="422"/>
            <ac:spMk id="16" creationId="{F46FBC39-E3BF-E788-670A-A24AF69F9D94}"/>
          </ac:spMkLst>
        </pc:spChg>
        <pc:spChg chg="mod">
          <ac:chgData name="Megan U Hazen" userId="30e05359-b9e4-47f2-a3de-c678b6693530" providerId="ADAL" clId="{939E2F73-DF29-49A4-8956-4EC824E7399B}" dt="2026-05-15T03:50:53.169" v="2766" actId="207"/>
          <ac:spMkLst>
            <pc:docMk/>
            <pc:sldMk cId="4081422518" sldId="422"/>
            <ac:spMk id="30" creationId="{68D97640-6F92-324C-7B9D-E528EAB728B9}"/>
          </ac:spMkLst>
        </pc:spChg>
        <pc:spChg chg="mod ord">
          <ac:chgData name="Megan U Hazen" userId="30e05359-b9e4-47f2-a3de-c678b6693530" providerId="ADAL" clId="{939E2F73-DF29-49A4-8956-4EC824E7399B}" dt="2026-05-15T04:49:48.728" v="3737"/>
          <ac:spMkLst>
            <pc:docMk/>
            <pc:sldMk cId="4081422518" sldId="422"/>
            <ac:spMk id="40" creationId="{564E9024-F9E7-35BD-E405-241227D5C344}"/>
          </ac:spMkLst>
        </pc:spChg>
        <pc:spChg chg="mod ord">
          <ac:chgData name="Megan U Hazen" userId="30e05359-b9e4-47f2-a3de-c678b6693530" providerId="ADAL" clId="{939E2F73-DF29-49A4-8956-4EC824E7399B}" dt="2026-05-15T04:49:48.728" v="3737"/>
          <ac:spMkLst>
            <pc:docMk/>
            <pc:sldMk cId="4081422518" sldId="422"/>
            <ac:spMk id="42" creationId="{676E85F1-A6BA-9D58-29E6-6C92EEBCAE8A}"/>
          </ac:spMkLst>
        </pc:spChg>
        <pc:grpChg chg="mod ord">
          <ac:chgData name="Megan U Hazen" userId="30e05359-b9e4-47f2-a3de-c678b6693530" providerId="ADAL" clId="{939E2F73-DF29-49A4-8956-4EC824E7399B}" dt="2026-05-15T04:49:48.728" v="3737"/>
          <ac:grpSpMkLst>
            <pc:docMk/>
            <pc:sldMk cId="4081422518" sldId="422"/>
            <ac:grpSpMk id="18" creationId="{B3FD1295-89BC-048D-C153-7984E26DF41C}"/>
          </ac:grpSpMkLst>
        </pc:grpChg>
        <pc:grpChg chg="mod ord">
          <ac:chgData name="Megan U Hazen" userId="30e05359-b9e4-47f2-a3de-c678b6693530" providerId="ADAL" clId="{939E2F73-DF29-49A4-8956-4EC824E7399B}" dt="2026-05-15T04:49:48.728" v="3737"/>
          <ac:grpSpMkLst>
            <pc:docMk/>
            <pc:sldMk cId="4081422518" sldId="422"/>
            <ac:grpSpMk id="38" creationId="{0C221015-0A87-CF92-B2CF-9C9DEA2B3F02}"/>
          </ac:grpSpMkLst>
        </pc:grpChg>
      </pc:sldChg>
      <pc:sldChg chg="add del">
        <pc:chgData name="Megan U Hazen" userId="30e05359-b9e4-47f2-a3de-c678b6693530" providerId="ADAL" clId="{939E2F73-DF29-49A4-8956-4EC824E7399B}" dt="2026-05-15T03:53:20.808" v="2911"/>
        <pc:sldMkLst>
          <pc:docMk/>
          <pc:sldMk cId="422218568" sldId="423"/>
        </pc:sldMkLst>
      </pc:sldChg>
      <pc:sldChg chg="modSp add mod">
        <pc:chgData name="Megan U Hazen" userId="30e05359-b9e4-47f2-a3de-c678b6693530" providerId="ADAL" clId="{939E2F73-DF29-49A4-8956-4EC824E7399B}" dt="2026-05-15T04:04:12.142" v="3312" actId="403"/>
        <pc:sldMkLst>
          <pc:docMk/>
          <pc:sldMk cId="3629658934" sldId="423"/>
        </pc:sldMkLst>
        <pc:spChg chg="mod">
          <ac:chgData name="Megan U Hazen" userId="30e05359-b9e4-47f2-a3de-c678b6693530" providerId="ADAL" clId="{939E2F73-DF29-49A4-8956-4EC824E7399B}" dt="2026-05-15T04:00:44.489" v="3014" actId="14100"/>
          <ac:spMkLst>
            <pc:docMk/>
            <pc:sldMk cId="3629658934" sldId="423"/>
            <ac:spMk id="6" creationId="{FFF930ED-5523-0627-BD18-77721B56FE45}"/>
          </ac:spMkLst>
        </pc:spChg>
        <pc:spChg chg="mod">
          <ac:chgData name="Megan U Hazen" userId="30e05359-b9e4-47f2-a3de-c678b6693530" providerId="ADAL" clId="{939E2F73-DF29-49A4-8956-4EC824E7399B}" dt="2026-05-15T03:59:42.803" v="2983" actId="20577"/>
          <ac:spMkLst>
            <pc:docMk/>
            <pc:sldMk cId="3629658934" sldId="423"/>
            <ac:spMk id="9" creationId="{932D6EFF-879B-9B0A-202D-9A7F2F0B0290}"/>
          </ac:spMkLst>
        </pc:spChg>
        <pc:spChg chg="mod">
          <ac:chgData name="Megan U Hazen" userId="30e05359-b9e4-47f2-a3de-c678b6693530" providerId="ADAL" clId="{939E2F73-DF29-49A4-8956-4EC824E7399B}" dt="2026-05-15T04:04:12.142" v="3312" actId="403"/>
          <ac:spMkLst>
            <pc:docMk/>
            <pc:sldMk cId="3629658934" sldId="423"/>
            <ac:spMk id="10" creationId="{53D654BB-3C53-2CEF-B4A7-D09003B6E04F}"/>
          </ac:spMkLst>
        </pc:spChg>
      </pc:sldChg>
      <pc:sldChg chg="modSp add mod">
        <pc:chgData name="Megan U Hazen" userId="30e05359-b9e4-47f2-a3de-c678b6693530" providerId="ADAL" clId="{939E2F73-DF29-49A4-8956-4EC824E7399B}" dt="2026-05-15T04:18:05.600" v="3546" actId="20577"/>
        <pc:sldMkLst>
          <pc:docMk/>
          <pc:sldMk cId="3245245449" sldId="424"/>
        </pc:sldMkLst>
        <pc:spChg chg="mod">
          <ac:chgData name="Megan U Hazen" userId="30e05359-b9e4-47f2-a3de-c678b6693530" providerId="ADAL" clId="{939E2F73-DF29-49A4-8956-4EC824E7399B}" dt="2026-05-15T04:18:05.600" v="3546" actId="20577"/>
          <ac:spMkLst>
            <pc:docMk/>
            <pc:sldMk cId="3245245449" sldId="424"/>
            <ac:spMk id="6" creationId="{197A3AF0-E645-4A4A-4F3D-F61B3D04CDDB}"/>
          </ac:spMkLst>
        </pc:spChg>
        <pc:spChg chg="mod">
          <ac:chgData name="Megan U Hazen" userId="30e05359-b9e4-47f2-a3de-c678b6693530" providerId="ADAL" clId="{939E2F73-DF29-49A4-8956-4EC824E7399B}" dt="2026-05-15T04:11:43.335" v="3332" actId="207"/>
          <ac:spMkLst>
            <pc:docMk/>
            <pc:sldMk cId="3245245449" sldId="424"/>
            <ac:spMk id="9" creationId="{EC4CEBAC-9C76-46C1-62C5-5900C971FBC5}"/>
          </ac:spMkLst>
        </pc:spChg>
        <pc:spChg chg="mod">
          <ac:chgData name="Megan U Hazen" userId="30e05359-b9e4-47f2-a3de-c678b6693530" providerId="ADAL" clId="{939E2F73-DF29-49A4-8956-4EC824E7399B}" dt="2026-05-15T04:13:33.703" v="3469" actId="20577"/>
          <ac:spMkLst>
            <pc:docMk/>
            <pc:sldMk cId="3245245449" sldId="424"/>
            <ac:spMk id="10" creationId="{9E7EB087-145F-850A-9C03-BF7A1EF3C8B6}"/>
          </ac:spMkLst>
        </pc:spChg>
      </pc:sldChg>
      <pc:sldChg chg="modSp add mod">
        <pc:chgData name="Megan U Hazen" userId="30e05359-b9e4-47f2-a3de-c678b6693530" providerId="ADAL" clId="{939E2F73-DF29-49A4-8956-4EC824E7399B}" dt="2026-05-15T04:17:59.393" v="3539" actId="20577"/>
        <pc:sldMkLst>
          <pc:docMk/>
          <pc:sldMk cId="1875972284" sldId="425"/>
        </pc:sldMkLst>
        <pc:spChg chg="mod">
          <ac:chgData name="Megan U Hazen" userId="30e05359-b9e4-47f2-a3de-c678b6693530" providerId="ADAL" clId="{939E2F73-DF29-49A4-8956-4EC824E7399B}" dt="2026-05-15T04:17:59.393" v="3539" actId="20577"/>
          <ac:spMkLst>
            <pc:docMk/>
            <pc:sldMk cId="1875972284" sldId="425"/>
            <ac:spMk id="6" creationId="{EFFE6366-4A39-90AE-12EE-65EBF60438DB}"/>
          </ac:spMkLst>
        </pc:spChg>
        <pc:spChg chg="mod">
          <ac:chgData name="Megan U Hazen" userId="30e05359-b9e4-47f2-a3de-c678b6693530" providerId="ADAL" clId="{939E2F73-DF29-49A4-8956-4EC824E7399B}" dt="2026-05-15T04:15:07.337" v="3523" actId="207"/>
          <ac:spMkLst>
            <pc:docMk/>
            <pc:sldMk cId="1875972284" sldId="425"/>
            <ac:spMk id="9" creationId="{D9E232C1-9EEE-8FFC-C8A0-AD3495C97B16}"/>
          </ac:spMkLst>
        </pc:spChg>
        <pc:spChg chg="mod">
          <ac:chgData name="Megan U Hazen" userId="30e05359-b9e4-47f2-a3de-c678b6693530" providerId="ADAL" clId="{939E2F73-DF29-49A4-8956-4EC824E7399B}" dt="2026-05-15T04:14:23.630" v="3513" actId="20577"/>
          <ac:spMkLst>
            <pc:docMk/>
            <pc:sldMk cId="1875972284" sldId="425"/>
            <ac:spMk id="10" creationId="{66DFD65B-8EB3-0E36-59FE-0F81B6D46A9D}"/>
          </ac:spMkLst>
        </pc:spChg>
      </pc:sldChg>
      <pc:sldChg chg="modSp add mod">
        <pc:chgData name="Megan U Hazen" userId="30e05359-b9e4-47f2-a3de-c678b6693530" providerId="ADAL" clId="{939E2F73-DF29-49A4-8956-4EC824E7399B}" dt="2026-05-15T04:21:28.762" v="3621" actId="14100"/>
        <pc:sldMkLst>
          <pc:docMk/>
          <pc:sldMk cId="3144814635" sldId="426"/>
        </pc:sldMkLst>
        <pc:spChg chg="mod">
          <ac:chgData name="Megan U Hazen" userId="30e05359-b9e4-47f2-a3de-c678b6693530" providerId="ADAL" clId="{939E2F73-DF29-49A4-8956-4EC824E7399B}" dt="2026-05-15T04:18:27.119" v="3566" actId="20577"/>
          <ac:spMkLst>
            <pc:docMk/>
            <pc:sldMk cId="3144814635" sldId="426"/>
            <ac:spMk id="6" creationId="{C183891F-CE80-9548-970E-7728F6166BD8}"/>
          </ac:spMkLst>
        </pc:spChg>
        <pc:spChg chg="mod">
          <ac:chgData name="Megan U Hazen" userId="30e05359-b9e4-47f2-a3de-c678b6693530" providerId="ADAL" clId="{939E2F73-DF29-49A4-8956-4EC824E7399B}" dt="2026-05-15T04:21:19.463" v="3620" actId="207"/>
          <ac:spMkLst>
            <pc:docMk/>
            <pc:sldMk cId="3144814635" sldId="426"/>
            <ac:spMk id="9" creationId="{FAD5238D-1114-FFD1-8763-25C5F2F956CE}"/>
          </ac:spMkLst>
        </pc:spChg>
        <pc:spChg chg="mod">
          <ac:chgData name="Megan U Hazen" userId="30e05359-b9e4-47f2-a3de-c678b6693530" providerId="ADAL" clId="{939E2F73-DF29-49A4-8956-4EC824E7399B}" dt="2026-05-15T04:21:28.762" v="3621" actId="14100"/>
          <ac:spMkLst>
            <pc:docMk/>
            <pc:sldMk cId="3144814635" sldId="426"/>
            <ac:spMk id="10" creationId="{3CEC54BA-0D84-E4E0-198D-556F16BCF4A9}"/>
          </ac:spMkLst>
        </pc:spChg>
      </pc:sldChg>
      <pc:sldChg chg="modSp add mod">
        <pc:chgData name="Megan U Hazen" userId="30e05359-b9e4-47f2-a3de-c678b6693530" providerId="ADAL" clId="{939E2F73-DF29-49A4-8956-4EC824E7399B}" dt="2026-05-15T04:22:03.193" v="3634" actId="6549"/>
        <pc:sldMkLst>
          <pc:docMk/>
          <pc:sldMk cId="3935222670" sldId="427"/>
        </pc:sldMkLst>
        <pc:spChg chg="mod">
          <ac:chgData name="Megan U Hazen" userId="30e05359-b9e4-47f2-a3de-c678b6693530" providerId="ADAL" clId="{939E2F73-DF29-49A4-8956-4EC824E7399B}" dt="2026-05-15T04:21:41.984" v="3631" actId="20577"/>
          <ac:spMkLst>
            <pc:docMk/>
            <pc:sldMk cId="3935222670" sldId="427"/>
            <ac:spMk id="6" creationId="{3CBF48CD-CBD3-0FE7-9E9A-A9AA7AAEF9E8}"/>
          </ac:spMkLst>
        </pc:spChg>
        <pc:spChg chg="mod">
          <ac:chgData name="Megan U Hazen" userId="30e05359-b9e4-47f2-a3de-c678b6693530" providerId="ADAL" clId="{939E2F73-DF29-49A4-8956-4EC824E7399B}" dt="2026-05-15T04:22:03.193" v="3634" actId="6549"/>
          <ac:spMkLst>
            <pc:docMk/>
            <pc:sldMk cId="3935222670" sldId="427"/>
            <ac:spMk id="9" creationId="{2D5E0B0C-CAF5-ADC4-2A06-2DB058E78CE2}"/>
          </ac:spMkLst>
        </pc:spChg>
      </pc:sldChg>
    </pc:docChg>
  </pc:docChgLst>
</pc:chgInfo>
</file>

<file path=ppt/diagrams/colors1.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71E12BD-86CD-41F6-973D-33880BB1BA90}" type="doc">
      <dgm:prSet loTypeId="urn:microsoft.com/office/officeart/2005/8/layout/pyramid1" loCatId="pyramid" qsTypeId="urn:microsoft.com/office/officeart/2005/8/quickstyle/simple1" qsCatId="simple" csTypeId="urn:microsoft.com/office/officeart/2005/8/colors/colorful5" csCatId="colorful" phldr="1"/>
      <dgm:spPr/>
      <dgm:t>
        <a:bodyPr/>
        <a:lstStyle/>
        <a:p>
          <a:endParaRPr lang="en-US"/>
        </a:p>
      </dgm:t>
    </dgm:pt>
    <dgm:pt modelId="{43E661A0-AA24-4B23-9A79-54343A2BEC27}">
      <dgm:prSet phldrT="[Text]" phldr="0"/>
      <dgm:spPr/>
      <dgm:t>
        <a:bodyPr/>
        <a:lstStyle/>
        <a:p>
          <a:r>
            <a:rPr lang="en-US" b="1" dirty="0">
              <a:solidFill>
                <a:srgbClr val="000000"/>
              </a:solidFill>
            </a:rPr>
            <a:t>Registers</a:t>
          </a:r>
        </a:p>
      </dgm:t>
    </dgm:pt>
    <dgm:pt modelId="{5B7C24EC-1C3B-4A47-B1E0-2EB565B19968}" type="parTrans" cxnId="{0E390C72-CDFF-470B-B469-1ECBC59EE9CC}">
      <dgm:prSet/>
      <dgm:spPr/>
      <dgm:t>
        <a:bodyPr/>
        <a:lstStyle/>
        <a:p>
          <a:endParaRPr lang="en-US"/>
        </a:p>
      </dgm:t>
    </dgm:pt>
    <dgm:pt modelId="{1809F692-0444-400B-821B-C47BEDDD3712}" type="sibTrans" cxnId="{0E390C72-CDFF-470B-B469-1ECBC59EE9CC}">
      <dgm:prSet/>
      <dgm:spPr/>
      <dgm:t>
        <a:bodyPr/>
        <a:lstStyle/>
        <a:p>
          <a:endParaRPr lang="en-US"/>
        </a:p>
      </dgm:t>
    </dgm:pt>
    <dgm:pt modelId="{3D97BF25-1CFE-4B2A-AAB2-495A1148C76B}">
      <dgm:prSet phldrT="[Text]" phldr="0"/>
      <dgm:spPr/>
      <dgm:t>
        <a:bodyPr/>
        <a:lstStyle/>
        <a:p>
          <a:r>
            <a:rPr lang="en-US" b="1" dirty="0">
              <a:solidFill>
                <a:srgbClr val="000000"/>
              </a:solidFill>
            </a:rPr>
            <a:t>On-chip L1 cache (SRAM)</a:t>
          </a:r>
        </a:p>
      </dgm:t>
    </dgm:pt>
    <dgm:pt modelId="{EA44275F-A7DD-458F-9334-034947047F8C}" type="parTrans" cxnId="{110CA9A4-9052-4F1F-8C10-92A0657B1A44}">
      <dgm:prSet/>
      <dgm:spPr/>
      <dgm:t>
        <a:bodyPr/>
        <a:lstStyle/>
        <a:p>
          <a:endParaRPr lang="en-US"/>
        </a:p>
      </dgm:t>
    </dgm:pt>
    <dgm:pt modelId="{BEFC3675-151A-4943-87D7-987AC0345935}" type="sibTrans" cxnId="{110CA9A4-9052-4F1F-8C10-92A0657B1A44}">
      <dgm:prSet/>
      <dgm:spPr/>
      <dgm:t>
        <a:bodyPr/>
        <a:lstStyle/>
        <a:p>
          <a:endParaRPr lang="en-US"/>
        </a:p>
      </dgm:t>
    </dgm:pt>
    <dgm:pt modelId="{E34B659A-E85C-48DC-BBDE-7FD89AE3ACC8}">
      <dgm:prSet phldrT="[Text]" phldr="0"/>
      <dgm:spPr/>
      <dgm:t>
        <a:bodyPr/>
        <a:lstStyle/>
        <a:p>
          <a:r>
            <a:rPr lang="en-US" b="1" dirty="0">
              <a:solidFill>
                <a:srgbClr val="000000"/>
              </a:solidFill>
            </a:rPr>
            <a:t>Off-chip L2 cache (SRAM)</a:t>
          </a:r>
        </a:p>
      </dgm:t>
    </dgm:pt>
    <dgm:pt modelId="{486FCFD6-3B62-4C64-BBBF-D6FA00275640}" type="parTrans" cxnId="{B01B0CFE-CAFE-47A2-A0C4-434F974E3690}">
      <dgm:prSet/>
      <dgm:spPr/>
      <dgm:t>
        <a:bodyPr/>
        <a:lstStyle/>
        <a:p>
          <a:endParaRPr lang="en-US"/>
        </a:p>
      </dgm:t>
    </dgm:pt>
    <dgm:pt modelId="{C11A0A2D-0253-4A40-8631-A957A1D6ED59}" type="sibTrans" cxnId="{B01B0CFE-CAFE-47A2-A0C4-434F974E3690}">
      <dgm:prSet/>
      <dgm:spPr/>
      <dgm:t>
        <a:bodyPr/>
        <a:lstStyle/>
        <a:p>
          <a:endParaRPr lang="en-US"/>
        </a:p>
      </dgm:t>
    </dgm:pt>
    <dgm:pt modelId="{A1DD898C-8FC1-4062-A17D-4260AC6B9907}">
      <dgm:prSet phldrT="[Text]" phldr="0"/>
      <dgm:spPr/>
      <dgm:t>
        <a:bodyPr/>
        <a:lstStyle/>
        <a:p>
          <a:r>
            <a:rPr lang="en-US" b="1">
              <a:solidFill>
                <a:srgbClr val="000000"/>
              </a:solidFill>
            </a:rPr>
            <a:t>Main memory (DRAM)</a:t>
          </a:r>
          <a:endParaRPr lang="en-US" b="1" dirty="0">
            <a:solidFill>
              <a:srgbClr val="000000"/>
            </a:solidFill>
          </a:endParaRPr>
        </a:p>
      </dgm:t>
    </dgm:pt>
    <dgm:pt modelId="{F681D970-0FCF-4D12-8DAB-A77CF5733036}" type="parTrans" cxnId="{9CEDD949-E43D-4AA1-915B-711F753D13BD}">
      <dgm:prSet/>
      <dgm:spPr/>
      <dgm:t>
        <a:bodyPr/>
        <a:lstStyle/>
        <a:p>
          <a:endParaRPr lang="en-US"/>
        </a:p>
      </dgm:t>
    </dgm:pt>
    <dgm:pt modelId="{E48E60D2-2792-4478-82D8-79C45573C375}" type="sibTrans" cxnId="{9CEDD949-E43D-4AA1-915B-711F753D13BD}">
      <dgm:prSet/>
      <dgm:spPr/>
      <dgm:t>
        <a:bodyPr/>
        <a:lstStyle/>
        <a:p>
          <a:endParaRPr lang="en-US"/>
        </a:p>
      </dgm:t>
    </dgm:pt>
    <dgm:pt modelId="{50646EE4-96C3-4F56-94AD-0B42A9E4B27B}">
      <dgm:prSet phldrT="[Text]" phldr="0"/>
      <dgm:spPr/>
      <dgm:t>
        <a:bodyPr/>
        <a:lstStyle/>
        <a:p>
          <a:r>
            <a:rPr lang="en-US" b="1" dirty="0">
              <a:solidFill>
                <a:srgbClr val="000000"/>
              </a:solidFill>
            </a:rPr>
            <a:t>(SSD) Local secondary storage – local disks</a:t>
          </a:r>
        </a:p>
      </dgm:t>
    </dgm:pt>
    <dgm:pt modelId="{C8ADB431-05F3-4DA2-885E-40FFF74C19F9}" type="parTrans" cxnId="{C6403AF7-843B-421F-BC5E-A370AD5A930E}">
      <dgm:prSet/>
      <dgm:spPr/>
      <dgm:t>
        <a:bodyPr/>
        <a:lstStyle/>
        <a:p>
          <a:endParaRPr lang="en-US"/>
        </a:p>
      </dgm:t>
    </dgm:pt>
    <dgm:pt modelId="{56F5E180-4A17-4CE7-9A3E-55081882056D}" type="sibTrans" cxnId="{C6403AF7-843B-421F-BC5E-A370AD5A930E}">
      <dgm:prSet/>
      <dgm:spPr/>
      <dgm:t>
        <a:bodyPr/>
        <a:lstStyle/>
        <a:p>
          <a:endParaRPr lang="en-US"/>
        </a:p>
      </dgm:t>
    </dgm:pt>
    <dgm:pt modelId="{408AA131-042F-4BF3-B5E2-27D0ECBC6CFE}">
      <dgm:prSet phldrT="[Text]" phldr="0"/>
      <dgm:spPr/>
      <dgm:t>
        <a:bodyPr/>
        <a:lstStyle/>
        <a:p>
          <a:r>
            <a:rPr lang="en-US" b="1" dirty="0">
              <a:solidFill>
                <a:srgbClr val="000000"/>
              </a:solidFill>
            </a:rPr>
            <a:t>Remote secondary storage – remote disks</a:t>
          </a:r>
        </a:p>
      </dgm:t>
    </dgm:pt>
    <dgm:pt modelId="{F82C1636-C8BB-4475-9189-212AE414FFE6}" type="parTrans" cxnId="{BA4C2E72-7A62-420D-B21C-39E37FD376EC}">
      <dgm:prSet/>
      <dgm:spPr/>
      <dgm:t>
        <a:bodyPr/>
        <a:lstStyle/>
        <a:p>
          <a:endParaRPr lang="en-US"/>
        </a:p>
      </dgm:t>
    </dgm:pt>
    <dgm:pt modelId="{00C46822-D511-411D-913D-513F73207075}" type="sibTrans" cxnId="{BA4C2E72-7A62-420D-B21C-39E37FD376EC}">
      <dgm:prSet/>
      <dgm:spPr/>
      <dgm:t>
        <a:bodyPr/>
        <a:lstStyle/>
        <a:p>
          <a:endParaRPr lang="en-US"/>
        </a:p>
      </dgm:t>
    </dgm:pt>
    <dgm:pt modelId="{FD6B5211-1D52-4F48-BBE7-F508A311E604}" type="pres">
      <dgm:prSet presAssocID="{871E12BD-86CD-41F6-973D-33880BB1BA90}" presName="Name0" presStyleCnt="0">
        <dgm:presLayoutVars>
          <dgm:dir/>
          <dgm:animLvl val="lvl"/>
          <dgm:resizeHandles val="exact"/>
        </dgm:presLayoutVars>
      </dgm:prSet>
      <dgm:spPr/>
    </dgm:pt>
    <dgm:pt modelId="{59AB3856-F45D-4198-ACAA-99645FED48F6}" type="pres">
      <dgm:prSet presAssocID="{43E661A0-AA24-4B23-9A79-54343A2BEC27}" presName="Name8" presStyleCnt="0"/>
      <dgm:spPr/>
    </dgm:pt>
    <dgm:pt modelId="{24244BC7-F3B2-4DB7-BE31-CC57CB06DBD8}" type="pres">
      <dgm:prSet presAssocID="{43E661A0-AA24-4B23-9A79-54343A2BEC27}" presName="level" presStyleLbl="node1" presStyleIdx="0" presStyleCnt="6">
        <dgm:presLayoutVars>
          <dgm:chMax val="1"/>
          <dgm:bulletEnabled val="1"/>
        </dgm:presLayoutVars>
      </dgm:prSet>
      <dgm:spPr/>
    </dgm:pt>
    <dgm:pt modelId="{91B05817-6801-4905-982B-9755EB0EF6D5}" type="pres">
      <dgm:prSet presAssocID="{43E661A0-AA24-4B23-9A79-54343A2BEC27}" presName="levelTx" presStyleLbl="revTx" presStyleIdx="0" presStyleCnt="0">
        <dgm:presLayoutVars>
          <dgm:chMax val="1"/>
          <dgm:bulletEnabled val="1"/>
        </dgm:presLayoutVars>
      </dgm:prSet>
      <dgm:spPr/>
    </dgm:pt>
    <dgm:pt modelId="{DA7EB1ED-72AC-4B36-9F7F-A2581893D92D}" type="pres">
      <dgm:prSet presAssocID="{3D97BF25-1CFE-4B2A-AAB2-495A1148C76B}" presName="Name8" presStyleCnt="0"/>
      <dgm:spPr/>
    </dgm:pt>
    <dgm:pt modelId="{F718A39C-0038-4CC9-BAD2-E637893584C9}" type="pres">
      <dgm:prSet presAssocID="{3D97BF25-1CFE-4B2A-AAB2-495A1148C76B}" presName="level" presStyleLbl="node1" presStyleIdx="1" presStyleCnt="6">
        <dgm:presLayoutVars>
          <dgm:chMax val="1"/>
          <dgm:bulletEnabled val="1"/>
        </dgm:presLayoutVars>
      </dgm:prSet>
      <dgm:spPr/>
    </dgm:pt>
    <dgm:pt modelId="{C71B8F63-8E9E-49D6-90BC-8476B06505A6}" type="pres">
      <dgm:prSet presAssocID="{3D97BF25-1CFE-4B2A-AAB2-495A1148C76B}" presName="levelTx" presStyleLbl="revTx" presStyleIdx="0" presStyleCnt="0">
        <dgm:presLayoutVars>
          <dgm:chMax val="1"/>
          <dgm:bulletEnabled val="1"/>
        </dgm:presLayoutVars>
      </dgm:prSet>
      <dgm:spPr/>
    </dgm:pt>
    <dgm:pt modelId="{3C501746-AEB0-426F-BDCD-F21C1B09CA07}" type="pres">
      <dgm:prSet presAssocID="{E34B659A-E85C-48DC-BBDE-7FD89AE3ACC8}" presName="Name8" presStyleCnt="0"/>
      <dgm:spPr/>
    </dgm:pt>
    <dgm:pt modelId="{E07E4688-DF30-42C4-A7EB-4FEAD77B8334}" type="pres">
      <dgm:prSet presAssocID="{E34B659A-E85C-48DC-BBDE-7FD89AE3ACC8}" presName="level" presStyleLbl="node1" presStyleIdx="2" presStyleCnt="6">
        <dgm:presLayoutVars>
          <dgm:chMax val="1"/>
          <dgm:bulletEnabled val="1"/>
        </dgm:presLayoutVars>
      </dgm:prSet>
      <dgm:spPr/>
    </dgm:pt>
    <dgm:pt modelId="{572EABF7-30A8-4AFF-8458-8854863636B0}" type="pres">
      <dgm:prSet presAssocID="{E34B659A-E85C-48DC-BBDE-7FD89AE3ACC8}" presName="levelTx" presStyleLbl="revTx" presStyleIdx="0" presStyleCnt="0">
        <dgm:presLayoutVars>
          <dgm:chMax val="1"/>
          <dgm:bulletEnabled val="1"/>
        </dgm:presLayoutVars>
      </dgm:prSet>
      <dgm:spPr/>
    </dgm:pt>
    <dgm:pt modelId="{27C4698F-B779-4129-AE58-EACDFE086C26}" type="pres">
      <dgm:prSet presAssocID="{A1DD898C-8FC1-4062-A17D-4260AC6B9907}" presName="Name8" presStyleCnt="0"/>
      <dgm:spPr/>
    </dgm:pt>
    <dgm:pt modelId="{F331AB8C-50F5-4B7C-A009-4AB979408E08}" type="pres">
      <dgm:prSet presAssocID="{A1DD898C-8FC1-4062-A17D-4260AC6B9907}" presName="level" presStyleLbl="node1" presStyleIdx="3" presStyleCnt="6">
        <dgm:presLayoutVars>
          <dgm:chMax val="1"/>
          <dgm:bulletEnabled val="1"/>
        </dgm:presLayoutVars>
      </dgm:prSet>
      <dgm:spPr/>
    </dgm:pt>
    <dgm:pt modelId="{4061A534-16A9-4F6E-BDF9-1FC150D89E30}" type="pres">
      <dgm:prSet presAssocID="{A1DD898C-8FC1-4062-A17D-4260AC6B9907}" presName="levelTx" presStyleLbl="revTx" presStyleIdx="0" presStyleCnt="0">
        <dgm:presLayoutVars>
          <dgm:chMax val="1"/>
          <dgm:bulletEnabled val="1"/>
        </dgm:presLayoutVars>
      </dgm:prSet>
      <dgm:spPr/>
    </dgm:pt>
    <dgm:pt modelId="{3D1E9EAA-8586-4DC2-9F34-806DD870E8E5}" type="pres">
      <dgm:prSet presAssocID="{50646EE4-96C3-4F56-94AD-0B42A9E4B27B}" presName="Name8" presStyleCnt="0"/>
      <dgm:spPr/>
    </dgm:pt>
    <dgm:pt modelId="{6745DFCC-04E4-4FAE-BC9E-854BE08B6436}" type="pres">
      <dgm:prSet presAssocID="{50646EE4-96C3-4F56-94AD-0B42A9E4B27B}" presName="level" presStyleLbl="node1" presStyleIdx="4" presStyleCnt="6">
        <dgm:presLayoutVars>
          <dgm:chMax val="1"/>
          <dgm:bulletEnabled val="1"/>
        </dgm:presLayoutVars>
      </dgm:prSet>
      <dgm:spPr/>
    </dgm:pt>
    <dgm:pt modelId="{2AE45E85-1456-4BD0-A97D-4C709573AC53}" type="pres">
      <dgm:prSet presAssocID="{50646EE4-96C3-4F56-94AD-0B42A9E4B27B}" presName="levelTx" presStyleLbl="revTx" presStyleIdx="0" presStyleCnt="0">
        <dgm:presLayoutVars>
          <dgm:chMax val="1"/>
          <dgm:bulletEnabled val="1"/>
        </dgm:presLayoutVars>
      </dgm:prSet>
      <dgm:spPr/>
    </dgm:pt>
    <dgm:pt modelId="{A87F2BED-789A-4E88-8603-1271918BA99D}" type="pres">
      <dgm:prSet presAssocID="{408AA131-042F-4BF3-B5E2-27D0ECBC6CFE}" presName="Name8" presStyleCnt="0"/>
      <dgm:spPr/>
    </dgm:pt>
    <dgm:pt modelId="{E0DBF0B6-D8EA-4119-90E5-2C4BFD34E0E3}" type="pres">
      <dgm:prSet presAssocID="{408AA131-042F-4BF3-B5E2-27D0ECBC6CFE}" presName="level" presStyleLbl="node1" presStyleIdx="5" presStyleCnt="6">
        <dgm:presLayoutVars>
          <dgm:chMax val="1"/>
          <dgm:bulletEnabled val="1"/>
        </dgm:presLayoutVars>
      </dgm:prSet>
      <dgm:spPr/>
    </dgm:pt>
    <dgm:pt modelId="{DEC8B321-E6AC-43B5-81BA-B8F2031FB621}" type="pres">
      <dgm:prSet presAssocID="{408AA131-042F-4BF3-B5E2-27D0ECBC6CFE}" presName="levelTx" presStyleLbl="revTx" presStyleIdx="0" presStyleCnt="0">
        <dgm:presLayoutVars>
          <dgm:chMax val="1"/>
          <dgm:bulletEnabled val="1"/>
        </dgm:presLayoutVars>
      </dgm:prSet>
      <dgm:spPr/>
    </dgm:pt>
  </dgm:ptLst>
  <dgm:cxnLst>
    <dgm:cxn modelId="{410D2C1C-9123-4673-843B-C531D311C858}" type="presOf" srcId="{E34B659A-E85C-48DC-BBDE-7FD89AE3ACC8}" destId="{E07E4688-DF30-42C4-A7EB-4FEAD77B8334}" srcOrd="0" destOrd="0" presId="urn:microsoft.com/office/officeart/2005/8/layout/pyramid1"/>
    <dgm:cxn modelId="{B68A701E-0CAD-4E98-B92D-7AE6B23BEFC4}" type="presOf" srcId="{3D97BF25-1CFE-4B2A-AAB2-495A1148C76B}" destId="{C71B8F63-8E9E-49D6-90BC-8476B06505A6}" srcOrd="1" destOrd="0" presId="urn:microsoft.com/office/officeart/2005/8/layout/pyramid1"/>
    <dgm:cxn modelId="{CA9B3538-E00D-4A2D-B848-F28BBA2FE9F0}" type="presOf" srcId="{A1DD898C-8FC1-4062-A17D-4260AC6B9907}" destId="{4061A534-16A9-4F6E-BDF9-1FC150D89E30}" srcOrd="1" destOrd="0" presId="urn:microsoft.com/office/officeart/2005/8/layout/pyramid1"/>
    <dgm:cxn modelId="{9CEDD949-E43D-4AA1-915B-711F753D13BD}" srcId="{871E12BD-86CD-41F6-973D-33880BB1BA90}" destId="{A1DD898C-8FC1-4062-A17D-4260AC6B9907}" srcOrd="3" destOrd="0" parTransId="{F681D970-0FCF-4D12-8DAB-A77CF5733036}" sibTransId="{E48E60D2-2792-4478-82D8-79C45573C375}"/>
    <dgm:cxn modelId="{A294BC6E-9403-4BD1-A415-4239B3D9E21E}" type="presOf" srcId="{43E661A0-AA24-4B23-9A79-54343A2BEC27}" destId="{91B05817-6801-4905-982B-9755EB0EF6D5}" srcOrd="1" destOrd="0" presId="urn:microsoft.com/office/officeart/2005/8/layout/pyramid1"/>
    <dgm:cxn modelId="{D30D6471-C417-434A-A18B-3F3B7E445298}" type="presOf" srcId="{3D97BF25-1CFE-4B2A-AAB2-495A1148C76B}" destId="{F718A39C-0038-4CC9-BAD2-E637893584C9}" srcOrd="0" destOrd="0" presId="urn:microsoft.com/office/officeart/2005/8/layout/pyramid1"/>
    <dgm:cxn modelId="{D2C4BD71-CD0B-474E-B4DA-2284A334A437}" type="presOf" srcId="{408AA131-042F-4BF3-B5E2-27D0ECBC6CFE}" destId="{DEC8B321-E6AC-43B5-81BA-B8F2031FB621}" srcOrd="1" destOrd="0" presId="urn:microsoft.com/office/officeart/2005/8/layout/pyramid1"/>
    <dgm:cxn modelId="{0E390C72-CDFF-470B-B469-1ECBC59EE9CC}" srcId="{871E12BD-86CD-41F6-973D-33880BB1BA90}" destId="{43E661A0-AA24-4B23-9A79-54343A2BEC27}" srcOrd="0" destOrd="0" parTransId="{5B7C24EC-1C3B-4A47-B1E0-2EB565B19968}" sibTransId="{1809F692-0444-400B-821B-C47BEDDD3712}"/>
    <dgm:cxn modelId="{BA4C2E72-7A62-420D-B21C-39E37FD376EC}" srcId="{871E12BD-86CD-41F6-973D-33880BB1BA90}" destId="{408AA131-042F-4BF3-B5E2-27D0ECBC6CFE}" srcOrd="5" destOrd="0" parTransId="{F82C1636-C8BB-4475-9189-212AE414FFE6}" sibTransId="{00C46822-D511-411D-913D-513F73207075}"/>
    <dgm:cxn modelId="{ADC3495A-AB28-4647-BE80-E6AC60F6EE0C}" type="presOf" srcId="{50646EE4-96C3-4F56-94AD-0B42A9E4B27B}" destId="{2AE45E85-1456-4BD0-A97D-4C709573AC53}" srcOrd="1" destOrd="0" presId="urn:microsoft.com/office/officeart/2005/8/layout/pyramid1"/>
    <dgm:cxn modelId="{597C137C-A443-49D2-A314-EC1C43A50E95}" type="presOf" srcId="{A1DD898C-8FC1-4062-A17D-4260AC6B9907}" destId="{F331AB8C-50F5-4B7C-A009-4AB979408E08}" srcOrd="0" destOrd="0" presId="urn:microsoft.com/office/officeart/2005/8/layout/pyramid1"/>
    <dgm:cxn modelId="{A4E1AD95-AB10-459B-A771-521874AAFBD4}" type="presOf" srcId="{871E12BD-86CD-41F6-973D-33880BB1BA90}" destId="{FD6B5211-1D52-4F48-BBE7-F508A311E604}" srcOrd="0" destOrd="0" presId="urn:microsoft.com/office/officeart/2005/8/layout/pyramid1"/>
    <dgm:cxn modelId="{EC07389B-962F-42D2-9935-B530FC2BB74B}" type="presOf" srcId="{50646EE4-96C3-4F56-94AD-0B42A9E4B27B}" destId="{6745DFCC-04E4-4FAE-BC9E-854BE08B6436}" srcOrd="0" destOrd="0" presId="urn:microsoft.com/office/officeart/2005/8/layout/pyramid1"/>
    <dgm:cxn modelId="{110CA9A4-9052-4F1F-8C10-92A0657B1A44}" srcId="{871E12BD-86CD-41F6-973D-33880BB1BA90}" destId="{3D97BF25-1CFE-4B2A-AAB2-495A1148C76B}" srcOrd="1" destOrd="0" parTransId="{EA44275F-A7DD-458F-9334-034947047F8C}" sibTransId="{BEFC3675-151A-4943-87D7-987AC0345935}"/>
    <dgm:cxn modelId="{644AE6BA-0D82-464F-98BA-9FF5A3D3B66C}" type="presOf" srcId="{E34B659A-E85C-48DC-BBDE-7FD89AE3ACC8}" destId="{572EABF7-30A8-4AFF-8458-8854863636B0}" srcOrd="1" destOrd="0" presId="urn:microsoft.com/office/officeart/2005/8/layout/pyramid1"/>
    <dgm:cxn modelId="{ABAF71EB-BC03-4220-8853-C3F998C64BED}" type="presOf" srcId="{43E661A0-AA24-4B23-9A79-54343A2BEC27}" destId="{24244BC7-F3B2-4DB7-BE31-CC57CB06DBD8}" srcOrd="0" destOrd="0" presId="urn:microsoft.com/office/officeart/2005/8/layout/pyramid1"/>
    <dgm:cxn modelId="{C6403AF7-843B-421F-BC5E-A370AD5A930E}" srcId="{871E12BD-86CD-41F6-973D-33880BB1BA90}" destId="{50646EE4-96C3-4F56-94AD-0B42A9E4B27B}" srcOrd="4" destOrd="0" parTransId="{C8ADB431-05F3-4DA2-885E-40FFF74C19F9}" sibTransId="{56F5E180-4A17-4CE7-9A3E-55081882056D}"/>
    <dgm:cxn modelId="{A0A0E7F8-6750-43C7-A24E-8C454DF06381}" type="presOf" srcId="{408AA131-042F-4BF3-B5E2-27D0ECBC6CFE}" destId="{E0DBF0B6-D8EA-4119-90E5-2C4BFD34E0E3}" srcOrd="0" destOrd="0" presId="urn:microsoft.com/office/officeart/2005/8/layout/pyramid1"/>
    <dgm:cxn modelId="{B01B0CFE-CAFE-47A2-A0C4-434F974E3690}" srcId="{871E12BD-86CD-41F6-973D-33880BB1BA90}" destId="{E34B659A-E85C-48DC-BBDE-7FD89AE3ACC8}" srcOrd="2" destOrd="0" parTransId="{486FCFD6-3B62-4C64-BBBF-D6FA00275640}" sibTransId="{C11A0A2D-0253-4A40-8631-A957A1D6ED59}"/>
    <dgm:cxn modelId="{7E31B3F3-68A7-4B50-B197-D9855EBBF899}" type="presParOf" srcId="{FD6B5211-1D52-4F48-BBE7-F508A311E604}" destId="{59AB3856-F45D-4198-ACAA-99645FED48F6}" srcOrd="0" destOrd="0" presId="urn:microsoft.com/office/officeart/2005/8/layout/pyramid1"/>
    <dgm:cxn modelId="{9C6098E8-95B8-46B4-83CD-71BE0A2B92F6}" type="presParOf" srcId="{59AB3856-F45D-4198-ACAA-99645FED48F6}" destId="{24244BC7-F3B2-4DB7-BE31-CC57CB06DBD8}" srcOrd="0" destOrd="0" presId="urn:microsoft.com/office/officeart/2005/8/layout/pyramid1"/>
    <dgm:cxn modelId="{AB5A1BDB-A847-46D7-9A7C-FE0A1FA43BDC}" type="presParOf" srcId="{59AB3856-F45D-4198-ACAA-99645FED48F6}" destId="{91B05817-6801-4905-982B-9755EB0EF6D5}" srcOrd="1" destOrd="0" presId="urn:microsoft.com/office/officeart/2005/8/layout/pyramid1"/>
    <dgm:cxn modelId="{41274B47-8306-4072-84CC-7088C577AAAA}" type="presParOf" srcId="{FD6B5211-1D52-4F48-BBE7-F508A311E604}" destId="{DA7EB1ED-72AC-4B36-9F7F-A2581893D92D}" srcOrd="1" destOrd="0" presId="urn:microsoft.com/office/officeart/2005/8/layout/pyramid1"/>
    <dgm:cxn modelId="{22EA02AC-408F-4E32-997C-C6E14CCA45B7}" type="presParOf" srcId="{DA7EB1ED-72AC-4B36-9F7F-A2581893D92D}" destId="{F718A39C-0038-4CC9-BAD2-E637893584C9}" srcOrd="0" destOrd="0" presId="urn:microsoft.com/office/officeart/2005/8/layout/pyramid1"/>
    <dgm:cxn modelId="{7168197B-357D-43C7-A883-E75E798731DC}" type="presParOf" srcId="{DA7EB1ED-72AC-4B36-9F7F-A2581893D92D}" destId="{C71B8F63-8E9E-49D6-90BC-8476B06505A6}" srcOrd="1" destOrd="0" presId="urn:microsoft.com/office/officeart/2005/8/layout/pyramid1"/>
    <dgm:cxn modelId="{CAD57EE8-8B6E-4AF9-843A-C6FA27CD393B}" type="presParOf" srcId="{FD6B5211-1D52-4F48-BBE7-F508A311E604}" destId="{3C501746-AEB0-426F-BDCD-F21C1B09CA07}" srcOrd="2" destOrd="0" presId="urn:microsoft.com/office/officeart/2005/8/layout/pyramid1"/>
    <dgm:cxn modelId="{E6407B65-D891-4D15-8B17-617B9C0595E6}" type="presParOf" srcId="{3C501746-AEB0-426F-BDCD-F21C1B09CA07}" destId="{E07E4688-DF30-42C4-A7EB-4FEAD77B8334}" srcOrd="0" destOrd="0" presId="urn:microsoft.com/office/officeart/2005/8/layout/pyramid1"/>
    <dgm:cxn modelId="{6B542176-805E-4DCB-A817-8D5660CB29CC}" type="presParOf" srcId="{3C501746-AEB0-426F-BDCD-F21C1B09CA07}" destId="{572EABF7-30A8-4AFF-8458-8854863636B0}" srcOrd="1" destOrd="0" presId="urn:microsoft.com/office/officeart/2005/8/layout/pyramid1"/>
    <dgm:cxn modelId="{8AA61037-60BB-4863-883A-14766D5D6CC4}" type="presParOf" srcId="{FD6B5211-1D52-4F48-BBE7-F508A311E604}" destId="{27C4698F-B779-4129-AE58-EACDFE086C26}" srcOrd="3" destOrd="0" presId="urn:microsoft.com/office/officeart/2005/8/layout/pyramid1"/>
    <dgm:cxn modelId="{00DEDE29-FB19-4AA5-8340-C4409A02F51D}" type="presParOf" srcId="{27C4698F-B779-4129-AE58-EACDFE086C26}" destId="{F331AB8C-50F5-4B7C-A009-4AB979408E08}" srcOrd="0" destOrd="0" presId="urn:microsoft.com/office/officeart/2005/8/layout/pyramid1"/>
    <dgm:cxn modelId="{FF4250B9-D887-4C17-9F57-477CE9CDA75D}" type="presParOf" srcId="{27C4698F-B779-4129-AE58-EACDFE086C26}" destId="{4061A534-16A9-4F6E-BDF9-1FC150D89E30}" srcOrd="1" destOrd="0" presId="urn:microsoft.com/office/officeart/2005/8/layout/pyramid1"/>
    <dgm:cxn modelId="{C62F94C1-496A-4C50-A12B-AFD4A85B94D6}" type="presParOf" srcId="{FD6B5211-1D52-4F48-BBE7-F508A311E604}" destId="{3D1E9EAA-8586-4DC2-9F34-806DD870E8E5}" srcOrd="4" destOrd="0" presId="urn:microsoft.com/office/officeart/2005/8/layout/pyramid1"/>
    <dgm:cxn modelId="{B52D1E7F-58A5-4F6C-8D32-6FA3FA5381BE}" type="presParOf" srcId="{3D1E9EAA-8586-4DC2-9F34-806DD870E8E5}" destId="{6745DFCC-04E4-4FAE-BC9E-854BE08B6436}" srcOrd="0" destOrd="0" presId="urn:microsoft.com/office/officeart/2005/8/layout/pyramid1"/>
    <dgm:cxn modelId="{EDC31370-CF5D-408E-9AAF-06A4BF24176B}" type="presParOf" srcId="{3D1E9EAA-8586-4DC2-9F34-806DD870E8E5}" destId="{2AE45E85-1456-4BD0-A97D-4C709573AC53}" srcOrd="1" destOrd="0" presId="urn:microsoft.com/office/officeart/2005/8/layout/pyramid1"/>
    <dgm:cxn modelId="{983C661F-2447-49A4-8B8F-6AC1154D9220}" type="presParOf" srcId="{FD6B5211-1D52-4F48-BBE7-F508A311E604}" destId="{A87F2BED-789A-4E88-8603-1271918BA99D}" srcOrd="5" destOrd="0" presId="urn:microsoft.com/office/officeart/2005/8/layout/pyramid1"/>
    <dgm:cxn modelId="{49BE0DE6-9078-45CC-B345-E4AD59E7BFD4}" type="presParOf" srcId="{A87F2BED-789A-4E88-8603-1271918BA99D}" destId="{E0DBF0B6-D8EA-4119-90E5-2C4BFD34E0E3}" srcOrd="0" destOrd="0" presId="urn:microsoft.com/office/officeart/2005/8/layout/pyramid1"/>
    <dgm:cxn modelId="{1AEE8CE2-DEEF-49A4-884C-5025E2B0BE82}" type="presParOf" srcId="{A87F2BED-789A-4E88-8603-1271918BA99D}" destId="{DEC8B321-E6AC-43B5-81BA-B8F2031FB621}" srcOrd="1" destOrd="0" presId="urn:microsoft.com/office/officeart/2005/8/layout/pyramid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871E12BD-86CD-41F6-973D-33880BB1BA90}" type="doc">
      <dgm:prSet loTypeId="urn:microsoft.com/office/officeart/2005/8/layout/pyramid1" loCatId="pyramid" qsTypeId="urn:microsoft.com/office/officeart/2005/8/quickstyle/simple1" qsCatId="simple" csTypeId="urn:microsoft.com/office/officeart/2005/8/colors/colorful5" csCatId="colorful" phldr="1"/>
      <dgm:spPr/>
      <dgm:t>
        <a:bodyPr/>
        <a:lstStyle/>
        <a:p>
          <a:endParaRPr lang="en-US"/>
        </a:p>
      </dgm:t>
    </dgm:pt>
    <dgm:pt modelId="{43E661A0-AA24-4B23-9A79-54343A2BEC27}">
      <dgm:prSet phldrT="[Text]" phldr="0"/>
      <dgm:spPr/>
      <dgm:t>
        <a:bodyPr/>
        <a:lstStyle/>
        <a:p>
          <a:r>
            <a:rPr lang="en-US" b="1" dirty="0">
              <a:solidFill>
                <a:srgbClr val="000000"/>
              </a:solidFill>
            </a:rPr>
            <a:t>Registers</a:t>
          </a:r>
        </a:p>
      </dgm:t>
    </dgm:pt>
    <dgm:pt modelId="{5B7C24EC-1C3B-4A47-B1E0-2EB565B19968}" type="parTrans" cxnId="{0E390C72-CDFF-470B-B469-1ECBC59EE9CC}">
      <dgm:prSet/>
      <dgm:spPr/>
      <dgm:t>
        <a:bodyPr/>
        <a:lstStyle/>
        <a:p>
          <a:endParaRPr lang="en-US"/>
        </a:p>
      </dgm:t>
    </dgm:pt>
    <dgm:pt modelId="{1809F692-0444-400B-821B-C47BEDDD3712}" type="sibTrans" cxnId="{0E390C72-CDFF-470B-B469-1ECBC59EE9CC}">
      <dgm:prSet/>
      <dgm:spPr/>
      <dgm:t>
        <a:bodyPr/>
        <a:lstStyle/>
        <a:p>
          <a:endParaRPr lang="en-US"/>
        </a:p>
      </dgm:t>
    </dgm:pt>
    <dgm:pt modelId="{3D97BF25-1CFE-4B2A-AAB2-495A1148C76B}">
      <dgm:prSet phldrT="[Text]" phldr="0"/>
      <dgm:spPr/>
      <dgm:t>
        <a:bodyPr/>
        <a:lstStyle/>
        <a:p>
          <a:r>
            <a:rPr lang="en-US" b="1" dirty="0">
              <a:solidFill>
                <a:srgbClr val="000000"/>
              </a:solidFill>
            </a:rPr>
            <a:t>On-chip L1 cache (SRAM)</a:t>
          </a:r>
        </a:p>
      </dgm:t>
    </dgm:pt>
    <dgm:pt modelId="{EA44275F-A7DD-458F-9334-034947047F8C}" type="parTrans" cxnId="{110CA9A4-9052-4F1F-8C10-92A0657B1A44}">
      <dgm:prSet/>
      <dgm:spPr/>
      <dgm:t>
        <a:bodyPr/>
        <a:lstStyle/>
        <a:p>
          <a:endParaRPr lang="en-US"/>
        </a:p>
      </dgm:t>
    </dgm:pt>
    <dgm:pt modelId="{BEFC3675-151A-4943-87D7-987AC0345935}" type="sibTrans" cxnId="{110CA9A4-9052-4F1F-8C10-92A0657B1A44}">
      <dgm:prSet/>
      <dgm:spPr/>
      <dgm:t>
        <a:bodyPr/>
        <a:lstStyle/>
        <a:p>
          <a:endParaRPr lang="en-US"/>
        </a:p>
      </dgm:t>
    </dgm:pt>
    <dgm:pt modelId="{E34B659A-E85C-48DC-BBDE-7FD89AE3ACC8}">
      <dgm:prSet phldrT="[Text]" phldr="0"/>
      <dgm:spPr/>
      <dgm:t>
        <a:bodyPr/>
        <a:lstStyle/>
        <a:p>
          <a:r>
            <a:rPr lang="en-US" b="1" dirty="0">
              <a:solidFill>
                <a:srgbClr val="000000"/>
              </a:solidFill>
            </a:rPr>
            <a:t>Off-chip L2 cache (SRAM)</a:t>
          </a:r>
        </a:p>
      </dgm:t>
    </dgm:pt>
    <dgm:pt modelId="{486FCFD6-3B62-4C64-BBBF-D6FA00275640}" type="parTrans" cxnId="{B01B0CFE-CAFE-47A2-A0C4-434F974E3690}">
      <dgm:prSet/>
      <dgm:spPr/>
      <dgm:t>
        <a:bodyPr/>
        <a:lstStyle/>
        <a:p>
          <a:endParaRPr lang="en-US"/>
        </a:p>
      </dgm:t>
    </dgm:pt>
    <dgm:pt modelId="{C11A0A2D-0253-4A40-8631-A957A1D6ED59}" type="sibTrans" cxnId="{B01B0CFE-CAFE-47A2-A0C4-434F974E3690}">
      <dgm:prSet/>
      <dgm:spPr/>
      <dgm:t>
        <a:bodyPr/>
        <a:lstStyle/>
        <a:p>
          <a:endParaRPr lang="en-US"/>
        </a:p>
      </dgm:t>
    </dgm:pt>
    <dgm:pt modelId="{A1DD898C-8FC1-4062-A17D-4260AC6B9907}">
      <dgm:prSet phldrT="[Text]" phldr="0"/>
      <dgm:spPr/>
      <dgm:t>
        <a:bodyPr/>
        <a:lstStyle/>
        <a:p>
          <a:r>
            <a:rPr lang="en-US" b="1" dirty="0">
              <a:solidFill>
                <a:srgbClr val="000000"/>
              </a:solidFill>
            </a:rPr>
            <a:t>Main memory (DRAM)</a:t>
          </a:r>
        </a:p>
      </dgm:t>
    </dgm:pt>
    <dgm:pt modelId="{F681D970-0FCF-4D12-8DAB-A77CF5733036}" type="parTrans" cxnId="{9CEDD949-E43D-4AA1-915B-711F753D13BD}">
      <dgm:prSet/>
      <dgm:spPr/>
      <dgm:t>
        <a:bodyPr/>
        <a:lstStyle/>
        <a:p>
          <a:endParaRPr lang="en-US"/>
        </a:p>
      </dgm:t>
    </dgm:pt>
    <dgm:pt modelId="{E48E60D2-2792-4478-82D8-79C45573C375}" type="sibTrans" cxnId="{9CEDD949-E43D-4AA1-915B-711F753D13BD}">
      <dgm:prSet/>
      <dgm:spPr/>
      <dgm:t>
        <a:bodyPr/>
        <a:lstStyle/>
        <a:p>
          <a:endParaRPr lang="en-US"/>
        </a:p>
      </dgm:t>
    </dgm:pt>
    <dgm:pt modelId="{50646EE4-96C3-4F56-94AD-0B42A9E4B27B}">
      <dgm:prSet phldrT="[Text]" phldr="0"/>
      <dgm:spPr/>
      <dgm:t>
        <a:bodyPr/>
        <a:lstStyle/>
        <a:p>
          <a:r>
            <a:rPr lang="en-US" b="1" dirty="0">
              <a:solidFill>
                <a:srgbClr val="000000"/>
              </a:solidFill>
            </a:rPr>
            <a:t>(SSD) Local secondary storage – local disks</a:t>
          </a:r>
        </a:p>
      </dgm:t>
    </dgm:pt>
    <dgm:pt modelId="{C8ADB431-05F3-4DA2-885E-40FFF74C19F9}" type="parTrans" cxnId="{C6403AF7-843B-421F-BC5E-A370AD5A930E}">
      <dgm:prSet/>
      <dgm:spPr/>
      <dgm:t>
        <a:bodyPr/>
        <a:lstStyle/>
        <a:p>
          <a:endParaRPr lang="en-US"/>
        </a:p>
      </dgm:t>
    </dgm:pt>
    <dgm:pt modelId="{56F5E180-4A17-4CE7-9A3E-55081882056D}" type="sibTrans" cxnId="{C6403AF7-843B-421F-BC5E-A370AD5A930E}">
      <dgm:prSet/>
      <dgm:spPr/>
      <dgm:t>
        <a:bodyPr/>
        <a:lstStyle/>
        <a:p>
          <a:endParaRPr lang="en-US"/>
        </a:p>
      </dgm:t>
    </dgm:pt>
    <dgm:pt modelId="{408AA131-042F-4BF3-B5E2-27D0ECBC6CFE}">
      <dgm:prSet phldrT="[Text]" phldr="0"/>
      <dgm:spPr/>
      <dgm:t>
        <a:bodyPr/>
        <a:lstStyle/>
        <a:p>
          <a:r>
            <a:rPr lang="en-US" b="1" dirty="0">
              <a:solidFill>
                <a:srgbClr val="000000"/>
              </a:solidFill>
            </a:rPr>
            <a:t>Remote secondary storage – remote disks</a:t>
          </a:r>
        </a:p>
      </dgm:t>
    </dgm:pt>
    <dgm:pt modelId="{F82C1636-C8BB-4475-9189-212AE414FFE6}" type="parTrans" cxnId="{BA4C2E72-7A62-420D-B21C-39E37FD376EC}">
      <dgm:prSet/>
      <dgm:spPr/>
      <dgm:t>
        <a:bodyPr/>
        <a:lstStyle/>
        <a:p>
          <a:endParaRPr lang="en-US"/>
        </a:p>
      </dgm:t>
    </dgm:pt>
    <dgm:pt modelId="{00C46822-D511-411D-913D-513F73207075}" type="sibTrans" cxnId="{BA4C2E72-7A62-420D-B21C-39E37FD376EC}">
      <dgm:prSet/>
      <dgm:spPr/>
      <dgm:t>
        <a:bodyPr/>
        <a:lstStyle/>
        <a:p>
          <a:endParaRPr lang="en-US"/>
        </a:p>
      </dgm:t>
    </dgm:pt>
    <dgm:pt modelId="{FD6B5211-1D52-4F48-BBE7-F508A311E604}" type="pres">
      <dgm:prSet presAssocID="{871E12BD-86CD-41F6-973D-33880BB1BA90}" presName="Name0" presStyleCnt="0">
        <dgm:presLayoutVars>
          <dgm:dir/>
          <dgm:animLvl val="lvl"/>
          <dgm:resizeHandles val="exact"/>
        </dgm:presLayoutVars>
      </dgm:prSet>
      <dgm:spPr/>
    </dgm:pt>
    <dgm:pt modelId="{59AB3856-F45D-4198-ACAA-99645FED48F6}" type="pres">
      <dgm:prSet presAssocID="{43E661A0-AA24-4B23-9A79-54343A2BEC27}" presName="Name8" presStyleCnt="0"/>
      <dgm:spPr/>
    </dgm:pt>
    <dgm:pt modelId="{24244BC7-F3B2-4DB7-BE31-CC57CB06DBD8}" type="pres">
      <dgm:prSet presAssocID="{43E661A0-AA24-4B23-9A79-54343A2BEC27}" presName="level" presStyleLbl="node1" presStyleIdx="0" presStyleCnt="6">
        <dgm:presLayoutVars>
          <dgm:chMax val="1"/>
          <dgm:bulletEnabled val="1"/>
        </dgm:presLayoutVars>
      </dgm:prSet>
      <dgm:spPr/>
    </dgm:pt>
    <dgm:pt modelId="{91B05817-6801-4905-982B-9755EB0EF6D5}" type="pres">
      <dgm:prSet presAssocID="{43E661A0-AA24-4B23-9A79-54343A2BEC27}" presName="levelTx" presStyleLbl="revTx" presStyleIdx="0" presStyleCnt="0">
        <dgm:presLayoutVars>
          <dgm:chMax val="1"/>
          <dgm:bulletEnabled val="1"/>
        </dgm:presLayoutVars>
      </dgm:prSet>
      <dgm:spPr/>
    </dgm:pt>
    <dgm:pt modelId="{DA7EB1ED-72AC-4B36-9F7F-A2581893D92D}" type="pres">
      <dgm:prSet presAssocID="{3D97BF25-1CFE-4B2A-AAB2-495A1148C76B}" presName="Name8" presStyleCnt="0"/>
      <dgm:spPr/>
    </dgm:pt>
    <dgm:pt modelId="{F718A39C-0038-4CC9-BAD2-E637893584C9}" type="pres">
      <dgm:prSet presAssocID="{3D97BF25-1CFE-4B2A-AAB2-495A1148C76B}" presName="level" presStyleLbl="node1" presStyleIdx="1" presStyleCnt="6">
        <dgm:presLayoutVars>
          <dgm:chMax val="1"/>
          <dgm:bulletEnabled val="1"/>
        </dgm:presLayoutVars>
      </dgm:prSet>
      <dgm:spPr/>
    </dgm:pt>
    <dgm:pt modelId="{C71B8F63-8E9E-49D6-90BC-8476B06505A6}" type="pres">
      <dgm:prSet presAssocID="{3D97BF25-1CFE-4B2A-AAB2-495A1148C76B}" presName="levelTx" presStyleLbl="revTx" presStyleIdx="0" presStyleCnt="0">
        <dgm:presLayoutVars>
          <dgm:chMax val="1"/>
          <dgm:bulletEnabled val="1"/>
        </dgm:presLayoutVars>
      </dgm:prSet>
      <dgm:spPr/>
    </dgm:pt>
    <dgm:pt modelId="{3C501746-AEB0-426F-BDCD-F21C1B09CA07}" type="pres">
      <dgm:prSet presAssocID="{E34B659A-E85C-48DC-BBDE-7FD89AE3ACC8}" presName="Name8" presStyleCnt="0"/>
      <dgm:spPr/>
    </dgm:pt>
    <dgm:pt modelId="{E07E4688-DF30-42C4-A7EB-4FEAD77B8334}" type="pres">
      <dgm:prSet presAssocID="{E34B659A-E85C-48DC-BBDE-7FD89AE3ACC8}" presName="level" presStyleLbl="node1" presStyleIdx="2" presStyleCnt="6">
        <dgm:presLayoutVars>
          <dgm:chMax val="1"/>
          <dgm:bulletEnabled val="1"/>
        </dgm:presLayoutVars>
      </dgm:prSet>
      <dgm:spPr/>
    </dgm:pt>
    <dgm:pt modelId="{572EABF7-30A8-4AFF-8458-8854863636B0}" type="pres">
      <dgm:prSet presAssocID="{E34B659A-E85C-48DC-BBDE-7FD89AE3ACC8}" presName="levelTx" presStyleLbl="revTx" presStyleIdx="0" presStyleCnt="0">
        <dgm:presLayoutVars>
          <dgm:chMax val="1"/>
          <dgm:bulletEnabled val="1"/>
        </dgm:presLayoutVars>
      </dgm:prSet>
      <dgm:spPr/>
    </dgm:pt>
    <dgm:pt modelId="{27C4698F-B779-4129-AE58-EACDFE086C26}" type="pres">
      <dgm:prSet presAssocID="{A1DD898C-8FC1-4062-A17D-4260AC6B9907}" presName="Name8" presStyleCnt="0"/>
      <dgm:spPr/>
    </dgm:pt>
    <dgm:pt modelId="{F331AB8C-50F5-4B7C-A009-4AB979408E08}" type="pres">
      <dgm:prSet presAssocID="{A1DD898C-8FC1-4062-A17D-4260AC6B9907}" presName="level" presStyleLbl="node1" presStyleIdx="3" presStyleCnt="6">
        <dgm:presLayoutVars>
          <dgm:chMax val="1"/>
          <dgm:bulletEnabled val="1"/>
        </dgm:presLayoutVars>
      </dgm:prSet>
      <dgm:spPr/>
    </dgm:pt>
    <dgm:pt modelId="{4061A534-16A9-4F6E-BDF9-1FC150D89E30}" type="pres">
      <dgm:prSet presAssocID="{A1DD898C-8FC1-4062-A17D-4260AC6B9907}" presName="levelTx" presStyleLbl="revTx" presStyleIdx="0" presStyleCnt="0">
        <dgm:presLayoutVars>
          <dgm:chMax val="1"/>
          <dgm:bulletEnabled val="1"/>
        </dgm:presLayoutVars>
      </dgm:prSet>
      <dgm:spPr/>
    </dgm:pt>
    <dgm:pt modelId="{3D1E9EAA-8586-4DC2-9F34-806DD870E8E5}" type="pres">
      <dgm:prSet presAssocID="{50646EE4-96C3-4F56-94AD-0B42A9E4B27B}" presName="Name8" presStyleCnt="0"/>
      <dgm:spPr/>
    </dgm:pt>
    <dgm:pt modelId="{6745DFCC-04E4-4FAE-BC9E-854BE08B6436}" type="pres">
      <dgm:prSet presAssocID="{50646EE4-96C3-4F56-94AD-0B42A9E4B27B}" presName="level" presStyleLbl="node1" presStyleIdx="4" presStyleCnt="6">
        <dgm:presLayoutVars>
          <dgm:chMax val="1"/>
          <dgm:bulletEnabled val="1"/>
        </dgm:presLayoutVars>
      </dgm:prSet>
      <dgm:spPr/>
    </dgm:pt>
    <dgm:pt modelId="{2AE45E85-1456-4BD0-A97D-4C709573AC53}" type="pres">
      <dgm:prSet presAssocID="{50646EE4-96C3-4F56-94AD-0B42A9E4B27B}" presName="levelTx" presStyleLbl="revTx" presStyleIdx="0" presStyleCnt="0">
        <dgm:presLayoutVars>
          <dgm:chMax val="1"/>
          <dgm:bulletEnabled val="1"/>
        </dgm:presLayoutVars>
      </dgm:prSet>
      <dgm:spPr/>
    </dgm:pt>
    <dgm:pt modelId="{A87F2BED-789A-4E88-8603-1271918BA99D}" type="pres">
      <dgm:prSet presAssocID="{408AA131-042F-4BF3-B5E2-27D0ECBC6CFE}" presName="Name8" presStyleCnt="0"/>
      <dgm:spPr/>
    </dgm:pt>
    <dgm:pt modelId="{E0DBF0B6-D8EA-4119-90E5-2C4BFD34E0E3}" type="pres">
      <dgm:prSet presAssocID="{408AA131-042F-4BF3-B5E2-27D0ECBC6CFE}" presName="level" presStyleLbl="node1" presStyleIdx="5" presStyleCnt="6">
        <dgm:presLayoutVars>
          <dgm:chMax val="1"/>
          <dgm:bulletEnabled val="1"/>
        </dgm:presLayoutVars>
      </dgm:prSet>
      <dgm:spPr/>
    </dgm:pt>
    <dgm:pt modelId="{DEC8B321-E6AC-43B5-81BA-B8F2031FB621}" type="pres">
      <dgm:prSet presAssocID="{408AA131-042F-4BF3-B5E2-27D0ECBC6CFE}" presName="levelTx" presStyleLbl="revTx" presStyleIdx="0" presStyleCnt="0">
        <dgm:presLayoutVars>
          <dgm:chMax val="1"/>
          <dgm:bulletEnabled val="1"/>
        </dgm:presLayoutVars>
      </dgm:prSet>
      <dgm:spPr/>
    </dgm:pt>
  </dgm:ptLst>
  <dgm:cxnLst>
    <dgm:cxn modelId="{410D2C1C-9123-4673-843B-C531D311C858}" type="presOf" srcId="{E34B659A-E85C-48DC-BBDE-7FD89AE3ACC8}" destId="{E07E4688-DF30-42C4-A7EB-4FEAD77B8334}" srcOrd="0" destOrd="0" presId="urn:microsoft.com/office/officeart/2005/8/layout/pyramid1"/>
    <dgm:cxn modelId="{B68A701E-0CAD-4E98-B92D-7AE6B23BEFC4}" type="presOf" srcId="{3D97BF25-1CFE-4B2A-AAB2-495A1148C76B}" destId="{C71B8F63-8E9E-49D6-90BC-8476B06505A6}" srcOrd="1" destOrd="0" presId="urn:microsoft.com/office/officeart/2005/8/layout/pyramid1"/>
    <dgm:cxn modelId="{CA9B3538-E00D-4A2D-B848-F28BBA2FE9F0}" type="presOf" srcId="{A1DD898C-8FC1-4062-A17D-4260AC6B9907}" destId="{4061A534-16A9-4F6E-BDF9-1FC150D89E30}" srcOrd="1" destOrd="0" presId="urn:microsoft.com/office/officeart/2005/8/layout/pyramid1"/>
    <dgm:cxn modelId="{9CEDD949-E43D-4AA1-915B-711F753D13BD}" srcId="{871E12BD-86CD-41F6-973D-33880BB1BA90}" destId="{A1DD898C-8FC1-4062-A17D-4260AC6B9907}" srcOrd="3" destOrd="0" parTransId="{F681D970-0FCF-4D12-8DAB-A77CF5733036}" sibTransId="{E48E60D2-2792-4478-82D8-79C45573C375}"/>
    <dgm:cxn modelId="{A294BC6E-9403-4BD1-A415-4239B3D9E21E}" type="presOf" srcId="{43E661A0-AA24-4B23-9A79-54343A2BEC27}" destId="{91B05817-6801-4905-982B-9755EB0EF6D5}" srcOrd="1" destOrd="0" presId="urn:microsoft.com/office/officeart/2005/8/layout/pyramid1"/>
    <dgm:cxn modelId="{D30D6471-C417-434A-A18B-3F3B7E445298}" type="presOf" srcId="{3D97BF25-1CFE-4B2A-AAB2-495A1148C76B}" destId="{F718A39C-0038-4CC9-BAD2-E637893584C9}" srcOrd="0" destOrd="0" presId="urn:microsoft.com/office/officeart/2005/8/layout/pyramid1"/>
    <dgm:cxn modelId="{D2C4BD71-CD0B-474E-B4DA-2284A334A437}" type="presOf" srcId="{408AA131-042F-4BF3-B5E2-27D0ECBC6CFE}" destId="{DEC8B321-E6AC-43B5-81BA-B8F2031FB621}" srcOrd="1" destOrd="0" presId="urn:microsoft.com/office/officeart/2005/8/layout/pyramid1"/>
    <dgm:cxn modelId="{0E390C72-CDFF-470B-B469-1ECBC59EE9CC}" srcId="{871E12BD-86CD-41F6-973D-33880BB1BA90}" destId="{43E661A0-AA24-4B23-9A79-54343A2BEC27}" srcOrd="0" destOrd="0" parTransId="{5B7C24EC-1C3B-4A47-B1E0-2EB565B19968}" sibTransId="{1809F692-0444-400B-821B-C47BEDDD3712}"/>
    <dgm:cxn modelId="{BA4C2E72-7A62-420D-B21C-39E37FD376EC}" srcId="{871E12BD-86CD-41F6-973D-33880BB1BA90}" destId="{408AA131-042F-4BF3-B5E2-27D0ECBC6CFE}" srcOrd="5" destOrd="0" parTransId="{F82C1636-C8BB-4475-9189-212AE414FFE6}" sibTransId="{00C46822-D511-411D-913D-513F73207075}"/>
    <dgm:cxn modelId="{ADC3495A-AB28-4647-BE80-E6AC60F6EE0C}" type="presOf" srcId="{50646EE4-96C3-4F56-94AD-0B42A9E4B27B}" destId="{2AE45E85-1456-4BD0-A97D-4C709573AC53}" srcOrd="1" destOrd="0" presId="urn:microsoft.com/office/officeart/2005/8/layout/pyramid1"/>
    <dgm:cxn modelId="{597C137C-A443-49D2-A314-EC1C43A50E95}" type="presOf" srcId="{A1DD898C-8FC1-4062-A17D-4260AC6B9907}" destId="{F331AB8C-50F5-4B7C-A009-4AB979408E08}" srcOrd="0" destOrd="0" presId="urn:microsoft.com/office/officeart/2005/8/layout/pyramid1"/>
    <dgm:cxn modelId="{A4E1AD95-AB10-459B-A771-521874AAFBD4}" type="presOf" srcId="{871E12BD-86CD-41F6-973D-33880BB1BA90}" destId="{FD6B5211-1D52-4F48-BBE7-F508A311E604}" srcOrd="0" destOrd="0" presId="urn:microsoft.com/office/officeart/2005/8/layout/pyramid1"/>
    <dgm:cxn modelId="{EC07389B-962F-42D2-9935-B530FC2BB74B}" type="presOf" srcId="{50646EE4-96C3-4F56-94AD-0B42A9E4B27B}" destId="{6745DFCC-04E4-4FAE-BC9E-854BE08B6436}" srcOrd="0" destOrd="0" presId="urn:microsoft.com/office/officeart/2005/8/layout/pyramid1"/>
    <dgm:cxn modelId="{110CA9A4-9052-4F1F-8C10-92A0657B1A44}" srcId="{871E12BD-86CD-41F6-973D-33880BB1BA90}" destId="{3D97BF25-1CFE-4B2A-AAB2-495A1148C76B}" srcOrd="1" destOrd="0" parTransId="{EA44275F-A7DD-458F-9334-034947047F8C}" sibTransId="{BEFC3675-151A-4943-87D7-987AC0345935}"/>
    <dgm:cxn modelId="{644AE6BA-0D82-464F-98BA-9FF5A3D3B66C}" type="presOf" srcId="{E34B659A-E85C-48DC-BBDE-7FD89AE3ACC8}" destId="{572EABF7-30A8-4AFF-8458-8854863636B0}" srcOrd="1" destOrd="0" presId="urn:microsoft.com/office/officeart/2005/8/layout/pyramid1"/>
    <dgm:cxn modelId="{ABAF71EB-BC03-4220-8853-C3F998C64BED}" type="presOf" srcId="{43E661A0-AA24-4B23-9A79-54343A2BEC27}" destId="{24244BC7-F3B2-4DB7-BE31-CC57CB06DBD8}" srcOrd="0" destOrd="0" presId="urn:microsoft.com/office/officeart/2005/8/layout/pyramid1"/>
    <dgm:cxn modelId="{C6403AF7-843B-421F-BC5E-A370AD5A930E}" srcId="{871E12BD-86CD-41F6-973D-33880BB1BA90}" destId="{50646EE4-96C3-4F56-94AD-0B42A9E4B27B}" srcOrd="4" destOrd="0" parTransId="{C8ADB431-05F3-4DA2-885E-40FFF74C19F9}" sibTransId="{56F5E180-4A17-4CE7-9A3E-55081882056D}"/>
    <dgm:cxn modelId="{A0A0E7F8-6750-43C7-A24E-8C454DF06381}" type="presOf" srcId="{408AA131-042F-4BF3-B5E2-27D0ECBC6CFE}" destId="{E0DBF0B6-D8EA-4119-90E5-2C4BFD34E0E3}" srcOrd="0" destOrd="0" presId="urn:microsoft.com/office/officeart/2005/8/layout/pyramid1"/>
    <dgm:cxn modelId="{B01B0CFE-CAFE-47A2-A0C4-434F974E3690}" srcId="{871E12BD-86CD-41F6-973D-33880BB1BA90}" destId="{E34B659A-E85C-48DC-BBDE-7FD89AE3ACC8}" srcOrd="2" destOrd="0" parTransId="{486FCFD6-3B62-4C64-BBBF-D6FA00275640}" sibTransId="{C11A0A2D-0253-4A40-8631-A957A1D6ED59}"/>
    <dgm:cxn modelId="{7E31B3F3-68A7-4B50-B197-D9855EBBF899}" type="presParOf" srcId="{FD6B5211-1D52-4F48-BBE7-F508A311E604}" destId="{59AB3856-F45D-4198-ACAA-99645FED48F6}" srcOrd="0" destOrd="0" presId="urn:microsoft.com/office/officeart/2005/8/layout/pyramid1"/>
    <dgm:cxn modelId="{9C6098E8-95B8-46B4-83CD-71BE0A2B92F6}" type="presParOf" srcId="{59AB3856-F45D-4198-ACAA-99645FED48F6}" destId="{24244BC7-F3B2-4DB7-BE31-CC57CB06DBD8}" srcOrd="0" destOrd="0" presId="urn:microsoft.com/office/officeart/2005/8/layout/pyramid1"/>
    <dgm:cxn modelId="{AB5A1BDB-A847-46D7-9A7C-FE0A1FA43BDC}" type="presParOf" srcId="{59AB3856-F45D-4198-ACAA-99645FED48F6}" destId="{91B05817-6801-4905-982B-9755EB0EF6D5}" srcOrd="1" destOrd="0" presId="urn:microsoft.com/office/officeart/2005/8/layout/pyramid1"/>
    <dgm:cxn modelId="{41274B47-8306-4072-84CC-7088C577AAAA}" type="presParOf" srcId="{FD6B5211-1D52-4F48-BBE7-F508A311E604}" destId="{DA7EB1ED-72AC-4B36-9F7F-A2581893D92D}" srcOrd="1" destOrd="0" presId="urn:microsoft.com/office/officeart/2005/8/layout/pyramid1"/>
    <dgm:cxn modelId="{22EA02AC-408F-4E32-997C-C6E14CCA45B7}" type="presParOf" srcId="{DA7EB1ED-72AC-4B36-9F7F-A2581893D92D}" destId="{F718A39C-0038-4CC9-BAD2-E637893584C9}" srcOrd="0" destOrd="0" presId="urn:microsoft.com/office/officeart/2005/8/layout/pyramid1"/>
    <dgm:cxn modelId="{7168197B-357D-43C7-A883-E75E798731DC}" type="presParOf" srcId="{DA7EB1ED-72AC-4B36-9F7F-A2581893D92D}" destId="{C71B8F63-8E9E-49D6-90BC-8476B06505A6}" srcOrd="1" destOrd="0" presId="urn:microsoft.com/office/officeart/2005/8/layout/pyramid1"/>
    <dgm:cxn modelId="{CAD57EE8-8B6E-4AF9-843A-C6FA27CD393B}" type="presParOf" srcId="{FD6B5211-1D52-4F48-BBE7-F508A311E604}" destId="{3C501746-AEB0-426F-BDCD-F21C1B09CA07}" srcOrd="2" destOrd="0" presId="urn:microsoft.com/office/officeart/2005/8/layout/pyramid1"/>
    <dgm:cxn modelId="{E6407B65-D891-4D15-8B17-617B9C0595E6}" type="presParOf" srcId="{3C501746-AEB0-426F-BDCD-F21C1B09CA07}" destId="{E07E4688-DF30-42C4-A7EB-4FEAD77B8334}" srcOrd="0" destOrd="0" presId="urn:microsoft.com/office/officeart/2005/8/layout/pyramid1"/>
    <dgm:cxn modelId="{6B542176-805E-4DCB-A817-8D5660CB29CC}" type="presParOf" srcId="{3C501746-AEB0-426F-BDCD-F21C1B09CA07}" destId="{572EABF7-30A8-4AFF-8458-8854863636B0}" srcOrd="1" destOrd="0" presId="urn:microsoft.com/office/officeart/2005/8/layout/pyramid1"/>
    <dgm:cxn modelId="{8AA61037-60BB-4863-883A-14766D5D6CC4}" type="presParOf" srcId="{FD6B5211-1D52-4F48-BBE7-F508A311E604}" destId="{27C4698F-B779-4129-AE58-EACDFE086C26}" srcOrd="3" destOrd="0" presId="urn:microsoft.com/office/officeart/2005/8/layout/pyramid1"/>
    <dgm:cxn modelId="{00DEDE29-FB19-4AA5-8340-C4409A02F51D}" type="presParOf" srcId="{27C4698F-B779-4129-AE58-EACDFE086C26}" destId="{F331AB8C-50F5-4B7C-A009-4AB979408E08}" srcOrd="0" destOrd="0" presId="urn:microsoft.com/office/officeart/2005/8/layout/pyramid1"/>
    <dgm:cxn modelId="{FF4250B9-D887-4C17-9F57-477CE9CDA75D}" type="presParOf" srcId="{27C4698F-B779-4129-AE58-EACDFE086C26}" destId="{4061A534-16A9-4F6E-BDF9-1FC150D89E30}" srcOrd="1" destOrd="0" presId="urn:microsoft.com/office/officeart/2005/8/layout/pyramid1"/>
    <dgm:cxn modelId="{C62F94C1-496A-4C50-A12B-AFD4A85B94D6}" type="presParOf" srcId="{FD6B5211-1D52-4F48-BBE7-F508A311E604}" destId="{3D1E9EAA-8586-4DC2-9F34-806DD870E8E5}" srcOrd="4" destOrd="0" presId="urn:microsoft.com/office/officeart/2005/8/layout/pyramid1"/>
    <dgm:cxn modelId="{B52D1E7F-58A5-4F6C-8D32-6FA3FA5381BE}" type="presParOf" srcId="{3D1E9EAA-8586-4DC2-9F34-806DD870E8E5}" destId="{6745DFCC-04E4-4FAE-BC9E-854BE08B6436}" srcOrd="0" destOrd="0" presId="urn:microsoft.com/office/officeart/2005/8/layout/pyramid1"/>
    <dgm:cxn modelId="{EDC31370-CF5D-408E-9AAF-06A4BF24176B}" type="presParOf" srcId="{3D1E9EAA-8586-4DC2-9F34-806DD870E8E5}" destId="{2AE45E85-1456-4BD0-A97D-4C709573AC53}" srcOrd="1" destOrd="0" presId="urn:microsoft.com/office/officeart/2005/8/layout/pyramid1"/>
    <dgm:cxn modelId="{983C661F-2447-49A4-8B8F-6AC1154D9220}" type="presParOf" srcId="{FD6B5211-1D52-4F48-BBE7-F508A311E604}" destId="{A87F2BED-789A-4E88-8603-1271918BA99D}" srcOrd="5" destOrd="0" presId="urn:microsoft.com/office/officeart/2005/8/layout/pyramid1"/>
    <dgm:cxn modelId="{49BE0DE6-9078-45CC-B345-E4AD59E7BFD4}" type="presParOf" srcId="{A87F2BED-789A-4E88-8603-1271918BA99D}" destId="{E0DBF0B6-D8EA-4119-90E5-2C4BFD34E0E3}" srcOrd="0" destOrd="0" presId="urn:microsoft.com/office/officeart/2005/8/layout/pyramid1"/>
    <dgm:cxn modelId="{1AEE8CE2-DEEF-49A4-884C-5025E2B0BE82}" type="presParOf" srcId="{A87F2BED-789A-4E88-8603-1271918BA99D}" destId="{DEC8B321-E6AC-43B5-81BA-B8F2031FB621}" srcOrd="1" destOrd="0" presId="urn:microsoft.com/office/officeart/2005/8/layout/pyramid1"/>
  </dgm:cxnLst>
  <dgm:bg/>
  <dgm:whole/>
  <dgm:extLst>
    <a:ext uri="http://schemas.microsoft.com/office/drawing/2008/diagram">
      <dsp:dataModelExt xmlns:dsp="http://schemas.microsoft.com/office/drawing/2008/diagram" relId="rId10"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871E12BD-86CD-41F6-973D-33880BB1BA90}" type="doc">
      <dgm:prSet loTypeId="urn:microsoft.com/office/officeart/2005/8/layout/pyramid1" loCatId="pyramid" qsTypeId="urn:microsoft.com/office/officeart/2005/8/quickstyle/simple1" qsCatId="simple" csTypeId="urn:microsoft.com/office/officeart/2005/8/colors/colorful5" csCatId="colorful" phldr="1"/>
      <dgm:spPr/>
      <dgm:t>
        <a:bodyPr/>
        <a:lstStyle/>
        <a:p>
          <a:endParaRPr lang="en-US"/>
        </a:p>
      </dgm:t>
    </dgm:pt>
    <dgm:pt modelId="{43E661A0-AA24-4B23-9A79-54343A2BEC27}">
      <dgm:prSet phldrT="[Text]" phldr="0"/>
      <dgm:spPr/>
      <dgm:t>
        <a:bodyPr/>
        <a:lstStyle/>
        <a:p>
          <a:r>
            <a:rPr lang="en-US" b="1" dirty="0">
              <a:solidFill>
                <a:srgbClr val="000000"/>
              </a:solidFill>
            </a:rPr>
            <a:t>Registers</a:t>
          </a:r>
        </a:p>
      </dgm:t>
    </dgm:pt>
    <dgm:pt modelId="{5B7C24EC-1C3B-4A47-B1E0-2EB565B19968}" type="parTrans" cxnId="{0E390C72-CDFF-470B-B469-1ECBC59EE9CC}">
      <dgm:prSet/>
      <dgm:spPr/>
      <dgm:t>
        <a:bodyPr/>
        <a:lstStyle/>
        <a:p>
          <a:endParaRPr lang="en-US"/>
        </a:p>
      </dgm:t>
    </dgm:pt>
    <dgm:pt modelId="{1809F692-0444-400B-821B-C47BEDDD3712}" type="sibTrans" cxnId="{0E390C72-CDFF-470B-B469-1ECBC59EE9CC}">
      <dgm:prSet/>
      <dgm:spPr/>
      <dgm:t>
        <a:bodyPr/>
        <a:lstStyle/>
        <a:p>
          <a:endParaRPr lang="en-US"/>
        </a:p>
      </dgm:t>
    </dgm:pt>
    <dgm:pt modelId="{3D97BF25-1CFE-4B2A-AAB2-495A1148C76B}">
      <dgm:prSet phldrT="[Text]" phldr="0"/>
      <dgm:spPr/>
      <dgm:t>
        <a:bodyPr/>
        <a:lstStyle/>
        <a:p>
          <a:r>
            <a:rPr lang="en-US" b="1" dirty="0">
              <a:solidFill>
                <a:srgbClr val="000000"/>
              </a:solidFill>
            </a:rPr>
            <a:t>On-chip L1 cache (SRAM)</a:t>
          </a:r>
        </a:p>
      </dgm:t>
    </dgm:pt>
    <dgm:pt modelId="{EA44275F-A7DD-458F-9334-034947047F8C}" type="parTrans" cxnId="{110CA9A4-9052-4F1F-8C10-92A0657B1A44}">
      <dgm:prSet/>
      <dgm:spPr/>
      <dgm:t>
        <a:bodyPr/>
        <a:lstStyle/>
        <a:p>
          <a:endParaRPr lang="en-US"/>
        </a:p>
      </dgm:t>
    </dgm:pt>
    <dgm:pt modelId="{BEFC3675-151A-4943-87D7-987AC0345935}" type="sibTrans" cxnId="{110CA9A4-9052-4F1F-8C10-92A0657B1A44}">
      <dgm:prSet/>
      <dgm:spPr/>
      <dgm:t>
        <a:bodyPr/>
        <a:lstStyle/>
        <a:p>
          <a:endParaRPr lang="en-US"/>
        </a:p>
      </dgm:t>
    </dgm:pt>
    <dgm:pt modelId="{E34B659A-E85C-48DC-BBDE-7FD89AE3ACC8}">
      <dgm:prSet phldrT="[Text]" phldr="0"/>
      <dgm:spPr/>
      <dgm:t>
        <a:bodyPr/>
        <a:lstStyle/>
        <a:p>
          <a:r>
            <a:rPr lang="en-US" b="1" dirty="0">
              <a:solidFill>
                <a:srgbClr val="000000"/>
              </a:solidFill>
            </a:rPr>
            <a:t>Off-chip L2 cache (SRAM)</a:t>
          </a:r>
        </a:p>
      </dgm:t>
    </dgm:pt>
    <dgm:pt modelId="{486FCFD6-3B62-4C64-BBBF-D6FA00275640}" type="parTrans" cxnId="{B01B0CFE-CAFE-47A2-A0C4-434F974E3690}">
      <dgm:prSet/>
      <dgm:spPr/>
      <dgm:t>
        <a:bodyPr/>
        <a:lstStyle/>
        <a:p>
          <a:endParaRPr lang="en-US"/>
        </a:p>
      </dgm:t>
    </dgm:pt>
    <dgm:pt modelId="{C11A0A2D-0253-4A40-8631-A957A1D6ED59}" type="sibTrans" cxnId="{B01B0CFE-CAFE-47A2-A0C4-434F974E3690}">
      <dgm:prSet/>
      <dgm:spPr/>
      <dgm:t>
        <a:bodyPr/>
        <a:lstStyle/>
        <a:p>
          <a:endParaRPr lang="en-US"/>
        </a:p>
      </dgm:t>
    </dgm:pt>
    <dgm:pt modelId="{A1DD898C-8FC1-4062-A17D-4260AC6B9907}">
      <dgm:prSet phldrT="[Text]" phldr="0"/>
      <dgm:spPr/>
      <dgm:t>
        <a:bodyPr/>
        <a:lstStyle/>
        <a:p>
          <a:r>
            <a:rPr lang="en-US" b="1">
              <a:solidFill>
                <a:srgbClr val="000000"/>
              </a:solidFill>
            </a:rPr>
            <a:t>Main memory (DRAM)</a:t>
          </a:r>
          <a:endParaRPr lang="en-US" b="1" dirty="0">
            <a:solidFill>
              <a:srgbClr val="000000"/>
            </a:solidFill>
          </a:endParaRPr>
        </a:p>
      </dgm:t>
    </dgm:pt>
    <dgm:pt modelId="{F681D970-0FCF-4D12-8DAB-A77CF5733036}" type="parTrans" cxnId="{9CEDD949-E43D-4AA1-915B-711F753D13BD}">
      <dgm:prSet/>
      <dgm:spPr/>
      <dgm:t>
        <a:bodyPr/>
        <a:lstStyle/>
        <a:p>
          <a:endParaRPr lang="en-US"/>
        </a:p>
      </dgm:t>
    </dgm:pt>
    <dgm:pt modelId="{E48E60D2-2792-4478-82D8-79C45573C375}" type="sibTrans" cxnId="{9CEDD949-E43D-4AA1-915B-711F753D13BD}">
      <dgm:prSet/>
      <dgm:spPr/>
      <dgm:t>
        <a:bodyPr/>
        <a:lstStyle/>
        <a:p>
          <a:endParaRPr lang="en-US"/>
        </a:p>
      </dgm:t>
    </dgm:pt>
    <dgm:pt modelId="{50646EE4-96C3-4F56-94AD-0B42A9E4B27B}">
      <dgm:prSet phldrT="[Text]" phldr="0"/>
      <dgm:spPr/>
      <dgm:t>
        <a:bodyPr/>
        <a:lstStyle/>
        <a:p>
          <a:r>
            <a:rPr lang="en-US" b="1" dirty="0">
              <a:solidFill>
                <a:srgbClr val="000000"/>
              </a:solidFill>
            </a:rPr>
            <a:t>(SSD) Local secondary storage – local disks</a:t>
          </a:r>
        </a:p>
      </dgm:t>
    </dgm:pt>
    <dgm:pt modelId="{C8ADB431-05F3-4DA2-885E-40FFF74C19F9}" type="parTrans" cxnId="{C6403AF7-843B-421F-BC5E-A370AD5A930E}">
      <dgm:prSet/>
      <dgm:spPr/>
      <dgm:t>
        <a:bodyPr/>
        <a:lstStyle/>
        <a:p>
          <a:endParaRPr lang="en-US"/>
        </a:p>
      </dgm:t>
    </dgm:pt>
    <dgm:pt modelId="{56F5E180-4A17-4CE7-9A3E-55081882056D}" type="sibTrans" cxnId="{C6403AF7-843B-421F-BC5E-A370AD5A930E}">
      <dgm:prSet/>
      <dgm:spPr/>
      <dgm:t>
        <a:bodyPr/>
        <a:lstStyle/>
        <a:p>
          <a:endParaRPr lang="en-US"/>
        </a:p>
      </dgm:t>
    </dgm:pt>
    <dgm:pt modelId="{408AA131-042F-4BF3-B5E2-27D0ECBC6CFE}">
      <dgm:prSet phldrT="[Text]" phldr="0"/>
      <dgm:spPr/>
      <dgm:t>
        <a:bodyPr/>
        <a:lstStyle/>
        <a:p>
          <a:r>
            <a:rPr lang="en-US" b="1" dirty="0">
              <a:solidFill>
                <a:srgbClr val="000000"/>
              </a:solidFill>
            </a:rPr>
            <a:t>Remote secondary storage – remote disks</a:t>
          </a:r>
        </a:p>
      </dgm:t>
    </dgm:pt>
    <dgm:pt modelId="{F82C1636-C8BB-4475-9189-212AE414FFE6}" type="parTrans" cxnId="{BA4C2E72-7A62-420D-B21C-39E37FD376EC}">
      <dgm:prSet/>
      <dgm:spPr/>
      <dgm:t>
        <a:bodyPr/>
        <a:lstStyle/>
        <a:p>
          <a:endParaRPr lang="en-US"/>
        </a:p>
      </dgm:t>
    </dgm:pt>
    <dgm:pt modelId="{00C46822-D511-411D-913D-513F73207075}" type="sibTrans" cxnId="{BA4C2E72-7A62-420D-B21C-39E37FD376EC}">
      <dgm:prSet/>
      <dgm:spPr/>
      <dgm:t>
        <a:bodyPr/>
        <a:lstStyle/>
        <a:p>
          <a:endParaRPr lang="en-US"/>
        </a:p>
      </dgm:t>
    </dgm:pt>
    <dgm:pt modelId="{FD6B5211-1D52-4F48-BBE7-F508A311E604}" type="pres">
      <dgm:prSet presAssocID="{871E12BD-86CD-41F6-973D-33880BB1BA90}" presName="Name0" presStyleCnt="0">
        <dgm:presLayoutVars>
          <dgm:dir/>
          <dgm:animLvl val="lvl"/>
          <dgm:resizeHandles val="exact"/>
        </dgm:presLayoutVars>
      </dgm:prSet>
      <dgm:spPr/>
    </dgm:pt>
    <dgm:pt modelId="{59AB3856-F45D-4198-ACAA-99645FED48F6}" type="pres">
      <dgm:prSet presAssocID="{43E661A0-AA24-4B23-9A79-54343A2BEC27}" presName="Name8" presStyleCnt="0"/>
      <dgm:spPr/>
    </dgm:pt>
    <dgm:pt modelId="{24244BC7-F3B2-4DB7-BE31-CC57CB06DBD8}" type="pres">
      <dgm:prSet presAssocID="{43E661A0-AA24-4B23-9A79-54343A2BEC27}" presName="level" presStyleLbl="node1" presStyleIdx="0" presStyleCnt="6">
        <dgm:presLayoutVars>
          <dgm:chMax val="1"/>
          <dgm:bulletEnabled val="1"/>
        </dgm:presLayoutVars>
      </dgm:prSet>
      <dgm:spPr/>
    </dgm:pt>
    <dgm:pt modelId="{91B05817-6801-4905-982B-9755EB0EF6D5}" type="pres">
      <dgm:prSet presAssocID="{43E661A0-AA24-4B23-9A79-54343A2BEC27}" presName="levelTx" presStyleLbl="revTx" presStyleIdx="0" presStyleCnt="0">
        <dgm:presLayoutVars>
          <dgm:chMax val="1"/>
          <dgm:bulletEnabled val="1"/>
        </dgm:presLayoutVars>
      </dgm:prSet>
      <dgm:spPr/>
    </dgm:pt>
    <dgm:pt modelId="{DA7EB1ED-72AC-4B36-9F7F-A2581893D92D}" type="pres">
      <dgm:prSet presAssocID="{3D97BF25-1CFE-4B2A-AAB2-495A1148C76B}" presName="Name8" presStyleCnt="0"/>
      <dgm:spPr/>
    </dgm:pt>
    <dgm:pt modelId="{F718A39C-0038-4CC9-BAD2-E637893584C9}" type="pres">
      <dgm:prSet presAssocID="{3D97BF25-1CFE-4B2A-AAB2-495A1148C76B}" presName="level" presStyleLbl="node1" presStyleIdx="1" presStyleCnt="6">
        <dgm:presLayoutVars>
          <dgm:chMax val="1"/>
          <dgm:bulletEnabled val="1"/>
        </dgm:presLayoutVars>
      </dgm:prSet>
      <dgm:spPr/>
    </dgm:pt>
    <dgm:pt modelId="{C71B8F63-8E9E-49D6-90BC-8476B06505A6}" type="pres">
      <dgm:prSet presAssocID="{3D97BF25-1CFE-4B2A-AAB2-495A1148C76B}" presName="levelTx" presStyleLbl="revTx" presStyleIdx="0" presStyleCnt="0">
        <dgm:presLayoutVars>
          <dgm:chMax val="1"/>
          <dgm:bulletEnabled val="1"/>
        </dgm:presLayoutVars>
      </dgm:prSet>
      <dgm:spPr/>
    </dgm:pt>
    <dgm:pt modelId="{3C501746-AEB0-426F-BDCD-F21C1B09CA07}" type="pres">
      <dgm:prSet presAssocID="{E34B659A-E85C-48DC-BBDE-7FD89AE3ACC8}" presName="Name8" presStyleCnt="0"/>
      <dgm:spPr/>
    </dgm:pt>
    <dgm:pt modelId="{E07E4688-DF30-42C4-A7EB-4FEAD77B8334}" type="pres">
      <dgm:prSet presAssocID="{E34B659A-E85C-48DC-BBDE-7FD89AE3ACC8}" presName="level" presStyleLbl="node1" presStyleIdx="2" presStyleCnt="6">
        <dgm:presLayoutVars>
          <dgm:chMax val="1"/>
          <dgm:bulletEnabled val="1"/>
        </dgm:presLayoutVars>
      </dgm:prSet>
      <dgm:spPr/>
    </dgm:pt>
    <dgm:pt modelId="{572EABF7-30A8-4AFF-8458-8854863636B0}" type="pres">
      <dgm:prSet presAssocID="{E34B659A-E85C-48DC-BBDE-7FD89AE3ACC8}" presName="levelTx" presStyleLbl="revTx" presStyleIdx="0" presStyleCnt="0">
        <dgm:presLayoutVars>
          <dgm:chMax val="1"/>
          <dgm:bulletEnabled val="1"/>
        </dgm:presLayoutVars>
      </dgm:prSet>
      <dgm:spPr/>
    </dgm:pt>
    <dgm:pt modelId="{27C4698F-B779-4129-AE58-EACDFE086C26}" type="pres">
      <dgm:prSet presAssocID="{A1DD898C-8FC1-4062-A17D-4260AC6B9907}" presName="Name8" presStyleCnt="0"/>
      <dgm:spPr/>
    </dgm:pt>
    <dgm:pt modelId="{F331AB8C-50F5-4B7C-A009-4AB979408E08}" type="pres">
      <dgm:prSet presAssocID="{A1DD898C-8FC1-4062-A17D-4260AC6B9907}" presName="level" presStyleLbl="node1" presStyleIdx="3" presStyleCnt="6">
        <dgm:presLayoutVars>
          <dgm:chMax val="1"/>
          <dgm:bulletEnabled val="1"/>
        </dgm:presLayoutVars>
      </dgm:prSet>
      <dgm:spPr/>
    </dgm:pt>
    <dgm:pt modelId="{4061A534-16A9-4F6E-BDF9-1FC150D89E30}" type="pres">
      <dgm:prSet presAssocID="{A1DD898C-8FC1-4062-A17D-4260AC6B9907}" presName="levelTx" presStyleLbl="revTx" presStyleIdx="0" presStyleCnt="0">
        <dgm:presLayoutVars>
          <dgm:chMax val="1"/>
          <dgm:bulletEnabled val="1"/>
        </dgm:presLayoutVars>
      </dgm:prSet>
      <dgm:spPr/>
    </dgm:pt>
    <dgm:pt modelId="{3D1E9EAA-8586-4DC2-9F34-806DD870E8E5}" type="pres">
      <dgm:prSet presAssocID="{50646EE4-96C3-4F56-94AD-0B42A9E4B27B}" presName="Name8" presStyleCnt="0"/>
      <dgm:spPr/>
    </dgm:pt>
    <dgm:pt modelId="{6745DFCC-04E4-4FAE-BC9E-854BE08B6436}" type="pres">
      <dgm:prSet presAssocID="{50646EE4-96C3-4F56-94AD-0B42A9E4B27B}" presName="level" presStyleLbl="node1" presStyleIdx="4" presStyleCnt="6">
        <dgm:presLayoutVars>
          <dgm:chMax val="1"/>
          <dgm:bulletEnabled val="1"/>
        </dgm:presLayoutVars>
      </dgm:prSet>
      <dgm:spPr/>
    </dgm:pt>
    <dgm:pt modelId="{2AE45E85-1456-4BD0-A97D-4C709573AC53}" type="pres">
      <dgm:prSet presAssocID="{50646EE4-96C3-4F56-94AD-0B42A9E4B27B}" presName="levelTx" presStyleLbl="revTx" presStyleIdx="0" presStyleCnt="0">
        <dgm:presLayoutVars>
          <dgm:chMax val="1"/>
          <dgm:bulletEnabled val="1"/>
        </dgm:presLayoutVars>
      </dgm:prSet>
      <dgm:spPr/>
    </dgm:pt>
    <dgm:pt modelId="{A87F2BED-789A-4E88-8603-1271918BA99D}" type="pres">
      <dgm:prSet presAssocID="{408AA131-042F-4BF3-B5E2-27D0ECBC6CFE}" presName="Name8" presStyleCnt="0"/>
      <dgm:spPr/>
    </dgm:pt>
    <dgm:pt modelId="{E0DBF0B6-D8EA-4119-90E5-2C4BFD34E0E3}" type="pres">
      <dgm:prSet presAssocID="{408AA131-042F-4BF3-B5E2-27D0ECBC6CFE}" presName="level" presStyleLbl="node1" presStyleIdx="5" presStyleCnt="6">
        <dgm:presLayoutVars>
          <dgm:chMax val="1"/>
          <dgm:bulletEnabled val="1"/>
        </dgm:presLayoutVars>
      </dgm:prSet>
      <dgm:spPr/>
    </dgm:pt>
    <dgm:pt modelId="{DEC8B321-E6AC-43B5-81BA-B8F2031FB621}" type="pres">
      <dgm:prSet presAssocID="{408AA131-042F-4BF3-B5E2-27D0ECBC6CFE}" presName="levelTx" presStyleLbl="revTx" presStyleIdx="0" presStyleCnt="0">
        <dgm:presLayoutVars>
          <dgm:chMax val="1"/>
          <dgm:bulletEnabled val="1"/>
        </dgm:presLayoutVars>
      </dgm:prSet>
      <dgm:spPr/>
    </dgm:pt>
  </dgm:ptLst>
  <dgm:cxnLst>
    <dgm:cxn modelId="{410D2C1C-9123-4673-843B-C531D311C858}" type="presOf" srcId="{E34B659A-E85C-48DC-BBDE-7FD89AE3ACC8}" destId="{E07E4688-DF30-42C4-A7EB-4FEAD77B8334}" srcOrd="0" destOrd="0" presId="urn:microsoft.com/office/officeart/2005/8/layout/pyramid1"/>
    <dgm:cxn modelId="{B68A701E-0CAD-4E98-B92D-7AE6B23BEFC4}" type="presOf" srcId="{3D97BF25-1CFE-4B2A-AAB2-495A1148C76B}" destId="{C71B8F63-8E9E-49D6-90BC-8476B06505A6}" srcOrd="1" destOrd="0" presId="urn:microsoft.com/office/officeart/2005/8/layout/pyramid1"/>
    <dgm:cxn modelId="{CA9B3538-E00D-4A2D-B848-F28BBA2FE9F0}" type="presOf" srcId="{A1DD898C-8FC1-4062-A17D-4260AC6B9907}" destId="{4061A534-16A9-4F6E-BDF9-1FC150D89E30}" srcOrd="1" destOrd="0" presId="urn:microsoft.com/office/officeart/2005/8/layout/pyramid1"/>
    <dgm:cxn modelId="{9CEDD949-E43D-4AA1-915B-711F753D13BD}" srcId="{871E12BD-86CD-41F6-973D-33880BB1BA90}" destId="{A1DD898C-8FC1-4062-A17D-4260AC6B9907}" srcOrd="3" destOrd="0" parTransId="{F681D970-0FCF-4D12-8DAB-A77CF5733036}" sibTransId="{E48E60D2-2792-4478-82D8-79C45573C375}"/>
    <dgm:cxn modelId="{A294BC6E-9403-4BD1-A415-4239B3D9E21E}" type="presOf" srcId="{43E661A0-AA24-4B23-9A79-54343A2BEC27}" destId="{91B05817-6801-4905-982B-9755EB0EF6D5}" srcOrd="1" destOrd="0" presId="urn:microsoft.com/office/officeart/2005/8/layout/pyramid1"/>
    <dgm:cxn modelId="{D30D6471-C417-434A-A18B-3F3B7E445298}" type="presOf" srcId="{3D97BF25-1CFE-4B2A-AAB2-495A1148C76B}" destId="{F718A39C-0038-4CC9-BAD2-E637893584C9}" srcOrd="0" destOrd="0" presId="urn:microsoft.com/office/officeart/2005/8/layout/pyramid1"/>
    <dgm:cxn modelId="{D2C4BD71-CD0B-474E-B4DA-2284A334A437}" type="presOf" srcId="{408AA131-042F-4BF3-B5E2-27D0ECBC6CFE}" destId="{DEC8B321-E6AC-43B5-81BA-B8F2031FB621}" srcOrd="1" destOrd="0" presId="urn:microsoft.com/office/officeart/2005/8/layout/pyramid1"/>
    <dgm:cxn modelId="{0E390C72-CDFF-470B-B469-1ECBC59EE9CC}" srcId="{871E12BD-86CD-41F6-973D-33880BB1BA90}" destId="{43E661A0-AA24-4B23-9A79-54343A2BEC27}" srcOrd="0" destOrd="0" parTransId="{5B7C24EC-1C3B-4A47-B1E0-2EB565B19968}" sibTransId="{1809F692-0444-400B-821B-C47BEDDD3712}"/>
    <dgm:cxn modelId="{BA4C2E72-7A62-420D-B21C-39E37FD376EC}" srcId="{871E12BD-86CD-41F6-973D-33880BB1BA90}" destId="{408AA131-042F-4BF3-B5E2-27D0ECBC6CFE}" srcOrd="5" destOrd="0" parTransId="{F82C1636-C8BB-4475-9189-212AE414FFE6}" sibTransId="{00C46822-D511-411D-913D-513F73207075}"/>
    <dgm:cxn modelId="{ADC3495A-AB28-4647-BE80-E6AC60F6EE0C}" type="presOf" srcId="{50646EE4-96C3-4F56-94AD-0B42A9E4B27B}" destId="{2AE45E85-1456-4BD0-A97D-4C709573AC53}" srcOrd="1" destOrd="0" presId="urn:microsoft.com/office/officeart/2005/8/layout/pyramid1"/>
    <dgm:cxn modelId="{597C137C-A443-49D2-A314-EC1C43A50E95}" type="presOf" srcId="{A1DD898C-8FC1-4062-A17D-4260AC6B9907}" destId="{F331AB8C-50F5-4B7C-A009-4AB979408E08}" srcOrd="0" destOrd="0" presId="urn:microsoft.com/office/officeart/2005/8/layout/pyramid1"/>
    <dgm:cxn modelId="{A4E1AD95-AB10-459B-A771-521874AAFBD4}" type="presOf" srcId="{871E12BD-86CD-41F6-973D-33880BB1BA90}" destId="{FD6B5211-1D52-4F48-BBE7-F508A311E604}" srcOrd="0" destOrd="0" presId="urn:microsoft.com/office/officeart/2005/8/layout/pyramid1"/>
    <dgm:cxn modelId="{EC07389B-962F-42D2-9935-B530FC2BB74B}" type="presOf" srcId="{50646EE4-96C3-4F56-94AD-0B42A9E4B27B}" destId="{6745DFCC-04E4-4FAE-BC9E-854BE08B6436}" srcOrd="0" destOrd="0" presId="urn:microsoft.com/office/officeart/2005/8/layout/pyramid1"/>
    <dgm:cxn modelId="{110CA9A4-9052-4F1F-8C10-92A0657B1A44}" srcId="{871E12BD-86CD-41F6-973D-33880BB1BA90}" destId="{3D97BF25-1CFE-4B2A-AAB2-495A1148C76B}" srcOrd="1" destOrd="0" parTransId="{EA44275F-A7DD-458F-9334-034947047F8C}" sibTransId="{BEFC3675-151A-4943-87D7-987AC0345935}"/>
    <dgm:cxn modelId="{644AE6BA-0D82-464F-98BA-9FF5A3D3B66C}" type="presOf" srcId="{E34B659A-E85C-48DC-BBDE-7FD89AE3ACC8}" destId="{572EABF7-30A8-4AFF-8458-8854863636B0}" srcOrd="1" destOrd="0" presId="urn:microsoft.com/office/officeart/2005/8/layout/pyramid1"/>
    <dgm:cxn modelId="{ABAF71EB-BC03-4220-8853-C3F998C64BED}" type="presOf" srcId="{43E661A0-AA24-4B23-9A79-54343A2BEC27}" destId="{24244BC7-F3B2-4DB7-BE31-CC57CB06DBD8}" srcOrd="0" destOrd="0" presId="urn:microsoft.com/office/officeart/2005/8/layout/pyramid1"/>
    <dgm:cxn modelId="{C6403AF7-843B-421F-BC5E-A370AD5A930E}" srcId="{871E12BD-86CD-41F6-973D-33880BB1BA90}" destId="{50646EE4-96C3-4F56-94AD-0B42A9E4B27B}" srcOrd="4" destOrd="0" parTransId="{C8ADB431-05F3-4DA2-885E-40FFF74C19F9}" sibTransId="{56F5E180-4A17-4CE7-9A3E-55081882056D}"/>
    <dgm:cxn modelId="{A0A0E7F8-6750-43C7-A24E-8C454DF06381}" type="presOf" srcId="{408AA131-042F-4BF3-B5E2-27D0ECBC6CFE}" destId="{E0DBF0B6-D8EA-4119-90E5-2C4BFD34E0E3}" srcOrd="0" destOrd="0" presId="urn:microsoft.com/office/officeart/2005/8/layout/pyramid1"/>
    <dgm:cxn modelId="{B01B0CFE-CAFE-47A2-A0C4-434F974E3690}" srcId="{871E12BD-86CD-41F6-973D-33880BB1BA90}" destId="{E34B659A-E85C-48DC-BBDE-7FD89AE3ACC8}" srcOrd="2" destOrd="0" parTransId="{486FCFD6-3B62-4C64-BBBF-D6FA00275640}" sibTransId="{C11A0A2D-0253-4A40-8631-A957A1D6ED59}"/>
    <dgm:cxn modelId="{7E31B3F3-68A7-4B50-B197-D9855EBBF899}" type="presParOf" srcId="{FD6B5211-1D52-4F48-BBE7-F508A311E604}" destId="{59AB3856-F45D-4198-ACAA-99645FED48F6}" srcOrd="0" destOrd="0" presId="urn:microsoft.com/office/officeart/2005/8/layout/pyramid1"/>
    <dgm:cxn modelId="{9C6098E8-95B8-46B4-83CD-71BE0A2B92F6}" type="presParOf" srcId="{59AB3856-F45D-4198-ACAA-99645FED48F6}" destId="{24244BC7-F3B2-4DB7-BE31-CC57CB06DBD8}" srcOrd="0" destOrd="0" presId="urn:microsoft.com/office/officeart/2005/8/layout/pyramid1"/>
    <dgm:cxn modelId="{AB5A1BDB-A847-46D7-9A7C-FE0A1FA43BDC}" type="presParOf" srcId="{59AB3856-F45D-4198-ACAA-99645FED48F6}" destId="{91B05817-6801-4905-982B-9755EB0EF6D5}" srcOrd="1" destOrd="0" presId="urn:microsoft.com/office/officeart/2005/8/layout/pyramid1"/>
    <dgm:cxn modelId="{41274B47-8306-4072-84CC-7088C577AAAA}" type="presParOf" srcId="{FD6B5211-1D52-4F48-BBE7-F508A311E604}" destId="{DA7EB1ED-72AC-4B36-9F7F-A2581893D92D}" srcOrd="1" destOrd="0" presId="urn:microsoft.com/office/officeart/2005/8/layout/pyramid1"/>
    <dgm:cxn modelId="{22EA02AC-408F-4E32-997C-C6E14CCA45B7}" type="presParOf" srcId="{DA7EB1ED-72AC-4B36-9F7F-A2581893D92D}" destId="{F718A39C-0038-4CC9-BAD2-E637893584C9}" srcOrd="0" destOrd="0" presId="urn:microsoft.com/office/officeart/2005/8/layout/pyramid1"/>
    <dgm:cxn modelId="{7168197B-357D-43C7-A883-E75E798731DC}" type="presParOf" srcId="{DA7EB1ED-72AC-4B36-9F7F-A2581893D92D}" destId="{C71B8F63-8E9E-49D6-90BC-8476B06505A6}" srcOrd="1" destOrd="0" presId="urn:microsoft.com/office/officeart/2005/8/layout/pyramid1"/>
    <dgm:cxn modelId="{CAD57EE8-8B6E-4AF9-843A-C6FA27CD393B}" type="presParOf" srcId="{FD6B5211-1D52-4F48-BBE7-F508A311E604}" destId="{3C501746-AEB0-426F-BDCD-F21C1B09CA07}" srcOrd="2" destOrd="0" presId="urn:microsoft.com/office/officeart/2005/8/layout/pyramid1"/>
    <dgm:cxn modelId="{E6407B65-D891-4D15-8B17-617B9C0595E6}" type="presParOf" srcId="{3C501746-AEB0-426F-BDCD-F21C1B09CA07}" destId="{E07E4688-DF30-42C4-A7EB-4FEAD77B8334}" srcOrd="0" destOrd="0" presId="urn:microsoft.com/office/officeart/2005/8/layout/pyramid1"/>
    <dgm:cxn modelId="{6B542176-805E-4DCB-A817-8D5660CB29CC}" type="presParOf" srcId="{3C501746-AEB0-426F-BDCD-F21C1B09CA07}" destId="{572EABF7-30A8-4AFF-8458-8854863636B0}" srcOrd="1" destOrd="0" presId="urn:microsoft.com/office/officeart/2005/8/layout/pyramid1"/>
    <dgm:cxn modelId="{8AA61037-60BB-4863-883A-14766D5D6CC4}" type="presParOf" srcId="{FD6B5211-1D52-4F48-BBE7-F508A311E604}" destId="{27C4698F-B779-4129-AE58-EACDFE086C26}" srcOrd="3" destOrd="0" presId="urn:microsoft.com/office/officeart/2005/8/layout/pyramid1"/>
    <dgm:cxn modelId="{00DEDE29-FB19-4AA5-8340-C4409A02F51D}" type="presParOf" srcId="{27C4698F-B779-4129-AE58-EACDFE086C26}" destId="{F331AB8C-50F5-4B7C-A009-4AB979408E08}" srcOrd="0" destOrd="0" presId="urn:microsoft.com/office/officeart/2005/8/layout/pyramid1"/>
    <dgm:cxn modelId="{FF4250B9-D887-4C17-9F57-477CE9CDA75D}" type="presParOf" srcId="{27C4698F-B779-4129-AE58-EACDFE086C26}" destId="{4061A534-16A9-4F6E-BDF9-1FC150D89E30}" srcOrd="1" destOrd="0" presId="urn:microsoft.com/office/officeart/2005/8/layout/pyramid1"/>
    <dgm:cxn modelId="{C62F94C1-496A-4C50-A12B-AFD4A85B94D6}" type="presParOf" srcId="{FD6B5211-1D52-4F48-BBE7-F508A311E604}" destId="{3D1E9EAA-8586-4DC2-9F34-806DD870E8E5}" srcOrd="4" destOrd="0" presId="urn:microsoft.com/office/officeart/2005/8/layout/pyramid1"/>
    <dgm:cxn modelId="{B52D1E7F-58A5-4F6C-8D32-6FA3FA5381BE}" type="presParOf" srcId="{3D1E9EAA-8586-4DC2-9F34-806DD870E8E5}" destId="{6745DFCC-04E4-4FAE-BC9E-854BE08B6436}" srcOrd="0" destOrd="0" presId="urn:microsoft.com/office/officeart/2005/8/layout/pyramid1"/>
    <dgm:cxn modelId="{EDC31370-CF5D-408E-9AAF-06A4BF24176B}" type="presParOf" srcId="{3D1E9EAA-8586-4DC2-9F34-806DD870E8E5}" destId="{2AE45E85-1456-4BD0-A97D-4C709573AC53}" srcOrd="1" destOrd="0" presId="urn:microsoft.com/office/officeart/2005/8/layout/pyramid1"/>
    <dgm:cxn modelId="{983C661F-2447-49A4-8B8F-6AC1154D9220}" type="presParOf" srcId="{FD6B5211-1D52-4F48-BBE7-F508A311E604}" destId="{A87F2BED-789A-4E88-8603-1271918BA99D}" srcOrd="5" destOrd="0" presId="urn:microsoft.com/office/officeart/2005/8/layout/pyramid1"/>
    <dgm:cxn modelId="{49BE0DE6-9078-45CC-B345-E4AD59E7BFD4}" type="presParOf" srcId="{A87F2BED-789A-4E88-8603-1271918BA99D}" destId="{E0DBF0B6-D8EA-4119-90E5-2C4BFD34E0E3}" srcOrd="0" destOrd="0" presId="urn:microsoft.com/office/officeart/2005/8/layout/pyramid1"/>
    <dgm:cxn modelId="{1AEE8CE2-DEEF-49A4-884C-5025E2B0BE82}" type="presParOf" srcId="{A87F2BED-789A-4E88-8603-1271918BA99D}" destId="{DEC8B321-E6AC-43B5-81BA-B8F2031FB621}" srcOrd="1" destOrd="0" presId="urn:microsoft.com/office/officeart/2005/8/layout/pyramid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55890931-3A14-4EB2-8743-97E40E191250}" type="doc">
      <dgm:prSet loTypeId="urn:microsoft.com/office/officeart/2008/layout/LinedList" loCatId="list" qsTypeId="urn:microsoft.com/office/officeart/2005/8/quickstyle/simple1" qsCatId="simple" csTypeId="urn:microsoft.com/office/officeart/2005/8/colors/colorful5" csCatId="colorful" phldr="1"/>
      <dgm:spPr/>
      <dgm:t>
        <a:bodyPr/>
        <a:lstStyle/>
        <a:p>
          <a:endParaRPr lang="en-US"/>
        </a:p>
      </dgm:t>
    </dgm:pt>
    <dgm:pt modelId="{2E3C0036-D534-4992-8F2E-C5B9633FD51E}">
      <dgm:prSet/>
      <dgm:spPr/>
      <dgm:t>
        <a:bodyPr/>
        <a:lstStyle/>
        <a:p>
          <a:r>
            <a:rPr lang="en-US"/>
            <a:t>Numerically reliable</a:t>
          </a:r>
        </a:p>
      </dgm:t>
    </dgm:pt>
    <dgm:pt modelId="{814D7BE3-278B-439B-9E93-61E50C2D8086}" type="parTrans" cxnId="{A2E01F09-F2B7-4AA8-98D3-6383EA53D162}">
      <dgm:prSet/>
      <dgm:spPr/>
      <dgm:t>
        <a:bodyPr/>
        <a:lstStyle/>
        <a:p>
          <a:endParaRPr lang="en-US"/>
        </a:p>
      </dgm:t>
    </dgm:pt>
    <dgm:pt modelId="{D27A79A0-F8EB-4B25-BE96-FF9DAC66704C}" type="sibTrans" cxnId="{A2E01F09-F2B7-4AA8-98D3-6383EA53D162}">
      <dgm:prSet/>
      <dgm:spPr/>
      <dgm:t>
        <a:bodyPr/>
        <a:lstStyle/>
        <a:p>
          <a:endParaRPr lang="en-US"/>
        </a:p>
      </dgm:t>
    </dgm:pt>
    <dgm:pt modelId="{764185B8-4BBB-43C5-B2E4-416B14DCFFB1}">
      <dgm:prSet/>
      <dgm:spPr/>
      <dgm:t>
        <a:bodyPr/>
        <a:lstStyle/>
        <a:p>
          <a:r>
            <a:rPr lang="en-US"/>
            <a:t>Memory safe</a:t>
          </a:r>
        </a:p>
      </dgm:t>
    </dgm:pt>
    <dgm:pt modelId="{59CE8B09-935C-46D6-B518-79B020E2249D}" type="parTrans" cxnId="{2BFA14EE-CF7F-4BEC-97C0-C1E530491C16}">
      <dgm:prSet/>
      <dgm:spPr/>
      <dgm:t>
        <a:bodyPr/>
        <a:lstStyle/>
        <a:p>
          <a:endParaRPr lang="en-US"/>
        </a:p>
      </dgm:t>
    </dgm:pt>
    <dgm:pt modelId="{EBD21C17-BAAC-470B-9E50-8BCC0FEF006E}" type="sibTrans" cxnId="{2BFA14EE-CF7F-4BEC-97C0-C1E530491C16}">
      <dgm:prSet/>
      <dgm:spPr/>
      <dgm:t>
        <a:bodyPr/>
        <a:lstStyle/>
        <a:p>
          <a:endParaRPr lang="en-US"/>
        </a:p>
      </dgm:t>
    </dgm:pt>
    <dgm:pt modelId="{A2CA0FEB-751A-4B52-8B0D-1842EDD4A940}">
      <dgm:prSet/>
      <dgm:spPr/>
      <dgm:t>
        <a:bodyPr/>
        <a:lstStyle/>
        <a:p>
          <a:r>
            <a:rPr lang="en-US"/>
            <a:t>Memory efficient</a:t>
          </a:r>
        </a:p>
      </dgm:t>
    </dgm:pt>
    <dgm:pt modelId="{8E0C3302-2DE5-4B37-9073-93D0DA398971}" type="parTrans" cxnId="{0FB4915D-950F-4116-B9AB-2010FD63920B}">
      <dgm:prSet/>
      <dgm:spPr/>
      <dgm:t>
        <a:bodyPr/>
        <a:lstStyle/>
        <a:p>
          <a:endParaRPr lang="en-US"/>
        </a:p>
      </dgm:t>
    </dgm:pt>
    <dgm:pt modelId="{632BCDC9-E79F-4BE9-8E42-AB26C4E79CD4}" type="sibTrans" cxnId="{0FB4915D-950F-4116-B9AB-2010FD63920B}">
      <dgm:prSet/>
      <dgm:spPr/>
      <dgm:t>
        <a:bodyPr/>
        <a:lstStyle/>
        <a:p>
          <a:endParaRPr lang="en-US"/>
        </a:p>
      </dgm:t>
    </dgm:pt>
    <dgm:pt modelId="{BBBC4C2A-400C-4111-95F3-34A91400F39A}">
      <dgm:prSet/>
      <dgm:spPr/>
      <dgm:t>
        <a:bodyPr/>
        <a:lstStyle/>
        <a:p>
          <a:r>
            <a:rPr lang="en-US"/>
            <a:t>Operations efficient</a:t>
          </a:r>
        </a:p>
      </dgm:t>
    </dgm:pt>
    <dgm:pt modelId="{CA467464-0BC0-4D56-853D-42F23B494F2A}" type="parTrans" cxnId="{CE0D339E-09CE-4102-9E9C-316B524B5B32}">
      <dgm:prSet/>
      <dgm:spPr/>
      <dgm:t>
        <a:bodyPr/>
        <a:lstStyle/>
        <a:p>
          <a:endParaRPr lang="en-US"/>
        </a:p>
      </dgm:t>
    </dgm:pt>
    <dgm:pt modelId="{7A07DCC6-164F-49E0-AE81-4550C71FCEB7}" type="sibTrans" cxnId="{CE0D339E-09CE-4102-9E9C-316B524B5B32}">
      <dgm:prSet/>
      <dgm:spPr/>
      <dgm:t>
        <a:bodyPr/>
        <a:lstStyle/>
        <a:p>
          <a:endParaRPr lang="en-US"/>
        </a:p>
      </dgm:t>
    </dgm:pt>
    <dgm:pt modelId="{5E05D727-0083-4EC8-8CF1-80C573E61DE6}">
      <dgm:prSet/>
      <dgm:spPr/>
      <dgm:t>
        <a:bodyPr/>
        <a:lstStyle/>
        <a:p>
          <a:r>
            <a:rPr lang="en-US" dirty="0"/>
            <a:t>Scales well</a:t>
          </a:r>
        </a:p>
      </dgm:t>
    </dgm:pt>
    <dgm:pt modelId="{C6537CCB-C9F2-41FE-8FB8-E71BBC4D52E3}" type="parTrans" cxnId="{69991028-B650-4907-8B5F-499F0B909883}">
      <dgm:prSet/>
      <dgm:spPr/>
      <dgm:t>
        <a:bodyPr/>
        <a:lstStyle/>
        <a:p>
          <a:endParaRPr lang="en-US"/>
        </a:p>
      </dgm:t>
    </dgm:pt>
    <dgm:pt modelId="{D6E195A6-FF5D-45A1-B776-656B93256FED}" type="sibTrans" cxnId="{69991028-B650-4907-8B5F-499F0B909883}">
      <dgm:prSet/>
      <dgm:spPr/>
      <dgm:t>
        <a:bodyPr/>
        <a:lstStyle/>
        <a:p>
          <a:endParaRPr lang="en-US"/>
        </a:p>
      </dgm:t>
    </dgm:pt>
    <dgm:pt modelId="{93815574-6CCB-46E1-A2AE-200223E227BC}" type="pres">
      <dgm:prSet presAssocID="{55890931-3A14-4EB2-8743-97E40E191250}" presName="vert0" presStyleCnt="0">
        <dgm:presLayoutVars>
          <dgm:dir/>
          <dgm:animOne val="branch"/>
          <dgm:animLvl val="lvl"/>
        </dgm:presLayoutVars>
      </dgm:prSet>
      <dgm:spPr/>
    </dgm:pt>
    <dgm:pt modelId="{6B6F2699-0CF8-4605-9FDA-D7AA58DD84F9}" type="pres">
      <dgm:prSet presAssocID="{2E3C0036-D534-4992-8F2E-C5B9633FD51E}" presName="thickLine" presStyleLbl="alignNode1" presStyleIdx="0" presStyleCnt="5"/>
      <dgm:spPr/>
    </dgm:pt>
    <dgm:pt modelId="{5337D61D-C5FE-4F8E-A95E-74A8AD74C7A8}" type="pres">
      <dgm:prSet presAssocID="{2E3C0036-D534-4992-8F2E-C5B9633FD51E}" presName="horz1" presStyleCnt="0"/>
      <dgm:spPr/>
    </dgm:pt>
    <dgm:pt modelId="{FE011B16-0792-4202-8008-12AA9041C20C}" type="pres">
      <dgm:prSet presAssocID="{2E3C0036-D534-4992-8F2E-C5B9633FD51E}" presName="tx1" presStyleLbl="revTx" presStyleIdx="0" presStyleCnt="5"/>
      <dgm:spPr/>
    </dgm:pt>
    <dgm:pt modelId="{223B40BE-8AC9-4821-926C-2FC9F8139CBB}" type="pres">
      <dgm:prSet presAssocID="{2E3C0036-D534-4992-8F2E-C5B9633FD51E}" presName="vert1" presStyleCnt="0"/>
      <dgm:spPr/>
    </dgm:pt>
    <dgm:pt modelId="{8CB524CF-4482-44F6-B4C8-D2CCDDBA8CCC}" type="pres">
      <dgm:prSet presAssocID="{764185B8-4BBB-43C5-B2E4-416B14DCFFB1}" presName="thickLine" presStyleLbl="alignNode1" presStyleIdx="1" presStyleCnt="5"/>
      <dgm:spPr/>
    </dgm:pt>
    <dgm:pt modelId="{D4391E11-EDE7-4C0B-B348-572D1543884E}" type="pres">
      <dgm:prSet presAssocID="{764185B8-4BBB-43C5-B2E4-416B14DCFFB1}" presName="horz1" presStyleCnt="0"/>
      <dgm:spPr/>
    </dgm:pt>
    <dgm:pt modelId="{63FC7EDE-2444-456E-B9BB-45398C410799}" type="pres">
      <dgm:prSet presAssocID="{764185B8-4BBB-43C5-B2E4-416B14DCFFB1}" presName="tx1" presStyleLbl="revTx" presStyleIdx="1" presStyleCnt="5"/>
      <dgm:spPr/>
    </dgm:pt>
    <dgm:pt modelId="{1448AF7F-7440-4047-BE2B-11D7A299F48C}" type="pres">
      <dgm:prSet presAssocID="{764185B8-4BBB-43C5-B2E4-416B14DCFFB1}" presName="vert1" presStyleCnt="0"/>
      <dgm:spPr/>
    </dgm:pt>
    <dgm:pt modelId="{6D68B057-3591-4063-80E9-FBB70754DF43}" type="pres">
      <dgm:prSet presAssocID="{A2CA0FEB-751A-4B52-8B0D-1842EDD4A940}" presName="thickLine" presStyleLbl="alignNode1" presStyleIdx="2" presStyleCnt="5"/>
      <dgm:spPr/>
    </dgm:pt>
    <dgm:pt modelId="{F4914903-D6DA-41D1-BFE6-5BC591E63367}" type="pres">
      <dgm:prSet presAssocID="{A2CA0FEB-751A-4B52-8B0D-1842EDD4A940}" presName="horz1" presStyleCnt="0"/>
      <dgm:spPr/>
    </dgm:pt>
    <dgm:pt modelId="{1B978B82-0E62-4D73-80F8-15EF366AA5F9}" type="pres">
      <dgm:prSet presAssocID="{A2CA0FEB-751A-4B52-8B0D-1842EDD4A940}" presName="tx1" presStyleLbl="revTx" presStyleIdx="2" presStyleCnt="5"/>
      <dgm:spPr/>
    </dgm:pt>
    <dgm:pt modelId="{D6109052-4A2E-497B-A6EA-269663C6C301}" type="pres">
      <dgm:prSet presAssocID="{A2CA0FEB-751A-4B52-8B0D-1842EDD4A940}" presName="vert1" presStyleCnt="0"/>
      <dgm:spPr/>
    </dgm:pt>
    <dgm:pt modelId="{5767241B-3AAC-4F9F-ACB7-174ED933559A}" type="pres">
      <dgm:prSet presAssocID="{BBBC4C2A-400C-4111-95F3-34A91400F39A}" presName="thickLine" presStyleLbl="alignNode1" presStyleIdx="3" presStyleCnt="5"/>
      <dgm:spPr/>
    </dgm:pt>
    <dgm:pt modelId="{FD9C32AD-5773-4888-9F37-21321CE56C84}" type="pres">
      <dgm:prSet presAssocID="{BBBC4C2A-400C-4111-95F3-34A91400F39A}" presName="horz1" presStyleCnt="0"/>
      <dgm:spPr/>
    </dgm:pt>
    <dgm:pt modelId="{DE0249A2-DC0A-4FBF-AF8B-27A841C7C466}" type="pres">
      <dgm:prSet presAssocID="{BBBC4C2A-400C-4111-95F3-34A91400F39A}" presName="tx1" presStyleLbl="revTx" presStyleIdx="3" presStyleCnt="5"/>
      <dgm:spPr/>
    </dgm:pt>
    <dgm:pt modelId="{0C76F0F9-99B2-47B4-BEB1-00E13A2454B7}" type="pres">
      <dgm:prSet presAssocID="{BBBC4C2A-400C-4111-95F3-34A91400F39A}" presName="vert1" presStyleCnt="0"/>
      <dgm:spPr/>
    </dgm:pt>
    <dgm:pt modelId="{C03C08DE-0C7E-46CA-81A8-2416BC1ABF6B}" type="pres">
      <dgm:prSet presAssocID="{5E05D727-0083-4EC8-8CF1-80C573E61DE6}" presName="thickLine" presStyleLbl="alignNode1" presStyleIdx="4" presStyleCnt="5"/>
      <dgm:spPr/>
    </dgm:pt>
    <dgm:pt modelId="{FC31F240-BD20-4C8A-B3EC-4D156E19EBF3}" type="pres">
      <dgm:prSet presAssocID="{5E05D727-0083-4EC8-8CF1-80C573E61DE6}" presName="horz1" presStyleCnt="0"/>
      <dgm:spPr/>
    </dgm:pt>
    <dgm:pt modelId="{941D5982-7B2D-4929-8C74-88CD9460B915}" type="pres">
      <dgm:prSet presAssocID="{5E05D727-0083-4EC8-8CF1-80C573E61DE6}" presName="tx1" presStyleLbl="revTx" presStyleIdx="4" presStyleCnt="5"/>
      <dgm:spPr/>
    </dgm:pt>
    <dgm:pt modelId="{BCE7E3CE-8E84-4FFE-9F2B-0B9A8981621A}" type="pres">
      <dgm:prSet presAssocID="{5E05D727-0083-4EC8-8CF1-80C573E61DE6}" presName="vert1" presStyleCnt="0"/>
      <dgm:spPr/>
    </dgm:pt>
  </dgm:ptLst>
  <dgm:cxnLst>
    <dgm:cxn modelId="{A2E01F09-F2B7-4AA8-98D3-6383EA53D162}" srcId="{55890931-3A14-4EB2-8743-97E40E191250}" destId="{2E3C0036-D534-4992-8F2E-C5B9633FD51E}" srcOrd="0" destOrd="0" parTransId="{814D7BE3-278B-439B-9E93-61E50C2D8086}" sibTransId="{D27A79A0-F8EB-4B25-BE96-FF9DAC66704C}"/>
    <dgm:cxn modelId="{7C8F9D0B-6267-47AC-9608-0ABC31E6B2AC}" type="presOf" srcId="{764185B8-4BBB-43C5-B2E4-416B14DCFFB1}" destId="{63FC7EDE-2444-456E-B9BB-45398C410799}" srcOrd="0" destOrd="0" presId="urn:microsoft.com/office/officeart/2008/layout/LinedList"/>
    <dgm:cxn modelId="{69991028-B650-4907-8B5F-499F0B909883}" srcId="{55890931-3A14-4EB2-8743-97E40E191250}" destId="{5E05D727-0083-4EC8-8CF1-80C573E61DE6}" srcOrd="4" destOrd="0" parTransId="{C6537CCB-C9F2-41FE-8FB8-E71BBC4D52E3}" sibTransId="{D6E195A6-FF5D-45A1-B776-656B93256FED}"/>
    <dgm:cxn modelId="{0FB4915D-950F-4116-B9AB-2010FD63920B}" srcId="{55890931-3A14-4EB2-8743-97E40E191250}" destId="{A2CA0FEB-751A-4B52-8B0D-1842EDD4A940}" srcOrd="2" destOrd="0" parTransId="{8E0C3302-2DE5-4B37-9073-93D0DA398971}" sibTransId="{632BCDC9-E79F-4BE9-8E42-AB26C4E79CD4}"/>
    <dgm:cxn modelId="{8140AE6D-4986-4CC9-A438-BBE8B22D1416}" type="presOf" srcId="{5E05D727-0083-4EC8-8CF1-80C573E61DE6}" destId="{941D5982-7B2D-4929-8C74-88CD9460B915}" srcOrd="0" destOrd="0" presId="urn:microsoft.com/office/officeart/2008/layout/LinedList"/>
    <dgm:cxn modelId="{2C06CF70-2BFB-4E5E-9CFF-73B75ADB3096}" type="presOf" srcId="{2E3C0036-D534-4992-8F2E-C5B9633FD51E}" destId="{FE011B16-0792-4202-8008-12AA9041C20C}" srcOrd="0" destOrd="0" presId="urn:microsoft.com/office/officeart/2008/layout/LinedList"/>
    <dgm:cxn modelId="{78F13E8B-B2BA-4BE1-94C6-671727CDE517}" type="presOf" srcId="{BBBC4C2A-400C-4111-95F3-34A91400F39A}" destId="{DE0249A2-DC0A-4FBF-AF8B-27A841C7C466}" srcOrd="0" destOrd="0" presId="urn:microsoft.com/office/officeart/2008/layout/LinedList"/>
    <dgm:cxn modelId="{47AFE58C-C947-46D3-95C7-9395D8C2AD72}" type="presOf" srcId="{55890931-3A14-4EB2-8743-97E40E191250}" destId="{93815574-6CCB-46E1-A2AE-200223E227BC}" srcOrd="0" destOrd="0" presId="urn:microsoft.com/office/officeart/2008/layout/LinedList"/>
    <dgm:cxn modelId="{CE0D339E-09CE-4102-9E9C-316B524B5B32}" srcId="{55890931-3A14-4EB2-8743-97E40E191250}" destId="{BBBC4C2A-400C-4111-95F3-34A91400F39A}" srcOrd="3" destOrd="0" parTransId="{CA467464-0BC0-4D56-853D-42F23B494F2A}" sibTransId="{7A07DCC6-164F-49E0-AE81-4550C71FCEB7}"/>
    <dgm:cxn modelId="{4F9FE0E8-9BD3-4EB6-B62D-ECF866D26064}" type="presOf" srcId="{A2CA0FEB-751A-4B52-8B0D-1842EDD4A940}" destId="{1B978B82-0E62-4D73-80F8-15EF366AA5F9}" srcOrd="0" destOrd="0" presId="urn:microsoft.com/office/officeart/2008/layout/LinedList"/>
    <dgm:cxn modelId="{2BFA14EE-CF7F-4BEC-97C0-C1E530491C16}" srcId="{55890931-3A14-4EB2-8743-97E40E191250}" destId="{764185B8-4BBB-43C5-B2E4-416B14DCFFB1}" srcOrd="1" destOrd="0" parTransId="{59CE8B09-935C-46D6-B518-79B020E2249D}" sibTransId="{EBD21C17-BAAC-470B-9E50-8BCC0FEF006E}"/>
    <dgm:cxn modelId="{3A6F27CA-FD1E-476F-8EE6-EA29E9567C40}" type="presParOf" srcId="{93815574-6CCB-46E1-A2AE-200223E227BC}" destId="{6B6F2699-0CF8-4605-9FDA-D7AA58DD84F9}" srcOrd="0" destOrd="0" presId="urn:microsoft.com/office/officeart/2008/layout/LinedList"/>
    <dgm:cxn modelId="{FBB57457-504C-4A44-8D80-701DC0B518E1}" type="presParOf" srcId="{93815574-6CCB-46E1-A2AE-200223E227BC}" destId="{5337D61D-C5FE-4F8E-A95E-74A8AD74C7A8}" srcOrd="1" destOrd="0" presId="urn:microsoft.com/office/officeart/2008/layout/LinedList"/>
    <dgm:cxn modelId="{6A14919C-59AF-4679-8066-496C237C0683}" type="presParOf" srcId="{5337D61D-C5FE-4F8E-A95E-74A8AD74C7A8}" destId="{FE011B16-0792-4202-8008-12AA9041C20C}" srcOrd="0" destOrd="0" presId="urn:microsoft.com/office/officeart/2008/layout/LinedList"/>
    <dgm:cxn modelId="{BCE095A9-C118-4E3E-ACDA-C23AE12DD637}" type="presParOf" srcId="{5337D61D-C5FE-4F8E-A95E-74A8AD74C7A8}" destId="{223B40BE-8AC9-4821-926C-2FC9F8139CBB}" srcOrd="1" destOrd="0" presId="urn:microsoft.com/office/officeart/2008/layout/LinedList"/>
    <dgm:cxn modelId="{EC2A60C8-D771-41C1-9883-45FFD7B5C3C0}" type="presParOf" srcId="{93815574-6CCB-46E1-A2AE-200223E227BC}" destId="{8CB524CF-4482-44F6-B4C8-D2CCDDBA8CCC}" srcOrd="2" destOrd="0" presId="urn:microsoft.com/office/officeart/2008/layout/LinedList"/>
    <dgm:cxn modelId="{656D06CD-C183-4B99-BB59-3C084FFD1013}" type="presParOf" srcId="{93815574-6CCB-46E1-A2AE-200223E227BC}" destId="{D4391E11-EDE7-4C0B-B348-572D1543884E}" srcOrd="3" destOrd="0" presId="urn:microsoft.com/office/officeart/2008/layout/LinedList"/>
    <dgm:cxn modelId="{71B58ABB-06A2-4187-BE19-B03FCC768486}" type="presParOf" srcId="{D4391E11-EDE7-4C0B-B348-572D1543884E}" destId="{63FC7EDE-2444-456E-B9BB-45398C410799}" srcOrd="0" destOrd="0" presId="urn:microsoft.com/office/officeart/2008/layout/LinedList"/>
    <dgm:cxn modelId="{87401C37-7118-4C49-9C31-20A219BB7136}" type="presParOf" srcId="{D4391E11-EDE7-4C0B-B348-572D1543884E}" destId="{1448AF7F-7440-4047-BE2B-11D7A299F48C}" srcOrd="1" destOrd="0" presId="urn:microsoft.com/office/officeart/2008/layout/LinedList"/>
    <dgm:cxn modelId="{36A51C2B-2DFF-4574-AAE5-3B122CDA8A7D}" type="presParOf" srcId="{93815574-6CCB-46E1-A2AE-200223E227BC}" destId="{6D68B057-3591-4063-80E9-FBB70754DF43}" srcOrd="4" destOrd="0" presId="urn:microsoft.com/office/officeart/2008/layout/LinedList"/>
    <dgm:cxn modelId="{220148E4-E8E7-4C99-8F93-7707FD2A2483}" type="presParOf" srcId="{93815574-6CCB-46E1-A2AE-200223E227BC}" destId="{F4914903-D6DA-41D1-BFE6-5BC591E63367}" srcOrd="5" destOrd="0" presId="urn:microsoft.com/office/officeart/2008/layout/LinedList"/>
    <dgm:cxn modelId="{73202E6C-5CF5-41A8-AD5A-FEC154987265}" type="presParOf" srcId="{F4914903-D6DA-41D1-BFE6-5BC591E63367}" destId="{1B978B82-0E62-4D73-80F8-15EF366AA5F9}" srcOrd="0" destOrd="0" presId="urn:microsoft.com/office/officeart/2008/layout/LinedList"/>
    <dgm:cxn modelId="{2EBFDC0B-74B5-46E1-A9E2-4C1B7F7F999D}" type="presParOf" srcId="{F4914903-D6DA-41D1-BFE6-5BC591E63367}" destId="{D6109052-4A2E-497B-A6EA-269663C6C301}" srcOrd="1" destOrd="0" presId="urn:microsoft.com/office/officeart/2008/layout/LinedList"/>
    <dgm:cxn modelId="{0C61A46A-85CB-42ED-934E-159FF22248A1}" type="presParOf" srcId="{93815574-6CCB-46E1-A2AE-200223E227BC}" destId="{5767241B-3AAC-4F9F-ACB7-174ED933559A}" srcOrd="6" destOrd="0" presId="urn:microsoft.com/office/officeart/2008/layout/LinedList"/>
    <dgm:cxn modelId="{5040B034-B7EE-476F-B830-F9FD02BDF724}" type="presParOf" srcId="{93815574-6CCB-46E1-A2AE-200223E227BC}" destId="{FD9C32AD-5773-4888-9F37-21321CE56C84}" srcOrd="7" destOrd="0" presId="urn:microsoft.com/office/officeart/2008/layout/LinedList"/>
    <dgm:cxn modelId="{A59D2E75-9918-42F2-B102-3E9488F6D7EB}" type="presParOf" srcId="{FD9C32AD-5773-4888-9F37-21321CE56C84}" destId="{DE0249A2-DC0A-4FBF-AF8B-27A841C7C466}" srcOrd="0" destOrd="0" presId="urn:microsoft.com/office/officeart/2008/layout/LinedList"/>
    <dgm:cxn modelId="{1A79DD37-AAB7-424C-B8B9-FAB6C4ADBDB4}" type="presParOf" srcId="{FD9C32AD-5773-4888-9F37-21321CE56C84}" destId="{0C76F0F9-99B2-47B4-BEB1-00E13A2454B7}" srcOrd="1" destOrd="0" presId="urn:microsoft.com/office/officeart/2008/layout/LinedList"/>
    <dgm:cxn modelId="{CE207802-E476-48B4-826B-5BD1C7B89D03}" type="presParOf" srcId="{93815574-6CCB-46E1-A2AE-200223E227BC}" destId="{C03C08DE-0C7E-46CA-81A8-2416BC1ABF6B}" srcOrd="8" destOrd="0" presId="urn:microsoft.com/office/officeart/2008/layout/LinedList"/>
    <dgm:cxn modelId="{2FF5A3C4-7D3B-446C-80A6-8CA213B9E7A0}" type="presParOf" srcId="{93815574-6CCB-46E1-A2AE-200223E227BC}" destId="{FC31F240-BD20-4C8A-B3EC-4D156E19EBF3}" srcOrd="9" destOrd="0" presId="urn:microsoft.com/office/officeart/2008/layout/LinedList"/>
    <dgm:cxn modelId="{BA84C097-7404-48DD-92DB-4E12C8BFB746}" type="presParOf" srcId="{FC31F240-BD20-4C8A-B3EC-4D156E19EBF3}" destId="{941D5982-7B2D-4929-8C74-88CD9460B915}" srcOrd="0" destOrd="0" presId="urn:microsoft.com/office/officeart/2008/layout/LinedList"/>
    <dgm:cxn modelId="{73F045EE-4B89-4701-A7B2-FC630A7DD7F9}" type="presParOf" srcId="{FC31F240-BD20-4C8A-B3EC-4D156E19EBF3}" destId="{BCE7E3CE-8E84-4FFE-9F2B-0B9A8981621A}" srcOrd="1"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C9B3C16C-0EA6-4537-B351-7A3624C9CD51}" type="doc">
      <dgm:prSet loTypeId="urn:microsoft.com/office/officeart/2008/layout/LinedList" loCatId="list" qsTypeId="urn:microsoft.com/office/officeart/2005/8/quickstyle/simple1" qsCatId="simple" csTypeId="urn:microsoft.com/office/officeart/2005/8/colors/colorful2" csCatId="colorful"/>
      <dgm:spPr/>
      <dgm:t>
        <a:bodyPr/>
        <a:lstStyle/>
        <a:p>
          <a:endParaRPr lang="en-US"/>
        </a:p>
      </dgm:t>
    </dgm:pt>
    <dgm:pt modelId="{512CE04B-9D56-4513-B4BF-C07FEFB90262}">
      <dgm:prSet/>
      <dgm:spPr/>
      <dgm:t>
        <a:bodyPr/>
        <a:lstStyle/>
        <a:p>
          <a:r>
            <a:rPr lang="en-US"/>
            <a:t>Write Code</a:t>
          </a:r>
        </a:p>
      </dgm:t>
    </dgm:pt>
    <dgm:pt modelId="{025B190F-7D79-4248-9DF9-CD5D1309C583}" type="parTrans" cxnId="{44A74B89-ACE3-4B66-A945-93EEB36E0A0C}">
      <dgm:prSet/>
      <dgm:spPr/>
      <dgm:t>
        <a:bodyPr/>
        <a:lstStyle/>
        <a:p>
          <a:endParaRPr lang="en-US"/>
        </a:p>
      </dgm:t>
    </dgm:pt>
    <dgm:pt modelId="{92F852FA-3745-4A42-A30D-053742225C02}" type="sibTrans" cxnId="{44A74B89-ACE3-4B66-A945-93EEB36E0A0C}">
      <dgm:prSet/>
      <dgm:spPr/>
      <dgm:t>
        <a:bodyPr/>
        <a:lstStyle/>
        <a:p>
          <a:endParaRPr lang="en-US"/>
        </a:p>
      </dgm:t>
    </dgm:pt>
    <dgm:pt modelId="{9001E2BB-E91A-4D43-8006-BC69B4417828}">
      <dgm:prSet/>
      <dgm:spPr/>
      <dgm:t>
        <a:bodyPr/>
        <a:lstStyle/>
        <a:p>
          <a:r>
            <a:rPr lang="en-US" dirty="0"/>
            <a:t>Run Test Cases &amp; Benchmarks</a:t>
          </a:r>
        </a:p>
      </dgm:t>
    </dgm:pt>
    <dgm:pt modelId="{7278037F-6207-48B7-85CD-A9DB04CFCB8E}" type="parTrans" cxnId="{BD8CE3AC-6C12-450F-820A-D2F18C20C731}">
      <dgm:prSet/>
      <dgm:spPr/>
      <dgm:t>
        <a:bodyPr/>
        <a:lstStyle/>
        <a:p>
          <a:endParaRPr lang="en-US"/>
        </a:p>
      </dgm:t>
    </dgm:pt>
    <dgm:pt modelId="{D6E09CDF-916A-4B61-9D7C-10EA9D87905A}" type="sibTrans" cxnId="{BD8CE3AC-6C12-450F-820A-D2F18C20C731}">
      <dgm:prSet/>
      <dgm:spPr/>
      <dgm:t>
        <a:bodyPr/>
        <a:lstStyle/>
        <a:p>
          <a:endParaRPr lang="en-US"/>
        </a:p>
      </dgm:t>
    </dgm:pt>
    <dgm:pt modelId="{4CE0B699-8684-47C8-9928-F3FBEEDAF84B}">
      <dgm:prSet/>
      <dgm:spPr/>
      <dgm:t>
        <a:bodyPr/>
        <a:lstStyle/>
        <a:p>
          <a:r>
            <a:rPr lang="en-US"/>
            <a:t>Profile code</a:t>
          </a:r>
        </a:p>
      </dgm:t>
    </dgm:pt>
    <dgm:pt modelId="{1867037F-8DA9-4566-9FC6-4943DAACF5F8}" type="parTrans" cxnId="{99ADE303-62D7-4144-9F8A-30216FE950BE}">
      <dgm:prSet/>
      <dgm:spPr/>
      <dgm:t>
        <a:bodyPr/>
        <a:lstStyle/>
        <a:p>
          <a:endParaRPr lang="en-US"/>
        </a:p>
      </dgm:t>
    </dgm:pt>
    <dgm:pt modelId="{62DBEADC-FB8C-44DE-B0FF-04D155449114}" type="sibTrans" cxnId="{99ADE303-62D7-4144-9F8A-30216FE950BE}">
      <dgm:prSet/>
      <dgm:spPr/>
      <dgm:t>
        <a:bodyPr/>
        <a:lstStyle/>
        <a:p>
          <a:endParaRPr lang="en-US"/>
        </a:p>
      </dgm:t>
    </dgm:pt>
    <dgm:pt modelId="{07E1D115-7757-4B57-B917-33B480A8DE21}">
      <dgm:prSet/>
      <dgm:spPr/>
      <dgm:t>
        <a:bodyPr/>
        <a:lstStyle/>
        <a:p>
          <a:r>
            <a:rPr lang="en-US"/>
            <a:t>Run linter for style (python clint.py)</a:t>
          </a:r>
        </a:p>
      </dgm:t>
    </dgm:pt>
    <dgm:pt modelId="{4EDD300F-307F-4CFF-9274-226D104F7D04}" type="parTrans" cxnId="{627094A0-5985-4A27-95B1-1F3AF2ADA6E7}">
      <dgm:prSet/>
      <dgm:spPr/>
      <dgm:t>
        <a:bodyPr/>
        <a:lstStyle/>
        <a:p>
          <a:endParaRPr lang="en-US"/>
        </a:p>
      </dgm:t>
    </dgm:pt>
    <dgm:pt modelId="{004991AF-C404-41F9-98C8-3E291AA0954C}" type="sibTrans" cxnId="{627094A0-5985-4A27-95B1-1F3AF2ADA6E7}">
      <dgm:prSet/>
      <dgm:spPr/>
      <dgm:t>
        <a:bodyPr/>
        <a:lstStyle/>
        <a:p>
          <a:endParaRPr lang="en-US"/>
        </a:p>
      </dgm:t>
    </dgm:pt>
    <dgm:pt modelId="{8674240B-4A3B-4468-BF5D-6D08008DA08A}" type="pres">
      <dgm:prSet presAssocID="{C9B3C16C-0EA6-4537-B351-7A3624C9CD51}" presName="vert0" presStyleCnt="0">
        <dgm:presLayoutVars>
          <dgm:dir/>
          <dgm:animOne val="branch"/>
          <dgm:animLvl val="lvl"/>
        </dgm:presLayoutVars>
      </dgm:prSet>
      <dgm:spPr/>
    </dgm:pt>
    <dgm:pt modelId="{A75ABBFE-C32B-4591-9932-1CE905FE4A77}" type="pres">
      <dgm:prSet presAssocID="{512CE04B-9D56-4513-B4BF-C07FEFB90262}" presName="thickLine" presStyleLbl="alignNode1" presStyleIdx="0" presStyleCnt="4"/>
      <dgm:spPr/>
    </dgm:pt>
    <dgm:pt modelId="{546773FD-22E8-4987-BCFF-1F809BA4D879}" type="pres">
      <dgm:prSet presAssocID="{512CE04B-9D56-4513-B4BF-C07FEFB90262}" presName="horz1" presStyleCnt="0"/>
      <dgm:spPr/>
    </dgm:pt>
    <dgm:pt modelId="{A716DB4B-E222-4EB2-B7C2-4320CDB4DC3C}" type="pres">
      <dgm:prSet presAssocID="{512CE04B-9D56-4513-B4BF-C07FEFB90262}" presName="tx1" presStyleLbl="revTx" presStyleIdx="0" presStyleCnt="4"/>
      <dgm:spPr/>
    </dgm:pt>
    <dgm:pt modelId="{1E906E0B-6AA3-4BA1-8034-91E619552AA3}" type="pres">
      <dgm:prSet presAssocID="{512CE04B-9D56-4513-B4BF-C07FEFB90262}" presName="vert1" presStyleCnt="0"/>
      <dgm:spPr/>
    </dgm:pt>
    <dgm:pt modelId="{C9EBBA52-8DE8-4CEB-BEFA-221435815E7A}" type="pres">
      <dgm:prSet presAssocID="{9001E2BB-E91A-4D43-8006-BC69B4417828}" presName="thickLine" presStyleLbl="alignNode1" presStyleIdx="1" presStyleCnt="4"/>
      <dgm:spPr/>
    </dgm:pt>
    <dgm:pt modelId="{052F58B5-3867-45FF-97EB-DF5F753A15AB}" type="pres">
      <dgm:prSet presAssocID="{9001E2BB-E91A-4D43-8006-BC69B4417828}" presName="horz1" presStyleCnt="0"/>
      <dgm:spPr/>
    </dgm:pt>
    <dgm:pt modelId="{3F12E5A5-3A83-4927-A82A-F82118384410}" type="pres">
      <dgm:prSet presAssocID="{9001E2BB-E91A-4D43-8006-BC69B4417828}" presName="tx1" presStyleLbl="revTx" presStyleIdx="1" presStyleCnt="4"/>
      <dgm:spPr/>
    </dgm:pt>
    <dgm:pt modelId="{D2DA0E84-9319-4283-9AA5-A29E9C597FEF}" type="pres">
      <dgm:prSet presAssocID="{9001E2BB-E91A-4D43-8006-BC69B4417828}" presName="vert1" presStyleCnt="0"/>
      <dgm:spPr/>
    </dgm:pt>
    <dgm:pt modelId="{00ADB2F6-550F-4B21-9EED-113DBD58C5BD}" type="pres">
      <dgm:prSet presAssocID="{4CE0B699-8684-47C8-9928-F3FBEEDAF84B}" presName="thickLine" presStyleLbl="alignNode1" presStyleIdx="2" presStyleCnt="4"/>
      <dgm:spPr/>
    </dgm:pt>
    <dgm:pt modelId="{86AD0FD2-9B27-41CC-9D4B-37EFEB43857D}" type="pres">
      <dgm:prSet presAssocID="{4CE0B699-8684-47C8-9928-F3FBEEDAF84B}" presName="horz1" presStyleCnt="0"/>
      <dgm:spPr/>
    </dgm:pt>
    <dgm:pt modelId="{CEF13EBD-FE75-471B-95C7-36CAB7F7F205}" type="pres">
      <dgm:prSet presAssocID="{4CE0B699-8684-47C8-9928-F3FBEEDAF84B}" presName="tx1" presStyleLbl="revTx" presStyleIdx="2" presStyleCnt="4"/>
      <dgm:spPr/>
    </dgm:pt>
    <dgm:pt modelId="{24FB7110-A6FB-4A6B-BF31-EAAB50A1A742}" type="pres">
      <dgm:prSet presAssocID="{4CE0B699-8684-47C8-9928-F3FBEEDAF84B}" presName="vert1" presStyleCnt="0"/>
      <dgm:spPr/>
    </dgm:pt>
    <dgm:pt modelId="{63434DEE-56B8-463A-B1DB-B18C39BF0482}" type="pres">
      <dgm:prSet presAssocID="{07E1D115-7757-4B57-B917-33B480A8DE21}" presName="thickLine" presStyleLbl="alignNode1" presStyleIdx="3" presStyleCnt="4"/>
      <dgm:spPr/>
    </dgm:pt>
    <dgm:pt modelId="{5E598510-88D1-46C1-A4E4-132FB0EF66A9}" type="pres">
      <dgm:prSet presAssocID="{07E1D115-7757-4B57-B917-33B480A8DE21}" presName="horz1" presStyleCnt="0"/>
      <dgm:spPr/>
    </dgm:pt>
    <dgm:pt modelId="{ED9E06E2-9DFF-4BB3-889D-2834110D508F}" type="pres">
      <dgm:prSet presAssocID="{07E1D115-7757-4B57-B917-33B480A8DE21}" presName="tx1" presStyleLbl="revTx" presStyleIdx="3" presStyleCnt="4"/>
      <dgm:spPr/>
    </dgm:pt>
    <dgm:pt modelId="{D3248EEE-0770-4DB3-98C8-00596D3F7D05}" type="pres">
      <dgm:prSet presAssocID="{07E1D115-7757-4B57-B917-33B480A8DE21}" presName="vert1" presStyleCnt="0"/>
      <dgm:spPr/>
    </dgm:pt>
  </dgm:ptLst>
  <dgm:cxnLst>
    <dgm:cxn modelId="{99ADE303-62D7-4144-9F8A-30216FE950BE}" srcId="{C9B3C16C-0EA6-4537-B351-7A3624C9CD51}" destId="{4CE0B699-8684-47C8-9928-F3FBEEDAF84B}" srcOrd="2" destOrd="0" parTransId="{1867037F-8DA9-4566-9FC6-4943DAACF5F8}" sibTransId="{62DBEADC-FB8C-44DE-B0FF-04D155449114}"/>
    <dgm:cxn modelId="{59ED951A-B8E6-4F98-815C-60AA66778F04}" type="presOf" srcId="{4CE0B699-8684-47C8-9928-F3FBEEDAF84B}" destId="{CEF13EBD-FE75-471B-95C7-36CAB7F7F205}" srcOrd="0" destOrd="0" presId="urn:microsoft.com/office/officeart/2008/layout/LinedList"/>
    <dgm:cxn modelId="{44A74B89-ACE3-4B66-A945-93EEB36E0A0C}" srcId="{C9B3C16C-0EA6-4537-B351-7A3624C9CD51}" destId="{512CE04B-9D56-4513-B4BF-C07FEFB90262}" srcOrd="0" destOrd="0" parTransId="{025B190F-7D79-4248-9DF9-CD5D1309C583}" sibTransId="{92F852FA-3745-4A42-A30D-053742225C02}"/>
    <dgm:cxn modelId="{627094A0-5985-4A27-95B1-1F3AF2ADA6E7}" srcId="{C9B3C16C-0EA6-4537-B351-7A3624C9CD51}" destId="{07E1D115-7757-4B57-B917-33B480A8DE21}" srcOrd="3" destOrd="0" parTransId="{4EDD300F-307F-4CFF-9274-226D104F7D04}" sibTransId="{004991AF-C404-41F9-98C8-3E291AA0954C}"/>
    <dgm:cxn modelId="{BD8CE3AC-6C12-450F-820A-D2F18C20C731}" srcId="{C9B3C16C-0EA6-4537-B351-7A3624C9CD51}" destId="{9001E2BB-E91A-4D43-8006-BC69B4417828}" srcOrd="1" destOrd="0" parTransId="{7278037F-6207-48B7-85CD-A9DB04CFCB8E}" sibTransId="{D6E09CDF-916A-4B61-9D7C-10EA9D87905A}"/>
    <dgm:cxn modelId="{07A541DE-BEA1-4344-BCD4-B6C9CB4C6131}" type="presOf" srcId="{9001E2BB-E91A-4D43-8006-BC69B4417828}" destId="{3F12E5A5-3A83-4927-A82A-F82118384410}" srcOrd="0" destOrd="0" presId="urn:microsoft.com/office/officeart/2008/layout/LinedList"/>
    <dgm:cxn modelId="{7F94FBE7-C8D0-4FAA-B582-14E5C76F9647}" type="presOf" srcId="{C9B3C16C-0EA6-4537-B351-7A3624C9CD51}" destId="{8674240B-4A3B-4468-BF5D-6D08008DA08A}" srcOrd="0" destOrd="0" presId="urn:microsoft.com/office/officeart/2008/layout/LinedList"/>
    <dgm:cxn modelId="{BD3CAEF8-587B-45B2-A480-264C8E00269B}" type="presOf" srcId="{07E1D115-7757-4B57-B917-33B480A8DE21}" destId="{ED9E06E2-9DFF-4BB3-889D-2834110D508F}" srcOrd="0" destOrd="0" presId="urn:microsoft.com/office/officeart/2008/layout/LinedList"/>
    <dgm:cxn modelId="{191D97FE-5A88-499F-BADA-EC3CE47FCD47}" type="presOf" srcId="{512CE04B-9D56-4513-B4BF-C07FEFB90262}" destId="{A716DB4B-E222-4EB2-B7C2-4320CDB4DC3C}" srcOrd="0" destOrd="0" presId="urn:microsoft.com/office/officeart/2008/layout/LinedList"/>
    <dgm:cxn modelId="{D2778A6F-2997-45D1-A6C7-F0CBFBCF2F86}" type="presParOf" srcId="{8674240B-4A3B-4468-BF5D-6D08008DA08A}" destId="{A75ABBFE-C32B-4591-9932-1CE905FE4A77}" srcOrd="0" destOrd="0" presId="urn:microsoft.com/office/officeart/2008/layout/LinedList"/>
    <dgm:cxn modelId="{24F88BDE-9FFE-4F67-9AF9-68C68BC055A1}" type="presParOf" srcId="{8674240B-4A3B-4468-BF5D-6D08008DA08A}" destId="{546773FD-22E8-4987-BCFF-1F809BA4D879}" srcOrd="1" destOrd="0" presId="urn:microsoft.com/office/officeart/2008/layout/LinedList"/>
    <dgm:cxn modelId="{80C46FA5-1A73-4CD0-A85E-ED1360C2ECAD}" type="presParOf" srcId="{546773FD-22E8-4987-BCFF-1F809BA4D879}" destId="{A716DB4B-E222-4EB2-B7C2-4320CDB4DC3C}" srcOrd="0" destOrd="0" presId="urn:microsoft.com/office/officeart/2008/layout/LinedList"/>
    <dgm:cxn modelId="{996EAA53-6C72-4CF1-A111-59FCC3586C74}" type="presParOf" srcId="{546773FD-22E8-4987-BCFF-1F809BA4D879}" destId="{1E906E0B-6AA3-4BA1-8034-91E619552AA3}" srcOrd="1" destOrd="0" presId="urn:microsoft.com/office/officeart/2008/layout/LinedList"/>
    <dgm:cxn modelId="{D7C5BDB0-4DE2-4ACD-83B3-D7257C5B3AF2}" type="presParOf" srcId="{8674240B-4A3B-4468-BF5D-6D08008DA08A}" destId="{C9EBBA52-8DE8-4CEB-BEFA-221435815E7A}" srcOrd="2" destOrd="0" presId="urn:microsoft.com/office/officeart/2008/layout/LinedList"/>
    <dgm:cxn modelId="{767AC5A5-DBE0-4205-87CD-7611FBDDF48B}" type="presParOf" srcId="{8674240B-4A3B-4468-BF5D-6D08008DA08A}" destId="{052F58B5-3867-45FF-97EB-DF5F753A15AB}" srcOrd="3" destOrd="0" presId="urn:microsoft.com/office/officeart/2008/layout/LinedList"/>
    <dgm:cxn modelId="{F8CC2F8A-F8BC-4715-A2A5-F0A556F8EC51}" type="presParOf" srcId="{052F58B5-3867-45FF-97EB-DF5F753A15AB}" destId="{3F12E5A5-3A83-4927-A82A-F82118384410}" srcOrd="0" destOrd="0" presId="urn:microsoft.com/office/officeart/2008/layout/LinedList"/>
    <dgm:cxn modelId="{3FB7CC9A-75DB-49B4-92F5-528765E2365E}" type="presParOf" srcId="{052F58B5-3867-45FF-97EB-DF5F753A15AB}" destId="{D2DA0E84-9319-4283-9AA5-A29E9C597FEF}" srcOrd="1" destOrd="0" presId="urn:microsoft.com/office/officeart/2008/layout/LinedList"/>
    <dgm:cxn modelId="{435F5B19-E02D-4C2E-9C1D-3B5A34281C37}" type="presParOf" srcId="{8674240B-4A3B-4468-BF5D-6D08008DA08A}" destId="{00ADB2F6-550F-4B21-9EED-113DBD58C5BD}" srcOrd="4" destOrd="0" presId="urn:microsoft.com/office/officeart/2008/layout/LinedList"/>
    <dgm:cxn modelId="{B09DD283-220B-43E3-ABBE-60D27407DC92}" type="presParOf" srcId="{8674240B-4A3B-4468-BF5D-6D08008DA08A}" destId="{86AD0FD2-9B27-41CC-9D4B-37EFEB43857D}" srcOrd="5" destOrd="0" presId="urn:microsoft.com/office/officeart/2008/layout/LinedList"/>
    <dgm:cxn modelId="{FE2E2D02-1FA0-40F4-A03C-017C087141C9}" type="presParOf" srcId="{86AD0FD2-9B27-41CC-9D4B-37EFEB43857D}" destId="{CEF13EBD-FE75-471B-95C7-36CAB7F7F205}" srcOrd="0" destOrd="0" presId="urn:microsoft.com/office/officeart/2008/layout/LinedList"/>
    <dgm:cxn modelId="{FCB8D6D8-E8AD-4CAC-BE10-885134FE6E33}" type="presParOf" srcId="{86AD0FD2-9B27-41CC-9D4B-37EFEB43857D}" destId="{24FB7110-A6FB-4A6B-BF31-EAAB50A1A742}" srcOrd="1" destOrd="0" presId="urn:microsoft.com/office/officeart/2008/layout/LinedList"/>
    <dgm:cxn modelId="{71D6234D-147C-439B-BA01-A180891BF95A}" type="presParOf" srcId="{8674240B-4A3B-4468-BF5D-6D08008DA08A}" destId="{63434DEE-56B8-463A-B1DB-B18C39BF0482}" srcOrd="6" destOrd="0" presId="urn:microsoft.com/office/officeart/2008/layout/LinedList"/>
    <dgm:cxn modelId="{02AD81F6-2D6B-4A0D-B18A-A6EE48990CCC}" type="presParOf" srcId="{8674240B-4A3B-4468-BF5D-6D08008DA08A}" destId="{5E598510-88D1-46C1-A4E4-132FB0EF66A9}" srcOrd="7" destOrd="0" presId="urn:microsoft.com/office/officeart/2008/layout/LinedList"/>
    <dgm:cxn modelId="{EE86DCF9-B4F6-4361-934A-004508E98CBB}" type="presParOf" srcId="{5E598510-88D1-46C1-A4E4-132FB0EF66A9}" destId="{ED9E06E2-9DFF-4BB3-889D-2834110D508F}" srcOrd="0" destOrd="0" presId="urn:microsoft.com/office/officeart/2008/layout/LinedList"/>
    <dgm:cxn modelId="{2FABE580-E3AC-4F72-BBA2-306A89F7179F}" type="presParOf" srcId="{5E598510-88D1-46C1-A4E4-132FB0EF66A9}" destId="{D3248EEE-0770-4DB3-98C8-00596D3F7D05}" srcOrd="1"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4244BC7-F3B2-4DB7-BE31-CC57CB06DBD8}">
      <dsp:nvSpPr>
        <dsp:cNvPr id="0" name=""/>
        <dsp:cNvSpPr/>
      </dsp:nvSpPr>
      <dsp:spPr>
        <a:xfrm>
          <a:off x="2200169" y="0"/>
          <a:ext cx="880067" cy="673100"/>
        </a:xfrm>
        <a:prstGeom prst="trapezoid">
          <a:avLst>
            <a:gd name="adj" fmla="val 65374"/>
          </a:avLst>
        </a:prstGeom>
        <a:solidFill>
          <a:schemeClr val="accent5">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050" tIns="19050" rIns="19050" bIns="19050" numCol="1" spcCol="1270" anchor="ctr" anchorCtr="0">
          <a:noAutofit/>
        </a:bodyPr>
        <a:lstStyle/>
        <a:p>
          <a:pPr marL="0" lvl="0" indent="0" algn="ctr" defTabSz="666750">
            <a:lnSpc>
              <a:spcPct val="90000"/>
            </a:lnSpc>
            <a:spcBef>
              <a:spcPct val="0"/>
            </a:spcBef>
            <a:spcAft>
              <a:spcPct val="35000"/>
            </a:spcAft>
            <a:buNone/>
          </a:pPr>
          <a:r>
            <a:rPr lang="en-US" sz="1500" b="1" kern="1200" dirty="0">
              <a:solidFill>
                <a:srgbClr val="000000"/>
              </a:solidFill>
            </a:rPr>
            <a:t>Registers</a:t>
          </a:r>
        </a:p>
      </dsp:txBody>
      <dsp:txXfrm>
        <a:off x="2200169" y="0"/>
        <a:ext cx="880067" cy="673100"/>
      </dsp:txXfrm>
    </dsp:sp>
    <dsp:sp modelId="{F718A39C-0038-4CC9-BAD2-E637893584C9}">
      <dsp:nvSpPr>
        <dsp:cNvPr id="0" name=""/>
        <dsp:cNvSpPr/>
      </dsp:nvSpPr>
      <dsp:spPr>
        <a:xfrm>
          <a:off x="1760135" y="673100"/>
          <a:ext cx="1760135" cy="673100"/>
        </a:xfrm>
        <a:prstGeom prst="trapezoid">
          <a:avLst>
            <a:gd name="adj" fmla="val 65374"/>
          </a:avLst>
        </a:prstGeom>
        <a:solidFill>
          <a:schemeClr val="accent5">
            <a:hueOff val="1214768"/>
            <a:satOff val="-1848"/>
            <a:lumOff val="118"/>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050" tIns="19050" rIns="19050" bIns="19050" numCol="1" spcCol="1270" anchor="ctr" anchorCtr="0">
          <a:noAutofit/>
        </a:bodyPr>
        <a:lstStyle/>
        <a:p>
          <a:pPr marL="0" lvl="0" indent="0" algn="ctr" defTabSz="666750">
            <a:lnSpc>
              <a:spcPct val="90000"/>
            </a:lnSpc>
            <a:spcBef>
              <a:spcPct val="0"/>
            </a:spcBef>
            <a:spcAft>
              <a:spcPct val="35000"/>
            </a:spcAft>
            <a:buNone/>
          </a:pPr>
          <a:r>
            <a:rPr lang="en-US" sz="1500" b="1" kern="1200" dirty="0">
              <a:solidFill>
                <a:srgbClr val="000000"/>
              </a:solidFill>
            </a:rPr>
            <a:t>On-chip L1 cache (SRAM)</a:t>
          </a:r>
        </a:p>
      </dsp:txBody>
      <dsp:txXfrm>
        <a:off x="2068159" y="673100"/>
        <a:ext cx="1144087" cy="673100"/>
      </dsp:txXfrm>
    </dsp:sp>
    <dsp:sp modelId="{E07E4688-DF30-42C4-A7EB-4FEAD77B8334}">
      <dsp:nvSpPr>
        <dsp:cNvPr id="0" name=""/>
        <dsp:cNvSpPr/>
      </dsp:nvSpPr>
      <dsp:spPr>
        <a:xfrm>
          <a:off x="1320101" y="1346200"/>
          <a:ext cx="2640203" cy="673100"/>
        </a:xfrm>
        <a:prstGeom prst="trapezoid">
          <a:avLst>
            <a:gd name="adj" fmla="val 65374"/>
          </a:avLst>
        </a:prstGeom>
        <a:solidFill>
          <a:schemeClr val="accent5">
            <a:hueOff val="2429536"/>
            <a:satOff val="-3695"/>
            <a:lumOff val="235"/>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050" tIns="19050" rIns="19050" bIns="19050" numCol="1" spcCol="1270" anchor="ctr" anchorCtr="0">
          <a:noAutofit/>
        </a:bodyPr>
        <a:lstStyle/>
        <a:p>
          <a:pPr marL="0" lvl="0" indent="0" algn="ctr" defTabSz="666750">
            <a:lnSpc>
              <a:spcPct val="90000"/>
            </a:lnSpc>
            <a:spcBef>
              <a:spcPct val="0"/>
            </a:spcBef>
            <a:spcAft>
              <a:spcPct val="35000"/>
            </a:spcAft>
            <a:buNone/>
          </a:pPr>
          <a:r>
            <a:rPr lang="en-US" sz="1500" b="1" kern="1200" dirty="0">
              <a:solidFill>
                <a:srgbClr val="000000"/>
              </a:solidFill>
            </a:rPr>
            <a:t>Off-chip L2 cache (SRAM)</a:t>
          </a:r>
        </a:p>
      </dsp:txBody>
      <dsp:txXfrm>
        <a:off x="1782137" y="1346200"/>
        <a:ext cx="1716131" cy="673100"/>
      </dsp:txXfrm>
    </dsp:sp>
    <dsp:sp modelId="{F331AB8C-50F5-4B7C-A009-4AB979408E08}">
      <dsp:nvSpPr>
        <dsp:cNvPr id="0" name=""/>
        <dsp:cNvSpPr/>
      </dsp:nvSpPr>
      <dsp:spPr>
        <a:xfrm>
          <a:off x="880067" y="2019300"/>
          <a:ext cx="3520270" cy="673100"/>
        </a:xfrm>
        <a:prstGeom prst="trapezoid">
          <a:avLst>
            <a:gd name="adj" fmla="val 65374"/>
          </a:avLst>
        </a:prstGeom>
        <a:solidFill>
          <a:schemeClr val="accent5">
            <a:hueOff val="3644303"/>
            <a:satOff val="-5543"/>
            <a:lumOff val="353"/>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050" tIns="19050" rIns="19050" bIns="19050" numCol="1" spcCol="1270" anchor="ctr" anchorCtr="0">
          <a:noAutofit/>
        </a:bodyPr>
        <a:lstStyle/>
        <a:p>
          <a:pPr marL="0" lvl="0" indent="0" algn="ctr" defTabSz="666750">
            <a:lnSpc>
              <a:spcPct val="90000"/>
            </a:lnSpc>
            <a:spcBef>
              <a:spcPct val="0"/>
            </a:spcBef>
            <a:spcAft>
              <a:spcPct val="35000"/>
            </a:spcAft>
            <a:buNone/>
          </a:pPr>
          <a:r>
            <a:rPr lang="en-US" sz="1500" b="1" kern="1200">
              <a:solidFill>
                <a:srgbClr val="000000"/>
              </a:solidFill>
            </a:rPr>
            <a:t>Main memory (DRAM)</a:t>
          </a:r>
          <a:endParaRPr lang="en-US" sz="1500" b="1" kern="1200" dirty="0">
            <a:solidFill>
              <a:srgbClr val="000000"/>
            </a:solidFill>
          </a:endParaRPr>
        </a:p>
      </dsp:txBody>
      <dsp:txXfrm>
        <a:off x="1496115" y="2019300"/>
        <a:ext cx="2288175" cy="673100"/>
      </dsp:txXfrm>
    </dsp:sp>
    <dsp:sp modelId="{6745DFCC-04E4-4FAE-BC9E-854BE08B6436}">
      <dsp:nvSpPr>
        <dsp:cNvPr id="0" name=""/>
        <dsp:cNvSpPr/>
      </dsp:nvSpPr>
      <dsp:spPr>
        <a:xfrm>
          <a:off x="440033" y="2692400"/>
          <a:ext cx="4400338" cy="673100"/>
        </a:xfrm>
        <a:prstGeom prst="trapezoid">
          <a:avLst>
            <a:gd name="adj" fmla="val 65374"/>
          </a:avLst>
        </a:prstGeom>
        <a:solidFill>
          <a:schemeClr val="accent5">
            <a:hueOff val="4859071"/>
            <a:satOff val="-7390"/>
            <a:lumOff val="47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050" tIns="19050" rIns="19050" bIns="19050" numCol="1" spcCol="1270" anchor="ctr" anchorCtr="0">
          <a:noAutofit/>
        </a:bodyPr>
        <a:lstStyle/>
        <a:p>
          <a:pPr marL="0" lvl="0" indent="0" algn="ctr" defTabSz="666750">
            <a:lnSpc>
              <a:spcPct val="90000"/>
            </a:lnSpc>
            <a:spcBef>
              <a:spcPct val="0"/>
            </a:spcBef>
            <a:spcAft>
              <a:spcPct val="35000"/>
            </a:spcAft>
            <a:buNone/>
          </a:pPr>
          <a:r>
            <a:rPr lang="en-US" sz="1500" b="1" kern="1200" dirty="0">
              <a:solidFill>
                <a:srgbClr val="000000"/>
              </a:solidFill>
            </a:rPr>
            <a:t>(SSD) Local secondary storage – local disks</a:t>
          </a:r>
        </a:p>
      </dsp:txBody>
      <dsp:txXfrm>
        <a:off x="1210093" y="2692400"/>
        <a:ext cx="2860219" cy="673100"/>
      </dsp:txXfrm>
    </dsp:sp>
    <dsp:sp modelId="{E0DBF0B6-D8EA-4119-90E5-2C4BFD34E0E3}">
      <dsp:nvSpPr>
        <dsp:cNvPr id="0" name=""/>
        <dsp:cNvSpPr/>
      </dsp:nvSpPr>
      <dsp:spPr>
        <a:xfrm>
          <a:off x="0" y="3365500"/>
          <a:ext cx="5280406" cy="673100"/>
        </a:xfrm>
        <a:prstGeom prst="trapezoid">
          <a:avLst>
            <a:gd name="adj" fmla="val 65374"/>
          </a:avLst>
        </a:prstGeom>
        <a:solidFill>
          <a:schemeClr val="accent5">
            <a:hueOff val="6073839"/>
            <a:satOff val="-9238"/>
            <a:lumOff val="588"/>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050" tIns="19050" rIns="19050" bIns="19050" numCol="1" spcCol="1270" anchor="ctr" anchorCtr="0">
          <a:noAutofit/>
        </a:bodyPr>
        <a:lstStyle/>
        <a:p>
          <a:pPr marL="0" lvl="0" indent="0" algn="ctr" defTabSz="666750">
            <a:lnSpc>
              <a:spcPct val="90000"/>
            </a:lnSpc>
            <a:spcBef>
              <a:spcPct val="0"/>
            </a:spcBef>
            <a:spcAft>
              <a:spcPct val="35000"/>
            </a:spcAft>
            <a:buNone/>
          </a:pPr>
          <a:r>
            <a:rPr lang="en-US" sz="1500" b="1" kern="1200" dirty="0">
              <a:solidFill>
                <a:srgbClr val="000000"/>
              </a:solidFill>
            </a:rPr>
            <a:t>Remote secondary storage – remote disks</a:t>
          </a:r>
        </a:p>
      </dsp:txBody>
      <dsp:txXfrm>
        <a:off x="924071" y="3365500"/>
        <a:ext cx="3432263" cy="67310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4244BC7-F3B2-4DB7-BE31-CC57CB06DBD8}">
      <dsp:nvSpPr>
        <dsp:cNvPr id="0" name=""/>
        <dsp:cNvSpPr/>
      </dsp:nvSpPr>
      <dsp:spPr>
        <a:xfrm>
          <a:off x="2200169" y="0"/>
          <a:ext cx="880067" cy="673100"/>
        </a:xfrm>
        <a:prstGeom prst="trapezoid">
          <a:avLst>
            <a:gd name="adj" fmla="val 65374"/>
          </a:avLst>
        </a:prstGeom>
        <a:solidFill>
          <a:schemeClr val="accent5">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050" tIns="19050" rIns="19050" bIns="19050" numCol="1" spcCol="1270" anchor="ctr" anchorCtr="0">
          <a:noAutofit/>
        </a:bodyPr>
        <a:lstStyle/>
        <a:p>
          <a:pPr marL="0" lvl="0" indent="0" algn="ctr" defTabSz="666750">
            <a:lnSpc>
              <a:spcPct val="90000"/>
            </a:lnSpc>
            <a:spcBef>
              <a:spcPct val="0"/>
            </a:spcBef>
            <a:spcAft>
              <a:spcPct val="35000"/>
            </a:spcAft>
            <a:buNone/>
          </a:pPr>
          <a:r>
            <a:rPr lang="en-US" sz="1500" b="1" kern="1200" dirty="0">
              <a:solidFill>
                <a:srgbClr val="000000"/>
              </a:solidFill>
            </a:rPr>
            <a:t>Registers</a:t>
          </a:r>
        </a:p>
      </dsp:txBody>
      <dsp:txXfrm>
        <a:off x="2200169" y="0"/>
        <a:ext cx="880067" cy="673100"/>
      </dsp:txXfrm>
    </dsp:sp>
    <dsp:sp modelId="{F718A39C-0038-4CC9-BAD2-E637893584C9}">
      <dsp:nvSpPr>
        <dsp:cNvPr id="0" name=""/>
        <dsp:cNvSpPr/>
      </dsp:nvSpPr>
      <dsp:spPr>
        <a:xfrm>
          <a:off x="1760135" y="673100"/>
          <a:ext cx="1760135" cy="673100"/>
        </a:xfrm>
        <a:prstGeom prst="trapezoid">
          <a:avLst>
            <a:gd name="adj" fmla="val 65374"/>
          </a:avLst>
        </a:prstGeom>
        <a:solidFill>
          <a:schemeClr val="accent5">
            <a:hueOff val="1214768"/>
            <a:satOff val="-1848"/>
            <a:lumOff val="118"/>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050" tIns="19050" rIns="19050" bIns="19050" numCol="1" spcCol="1270" anchor="ctr" anchorCtr="0">
          <a:noAutofit/>
        </a:bodyPr>
        <a:lstStyle/>
        <a:p>
          <a:pPr marL="0" lvl="0" indent="0" algn="ctr" defTabSz="666750">
            <a:lnSpc>
              <a:spcPct val="90000"/>
            </a:lnSpc>
            <a:spcBef>
              <a:spcPct val="0"/>
            </a:spcBef>
            <a:spcAft>
              <a:spcPct val="35000"/>
            </a:spcAft>
            <a:buNone/>
          </a:pPr>
          <a:r>
            <a:rPr lang="en-US" sz="1500" b="1" kern="1200" dirty="0">
              <a:solidFill>
                <a:srgbClr val="000000"/>
              </a:solidFill>
            </a:rPr>
            <a:t>On-chip L1 cache (SRAM)</a:t>
          </a:r>
        </a:p>
      </dsp:txBody>
      <dsp:txXfrm>
        <a:off x="2068159" y="673100"/>
        <a:ext cx="1144087" cy="673100"/>
      </dsp:txXfrm>
    </dsp:sp>
    <dsp:sp modelId="{E07E4688-DF30-42C4-A7EB-4FEAD77B8334}">
      <dsp:nvSpPr>
        <dsp:cNvPr id="0" name=""/>
        <dsp:cNvSpPr/>
      </dsp:nvSpPr>
      <dsp:spPr>
        <a:xfrm>
          <a:off x="1320101" y="1346200"/>
          <a:ext cx="2640203" cy="673100"/>
        </a:xfrm>
        <a:prstGeom prst="trapezoid">
          <a:avLst>
            <a:gd name="adj" fmla="val 65374"/>
          </a:avLst>
        </a:prstGeom>
        <a:solidFill>
          <a:schemeClr val="accent5">
            <a:hueOff val="2429536"/>
            <a:satOff val="-3695"/>
            <a:lumOff val="235"/>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050" tIns="19050" rIns="19050" bIns="19050" numCol="1" spcCol="1270" anchor="ctr" anchorCtr="0">
          <a:noAutofit/>
        </a:bodyPr>
        <a:lstStyle/>
        <a:p>
          <a:pPr marL="0" lvl="0" indent="0" algn="ctr" defTabSz="666750">
            <a:lnSpc>
              <a:spcPct val="90000"/>
            </a:lnSpc>
            <a:spcBef>
              <a:spcPct val="0"/>
            </a:spcBef>
            <a:spcAft>
              <a:spcPct val="35000"/>
            </a:spcAft>
            <a:buNone/>
          </a:pPr>
          <a:r>
            <a:rPr lang="en-US" sz="1500" b="1" kern="1200" dirty="0">
              <a:solidFill>
                <a:srgbClr val="000000"/>
              </a:solidFill>
            </a:rPr>
            <a:t>Off-chip L2 cache (SRAM)</a:t>
          </a:r>
        </a:p>
      </dsp:txBody>
      <dsp:txXfrm>
        <a:off x="1782137" y="1346200"/>
        <a:ext cx="1716131" cy="673100"/>
      </dsp:txXfrm>
    </dsp:sp>
    <dsp:sp modelId="{F331AB8C-50F5-4B7C-A009-4AB979408E08}">
      <dsp:nvSpPr>
        <dsp:cNvPr id="0" name=""/>
        <dsp:cNvSpPr/>
      </dsp:nvSpPr>
      <dsp:spPr>
        <a:xfrm>
          <a:off x="880067" y="2019300"/>
          <a:ext cx="3520270" cy="673100"/>
        </a:xfrm>
        <a:prstGeom prst="trapezoid">
          <a:avLst>
            <a:gd name="adj" fmla="val 65374"/>
          </a:avLst>
        </a:prstGeom>
        <a:solidFill>
          <a:schemeClr val="accent5">
            <a:hueOff val="3644303"/>
            <a:satOff val="-5543"/>
            <a:lumOff val="353"/>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050" tIns="19050" rIns="19050" bIns="19050" numCol="1" spcCol="1270" anchor="ctr" anchorCtr="0">
          <a:noAutofit/>
        </a:bodyPr>
        <a:lstStyle/>
        <a:p>
          <a:pPr marL="0" lvl="0" indent="0" algn="ctr" defTabSz="666750">
            <a:lnSpc>
              <a:spcPct val="90000"/>
            </a:lnSpc>
            <a:spcBef>
              <a:spcPct val="0"/>
            </a:spcBef>
            <a:spcAft>
              <a:spcPct val="35000"/>
            </a:spcAft>
            <a:buNone/>
          </a:pPr>
          <a:r>
            <a:rPr lang="en-US" sz="1500" b="1" kern="1200" dirty="0">
              <a:solidFill>
                <a:srgbClr val="000000"/>
              </a:solidFill>
            </a:rPr>
            <a:t>Main memory (DRAM)</a:t>
          </a:r>
        </a:p>
      </dsp:txBody>
      <dsp:txXfrm>
        <a:off x="1496115" y="2019300"/>
        <a:ext cx="2288175" cy="673100"/>
      </dsp:txXfrm>
    </dsp:sp>
    <dsp:sp modelId="{6745DFCC-04E4-4FAE-BC9E-854BE08B6436}">
      <dsp:nvSpPr>
        <dsp:cNvPr id="0" name=""/>
        <dsp:cNvSpPr/>
      </dsp:nvSpPr>
      <dsp:spPr>
        <a:xfrm>
          <a:off x="440033" y="2692400"/>
          <a:ext cx="4400338" cy="673100"/>
        </a:xfrm>
        <a:prstGeom prst="trapezoid">
          <a:avLst>
            <a:gd name="adj" fmla="val 65374"/>
          </a:avLst>
        </a:prstGeom>
        <a:solidFill>
          <a:schemeClr val="accent5">
            <a:hueOff val="4859071"/>
            <a:satOff val="-7390"/>
            <a:lumOff val="47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050" tIns="19050" rIns="19050" bIns="19050" numCol="1" spcCol="1270" anchor="ctr" anchorCtr="0">
          <a:noAutofit/>
        </a:bodyPr>
        <a:lstStyle/>
        <a:p>
          <a:pPr marL="0" lvl="0" indent="0" algn="ctr" defTabSz="666750">
            <a:lnSpc>
              <a:spcPct val="90000"/>
            </a:lnSpc>
            <a:spcBef>
              <a:spcPct val="0"/>
            </a:spcBef>
            <a:spcAft>
              <a:spcPct val="35000"/>
            </a:spcAft>
            <a:buNone/>
          </a:pPr>
          <a:r>
            <a:rPr lang="en-US" sz="1500" b="1" kern="1200" dirty="0">
              <a:solidFill>
                <a:srgbClr val="000000"/>
              </a:solidFill>
            </a:rPr>
            <a:t>(SSD) Local secondary storage – local disks</a:t>
          </a:r>
        </a:p>
      </dsp:txBody>
      <dsp:txXfrm>
        <a:off x="1210093" y="2692400"/>
        <a:ext cx="2860219" cy="673100"/>
      </dsp:txXfrm>
    </dsp:sp>
    <dsp:sp modelId="{E0DBF0B6-D8EA-4119-90E5-2C4BFD34E0E3}">
      <dsp:nvSpPr>
        <dsp:cNvPr id="0" name=""/>
        <dsp:cNvSpPr/>
      </dsp:nvSpPr>
      <dsp:spPr>
        <a:xfrm>
          <a:off x="0" y="3365500"/>
          <a:ext cx="5280406" cy="673100"/>
        </a:xfrm>
        <a:prstGeom prst="trapezoid">
          <a:avLst>
            <a:gd name="adj" fmla="val 65374"/>
          </a:avLst>
        </a:prstGeom>
        <a:solidFill>
          <a:schemeClr val="accent5">
            <a:hueOff val="6073839"/>
            <a:satOff val="-9238"/>
            <a:lumOff val="588"/>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050" tIns="19050" rIns="19050" bIns="19050" numCol="1" spcCol="1270" anchor="ctr" anchorCtr="0">
          <a:noAutofit/>
        </a:bodyPr>
        <a:lstStyle/>
        <a:p>
          <a:pPr marL="0" lvl="0" indent="0" algn="ctr" defTabSz="666750">
            <a:lnSpc>
              <a:spcPct val="90000"/>
            </a:lnSpc>
            <a:spcBef>
              <a:spcPct val="0"/>
            </a:spcBef>
            <a:spcAft>
              <a:spcPct val="35000"/>
            </a:spcAft>
            <a:buNone/>
          </a:pPr>
          <a:r>
            <a:rPr lang="en-US" sz="1500" b="1" kern="1200" dirty="0">
              <a:solidFill>
                <a:srgbClr val="000000"/>
              </a:solidFill>
            </a:rPr>
            <a:t>Remote secondary storage – remote disks</a:t>
          </a:r>
        </a:p>
      </dsp:txBody>
      <dsp:txXfrm>
        <a:off x="924071" y="3365500"/>
        <a:ext cx="3432263" cy="673100"/>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4244BC7-F3B2-4DB7-BE31-CC57CB06DBD8}">
      <dsp:nvSpPr>
        <dsp:cNvPr id="0" name=""/>
        <dsp:cNvSpPr/>
      </dsp:nvSpPr>
      <dsp:spPr>
        <a:xfrm>
          <a:off x="2200169" y="0"/>
          <a:ext cx="880067" cy="673100"/>
        </a:xfrm>
        <a:prstGeom prst="trapezoid">
          <a:avLst>
            <a:gd name="adj" fmla="val 65374"/>
          </a:avLst>
        </a:prstGeom>
        <a:solidFill>
          <a:schemeClr val="accent5">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050" tIns="19050" rIns="19050" bIns="19050" numCol="1" spcCol="1270" anchor="ctr" anchorCtr="0">
          <a:noAutofit/>
        </a:bodyPr>
        <a:lstStyle/>
        <a:p>
          <a:pPr marL="0" lvl="0" indent="0" algn="ctr" defTabSz="666750">
            <a:lnSpc>
              <a:spcPct val="90000"/>
            </a:lnSpc>
            <a:spcBef>
              <a:spcPct val="0"/>
            </a:spcBef>
            <a:spcAft>
              <a:spcPct val="35000"/>
            </a:spcAft>
            <a:buNone/>
          </a:pPr>
          <a:r>
            <a:rPr lang="en-US" sz="1500" b="1" kern="1200" dirty="0">
              <a:solidFill>
                <a:srgbClr val="000000"/>
              </a:solidFill>
            </a:rPr>
            <a:t>Registers</a:t>
          </a:r>
        </a:p>
      </dsp:txBody>
      <dsp:txXfrm>
        <a:off x="2200169" y="0"/>
        <a:ext cx="880067" cy="673100"/>
      </dsp:txXfrm>
    </dsp:sp>
    <dsp:sp modelId="{F718A39C-0038-4CC9-BAD2-E637893584C9}">
      <dsp:nvSpPr>
        <dsp:cNvPr id="0" name=""/>
        <dsp:cNvSpPr/>
      </dsp:nvSpPr>
      <dsp:spPr>
        <a:xfrm>
          <a:off x="1760135" y="673100"/>
          <a:ext cx="1760135" cy="673100"/>
        </a:xfrm>
        <a:prstGeom prst="trapezoid">
          <a:avLst>
            <a:gd name="adj" fmla="val 65374"/>
          </a:avLst>
        </a:prstGeom>
        <a:solidFill>
          <a:schemeClr val="accent5">
            <a:hueOff val="1214768"/>
            <a:satOff val="-1848"/>
            <a:lumOff val="118"/>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050" tIns="19050" rIns="19050" bIns="19050" numCol="1" spcCol="1270" anchor="ctr" anchorCtr="0">
          <a:noAutofit/>
        </a:bodyPr>
        <a:lstStyle/>
        <a:p>
          <a:pPr marL="0" lvl="0" indent="0" algn="ctr" defTabSz="666750">
            <a:lnSpc>
              <a:spcPct val="90000"/>
            </a:lnSpc>
            <a:spcBef>
              <a:spcPct val="0"/>
            </a:spcBef>
            <a:spcAft>
              <a:spcPct val="35000"/>
            </a:spcAft>
            <a:buNone/>
          </a:pPr>
          <a:r>
            <a:rPr lang="en-US" sz="1500" b="1" kern="1200" dirty="0">
              <a:solidFill>
                <a:srgbClr val="000000"/>
              </a:solidFill>
            </a:rPr>
            <a:t>On-chip L1 cache (SRAM)</a:t>
          </a:r>
        </a:p>
      </dsp:txBody>
      <dsp:txXfrm>
        <a:off x="2068159" y="673100"/>
        <a:ext cx="1144087" cy="673100"/>
      </dsp:txXfrm>
    </dsp:sp>
    <dsp:sp modelId="{E07E4688-DF30-42C4-A7EB-4FEAD77B8334}">
      <dsp:nvSpPr>
        <dsp:cNvPr id="0" name=""/>
        <dsp:cNvSpPr/>
      </dsp:nvSpPr>
      <dsp:spPr>
        <a:xfrm>
          <a:off x="1320101" y="1346200"/>
          <a:ext cx="2640203" cy="673100"/>
        </a:xfrm>
        <a:prstGeom prst="trapezoid">
          <a:avLst>
            <a:gd name="adj" fmla="val 65374"/>
          </a:avLst>
        </a:prstGeom>
        <a:solidFill>
          <a:schemeClr val="accent5">
            <a:hueOff val="2429536"/>
            <a:satOff val="-3695"/>
            <a:lumOff val="235"/>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050" tIns="19050" rIns="19050" bIns="19050" numCol="1" spcCol="1270" anchor="ctr" anchorCtr="0">
          <a:noAutofit/>
        </a:bodyPr>
        <a:lstStyle/>
        <a:p>
          <a:pPr marL="0" lvl="0" indent="0" algn="ctr" defTabSz="666750">
            <a:lnSpc>
              <a:spcPct val="90000"/>
            </a:lnSpc>
            <a:spcBef>
              <a:spcPct val="0"/>
            </a:spcBef>
            <a:spcAft>
              <a:spcPct val="35000"/>
            </a:spcAft>
            <a:buNone/>
          </a:pPr>
          <a:r>
            <a:rPr lang="en-US" sz="1500" b="1" kern="1200" dirty="0">
              <a:solidFill>
                <a:srgbClr val="000000"/>
              </a:solidFill>
            </a:rPr>
            <a:t>Off-chip L2 cache (SRAM)</a:t>
          </a:r>
        </a:p>
      </dsp:txBody>
      <dsp:txXfrm>
        <a:off x="1782137" y="1346200"/>
        <a:ext cx="1716131" cy="673100"/>
      </dsp:txXfrm>
    </dsp:sp>
    <dsp:sp modelId="{F331AB8C-50F5-4B7C-A009-4AB979408E08}">
      <dsp:nvSpPr>
        <dsp:cNvPr id="0" name=""/>
        <dsp:cNvSpPr/>
      </dsp:nvSpPr>
      <dsp:spPr>
        <a:xfrm>
          <a:off x="880067" y="2019300"/>
          <a:ext cx="3520270" cy="673100"/>
        </a:xfrm>
        <a:prstGeom prst="trapezoid">
          <a:avLst>
            <a:gd name="adj" fmla="val 65374"/>
          </a:avLst>
        </a:prstGeom>
        <a:solidFill>
          <a:schemeClr val="accent5">
            <a:hueOff val="3644303"/>
            <a:satOff val="-5543"/>
            <a:lumOff val="353"/>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050" tIns="19050" rIns="19050" bIns="19050" numCol="1" spcCol="1270" anchor="ctr" anchorCtr="0">
          <a:noAutofit/>
        </a:bodyPr>
        <a:lstStyle/>
        <a:p>
          <a:pPr marL="0" lvl="0" indent="0" algn="ctr" defTabSz="666750">
            <a:lnSpc>
              <a:spcPct val="90000"/>
            </a:lnSpc>
            <a:spcBef>
              <a:spcPct val="0"/>
            </a:spcBef>
            <a:spcAft>
              <a:spcPct val="35000"/>
            </a:spcAft>
            <a:buNone/>
          </a:pPr>
          <a:r>
            <a:rPr lang="en-US" sz="1500" b="1" kern="1200">
              <a:solidFill>
                <a:srgbClr val="000000"/>
              </a:solidFill>
            </a:rPr>
            <a:t>Main memory (DRAM)</a:t>
          </a:r>
          <a:endParaRPr lang="en-US" sz="1500" b="1" kern="1200" dirty="0">
            <a:solidFill>
              <a:srgbClr val="000000"/>
            </a:solidFill>
          </a:endParaRPr>
        </a:p>
      </dsp:txBody>
      <dsp:txXfrm>
        <a:off x="1496115" y="2019300"/>
        <a:ext cx="2288175" cy="673100"/>
      </dsp:txXfrm>
    </dsp:sp>
    <dsp:sp modelId="{6745DFCC-04E4-4FAE-BC9E-854BE08B6436}">
      <dsp:nvSpPr>
        <dsp:cNvPr id="0" name=""/>
        <dsp:cNvSpPr/>
      </dsp:nvSpPr>
      <dsp:spPr>
        <a:xfrm>
          <a:off x="440033" y="2692400"/>
          <a:ext cx="4400338" cy="673100"/>
        </a:xfrm>
        <a:prstGeom prst="trapezoid">
          <a:avLst>
            <a:gd name="adj" fmla="val 65374"/>
          </a:avLst>
        </a:prstGeom>
        <a:solidFill>
          <a:schemeClr val="accent5">
            <a:hueOff val="4859071"/>
            <a:satOff val="-7390"/>
            <a:lumOff val="47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050" tIns="19050" rIns="19050" bIns="19050" numCol="1" spcCol="1270" anchor="ctr" anchorCtr="0">
          <a:noAutofit/>
        </a:bodyPr>
        <a:lstStyle/>
        <a:p>
          <a:pPr marL="0" lvl="0" indent="0" algn="ctr" defTabSz="666750">
            <a:lnSpc>
              <a:spcPct val="90000"/>
            </a:lnSpc>
            <a:spcBef>
              <a:spcPct val="0"/>
            </a:spcBef>
            <a:spcAft>
              <a:spcPct val="35000"/>
            </a:spcAft>
            <a:buNone/>
          </a:pPr>
          <a:r>
            <a:rPr lang="en-US" sz="1500" b="1" kern="1200" dirty="0">
              <a:solidFill>
                <a:srgbClr val="000000"/>
              </a:solidFill>
            </a:rPr>
            <a:t>(SSD) Local secondary storage – local disks</a:t>
          </a:r>
        </a:p>
      </dsp:txBody>
      <dsp:txXfrm>
        <a:off x="1210093" y="2692400"/>
        <a:ext cx="2860219" cy="673100"/>
      </dsp:txXfrm>
    </dsp:sp>
    <dsp:sp modelId="{E0DBF0B6-D8EA-4119-90E5-2C4BFD34E0E3}">
      <dsp:nvSpPr>
        <dsp:cNvPr id="0" name=""/>
        <dsp:cNvSpPr/>
      </dsp:nvSpPr>
      <dsp:spPr>
        <a:xfrm>
          <a:off x="0" y="3365500"/>
          <a:ext cx="5280406" cy="673100"/>
        </a:xfrm>
        <a:prstGeom prst="trapezoid">
          <a:avLst>
            <a:gd name="adj" fmla="val 65374"/>
          </a:avLst>
        </a:prstGeom>
        <a:solidFill>
          <a:schemeClr val="accent5">
            <a:hueOff val="6073839"/>
            <a:satOff val="-9238"/>
            <a:lumOff val="588"/>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050" tIns="19050" rIns="19050" bIns="19050" numCol="1" spcCol="1270" anchor="ctr" anchorCtr="0">
          <a:noAutofit/>
        </a:bodyPr>
        <a:lstStyle/>
        <a:p>
          <a:pPr marL="0" lvl="0" indent="0" algn="ctr" defTabSz="666750">
            <a:lnSpc>
              <a:spcPct val="90000"/>
            </a:lnSpc>
            <a:spcBef>
              <a:spcPct val="0"/>
            </a:spcBef>
            <a:spcAft>
              <a:spcPct val="35000"/>
            </a:spcAft>
            <a:buNone/>
          </a:pPr>
          <a:r>
            <a:rPr lang="en-US" sz="1500" b="1" kern="1200" dirty="0">
              <a:solidFill>
                <a:srgbClr val="000000"/>
              </a:solidFill>
            </a:rPr>
            <a:t>Remote secondary storage – remote disks</a:t>
          </a:r>
        </a:p>
      </dsp:txBody>
      <dsp:txXfrm>
        <a:off x="924071" y="3365500"/>
        <a:ext cx="3432263" cy="673100"/>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B6F2699-0CF8-4605-9FDA-D7AA58DD84F9}">
      <dsp:nvSpPr>
        <dsp:cNvPr id="0" name=""/>
        <dsp:cNvSpPr/>
      </dsp:nvSpPr>
      <dsp:spPr>
        <a:xfrm>
          <a:off x="0" y="545"/>
          <a:ext cx="6451943" cy="0"/>
        </a:xfrm>
        <a:prstGeom prst="line">
          <a:avLst/>
        </a:prstGeom>
        <a:solidFill>
          <a:schemeClr val="accent5">
            <a:hueOff val="0"/>
            <a:satOff val="0"/>
            <a:lumOff val="0"/>
            <a:alphaOff val="0"/>
          </a:schemeClr>
        </a:solidFill>
        <a:ln w="19050" cap="flat" cmpd="sng" algn="ctr">
          <a:solidFill>
            <a:schemeClr val="accent5">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FE011B16-0792-4202-8008-12AA9041C20C}">
      <dsp:nvSpPr>
        <dsp:cNvPr id="0" name=""/>
        <dsp:cNvSpPr/>
      </dsp:nvSpPr>
      <dsp:spPr>
        <a:xfrm>
          <a:off x="0" y="545"/>
          <a:ext cx="6451943" cy="89335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56210" tIns="156210" rIns="156210" bIns="156210" numCol="1" spcCol="1270" anchor="t" anchorCtr="0">
          <a:noAutofit/>
        </a:bodyPr>
        <a:lstStyle/>
        <a:p>
          <a:pPr marL="0" lvl="0" indent="0" algn="l" defTabSz="1822450">
            <a:lnSpc>
              <a:spcPct val="90000"/>
            </a:lnSpc>
            <a:spcBef>
              <a:spcPct val="0"/>
            </a:spcBef>
            <a:spcAft>
              <a:spcPct val="35000"/>
            </a:spcAft>
            <a:buNone/>
          </a:pPr>
          <a:r>
            <a:rPr lang="en-US" sz="4100" kern="1200"/>
            <a:t>Numerically reliable</a:t>
          </a:r>
        </a:p>
      </dsp:txBody>
      <dsp:txXfrm>
        <a:off x="0" y="545"/>
        <a:ext cx="6451943" cy="893359"/>
      </dsp:txXfrm>
    </dsp:sp>
    <dsp:sp modelId="{8CB524CF-4482-44F6-B4C8-D2CCDDBA8CCC}">
      <dsp:nvSpPr>
        <dsp:cNvPr id="0" name=""/>
        <dsp:cNvSpPr/>
      </dsp:nvSpPr>
      <dsp:spPr>
        <a:xfrm>
          <a:off x="0" y="893904"/>
          <a:ext cx="6451943" cy="0"/>
        </a:xfrm>
        <a:prstGeom prst="line">
          <a:avLst/>
        </a:prstGeom>
        <a:solidFill>
          <a:schemeClr val="accent5">
            <a:hueOff val="1518460"/>
            <a:satOff val="-2309"/>
            <a:lumOff val="147"/>
            <a:alphaOff val="0"/>
          </a:schemeClr>
        </a:solidFill>
        <a:ln w="19050" cap="flat" cmpd="sng" algn="ctr">
          <a:solidFill>
            <a:schemeClr val="accent5">
              <a:hueOff val="1518460"/>
              <a:satOff val="-2309"/>
              <a:lumOff val="147"/>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63FC7EDE-2444-456E-B9BB-45398C410799}">
      <dsp:nvSpPr>
        <dsp:cNvPr id="0" name=""/>
        <dsp:cNvSpPr/>
      </dsp:nvSpPr>
      <dsp:spPr>
        <a:xfrm>
          <a:off x="0" y="893904"/>
          <a:ext cx="6451943" cy="89335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56210" tIns="156210" rIns="156210" bIns="156210" numCol="1" spcCol="1270" anchor="t" anchorCtr="0">
          <a:noAutofit/>
        </a:bodyPr>
        <a:lstStyle/>
        <a:p>
          <a:pPr marL="0" lvl="0" indent="0" algn="l" defTabSz="1822450">
            <a:lnSpc>
              <a:spcPct val="90000"/>
            </a:lnSpc>
            <a:spcBef>
              <a:spcPct val="0"/>
            </a:spcBef>
            <a:spcAft>
              <a:spcPct val="35000"/>
            </a:spcAft>
            <a:buNone/>
          </a:pPr>
          <a:r>
            <a:rPr lang="en-US" sz="4100" kern="1200"/>
            <a:t>Memory safe</a:t>
          </a:r>
        </a:p>
      </dsp:txBody>
      <dsp:txXfrm>
        <a:off x="0" y="893904"/>
        <a:ext cx="6451943" cy="893359"/>
      </dsp:txXfrm>
    </dsp:sp>
    <dsp:sp modelId="{6D68B057-3591-4063-80E9-FBB70754DF43}">
      <dsp:nvSpPr>
        <dsp:cNvPr id="0" name=""/>
        <dsp:cNvSpPr/>
      </dsp:nvSpPr>
      <dsp:spPr>
        <a:xfrm>
          <a:off x="0" y="1787263"/>
          <a:ext cx="6451943" cy="0"/>
        </a:xfrm>
        <a:prstGeom prst="line">
          <a:avLst/>
        </a:prstGeom>
        <a:solidFill>
          <a:schemeClr val="accent5">
            <a:hueOff val="3036919"/>
            <a:satOff val="-4619"/>
            <a:lumOff val="294"/>
            <a:alphaOff val="0"/>
          </a:schemeClr>
        </a:solidFill>
        <a:ln w="19050" cap="flat" cmpd="sng" algn="ctr">
          <a:solidFill>
            <a:schemeClr val="accent5">
              <a:hueOff val="3036919"/>
              <a:satOff val="-4619"/>
              <a:lumOff val="294"/>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1B978B82-0E62-4D73-80F8-15EF366AA5F9}">
      <dsp:nvSpPr>
        <dsp:cNvPr id="0" name=""/>
        <dsp:cNvSpPr/>
      </dsp:nvSpPr>
      <dsp:spPr>
        <a:xfrm>
          <a:off x="0" y="1787263"/>
          <a:ext cx="6451943" cy="89335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56210" tIns="156210" rIns="156210" bIns="156210" numCol="1" spcCol="1270" anchor="t" anchorCtr="0">
          <a:noAutofit/>
        </a:bodyPr>
        <a:lstStyle/>
        <a:p>
          <a:pPr marL="0" lvl="0" indent="0" algn="l" defTabSz="1822450">
            <a:lnSpc>
              <a:spcPct val="90000"/>
            </a:lnSpc>
            <a:spcBef>
              <a:spcPct val="0"/>
            </a:spcBef>
            <a:spcAft>
              <a:spcPct val="35000"/>
            </a:spcAft>
            <a:buNone/>
          </a:pPr>
          <a:r>
            <a:rPr lang="en-US" sz="4100" kern="1200"/>
            <a:t>Memory efficient</a:t>
          </a:r>
        </a:p>
      </dsp:txBody>
      <dsp:txXfrm>
        <a:off x="0" y="1787263"/>
        <a:ext cx="6451943" cy="893359"/>
      </dsp:txXfrm>
    </dsp:sp>
    <dsp:sp modelId="{5767241B-3AAC-4F9F-ACB7-174ED933559A}">
      <dsp:nvSpPr>
        <dsp:cNvPr id="0" name=""/>
        <dsp:cNvSpPr/>
      </dsp:nvSpPr>
      <dsp:spPr>
        <a:xfrm>
          <a:off x="0" y="2680623"/>
          <a:ext cx="6451943" cy="0"/>
        </a:xfrm>
        <a:prstGeom prst="line">
          <a:avLst/>
        </a:prstGeom>
        <a:solidFill>
          <a:schemeClr val="accent5">
            <a:hueOff val="4555379"/>
            <a:satOff val="-6928"/>
            <a:lumOff val="441"/>
            <a:alphaOff val="0"/>
          </a:schemeClr>
        </a:solidFill>
        <a:ln w="19050" cap="flat" cmpd="sng" algn="ctr">
          <a:solidFill>
            <a:schemeClr val="accent5">
              <a:hueOff val="4555379"/>
              <a:satOff val="-6928"/>
              <a:lumOff val="441"/>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DE0249A2-DC0A-4FBF-AF8B-27A841C7C466}">
      <dsp:nvSpPr>
        <dsp:cNvPr id="0" name=""/>
        <dsp:cNvSpPr/>
      </dsp:nvSpPr>
      <dsp:spPr>
        <a:xfrm>
          <a:off x="0" y="2680623"/>
          <a:ext cx="6451943" cy="89335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56210" tIns="156210" rIns="156210" bIns="156210" numCol="1" spcCol="1270" anchor="t" anchorCtr="0">
          <a:noAutofit/>
        </a:bodyPr>
        <a:lstStyle/>
        <a:p>
          <a:pPr marL="0" lvl="0" indent="0" algn="l" defTabSz="1822450">
            <a:lnSpc>
              <a:spcPct val="90000"/>
            </a:lnSpc>
            <a:spcBef>
              <a:spcPct val="0"/>
            </a:spcBef>
            <a:spcAft>
              <a:spcPct val="35000"/>
            </a:spcAft>
            <a:buNone/>
          </a:pPr>
          <a:r>
            <a:rPr lang="en-US" sz="4100" kern="1200"/>
            <a:t>Operations efficient</a:t>
          </a:r>
        </a:p>
      </dsp:txBody>
      <dsp:txXfrm>
        <a:off x="0" y="2680623"/>
        <a:ext cx="6451943" cy="893359"/>
      </dsp:txXfrm>
    </dsp:sp>
    <dsp:sp modelId="{C03C08DE-0C7E-46CA-81A8-2416BC1ABF6B}">
      <dsp:nvSpPr>
        <dsp:cNvPr id="0" name=""/>
        <dsp:cNvSpPr/>
      </dsp:nvSpPr>
      <dsp:spPr>
        <a:xfrm>
          <a:off x="0" y="3573982"/>
          <a:ext cx="6451943" cy="0"/>
        </a:xfrm>
        <a:prstGeom prst="line">
          <a:avLst/>
        </a:prstGeom>
        <a:solidFill>
          <a:schemeClr val="accent5">
            <a:hueOff val="6073839"/>
            <a:satOff val="-9238"/>
            <a:lumOff val="588"/>
            <a:alphaOff val="0"/>
          </a:schemeClr>
        </a:solidFill>
        <a:ln w="19050" cap="flat" cmpd="sng" algn="ctr">
          <a:solidFill>
            <a:schemeClr val="accent5">
              <a:hueOff val="6073839"/>
              <a:satOff val="-9238"/>
              <a:lumOff val="588"/>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941D5982-7B2D-4929-8C74-88CD9460B915}">
      <dsp:nvSpPr>
        <dsp:cNvPr id="0" name=""/>
        <dsp:cNvSpPr/>
      </dsp:nvSpPr>
      <dsp:spPr>
        <a:xfrm>
          <a:off x="0" y="3573982"/>
          <a:ext cx="6451943" cy="89335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56210" tIns="156210" rIns="156210" bIns="156210" numCol="1" spcCol="1270" anchor="t" anchorCtr="0">
          <a:noAutofit/>
        </a:bodyPr>
        <a:lstStyle/>
        <a:p>
          <a:pPr marL="0" lvl="0" indent="0" algn="l" defTabSz="1822450">
            <a:lnSpc>
              <a:spcPct val="90000"/>
            </a:lnSpc>
            <a:spcBef>
              <a:spcPct val="0"/>
            </a:spcBef>
            <a:spcAft>
              <a:spcPct val="35000"/>
            </a:spcAft>
            <a:buNone/>
          </a:pPr>
          <a:r>
            <a:rPr lang="en-US" sz="4100" kern="1200" dirty="0"/>
            <a:t>Scales well</a:t>
          </a:r>
        </a:p>
      </dsp:txBody>
      <dsp:txXfrm>
        <a:off x="0" y="3573982"/>
        <a:ext cx="6451943" cy="893359"/>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75ABBFE-C32B-4591-9932-1CE905FE4A77}">
      <dsp:nvSpPr>
        <dsp:cNvPr id="0" name=""/>
        <dsp:cNvSpPr/>
      </dsp:nvSpPr>
      <dsp:spPr>
        <a:xfrm>
          <a:off x="0" y="0"/>
          <a:ext cx="6451943" cy="0"/>
        </a:xfrm>
        <a:prstGeom prst="line">
          <a:avLst/>
        </a:prstGeom>
        <a:solidFill>
          <a:schemeClr val="accent2">
            <a:hueOff val="0"/>
            <a:satOff val="0"/>
            <a:lumOff val="0"/>
            <a:alphaOff val="0"/>
          </a:schemeClr>
        </a:solidFill>
        <a:ln w="19050"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A716DB4B-E222-4EB2-B7C2-4320CDB4DC3C}">
      <dsp:nvSpPr>
        <dsp:cNvPr id="0" name=""/>
        <dsp:cNvSpPr/>
      </dsp:nvSpPr>
      <dsp:spPr>
        <a:xfrm>
          <a:off x="0" y="0"/>
          <a:ext cx="6451943" cy="111697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5730" tIns="125730" rIns="125730" bIns="125730" numCol="1" spcCol="1270" anchor="t" anchorCtr="0">
          <a:noAutofit/>
        </a:bodyPr>
        <a:lstStyle/>
        <a:p>
          <a:pPr marL="0" lvl="0" indent="0" algn="l" defTabSz="1466850">
            <a:lnSpc>
              <a:spcPct val="90000"/>
            </a:lnSpc>
            <a:spcBef>
              <a:spcPct val="0"/>
            </a:spcBef>
            <a:spcAft>
              <a:spcPct val="35000"/>
            </a:spcAft>
            <a:buNone/>
          </a:pPr>
          <a:r>
            <a:rPr lang="en-US" sz="3300" kern="1200"/>
            <a:t>Write Code</a:t>
          </a:r>
        </a:p>
      </dsp:txBody>
      <dsp:txXfrm>
        <a:off x="0" y="0"/>
        <a:ext cx="6451943" cy="1116971"/>
      </dsp:txXfrm>
    </dsp:sp>
    <dsp:sp modelId="{C9EBBA52-8DE8-4CEB-BEFA-221435815E7A}">
      <dsp:nvSpPr>
        <dsp:cNvPr id="0" name=""/>
        <dsp:cNvSpPr/>
      </dsp:nvSpPr>
      <dsp:spPr>
        <a:xfrm>
          <a:off x="0" y="1116971"/>
          <a:ext cx="6451943" cy="0"/>
        </a:xfrm>
        <a:prstGeom prst="line">
          <a:avLst/>
        </a:prstGeom>
        <a:solidFill>
          <a:schemeClr val="accent2">
            <a:hueOff val="-79300"/>
            <a:satOff val="-24444"/>
            <a:lumOff val="-2941"/>
            <a:alphaOff val="0"/>
          </a:schemeClr>
        </a:solidFill>
        <a:ln w="19050" cap="flat" cmpd="sng" algn="ctr">
          <a:solidFill>
            <a:schemeClr val="accent2">
              <a:hueOff val="-79300"/>
              <a:satOff val="-24444"/>
              <a:lumOff val="-2941"/>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3F12E5A5-3A83-4927-A82A-F82118384410}">
      <dsp:nvSpPr>
        <dsp:cNvPr id="0" name=""/>
        <dsp:cNvSpPr/>
      </dsp:nvSpPr>
      <dsp:spPr>
        <a:xfrm>
          <a:off x="0" y="1116971"/>
          <a:ext cx="6451943" cy="111697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5730" tIns="125730" rIns="125730" bIns="125730" numCol="1" spcCol="1270" anchor="t" anchorCtr="0">
          <a:noAutofit/>
        </a:bodyPr>
        <a:lstStyle/>
        <a:p>
          <a:pPr marL="0" lvl="0" indent="0" algn="l" defTabSz="1466850">
            <a:lnSpc>
              <a:spcPct val="90000"/>
            </a:lnSpc>
            <a:spcBef>
              <a:spcPct val="0"/>
            </a:spcBef>
            <a:spcAft>
              <a:spcPct val="35000"/>
            </a:spcAft>
            <a:buNone/>
          </a:pPr>
          <a:r>
            <a:rPr lang="en-US" sz="3300" kern="1200" dirty="0"/>
            <a:t>Run Test Cases &amp; Benchmarks</a:t>
          </a:r>
        </a:p>
      </dsp:txBody>
      <dsp:txXfrm>
        <a:off x="0" y="1116971"/>
        <a:ext cx="6451943" cy="1116971"/>
      </dsp:txXfrm>
    </dsp:sp>
    <dsp:sp modelId="{00ADB2F6-550F-4B21-9EED-113DBD58C5BD}">
      <dsp:nvSpPr>
        <dsp:cNvPr id="0" name=""/>
        <dsp:cNvSpPr/>
      </dsp:nvSpPr>
      <dsp:spPr>
        <a:xfrm>
          <a:off x="0" y="2233943"/>
          <a:ext cx="6451943" cy="0"/>
        </a:xfrm>
        <a:prstGeom prst="line">
          <a:avLst/>
        </a:prstGeom>
        <a:solidFill>
          <a:schemeClr val="accent2">
            <a:hueOff val="-158601"/>
            <a:satOff val="-48888"/>
            <a:lumOff val="-5883"/>
            <a:alphaOff val="0"/>
          </a:schemeClr>
        </a:solidFill>
        <a:ln w="19050" cap="flat" cmpd="sng" algn="ctr">
          <a:solidFill>
            <a:schemeClr val="accent2">
              <a:hueOff val="-158601"/>
              <a:satOff val="-48888"/>
              <a:lumOff val="-5883"/>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CEF13EBD-FE75-471B-95C7-36CAB7F7F205}">
      <dsp:nvSpPr>
        <dsp:cNvPr id="0" name=""/>
        <dsp:cNvSpPr/>
      </dsp:nvSpPr>
      <dsp:spPr>
        <a:xfrm>
          <a:off x="0" y="2233943"/>
          <a:ext cx="6451943" cy="111697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5730" tIns="125730" rIns="125730" bIns="125730" numCol="1" spcCol="1270" anchor="t" anchorCtr="0">
          <a:noAutofit/>
        </a:bodyPr>
        <a:lstStyle/>
        <a:p>
          <a:pPr marL="0" lvl="0" indent="0" algn="l" defTabSz="1466850">
            <a:lnSpc>
              <a:spcPct val="90000"/>
            </a:lnSpc>
            <a:spcBef>
              <a:spcPct val="0"/>
            </a:spcBef>
            <a:spcAft>
              <a:spcPct val="35000"/>
            </a:spcAft>
            <a:buNone/>
          </a:pPr>
          <a:r>
            <a:rPr lang="en-US" sz="3300" kern="1200"/>
            <a:t>Profile code</a:t>
          </a:r>
        </a:p>
      </dsp:txBody>
      <dsp:txXfrm>
        <a:off x="0" y="2233943"/>
        <a:ext cx="6451943" cy="1116971"/>
      </dsp:txXfrm>
    </dsp:sp>
    <dsp:sp modelId="{63434DEE-56B8-463A-B1DB-B18C39BF0482}">
      <dsp:nvSpPr>
        <dsp:cNvPr id="0" name=""/>
        <dsp:cNvSpPr/>
      </dsp:nvSpPr>
      <dsp:spPr>
        <a:xfrm>
          <a:off x="0" y="3350915"/>
          <a:ext cx="6451943" cy="0"/>
        </a:xfrm>
        <a:prstGeom prst="line">
          <a:avLst/>
        </a:prstGeom>
        <a:solidFill>
          <a:schemeClr val="accent2">
            <a:hueOff val="-237901"/>
            <a:satOff val="-73332"/>
            <a:lumOff val="-8824"/>
            <a:alphaOff val="0"/>
          </a:schemeClr>
        </a:solidFill>
        <a:ln w="19050" cap="flat" cmpd="sng" algn="ctr">
          <a:solidFill>
            <a:schemeClr val="accent2">
              <a:hueOff val="-237901"/>
              <a:satOff val="-73332"/>
              <a:lumOff val="-8824"/>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ED9E06E2-9DFF-4BB3-889D-2834110D508F}">
      <dsp:nvSpPr>
        <dsp:cNvPr id="0" name=""/>
        <dsp:cNvSpPr/>
      </dsp:nvSpPr>
      <dsp:spPr>
        <a:xfrm>
          <a:off x="0" y="3350915"/>
          <a:ext cx="6451943" cy="111697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5730" tIns="125730" rIns="125730" bIns="125730" numCol="1" spcCol="1270" anchor="t" anchorCtr="0">
          <a:noAutofit/>
        </a:bodyPr>
        <a:lstStyle/>
        <a:p>
          <a:pPr marL="0" lvl="0" indent="0" algn="l" defTabSz="1466850">
            <a:lnSpc>
              <a:spcPct val="90000"/>
            </a:lnSpc>
            <a:spcBef>
              <a:spcPct val="0"/>
            </a:spcBef>
            <a:spcAft>
              <a:spcPct val="35000"/>
            </a:spcAft>
            <a:buNone/>
          </a:pPr>
          <a:r>
            <a:rPr lang="en-US" sz="3300" kern="1200"/>
            <a:t>Run linter for style (python clint.py)</a:t>
          </a:r>
        </a:p>
      </dsp:txBody>
      <dsp:txXfrm>
        <a:off x="0" y="3350915"/>
        <a:ext cx="6451943" cy="1116971"/>
      </dsp:txXfrm>
    </dsp:sp>
  </dsp:spTree>
</dsp:drawing>
</file>

<file path=ppt/diagrams/layout1.xml><?xml version="1.0" encoding="utf-8"?>
<dgm:layoutDef xmlns:dgm="http://schemas.openxmlformats.org/drawingml/2006/diagram" xmlns:a="http://schemas.openxmlformats.org/drawingml/2006/main" uniqueId="urn:microsoft.com/office/officeart/2005/8/layout/pyramid1">
  <dgm:title val=""/>
  <dgm:desc val=""/>
  <dgm:catLst>
    <dgm:cat type="pyramid" pri="1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pyra">
          <dgm:param type="linDir" val="fromB"/>
          <dgm:param type="txDir" val="fromT"/>
          <dgm:param type="pyraAcctPos" val="aft"/>
          <dgm:param type="pyraAcctTxMar" val="step"/>
          <dgm:param type="pyraAcctBkgdNode" val="acctBkgd"/>
          <dgm:param type="pyraAcctTxNode" val="acctTx"/>
          <dgm:param type="pyraLvlNode" val="level"/>
        </dgm:alg>
      </dgm:if>
      <dgm:else name="Name3">
        <dgm:alg type="pyra">
          <dgm:param type="linDir" val="fromB"/>
          <dgm:param type="txDir" val="fromT"/>
          <dgm:param type="pyraAcctPos" val="bef"/>
          <dgm:param type="pyraAcctTxMar" val="step"/>
          <dgm:param type="pyraAcctBkgdNode" val="acctBkgd"/>
          <dgm:param type="pyraAcctTxNode" val="acctTx"/>
          <dgm:param type="pyraLvlNode" val="level"/>
        </dgm:alg>
      </dgm:else>
    </dgm:choose>
    <dgm:shape xmlns:r="http://schemas.openxmlformats.org/officeDocument/2006/relationships" r:blip="">
      <dgm:adjLst/>
    </dgm:shape>
    <dgm:presOf/>
    <dgm:choose name="Name4">
      <dgm:if name="Name5" axis="root des" ptType="all node" func="maxDepth" op="gte" val="2">
        <dgm:constrLst>
          <dgm:constr type="primFontSz" for="des" forName="levelTx" op="equ"/>
          <dgm:constr type="secFontSz" for="des" forName="acctTx" op="equ"/>
          <dgm:constr type="pyraAcctRatio" val="0.32"/>
        </dgm:constrLst>
      </dgm:if>
      <dgm:else name="Name6">
        <dgm:constrLst>
          <dgm:constr type="primFontSz" for="des" forName="levelTx" op="equ"/>
          <dgm:constr type="secFontSz" for="des" forName="acctTx" op="equ"/>
          <dgm:constr type="pyraAcctRatio"/>
        </dgm:constrLst>
      </dgm:else>
    </dgm:choose>
    <dgm:ruleLst/>
    <dgm:forEach name="Name7" axis="ch" ptType="node">
      <dgm:layoutNode name="Name8">
        <dgm:alg type="composite">
          <dgm:param type="horzAlign" val="none"/>
        </dgm:alg>
        <dgm:shape xmlns:r="http://schemas.openxmlformats.org/officeDocument/2006/relationships" r:blip="">
          <dgm:adjLst/>
        </dgm:shape>
        <dgm:presOf/>
        <dgm:choose name="Name9">
          <dgm:if name="Name10" axis="self" ptType="node" func="pos" op="equ" val="1">
            <dgm:constrLst>
              <dgm:constr type="ctrX" for="ch" forName="acctBkgd" val="1"/>
              <dgm:constr type="ctrY" for="ch" forName="acctBkgd" val="1"/>
              <dgm:constr type="w" for="ch" forName="acctBkgd" val="1"/>
              <dgm:constr type="h" for="ch" forName="acctBkgd" val="1"/>
              <dgm:constr type="ctrX" for="ch" forName="acctTx" val="1"/>
              <dgm:constr type="ctrY" for="ch" forName="acctTx" val="1"/>
              <dgm:constr type="w" for="ch" forName="acctTx" val="1"/>
              <dgm:constr type="h" for="ch" forName="acctTx" val="1"/>
              <dgm:constr type="ctrX" for="ch" forName="level" val="1"/>
              <dgm:constr type="ctrY" for="ch" forName="level" val="1"/>
              <dgm:constr type="w" for="ch" forName="level" val="1"/>
              <dgm:constr type="h" for="ch" forName="level" val="1"/>
              <dgm:constr type="ctrX" for="ch" forName="levelTx" refType="ctrX" refFor="ch" refForName="level"/>
              <dgm:constr type="ctrY" for="ch" forName="levelTx" refType="ctrY" refFor="ch" refForName="level"/>
              <dgm:constr type="w" for="ch" forName="levelTx" refType="w" refFor="ch" refForName="level"/>
              <dgm:constr type="h" for="ch" forName="levelTx" refType="h" refFor="ch" refForName="level"/>
            </dgm:constrLst>
          </dgm:if>
          <dgm:else name="Name11">
            <dgm:constrLst>
              <dgm:constr type="ctrX" for="ch" forName="acctBkgd" val="1"/>
              <dgm:constr type="ctrY" for="ch" forName="acctBkgd" val="1"/>
              <dgm:constr type="w" for="ch" forName="acctBkgd" val="1"/>
              <dgm:constr type="h" for="ch" forName="acctBkgd" val="1"/>
              <dgm:constr type="ctrX" for="ch" forName="acctTx" val="1"/>
              <dgm:constr type="ctrY" for="ch" forName="acctTx" val="1"/>
              <dgm:constr type="w" for="ch" forName="acctTx" val="1"/>
              <dgm:constr type="h" for="ch" forName="acctTx" val="1"/>
              <dgm:constr type="ctrX" for="ch" forName="level" val="1"/>
              <dgm:constr type="ctrY" for="ch" forName="level" val="1"/>
              <dgm:constr type="w" for="ch" forName="level" val="1"/>
              <dgm:constr type="h" for="ch" forName="level" val="1"/>
              <dgm:constr type="ctrX" for="ch" forName="levelTx" refType="ctrX" refFor="ch" refForName="level"/>
              <dgm:constr type="ctrY" for="ch" forName="levelTx" refType="ctrY" refFor="ch" refForName="level"/>
              <dgm:constr type="w" for="ch" forName="levelTx" refType="w" refFor="ch" refForName="level" fact="0.65"/>
              <dgm:constr type="h" for="ch" forName="levelTx" refType="h" refFor="ch" refForName="level"/>
            </dgm:constrLst>
          </dgm:else>
        </dgm:choose>
        <dgm:ruleLst/>
        <dgm:choose name="Name12">
          <dgm:if name="Name13" axis="ch" ptType="node" func="cnt" op="gte" val="1">
            <dgm:layoutNode name="acctBkgd" styleLbl="alignAcc1">
              <dgm:alg type="sp"/>
              <dgm:shape xmlns:r="http://schemas.openxmlformats.org/officeDocument/2006/relationships" type="nonIsoscelesTrapezoid" r:blip="">
                <dgm:adjLst/>
              </dgm:shape>
              <dgm:presOf axis="des" ptType="node"/>
              <dgm:constrLst/>
              <dgm:ruleLst/>
            </dgm:layoutNode>
            <dgm:layoutNode name="acctTx" styleLbl="alignAcc1">
              <dgm:varLst>
                <dgm:bulletEnabled val="1"/>
              </dgm:varLst>
              <dgm:alg type="tx">
                <dgm:param type="stBulletLvl" val="1"/>
                <dgm:param type="txAnchorVertCh" val="mid"/>
              </dgm:alg>
              <dgm:shape xmlns:r="http://schemas.openxmlformats.org/officeDocument/2006/relationships" type="nonIsoscelesTrapezoid" r:blip="" hideGeom="1">
                <dgm:adjLst/>
              </dgm:shape>
              <dgm:presOf axis="des" ptType="node"/>
              <dgm:constrLst>
                <dgm:constr type="secFontSz" val="65"/>
                <dgm:constr type="primFontSz" refType="secFontSz"/>
                <dgm:constr type="tMarg" refType="secFontSz" fact="0.3"/>
                <dgm:constr type="bMarg" refType="secFontSz" fact="0.3"/>
                <dgm:constr type="lMarg" refType="secFontSz" fact="0.3"/>
                <dgm:constr type="rMarg" refType="secFontSz" fact="0.3"/>
              </dgm:constrLst>
              <dgm:ruleLst>
                <dgm:rule type="secFontSz" val="5" fact="NaN" max="NaN"/>
              </dgm:ruleLst>
            </dgm:layoutNode>
          </dgm:if>
          <dgm:else name="Name14"/>
        </dgm:choose>
        <dgm:layoutNode name="level">
          <dgm:varLst>
            <dgm:chMax val="1"/>
            <dgm:bulletEnabled val="1"/>
          </dgm:varLst>
          <dgm:alg type="sp"/>
          <dgm:shape xmlns:r="http://schemas.openxmlformats.org/officeDocument/2006/relationships" type="trapezoid" r:blip="">
            <dgm:adjLst/>
          </dgm:shape>
          <dgm:presOf axis="self"/>
          <dgm:constrLst>
            <dgm:constr type="h" val="500"/>
            <dgm:constr type="w" val="1"/>
          </dgm:constrLst>
          <dgm:ruleLst/>
        </dgm:layoutNode>
        <dgm:layoutNode name="levelTx" styleLbl="revTx">
          <dgm:varLst>
            <dgm:chMax val="1"/>
            <dgm:bulletEnabled val="1"/>
          </dgm:varLst>
          <dgm:alg type="tx"/>
          <dgm:shape xmlns:r="http://schemas.openxmlformats.org/officeDocument/2006/relationships" type="rect" r:blip="" hideGeom="1">
            <dgm:adjLst/>
          </dgm:shape>
          <dgm:presOf axis="self"/>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layoutNode>
    </dgm:forEach>
  </dgm:layoutNode>
</dgm:layoutDef>
</file>

<file path=ppt/diagrams/layout2.xml><?xml version="1.0" encoding="utf-8"?>
<dgm:layoutDef xmlns:dgm="http://schemas.openxmlformats.org/drawingml/2006/diagram" xmlns:a="http://schemas.openxmlformats.org/drawingml/2006/main" uniqueId="urn:microsoft.com/office/officeart/2005/8/layout/pyramid1">
  <dgm:title val=""/>
  <dgm:desc val=""/>
  <dgm:catLst>
    <dgm:cat type="pyramid" pri="1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pyra">
          <dgm:param type="linDir" val="fromB"/>
          <dgm:param type="txDir" val="fromT"/>
          <dgm:param type="pyraAcctPos" val="aft"/>
          <dgm:param type="pyraAcctTxMar" val="step"/>
          <dgm:param type="pyraAcctBkgdNode" val="acctBkgd"/>
          <dgm:param type="pyraAcctTxNode" val="acctTx"/>
          <dgm:param type="pyraLvlNode" val="level"/>
        </dgm:alg>
      </dgm:if>
      <dgm:else name="Name3">
        <dgm:alg type="pyra">
          <dgm:param type="linDir" val="fromB"/>
          <dgm:param type="txDir" val="fromT"/>
          <dgm:param type="pyraAcctPos" val="bef"/>
          <dgm:param type="pyraAcctTxMar" val="step"/>
          <dgm:param type="pyraAcctBkgdNode" val="acctBkgd"/>
          <dgm:param type="pyraAcctTxNode" val="acctTx"/>
          <dgm:param type="pyraLvlNode" val="level"/>
        </dgm:alg>
      </dgm:else>
    </dgm:choose>
    <dgm:shape xmlns:r="http://schemas.openxmlformats.org/officeDocument/2006/relationships" r:blip="">
      <dgm:adjLst/>
    </dgm:shape>
    <dgm:presOf/>
    <dgm:choose name="Name4">
      <dgm:if name="Name5" axis="root des" ptType="all node" func="maxDepth" op="gte" val="2">
        <dgm:constrLst>
          <dgm:constr type="primFontSz" for="des" forName="levelTx" op="equ"/>
          <dgm:constr type="secFontSz" for="des" forName="acctTx" op="equ"/>
          <dgm:constr type="pyraAcctRatio" val="0.32"/>
        </dgm:constrLst>
      </dgm:if>
      <dgm:else name="Name6">
        <dgm:constrLst>
          <dgm:constr type="primFontSz" for="des" forName="levelTx" op="equ"/>
          <dgm:constr type="secFontSz" for="des" forName="acctTx" op="equ"/>
          <dgm:constr type="pyraAcctRatio"/>
        </dgm:constrLst>
      </dgm:else>
    </dgm:choose>
    <dgm:ruleLst/>
    <dgm:forEach name="Name7" axis="ch" ptType="node">
      <dgm:layoutNode name="Name8">
        <dgm:alg type="composite">
          <dgm:param type="horzAlign" val="none"/>
        </dgm:alg>
        <dgm:shape xmlns:r="http://schemas.openxmlformats.org/officeDocument/2006/relationships" r:blip="">
          <dgm:adjLst/>
        </dgm:shape>
        <dgm:presOf/>
        <dgm:choose name="Name9">
          <dgm:if name="Name10" axis="self" ptType="node" func="pos" op="equ" val="1">
            <dgm:constrLst>
              <dgm:constr type="ctrX" for="ch" forName="acctBkgd" val="1"/>
              <dgm:constr type="ctrY" for="ch" forName="acctBkgd" val="1"/>
              <dgm:constr type="w" for="ch" forName="acctBkgd" val="1"/>
              <dgm:constr type="h" for="ch" forName="acctBkgd" val="1"/>
              <dgm:constr type="ctrX" for="ch" forName="acctTx" val="1"/>
              <dgm:constr type="ctrY" for="ch" forName="acctTx" val="1"/>
              <dgm:constr type="w" for="ch" forName="acctTx" val="1"/>
              <dgm:constr type="h" for="ch" forName="acctTx" val="1"/>
              <dgm:constr type="ctrX" for="ch" forName="level" val="1"/>
              <dgm:constr type="ctrY" for="ch" forName="level" val="1"/>
              <dgm:constr type="w" for="ch" forName="level" val="1"/>
              <dgm:constr type="h" for="ch" forName="level" val="1"/>
              <dgm:constr type="ctrX" for="ch" forName="levelTx" refType="ctrX" refFor="ch" refForName="level"/>
              <dgm:constr type="ctrY" for="ch" forName="levelTx" refType="ctrY" refFor="ch" refForName="level"/>
              <dgm:constr type="w" for="ch" forName="levelTx" refType="w" refFor="ch" refForName="level"/>
              <dgm:constr type="h" for="ch" forName="levelTx" refType="h" refFor="ch" refForName="level"/>
            </dgm:constrLst>
          </dgm:if>
          <dgm:else name="Name11">
            <dgm:constrLst>
              <dgm:constr type="ctrX" for="ch" forName="acctBkgd" val="1"/>
              <dgm:constr type="ctrY" for="ch" forName="acctBkgd" val="1"/>
              <dgm:constr type="w" for="ch" forName="acctBkgd" val="1"/>
              <dgm:constr type="h" for="ch" forName="acctBkgd" val="1"/>
              <dgm:constr type="ctrX" for="ch" forName="acctTx" val="1"/>
              <dgm:constr type="ctrY" for="ch" forName="acctTx" val="1"/>
              <dgm:constr type="w" for="ch" forName="acctTx" val="1"/>
              <dgm:constr type="h" for="ch" forName="acctTx" val="1"/>
              <dgm:constr type="ctrX" for="ch" forName="level" val="1"/>
              <dgm:constr type="ctrY" for="ch" forName="level" val="1"/>
              <dgm:constr type="w" for="ch" forName="level" val="1"/>
              <dgm:constr type="h" for="ch" forName="level" val="1"/>
              <dgm:constr type="ctrX" for="ch" forName="levelTx" refType="ctrX" refFor="ch" refForName="level"/>
              <dgm:constr type="ctrY" for="ch" forName="levelTx" refType="ctrY" refFor="ch" refForName="level"/>
              <dgm:constr type="w" for="ch" forName="levelTx" refType="w" refFor="ch" refForName="level" fact="0.65"/>
              <dgm:constr type="h" for="ch" forName="levelTx" refType="h" refFor="ch" refForName="level"/>
            </dgm:constrLst>
          </dgm:else>
        </dgm:choose>
        <dgm:ruleLst/>
        <dgm:choose name="Name12">
          <dgm:if name="Name13" axis="ch" ptType="node" func="cnt" op="gte" val="1">
            <dgm:layoutNode name="acctBkgd" styleLbl="alignAcc1">
              <dgm:alg type="sp"/>
              <dgm:shape xmlns:r="http://schemas.openxmlformats.org/officeDocument/2006/relationships" type="nonIsoscelesTrapezoid" r:blip="">
                <dgm:adjLst/>
              </dgm:shape>
              <dgm:presOf axis="des" ptType="node"/>
              <dgm:constrLst/>
              <dgm:ruleLst/>
            </dgm:layoutNode>
            <dgm:layoutNode name="acctTx" styleLbl="alignAcc1">
              <dgm:varLst>
                <dgm:bulletEnabled val="1"/>
              </dgm:varLst>
              <dgm:alg type="tx">
                <dgm:param type="stBulletLvl" val="1"/>
                <dgm:param type="txAnchorVertCh" val="mid"/>
              </dgm:alg>
              <dgm:shape xmlns:r="http://schemas.openxmlformats.org/officeDocument/2006/relationships" type="nonIsoscelesTrapezoid" r:blip="" hideGeom="1">
                <dgm:adjLst/>
              </dgm:shape>
              <dgm:presOf axis="des" ptType="node"/>
              <dgm:constrLst>
                <dgm:constr type="secFontSz" val="65"/>
                <dgm:constr type="primFontSz" refType="secFontSz"/>
                <dgm:constr type="tMarg" refType="secFontSz" fact="0.3"/>
                <dgm:constr type="bMarg" refType="secFontSz" fact="0.3"/>
                <dgm:constr type="lMarg" refType="secFontSz" fact="0.3"/>
                <dgm:constr type="rMarg" refType="secFontSz" fact="0.3"/>
              </dgm:constrLst>
              <dgm:ruleLst>
                <dgm:rule type="secFontSz" val="5" fact="NaN" max="NaN"/>
              </dgm:ruleLst>
            </dgm:layoutNode>
          </dgm:if>
          <dgm:else name="Name14"/>
        </dgm:choose>
        <dgm:layoutNode name="level">
          <dgm:varLst>
            <dgm:chMax val="1"/>
            <dgm:bulletEnabled val="1"/>
          </dgm:varLst>
          <dgm:alg type="sp"/>
          <dgm:shape xmlns:r="http://schemas.openxmlformats.org/officeDocument/2006/relationships" type="trapezoid" r:blip="">
            <dgm:adjLst/>
          </dgm:shape>
          <dgm:presOf axis="self"/>
          <dgm:constrLst>
            <dgm:constr type="h" val="500"/>
            <dgm:constr type="w" val="1"/>
          </dgm:constrLst>
          <dgm:ruleLst/>
        </dgm:layoutNode>
        <dgm:layoutNode name="levelTx" styleLbl="revTx">
          <dgm:varLst>
            <dgm:chMax val="1"/>
            <dgm:bulletEnabled val="1"/>
          </dgm:varLst>
          <dgm:alg type="tx"/>
          <dgm:shape xmlns:r="http://schemas.openxmlformats.org/officeDocument/2006/relationships" type="rect" r:blip="" hideGeom="1">
            <dgm:adjLst/>
          </dgm:shape>
          <dgm:presOf axis="self"/>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layoutNode>
    </dgm:forEach>
  </dgm:layoutNode>
</dgm:layoutDef>
</file>

<file path=ppt/diagrams/layout3.xml><?xml version="1.0" encoding="utf-8"?>
<dgm:layoutDef xmlns:dgm="http://schemas.openxmlformats.org/drawingml/2006/diagram" xmlns:a="http://schemas.openxmlformats.org/drawingml/2006/main" uniqueId="urn:microsoft.com/office/officeart/2005/8/layout/pyramid1">
  <dgm:title val=""/>
  <dgm:desc val=""/>
  <dgm:catLst>
    <dgm:cat type="pyramid" pri="1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pyra">
          <dgm:param type="linDir" val="fromB"/>
          <dgm:param type="txDir" val="fromT"/>
          <dgm:param type="pyraAcctPos" val="aft"/>
          <dgm:param type="pyraAcctTxMar" val="step"/>
          <dgm:param type="pyraAcctBkgdNode" val="acctBkgd"/>
          <dgm:param type="pyraAcctTxNode" val="acctTx"/>
          <dgm:param type="pyraLvlNode" val="level"/>
        </dgm:alg>
      </dgm:if>
      <dgm:else name="Name3">
        <dgm:alg type="pyra">
          <dgm:param type="linDir" val="fromB"/>
          <dgm:param type="txDir" val="fromT"/>
          <dgm:param type="pyraAcctPos" val="bef"/>
          <dgm:param type="pyraAcctTxMar" val="step"/>
          <dgm:param type="pyraAcctBkgdNode" val="acctBkgd"/>
          <dgm:param type="pyraAcctTxNode" val="acctTx"/>
          <dgm:param type="pyraLvlNode" val="level"/>
        </dgm:alg>
      </dgm:else>
    </dgm:choose>
    <dgm:shape xmlns:r="http://schemas.openxmlformats.org/officeDocument/2006/relationships" r:blip="">
      <dgm:adjLst/>
    </dgm:shape>
    <dgm:presOf/>
    <dgm:choose name="Name4">
      <dgm:if name="Name5" axis="root des" ptType="all node" func="maxDepth" op="gte" val="2">
        <dgm:constrLst>
          <dgm:constr type="primFontSz" for="des" forName="levelTx" op="equ"/>
          <dgm:constr type="secFontSz" for="des" forName="acctTx" op="equ"/>
          <dgm:constr type="pyraAcctRatio" val="0.32"/>
        </dgm:constrLst>
      </dgm:if>
      <dgm:else name="Name6">
        <dgm:constrLst>
          <dgm:constr type="primFontSz" for="des" forName="levelTx" op="equ"/>
          <dgm:constr type="secFontSz" for="des" forName="acctTx" op="equ"/>
          <dgm:constr type="pyraAcctRatio"/>
        </dgm:constrLst>
      </dgm:else>
    </dgm:choose>
    <dgm:ruleLst/>
    <dgm:forEach name="Name7" axis="ch" ptType="node">
      <dgm:layoutNode name="Name8">
        <dgm:alg type="composite">
          <dgm:param type="horzAlign" val="none"/>
        </dgm:alg>
        <dgm:shape xmlns:r="http://schemas.openxmlformats.org/officeDocument/2006/relationships" r:blip="">
          <dgm:adjLst/>
        </dgm:shape>
        <dgm:presOf/>
        <dgm:choose name="Name9">
          <dgm:if name="Name10" axis="self" ptType="node" func="pos" op="equ" val="1">
            <dgm:constrLst>
              <dgm:constr type="ctrX" for="ch" forName="acctBkgd" val="1"/>
              <dgm:constr type="ctrY" for="ch" forName="acctBkgd" val="1"/>
              <dgm:constr type="w" for="ch" forName="acctBkgd" val="1"/>
              <dgm:constr type="h" for="ch" forName="acctBkgd" val="1"/>
              <dgm:constr type="ctrX" for="ch" forName="acctTx" val="1"/>
              <dgm:constr type="ctrY" for="ch" forName="acctTx" val="1"/>
              <dgm:constr type="w" for="ch" forName="acctTx" val="1"/>
              <dgm:constr type="h" for="ch" forName="acctTx" val="1"/>
              <dgm:constr type="ctrX" for="ch" forName="level" val="1"/>
              <dgm:constr type="ctrY" for="ch" forName="level" val="1"/>
              <dgm:constr type="w" for="ch" forName="level" val="1"/>
              <dgm:constr type="h" for="ch" forName="level" val="1"/>
              <dgm:constr type="ctrX" for="ch" forName="levelTx" refType="ctrX" refFor="ch" refForName="level"/>
              <dgm:constr type="ctrY" for="ch" forName="levelTx" refType="ctrY" refFor="ch" refForName="level"/>
              <dgm:constr type="w" for="ch" forName="levelTx" refType="w" refFor="ch" refForName="level"/>
              <dgm:constr type="h" for="ch" forName="levelTx" refType="h" refFor="ch" refForName="level"/>
            </dgm:constrLst>
          </dgm:if>
          <dgm:else name="Name11">
            <dgm:constrLst>
              <dgm:constr type="ctrX" for="ch" forName="acctBkgd" val="1"/>
              <dgm:constr type="ctrY" for="ch" forName="acctBkgd" val="1"/>
              <dgm:constr type="w" for="ch" forName="acctBkgd" val="1"/>
              <dgm:constr type="h" for="ch" forName="acctBkgd" val="1"/>
              <dgm:constr type="ctrX" for="ch" forName="acctTx" val="1"/>
              <dgm:constr type="ctrY" for="ch" forName="acctTx" val="1"/>
              <dgm:constr type="w" for="ch" forName="acctTx" val="1"/>
              <dgm:constr type="h" for="ch" forName="acctTx" val="1"/>
              <dgm:constr type="ctrX" for="ch" forName="level" val="1"/>
              <dgm:constr type="ctrY" for="ch" forName="level" val="1"/>
              <dgm:constr type="w" for="ch" forName="level" val="1"/>
              <dgm:constr type="h" for="ch" forName="level" val="1"/>
              <dgm:constr type="ctrX" for="ch" forName="levelTx" refType="ctrX" refFor="ch" refForName="level"/>
              <dgm:constr type="ctrY" for="ch" forName="levelTx" refType="ctrY" refFor="ch" refForName="level"/>
              <dgm:constr type="w" for="ch" forName="levelTx" refType="w" refFor="ch" refForName="level" fact="0.65"/>
              <dgm:constr type="h" for="ch" forName="levelTx" refType="h" refFor="ch" refForName="level"/>
            </dgm:constrLst>
          </dgm:else>
        </dgm:choose>
        <dgm:ruleLst/>
        <dgm:choose name="Name12">
          <dgm:if name="Name13" axis="ch" ptType="node" func="cnt" op="gte" val="1">
            <dgm:layoutNode name="acctBkgd" styleLbl="alignAcc1">
              <dgm:alg type="sp"/>
              <dgm:shape xmlns:r="http://schemas.openxmlformats.org/officeDocument/2006/relationships" type="nonIsoscelesTrapezoid" r:blip="">
                <dgm:adjLst/>
              </dgm:shape>
              <dgm:presOf axis="des" ptType="node"/>
              <dgm:constrLst/>
              <dgm:ruleLst/>
            </dgm:layoutNode>
            <dgm:layoutNode name="acctTx" styleLbl="alignAcc1">
              <dgm:varLst>
                <dgm:bulletEnabled val="1"/>
              </dgm:varLst>
              <dgm:alg type="tx">
                <dgm:param type="stBulletLvl" val="1"/>
                <dgm:param type="txAnchorVertCh" val="mid"/>
              </dgm:alg>
              <dgm:shape xmlns:r="http://schemas.openxmlformats.org/officeDocument/2006/relationships" type="nonIsoscelesTrapezoid" r:blip="" hideGeom="1">
                <dgm:adjLst/>
              </dgm:shape>
              <dgm:presOf axis="des" ptType="node"/>
              <dgm:constrLst>
                <dgm:constr type="secFontSz" val="65"/>
                <dgm:constr type="primFontSz" refType="secFontSz"/>
                <dgm:constr type="tMarg" refType="secFontSz" fact="0.3"/>
                <dgm:constr type="bMarg" refType="secFontSz" fact="0.3"/>
                <dgm:constr type="lMarg" refType="secFontSz" fact="0.3"/>
                <dgm:constr type="rMarg" refType="secFontSz" fact="0.3"/>
              </dgm:constrLst>
              <dgm:ruleLst>
                <dgm:rule type="secFontSz" val="5" fact="NaN" max="NaN"/>
              </dgm:ruleLst>
            </dgm:layoutNode>
          </dgm:if>
          <dgm:else name="Name14"/>
        </dgm:choose>
        <dgm:layoutNode name="level">
          <dgm:varLst>
            <dgm:chMax val="1"/>
            <dgm:bulletEnabled val="1"/>
          </dgm:varLst>
          <dgm:alg type="sp"/>
          <dgm:shape xmlns:r="http://schemas.openxmlformats.org/officeDocument/2006/relationships" type="trapezoid" r:blip="">
            <dgm:adjLst/>
          </dgm:shape>
          <dgm:presOf axis="self"/>
          <dgm:constrLst>
            <dgm:constr type="h" val="500"/>
            <dgm:constr type="w" val="1"/>
          </dgm:constrLst>
          <dgm:ruleLst/>
        </dgm:layoutNode>
        <dgm:layoutNode name="levelTx" styleLbl="revTx">
          <dgm:varLst>
            <dgm:chMax val="1"/>
            <dgm:bulletEnabled val="1"/>
          </dgm:varLst>
          <dgm:alg type="tx"/>
          <dgm:shape xmlns:r="http://schemas.openxmlformats.org/officeDocument/2006/relationships" type="rect" r:blip="" hideGeom="1">
            <dgm:adjLst/>
          </dgm:shape>
          <dgm:presOf axis="self"/>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layoutNode>
    </dgm:forEach>
  </dgm:layoutNode>
</dgm:layoutDef>
</file>

<file path=ppt/diagrams/layout4.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5.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193E607-F3CD-4D05-8211-05B214C08966}" type="datetimeFigureOut">
              <a:rPr lang="en-US" smtClean="0"/>
              <a:t>5/14/2026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F434D68-4E3A-47C4-BCAC-F17451564682}" type="slidenum">
              <a:rPr lang="en-US" smtClean="0"/>
              <a:t>‹#›</a:t>
            </a:fld>
            <a:endParaRPr lang="en-US"/>
          </a:p>
        </p:txBody>
      </p:sp>
    </p:spTree>
    <p:extLst>
      <p:ext uri="{BB962C8B-B14F-4D97-AF65-F5344CB8AC3E}">
        <p14:creationId xmlns:p14="http://schemas.microsoft.com/office/powerpoint/2010/main" val="34870984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BF434D68-4E3A-47C4-BCAC-F17451564682}" type="slidenum">
              <a:rPr lang="en-US" smtClean="0"/>
              <a:t>1</a:t>
            </a:fld>
            <a:endParaRPr lang="en-US"/>
          </a:p>
        </p:txBody>
      </p:sp>
    </p:spTree>
    <p:extLst>
      <p:ext uri="{BB962C8B-B14F-4D97-AF65-F5344CB8AC3E}">
        <p14:creationId xmlns:p14="http://schemas.microsoft.com/office/powerpoint/2010/main" val="359334919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Notice that this is iterative.</a:t>
            </a:r>
          </a:p>
        </p:txBody>
      </p:sp>
      <p:sp>
        <p:nvSpPr>
          <p:cNvPr id="4" name="Slide Number Placeholder 3"/>
          <p:cNvSpPr>
            <a:spLocks noGrp="1"/>
          </p:cNvSpPr>
          <p:nvPr>
            <p:ph type="sldNum" sz="quarter" idx="5"/>
          </p:nvPr>
        </p:nvSpPr>
        <p:spPr/>
        <p:txBody>
          <a:bodyPr/>
          <a:lstStyle/>
          <a:p>
            <a:fld id="{BF434D68-4E3A-47C4-BCAC-F17451564682}" type="slidenum">
              <a:rPr lang="en-US" smtClean="0"/>
              <a:t>29</a:t>
            </a:fld>
            <a:endParaRPr lang="en-US"/>
          </a:p>
        </p:txBody>
      </p:sp>
    </p:spTree>
    <p:extLst>
      <p:ext uri="{BB962C8B-B14F-4D97-AF65-F5344CB8AC3E}">
        <p14:creationId xmlns:p14="http://schemas.microsoft.com/office/powerpoint/2010/main" val="57230107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BF434D68-4E3A-47C4-BCAC-F17451564682}" type="slidenum">
              <a:rPr lang="en-US" smtClean="0"/>
              <a:t>33</a:t>
            </a:fld>
            <a:endParaRPr lang="en-US"/>
          </a:p>
        </p:txBody>
      </p:sp>
    </p:spTree>
    <p:extLst>
      <p:ext uri="{BB962C8B-B14F-4D97-AF65-F5344CB8AC3E}">
        <p14:creationId xmlns:p14="http://schemas.microsoft.com/office/powerpoint/2010/main" val="153991471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If on-chip is cutting up an avocado to eat, going to disk is like going to the store to get an avocado, and going to a remote disk is like waiting for an avocado tree to grow you an avocado!</a:t>
            </a:r>
          </a:p>
        </p:txBody>
      </p:sp>
      <p:sp>
        <p:nvSpPr>
          <p:cNvPr id="4" name="Slide Number Placeholder 3"/>
          <p:cNvSpPr>
            <a:spLocks noGrp="1"/>
          </p:cNvSpPr>
          <p:nvPr>
            <p:ph type="sldNum" sz="quarter" idx="5"/>
          </p:nvPr>
        </p:nvSpPr>
        <p:spPr/>
        <p:txBody>
          <a:bodyPr/>
          <a:lstStyle/>
          <a:p>
            <a:fld id="{BF434D68-4E3A-47C4-BCAC-F17451564682}" type="slidenum">
              <a:rPr lang="en-US" smtClean="0"/>
              <a:t>4</a:t>
            </a:fld>
            <a:endParaRPr lang="en-US"/>
          </a:p>
        </p:txBody>
      </p:sp>
    </p:spTree>
    <p:extLst>
      <p:ext uri="{BB962C8B-B14F-4D97-AF65-F5344CB8AC3E}">
        <p14:creationId xmlns:p14="http://schemas.microsoft.com/office/powerpoint/2010/main" val="398441969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What this means is that processes that access memory don’t scale linearly with bytes.  There is a discontinuity if you must go to the main memory instead of a cache.</a:t>
            </a:r>
          </a:p>
        </p:txBody>
      </p:sp>
      <p:sp>
        <p:nvSpPr>
          <p:cNvPr id="4" name="Slide Number Placeholder 3"/>
          <p:cNvSpPr>
            <a:spLocks noGrp="1"/>
          </p:cNvSpPr>
          <p:nvPr>
            <p:ph type="sldNum" sz="quarter" idx="5"/>
          </p:nvPr>
        </p:nvSpPr>
        <p:spPr/>
        <p:txBody>
          <a:bodyPr/>
          <a:lstStyle/>
          <a:p>
            <a:fld id="{BF434D68-4E3A-47C4-BCAC-F17451564682}" type="slidenum">
              <a:rPr lang="en-US" smtClean="0"/>
              <a:t>6</a:t>
            </a:fld>
            <a:endParaRPr lang="en-US"/>
          </a:p>
        </p:txBody>
      </p:sp>
    </p:spTree>
    <p:extLst>
      <p:ext uri="{BB962C8B-B14F-4D97-AF65-F5344CB8AC3E}">
        <p14:creationId xmlns:p14="http://schemas.microsoft.com/office/powerpoint/2010/main" val="377126858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883A3A6-FA82-B9EB-FD01-4E11554B682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59915F5-BB44-7EA9-8E04-4FD0A0DF673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8B3C187-A3CA-71E4-2E6B-3DF2D91D48E5}"/>
              </a:ext>
            </a:extLst>
          </p:cNvPr>
          <p:cNvSpPr>
            <a:spLocks noGrp="1"/>
          </p:cNvSpPr>
          <p:nvPr>
            <p:ph type="body" idx="1"/>
          </p:nvPr>
        </p:nvSpPr>
        <p:spPr/>
        <p:txBody>
          <a:bodyPr/>
          <a:lstStyle/>
          <a:p>
            <a:r>
              <a:rPr lang="en-US" dirty="0"/>
              <a:t>Notice that this is iterative.</a:t>
            </a:r>
          </a:p>
        </p:txBody>
      </p:sp>
      <p:sp>
        <p:nvSpPr>
          <p:cNvPr id="4" name="Slide Number Placeholder 3">
            <a:extLst>
              <a:ext uri="{FF2B5EF4-FFF2-40B4-BE49-F238E27FC236}">
                <a16:creationId xmlns:a16="http://schemas.microsoft.com/office/drawing/2014/main" id="{CB7E67F9-B50C-3159-3ED7-8EAF006972E6}"/>
              </a:ext>
            </a:extLst>
          </p:cNvPr>
          <p:cNvSpPr>
            <a:spLocks noGrp="1"/>
          </p:cNvSpPr>
          <p:nvPr>
            <p:ph type="sldNum" sz="quarter" idx="5"/>
          </p:nvPr>
        </p:nvSpPr>
        <p:spPr/>
        <p:txBody>
          <a:bodyPr/>
          <a:lstStyle/>
          <a:p>
            <a:fld id="{BF434D68-4E3A-47C4-BCAC-F17451564682}" type="slidenum">
              <a:rPr lang="en-US" smtClean="0"/>
              <a:t>11</a:t>
            </a:fld>
            <a:endParaRPr lang="en-US"/>
          </a:p>
        </p:txBody>
      </p:sp>
    </p:spTree>
    <p:extLst>
      <p:ext uri="{BB962C8B-B14F-4D97-AF65-F5344CB8AC3E}">
        <p14:creationId xmlns:p14="http://schemas.microsoft.com/office/powerpoint/2010/main" val="208610581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54FD25B-17DC-FD7E-19A7-DCFE92D6BF5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7E83DF0-F713-7991-AC39-5C778412F94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A5918D3-641B-C776-5C38-5F45BF6D685B}"/>
              </a:ext>
            </a:extLst>
          </p:cNvPr>
          <p:cNvSpPr>
            <a:spLocks noGrp="1"/>
          </p:cNvSpPr>
          <p:nvPr>
            <p:ph type="body" idx="1"/>
          </p:nvPr>
        </p:nvSpPr>
        <p:spPr/>
        <p:txBody>
          <a:bodyPr/>
          <a:lstStyle/>
          <a:p>
            <a:r>
              <a:rPr lang="en-US" dirty="0"/>
              <a:t>Notice that this is iterative.</a:t>
            </a:r>
          </a:p>
        </p:txBody>
      </p:sp>
      <p:sp>
        <p:nvSpPr>
          <p:cNvPr id="4" name="Slide Number Placeholder 3">
            <a:extLst>
              <a:ext uri="{FF2B5EF4-FFF2-40B4-BE49-F238E27FC236}">
                <a16:creationId xmlns:a16="http://schemas.microsoft.com/office/drawing/2014/main" id="{9707D84C-ED1E-204C-30AE-53B861A10725}"/>
              </a:ext>
            </a:extLst>
          </p:cNvPr>
          <p:cNvSpPr>
            <a:spLocks noGrp="1"/>
          </p:cNvSpPr>
          <p:nvPr>
            <p:ph type="sldNum" sz="quarter" idx="5"/>
          </p:nvPr>
        </p:nvSpPr>
        <p:spPr/>
        <p:txBody>
          <a:bodyPr/>
          <a:lstStyle/>
          <a:p>
            <a:fld id="{BF434D68-4E3A-47C4-BCAC-F17451564682}" type="slidenum">
              <a:rPr lang="en-US" smtClean="0"/>
              <a:t>12</a:t>
            </a:fld>
            <a:endParaRPr lang="en-US"/>
          </a:p>
        </p:txBody>
      </p:sp>
    </p:spTree>
    <p:extLst>
      <p:ext uri="{BB962C8B-B14F-4D97-AF65-F5344CB8AC3E}">
        <p14:creationId xmlns:p14="http://schemas.microsoft.com/office/powerpoint/2010/main" val="170943188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E775BCA-B3CE-FBE8-476D-0FDD46CB46C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305FD41-2C39-3124-8005-9769E64DF13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74036E6-CFD9-D295-BC31-72C2D889F159}"/>
              </a:ext>
            </a:extLst>
          </p:cNvPr>
          <p:cNvSpPr>
            <a:spLocks noGrp="1"/>
          </p:cNvSpPr>
          <p:nvPr>
            <p:ph type="body" idx="1"/>
          </p:nvPr>
        </p:nvSpPr>
        <p:spPr/>
        <p:txBody>
          <a:bodyPr/>
          <a:lstStyle/>
          <a:p>
            <a:r>
              <a:rPr lang="en-US" dirty="0"/>
              <a:t>Notice that this is iterative.</a:t>
            </a:r>
          </a:p>
        </p:txBody>
      </p:sp>
      <p:sp>
        <p:nvSpPr>
          <p:cNvPr id="4" name="Slide Number Placeholder 3">
            <a:extLst>
              <a:ext uri="{FF2B5EF4-FFF2-40B4-BE49-F238E27FC236}">
                <a16:creationId xmlns:a16="http://schemas.microsoft.com/office/drawing/2014/main" id="{860FDCDA-C801-305C-8ED4-DA4E26302411}"/>
              </a:ext>
            </a:extLst>
          </p:cNvPr>
          <p:cNvSpPr>
            <a:spLocks noGrp="1"/>
          </p:cNvSpPr>
          <p:nvPr>
            <p:ph type="sldNum" sz="quarter" idx="5"/>
          </p:nvPr>
        </p:nvSpPr>
        <p:spPr/>
        <p:txBody>
          <a:bodyPr/>
          <a:lstStyle/>
          <a:p>
            <a:fld id="{BF434D68-4E3A-47C4-BCAC-F17451564682}" type="slidenum">
              <a:rPr lang="en-US" smtClean="0"/>
              <a:t>13</a:t>
            </a:fld>
            <a:endParaRPr lang="en-US"/>
          </a:p>
        </p:txBody>
      </p:sp>
    </p:spTree>
    <p:extLst>
      <p:ext uri="{BB962C8B-B14F-4D97-AF65-F5344CB8AC3E}">
        <p14:creationId xmlns:p14="http://schemas.microsoft.com/office/powerpoint/2010/main" val="381453941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4AF3D2A-3043-D8F1-E737-95D5758C861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5267A5C-D2FB-59EC-BF6C-3C931B54A1F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095E40D-2D1A-FA2C-977B-8102750A12A4}"/>
              </a:ext>
            </a:extLst>
          </p:cNvPr>
          <p:cNvSpPr>
            <a:spLocks noGrp="1"/>
          </p:cNvSpPr>
          <p:nvPr>
            <p:ph type="body" idx="1"/>
          </p:nvPr>
        </p:nvSpPr>
        <p:spPr/>
        <p:txBody>
          <a:bodyPr/>
          <a:lstStyle/>
          <a:p>
            <a:r>
              <a:rPr lang="en-US" dirty="0"/>
              <a:t>Notice that this is iterative.</a:t>
            </a:r>
          </a:p>
        </p:txBody>
      </p:sp>
      <p:sp>
        <p:nvSpPr>
          <p:cNvPr id="4" name="Slide Number Placeholder 3">
            <a:extLst>
              <a:ext uri="{FF2B5EF4-FFF2-40B4-BE49-F238E27FC236}">
                <a16:creationId xmlns:a16="http://schemas.microsoft.com/office/drawing/2014/main" id="{317071C1-16C7-5EFA-5D3A-126263FF81CD}"/>
              </a:ext>
            </a:extLst>
          </p:cNvPr>
          <p:cNvSpPr>
            <a:spLocks noGrp="1"/>
          </p:cNvSpPr>
          <p:nvPr>
            <p:ph type="sldNum" sz="quarter" idx="5"/>
          </p:nvPr>
        </p:nvSpPr>
        <p:spPr/>
        <p:txBody>
          <a:bodyPr/>
          <a:lstStyle/>
          <a:p>
            <a:fld id="{BF434D68-4E3A-47C4-BCAC-F17451564682}" type="slidenum">
              <a:rPr lang="en-US" smtClean="0"/>
              <a:t>14</a:t>
            </a:fld>
            <a:endParaRPr lang="en-US"/>
          </a:p>
        </p:txBody>
      </p:sp>
    </p:spTree>
    <p:extLst>
      <p:ext uri="{BB962C8B-B14F-4D97-AF65-F5344CB8AC3E}">
        <p14:creationId xmlns:p14="http://schemas.microsoft.com/office/powerpoint/2010/main" val="66101426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0F35444-8700-61AA-C306-A233C17CE3D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B85C067-3EF0-DAEF-1E0A-3AC5BBC01D3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0EA406D-9E5D-86B8-1FF4-C5658EB92A2E}"/>
              </a:ext>
            </a:extLst>
          </p:cNvPr>
          <p:cNvSpPr>
            <a:spLocks noGrp="1"/>
          </p:cNvSpPr>
          <p:nvPr>
            <p:ph type="body" idx="1"/>
          </p:nvPr>
        </p:nvSpPr>
        <p:spPr/>
        <p:txBody>
          <a:bodyPr/>
          <a:lstStyle/>
          <a:p>
            <a:r>
              <a:rPr lang="en-US" dirty="0"/>
              <a:t>Notice that this is iterative.</a:t>
            </a:r>
          </a:p>
        </p:txBody>
      </p:sp>
      <p:sp>
        <p:nvSpPr>
          <p:cNvPr id="4" name="Slide Number Placeholder 3">
            <a:extLst>
              <a:ext uri="{FF2B5EF4-FFF2-40B4-BE49-F238E27FC236}">
                <a16:creationId xmlns:a16="http://schemas.microsoft.com/office/drawing/2014/main" id="{F3B00493-4B8B-28CA-53EE-28CCF2E0F15C}"/>
              </a:ext>
            </a:extLst>
          </p:cNvPr>
          <p:cNvSpPr>
            <a:spLocks noGrp="1"/>
          </p:cNvSpPr>
          <p:nvPr>
            <p:ph type="sldNum" sz="quarter" idx="5"/>
          </p:nvPr>
        </p:nvSpPr>
        <p:spPr/>
        <p:txBody>
          <a:bodyPr/>
          <a:lstStyle/>
          <a:p>
            <a:fld id="{BF434D68-4E3A-47C4-BCAC-F17451564682}" type="slidenum">
              <a:rPr lang="en-US" smtClean="0"/>
              <a:t>15</a:t>
            </a:fld>
            <a:endParaRPr lang="en-US"/>
          </a:p>
        </p:txBody>
      </p:sp>
    </p:spTree>
    <p:extLst>
      <p:ext uri="{BB962C8B-B14F-4D97-AF65-F5344CB8AC3E}">
        <p14:creationId xmlns:p14="http://schemas.microsoft.com/office/powerpoint/2010/main" val="233587080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Specifications are the domain of a software engineer – go far beyond just writing code.</a:t>
            </a:r>
            <a:br>
              <a:rPr lang="en-US" dirty="0"/>
            </a:br>
            <a:r>
              <a:rPr lang="en-US" dirty="0"/>
              <a:t>Gold text is real software engineering work, but not the topic of today’s discussion.  The software engineering work tends to go in a cycle.</a:t>
            </a:r>
          </a:p>
        </p:txBody>
      </p:sp>
      <p:sp>
        <p:nvSpPr>
          <p:cNvPr id="4" name="Slide Number Placeholder 3"/>
          <p:cNvSpPr>
            <a:spLocks noGrp="1"/>
          </p:cNvSpPr>
          <p:nvPr>
            <p:ph type="sldNum" sz="quarter" idx="5"/>
          </p:nvPr>
        </p:nvSpPr>
        <p:spPr/>
        <p:txBody>
          <a:bodyPr/>
          <a:lstStyle/>
          <a:p>
            <a:fld id="{BF434D68-4E3A-47C4-BCAC-F17451564682}" type="slidenum">
              <a:rPr lang="en-US" smtClean="0"/>
              <a:t>18</a:t>
            </a:fld>
            <a:endParaRPr lang="en-US"/>
          </a:p>
        </p:txBody>
      </p:sp>
    </p:spTree>
    <p:extLst>
      <p:ext uri="{BB962C8B-B14F-4D97-AF65-F5344CB8AC3E}">
        <p14:creationId xmlns:p14="http://schemas.microsoft.com/office/powerpoint/2010/main" val="103051444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a:spLocks noChangeAspect="1"/>
          </p:cNvSpPr>
          <p:nvPr/>
        </p:nvSpPr>
        <p:spPr>
          <a:xfrm>
            <a:off x="231140" y="243840"/>
            <a:ext cx="11724640" cy="6377939"/>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2" name="Title 1"/>
          <p:cNvSpPr>
            <a:spLocks noGrp="1"/>
          </p:cNvSpPr>
          <p:nvPr>
            <p:ph type="ctrTitle"/>
          </p:nvPr>
        </p:nvSpPr>
        <p:spPr>
          <a:xfrm>
            <a:off x="1109980" y="882376"/>
            <a:ext cx="9966960" cy="2926080"/>
          </a:xfrm>
        </p:spPr>
        <p:txBody>
          <a:bodyPr anchor="b">
            <a:normAutofit/>
          </a:bodyPr>
          <a:lstStyle>
            <a:lvl1pPr algn="ctr">
              <a:lnSpc>
                <a:spcPct val="85000"/>
              </a:lnSpc>
              <a:defRPr sz="7200" b="1" cap="all" baseline="0">
                <a:solidFill>
                  <a:schemeClr val="tx1"/>
                </a:solidFill>
              </a:defRPr>
            </a:lvl1pPr>
          </a:lstStyle>
          <a:p>
            <a:r>
              <a:rPr lang="en-US"/>
              <a:t>Click to edit Master title style</a:t>
            </a:r>
          </a:p>
        </p:txBody>
      </p:sp>
      <p:sp>
        <p:nvSpPr>
          <p:cNvPr id="3" name="Subtitle 2"/>
          <p:cNvSpPr>
            <a:spLocks noGrp="1"/>
          </p:cNvSpPr>
          <p:nvPr>
            <p:ph type="subTitle" idx="1"/>
          </p:nvPr>
        </p:nvSpPr>
        <p:spPr>
          <a:xfrm>
            <a:off x="1709530" y="3869634"/>
            <a:ext cx="8767860" cy="1388165"/>
          </a:xfrm>
        </p:spPr>
        <p:txBody>
          <a:bodyPr>
            <a:normAutofit/>
          </a:bodyPr>
          <a:lstStyle>
            <a:lvl1pPr marL="0" indent="0" algn="ctr">
              <a:buNone/>
              <a:defRPr sz="2200">
                <a:solidFill>
                  <a:schemeClr val="tx1"/>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p>
        </p:txBody>
      </p:sp>
      <p:sp>
        <p:nvSpPr>
          <p:cNvPr id="4" name="Date Placeholder 3"/>
          <p:cNvSpPr>
            <a:spLocks noGrp="1"/>
          </p:cNvSpPr>
          <p:nvPr>
            <p:ph type="dt" sz="half" idx="10"/>
          </p:nvPr>
        </p:nvSpPr>
        <p:spPr/>
        <p:txBody>
          <a:bodyPr/>
          <a:lstStyle>
            <a:lvl1pPr>
              <a:defRPr>
                <a:solidFill>
                  <a:schemeClr val="tx1"/>
                </a:solidFill>
              </a:defRPr>
            </a:lvl1pPr>
          </a:lstStyle>
          <a:p>
            <a:fld id="{95C35168-6643-4DAE-B54E-944BCF38B280}" type="datetime1">
              <a:rPr lang="en-US" smtClean="0"/>
              <a:t>5/14/2026</a:t>
            </a:fld>
            <a:endParaRPr lang="en-US"/>
          </a:p>
        </p:txBody>
      </p:sp>
      <p:sp>
        <p:nvSpPr>
          <p:cNvPr id="5" name="Footer Placeholder 4"/>
          <p:cNvSpPr>
            <a:spLocks noGrp="1"/>
          </p:cNvSpPr>
          <p:nvPr>
            <p:ph type="ftr" sz="quarter" idx="11"/>
          </p:nvPr>
        </p:nvSpPr>
        <p:spPr/>
        <p:txBody>
          <a:bodyPr/>
          <a:lstStyle>
            <a:lvl1pPr>
              <a:defRPr>
                <a:solidFill>
                  <a:schemeClr val="tx1"/>
                </a:solidFill>
              </a:defRPr>
            </a:lvl1pPr>
          </a:lstStyle>
          <a:p>
            <a:r>
              <a:rPr lang="fr-FR"/>
              <a:t>CSE 374 SP26  Lecture code profiling, Professor Hazen</a:t>
            </a:r>
            <a:endParaRPr lang="en-US"/>
          </a:p>
        </p:txBody>
      </p:sp>
      <p:sp>
        <p:nvSpPr>
          <p:cNvPr id="6" name="Slide Number Placeholder 5"/>
          <p:cNvSpPr>
            <a:spLocks noGrp="1"/>
          </p:cNvSpPr>
          <p:nvPr>
            <p:ph type="sldNum" sz="quarter" idx="12"/>
          </p:nvPr>
        </p:nvSpPr>
        <p:spPr/>
        <p:txBody>
          <a:bodyPr/>
          <a:lstStyle>
            <a:lvl1pPr>
              <a:defRPr>
                <a:solidFill>
                  <a:schemeClr val="tx1"/>
                </a:solidFill>
              </a:defRPr>
            </a:lvl1pPr>
          </a:lstStyle>
          <a:p>
            <a:fld id="{4FAB73BC-B049-4115-A692-8D63A059BFB8}" type="slidenum">
              <a:rPr lang="en-US" dirty="0"/>
              <a:pPr/>
              <a:t>‹#›</a:t>
            </a:fld>
            <a:endParaRPr lang="en-US"/>
          </a:p>
        </p:txBody>
      </p:sp>
      <p:cxnSp>
        <p:nvCxnSpPr>
          <p:cNvPr id="8" name="Straight Connector 7"/>
          <p:cNvCxnSpPr/>
          <p:nvPr/>
        </p:nvCxnSpPr>
        <p:spPr>
          <a:xfrm>
            <a:off x="1978660" y="3733800"/>
            <a:ext cx="8229601"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41BA22B-156E-49D1-A133-BCBC7C984C5E}" type="datetime1">
              <a:rPr lang="en-US" smtClean="0"/>
              <a:t>5/14/2026</a:t>
            </a:fld>
            <a:endParaRPr lang="en-US"/>
          </a:p>
        </p:txBody>
      </p:sp>
      <p:sp>
        <p:nvSpPr>
          <p:cNvPr id="5" name="Footer Placeholder 4"/>
          <p:cNvSpPr>
            <a:spLocks noGrp="1"/>
          </p:cNvSpPr>
          <p:nvPr>
            <p:ph type="ftr" sz="quarter" idx="11"/>
          </p:nvPr>
        </p:nvSpPr>
        <p:spPr/>
        <p:txBody>
          <a:bodyPr/>
          <a:lstStyle/>
          <a:p>
            <a:r>
              <a:rPr lang="fr-FR"/>
              <a:t>CSE 374 SP26  Lecture code profiling, Professor Hazen</a:t>
            </a:r>
            <a:endParaRPr lang="en-US"/>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762000"/>
            <a:ext cx="2324100" cy="54102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1143000" y="762000"/>
            <a:ext cx="7429500" cy="54102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BD0344D-0C85-4E69-BA42-51B280F5A4DF}" type="datetime1">
              <a:rPr lang="en-US" smtClean="0"/>
              <a:t>5/14/2026</a:t>
            </a:fld>
            <a:endParaRPr lang="en-US"/>
          </a:p>
        </p:txBody>
      </p:sp>
      <p:sp>
        <p:nvSpPr>
          <p:cNvPr id="5" name="Footer Placeholder 4"/>
          <p:cNvSpPr>
            <a:spLocks noGrp="1"/>
          </p:cNvSpPr>
          <p:nvPr>
            <p:ph type="ftr" sz="quarter" idx="11"/>
          </p:nvPr>
        </p:nvSpPr>
        <p:spPr/>
        <p:txBody>
          <a:bodyPr/>
          <a:lstStyle/>
          <a:p>
            <a:r>
              <a:rPr lang="fr-FR"/>
              <a:t>CSE 374 SP26  Lecture code profiling, Professor Hazen</a:t>
            </a:r>
            <a:endParaRPr lang="en-US"/>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08CECC91-C11E-48A6-9835-75B59060AF4F}" type="datetime1">
              <a:rPr lang="en-US" smtClean="0"/>
              <a:t>5/14/2026</a:t>
            </a:fld>
            <a:endParaRPr lang="en-US"/>
          </a:p>
        </p:txBody>
      </p:sp>
      <p:sp>
        <p:nvSpPr>
          <p:cNvPr id="5" name="Footer Placeholder 4"/>
          <p:cNvSpPr>
            <a:spLocks noGrp="1"/>
          </p:cNvSpPr>
          <p:nvPr>
            <p:ph type="ftr" sz="quarter" idx="11"/>
          </p:nvPr>
        </p:nvSpPr>
        <p:spPr/>
        <p:txBody>
          <a:bodyPr/>
          <a:lstStyle/>
          <a:p>
            <a:r>
              <a:rPr lang="fr-FR"/>
              <a:t>CSE 374 SP26  Lecture code profiling, Professor Hazen</a:t>
            </a:r>
            <a:endParaRPr lang="en-US"/>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06424" y="1173575"/>
            <a:ext cx="9966960" cy="2926080"/>
          </a:xfrm>
        </p:spPr>
        <p:txBody>
          <a:bodyPr anchor="b">
            <a:noAutofit/>
          </a:bodyPr>
          <a:lstStyle>
            <a:lvl1pPr algn="ctr">
              <a:lnSpc>
                <a:spcPct val="85000"/>
              </a:lnSpc>
              <a:defRPr sz="7200" b="0" cap="all" baseline="0"/>
            </a:lvl1pPr>
          </a:lstStyle>
          <a:p>
            <a:r>
              <a:rPr lang="en-US"/>
              <a:t>Click to edit Master title style</a:t>
            </a:r>
          </a:p>
        </p:txBody>
      </p:sp>
      <p:sp>
        <p:nvSpPr>
          <p:cNvPr id="3" name="Text Placeholder 2"/>
          <p:cNvSpPr>
            <a:spLocks noGrp="1"/>
          </p:cNvSpPr>
          <p:nvPr>
            <p:ph type="body" idx="1"/>
          </p:nvPr>
        </p:nvSpPr>
        <p:spPr>
          <a:xfrm>
            <a:off x="1709928" y="4154520"/>
            <a:ext cx="8769096" cy="1363806"/>
          </a:xfrm>
        </p:spPr>
        <p:txBody>
          <a:bodyPr anchor="t">
            <a:normAutofit/>
          </a:bodyPr>
          <a:lstStyle>
            <a:lvl1pPr marL="0" indent="0" algn="ctr">
              <a:buNone/>
              <a:defRPr sz="22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7EFB6E0-7696-4BBD-87B8-71535D18D871}" type="datetime1">
              <a:rPr lang="en-US" smtClean="0"/>
              <a:t>5/14/2026</a:t>
            </a:fld>
            <a:endParaRPr lang="en-US"/>
          </a:p>
        </p:txBody>
      </p:sp>
      <p:sp>
        <p:nvSpPr>
          <p:cNvPr id="5" name="Footer Placeholder 4"/>
          <p:cNvSpPr>
            <a:spLocks noGrp="1"/>
          </p:cNvSpPr>
          <p:nvPr>
            <p:ph type="ftr" sz="quarter" idx="11"/>
          </p:nvPr>
        </p:nvSpPr>
        <p:spPr/>
        <p:txBody>
          <a:bodyPr/>
          <a:lstStyle/>
          <a:p>
            <a:r>
              <a:rPr lang="fr-FR"/>
              <a:t>CSE 374 SP26  Lecture code profiling, Professor Hazen</a:t>
            </a:r>
            <a:endParaRPr lang="en-US"/>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a:p>
        </p:txBody>
      </p:sp>
      <p:cxnSp>
        <p:nvCxnSpPr>
          <p:cNvPr id="7" name="Straight Connector 6"/>
          <p:cNvCxnSpPr/>
          <p:nvPr/>
        </p:nvCxnSpPr>
        <p:spPr>
          <a:xfrm>
            <a:off x="1981200" y="4020408"/>
            <a:ext cx="8229601"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1143000" y="2057399"/>
            <a:ext cx="4754880" cy="40233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267612" y="2057400"/>
            <a:ext cx="4754880" cy="40233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5C33507-2551-4CCE-AA4A-AA7104CD0FB1}" type="datetime1">
              <a:rPr lang="en-US" smtClean="0"/>
              <a:t>5/14/2026</a:t>
            </a:fld>
            <a:endParaRPr lang="en-US"/>
          </a:p>
        </p:txBody>
      </p:sp>
      <p:sp>
        <p:nvSpPr>
          <p:cNvPr id="6" name="Footer Placeholder 5"/>
          <p:cNvSpPr>
            <a:spLocks noGrp="1"/>
          </p:cNvSpPr>
          <p:nvPr>
            <p:ph type="ftr" sz="quarter" idx="11"/>
          </p:nvPr>
        </p:nvSpPr>
        <p:spPr/>
        <p:txBody>
          <a:bodyPr/>
          <a:lstStyle/>
          <a:p>
            <a:r>
              <a:rPr lang="fr-FR"/>
              <a:t>CSE 374 SP26  Lecture code profiling, Professor Hazen</a:t>
            </a:r>
            <a:endParaRPr lang="en-US"/>
          </a:p>
        </p:txBody>
      </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p>
        </p:txBody>
      </p:sp>
      <p:sp>
        <p:nvSpPr>
          <p:cNvPr id="3" name="Text Placeholder 2"/>
          <p:cNvSpPr>
            <a:spLocks noGrp="1"/>
          </p:cNvSpPr>
          <p:nvPr>
            <p:ph type="body" idx="1"/>
          </p:nvPr>
        </p:nvSpPr>
        <p:spPr>
          <a:xfrm>
            <a:off x="1143000" y="2001511"/>
            <a:ext cx="4754880" cy="777240"/>
          </a:xfrm>
        </p:spPr>
        <p:txBody>
          <a:bodyPr anchor="ctr"/>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143000" y="2721483"/>
            <a:ext cx="4754880" cy="338328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269173" y="1999032"/>
            <a:ext cx="4754880" cy="777240"/>
          </a:xfrm>
        </p:spPr>
        <p:txBody>
          <a:bodyPr anchor="ctr"/>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69173" y="2719322"/>
            <a:ext cx="4754880" cy="338328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35D5379-B21D-40B8-B414-6680EE26752E}" type="datetime1">
              <a:rPr lang="en-US" smtClean="0"/>
              <a:t>5/14/2026</a:t>
            </a:fld>
            <a:endParaRPr lang="en-US"/>
          </a:p>
        </p:txBody>
      </p:sp>
      <p:sp>
        <p:nvSpPr>
          <p:cNvPr id="8" name="Footer Placeholder 7"/>
          <p:cNvSpPr>
            <a:spLocks noGrp="1"/>
          </p:cNvSpPr>
          <p:nvPr>
            <p:ph type="ftr" sz="quarter" idx="11"/>
          </p:nvPr>
        </p:nvSpPr>
        <p:spPr/>
        <p:txBody>
          <a:bodyPr/>
          <a:lstStyle/>
          <a:p>
            <a:r>
              <a:rPr lang="fr-FR"/>
              <a:t>CSE 374 SP26  Lecture code profiling, Professor Hazen</a:t>
            </a:r>
            <a:endParaRPr lang="en-US"/>
          </a:p>
        </p:txBody>
      </p:sp>
      <p:sp>
        <p:nvSpPr>
          <p:cNvPr id="9" name="Slide Number Placeholder 8"/>
          <p:cNvSpPr>
            <a:spLocks noGrp="1"/>
          </p:cNvSpPr>
          <p:nvPr>
            <p:ph type="sldNum" sz="quarter" idx="12"/>
          </p:nvPr>
        </p:nvSpPr>
        <p:spPr/>
        <p:txBody>
          <a:bodyPr/>
          <a:lstStyle/>
          <a:p>
            <a:fld id="{4FAB73BC-B049-4115-A692-8D63A059BFB8}" type="slidenum">
              <a:rPr lang="en-US" dirty="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07D2C7CC-4DDA-4A52-83AA-5DBABF4240D9}" type="datetime1">
              <a:rPr lang="en-US" smtClean="0"/>
              <a:t>5/14/2026</a:t>
            </a:fld>
            <a:endParaRPr lang="en-US"/>
          </a:p>
        </p:txBody>
      </p:sp>
      <p:sp>
        <p:nvSpPr>
          <p:cNvPr id="4" name="Footer Placeholder 3"/>
          <p:cNvSpPr>
            <a:spLocks noGrp="1"/>
          </p:cNvSpPr>
          <p:nvPr>
            <p:ph type="ftr" sz="quarter" idx="11"/>
          </p:nvPr>
        </p:nvSpPr>
        <p:spPr/>
        <p:txBody>
          <a:bodyPr/>
          <a:lstStyle/>
          <a:p>
            <a:r>
              <a:rPr lang="fr-FR"/>
              <a:t>CSE 374 SP26  Lecture code profiling, Professor Hazen</a:t>
            </a:r>
            <a:endParaRPr lang="en-US"/>
          </a:p>
        </p:txBody>
      </p:sp>
      <p:sp>
        <p:nvSpPr>
          <p:cNvPr id="5" name="Slide Number Placeholder 4"/>
          <p:cNvSpPr>
            <a:spLocks noGrp="1"/>
          </p:cNvSpPr>
          <p:nvPr>
            <p:ph type="sldNum" sz="quarter" idx="12"/>
          </p:nvPr>
        </p:nvSpPr>
        <p:spPr/>
        <p:txBody>
          <a:bodyPr/>
          <a:lstStyle/>
          <a:p>
            <a:fld id="{4FAB73BC-B049-4115-A692-8D63A059BFB8}" type="slidenum">
              <a:rPr lang="en-US" dirty="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1D1972C-36AE-40AE-8A92-0CF38C3E0A20}" type="datetime1">
              <a:rPr lang="en-US" smtClean="0"/>
              <a:t>5/14/2026</a:t>
            </a:fld>
            <a:endParaRPr lang="en-US"/>
          </a:p>
        </p:txBody>
      </p:sp>
      <p:sp>
        <p:nvSpPr>
          <p:cNvPr id="3" name="Footer Placeholder 2"/>
          <p:cNvSpPr>
            <a:spLocks noGrp="1"/>
          </p:cNvSpPr>
          <p:nvPr>
            <p:ph type="ftr" sz="quarter" idx="11"/>
          </p:nvPr>
        </p:nvSpPr>
        <p:spPr/>
        <p:txBody>
          <a:bodyPr/>
          <a:lstStyle/>
          <a:p>
            <a:r>
              <a:rPr lang="fr-FR"/>
              <a:t>CSE 374 SP26  Lecture code profiling, Professor Hazen</a:t>
            </a:r>
            <a:endParaRPr lang="en-US"/>
          </a:p>
        </p:txBody>
      </p:sp>
      <p:sp>
        <p:nvSpPr>
          <p:cNvPr id="4" name="Slide Number Placeholder 3"/>
          <p:cNvSpPr>
            <a:spLocks noGrp="1"/>
          </p:cNvSpPr>
          <p:nvPr>
            <p:ph type="sldNum" sz="quarter" idx="12"/>
          </p:nvPr>
        </p:nvSpPr>
        <p:spPr/>
        <p:txBody>
          <a:bodyPr/>
          <a:lstStyle/>
          <a:p>
            <a:fld id="{4FAB73BC-B049-4115-A692-8D63A059BFB8}" type="slidenum">
              <a:rPr lang="en-US" dirty="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3000" y="1097280"/>
            <a:ext cx="3931920" cy="1737360"/>
          </a:xfrm>
        </p:spPr>
        <p:txBody>
          <a:bodyPr anchor="b">
            <a:noAutofit/>
          </a:bodyPr>
          <a:lstStyle>
            <a:lvl1pPr>
              <a:lnSpc>
                <a:spcPct val="90000"/>
              </a:lnSpc>
              <a:defRPr sz="4000" b="0"/>
            </a:lvl1pPr>
          </a:lstStyle>
          <a:p>
            <a:r>
              <a:rPr lang="en-US"/>
              <a:t>Click to edit Master title style</a:t>
            </a:r>
          </a:p>
        </p:txBody>
      </p:sp>
      <p:sp>
        <p:nvSpPr>
          <p:cNvPr id="3" name="Content Placeholder 2"/>
          <p:cNvSpPr>
            <a:spLocks noGrp="1"/>
          </p:cNvSpPr>
          <p:nvPr>
            <p:ph idx="1"/>
          </p:nvPr>
        </p:nvSpPr>
        <p:spPr>
          <a:xfrm>
            <a:off x="5852159" y="1097280"/>
            <a:ext cx="5212080" cy="46634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1143000" y="2834640"/>
            <a:ext cx="3931920" cy="3017520"/>
          </a:xfrm>
        </p:spPr>
        <p:txBody>
          <a:bodyPr>
            <a:normAutofit/>
          </a:bodyPr>
          <a:lstStyle>
            <a:lvl1pPr marL="0" indent="0">
              <a:lnSpc>
                <a:spcPct val="100000"/>
              </a:lnSpc>
              <a:spcBef>
                <a:spcPts val="1000"/>
              </a:spcBef>
              <a:buNone/>
              <a:defRPr sz="17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60FE472-3C45-4BD0-BCD8-781FC196E5FE}" type="datetime1">
              <a:rPr lang="en-US" smtClean="0"/>
              <a:t>5/14/2026</a:t>
            </a:fld>
            <a:endParaRPr lang="en-US"/>
          </a:p>
        </p:txBody>
      </p:sp>
      <p:sp>
        <p:nvSpPr>
          <p:cNvPr id="6" name="Footer Placeholder 5"/>
          <p:cNvSpPr>
            <a:spLocks noGrp="1"/>
          </p:cNvSpPr>
          <p:nvPr>
            <p:ph type="ftr" sz="quarter" idx="11"/>
          </p:nvPr>
        </p:nvSpPr>
        <p:spPr/>
        <p:txBody>
          <a:bodyPr/>
          <a:lstStyle/>
          <a:p>
            <a:r>
              <a:rPr lang="fr-FR"/>
              <a:t>CSE 374 SP26  Lecture code profiling, Professor Hazen</a:t>
            </a:r>
            <a:endParaRPr lang="en-US"/>
          </a:p>
        </p:txBody>
      </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3000" y="1097280"/>
            <a:ext cx="3931920" cy="1737360"/>
          </a:xfrm>
        </p:spPr>
        <p:txBody>
          <a:bodyPr anchor="b">
            <a:noAutofit/>
          </a:bodyPr>
          <a:lstStyle>
            <a:lvl1pPr>
              <a:lnSpc>
                <a:spcPct val="90000"/>
              </a:lnSpc>
              <a:defRPr sz="4000" b="0"/>
            </a:lvl1pPr>
          </a:lstStyle>
          <a:p>
            <a:r>
              <a:rPr lang="en-US"/>
              <a:t>Click to edit Master title style</a:t>
            </a:r>
          </a:p>
        </p:txBody>
      </p:sp>
      <p:sp>
        <p:nvSpPr>
          <p:cNvPr id="3" name="Picture Placeholder 2"/>
          <p:cNvSpPr>
            <a:spLocks noGrp="1" noChangeAspect="1"/>
          </p:cNvSpPr>
          <p:nvPr>
            <p:ph type="pic" idx="1"/>
          </p:nvPr>
        </p:nvSpPr>
        <p:spPr>
          <a:xfrm>
            <a:off x="5413248" y="1069847"/>
            <a:ext cx="6099048" cy="4800600"/>
          </a:xfrm>
        </p:spPr>
        <p:txBody>
          <a:bodyPr lIns="274320" tIns="182880" anchor="t">
            <a:normAutofit/>
          </a:bodyPr>
          <a:lstStyle>
            <a:lvl1pPr marL="0" indent="0">
              <a:buNone/>
              <a:defRPr sz="2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1143000" y="2834640"/>
            <a:ext cx="3931920" cy="2880360"/>
          </a:xfrm>
        </p:spPr>
        <p:txBody>
          <a:bodyPr>
            <a:normAutofit/>
          </a:bodyPr>
          <a:lstStyle>
            <a:lvl1pPr marL="0" indent="0">
              <a:lnSpc>
                <a:spcPct val="100000"/>
              </a:lnSpc>
              <a:spcBef>
                <a:spcPts val="1000"/>
              </a:spcBef>
              <a:buNone/>
              <a:defRPr sz="17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4BBC225-2B56-410F-B937-AC470A063118}" type="datetime1">
              <a:rPr lang="en-US" smtClean="0"/>
              <a:t>5/14/2026</a:t>
            </a:fld>
            <a:endParaRPr lang="en-US"/>
          </a:p>
        </p:txBody>
      </p:sp>
      <p:sp>
        <p:nvSpPr>
          <p:cNvPr id="6" name="Footer Placeholder 5"/>
          <p:cNvSpPr>
            <a:spLocks noGrp="1"/>
          </p:cNvSpPr>
          <p:nvPr>
            <p:ph type="ftr" sz="quarter" idx="11"/>
          </p:nvPr>
        </p:nvSpPr>
        <p:spPr/>
        <p:txBody>
          <a:bodyPr/>
          <a:lstStyle/>
          <a:p>
            <a:r>
              <a:rPr lang="fr-FR"/>
              <a:t>CSE 374 SP26  Lecture code profiling, Professor Hazen</a:t>
            </a:r>
            <a:endParaRPr lang="en-US"/>
          </a:p>
        </p:txBody>
      </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a:spLocks noChangeAspect="1"/>
          </p:cNvSpPr>
          <p:nvPr/>
        </p:nvSpPr>
        <p:spPr>
          <a:xfrm>
            <a:off x="231140" y="243840"/>
            <a:ext cx="11724640" cy="6377939"/>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2" name="Title Placeholder 1"/>
          <p:cNvSpPr>
            <a:spLocks noGrp="1"/>
          </p:cNvSpPr>
          <p:nvPr>
            <p:ph type="title"/>
          </p:nvPr>
        </p:nvSpPr>
        <p:spPr>
          <a:xfrm>
            <a:off x="1143000" y="609600"/>
            <a:ext cx="9875520" cy="135636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1143000" y="2057400"/>
            <a:ext cx="9872871" cy="40386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1142996" y="6223828"/>
            <a:ext cx="2329074" cy="365125"/>
          </a:xfrm>
          <a:prstGeom prst="rect">
            <a:avLst/>
          </a:prstGeom>
        </p:spPr>
        <p:txBody>
          <a:bodyPr vert="horz" lIns="91440" tIns="45720" rIns="91440" bIns="45720" rtlCol="0" anchor="ctr"/>
          <a:lstStyle>
            <a:lvl1pPr algn="l">
              <a:defRPr sz="1200">
                <a:solidFill>
                  <a:schemeClr val="tx1"/>
                </a:solidFill>
              </a:defRPr>
            </a:lvl1pPr>
          </a:lstStyle>
          <a:p>
            <a:fld id="{679957B5-FF52-4264-9E1E-C6E8CF8D77A3}" type="datetime1">
              <a:rPr lang="en-US" smtClean="0"/>
              <a:t>5/14/2026</a:t>
            </a:fld>
            <a:endParaRPr lang="en-US"/>
          </a:p>
        </p:txBody>
      </p:sp>
      <p:sp>
        <p:nvSpPr>
          <p:cNvPr id="5" name="Footer Placeholder 4"/>
          <p:cNvSpPr>
            <a:spLocks noGrp="1"/>
          </p:cNvSpPr>
          <p:nvPr>
            <p:ph type="ftr" sz="quarter" idx="3"/>
          </p:nvPr>
        </p:nvSpPr>
        <p:spPr>
          <a:xfrm>
            <a:off x="3949148" y="6223828"/>
            <a:ext cx="4717774" cy="365125"/>
          </a:xfrm>
          <a:prstGeom prst="rect">
            <a:avLst/>
          </a:prstGeom>
        </p:spPr>
        <p:txBody>
          <a:bodyPr vert="horz" lIns="91440" tIns="45720" rIns="91440" bIns="45720" rtlCol="0" anchor="ctr"/>
          <a:lstStyle>
            <a:lvl1pPr algn="ctr">
              <a:defRPr sz="1200">
                <a:solidFill>
                  <a:schemeClr val="tx1"/>
                </a:solidFill>
              </a:defRPr>
            </a:lvl1pPr>
          </a:lstStyle>
          <a:p>
            <a:r>
              <a:rPr lang="fr-FR"/>
              <a:t>CSE 374 SP26  Lecture code profiling, Professor Hazen</a:t>
            </a:r>
            <a:endParaRPr lang="en-US"/>
          </a:p>
        </p:txBody>
      </p:sp>
      <p:sp>
        <p:nvSpPr>
          <p:cNvPr id="6" name="Slide Number Placeholder 5"/>
          <p:cNvSpPr>
            <a:spLocks noGrp="1"/>
          </p:cNvSpPr>
          <p:nvPr>
            <p:ph type="sldNum" sz="quarter" idx="4"/>
          </p:nvPr>
        </p:nvSpPr>
        <p:spPr>
          <a:xfrm>
            <a:off x="9329530" y="6223828"/>
            <a:ext cx="1706217" cy="365125"/>
          </a:xfrm>
          <a:prstGeom prst="rect">
            <a:avLst/>
          </a:prstGeom>
        </p:spPr>
        <p:txBody>
          <a:bodyPr vert="horz" lIns="91440" tIns="45720" rIns="91440" bIns="45720" rtlCol="0" anchor="ctr"/>
          <a:lstStyle>
            <a:lvl1pPr algn="r">
              <a:defRPr sz="1200">
                <a:solidFill>
                  <a:schemeClr val="tx1"/>
                </a:solidFill>
              </a:defRPr>
            </a:lvl1pPr>
          </a:lstStyle>
          <a:p>
            <a:fld id="{4FAB73BC-B049-4115-A692-8D63A059BFB8}" type="slidenum">
              <a:rPr lang="en-US" dirty="0"/>
              <a:pPr/>
              <a:t>‹#›</a:t>
            </a:fld>
            <a:endParaRPr lang="en-US"/>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hf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182880" algn="l" defTabSz="914400" rtl="0" eaLnBrk="1" latinLnBrk="0" hangingPunct="1">
        <a:lnSpc>
          <a:spcPct val="90000"/>
        </a:lnSpc>
        <a:spcBef>
          <a:spcPts val="1400"/>
        </a:spcBef>
        <a:buClr>
          <a:schemeClr val="tx1"/>
        </a:buClr>
        <a:buSzPct val="80000"/>
        <a:buFont typeface="Corbel" pitchFamily="34" charset="0"/>
        <a:buChar char="•"/>
        <a:defRPr sz="2200" kern="1200">
          <a:solidFill>
            <a:schemeClr val="tx1"/>
          </a:solidFill>
          <a:latin typeface="+mn-lt"/>
          <a:ea typeface="+mn-ea"/>
          <a:cs typeface="+mn-cs"/>
        </a:defRPr>
      </a:lvl1pPr>
      <a:lvl2pPr marL="457200" indent="-182880" algn="l" defTabSz="914400" rtl="0" eaLnBrk="1" latinLnBrk="0" hangingPunct="1">
        <a:lnSpc>
          <a:spcPct val="90000"/>
        </a:lnSpc>
        <a:spcBef>
          <a:spcPts val="200"/>
        </a:spcBef>
        <a:spcAft>
          <a:spcPts val="400"/>
        </a:spcAft>
        <a:buClr>
          <a:schemeClr val="tx1"/>
        </a:buClr>
        <a:buSzPct val="80000"/>
        <a:buFont typeface="Corbel" pitchFamily="34" charset="0"/>
        <a:buChar char="•"/>
        <a:defRPr sz="2000" kern="1200">
          <a:solidFill>
            <a:schemeClr val="tx1"/>
          </a:solidFill>
          <a:latin typeface="+mn-lt"/>
          <a:ea typeface="+mn-ea"/>
          <a:cs typeface="+mn-cs"/>
        </a:defRPr>
      </a:lvl2pPr>
      <a:lvl3pPr marL="731520" indent="-182880" algn="l" defTabSz="914400" rtl="0" eaLnBrk="1" latinLnBrk="0" hangingPunct="1">
        <a:lnSpc>
          <a:spcPct val="90000"/>
        </a:lnSpc>
        <a:spcBef>
          <a:spcPts val="200"/>
        </a:spcBef>
        <a:spcAft>
          <a:spcPts val="400"/>
        </a:spcAft>
        <a:buClr>
          <a:schemeClr val="tx1"/>
        </a:buClr>
        <a:buSzPct val="80000"/>
        <a:buFont typeface="Corbel" pitchFamily="34" charset="0"/>
        <a:buChar char="•"/>
        <a:defRPr sz="1800" kern="1200">
          <a:solidFill>
            <a:schemeClr val="tx1"/>
          </a:solidFill>
          <a:latin typeface="+mn-lt"/>
          <a:ea typeface="+mn-ea"/>
          <a:cs typeface="+mn-cs"/>
        </a:defRPr>
      </a:lvl3pPr>
      <a:lvl4pPr marL="1005840" indent="-18288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4pPr>
      <a:lvl5pPr marL="1280160" indent="-18288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5pPr>
      <a:lvl6pPr marL="1600000" indent="-22860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6pPr>
      <a:lvl7pPr marL="1900000" indent="-22860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7pPr>
      <a:lvl8pPr marL="2200000" indent="-22860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8pPr>
      <a:lvl9pPr marL="2500000" indent="-22860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8.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8.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8.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8.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8.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4.xml"/></Relationships>
</file>

<file path=ppt/slides/_rels/slide2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4.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4.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4.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0.xml.rels><?xml version="1.0" encoding="UTF-8" standalone="yes"?>
<Relationships xmlns="http://schemas.openxmlformats.org/package/2006/relationships"><Relationship Id="rId2" Type="http://schemas.openxmlformats.org/officeDocument/2006/relationships/image" Target="../media/image8.svg"/><Relationship Id="rId1" Type="http://schemas.openxmlformats.org/officeDocument/2006/relationships/slideLayout" Target="../slideLayouts/slideLayout6.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8" Type="http://schemas.openxmlformats.org/officeDocument/2006/relationships/diagramQuickStyle" Target="../diagrams/quickStyle2.xml"/><Relationship Id="rId3" Type="http://schemas.openxmlformats.org/officeDocument/2006/relationships/image" Target="../media/image1.jpeg"/><Relationship Id="rId7" Type="http://schemas.openxmlformats.org/officeDocument/2006/relationships/diagramLayout" Target="../diagrams/layout2.xml"/><Relationship Id="rId2" Type="http://schemas.openxmlformats.org/officeDocument/2006/relationships/notesSlide" Target="../notesSlides/notesSlide2.xml"/><Relationship Id="rId1" Type="http://schemas.openxmlformats.org/officeDocument/2006/relationships/slideLayout" Target="../slideLayouts/slideLayout4.xml"/><Relationship Id="rId6" Type="http://schemas.openxmlformats.org/officeDocument/2006/relationships/diagramData" Target="../diagrams/data2.xml"/><Relationship Id="rId5" Type="http://schemas.openxmlformats.org/officeDocument/2006/relationships/image" Target="../media/image3.jpeg"/><Relationship Id="rId10" Type="http://schemas.microsoft.com/office/2007/relationships/diagramDrawing" Target="../diagrams/drawing2.xml"/><Relationship Id="rId4" Type="http://schemas.openxmlformats.org/officeDocument/2006/relationships/image" Target="../media/image2.jpeg"/><Relationship Id="rId9" Type="http://schemas.openxmlformats.org/officeDocument/2006/relationships/diagramColors" Target="../diagrams/colors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3.xml"/><Relationship Id="rId1" Type="http://schemas.openxmlformats.org/officeDocument/2006/relationships/slideLayout" Target="../slideLayouts/slideLayout4.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5674D1-404F-3341-0FB7-7589A358477A}"/>
              </a:ext>
            </a:extLst>
          </p:cNvPr>
          <p:cNvSpPr>
            <a:spLocks noGrp="1"/>
          </p:cNvSpPr>
          <p:nvPr>
            <p:ph type="ctrTitle"/>
          </p:nvPr>
        </p:nvSpPr>
        <p:spPr/>
        <p:txBody>
          <a:bodyPr/>
          <a:lstStyle/>
          <a:p>
            <a:r>
              <a:rPr lang="en-US" dirty="0"/>
              <a:t>CSE 374: </a:t>
            </a:r>
            <a:r>
              <a:rPr lang="en-US" cap="none" dirty="0"/>
              <a:t>Programming Concepts and Tools</a:t>
            </a:r>
          </a:p>
        </p:txBody>
      </p:sp>
      <p:sp>
        <p:nvSpPr>
          <p:cNvPr id="3" name="Subtitle 2">
            <a:extLst>
              <a:ext uri="{FF2B5EF4-FFF2-40B4-BE49-F238E27FC236}">
                <a16:creationId xmlns:a16="http://schemas.microsoft.com/office/drawing/2014/main" id="{50D84BD7-6E95-36FB-34CC-1AAFFD5FEDBC}"/>
              </a:ext>
            </a:extLst>
          </p:cNvPr>
          <p:cNvSpPr>
            <a:spLocks noGrp="1"/>
          </p:cNvSpPr>
          <p:nvPr>
            <p:ph type="subTitle" idx="1"/>
          </p:nvPr>
        </p:nvSpPr>
        <p:spPr/>
        <p:txBody>
          <a:bodyPr/>
          <a:lstStyle/>
          <a:p>
            <a:r>
              <a:rPr lang="en-US"/>
              <a:t>Spring 2026</a:t>
            </a:r>
            <a:br>
              <a:rPr lang="en-US"/>
            </a:br>
            <a:r>
              <a:rPr lang="en-US"/>
              <a:t>Instructor: Megan Hazen</a:t>
            </a:r>
          </a:p>
        </p:txBody>
      </p:sp>
      <p:sp>
        <p:nvSpPr>
          <p:cNvPr id="4" name="Footer Placeholder 3">
            <a:extLst>
              <a:ext uri="{FF2B5EF4-FFF2-40B4-BE49-F238E27FC236}">
                <a16:creationId xmlns:a16="http://schemas.microsoft.com/office/drawing/2014/main" id="{B5E2B6CB-583F-27FE-C871-E1FDDFC4081E}"/>
              </a:ext>
            </a:extLst>
          </p:cNvPr>
          <p:cNvSpPr>
            <a:spLocks noGrp="1"/>
          </p:cNvSpPr>
          <p:nvPr>
            <p:ph type="ftr" sz="quarter" idx="11"/>
          </p:nvPr>
        </p:nvSpPr>
        <p:spPr/>
        <p:txBody>
          <a:bodyPr/>
          <a:lstStyle/>
          <a:p>
            <a:r>
              <a:rPr lang="fr-FR"/>
              <a:t>CSE 374 SP26  Lecture code profiling, Professor Hazen</a:t>
            </a:r>
            <a:endParaRPr lang="en-US"/>
          </a:p>
        </p:txBody>
      </p:sp>
      <p:sp>
        <p:nvSpPr>
          <p:cNvPr id="5" name="Slide Number Placeholder 4">
            <a:extLst>
              <a:ext uri="{FF2B5EF4-FFF2-40B4-BE49-F238E27FC236}">
                <a16:creationId xmlns:a16="http://schemas.microsoft.com/office/drawing/2014/main" id="{FFBA54A7-F792-CFD7-AC50-59AEF5336FDD}"/>
              </a:ext>
            </a:extLst>
          </p:cNvPr>
          <p:cNvSpPr>
            <a:spLocks noGrp="1"/>
          </p:cNvSpPr>
          <p:nvPr>
            <p:ph type="sldNum" sz="quarter" idx="12"/>
          </p:nvPr>
        </p:nvSpPr>
        <p:spPr/>
        <p:txBody>
          <a:bodyPr/>
          <a:lstStyle/>
          <a:p>
            <a:fld id="{4FAB73BC-B049-4115-A692-8D63A059BFB8}" type="slidenum">
              <a:rPr lang="en-US" smtClean="0"/>
              <a:pPr/>
              <a:t>1</a:t>
            </a:fld>
            <a:endParaRPr lang="en-US"/>
          </a:p>
        </p:txBody>
      </p:sp>
    </p:spTree>
    <p:extLst>
      <p:ext uri="{BB962C8B-B14F-4D97-AF65-F5344CB8AC3E}">
        <p14:creationId xmlns:p14="http://schemas.microsoft.com/office/powerpoint/2010/main" val="179885489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D411A3-4BD2-FD06-2D50-E6190D702264}"/>
              </a:ext>
            </a:extLst>
          </p:cNvPr>
          <p:cNvSpPr>
            <a:spLocks noGrp="1"/>
          </p:cNvSpPr>
          <p:nvPr>
            <p:ph type="title"/>
          </p:nvPr>
        </p:nvSpPr>
        <p:spPr/>
        <p:txBody>
          <a:bodyPr/>
          <a:lstStyle/>
          <a:p>
            <a:r>
              <a:rPr lang="en-US" dirty="0"/>
              <a:t>Cache locality</a:t>
            </a:r>
          </a:p>
        </p:txBody>
      </p:sp>
      <p:sp>
        <p:nvSpPr>
          <p:cNvPr id="7" name="Content Placeholder 6">
            <a:extLst>
              <a:ext uri="{FF2B5EF4-FFF2-40B4-BE49-F238E27FC236}">
                <a16:creationId xmlns:a16="http://schemas.microsoft.com/office/drawing/2014/main" id="{C65B8166-C0F1-A329-7D3F-81F58F87572B}"/>
              </a:ext>
            </a:extLst>
          </p:cNvPr>
          <p:cNvSpPr>
            <a:spLocks noGrp="1"/>
          </p:cNvSpPr>
          <p:nvPr>
            <p:ph idx="1"/>
          </p:nvPr>
        </p:nvSpPr>
        <p:spPr/>
        <p:txBody>
          <a:bodyPr>
            <a:normAutofit/>
          </a:bodyPr>
          <a:lstStyle/>
          <a:p>
            <a:pPr marL="45720" indent="0">
              <a:buNone/>
            </a:pPr>
            <a:r>
              <a:rPr lang="en-US" sz="2400" b="1" dirty="0"/>
              <a:t>Locality</a:t>
            </a:r>
            <a:r>
              <a:rPr lang="en-US" sz="2400" dirty="0"/>
              <a:t>: Programs tend to use data and instructions with addresses near or equal to those they have used recently</a:t>
            </a:r>
            <a:endParaRPr lang="en-US" dirty="0"/>
          </a:p>
          <a:p>
            <a:pPr marL="45720" indent="0" fontAlgn="base">
              <a:buNone/>
            </a:pPr>
            <a:r>
              <a:rPr lang="en-US" sz="2400" i="1" dirty="0"/>
              <a:t>	Temporal</a:t>
            </a:r>
            <a:r>
              <a:rPr lang="en-US" sz="2400" dirty="0"/>
              <a:t> locality:  </a:t>
            </a:r>
            <a:endParaRPr lang="en-US" sz="2400" i="1" dirty="0"/>
          </a:p>
          <a:p>
            <a:pPr marL="274320" lvl="1" indent="0" fontAlgn="base">
              <a:buNone/>
            </a:pPr>
            <a:r>
              <a:rPr lang="en-US" dirty="0"/>
              <a:t>	    Recently referenced items are </a:t>
            </a:r>
            <a:r>
              <a:rPr lang="en-US" i="1" dirty="0"/>
              <a:t>likely </a:t>
            </a:r>
            <a:r>
              <a:rPr lang="en-US" dirty="0"/>
              <a:t>to be referenced again in the near future</a:t>
            </a:r>
          </a:p>
          <a:p>
            <a:pPr marL="45720" indent="0" fontAlgn="base">
              <a:buNone/>
            </a:pPr>
            <a:r>
              <a:rPr lang="en-US" sz="2400" i="1" dirty="0"/>
              <a:t>	Spatial</a:t>
            </a:r>
            <a:r>
              <a:rPr lang="en-US" sz="2400" dirty="0"/>
              <a:t> locality:  </a:t>
            </a:r>
            <a:endParaRPr lang="en-US" sz="2400" i="1" dirty="0"/>
          </a:p>
          <a:p>
            <a:pPr marL="274320" lvl="1" indent="0" fontAlgn="base">
              <a:buNone/>
            </a:pPr>
            <a:r>
              <a:rPr lang="en-US" dirty="0"/>
              <a:t>                 Items with nearby addresses </a:t>
            </a:r>
            <a:r>
              <a:rPr lang="en-US" i="1" dirty="0"/>
              <a:t>tend </a:t>
            </a:r>
            <a:r>
              <a:rPr lang="en-US" dirty="0"/>
              <a:t>to be referenced close together in time</a:t>
            </a:r>
          </a:p>
          <a:p>
            <a:pPr marL="45720" indent="0">
              <a:buNone/>
            </a:pPr>
            <a:r>
              <a:rPr lang="en-US" sz="2400" b="1" dirty="0"/>
              <a:t>Analogy:  </a:t>
            </a:r>
            <a:r>
              <a:rPr lang="en-US" sz="2400" dirty="0"/>
              <a:t>took a bite of sandwich, probably going to take a bite out of other half of sandwich (as opposed to a new sandwich)</a:t>
            </a:r>
            <a:endParaRPr lang="en-US" dirty="0"/>
          </a:p>
          <a:p>
            <a:pPr marL="45720" indent="0">
              <a:buNone/>
            </a:pPr>
            <a:r>
              <a:rPr lang="en-US" sz="2400" dirty="0"/>
              <a:t>How do caches take advantage of this?</a:t>
            </a:r>
            <a:endParaRPr lang="en-US" dirty="0"/>
          </a:p>
        </p:txBody>
      </p:sp>
      <p:sp>
        <p:nvSpPr>
          <p:cNvPr id="5" name="Footer Placeholder 4">
            <a:extLst>
              <a:ext uri="{FF2B5EF4-FFF2-40B4-BE49-F238E27FC236}">
                <a16:creationId xmlns:a16="http://schemas.microsoft.com/office/drawing/2014/main" id="{2AFF956F-B53C-E451-CAB5-FCB2F42953B4}"/>
              </a:ext>
            </a:extLst>
          </p:cNvPr>
          <p:cNvSpPr>
            <a:spLocks noGrp="1"/>
          </p:cNvSpPr>
          <p:nvPr>
            <p:ph type="ftr" sz="quarter" idx="11"/>
          </p:nvPr>
        </p:nvSpPr>
        <p:spPr/>
        <p:txBody>
          <a:bodyPr/>
          <a:lstStyle/>
          <a:p>
            <a:r>
              <a:rPr lang="fr-FR"/>
              <a:t>CSE 374 SP26  Lecture code profiling, Professor Hazen</a:t>
            </a:r>
            <a:endParaRPr lang="en-US"/>
          </a:p>
        </p:txBody>
      </p:sp>
      <p:sp>
        <p:nvSpPr>
          <p:cNvPr id="6" name="Slide Number Placeholder 5">
            <a:extLst>
              <a:ext uri="{FF2B5EF4-FFF2-40B4-BE49-F238E27FC236}">
                <a16:creationId xmlns:a16="http://schemas.microsoft.com/office/drawing/2014/main" id="{F8785613-9A41-6B82-216D-DA8B8042045F}"/>
              </a:ext>
            </a:extLst>
          </p:cNvPr>
          <p:cNvSpPr>
            <a:spLocks noGrp="1"/>
          </p:cNvSpPr>
          <p:nvPr>
            <p:ph type="sldNum" sz="quarter" idx="12"/>
          </p:nvPr>
        </p:nvSpPr>
        <p:spPr/>
        <p:txBody>
          <a:bodyPr/>
          <a:lstStyle/>
          <a:p>
            <a:fld id="{4FAB73BC-B049-4115-A692-8D63A059BFB8}" type="slidenum">
              <a:rPr lang="en-US" smtClean="0"/>
              <a:t>10</a:t>
            </a:fld>
            <a:endParaRPr lang="en-US"/>
          </a:p>
        </p:txBody>
      </p:sp>
    </p:spTree>
    <p:extLst>
      <p:ext uri="{BB962C8B-B14F-4D97-AF65-F5344CB8AC3E}">
        <p14:creationId xmlns:p14="http://schemas.microsoft.com/office/powerpoint/2010/main" val="129245943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2FF0FA8-E49E-EFE3-3938-CB955F5C4AA0}"/>
            </a:ext>
          </a:extLst>
        </p:cNvPr>
        <p:cNvGrpSpPr/>
        <p:nvPr/>
      </p:nvGrpSpPr>
      <p:grpSpPr>
        <a:xfrm>
          <a:off x="0" y="0"/>
          <a:ext cx="0" cy="0"/>
          <a:chOff x="0" y="0"/>
          <a:chExt cx="0" cy="0"/>
        </a:xfrm>
      </p:grpSpPr>
      <p:sp>
        <p:nvSpPr>
          <p:cNvPr id="6" name="Title 5">
            <a:extLst>
              <a:ext uri="{FF2B5EF4-FFF2-40B4-BE49-F238E27FC236}">
                <a16:creationId xmlns:a16="http://schemas.microsoft.com/office/drawing/2014/main" id="{FFF930ED-5523-0627-BD18-77721B56FE45}"/>
              </a:ext>
            </a:extLst>
          </p:cNvPr>
          <p:cNvSpPr>
            <a:spLocks noGrp="1"/>
          </p:cNvSpPr>
          <p:nvPr>
            <p:ph type="title"/>
          </p:nvPr>
        </p:nvSpPr>
        <p:spPr>
          <a:xfrm>
            <a:off x="1143000" y="1097280"/>
            <a:ext cx="3931920" cy="1208891"/>
          </a:xfrm>
        </p:spPr>
        <p:txBody>
          <a:bodyPr/>
          <a:lstStyle/>
          <a:p>
            <a:r>
              <a:rPr lang="en-US" dirty="0"/>
              <a:t>Locality</a:t>
            </a:r>
          </a:p>
        </p:txBody>
      </p:sp>
      <p:sp>
        <p:nvSpPr>
          <p:cNvPr id="10" name="Text Placeholder 9">
            <a:extLst>
              <a:ext uri="{FF2B5EF4-FFF2-40B4-BE49-F238E27FC236}">
                <a16:creationId xmlns:a16="http://schemas.microsoft.com/office/drawing/2014/main" id="{53D654BB-3C53-2CEF-B4A7-D09003B6E04F}"/>
              </a:ext>
            </a:extLst>
          </p:cNvPr>
          <p:cNvSpPr>
            <a:spLocks noGrp="1"/>
          </p:cNvSpPr>
          <p:nvPr>
            <p:ph type="body" sz="half" idx="2"/>
          </p:nvPr>
        </p:nvSpPr>
        <p:spPr>
          <a:xfrm>
            <a:off x="1143000" y="2521085"/>
            <a:ext cx="4148418" cy="3331075"/>
          </a:xfrm>
        </p:spPr>
        <p:txBody>
          <a:bodyPr>
            <a:normAutofit/>
          </a:bodyPr>
          <a:lstStyle/>
          <a:p>
            <a:r>
              <a:rPr lang="en-US" sz="2400" dirty="0"/>
              <a:t>We consider locality in order to increase chances of a </a:t>
            </a:r>
            <a:r>
              <a:rPr lang="en-US" sz="2400" b="1" dirty="0"/>
              <a:t>hit</a:t>
            </a:r>
            <a:r>
              <a:rPr lang="en-US" sz="2400" dirty="0"/>
              <a:t> on the cache for memory retrieval</a:t>
            </a:r>
            <a:endParaRPr lang="en-US" sz="2000" dirty="0"/>
          </a:p>
          <a:p>
            <a:pPr marL="285750" indent="-285750">
              <a:buFont typeface="Arial" panose="020B0604020202020204" pitchFamily="34" charset="0"/>
              <a:buChar char="•"/>
            </a:pPr>
            <a:r>
              <a:rPr lang="en-US" sz="2000" i="1" dirty="0"/>
              <a:t>Temporal locality</a:t>
            </a:r>
            <a:r>
              <a:rPr lang="en-US" sz="2000" dirty="0"/>
              <a:t>: </a:t>
            </a:r>
            <a:r>
              <a:rPr lang="en-US" sz="2000" dirty="0">
                <a:latin typeface="Cascadia Mono SemiBold" panose="020B0609020000020004" pitchFamily="49" charset="0"/>
                <a:ea typeface="Cascadia Mono SemiBold" panose="020B0609020000020004" pitchFamily="49" charset="0"/>
                <a:cs typeface="Cascadia Mono SemiBold" panose="020B0609020000020004" pitchFamily="49" charset="0"/>
              </a:rPr>
              <a:t>sum</a:t>
            </a:r>
            <a:r>
              <a:rPr lang="en-US" sz="2000" dirty="0"/>
              <a:t> referenced every iteration</a:t>
            </a:r>
          </a:p>
          <a:p>
            <a:pPr marL="285750" indent="-285750">
              <a:buFont typeface="Arial" panose="020B0604020202020204" pitchFamily="34" charset="0"/>
              <a:buChar char="•"/>
            </a:pPr>
            <a:r>
              <a:rPr lang="en-US" sz="2000" i="1" dirty="0"/>
              <a:t>Spatial locality</a:t>
            </a:r>
            <a:r>
              <a:rPr lang="en-US" sz="2000" dirty="0"/>
              <a:t>: consecutive elements of </a:t>
            </a:r>
            <a:r>
              <a:rPr lang="en-US" sz="2000" dirty="0">
                <a:latin typeface="Cascadia Mono SemiBold" panose="020B0609020000020004" pitchFamily="49" charset="0"/>
                <a:ea typeface="Cascadia Mono SemiBold" panose="020B0609020000020004" pitchFamily="49" charset="0"/>
                <a:cs typeface="Cascadia Mono SemiBold" panose="020B0609020000020004" pitchFamily="49" charset="0"/>
              </a:rPr>
              <a:t>array[] </a:t>
            </a:r>
            <a:r>
              <a:rPr lang="en-US" sz="2000" dirty="0"/>
              <a:t>accessed</a:t>
            </a:r>
          </a:p>
        </p:txBody>
      </p:sp>
      <p:sp>
        <p:nvSpPr>
          <p:cNvPr id="9" name="Content Placeholder 8">
            <a:extLst>
              <a:ext uri="{FF2B5EF4-FFF2-40B4-BE49-F238E27FC236}">
                <a16:creationId xmlns:a16="http://schemas.microsoft.com/office/drawing/2014/main" id="{932D6EFF-879B-9B0A-202D-9A7F2F0B0290}"/>
              </a:ext>
            </a:extLst>
          </p:cNvPr>
          <p:cNvSpPr>
            <a:spLocks noGrp="1"/>
          </p:cNvSpPr>
          <p:nvPr>
            <p:ph idx="1"/>
          </p:nvPr>
        </p:nvSpPr>
        <p:spPr>
          <a:xfrm>
            <a:off x="5852158" y="1097280"/>
            <a:ext cx="5884039" cy="4911634"/>
          </a:xfrm>
          <a:solidFill>
            <a:schemeClr val="tx1"/>
          </a:solidFill>
        </p:spPr>
        <p:txBody>
          <a:bodyPr>
            <a:normAutofit/>
          </a:bodyPr>
          <a:lstStyle/>
          <a:p>
            <a:pPr>
              <a:lnSpc>
                <a:spcPct val="120000"/>
              </a:lnSpc>
              <a:spcBef>
                <a:spcPts val="200"/>
              </a:spcBef>
              <a:spcAft>
                <a:spcPts val="200"/>
              </a:spcAft>
              <a:buNone/>
            </a:pPr>
            <a:endParaRPr lang="en-US" sz="2400" dirty="0">
              <a:solidFill>
                <a:srgbClr val="FFFFFF"/>
              </a:solidFill>
              <a:latin typeface="Cascadia Mono SemiBold" panose="020B0609020000020004" pitchFamily="49" charset="0"/>
              <a:ea typeface="Cascadia Mono SemiBold" panose="020B0609020000020004" pitchFamily="49" charset="0"/>
              <a:cs typeface="Cascadia Mono SemiBold" panose="020B0609020000020004" pitchFamily="49" charset="0"/>
            </a:endParaRPr>
          </a:p>
          <a:p>
            <a:pPr>
              <a:lnSpc>
                <a:spcPct val="120000"/>
              </a:lnSpc>
              <a:spcBef>
                <a:spcPts val="200"/>
              </a:spcBef>
              <a:spcAft>
                <a:spcPts val="200"/>
              </a:spcAft>
              <a:buNone/>
            </a:pPr>
            <a:endParaRPr lang="en-US" sz="2400" dirty="0">
              <a:solidFill>
                <a:srgbClr val="FFFFFF"/>
              </a:solidFill>
              <a:latin typeface="Cascadia Mono SemiBold" panose="020B0609020000020004" pitchFamily="49" charset="0"/>
              <a:ea typeface="Cascadia Mono SemiBold" panose="020B0609020000020004" pitchFamily="49" charset="0"/>
              <a:cs typeface="Cascadia Mono SemiBold" panose="020B0609020000020004" pitchFamily="49" charset="0"/>
            </a:endParaRPr>
          </a:p>
          <a:p>
            <a:pPr>
              <a:lnSpc>
                <a:spcPct val="120000"/>
              </a:lnSpc>
              <a:spcBef>
                <a:spcPts val="200"/>
              </a:spcBef>
              <a:spcAft>
                <a:spcPts val="200"/>
              </a:spcAft>
              <a:buNone/>
            </a:pPr>
            <a:r>
              <a:rPr lang="en-US" sz="2400" dirty="0">
                <a:solidFill>
                  <a:srgbClr val="FFFFFF"/>
                </a:solidFill>
                <a:latin typeface="Cascadia Mono SemiBold" panose="020B0609020000020004" pitchFamily="49" charset="0"/>
                <a:ea typeface="Cascadia Mono SemiBold" panose="020B0609020000020004" pitchFamily="49" charset="0"/>
                <a:cs typeface="Cascadia Mono SemiBold" panose="020B0609020000020004" pitchFamily="49" charset="0"/>
              </a:rPr>
              <a:t>sum = 0;</a:t>
            </a:r>
          </a:p>
          <a:p>
            <a:pPr>
              <a:lnSpc>
                <a:spcPct val="120000"/>
              </a:lnSpc>
              <a:spcBef>
                <a:spcPts val="200"/>
              </a:spcBef>
              <a:spcAft>
                <a:spcPts val="200"/>
              </a:spcAft>
              <a:buNone/>
            </a:pPr>
            <a:r>
              <a:rPr lang="en-US" sz="2400" dirty="0">
                <a:solidFill>
                  <a:schemeClr val="accent6">
                    <a:lumMod val="20000"/>
                    <a:lumOff val="80000"/>
                  </a:schemeClr>
                </a:solidFill>
                <a:latin typeface="Cascadia Mono SemiBold" panose="020B0609020000020004" pitchFamily="49" charset="0"/>
                <a:ea typeface="Cascadia Mono SemiBold" panose="020B0609020000020004" pitchFamily="49" charset="0"/>
                <a:cs typeface="Cascadia Mono SemiBold" panose="020B0609020000020004" pitchFamily="49" charset="0"/>
              </a:rPr>
              <a:t>for</a:t>
            </a:r>
            <a:r>
              <a:rPr lang="en-US" sz="2400" dirty="0">
                <a:solidFill>
                  <a:srgbClr val="FFFFFF"/>
                </a:solidFill>
                <a:latin typeface="Cascadia Mono SemiBold" panose="020B0609020000020004" pitchFamily="49" charset="0"/>
                <a:ea typeface="Cascadia Mono SemiBold" panose="020B0609020000020004" pitchFamily="49" charset="0"/>
                <a:cs typeface="Cascadia Mono SemiBold" panose="020B0609020000020004" pitchFamily="49" charset="0"/>
              </a:rPr>
              <a:t> (</a:t>
            </a:r>
            <a:r>
              <a:rPr lang="en-US" sz="2400" dirty="0" err="1">
                <a:solidFill>
                  <a:srgbClr val="FFFFFF"/>
                </a:solidFill>
                <a:latin typeface="Cascadia Mono SemiBold" panose="020B0609020000020004" pitchFamily="49" charset="0"/>
                <a:ea typeface="Cascadia Mono SemiBold" panose="020B0609020000020004" pitchFamily="49" charset="0"/>
                <a:cs typeface="Cascadia Mono SemiBold" panose="020B0609020000020004" pitchFamily="49" charset="0"/>
              </a:rPr>
              <a:t>i</a:t>
            </a:r>
            <a:r>
              <a:rPr lang="en-US" sz="2400" dirty="0">
                <a:solidFill>
                  <a:srgbClr val="FFFFFF"/>
                </a:solidFill>
                <a:latin typeface="Cascadia Mono SemiBold" panose="020B0609020000020004" pitchFamily="49" charset="0"/>
                <a:ea typeface="Cascadia Mono SemiBold" panose="020B0609020000020004" pitchFamily="49" charset="0"/>
                <a:cs typeface="Cascadia Mono SemiBold" panose="020B0609020000020004" pitchFamily="49" charset="0"/>
              </a:rPr>
              <a:t> = 0; </a:t>
            </a:r>
            <a:r>
              <a:rPr lang="en-US" sz="2400" dirty="0" err="1">
                <a:solidFill>
                  <a:srgbClr val="FFFFFF"/>
                </a:solidFill>
                <a:latin typeface="Cascadia Mono SemiBold" panose="020B0609020000020004" pitchFamily="49" charset="0"/>
                <a:ea typeface="Cascadia Mono SemiBold" panose="020B0609020000020004" pitchFamily="49" charset="0"/>
                <a:cs typeface="Cascadia Mono SemiBold" panose="020B0609020000020004" pitchFamily="49" charset="0"/>
              </a:rPr>
              <a:t>i</a:t>
            </a:r>
            <a:r>
              <a:rPr lang="en-US" sz="2400" dirty="0">
                <a:solidFill>
                  <a:srgbClr val="FFFFFF"/>
                </a:solidFill>
                <a:latin typeface="Cascadia Mono SemiBold" panose="020B0609020000020004" pitchFamily="49" charset="0"/>
                <a:ea typeface="Cascadia Mono SemiBold" panose="020B0609020000020004" pitchFamily="49" charset="0"/>
                <a:cs typeface="Cascadia Mono SemiBold" panose="020B0609020000020004" pitchFamily="49" charset="0"/>
              </a:rPr>
              <a:t> &lt; n; </a:t>
            </a:r>
            <a:r>
              <a:rPr lang="en-US" sz="2400" dirty="0" err="1">
                <a:solidFill>
                  <a:srgbClr val="FFFFFF"/>
                </a:solidFill>
                <a:latin typeface="Cascadia Mono SemiBold" panose="020B0609020000020004" pitchFamily="49" charset="0"/>
                <a:ea typeface="Cascadia Mono SemiBold" panose="020B0609020000020004" pitchFamily="49" charset="0"/>
                <a:cs typeface="Cascadia Mono SemiBold" panose="020B0609020000020004" pitchFamily="49" charset="0"/>
              </a:rPr>
              <a:t>i</a:t>
            </a:r>
            <a:r>
              <a:rPr lang="en-US" sz="2400" dirty="0">
                <a:solidFill>
                  <a:srgbClr val="FFFFFF"/>
                </a:solidFill>
                <a:latin typeface="Cascadia Mono SemiBold" panose="020B0609020000020004" pitchFamily="49" charset="0"/>
                <a:ea typeface="Cascadia Mono SemiBold" panose="020B0609020000020004" pitchFamily="49" charset="0"/>
                <a:cs typeface="Cascadia Mono SemiBold" panose="020B0609020000020004" pitchFamily="49" charset="0"/>
              </a:rPr>
              <a:t>++) {</a:t>
            </a:r>
          </a:p>
          <a:p>
            <a:pPr>
              <a:lnSpc>
                <a:spcPct val="120000"/>
              </a:lnSpc>
              <a:spcBef>
                <a:spcPts val="200"/>
              </a:spcBef>
              <a:spcAft>
                <a:spcPts val="200"/>
              </a:spcAft>
              <a:buNone/>
            </a:pPr>
            <a:r>
              <a:rPr lang="en-US" sz="2400" dirty="0">
                <a:solidFill>
                  <a:srgbClr val="FFFFFF"/>
                </a:solidFill>
                <a:latin typeface="Cascadia Mono SemiBold" panose="020B0609020000020004" pitchFamily="49" charset="0"/>
                <a:ea typeface="Cascadia Mono SemiBold" panose="020B0609020000020004" pitchFamily="49" charset="0"/>
                <a:cs typeface="Cascadia Mono SemiBold" panose="020B0609020000020004" pitchFamily="49" charset="0"/>
              </a:rPr>
              <a:t>          sum += a[</a:t>
            </a:r>
            <a:r>
              <a:rPr lang="en-US" sz="2400" dirty="0" err="1">
                <a:solidFill>
                  <a:srgbClr val="FFFFFF"/>
                </a:solidFill>
                <a:latin typeface="Cascadia Mono SemiBold" panose="020B0609020000020004" pitchFamily="49" charset="0"/>
                <a:ea typeface="Cascadia Mono SemiBold" panose="020B0609020000020004" pitchFamily="49" charset="0"/>
                <a:cs typeface="Cascadia Mono SemiBold" panose="020B0609020000020004" pitchFamily="49" charset="0"/>
              </a:rPr>
              <a:t>i</a:t>
            </a:r>
            <a:r>
              <a:rPr lang="en-US" sz="2400" dirty="0">
                <a:solidFill>
                  <a:srgbClr val="FFFFFF"/>
                </a:solidFill>
                <a:latin typeface="Cascadia Mono SemiBold" panose="020B0609020000020004" pitchFamily="49" charset="0"/>
                <a:ea typeface="Cascadia Mono SemiBold" panose="020B0609020000020004" pitchFamily="49" charset="0"/>
                <a:cs typeface="Cascadia Mono SemiBold" panose="020B0609020000020004" pitchFamily="49" charset="0"/>
              </a:rPr>
              <a:t>];</a:t>
            </a:r>
          </a:p>
          <a:p>
            <a:pPr>
              <a:lnSpc>
                <a:spcPct val="120000"/>
              </a:lnSpc>
              <a:spcBef>
                <a:spcPts val="200"/>
              </a:spcBef>
              <a:spcAft>
                <a:spcPts val="200"/>
              </a:spcAft>
              <a:buNone/>
            </a:pPr>
            <a:r>
              <a:rPr lang="en-US" sz="2400" dirty="0">
                <a:solidFill>
                  <a:srgbClr val="FFFFFF"/>
                </a:solidFill>
                <a:latin typeface="Cascadia Mono SemiBold" panose="020B0609020000020004" pitchFamily="49" charset="0"/>
                <a:ea typeface="Cascadia Mono SemiBold" panose="020B0609020000020004" pitchFamily="49" charset="0"/>
                <a:cs typeface="Cascadia Mono SemiBold" panose="020B0609020000020004" pitchFamily="49" charset="0"/>
              </a:rPr>
              <a:t>}</a:t>
            </a:r>
          </a:p>
          <a:p>
            <a:pPr>
              <a:lnSpc>
                <a:spcPct val="120000"/>
              </a:lnSpc>
              <a:spcBef>
                <a:spcPts val="200"/>
              </a:spcBef>
              <a:spcAft>
                <a:spcPts val="200"/>
              </a:spcAft>
              <a:buNone/>
            </a:pPr>
            <a:r>
              <a:rPr lang="en-US" sz="2400" dirty="0">
                <a:solidFill>
                  <a:schemeClr val="accent6">
                    <a:lumMod val="20000"/>
                    <a:lumOff val="80000"/>
                  </a:schemeClr>
                </a:solidFill>
                <a:latin typeface="Cascadia Mono SemiBold" panose="020B0609020000020004" pitchFamily="49" charset="0"/>
                <a:ea typeface="Cascadia Mono SemiBold" panose="020B0609020000020004" pitchFamily="49" charset="0"/>
                <a:cs typeface="Cascadia Mono SemiBold" panose="020B0609020000020004" pitchFamily="49" charset="0"/>
              </a:rPr>
              <a:t>return</a:t>
            </a:r>
            <a:r>
              <a:rPr lang="en-US" sz="2400" dirty="0">
                <a:solidFill>
                  <a:srgbClr val="FFFFFF"/>
                </a:solidFill>
                <a:latin typeface="Cascadia Mono SemiBold" panose="020B0609020000020004" pitchFamily="49" charset="0"/>
                <a:ea typeface="Cascadia Mono SemiBold" panose="020B0609020000020004" pitchFamily="49" charset="0"/>
                <a:cs typeface="Cascadia Mono SemiBold" panose="020B0609020000020004" pitchFamily="49" charset="0"/>
              </a:rPr>
              <a:t> sum;</a:t>
            </a:r>
            <a:endParaRPr lang="en-US" sz="2400" b="0" dirty="0">
              <a:solidFill>
                <a:srgbClr val="FFFFFF"/>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endParaRPr>
          </a:p>
        </p:txBody>
      </p:sp>
      <p:sp>
        <p:nvSpPr>
          <p:cNvPr id="4" name="Footer Placeholder 3">
            <a:extLst>
              <a:ext uri="{FF2B5EF4-FFF2-40B4-BE49-F238E27FC236}">
                <a16:creationId xmlns:a16="http://schemas.microsoft.com/office/drawing/2014/main" id="{1F6491CA-6DFF-798C-84F8-DB34487727B8}"/>
              </a:ext>
            </a:extLst>
          </p:cNvPr>
          <p:cNvSpPr>
            <a:spLocks noGrp="1"/>
          </p:cNvSpPr>
          <p:nvPr>
            <p:ph type="ftr" sz="quarter" idx="11"/>
          </p:nvPr>
        </p:nvSpPr>
        <p:spPr/>
        <p:txBody>
          <a:bodyPr/>
          <a:lstStyle/>
          <a:p>
            <a:r>
              <a:rPr lang="fr-FR"/>
              <a:t>CSE 374 SP26  Lecture code profiling, Professor Hazen</a:t>
            </a:r>
            <a:endParaRPr lang="en-US"/>
          </a:p>
        </p:txBody>
      </p:sp>
      <p:sp>
        <p:nvSpPr>
          <p:cNvPr id="5" name="Slide Number Placeholder 4">
            <a:extLst>
              <a:ext uri="{FF2B5EF4-FFF2-40B4-BE49-F238E27FC236}">
                <a16:creationId xmlns:a16="http://schemas.microsoft.com/office/drawing/2014/main" id="{C24AE879-606D-138B-C373-0939BFA357D8}"/>
              </a:ext>
            </a:extLst>
          </p:cNvPr>
          <p:cNvSpPr>
            <a:spLocks noGrp="1"/>
          </p:cNvSpPr>
          <p:nvPr>
            <p:ph type="sldNum" sz="quarter" idx="12"/>
          </p:nvPr>
        </p:nvSpPr>
        <p:spPr/>
        <p:txBody>
          <a:bodyPr/>
          <a:lstStyle/>
          <a:p>
            <a:fld id="{4FAB73BC-B049-4115-A692-8D63A059BFB8}" type="slidenum">
              <a:rPr lang="en-US" smtClean="0"/>
              <a:t>11</a:t>
            </a:fld>
            <a:endParaRPr lang="en-US"/>
          </a:p>
        </p:txBody>
      </p:sp>
    </p:spTree>
    <p:extLst>
      <p:ext uri="{BB962C8B-B14F-4D97-AF65-F5344CB8AC3E}">
        <p14:creationId xmlns:p14="http://schemas.microsoft.com/office/powerpoint/2010/main" val="362965893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1856BAC-88D2-CE8A-C529-0F0CB0ED22A9}"/>
            </a:ext>
          </a:extLst>
        </p:cNvPr>
        <p:cNvGrpSpPr/>
        <p:nvPr/>
      </p:nvGrpSpPr>
      <p:grpSpPr>
        <a:xfrm>
          <a:off x="0" y="0"/>
          <a:ext cx="0" cy="0"/>
          <a:chOff x="0" y="0"/>
          <a:chExt cx="0" cy="0"/>
        </a:xfrm>
      </p:grpSpPr>
      <p:sp>
        <p:nvSpPr>
          <p:cNvPr id="6" name="Title 5">
            <a:extLst>
              <a:ext uri="{FF2B5EF4-FFF2-40B4-BE49-F238E27FC236}">
                <a16:creationId xmlns:a16="http://schemas.microsoft.com/office/drawing/2014/main" id="{197A3AF0-E645-4A4A-4F3D-F61B3D04CDDB}"/>
              </a:ext>
            </a:extLst>
          </p:cNvPr>
          <p:cNvSpPr>
            <a:spLocks noGrp="1"/>
          </p:cNvSpPr>
          <p:nvPr>
            <p:ph type="title"/>
          </p:nvPr>
        </p:nvSpPr>
        <p:spPr>
          <a:xfrm>
            <a:off x="1143000" y="1097280"/>
            <a:ext cx="3931920" cy="1208891"/>
          </a:xfrm>
        </p:spPr>
        <p:txBody>
          <a:bodyPr/>
          <a:lstStyle/>
          <a:p>
            <a:r>
              <a:rPr lang="en-US" dirty="0"/>
              <a:t>Locality example (good)</a:t>
            </a:r>
          </a:p>
        </p:txBody>
      </p:sp>
      <p:sp>
        <p:nvSpPr>
          <p:cNvPr id="10" name="Text Placeholder 9">
            <a:extLst>
              <a:ext uri="{FF2B5EF4-FFF2-40B4-BE49-F238E27FC236}">
                <a16:creationId xmlns:a16="http://schemas.microsoft.com/office/drawing/2014/main" id="{9E7EB087-145F-850A-9C03-BF7A1EF3C8B6}"/>
              </a:ext>
            </a:extLst>
          </p:cNvPr>
          <p:cNvSpPr>
            <a:spLocks noGrp="1"/>
          </p:cNvSpPr>
          <p:nvPr>
            <p:ph type="body" sz="half" idx="2"/>
          </p:nvPr>
        </p:nvSpPr>
        <p:spPr>
          <a:xfrm>
            <a:off x="1143000" y="2521085"/>
            <a:ext cx="4148418" cy="3331075"/>
          </a:xfrm>
        </p:spPr>
        <p:txBody>
          <a:bodyPr>
            <a:normAutofit/>
          </a:bodyPr>
          <a:lstStyle/>
          <a:p>
            <a:r>
              <a:rPr lang="en-US" sz="2400" dirty="0"/>
              <a:t>Memory is accessed</a:t>
            </a:r>
          </a:p>
          <a:p>
            <a:r>
              <a:rPr lang="en-US" sz="2400" dirty="0">
                <a:latin typeface="Cascadia Mono SemiBold" panose="020B0609020000020004" pitchFamily="49" charset="0"/>
                <a:ea typeface="Cascadia Mono SemiBold" panose="020B0609020000020004" pitchFamily="49" charset="0"/>
                <a:cs typeface="Cascadia Mono SemiBold" panose="020B0609020000020004" pitchFamily="49" charset="0"/>
              </a:rPr>
              <a:t>a[0][0], a[0][1], …</a:t>
            </a:r>
          </a:p>
          <a:p>
            <a:r>
              <a:rPr lang="en-US" sz="2400" dirty="0">
                <a:latin typeface="Cascadia Mono SemiBold" panose="020B0609020000020004" pitchFamily="49" charset="0"/>
                <a:ea typeface="Cascadia Mono SemiBold" panose="020B0609020000020004" pitchFamily="49" charset="0"/>
                <a:cs typeface="Cascadia Mono SemiBold" panose="020B0609020000020004" pitchFamily="49" charset="0"/>
              </a:rPr>
              <a:t>…</a:t>
            </a:r>
          </a:p>
          <a:p>
            <a:r>
              <a:rPr lang="en-US" sz="2400" dirty="0">
                <a:latin typeface="Cascadia Mono SemiBold" panose="020B0609020000020004" pitchFamily="49" charset="0"/>
                <a:ea typeface="Cascadia Mono SemiBold" panose="020B0609020000020004" pitchFamily="49" charset="0"/>
                <a:cs typeface="Cascadia Mono SemiBold" panose="020B0609020000020004" pitchFamily="49" charset="0"/>
              </a:rPr>
              <a:t>a[3][2], a[3][3]</a:t>
            </a:r>
          </a:p>
          <a:p>
            <a:endParaRPr lang="en-US" sz="2400" dirty="0">
              <a:ea typeface="Cascadia Mono SemiBold" panose="020B0609020000020004" pitchFamily="49" charset="0"/>
              <a:cs typeface="Cascadia Mono SemiBold" panose="020B0609020000020004" pitchFamily="49" charset="0"/>
            </a:endParaRPr>
          </a:p>
          <a:p>
            <a:r>
              <a:rPr lang="en-US" sz="2400" dirty="0">
                <a:ea typeface="Cascadia Mono SemiBold" panose="020B0609020000020004" pitchFamily="49" charset="0"/>
                <a:cs typeface="Cascadia Mono SemiBold" panose="020B0609020000020004" pitchFamily="49" charset="0"/>
              </a:rPr>
              <a:t>In other words, spatial locality.</a:t>
            </a:r>
          </a:p>
          <a:p>
            <a:endParaRPr lang="en-US" sz="2000" dirty="0"/>
          </a:p>
        </p:txBody>
      </p:sp>
      <p:sp>
        <p:nvSpPr>
          <p:cNvPr id="9" name="Content Placeholder 8">
            <a:extLst>
              <a:ext uri="{FF2B5EF4-FFF2-40B4-BE49-F238E27FC236}">
                <a16:creationId xmlns:a16="http://schemas.microsoft.com/office/drawing/2014/main" id="{EC4CEBAC-9C76-46C1-62C5-5900C971FBC5}"/>
              </a:ext>
            </a:extLst>
          </p:cNvPr>
          <p:cNvSpPr>
            <a:spLocks noGrp="1"/>
          </p:cNvSpPr>
          <p:nvPr>
            <p:ph idx="1"/>
          </p:nvPr>
        </p:nvSpPr>
        <p:spPr>
          <a:xfrm>
            <a:off x="5852158" y="1097280"/>
            <a:ext cx="5884039" cy="4911634"/>
          </a:xfrm>
          <a:solidFill>
            <a:schemeClr val="tx1"/>
          </a:solidFill>
        </p:spPr>
        <p:txBody>
          <a:bodyPr>
            <a:normAutofit fontScale="70000" lnSpcReduction="20000"/>
          </a:bodyPr>
          <a:lstStyle/>
          <a:p>
            <a:pPr>
              <a:lnSpc>
                <a:spcPct val="120000"/>
              </a:lnSpc>
              <a:spcBef>
                <a:spcPts val="200"/>
              </a:spcBef>
              <a:spcAft>
                <a:spcPts val="200"/>
              </a:spcAft>
              <a:buNone/>
            </a:pPr>
            <a:endParaRPr lang="en-US" sz="2400" dirty="0">
              <a:solidFill>
                <a:schemeClr val="bg1"/>
              </a:solidFill>
              <a:latin typeface="Cascadia Mono SemiBold" panose="020B0609020000020004" pitchFamily="49" charset="0"/>
              <a:ea typeface="Cascadia Mono SemiBold" panose="020B0609020000020004" pitchFamily="49" charset="0"/>
              <a:cs typeface="Cascadia Mono SemiBold" panose="020B0609020000020004" pitchFamily="49" charset="0"/>
            </a:endParaRPr>
          </a:p>
          <a:p>
            <a:pPr>
              <a:lnSpc>
                <a:spcPct val="120000"/>
              </a:lnSpc>
              <a:spcBef>
                <a:spcPts val="200"/>
              </a:spcBef>
              <a:spcAft>
                <a:spcPts val="200"/>
              </a:spcAft>
              <a:buNone/>
            </a:pPr>
            <a:endParaRPr lang="en-US" sz="2400" dirty="0">
              <a:solidFill>
                <a:schemeClr val="bg1"/>
              </a:solidFill>
              <a:latin typeface="Cascadia Mono SemiBold" panose="020B0609020000020004" pitchFamily="49" charset="0"/>
              <a:ea typeface="Cascadia Mono SemiBold" panose="020B0609020000020004" pitchFamily="49" charset="0"/>
              <a:cs typeface="Cascadia Mono SemiBold" panose="020B0609020000020004" pitchFamily="49" charset="0"/>
            </a:endParaRPr>
          </a:p>
          <a:p>
            <a:r>
              <a:rPr lang="en-US" b="1" dirty="0">
                <a:solidFill>
                  <a:schemeClr val="accent6">
                    <a:lumMod val="40000"/>
                    <a:lumOff val="60000"/>
                  </a:schemeClr>
                </a:solidFill>
                <a:latin typeface="Cascadia Mono SemiBold" panose="020B0609020000020004" pitchFamily="49" charset="0"/>
                <a:ea typeface="Cascadia Mono SemiBold" panose="020B0609020000020004" pitchFamily="49" charset="0"/>
                <a:cs typeface="Cascadia Mono SemiBold" panose="020B0609020000020004" pitchFamily="49" charset="0"/>
              </a:rPr>
              <a:t>int</a:t>
            </a:r>
            <a:r>
              <a:rPr lang="en-US" dirty="0">
                <a:solidFill>
                  <a:schemeClr val="bg1"/>
                </a:solidFill>
                <a:latin typeface="Cascadia Mono SemiBold" panose="020B0609020000020004" pitchFamily="49" charset="0"/>
                <a:ea typeface="Cascadia Mono SemiBold" panose="020B0609020000020004" pitchFamily="49" charset="0"/>
                <a:cs typeface="Cascadia Mono SemiBold" panose="020B0609020000020004" pitchFamily="49" charset="0"/>
              </a:rPr>
              <a:t> </a:t>
            </a:r>
            <a:r>
              <a:rPr lang="en-US" dirty="0" err="1">
                <a:solidFill>
                  <a:schemeClr val="bg1"/>
                </a:solidFill>
                <a:latin typeface="Cascadia Mono SemiBold" panose="020B0609020000020004" pitchFamily="49" charset="0"/>
                <a:ea typeface="Cascadia Mono SemiBold" panose="020B0609020000020004" pitchFamily="49" charset="0"/>
                <a:cs typeface="Cascadia Mono SemiBold" panose="020B0609020000020004" pitchFamily="49" charset="0"/>
              </a:rPr>
              <a:t>sum_array_rows</a:t>
            </a:r>
            <a:r>
              <a:rPr lang="en-US" dirty="0">
                <a:solidFill>
                  <a:schemeClr val="bg1"/>
                </a:solidFill>
                <a:latin typeface="Cascadia Mono SemiBold" panose="020B0609020000020004" pitchFamily="49" charset="0"/>
                <a:ea typeface="Cascadia Mono SemiBold" panose="020B0609020000020004" pitchFamily="49" charset="0"/>
                <a:cs typeface="Cascadia Mono SemiBold" panose="020B0609020000020004" pitchFamily="49" charset="0"/>
              </a:rPr>
              <a:t>(</a:t>
            </a:r>
            <a:r>
              <a:rPr lang="en-US" b="1" dirty="0">
                <a:solidFill>
                  <a:schemeClr val="accent6">
                    <a:lumMod val="40000"/>
                    <a:lumOff val="60000"/>
                  </a:schemeClr>
                </a:solidFill>
                <a:latin typeface="Cascadia Mono SemiBold" panose="020B0609020000020004" pitchFamily="49" charset="0"/>
                <a:ea typeface="Cascadia Mono SemiBold" panose="020B0609020000020004" pitchFamily="49" charset="0"/>
                <a:cs typeface="Cascadia Mono SemiBold" panose="020B0609020000020004" pitchFamily="49" charset="0"/>
              </a:rPr>
              <a:t>int</a:t>
            </a:r>
            <a:r>
              <a:rPr lang="en-US" b="1" dirty="0">
                <a:solidFill>
                  <a:schemeClr val="bg1"/>
                </a:solidFill>
                <a:latin typeface="Cascadia Mono SemiBold" panose="020B0609020000020004" pitchFamily="49" charset="0"/>
                <a:ea typeface="Cascadia Mono SemiBold" panose="020B0609020000020004" pitchFamily="49" charset="0"/>
                <a:cs typeface="Cascadia Mono SemiBold" panose="020B0609020000020004" pitchFamily="49" charset="0"/>
              </a:rPr>
              <a:t> </a:t>
            </a:r>
            <a:r>
              <a:rPr lang="en-US" dirty="0">
                <a:solidFill>
                  <a:schemeClr val="bg1"/>
                </a:solidFill>
                <a:latin typeface="Cascadia Mono SemiBold" panose="020B0609020000020004" pitchFamily="49" charset="0"/>
                <a:ea typeface="Cascadia Mono SemiBold" panose="020B0609020000020004" pitchFamily="49" charset="0"/>
                <a:cs typeface="Cascadia Mono SemiBold" panose="020B0609020000020004" pitchFamily="49" charset="0"/>
              </a:rPr>
              <a:t>a[M][N]) {</a:t>
            </a:r>
            <a:endParaRPr lang="en-US" sz="2400" dirty="0">
              <a:solidFill>
                <a:schemeClr val="bg1"/>
              </a:solidFill>
              <a:latin typeface="Cascadia Mono SemiBold" panose="020B0609020000020004" pitchFamily="49" charset="0"/>
              <a:ea typeface="Cascadia Mono SemiBold" panose="020B0609020000020004" pitchFamily="49" charset="0"/>
              <a:cs typeface="Cascadia Mono SemiBold" panose="020B0609020000020004" pitchFamily="49" charset="0"/>
            </a:endParaRPr>
          </a:p>
          <a:p>
            <a:r>
              <a:rPr lang="en-US" dirty="0">
                <a:solidFill>
                  <a:schemeClr val="bg1"/>
                </a:solidFill>
                <a:latin typeface="Cascadia Mono SemiBold" panose="020B0609020000020004" pitchFamily="49" charset="0"/>
                <a:ea typeface="Cascadia Mono SemiBold" panose="020B0609020000020004" pitchFamily="49" charset="0"/>
                <a:cs typeface="Cascadia Mono SemiBold" panose="020B0609020000020004" pitchFamily="49" charset="0"/>
              </a:rPr>
              <a:t>    </a:t>
            </a:r>
            <a:r>
              <a:rPr lang="en-US" b="1" dirty="0">
                <a:solidFill>
                  <a:schemeClr val="accent6">
                    <a:lumMod val="40000"/>
                    <a:lumOff val="60000"/>
                  </a:schemeClr>
                </a:solidFill>
                <a:latin typeface="Cascadia Mono SemiBold" panose="020B0609020000020004" pitchFamily="49" charset="0"/>
                <a:ea typeface="Cascadia Mono SemiBold" panose="020B0609020000020004" pitchFamily="49" charset="0"/>
                <a:cs typeface="Cascadia Mono SemiBold" panose="020B0609020000020004" pitchFamily="49" charset="0"/>
              </a:rPr>
              <a:t>int</a:t>
            </a:r>
            <a:r>
              <a:rPr lang="en-US" dirty="0">
                <a:solidFill>
                  <a:schemeClr val="bg1"/>
                </a:solidFill>
                <a:latin typeface="Cascadia Mono SemiBold" panose="020B0609020000020004" pitchFamily="49" charset="0"/>
                <a:ea typeface="Cascadia Mono SemiBold" panose="020B0609020000020004" pitchFamily="49" charset="0"/>
                <a:cs typeface="Cascadia Mono SemiBold" panose="020B0609020000020004" pitchFamily="49" charset="0"/>
              </a:rPr>
              <a:t> </a:t>
            </a:r>
            <a:r>
              <a:rPr lang="en-US" dirty="0" err="1">
                <a:solidFill>
                  <a:schemeClr val="bg1"/>
                </a:solidFill>
                <a:latin typeface="Cascadia Mono SemiBold" panose="020B0609020000020004" pitchFamily="49" charset="0"/>
                <a:ea typeface="Cascadia Mono SemiBold" panose="020B0609020000020004" pitchFamily="49" charset="0"/>
                <a:cs typeface="Cascadia Mono SemiBold" panose="020B0609020000020004" pitchFamily="49" charset="0"/>
              </a:rPr>
              <a:t>i</a:t>
            </a:r>
            <a:r>
              <a:rPr lang="en-US" dirty="0">
                <a:solidFill>
                  <a:schemeClr val="bg1"/>
                </a:solidFill>
                <a:latin typeface="Cascadia Mono SemiBold" panose="020B0609020000020004" pitchFamily="49" charset="0"/>
                <a:ea typeface="Cascadia Mono SemiBold" panose="020B0609020000020004" pitchFamily="49" charset="0"/>
                <a:cs typeface="Cascadia Mono SemiBold" panose="020B0609020000020004" pitchFamily="49" charset="0"/>
              </a:rPr>
              <a:t>, j, sum = 0;</a:t>
            </a:r>
            <a:endParaRPr lang="en-US" sz="2400" dirty="0">
              <a:solidFill>
                <a:schemeClr val="bg1"/>
              </a:solidFill>
              <a:latin typeface="Cascadia Mono SemiBold" panose="020B0609020000020004" pitchFamily="49" charset="0"/>
              <a:ea typeface="Cascadia Mono SemiBold" panose="020B0609020000020004" pitchFamily="49" charset="0"/>
              <a:cs typeface="Cascadia Mono SemiBold" panose="020B0609020000020004" pitchFamily="49" charset="0"/>
            </a:endParaRPr>
          </a:p>
          <a:p>
            <a:r>
              <a:rPr lang="en-US" dirty="0">
                <a:solidFill>
                  <a:schemeClr val="bg1"/>
                </a:solidFill>
                <a:latin typeface="Cascadia Mono SemiBold" panose="020B0609020000020004" pitchFamily="49" charset="0"/>
                <a:ea typeface="Cascadia Mono SemiBold" panose="020B0609020000020004" pitchFamily="49" charset="0"/>
                <a:cs typeface="Cascadia Mono SemiBold" panose="020B0609020000020004" pitchFamily="49" charset="0"/>
              </a:rPr>
              <a:t>    </a:t>
            </a:r>
            <a:r>
              <a:rPr lang="en-US" b="1" dirty="0">
                <a:solidFill>
                  <a:schemeClr val="accent6">
                    <a:lumMod val="40000"/>
                    <a:lumOff val="60000"/>
                  </a:schemeClr>
                </a:solidFill>
                <a:latin typeface="Cascadia Mono SemiBold" panose="020B0609020000020004" pitchFamily="49" charset="0"/>
                <a:ea typeface="Cascadia Mono SemiBold" panose="020B0609020000020004" pitchFamily="49" charset="0"/>
                <a:cs typeface="Cascadia Mono SemiBold" panose="020B0609020000020004" pitchFamily="49" charset="0"/>
              </a:rPr>
              <a:t>for</a:t>
            </a:r>
            <a:r>
              <a:rPr lang="en-US" dirty="0">
                <a:solidFill>
                  <a:schemeClr val="bg1"/>
                </a:solidFill>
                <a:latin typeface="Cascadia Mono SemiBold" panose="020B0609020000020004" pitchFamily="49" charset="0"/>
                <a:ea typeface="Cascadia Mono SemiBold" panose="020B0609020000020004" pitchFamily="49" charset="0"/>
                <a:cs typeface="Cascadia Mono SemiBold" panose="020B0609020000020004" pitchFamily="49" charset="0"/>
              </a:rPr>
              <a:t> (</a:t>
            </a:r>
            <a:r>
              <a:rPr lang="en-US" dirty="0" err="1">
                <a:solidFill>
                  <a:schemeClr val="bg1"/>
                </a:solidFill>
                <a:latin typeface="Cascadia Mono SemiBold" panose="020B0609020000020004" pitchFamily="49" charset="0"/>
                <a:ea typeface="Cascadia Mono SemiBold" panose="020B0609020000020004" pitchFamily="49" charset="0"/>
                <a:cs typeface="Cascadia Mono SemiBold" panose="020B0609020000020004" pitchFamily="49" charset="0"/>
              </a:rPr>
              <a:t>i</a:t>
            </a:r>
            <a:r>
              <a:rPr lang="en-US" dirty="0">
                <a:solidFill>
                  <a:schemeClr val="bg1"/>
                </a:solidFill>
                <a:latin typeface="Cascadia Mono SemiBold" panose="020B0609020000020004" pitchFamily="49" charset="0"/>
                <a:ea typeface="Cascadia Mono SemiBold" panose="020B0609020000020004" pitchFamily="49" charset="0"/>
                <a:cs typeface="Cascadia Mono SemiBold" panose="020B0609020000020004" pitchFamily="49" charset="0"/>
              </a:rPr>
              <a:t> = 0; </a:t>
            </a:r>
            <a:r>
              <a:rPr lang="en-US" dirty="0" err="1">
                <a:solidFill>
                  <a:schemeClr val="bg1"/>
                </a:solidFill>
                <a:latin typeface="Cascadia Mono SemiBold" panose="020B0609020000020004" pitchFamily="49" charset="0"/>
                <a:ea typeface="Cascadia Mono SemiBold" panose="020B0609020000020004" pitchFamily="49" charset="0"/>
                <a:cs typeface="Cascadia Mono SemiBold" panose="020B0609020000020004" pitchFamily="49" charset="0"/>
              </a:rPr>
              <a:t>i</a:t>
            </a:r>
            <a:r>
              <a:rPr lang="en-US" dirty="0">
                <a:solidFill>
                  <a:schemeClr val="bg1"/>
                </a:solidFill>
                <a:latin typeface="Cascadia Mono SemiBold" panose="020B0609020000020004" pitchFamily="49" charset="0"/>
                <a:ea typeface="Cascadia Mono SemiBold" panose="020B0609020000020004" pitchFamily="49" charset="0"/>
                <a:cs typeface="Cascadia Mono SemiBold" panose="020B0609020000020004" pitchFamily="49" charset="0"/>
              </a:rPr>
              <a:t> &lt; M; </a:t>
            </a:r>
            <a:r>
              <a:rPr lang="en-US" dirty="0" err="1">
                <a:solidFill>
                  <a:schemeClr val="bg1"/>
                </a:solidFill>
                <a:latin typeface="Cascadia Mono SemiBold" panose="020B0609020000020004" pitchFamily="49" charset="0"/>
                <a:ea typeface="Cascadia Mono SemiBold" panose="020B0609020000020004" pitchFamily="49" charset="0"/>
                <a:cs typeface="Cascadia Mono SemiBold" panose="020B0609020000020004" pitchFamily="49" charset="0"/>
              </a:rPr>
              <a:t>i</a:t>
            </a:r>
            <a:r>
              <a:rPr lang="en-US" dirty="0">
                <a:solidFill>
                  <a:schemeClr val="bg1"/>
                </a:solidFill>
                <a:latin typeface="Cascadia Mono SemiBold" panose="020B0609020000020004" pitchFamily="49" charset="0"/>
                <a:ea typeface="Cascadia Mono SemiBold" panose="020B0609020000020004" pitchFamily="49" charset="0"/>
                <a:cs typeface="Cascadia Mono SemiBold" panose="020B0609020000020004" pitchFamily="49" charset="0"/>
              </a:rPr>
              <a:t>++)</a:t>
            </a:r>
            <a:endParaRPr lang="en-US" sz="2400" dirty="0">
              <a:solidFill>
                <a:schemeClr val="bg1"/>
              </a:solidFill>
              <a:latin typeface="Cascadia Mono SemiBold" panose="020B0609020000020004" pitchFamily="49" charset="0"/>
              <a:ea typeface="Cascadia Mono SemiBold" panose="020B0609020000020004" pitchFamily="49" charset="0"/>
              <a:cs typeface="Cascadia Mono SemiBold" panose="020B0609020000020004" pitchFamily="49" charset="0"/>
            </a:endParaRPr>
          </a:p>
          <a:p>
            <a:r>
              <a:rPr lang="en-US" dirty="0">
                <a:solidFill>
                  <a:schemeClr val="bg1"/>
                </a:solidFill>
                <a:latin typeface="Cascadia Mono SemiBold" panose="020B0609020000020004" pitchFamily="49" charset="0"/>
                <a:ea typeface="Cascadia Mono SemiBold" panose="020B0609020000020004" pitchFamily="49" charset="0"/>
                <a:cs typeface="Cascadia Mono SemiBold" panose="020B0609020000020004" pitchFamily="49" charset="0"/>
              </a:rPr>
              <a:t>        </a:t>
            </a:r>
            <a:r>
              <a:rPr lang="en-US" b="1" dirty="0">
                <a:solidFill>
                  <a:schemeClr val="accent6">
                    <a:lumMod val="40000"/>
                    <a:lumOff val="60000"/>
                  </a:schemeClr>
                </a:solidFill>
                <a:latin typeface="Cascadia Mono SemiBold" panose="020B0609020000020004" pitchFamily="49" charset="0"/>
                <a:ea typeface="Cascadia Mono SemiBold" panose="020B0609020000020004" pitchFamily="49" charset="0"/>
                <a:cs typeface="Cascadia Mono SemiBold" panose="020B0609020000020004" pitchFamily="49" charset="0"/>
              </a:rPr>
              <a:t>for</a:t>
            </a:r>
            <a:r>
              <a:rPr lang="en-US" dirty="0">
                <a:solidFill>
                  <a:schemeClr val="bg1"/>
                </a:solidFill>
                <a:latin typeface="Cascadia Mono SemiBold" panose="020B0609020000020004" pitchFamily="49" charset="0"/>
                <a:ea typeface="Cascadia Mono SemiBold" panose="020B0609020000020004" pitchFamily="49" charset="0"/>
                <a:cs typeface="Cascadia Mono SemiBold" panose="020B0609020000020004" pitchFamily="49" charset="0"/>
              </a:rPr>
              <a:t> (j = 0; j &lt; N; </a:t>
            </a:r>
            <a:r>
              <a:rPr lang="en-US" dirty="0" err="1">
                <a:solidFill>
                  <a:schemeClr val="bg1"/>
                </a:solidFill>
                <a:latin typeface="Cascadia Mono SemiBold" panose="020B0609020000020004" pitchFamily="49" charset="0"/>
                <a:ea typeface="Cascadia Mono SemiBold" panose="020B0609020000020004" pitchFamily="49" charset="0"/>
                <a:cs typeface="Cascadia Mono SemiBold" panose="020B0609020000020004" pitchFamily="49" charset="0"/>
              </a:rPr>
              <a:t>j++</a:t>
            </a:r>
            <a:r>
              <a:rPr lang="en-US" dirty="0">
                <a:solidFill>
                  <a:schemeClr val="bg1"/>
                </a:solidFill>
                <a:latin typeface="Cascadia Mono SemiBold" panose="020B0609020000020004" pitchFamily="49" charset="0"/>
                <a:ea typeface="Cascadia Mono SemiBold" panose="020B0609020000020004" pitchFamily="49" charset="0"/>
                <a:cs typeface="Cascadia Mono SemiBold" panose="020B0609020000020004" pitchFamily="49" charset="0"/>
              </a:rPr>
              <a:t>)</a:t>
            </a:r>
            <a:endParaRPr lang="en-US" sz="2400" dirty="0">
              <a:solidFill>
                <a:schemeClr val="bg1"/>
              </a:solidFill>
              <a:latin typeface="Cascadia Mono SemiBold" panose="020B0609020000020004" pitchFamily="49" charset="0"/>
              <a:ea typeface="Cascadia Mono SemiBold" panose="020B0609020000020004" pitchFamily="49" charset="0"/>
              <a:cs typeface="Cascadia Mono SemiBold" panose="020B0609020000020004" pitchFamily="49" charset="0"/>
            </a:endParaRPr>
          </a:p>
          <a:p>
            <a:r>
              <a:rPr lang="en-US" dirty="0">
                <a:solidFill>
                  <a:schemeClr val="bg1"/>
                </a:solidFill>
                <a:latin typeface="Cascadia Mono SemiBold" panose="020B0609020000020004" pitchFamily="49" charset="0"/>
                <a:ea typeface="Cascadia Mono SemiBold" panose="020B0609020000020004" pitchFamily="49" charset="0"/>
                <a:cs typeface="Cascadia Mono SemiBold" panose="020B0609020000020004" pitchFamily="49" charset="0"/>
              </a:rPr>
              <a:t>            sum += a[</a:t>
            </a:r>
            <a:r>
              <a:rPr lang="en-US" dirty="0" err="1">
                <a:solidFill>
                  <a:schemeClr val="bg1"/>
                </a:solidFill>
                <a:latin typeface="Cascadia Mono SemiBold" panose="020B0609020000020004" pitchFamily="49" charset="0"/>
                <a:ea typeface="Cascadia Mono SemiBold" panose="020B0609020000020004" pitchFamily="49" charset="0"/>
                <a:cs typeface="Cascadia Mono SemiBold" panose="020B0609020000020004" pitchFamily="49" charset="0"/>
              </a:rPr>
              <a:t>i</a:t>
            </a:r>
            <a:r>
              <a:rPr lang="en-US" dirty="0">
                <a:solidFill>
                  <a:schemeClr val="bg1"/>
                </a:solidFill>
                <a:latin typeface="Cascadia Mono SemiBold" panose="020B0609020000020004" pitchFamily="49" charset="0"/>
                <a:ea typeface="Cascadia Mono SemiBold" panose="020B0609020000020004" pitchFamily="49" charset="0"/>
                <a:cs typeface="Cascadia Mono SemiBold" panose="020B0609020000020004" pitchFamily="49" charset="0"/>
              </a:rPr>
              <a:t>][j];</a:t>
            </a:r>
            <a:endParaRPr lang="en-US" sz="2400" dirty="0">
              <a:solidFill>
                <a:schemeClr val="bg1"/>
              </a:solidFill>
              <a:latin typeface="Cascadia Mono SemiBold" panose="020B0609020000020004" pitchFamily="49" charset="0"/>
              <a:ea typeface="Cascadia Mono SemiBold" panose="020B0609020000020004" pitchFamily="49" charset="0"/>
              <a:cs typeface="Cascadia Mono SemiBold" panose="020B0609020000020004" pitchFamily="49" charset="0"/>
            </a:endParaRPr>
          </a:p>
          <a:p>
            <a:r>
              <a:rPr lang="en-US" dirty="0">
                <a:solidFill>
                  <a:schemeClr val="bg1"/>
                </a:solidFill>
                <a:latin typeface="Cascadia Mono SemiBold" panose="020B0609020000020004" pitchFamily="49" charset="0"/>
                <a:ea typeface="Cascadia Mono SemiBold" panose="020B0609020000020004" pitchFamily="49" charset="0"/>
                <a:cs typeface="Cascadia Mono SemiBold" panose="020B0609020000020004" pitchFamily="49" charset="0"/>
              </a:rPr>
              <a:t>    </a:t>
            </a:r>
            <a:r>
              <a:rPr lang="en-US" b="1" dirty="0">
                <a:solidFill>
                  <a:schemeClr val="accent6">
                    <a:lumMod val="40000"/>
                    <a:lumOff val="60000"/>
                  </a:schemeClr>
                </a:solidFill>
                <a:latin typeface="Cascadia Mono SemiBold" panose="020B0609020000020004" pitchFamily="49" charset="0"/>
                <a:ea typeface="Cascadia Mono SemiBold" panose="020B0609020000020004" pitchFamily="49" charset="0"/>
                <a:cs typeface="Cascadia Mono SemiBold" panose="020B0609020000020004" pitchFamily="49" charset="0"/>
              </a:rPr>
              <a:t>return</a:t>
            </a:r>
            <a:r>
              <a:rPr lang="en-US" dirty="0">
                <a:solidFill>
                  <a:schemeClr val="bg1"/>
                </a:solidFill>
                <a:latin typeface="Cascadia Mono SemiBold" panose="020B0609020000020004" pitchFamily="49" charset="0"/>
                <a:ea typeface="Cascadia Mono SemiBold" panose="020B0609020000020004" pitchFamily="49" charset="0"/>
                <a:cs typeface="Cascadia Mono SemiBold" panose="020B0609020000020004" pitchFamily="49" charset="0"/>
              </a:rPr>
              <a:t> sum;</a:t>
            </a:r>
            <a:endParaRPr lang="en-US" sz="2400" dirty="0">
              <a:solidFill>
                <a:schemeClr val="bg1"/>
              </a:solidFill>
              <a:latin typeface="Cascadia Mono SemiBold" panose="020B0609020000020004" pitchFamily="49" charset="0"/>
              <a:ea typeface="Cascadia Mono SemiBold" panose="020B0609020000020004" pitchFamily="49" charset="0"/>
              <a:cs typeface="Cascadia Mono SemiBold" panose="020B0609020000020004" pitchFamily="49" charset="0"/>
            </a:endParaRPr>
          </a:p>
          <a:p>
            <a:r>
              <a:rPr lang="en-US" dirty="0">
                <a:solidFill>
                  <a:schemeClr val="bg1"/>
                </a:solidFill>
                <a:latin typeface="Cascadia Mono SemiBold" panose="020B0609020000020004" pitchFamily="49" charset="0"/>
                <a:ea typeface="Cascadia Mono SemiBold" panose="020B0609020000020004" pitchFamily="49" charset="0"/>
                <a:cs typeface="Cascadia Mono SemiBold" panose="020B0609020000020004" pitchFamily="49" charset="0"/>
              </a:rPr>
              <a:t>}</a:t>
            </a:r>
            <a:endParaRPr lang="en-US" sz="2400" dirty="0">
              <a:solidFill>
                <a:schemeClr val="bg1"/>
              </a:solidFill>
              <a:latin typeface="Cascadia Mono SemiBold" panose="020B0609020000020004" pitchFamily="49" charset="0"/>
              <a:ea typeface="Cascadia Mono SemiBold" panose="020B0609020000020004" pitchFamily="49" charset="0"/>
              <a:cs typeface="Cascadia Mono SemiBold" panose="020B0609020000020004" pitchFamily="49" charset="0"/>
            </a:endParaRPr>
          </a:p>
          <a:p>
            <a:br>
              <a:rPr lang="en-US" sz="2400" dirty="0">
                <a:solidFill>
                  <a:schemeClr val="bg1"/>
                </a:solidFill>
                <a:latin typeface="Cascadia Mono SemiBold" panose="020B0609020000020004" pitchFamily="49" charset="0"/>
                <a:ea typeface="Cascadia Mono SemiBold" panose="020B0609020000020004" pitchFamily="49" charset="0"/>
                <a:cs typeface="Cascadia Mono SemiBold" panose="020B0609020000020004" pitchFamily="49" charset="0"/>
              </a:rPr>
            </a:br>
            <a:endParaRPr lang="en-US" sz="2400" b="0" dirty="0">
              <a:solidFill>
                <a:schemeClr val="bg1"/>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endParaRPr>
          </a:p>
        </p:txBody>
      </p:sp>
      <p:sp>
        <p:nvSpPr>
          <p:cNvPr id="4" name="Footer Placeholder 3">
            <a:extLst>
              <a:ext uri="{FF2B5EF4-FFF2-40B4-BE49-F238E27FC236}">
                <a16:creationId xmlns:a16="http://schemas.microsoft.com/office/drawing/2014/main" id="{710794D6-1374-36F7-411F-F6643B773B15}"/>
              </a:ext>
            </a:extLst>
          </p:cNvPr>
          <p:cNvSpPr>
            <a:spLocks noGrp="1"/>
          </p:cNvSpPr>
          <p:nvPr>
            <p:ph type="ftr" sz="quarter" idx="11"/>
          </p:nvPr>
        </p:nvSpPr>
        <p:spPr/>
        <p:txBody>
          <a:bodyPr/>
          <a:lstStyle/>
          <a:p>
            <a:r>
              <a:rPr lang="fr-FR"/>
              <a:t>CSE 374 SP26  Lecture code profiling, Professor Hazen</a:t>
            </a:r>
            <a:endParaRPr lang="en-US"/>
          </a:p>
        </p:txBody>
      </p:sp>
      <p:sp>
        <p:nvSpPr>
          <p:cNvPr id="5" name="Slide Number Placeholder 4">
            <a:extLst>
              <a:ext uri="{FF2B5EF4-FFF2-40B4-BE49-F238E27FC236}">
                <a16:creationId xmlns:a16="http://schemas.microsoft.com/office/drawing/2014/main" id="{EAAAE65E-28F1-8DF0-A224-7CEF6C24251F}"/>
              </a:ext>
            </a:extLst>
          </p:cNvPr>
          <p:cNvSpPr>
            <a:spLocks noGrp="1"/>
          </p:cNvSpPr>
          <p:nvPr>
            <p:ph type="sldNum" sz="quarter" idx="12"/>
          </p:nvPr>
        </p:nvSpPr>
        <p:spPr/>
        <p:txBody>
          <a:bodyPr/>
          <a:lstStyle/>
          <a:p>
            <a:fld id="{4FAB73BC-B049-4115-A692-8D63A059BFB8}" type="slidenum">
              <a:rPr lang="en-US" smtClean="0"/>
              <a:t>12</a:t>
            </a:fld>
            <a:endParaRPr lang="en-US"/>
          </a:p>
        </p:txBody>
      </p:sp>
    </p:spTree>
    <p:extLst>
      <p:ext uri="{BB962C8B-B14F-4D97-AF65-F5344CB8AC3E}">
        <p14:creationId xmlns:p14="http://schemas.microsoft.com/office/powerpoint/2010/main" val="324524544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7E69AE9-E7D7-E320-D66D-3239EF6F0FEA}"/>
            </a:ext>
          </a:extLst>
        </p:cNvPr>
        <p:cNvGrpSpPr/>
        <p:nvPr/>
      </p:nvGrpSpPr>
      <p:grpSpPr>
        <a:xfrm>
          <a:off x="0" y="0"/>
          <a:ext cx="0" cy="0"/>
          <a:chOff x="0" y="0"/>
          <a:chExt cx="0" cy="0"/>
        </a:xfrm>
      </p:grpSpPr>
      <p:sp>
        <p:nvSpPr>
          <p:cNvPr id="6" name="Title 5">
            <a:extLst>
              <a:ext uri="{FF2B5EF4-FFF2-40B4-BE49-F238E27FC236}">
                <a16:creationId xmlns:a16="http://schemas.microsoft.com/office/drawing/2014/main" id="{EFFE6366-4A39-90AE-12EE-65EBF60438DB}"/>
              </a:ext>
            </a:extLst>
          </p:cNvPr>
          <p:cNvSpPr>
            <a:spLocks noGrp="1"/>
          </p:cNvSpPr>
          <p:nvPr>
            <p:ph type="title"/>
          </p:nvPr>
        </p:nvSpPr>
        <p:spPr>
          <a:xfrm>
            <a:off x="1143000" y="1097280"/>
            <a:ext cx="3931920" cy="1208891"/>
          </a:xfrm>
        </p:spPr>
        <p:txBody>
          <a:bodyPr/>
          <a:lstStyle/>
          <a:p>
            <a:r>
              <a:rPr lang="en-US" dirty="0"/>
              <a:t>Locality example (bad)</a:t>
            </a:r>
          </a:p>
        </p:txBody>
      </p:sp>
      <p:sp>
        <p:nvSpPr>
          <p:cNvPr id="10" name="Text Placeholder 9">
            <a:extLst>
              <a:ext uri="{FF2B5EF4-FFF2-40B4-BE49-F238E27FC236}">
                <a16:creationId xmlns:a16="http://schemas.microsoft.com/office/drawing/2014/main" id="{66DFD65B-8EB3-0E36-59FE-0F81B6D46A9D}"/>
              </a:ext>
            </a:extLst>
          </p:cNvPr>
          <p:cNvSpPr>
            <a:spLocks noGrp="1"/>
          </p:cNvSpPr>
          <p:nvPr>
            <p:ph type="body" sz="half" idx="2"/>
          </p:nvPr>
        </p:nvSpPr>
        <p:spPr>
          <a:xfrm>
            <a:off x="1143000" y="2521085"/>
            <a:ext cx="4148418" cy="3331075"/>
          </a:xfrm>
        </p:spPr>
        <p:txBody>
          <a:bodyPr>
            <a:normAutofit/>
          </a:bodyPr>
          <a:lstStyle/>
          <a:p>
            <a:r>
              <a:rPr lang="en-US" sz="2400" dirty="0"/>
              <a:t>Memory is accessed</a:t>
            </a:r>
          </a:p>
          <a:p>
            <a:r>
              <a:rPr lang="en-US" sz="2400" dirty="0">
                <a:latin typeface="Cascadia Mono SemiBold" panose="020B0609020000020004" pitchFamily="49" charset="0"/>
                <a:ea typeface="Cascadia Mono SemiBold" panose="020B0609020000020004" pitchFamily="49" charset="0"/>
                <a:cs typeface="Cascadia Mono SemiBold" panose="020B0609020000020004" pitchFamily="49" charset="0"/>
              </a:rPr>
              <a:t>a[0][0], a[1][0], …</a:t>
            </a:r>
          </a:p>
          <a:p>
            <a:r>
              <a:rPr lang="en-US" sz="2400" dirty="0">
                <a:latin typeface="Cascadia Mono SemiBold" panose="020B0609020000020004" pitchFamily="49" charset="0"/>
                <a:ea typeface="Cascadia Mono SemiBold" panose="020B0609020000020004" pitchFamily="49" charset="0"/>
                <a:cs typeface="Cascadia Mono SemiBold" panose="020B0609020000020004" pitchFamily="49" charset="0"/>
              </a:rPr>
              <a:t>…</a:t>
            </a:r>
          </a:p>
          <a:p>
            <a:r>
              <a:rPr lang="en-US" sz="2400" dirty="0">
                <a:latin typeface="Cascadia Mono SemiBold" panose="020B0609020000020004" pitchFamily="49" charset="0"/>
                <a:ea typeface="Cascadia Mono SemiBold" panose="020B0609020000020004" pitchFamily="49" charset="0"/>
                <a:cs typeface="Cascadia Mono SemiBold" panose="020B0609020000020004" pitchFamily="49" charset="0"/>
              </a:rPr>
              <a:t>a[2][3], a[3][3]</a:t>
            </a:r>
          </a:p>
          <a:p>
            <a:endParaRPr lang="en-US" sz="2400" dirty="0">
              <a:ea typeface="Cascadia Mono SemiBold" panose="020B0609020000020004" pitchFamily="49" charset="0"/>
              <a:cs typeface="Cascadia Mono SemiBold" panose="020B0609020000020004" pitchFamily="49" charset="0"/>
            </a:endParaRPr>
          </a:p>
          <a:p>
            <a:r>
              <a:rPr lang="en-US" sz="2400" dirty="0">
                <a:ea typeface="Cascadia Mono SemiBold" panose="020B0609020000020004" pitchFamily="49" charset="0"/>
                <a:cs typeface="Cascadia Mono SemiBold" panose="020B0609020000020004" pitchFamily="49" charset="0"/>
              </a:rPr>
              <a:t>NO spatial locality.</a:t>
            </a:r>
          </a:p>
          <a:p>
            <a:endParaRPr lang="en-US" sz="2000" dirty="0"/>
          </a:p>
        </p:txBody>
      </p:sp>
      <p:sp>
        <p:nvSpPr>
          <p:cNvPr id="9" name="Content Placeholder 8">
            <a:extLst>
              <a:ext uri="{FF2B5EF4-FFF2-40B4-BE49-F238E27FC236}">
                <a16:creationId xmlns:a16="http://schemas.microsoft.com/office/drawing/2014/main" id="{D9E232C1-9EEE-8FFC-C8A0-AD3495C97B16}"/>
              </a:ext>
            </a:extLst>
          </p:cNvPr>
          <p:cNvSpPr>
            <a:spLocks noGrp="1"/>
          </p:cNvSpPr>
          <p:nvPr>
            <p:ph idx="1"/>
          </p:nvPr>
        </p:nvSpPr>
        <p:spPr>
          <a:xfrm>
            <a:off x="5852158" y="1097280"/>
            <a:ext cx="5884039" cy="4911634"/>
          </a:xfrm>
          <a:solidFill>
            <a:schemeClr val="tx1"/>
          </a:solidFill>
        </p:spPr>
        <p:txBody>
          <a:bodyPr>
            <a:normAutofit fontScale="70000" lnSpcReduction="20000"/>
          </a:bodyPr>
          <a:lstStyle/>
          <a:p>
            <a:pPr>
              <a:lnSpc>
                <a:spcPct val="120000"/>
              </a:lnSpc>
              <a:spcBef>
                <a:spcPts val="200"/>
              </a:spcBef>
              <a:spcAft>
                <a:spcPts val="200"/>
              </a:spcAft>
              <a:buNone/>
            </a:pPr>
            <a:endParaRPr lang="en-US" sz="2400" dirty="0">
              <a:solidFill>
                <a:schemeClr val="bg1"/>
              </a:solidFill>
              <a:latin typeface="Cascadia Mono SemiBold" panose="020B0609020000020004" pitchFamily="49" charset="0"/>
              <a:ea typeface="Cascadia Mono SemiBold" panose="020B0609020000020004" pitchFamily="49" charset="0"/>
              <a:cs typeface="Cascadia Mono SemiBold" panose="020B0609020000020004" pitchFamily="49" charset="0"/>
            </a:endParaRPr>
          </a:p>
          <a:p>
            <a:pPr>
              <a:lnSpc>
                <a:spcPct val="120000"/>
              </a:lnSpc>
              <a:spcBef>
                <a:spcPts val="200"/>
              </a:spcBef>
              <a:spcAft>
                <a:spcPts val="200"/>
              </a:spcAft>
              <a:buNone/>
            </a:pPr>
            <a:endParaRPr lang="en-US" sz="2400" dirty="0">
              <a:solidFill>
                <a:schemeClr val="bg1"/>
              </a:solidFill>
              <a:latin typeface="Cascadia Mono SemiBold" panose="020B0609020000020004" pitchFamily="49" charset="0"/>
              <a:ea typeface="Cascadia Mono SemiBold" panose="020B0609020000020004" pitchFamily="49" charset="0"/>
              <a:cs typeface="Cascadia Mono SemiBold" panose="020B0609020000020004" pitchFamily="49" charset="0"/>
            </a:endParaRPr>
          </a:p>
          <a:p>
            <a:r>
              <a:rPr lang="en-US" b="1" dirty="0">
                <a:solidFill>
                  <a:schemeClr val="accent6">
                    <a:lumMod val="40000"/>
                    <a:lumOff val="60000"/>
                  </a:schemeClr>
                </a:solidFill>
                <a:latin typeface="Cascadia Mono SemiBold" panose="020B0609020000020004" pitchFamily="49" charset="0"/>
                <a:ea typeface="Cascadia Mono SemiBold" panose="020B0609020000020004" pitchFamily="49" charset="0"/>
                <a:cs typeface="Cascadia Mono SemiBold" panose="020B0609020000020004" pitchFamily="49" charset="0"/>
              </a:rPr>
              <a:t>int</a:t>
            </a:r>
            <a:r>
              <a:rPr lang="en-US" dirty="0">
                <a:solidFill>
                  <a:schemeClr val="bg1"/>
                </a:solidFill>
                <a:latin typeface="Cascadia Mono SemiBold" panose="020B0609020000020004" pitchFamily="49" charset="0"/>
                <a:ea typeface="Cascadia Mono SemiBold" panose="020B0609020000020004" pitchFamily="49" charset="0"/>
                <a:cs typeface="Cascadia Mono SemiBold" panose="020B0609020000020004" pitchFamily="49" charset="0"/>
              </a:rPr>
              <a:t> </a:t>
            </a:r>
            <a:r>
              <a:rPr lang="en-US" dirty="0" err="1">
                <a:solidFill>
                  <a:schemeClr val="bg1"/>
                </a:solidFill>
                <a:latin typeface="Cascadia Mono SemiBold" panose="020B0609020000020004" pitchFamily="49" charset="0"/>
                <a:ea typeface="Cascadia Mono SemiBold" panose="020B0609020000020004" pitchFamily="49" charset="0"/>
                <a:cs typeface="Cascadia Mono SemiBold" panose="020B0609020000020004" pitchFamily="49" charset="0"/>
              </a:rPr>
              <a:t>sum_array_rows</a:t>
            </a:r>
            <a:r>
              <a:rPr lang="en-US" dirty="0">
                <a:solidFill>
                  <a:schemeClr val="bg1"/>
                </a:solidFill>
                <a:latin typeface="Cascadia Mono SemiBold" panose="020B0609020000020004" pitchFamily="49" charset="0"/>
                <a:ea typeface="Cascadia Mono SemiBold" panose="020B0609020000020004" pitchFamily="49" charset="0"/>
                <a:cs typeface="Cascadia Mono SemiBold" panose="020B0609020000020004" pitchFamily="49" charset="0"/>
              </a:rPr>
              <a:t>(</a:t>
            </a:r>
            <a:r>
              <a:rPr lang="en-US" b="1" dirty="0">
                <a:solidFill>
                  <a:schemeClr val="accent6">
                    <a:lumMod val="40000"/>
                    <a:lumOff val="60000"/>
                  </a:schemeClr>
                </a:solidFill>
                <a:latin typeface="Cascadia Mono SemiBold" panose="020B0609020000020004" pitchFamily="49" charset="0"/>
                <a:ea typeface="Cascadia Mono SemiBold" panose="020B0609020000020004" pitchFamily="49" charset="0"/>
                <a:cs typeface="Cascadia Mono SemiBold" panose="020B0609020000020004" pitchFamily="49" charset="0"/>
              </a:rPr>
              <a:t>int</a:t>
            </a:r>
            <a:r>
              <a:rPr lang="en-US" b="1" dirty="0">
                <a:solidFill>
                  <a:schemeClr val="bg1"/>
                </a:solidFill>
                <a:latin typeface="Cascadia Mono SemiBold" panose="020B0609020000020004" pitchFamily="49" charset="0"/>
                <a:ea typeface="Cascadia Mono SemiBold" panose="020B0609020000020004" pitchFamily="49" charset="0"/>
                <a:cs typeface="Cascadia Mono SemiBold" panose="020B0609020000020004" pitchFamily="49" charset="0"/>
              </a:rPr>
              <a:t> </a:t>
            </a:r>
            <a:r>
              <a:rPr lang="en-US" dirty="0">
                <a:solidFill>
                  <a:schemeClr val="bg1"/>
                </a:solidFill>
                <a:latin typeface="Cascadia Mono SemiBold" panose="020B0609020000020004" pitchFamily="49" charset="0"/>
                <a:ea typeface="Cascadia Mono SemiBold" panose="020B0609020000020004" pitchFamily="49" charset="0"/>
                <a:cs typeface="Cascadia Mono SemiBold" panose="020B0609020000020004" pitchFamily="49" charset="0"/>
              </a:rPr>
              <a:t>a[M][N]) {</a:t>
            </a:r>
            <a:endParaRPr lang="en-US" sz="2400" dirty="0">
              <a:solidFill>
                <a:schemeClr val="bg1"/>
              </a:solidFill>
              <a:latin typeface="Cascadia Mono SemiBold" panose="020B0609020000020004" pitchFamily="49" charset="0"/>
              <a:ea typeface="Cascadia Mono SemiBold" panose="020B0609020000020004" pitchFamily="49" charset="0"/>
              <a:cs typeface="Cascadia Mono SemiBold" panose="020B0609020000020004" pitchFamily="49" charset="0"/>
            </a:endParaRPr>
          </a:p>
          <a:p>
            <a:r>
              <a:rPr lang="en-US" dirty="0">
                <a:solidFill>
                  <a:schemeClr val="bg1"/>
                </a:solidFill>
                <a:latin typeface="Cascadia Mono SemiBold" panose="020B0609020000020004" pitchFamily="49" charset="0"/>
                <a:ea typeface="Cascadia Mono SemiBold" panose="020B0609020000020004" pitchFamily="49" charset="0"/>
                <a:cs typeface="Cascadia Mono SemiBold" panose="020B0609020000020004" pitchFamily="49" charset="0"/>
              </a:rPr>
              <a:t>    </a:t>
            </a:r>
            <a:r>
              <a:rPr lang="en-US" b="1" dirty="0">
                <a:solidFill>
                  <a:schemeClr val="accent6">
                    <a:lumMod val="40000"/>
                    <a:lumOff val="60000"/>
                  </a:schemeClr>
                </a:solidFill>
                <a:latin typeface="Cascadia Mono SemiBold" panose="020B0609020000020004" pitchFamily="49" charset="0"/>
                <a:ea typeface="Cascadia Mono SemiBold" panose="020B0609020000020004" pitchFamily="49" charset="0"/>
                <a:cs typeface="Cascadia Mono SemiBold" panose="020B0609020000020004" pitchFamily="49" charset="0"/>
              </a:rPr>
              <a:t>int</a:t>
            </a:r>
            <a:r>
              <a:rPr lang="en-US" dirty="0">
                <a:solidFill>
                  <a:schemeClr val="bg1"/>
                </a:solidFill>
                <a:latin typeface="Cascadia Mono SemiBold" panose="020B0609020000020004" pitchFamily="49" charset="0"/>
                <a:ea typeface="Cascadia Mono SemiBold" panose="020B0609020000020004" pitchFamily="49" charset="0"/>
                <a:cs typeface="Cascadia Mono SemiBold" panose="020B0609020000020004" pitchFamily="49" charset="0"/>
              </a:rPr>
              <a:t> </a:t>
            </a:r>
            <a:r>
              <a:rPr lang="en-US" dirty="0" err="1">
                <a:solidFill>
                  <a:schemeClr val="bg1"/>
                </a:solidFill>
                <a:latin typeface="Cascadia Mono SemiBold" panose="020B0609020000020004" pitchFamily="49" charset="0"/>
                <a:ea typeface="Cascadia Mono SemiBold" panose="020B0609020000020004" pitchFamily="49" charset="0"/>
                <a:cs typeface="Cascadia Mono SemiBold" panose="020B0609020000020004" pitchFamily="49" charset="0"/>
              </a:rPr>
              <a:t>i</a:t>
            </a:r>
            <a:r>
              <a:rPr lang="en-US" dirty="0">
                <a:solidFill>
                  <a:schemeClr val="bg1"/>
                </a:solidFill>
                <a:latin typeface="Cascadia Mono SemiBold" panose="020B0609020000020004" pitchFamily="49" charset="0"/>
                <a:ea typeface="Cascadia Mono SemiBold" panose="020B0609020000020004" pitchFamily="49" charset="0"/>
                <a:cs typeface="Cascadia Mono SemiBold" panose="020B0609020000020004" pitchFamily="49" charset="0"/>
              </a:rPr>
              <a:t>, j, sum = 0;</a:t>
            </a:r>
            <a:endParaRPr lang="en-US" sz="2400" dirty="0">
              <a:solidFill>
                <a:schemeClr val="bg1"/>
              </a:solidFill>
              <a:latin typeface="Cascadia Mono SemiBold" panose="020B0609020000020004" pitchFamily="49" charset="0"/>
              <a:ea typeface="Cascadia Mono SemiBold" panose="020B0609020000020004" pitchFamily="49" charset="0"/>
              <a:cs typeface="Cascadia Mono SemiBold" panose="020B0609020000020004" pitchFamily="49" charset="0"/>
            </a:endParaRPr>
          </a:p>
          <a:p>
            <a:r>
              <a:rPr lang="en-US" dirty="0">
                <a:solidFill>
                  <a:schemeClr val="bg1"/>
                </a:solidFill>
                <a:latin typeface="Cascadia Mono SemiBold" panose="020B0609020000020004" pitchFamily="49" charset="0"/>
                <a:ea typeface="Cascadia Mono SemiBold" panose="020B0609020000020004" pitchFamily="49" charset="0"/>
                <a:cs typeface="Cascadia Mono SemiBold" panose="020B0609020000020004" pitchFamily="49" charset="0"/>
              </a:rPr>
              <a:t>    </a:t>
            </a:r>
            <a:r>
              <a:rPr lang="en-US" b="1" dirty="0">
                <a:solidFill>
                  <a:schemeClr val="accent6">
                    <a:lumMod val="40000"/>
                    <a:lumOff val="60000"/>
                  </a:schemeClr>
                </a:solidFill>
                <a:latin typeface="Cascadia Mono SemiBold" panose="020B0609020000020004" pitchFamily="49" charset="0"/>
                <a:ea typeface="Cascadia Mono SemiBold" panose="020B0609020000020004" pitchFamily="49" charset="0"/>
                <a:cs typeface="Cascadia Mono SemiBold" panose="020B0609020000020004" pitchFamily="49" charset="0"/>
              </a:rPr>
              <a:t>for</a:t>
            </a:r>
            <a:r>
              <a:rPr lang="en-US" dirty="0">
                <a:solidFill>
                  <a:schemeClr val="bg1"/>
                </a:solidFill>
                <a:latin typeface="Cascadia Mono SemiBold" panose="020B0609020000020004" pitchFamily="49" charset="0"/>
                <a:ea typeface="Cascadia Mono SemiBold" panose="020B0609020000020004" pitchFamily="49" charset="0"/>
                <a:cs typeface="Cascadia Mono SemiBold" panose="020B0609020000020004" pitchFamily="49" charset="0"/>
              </a:rPr>
              <a:t> (</a:t>
            </a:r>
            <a:r>
              <a:rPr lang="en-US" dirty="0" err="1">
                <a:solidFill>
                  <a:schemeClr val="bg1"/>
                </a:solidFill>
                <a:latin typeface="Cascadia Mono SemiBold" panose="020B0609020000020004" pitchFamily="49" charset="0"/>
                <a:ea typeface="Cascadia Mono SemiBold" panose="020B0609020000020004" pitchFamily="49" charset="0"/>
                <a:cs typeface="Cascadia Mono SemiBold" panose="020B0609020000020004" pitchFamily="49" charset="0"/>
              </a:rPr>
              <a:t>i</a:t>
            </a:r>
            <a:r>
              <a:rPr lang="en-US" dirty="0">
                <a:solidFill>
                  <a:schemeClr val="bg1"/>
                </a:solidFill>
                <a:latin typeface="Cascadia Mono SemiBold" panose="020B0609020000020004" pitchFamily="49" charset="0"/>
                <a:ea typeface="Cascadia Mono SemiBold" panose="020B0609020000020004" pitchFamily="49" charset="0"/>
                <a:cs typeface="Cascadia Mono SemiBold" panose="020B0609020000020004" pitchFamily="49" charset="0"/>
              </a:rPr>
              <a:t> = 0; </a:t>
            </a:r>
            <a:r>
              <a:rPr lang="en-US" dirty="0" err="1">
                <a:solidFill>
                  <a:schemeClr val="bg1"/>
                </a:solidFill>
                <a:latin typeface="Cascadia Mono SemiBold" panose="020B0609020000020004" pitchFamily="49" charset="0"/>
                <a:ea typeface="Cascadia Mono SemiBold" panose="020B0609020000020004" pitchFamily="49" charset="0"/>
                <a:cs typeface="Cascadia Mono SemiBold" panose="020B0609020000020004" pitchFamily="49" charset="0"/>
              </a:rPr>
              <a:t>i</a:t>
            </a:r>
            <a:r>
              <a:rPr lang="en-US" dirty="0">
                <a:solidFill>
                  <a:schemeClr val="bg1"/>
                </a:solidFill>
                <a:latin typeface="Cascadia Mono SemiBold" panose="020B0609020000020004" pitchFamily="49" charset="0"/>
                <a:ea typeface="Cascadia Mono SemiBold" panose="020B0609020000020004" pitchFamily="49" charset="0"/>
                <a:cs typeface="Cascadia Mono SemiBold" panose="020B0609020000020004" pitchFamily="49" charset="0"/>
              </a:rPr>
              <a:t> &lt; N; </a:t>
            </a:r>
            <a:r>
              <a:rPr lang="en-US" dirty="0" err="1">
                <a:solidFill>
                  <a:schemeClr val="bg1"/>
                </a:solidFill>
                <a:latin typeface="Cascadia Mono SemiBold" panose="020B0609020000020004" pitchFamily="49" charset="0"/>
                <a:ea typeface="Cascadia Mono SemiBold" panose="020B0609020000020004" pitchFamily="49" charset="0"/>
                <a:cs typeface="Cascadia Mono SemiBold" panose="020B0609020000020004" pitchFamily="49" charset="0"/>
              </a:rPr>
              <a:t>i</a:t>
            </a:r>
            <a:r>
              <a:rPr lang="en-US" dirty="0">
                <a:solidFill>
                  <a:schemeClr val="bg1"/>
                </a:solidFill>
                <a:latin typeface="Cascadia Mono SemiBold" panose="020B0609020000020004" pitchFamily="49" charset="0"/>
                <a:ea typeface="Cascadia Mono SemiBold" panose="020B0609020000020004" pitchFamily="49" charset="0"/>
                <a:cs typeface="Cascadia Mono SemiBold" panose="020B0609020000020004" pitchFamily="49" charset="0"/>
              </a:rPr>
              <a:t>++)</a:t>
            </a:r>
            <a:endParaRPr lang="en-US" sz="2400" dirty="0">
              <a:solidFill>
                <a:schemeClr val="bg1"/>
              </a:solidFill>
              <a:latin typeface="Cascadia Mono SemiBold" panose="020B0609020000020004" pitchFamily="49" charset="0"/>
              <a:ea typeface="Cascadia Mono SemiBold" panose="020B0609020000020004" pitchFamily="49" charset="0"/>
              <a:cs typeface="Cascadia Mono SemiBold" panose="020B0609020000020004" pitchFamily="49" charset="0"/>
            </a:endParaRPr>
          </a:p>
          <a:p>
            <a:r>
              <a:rPr lang="en-US" dirty="0">
                <a:solidFill>
                  <a:schemeClr val="bg1"/>
                </a:solidFill>
                <a:latin typeface="Cascadia Mono SemiBold" panose="020B0609020000020004" pitchFamily="49" charset="0"/>
                <a:ea typeface="Cascadia Mono SemiBold" panose="020B0609020000020004" pitchFamily="49" charset="0"/>
                <a:cs typeface="Cascadia Mono SemiBold" panose="020B0609020000020004" pitchFamily="49" charset="0"/>
              </a:rPr>
              <a:t>        </a:t>
            </a:r>
            <a:r>
              <a:rPr lang="en-US" b="1" dirty="0">
                <a:solidFill>
                  <a:schemeClr val="accent6">
                    <a:lumMod val="40000"/>
                    <a:lumOff val="60000"/>
                  </a:schemeClr>
                </a:solidFill>
                <a:latin typeface="Cascadia Mono SemiBold" panose="020B0609020000020004" pitchFamily="49" charset="0"/>
                <a:ea typeface="Cascadia Mono SemiBold" panose="020B0609020000020004" pitchFamily="49" charset="0"/>
                <a:cs typeface="Cascadia Mono SemiBold" panose="020B0609020000020004" pitchFamily="49" charset="0"/>
              </a:rPr>
              <a:t>for</a:t>
            </a:r>
            <a:r>
              <a:rPr lang="en-US" dirty="0">
                <a:solidFill>
                  <a:schemeClr val="bg1"/>
                </a:solidFill>
                <a:latin typeface="Cascadia Mono SemiBold" panose="020B0609020000020004" pitchFamily="49" charset="0"/>
                <a:ea typeface="Cascadia Mono SemiBold" panose="020B0609020000020004" pitchFamily="49" charset="0"/>
                <a:cs typeface="Cascadia Mono SemiBold" panose="020B0609020000020004" pitchFamily="49" charset="0"/>
              </a:rPr>
              <a:t> (j = 0; j &lt; M; </a:t>
            </a:r>
            <a:r>
              <a:rPr lang="en-US" dirty="0" err="1">
                <a:solidFill>
                  <a:schemeClr val="bg1"/>
                </a:solidFill>
                <a:latin typeface="Cascadia Mono SemiBold" panose="020B0609020000020004" pitchFamily="49" charset="0"/>
                <a:ea typeface="Cascadia Mono SemiBold" panose="020B0609020000020004" pitchFamily="49" charset="0"/>
                <a:cs typeface="Cascadia Mono SemiBold" panose="020B0609020000020004" pitchFamily="49" charset="0"/>
              </a:rPr>
              <a:t>j++</a:t>
            </a:r>
            <a:r>
              <a:rPr lang="en-US" dirty="0">
                <a:solidFill>
                  <a:schemeClr val="bg1"/>
                </a:solidFill>
                <a:latin typeface="Cascadia Mono SemiBold" panose="020B0609020000020004" pitchFamily="49" charset="0"/>
                <a:ea typeface="Cascadia Mono SemiBold" panose="020B0609020000020004" pitchFamily="49" charset="0"/>
                <a:cs typeface="Cascadia Mono SemiBold" panose="020B0609020000020004" pitchFamily="49" charset="0"/>
              </a:rPr>
              <a:t>)</a:t>
            </a:r>
            <a:endParaRPr lang="en-US" sz="2400" dirty="0">
              <a:solidFill>
                <a:schemeClr val="bg1"/>
              </a:solidFill>
              <a:latin typeface="Cascadia Mono SemiBold" panose="020B0609020000020004" pitchFamily="49" charset="0"/>
              <a:ea typeface="Cascadia Mono SemiBold" panose="020B0609020000020004" pitchFamily="49" charset="0"/>
              <a:cs typeface="Cascadia Mono SemiBold" panose="020B0609020000020004" pitchFamily="49" charset="0"/>
            </a:endParaRPr>
          </a:p>
          <a:p>
            <a:r>
              <a:rPr lang="en-US" dirty="0">
                <a:solidFill>
                  <a:schemeClr val="bg1"/>
                </a:solidFill>
                <a:latin typeface="Cascadia Mono SemiBold" panose="020B0609020000020004" pitchFamily="49" charset="0"/>
                <a:ea typeface="Cascadia Mono SemiBold" panose="020B0609020000020004" pitchFamily="49" charset="0"/>
                <a:cs typeface="Cascadia Mono SemiBold" panose="020B0609020000020004" pitchFamily="49" charset="0"/>
              </a:rPr>
              <a:t>            sum += a[</a:t>
            </a:r>
            <a:r>
              <a:rPr lang="en-US" dirty="0">
                <a:solidFill>
                  <a:schemeClr val="accent2">
                    <a:lumMod val="60000"/>
                    <a:lumOff val="40000"/>
                  </a:schemeClr>
                </a:solidFill>
                <a:latin typeface="Cascadia Mono SemiBold" panose="020B0609020000020004" pitchFamily="49" charset="0"/>
                <a:ea typeface="Cascadia Mono SemiBold" panose="020B0609020000020004" pitchFamily="49" charset="0"/>
                <a:cs typeface="Cascadia Mono SemiBold" panose="020B0609020000020004" pitchFamily="49" charset="0"/>
              </a:rPr>
              <a:t>j</a:t>
            </a:r>
            <a:r>
              <a:rPr lang="en-US" dirty="0">
                <a:solidFill>
                  <a:schemeClr val="bg1"/>
                </a:solidFill>
                <a:latin typeface="Cascadia Mono SemiBold" panose="020B0609020000020004" pitchFamily="49" charset="0"/>
                <a:ea typeface="Cascadia Mono SemiBold" panose="020B0609020000020004" pitchFamily="49" charset="0"/>
                <a:cs typeface="Cascadia Mono SemiBold" panose="020B0609020000020004" pitchFamily="49" charset="0"/>
              </a:rPr>
              <a:t>][</a:t>
            </a:r>
            <a:r>
              <a:rPr lang="en-US" dirty="0">
                <a:solidFill>
                  <a:schemeClr val="accent2">
                    <a:lumMod val="60000"/>
                    <a:lumOff val="40000"/>
                  </a:schemeClr>
                </a:solidFill>
                <a:latin typeface="Cascadia Mono SemiBold" panose="020B0609020000020004" pitchFamily="49" charset="0"/>
                <a:ea typeface="Cascadia Mono SemiBold" panose="020B0609020000020004" pitchFamily="49" charset="0"/>
                <a:cs typeface="Cascadia Mono SemiBold" panose="020B0609020000020004" pitchFamily="49" charset="0"/>
              </a:rPr>
              <a:t>i</a:t>
            </a:r>
            <a:r>
              <a:rPr lang="en-US" dirty="0">
                <a:solidFill>
                  <a:schemeClr val="bg1"/>
                </a:solidFill>
                <a:latin typeface="Cascadia Mono SemiBold" panose="020B0609020000020004" pitchFamily="49" charset="0"/>
                <a:ea typeface="Cascadia Mono SemiBold" panose="020B0609020000020004" pitchFamily="49" charset="0"/>
                <a:cs typeface="Cascadia Mono SemiBold" panose="020B0609020000020004" pitchFamily="49" charset="0"/>
              </a:rPr>
              <a:t>];</a:t>
            </a:r>
            <a:endParaRPr lang="en-US" sz="2400" dirty="0">
              <a:solidFill>
                <a:schemeClr val="bg1"/>
              </a:solidFill>
              <a:latin typeface="Cascadia Mono SemiBold" panose="020B0609020000020004" pitchFamily="49" charset="0"/>
              <a:ea typeface="Cascadia Mono SemiBold" panose="020B0609020000020004" pitchFamily="49" charset="0"/>
              <a:cs typeface="Cascadia Mono SemiBold" panose="020B0609020000020004" pitchFamily="49" charset="0"/>
            </a:endParaRPr>
          </a:p>
          <a:p>
            <a:r>
              <a:rPr lang="en-US" dirty="0">
                <a:solidFill>
                  <a:schemeClr val="bg1"/>
                </a:solidFill>
                <a:latin typeface="Cascadia Mono SemiBold" panose="020B0609020000020004" pitchFamily="49" charset="0"/>
                <a:ea typeface="Cascadia Mono SemiBold" panose="020B0609020000020004" pitchFamily="49" charset="0"/>
                <a:cs typeface="Cascadia Mono SemiBold" panose="020B0609020000020004" pitchFamily="49" charset="0"/>
              </a:rPr>
              <a:t>    </a:t>
            </a:r>
            <a:r>
              <a:rPr lang="en-US" b="1" dirty="0">
                <a:solidFill>
                  <a:schemeClr val="accent6">
                    <a:lumMod val="40000"/>
                    <a:lumOff val="60000"/>
                  </a:schemeClr>
                </a:solidFill>
                <a:latin typeface="Cascadia Mono SemiBold" panose="020B0609020000020004" pitchFamily="49" charset="0"/>
                <a:ea typeface="Cascadia Mono SemiBold" panose="020B0609020000020004" pitchFamily="49" charset="0"/>
                <a:cs typeface="Cascadia Mono SemiBold" panose="020B0609020000020004" pitchFamily="49" charset="0"/>
              </a:rPr>
              <a:t>return</a:t>
            </a:r>
            <a:r>
              <a:rPr lang="en-US" dirty="0">
                <a:solidFill>
                  <a:schemeClr val="bg1"/>
                </a:solidFill>
                <a:latin typeface="Cascadia Mono SemiBold" panose="020B0609020000020004" pitchFamily="49" charset="0"/>
                <a:ea typeface="Cascadia Mono SemiBold" panose="020B0609020000020004" pitchFamily="49" charset="0"/>
                <a:cs typeface="Cascadia Mono SemiBold" panose="020B0609020000020004" pitchFamily="49" charset="0"/>
              </a:rPr>
              <a:t> sum;</a:t>
            </a:r>
            <a:endParaRPr lang="en-US" sz="2400" dirty="0">
              <a:solidFill>
                <a:schemeClr val="bg1"/>
              </a:solidFill>
              <a:latin typeface="Cascadia Mono SemiBold" panose="020B0609020000020004" pitchFamily="49" charset="0"/>
              <a:ea typeface="Cascadia Mono SemiBold" panose="020B0609020000020004" pitchFamily="49" charset="0"/>
              <a:cs typeface="Cascadia Mono SemiBold" panose="020B0609020000020004" pitchFamily="49" charset="0"/>
            </a:endParaRPr>
          </a:p>
          <a:p>
            <a:r>
              <a:rPr lang="en-US" dirty="0">
                <a:solidFill>
                  <a:schemeClr val="bg1"/>
                </a:solidFill>
                <a:latin typeface="Cascadia Mono SemiBold" panose="020B0609020000020004" pitchFamily="49" charset="0"/>
                <a:ea typeface="Cascadia Mono SemiBold" panose="020B0609020000020004" pitchFamily="49" charset="0"/>
                <a:cs typeface="Cascadia Mono SemiBold" panose="020B0609020000020004" pitchFamily="49" charset="0"/>
              </a:rPr>
              <a:t>}</a:t>
            </a:r>
            <a:endParaRPr lang="en-US" sz="2400" dirty="0">
              <a:solidFill>
                <a:schemeClr val="bg1"/>
              </a:solidFill>
              <a:latin typeface="Cascadia Mono SemiBold" panose="020B0609020000020004" pitchFamily="49" charset="0"/>
              <a:ea typeface="Cascadia Mono SemiBold" panose="020B0609020000020004" pitchFamily="49" charset="0"/>
              <a:cs typeface="Cascadia Mono SemiBold" panose="020B0609020000020004" pitchFamily="49" charset="0"/>
            </a:endParaRPr>
          </a:p>
          <a:p>
            <a:br>
              <a:rPr lang="en-US" sz="2400" dirty="0">
                <a:solidFill>
                  <a:schemeClr val="bg1"/>
                </a:solidFill>
                <a:latin typeface="Cascadia Mono SemiBold" panose="020B0609020000020004" pitchFamily="49" charset="0"/>
                <a:ea typeface="Cascadia Mono SemiBold" panose="020B0609020000020004" pitchFamily="49" charset="0"/>
                <a:cs typeface="Cascadia Mono SemiBold" panose="020B0609020000020004" pitchFamily="49" charset="0"/>
              </a:rPr>
            </a:br>
            <a:endParaRPr lang="en-US" sz="2400" b="0" dirty="0">
              <a:solidFill>
                <a:schemeClr val="bg1"/>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endParaRPr>
          </a:p>
        </p:txBody>
      </p:sp>
      <p:sp>
        <p:nvSpPr>
          <p:cNvPr id="4" name="Footer Placeholder 3">
            <a:extLst>
              <a:ext uri="{FF2B5EF4-FFF2-40B4-BE49-F238E27FC236}">
                <a16:creationId xmlns:a16="http://schemas.microsoft.com/office/drawing/2014/main" id="{8AD3317C-5C53-32B5-967B-EBC2432512FF}"/>
              </a:ext>
            </a:extLst>
          </p:cNvPr>
          <p:cNvSpPr>
            <a:spLocks noGrp="1"/>
          </p:cNvSpPr>
          <p:nvPr>
            <p:ph type="ftr" sz="quarter" idx="11"/>
          </p:nvPr>
        </p:nvSpPr>
        <p:spPr/>
        <p:txBody>
          <a:bodyPr/>
          <a:lstStyle/>
          <a:p>
            <a:r>
              <a:rPr lang="fr-FR"/>
              <a:t>CSE 374 SP26  Lecture code profiling, Professor Hazen</a:t>
            </a:r>
            <a:endParaRPr lang="en-US"/>
          </a:p>
        </p:txBody>
      </p:sp>
      <p:sp>
        <p:nvSpPr>
          <p:cNvPr id="5" name="Slide Number Placeholder 4">
            <a:extLst>
              <a:ext uri="{FF2B5EF4-FFF2-40B4-BE49-F238E27FC236}">
                <a16:creationId xmlns:a16="http://schemas.microsoft.com/office/drawing/2014/main" id="{CD4809CB-3190-AE1B-0542-EBE9ED5F4522}"/>
              </a:ext>
            </a:extLst>
          </p:cNvPr>
          <p:cNvSpPr>
            <a:spLocks noGrp="1"/>
          </p:cNvSpPr>
          <p:nvPr>
            <p:ph type="sldNum" sz="quarter" idx="12"/>
          </p:nvPr>
        </p:nvSpPr>
        <p:spPr/>
        <p:txBody>
          <a:bodyPr/>
          <a:lstStyle/>
          <a:p>
            <a:fld id="{4FAB73BC-B049-4115-A692-8D63A059BFB8}" type="slidenum">
              <a:rPr lang="en-US" smtClean="0"/>
              <a:t>13</a:t>
            </a:fld>
            <a:endParaRPr lang="en-US"/>
          </a:p>
        </p:txBody>
      </p:sp>
    </p:spTree>
    <p:extLst>
      <p:ext uri="{BB962C8B-B14F-4D97-AF65-F5344CB8AC3E}">
        <p14:creationId xmlns:p14="http://schemas.microsoft.com/office/powerpoint/2010/main" val="187597228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67E5BAE-E9A6-BE25-101B-0AAC03D9EAD8}"/>
            </a:ext>
          </a:extLst>
        </p:cNvPr>
        <p:cNvGrpSpPr/>
        <p:nvPr/>
      </p:nvGrpSpPr>
      <p:grpSpPr>
        <a:xfrm>
          <a:off x="0" y="0"/>
          <a:ext cx="0" cy="0"/>
          <a:chOff x="0" y="0"/>
          <a:chExt cx="0" cy="0"/>
        </a:xfrm>
      </p:grpSpPr>
      <p:sp>
        <p:nvSpPr>
          <p:cNvPr id="6" name="Title 5">
            <a:extLst>
              <a:ext uri="{FF2B5EF4-FFF2-40B4-BE49-F238E27FC236}">
                <a16:creationId xmlns:a16="http://schemas.microsoft.com/office/drawing/2014/main" id="{C183891F-CE80-9548-970E-7728F6166BD8}"/>
              </a:ext>
            </a:extLst>
          </p:cNvPr>
          <p:cNvSpPr>
            <a:spLocks noGrp="1"/>
          </p:cNvSpPr>
          <p:nvPr>
            <p:ph type="title"/>
          </p:nvPr>
        </p:nvSpPr>
        <p:spPr>
          <a:xfrm>
            <a:off x="1143000" y="1097280"/>
            <a:ext cx="3931920" cy="1208891"/>
          </a:xfrm>
        </p:spPr>
        <p:txBody>
          <a:bodyPr/>
          <a:lstStyle/>
          <a:p>
            <a:r>
              <a:rPr lang="en-US" dirty="0"/>
              <a:t>Locality challenge</a:t>
            </a:r>
          </a:p>
        </p:txBody>
      </p:sp>
      <p:sp>
        <p:nvSpPr>
          <p:cNvPr id="10" name="Text Placeholder 9">
            <a:extLst>
              <a:ext uri="{FF2B5EF4-FFF2-40B4-BE49-F238E27FC236}">
                <a16:creationId xmlns:a16="http://schemas.microsoft.com/office/drawing/2014/main" id="{3CEC54BA-0D84-E4E0-198D-556F16BCF4A9}"/>
              </a:ext>
            </a:extLst>
          </p:cNvPr>
          <p:cNvSpPr>
            <a:spLocks noGrp="1"/>
          </p:cNvSpPr>
          <p:nvPr>
            <p:ph type="body" sz="half" idx="2"/>
          </p:nvPr>
        </p:nvSpPr>
        <p:spPr>
          <a:xfrm>
            <a:off x="1143000" y="2521085"/>
            <a:ext cx="3147204" cy="3331075"/>
          </a:xfrm>
        </p:spPr>
        <p:txBody>
          <a:bodyPr>
            <a:normAutofit/>
          </a:bodyPr>
          <a:lstStyle/>
          <a:p>
            <a:r>
              <a:rPr lang="en-US" sz="2400" dirty="0"/>
              <a:t>Can you improve temporal locality?</a:t>
            </a:r>
            <a:endParaRPr lang="en-US" sz="2400" dirty="0">
              <a:ea typeface="Cascadia Mono SemiBold" panose="020B0609020000020004" pitchFamily="49" charset="0"/>
              <a:cs typeface="Cascadia Mono SemiBold" panose="020B0609020000020004" pitchFamily="49" charset="0"/>
            </a:endParaRPr>
          </a:p>
          <a:p>
            <a:endParaRPr lang="en-US" sz="2000" dirty="0"/>
          </a:p>
        </p:txBody>
      </p:sp>
      <p:sp>
        <p:nvSpPr>
          <p:cNvPr id="9" name="Content Placeholder 8">
            <a:extLst>
              <a:ext uri="{FF2B5EF4-FFF2-40B4-BE49-F238E27FC236}">
                <a16:creationId xmlns:a16="http://schemas.microsoft.com/office/drawing/2014/main" id="{FAD5238D-1114-FFD1-8763-25C5F2F956CE}"/>
              </a:ext>
            </a:extLst>
          </p:cNvPr>
          <p:cNvSpPr>
            <a:spLocks noGrp="1"/>
          </p:cNvSpPr>
          <p:nvPr>
            <p:ph idx="1"/>
          </p:nvPr>
        </p:nvSpPr>
        <p:spPr>
          <a:xfrm>
            <a:off x="5074920" y="1097280"/>
            <a:ext cx="6661277" cy="4911634"/>
          </a:xfrm>
          <a:solidFill>
            <a:schemeClr val="tx1"/>
          </a:solidFill>
        </p:spPr>
        <p:txBody>
          <a:bodyPr>
            <a:normAutofit fontScale="62500" lnSpcReduction="20000"/>
          </a:bodyPr>
          <a:lstStyle/>
          <a:p>
            <a:pPr>
              <a:lnSpc>
                <a:spcPct val="120000"/>
              </a:lnSpc>
              <a:spcBef>
                <a:spcPts val="200"/>
              </a:spcBef>
              <a:spcAft>
                <a:spcPts val="200"/>
              </a:spcAft>
              <a:buNone/>
            </a:pPr>
            <a:endParaRPr lang="en-US" sz="2400" dirty="0">
              <a:solidFill>
                <a:schemeClr val="bg1"/>
              </a:solidFill>
              <a:latin typeface="Cascadia Mono SemiBold" panose="020B0609020000020004" pitchFamily="49" charset="0"/>
              <a:ea typeface="Cascadia Mono SemiBold" panose="020B0609020000020004" pitchFamily="49" charset="0"/>
              <a:cs typeface="Cascadia Mono SemiBold" panose="020B0609020000020004" pitchFamily="49" charset="0"/>
            </a:endParaRPr>
          </a:p>
          <a:p>
            <a:pPr>
              <a:lnSpc>
                <a:spcPct val="120000"/>
              </a:lnSpc>
              <a:spcBef>
                <a:spcPts val="200"/>
              </a:spcBef>
              <a:spcAft>
                <a:spcPts val="200"/>
              </a:spcAft>
              <a:buNone/>
            </a:pPr>
            <a:endParaRPr lang="en-US" sz="2400" dirty="0">
              <a:solidFill>
                <a:schemeClr val="bg1"/>
              </a:solidFill>
              <a:latin typeface="Cascadia Mono SemiBold" panose="020B0609020000020004" pitchFamily="49" charset="0"/>
              <a:ea typeface="Cascadia Mono SemiBold" panose="020B0609020000020004" pitchFamily="49" charset="0"/>
              <a:cs typeface="Cascadia Mono SemiBold" panose="020B0609020000020004" pitchFamily="49" charset="0"/>
            </a:endParaRPr>
          </a:p>
          <a:p>
            <a:pPr rtl="0">
              <a:buNone/>
            </a:pPr>
            <a:r>
              <a:rPr lang="en-US" sz="3200" b="0" i="0" u="none" strike="noStrike" dirty="0">
                <a:solidFill>
                  <a:schemeClr val="accent5">
                    <a:lumMod val="20000"/>
                    <a:lumOff val="80000"/>
                  </a:schemeClr>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 Compute y = mx + b for each point</a:t>
            </a:r>
            <a:endParaRPr lang="en-US" b="0" dirty="0">
              <a:solidFill>
                <a:schemeClr val="accent5">
                  <a:lumMod val="20000"/>
                  <a:lumOff val="80000"/>
                </a:schemeClr>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endParaRPr>
          </a:p>
          <a:p>
            <a:pPr rtl="0">
              <a:buNone/>
            </a:pPr>
            <a:r>
              <a:rPr lang="en-US" sz="3200" b="0" i="0" u="none" strike="noStrike" dirty="0">
                <a:solidFill>
                  <a:schemeClr val="accent6"/>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void</a:t>
            </a:r>
            <a:r>
              <a:rPr lang="en-US" sz="3200" b="0" i="0" u="none" strike="noStrike" dirty="0">
                <a:solidFill>
                  <a:schemeClr val="bg1"/>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 </a:t>
            </a:r>
            <a:r>
              <a:rPr lang="en-US" sz="3200" b="0" i="0" u="none" strike="noStrike" dirty="0" err="1">
                <a:solidFill>
                  <a:schemeClr val="bg1"/>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compute_line</a:t>
            </a:r>
            <a:r>
              <a:rPr lang="en-US" sz="3200" b="0" i="0" u="none" strike="noStrike" dirty="0">
                <a:solidFill>
                  <a:schemeClr val="bg1"/>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a:t>
            </a:r>
            <a:r>
              <a:rPr lang="en-US" sz="3200" b="0" i="0" u="none" strike="noStrike" dirty="0">
                <a:solidFill>
                  <a:schemeClr val="accent6"/>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float</a:t>
            </a:r>
            <a:r>
              <a:rPr lang="en-US" sz="3200" b="0" i="0" u="none" strike="noStrike" dirty="0">
                <a:solidFill>
                  <a:schemeClr val="bg1"/>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 m, </a:t>
            </a:r>
            <a:r>
              <a:rPr lang="en-US" sz="3200" b="0" i="0" u="none" strike="noStrike" dirty="0">
                <a:solidFill>
                  <a:schemeClr val="accent6"/>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float</a:t>
            </a:r>
            <a:r>
              <a:rPr lang="en-US" sz="3200" b="0" i="0" u="none" strike="noStrike" dirty="0">
                <a:solidFill>
                  <a:schemeClr val="bg1"/>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 b, </a:t>
            </a:r>
            <a:r>
              <a:rPr lang="en-US" sz="3200" b="0" i="0" u="none" strike="noStrike" dirty="0">
                <a:solidFill>
                  <a:schemeClr val="accent6"/>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float</a:t>
            </a:r>
            <a:r>
              <a:rPr lang="en-US" sz="3200" b="0" i="0" u="none" strike="noStrike" dirty="0">
                <a:solidFill>
                  <a:schemeClr val="bg1"/>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 points, </a:t>
            </a:r>
            <a:r>
              <a:rPr lang="en-US" sz="3200" b="0" i="0" u="none" strike="noStrike" dirty="0">
                <a:solidFill>
                  <a:schemeClr val="accent6"/>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int</a:t>
            </a:r>
            <a:r>
              <a:rPr lang="en-US" sz="3200" b="0" i="0" u="none" strike="noStrike" dirty="0">
                <a:solidFill>
                  <a:schemeClr val="bg1"/>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 n) {</a:t>
            </a:r>
            <a:endParaRPr lang="en-US" b="0" dirty="0">
              <a:solidFill>
                <a:schemeClr val="bg1"/>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endParaRPr>
          </a:p>
          <a:p>
            <a:pPr rtl="0">
              <a:buNone/>
            </a:pPr>
            <a:r>
              <a:rPr lang="en-US" sz="3200" b="0" i="0" u="none" strike="noStrike" dirty="0">
                <a:solidFill>
                  <a:schemeClr val="bg1"/>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  </a:t>
            </a:r>
            <a:r>
              <a:rPr lang="en-US" sz="3200" b="0" i="0" u="none" strike="noStrike" dirty="0">
                <a:solidFill>
                  <a:schemeClr val="accent6"/>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for</a:t>
            </a:r>
            <a:r>
              <a:rPr lang="en-US" sz="3200" b="0" i="0" u="none" strike="noStrike" dirty="0">
                <a:solidFill>
                  <a:schemeClr val="bg1"/>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a:t>
            </a:r>
            <a:r>
              <a:rPr lang="en-US" sz="3200" b="0" i="0" u="none" strike="noStrike" dirty="0">
                <a:solidFill>
                  <a:schemeClr val="accent6"/>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int</a:t>
            </a:r>
            <a:r>
              <a:rPr lang="en-US" sz="3200" b="0" i="0" u="none" strike="noStrike" dirty="0">
                <a:solidFill>
                  <a:schemeClr val="bg1"/>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 </a:t>
            </a:r>
            <a:r>
              <a:rPr lang="en-US" sz="3200" b="0" i="0" u="none" strike="noStrike" dirty="0" err="1">
                <a:solidFill>
                  <a:schemeClr val="bg1"/>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i</a:t>
            </a:r>
            <a:r>
              <a:rPr lang="en-US" sz="3200" b="0" i="0" u="none" strike="noStrike" dirty="0">
                <a:solidFill>
                  <a:schemeClr val="bg1"/>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 = 0; </a:t>
            </a:r>
            <a:r>
              <a:rPr lang="en-US" sz="3200" b="0" i="0" u="none" strike="noStrike" dirty="0" err="1">
                <a:solidFill>
                  <a:schemeClr val="bg1"/>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i</a:t>
            </a:r>
            <a:r>
              <a:rPr lang="en-US" sz="3200" b="0" i="0" u="none" strike="noStrike" dirty="0">
                <a:solidFill>
                  <a:schemeClr val="bg1"/>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 &lt; n; </a:t>
            </a:r>
            <a:r>
              <a:rPr lang="en-US" sz="3200" b="0" i="0" u="none" strike="noStrike" dirty="0" err="1">
                <a:solidFill>
                  <a:schemeClr val="bg1"/>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i</a:t>
            </a:r>
            <a:r>
              <a:rPr lang="en-US" sz="3200" b="0" i="0" u="none" strike="noStrike" dirty="0">
                <a:solidFill>
                  <a:schemeClr val="bg1"/>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 {</a:t>
            </a:r>
            <a:endParaRPr lang="en-US" b="0" dirty="0">
              <a:solidFill>
                <a:schemeClr val="bg1"/>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endParaRPr>
          </a:p>
          <a:p>
            <a:pPr rtl="0">
              <a:buNone/>
            </a:pPr>
            <a:r>
              <a:rPr lang="en-US" sz="3200" b="0" i="0" u="none" strike="noStrike" dirty="0">
                <a:solidFill>
                  <a:schemeClr val="bg1"/>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    points[</a:t>
            </a:r>
            <a:r>
              <a:rPr lang="en-US" sz="3200" b="0" i="0" u="none" strike="noStrike" dirty="0" err="1">
                <a:solidFill>
                  <a:schemeClr val="bg1"/>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i</a:t>
            </a:r>
            <a:r>
              <a:rPr lang="en-US" sz="3200" b="0" i="0" u="none" strike="noStrike" dirty="0">
                <a:solidFill>
                  <a:schemeClr val="bg1"/>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 = m * points[</a:t>
            </a:r>
            <a:r>
              <a:rPr lang="en-US" sz="3200" b="0" i="0" u="none" strike="noStrike" dirty="0" err="1">
                <a:solidFill>
                  <a:schemeClr val="bg1"/>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i</a:t>
            </a:r>
            <a:r>
              <a:rPr lang="en-US" sz="3200" b="0" i="0" u="none" strike="noStrike" dirty="0">
                <a:solidFill>
                  <a:schemeClr val="bg1"/>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a:t>
            </a:r>
            <a:endParaRPr lang="en-US" b="0" dirty="0">
              <a:solidFill>
                <a:schemeClr val="bg1"/>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endParaRPr>
          </a:p>
          <a:p>
            <a:pPr rtl="0">
              <a:buNone/>
            </a:pPr>
            <a:r>
              <a:rPr lang="en-US" sz="3200" b="0" i="0" u="none" strike="noStrike" dirty="0">
                <a:solidFill>
                  <a:schemeClr val="bg1"/>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  }</a:t>
            </a:r>
            <a:endParaRPr lang="en-US" b="0" dirty="0">
              <a:solidFill>
                <a:schemeClr val="bg1"/>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endParaRPr>
          </a:p>
          <a:p>
            <a:pPr rtl="0">
              <a:buNone/>
            </a:pPr>
            <a:r>
              <a:rPr lang="en-US" sz="3200" b="0" i="0" u="none" strike="noStrike" dirty="0">
                <a:solidFill>
                  <a:schemeClr val="bg1"/>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  </a:t>
            </a:r>
            <a:r>
              <a:rPr lang="en-US" sz="3200" b="0" i="0" u="none" strike="noStrike" dirty="0">
                <a:solidFill>
                  <a:schemeClr val="accent6"/>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for</a:t>
            </a:r>
            <a:r>
              <a:rPr lang="en-US" sz="3200" b="0" i="0" u="none" strike="noStrike" dirty="0">
                <a:solidFill>
                  <a:schemeClr val="bg1"/>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a:t>
            </a:r>
            <a:r>
              <a:rPr lang="en-US" sz="3200" b="0" i="0" u="none" strike="noStrike" dirty="0">
                <a:solidFill>
                  <a:schemeClr val="accent6"/>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int</a:t>
            </a:r>
            <a:r>
              <a:rPr lang="en-US" sz="3200" b="0" i="0" u="none" strike="noStrike" dirty="0">
                <a:solidFill>
                  <a:schemeClr val="bg1"/>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 </a:t>
            </a:r>
            <a:r>
              <a:rPr lang="en-US" sz="3200" b="0" i="0" u="none" strike="noStrike" dirty="0" err="1">
                <a:solidFill>
                  <a:schemeClr val="bg1"/>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i</a:t>
            </a:r>
            <a:r>
              <a:rPr lang="en-US" sz="3200" b="0" i="0" u="none" strike="noStrike" dirty="0">
                <a:solidFill>
                  <a:schemeClr val="bg1"/>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 = 0; </a:t>
            </a:r>
            <a:r>
              <a:rPr lang="en-US" sz="3200" b="0" i="0" u="none" strike="noStrike" dirty="0" err="1">
                <a:solidFill>
                  <a:schemeClr val="bg1"/>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i</a:t>
            </a:r>
            <a:r>
              <a:rPr lang="en-US" sz="3200" b="0" i="0" u="none" strike="noStrike" dirty="0">
                <a:solidFill>
                  <a:schemeClr val="bg1"/>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 &lt; n; </a:t>
            </a:r>
            <a:r>
              <a:rPr lang="en-US" sz="3200" b="0" i="0" u="none" strike="noStrike" dirty="0" err="1">
                <a:solidFill>
                  <a:schemeClr val="bg1"/>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i</a:t>
            </a:r>
            <a:r>
              <a:rPr lang="en-US" sz="3200" b="0" i="0" u="none" strike="noStrike" dirty="0">
                <a:solidFill>
                  <a:schemeClr val="bg1"/>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 {</a:t>
            </a:r>
            <a:endParaRPr lang="en-US" b="0" dirty="0">
              <a:solidFill>
                <a:schemeClr val="bg1"/>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endParaRPr>
          </a:p>
          <a:p>
            <a:pPr rtl="0">
              <a:buNone/>
            </a:pPr>
            <a:r>
              <a:rPr lang="en-US" sz="3200" b="0" i="0" u="none" strike="noStrike" dirty="0">
                <a:solidFill>
                  <a:schemeClr val="bg1"/>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    points[</a:t>
            </a:r>
            <a:r>
              <a:rPr lang="en-US" sz="3200" b="0" i="0" u="none" strike="noStrike" dirty="0" err="1">
                <a:solidFill>
                  <a:schemeClr val="bg1"/>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i</a:t>
            </a:r>
            <a:r>
              <a:rPr lang="en-US" sz="3200" b="0" i="0" u="none" strike="noStrike" dirty="0">
                <a:solidFill>
                  <a:schemeClr val="bg1"/>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 = b + points[</a:t>
            </a:r>
            <a:r>
              <a:rPr lang="en-US" sz="3200" b="0" i="0" u="none" strike="noStrike" dirty="0" err="1">
                <a:solidFill>
                  <a:schemeClr val="bg1"/>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i</a:t>
            </a:r>
            <a:r>
              <a:rPr lang="en-US" sz="3200" b="0" i="0" u="none" strike="noStrike" dirty="0">
                <a:solidFill>
                  <a:schemeClr val="bg1"/>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a:t>
            </a:r>
            <a:endParaRPr lang="en-US" b="0" dirty="0">
              <a:solidFill>
                <a:schemeClr val="bg1"/>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endParaRPr>
          </a:p>
          <a:p>
            <a:pPr rtl="0">
              <a:buNone/>
            </a:pPr>
            <a:r>
              <a:rPr lang="en-US" sz="3200" b="0" i="0" u="none" strike="noStrike" dirty="0">
                <a:solidFill>
                  <a:schemeClr val="bg1"/>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  }</a:t>
            </a:r>
            <a:endParaRPr lang="en-US" b="0" dirty="0">
              <a:solidFill>
                <a:schemeClr val="bg1"/>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endParaRPr>
          </a:p>
          <a:p>
            <a:pPr rtl="0">
              <a:buNone/>
            </a:pPr>
            <a:r>
              <a:rPr lang="en-US" sz="3200" b="0" i="0" u="none" strike="noStrike" dirty="0">
                <a:solidFill>
                  <a:schemeClr val="bg1"/>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a:t>
            </a:r>
            <a:endParaRPr lang="en-US" b="0" dirty="0">
              <a:solidFill>
                <a:schemeClr val="bg1"/>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endParaRPr>
          </a:p>
          <a:p>
            <a:pPr>
              <a:buNone/>
            </a:pPr>
            <a:br>
              <a:rPr lang="en-US" sz="2400" dirty="0">
                <a:solidFill>
                  <a:schemeClr val="bg1"/>
                </a:solidFill>
                <a:latin typeface="Cascadia Mono SemiBold" panose="020B0609020000020004" pitchFamily="49" charset="0"/>
                <a:ea typeface="Cascadia Mono SemiBold" panose="020B0609020000020004" pitchFamily="49" charset="0"/>
                <a:cs typeface="Cascadia Mono SemiBold" panose="020B0609020000020004" pitchFamily="49" charset="0"/>
              </a:rPr>
            </a:br>
            <a:endParaRPr lang="en-US" sz="2400" b="0" dirty="0">
              <a:solidFill>
                <a:schemeClr val="bg1"/>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endParaRPr>
          </a:p>
        </p:txBody>
      </p:sp>
      <p:sp>
        <p:nvSpPr>
          <p:cNvPr id="4" name="Footer Placeholder 3">
            <a:extLst>
              <a:ext uri="{FF2B5EF4-FFF2-40B4-BE49-F238E27FC236}">
                <a16:creationId xmlns:a16="http://schemas.microsoft.com/office/drawing/2014/main" id="{7227D5BF-EE18-9378-A890-0A10CCB25562}"/>
              </a:ext>
            </a:extLst>
          </p:cNvPr>
          <p:cNvSpPr>
            <a:spLocks noGrp="1"/>
          </p:cNvSpPr>
          <p:nvPr>
            <p:ph type="ftr" sz="quarter" idx="11"/>
          </p:nvPr>
        </p:nvSpPr>
        <p:spPr/>
        <p:txBody>
          <a:bodyPr/>
          <a:lstStyle/>
          <a:p>
            <a:r>
              <a:rPr lang="fr-FR"/>
              <a:t>CSE 374 SP26  Lecture code profiling, Professor Hazen</a:t>
            </a:r>
            <a:endParaRPr lang="en-US"/>
          </a:p>
        </p:txBody>
      </p:sp>
      <p:sp>
        <p:nvSpPr>
          <p:cNvPr id="5" name="Slide Number Placeholder 4">
            <a:extLst>
              <a:ext uri="{FF2B5EF4-FFF2-40B4-BE49-F238E27FC236}">
                <a16:creationId xmlns:a16="http://schemas.microsoft.com/office/drawing/2014/main" id="{51776B11-DEBA-2318-AC45-9E64A1DE7185}"/>
              </a:ext>
            </a:extLst>
          </p:cNvPr>
          <p:cNvSpPr>
            <a:spLocks noGrp="1"/>
          </p:cNvSpPr>
          <p:nvPr>
            <p:ph type="sldNum" sz="quarter" idx="12"/>
          </p:nvPr>
        </p:nvSpPr>
        <p:spPr/>
        <p:txBody>
          <a:bodyPr/>
          <a:lstStyle/>
          <a:p>
            <a:fld id="{4FAB73BC-B049-4115-A692-8D63A059BFB8}" type="slidenum">
              <a:rPr lang="en-US" smtClean="0"/>
              <a:t>14</a:t>
            </a:fld>
            <a:endParaRPr lang="en-US"/>
          </a:p>
        </p:txBody>
      </p:sp>
    </p:spTree>
    <p:extLst>
      <p:ext uri="{BB962C8B-B14F-4D97-AF65-F5344CB8AC3E}">
        <p14:creationId xmlns:p14="http://schemas.microsoft.com/office/powerpoint/2010/main" val="314481463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556FC50-D536-45AD-88F1-3EFB4E9803A2}"/>
            </a:ext>
          </a:extLst>
        </p:cNvPr>
        <p:cNvGrpSpPr/>
        <p:nvPr/>
      </p:nvGrpSpPr>
      <p:grpSpPr>
        <a:xfrm>
          <a:off x="0" y="0"/>
          <a:ext cx="0" cy="0"/>
          <a:chOff x="0" y="0"/>
          <a:chExt cx="0" cy="0"/>
        </a:xfrm>
      </p:grpSpPr>
      <p:sp>
        <p:nvSpPr>
          <p:cNvPr id="6" name="Title 5">
            <a:extLst>
              <a:ext uri="{FF2B5EF4-FFF2-40B4-BE49-F238E27FC236}">
                <a16:creationId xmlns:a16="http://schemas.microsoft.com/office/drawing/2014/main" id="{3CBF48CD-CBD3-0FE7-9E9A-A9AA7AAEF9E8}"/>
              </a:ext>
            </a:extLst>
          </p:cNvPr>
          <p:cNvSpPr>
            <a:spLocks noGrp="1"/>
          </p:cNvSpPr>
          <p:nvPr>
            <p:ph type="title"/>
          </p:nvPr>
        </p:nvSpPr>
        <p:spPr>
          <a:xfrm>
            <a:off x="1143000" y="1097280"/>
            <a:ext cx="3931920" cy="1208891"/>
          </a:xfrm>
        </p:spPr>
        <p:txBody>
          <a:bodyPr/>
          <a:lstStyle/>
          <a:p>
            <a:r>
              <a:rPr lang="en-US" dirty="0"/>
              <a:t>Locality challenge</a:t>
            </a:r>
            <a:br>
              <a:rPr lang="en-US" dirty="0"/>
            </a:br>
            <a:r>
              <a:rPr lang="en-US" dirty="0"/>
              <a:t>solution</a:t>
            </a:r>
          </a:p>
        </p:txBody>
      </p:sp>
      <p:sp>
        <p:nvSpPr>
          <p:cNvPr id="10" name="Text Placeholder 9">
            <a:extLst>
              <a:ext uri="{FF2B5EF4-FFF2-40B4-BE49-F238E27FC236}">
                <a16:creationId xmlns:a16="http://schemas.microsoft.com/office/drawing/2014/main" id="{FC6CF92A-93DC-FE98-823E-954F3E94F9E0}"/>
              </a:ext>
            </a:extLst>
          </p:cNvPr>
          <p:cNvSpPr>
            <a:spLocks noGrp="1"/>
          </p:cNvSpPr>
          <p:nvPr>
            <p:ph type="body" sz="half" idx="2"/>
          </p:nvPr>
        </p:nvSpPr>
        <p:spPr>
          <a:xfrm>
            <a:off x="1143000" y="2521085"/>
            <a:ext cx="3147204" cy="3331075"/>
          </a:xfrm>
        </p:spPr>
        <p:txBody>
          <a:bodyPr>
            <a:normAutofit/>
          </a:bodyPr>
          <a:lstStyle/>
          <a:p>
            <a:r>
              <a:rPr lang="en-US" sz="2400" dirty="0"/>
              <a:t>Can you improve temporal locality?</a:t>
            </a:r>
            <a:endParaRPr lang="en-US" sz="2400" dirty="0">
              <a:ea typeface="Cascadia Mono SemiBold" panose="020B0609020000020004" pitchFamily="49" charset="0"/>
              <a:cs typeface="Cascadia Mono SemiBold" panose="020B0609020000020004" pitchFamily="49" charset="0"/>
            </a:endParaRPr>
          </a:p>
          <a:p>
            <a:endParaRPr lang="en-US" sz="2000" dirty="0"/>
          </a:p>
        </p:txBody>
      </p:sp>
      <p:sp>
        <p:nvSpPr>
          <p:cNvPr id="9" name="Content Placeholder 8">
            <a:extLst>
              <a:ext uri="{FF2B5EF4-FFF2-40B4-BE49-F238E27FC236}">
                <a16:creationId xmlns:a16="http://schemas.microsoft.com/office/drawing/2014/main" id="{2D5E0B0C-CAF5-ADC4-2A06-2DB058E78CE2}"/>
              </a:ext>
            </a:extLst>
          </p:cNvPr>
          <p:cNvSpPr>
            <a:spLocks noGrp="1"/>
          </p:cNvSpPr>
          <p:nvPr>
            <p:ph idx="1"/>
          </p:nvPr>
        </p:nvSpPr>
        <p:spPr>
          <a:xfrm>
            <a:off x="5074920" y="1097280"/>
            <a:ext cx="6661277" cy="4911634"/>
          </a:xfrm>
          <a:solidFill>
            <a:schemeClr val="tx1"/>
          </a:solidFill>
        </p:spPr>
        <p:txBody>
          <a:bodyPr>
            <a:normAutofit fontScale="70000" lnSpcReduction="20000"/>
          </a:bodyPr>
          <a:lstStyle/>
          <a:p>
            <a:pPr>
              <a:lnSpc>
                <a:spcPct val="120000"/>
              </a:lnSpc>
              <a:spcBef>
                <a:spcPts val="200"/>
              </a:spcBef>
              <a:spcAft>
                <a:spcPts val="200"/>
              </a:spcAft>
              <a:buNone/>
            </a:pPr>
            <a:endParaRPr lang="en-US" sz="2400" dirty="0">
              <a:solidFill>
                <a:schemeClr val="bg1"/>
              </a:solidFill>
              <a:latin typeface="Cascadia Mono SemiBold" panose="020B0609020000020004" pitchFamily="49" charset="0"/>
              <a:ea typeface="Cascadia Mono SemiBold" panose="020B0609020000020004" pitchFamily="49" charset="0"/>
              <a:cs typeface="Cascadia Mono SemiBold" panose="020B0609020000020004" pitchFamily="49" charset="0"/>
            </a:endParaRPr>
          </a:p>
          <a:p>
            <a:pPr>
              <a:lnSpc>
                <a:spcPct val="120000"/>
              </a:lnSpc>
              <a:spcBef>
                <a:spcPts val="200"/>
              </a:spcBef>
              <a:spcAft>
                <a:spcPts val="200"/>
              </a:spcAft>
              <a:buNone/>
            </a:pPr>
            <a:endParaRPr lang="en-US" sz="2400" dirty="0">
              <a:solidFill>
                <a:schemeClr val="bg1"/>
              </a:solidFill>
              <a:latin typeface="Cascadia Mono SemiBold" panose="020B0609020000020004" pitchFamily="49" charset="0"/>
              <a:ea typeface="Cascadia Mono SemiBold" panose="020B0609020000020004" pitchFamily="49" charset="0"/>
              <a:cs typeface="Cascadia Mono SemiBold" panose="020B0609020000020004" pitchFamily="49" charset="0"/>
            </a:endParaRPr>
          </a:p>
          <a:p>
            <a:pPr rtl="0">
              <a:buNone/>
            </a:pPr>
            <a:r>
              <a:rPr lang="en-US" sz="3200" b="0" i="0" u="none" strike="noStrike" dirty="0">
                <a:solidFill>
                  <a:schemeClr val="accent5">
                    <a:lumMod val="20000"/>
                    <a:lumOff val="80000"/>
                  </a:schemeClr>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 Compute y = mx + b for each point</a:t>
            </a:r>
            <a:endParaRPr lang="en-US" b="0" dirty="0">
              <a:solidFill>
                <a:schemeClr val="accent5">
                  <a:lumMod val="20000"/>
                  <a:lumOff val="80000"/>
                </a:schemeClr>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endParaRPr>
          </a:p>
          <a:p>
            <a:pPr rtl="0">
              <a:buNone/>
            </a:pPr>
            <a:r>
              <a:rPr lang="en-US" sz="3200" b="0" i="0" u="none" strike="noStrike" dirty="0">
                <a:solidFill>
                  <a:schemeClr val="accent6"/>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void</a:t>
            </a:r>
            <a:r>
              <a:rPr lang="en-US" sz="3200" b="0" i="0" u="none" strike="noStrike" dirty="0">
                <a:solidFill>
                  <a:schemeClr val="bg1"/>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 </a:t>
            </a:r>
            <a:r>
              <a:rPr lang="en-US" sz="3200" b="0" i="0" u="none" strike="noStrike" dirty="0" err="1">
                <a:solidFill>
                  <a:schemeClr val="bg1"/>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compute_line</a:t>
            </a:r>
            <a:r>
              <a:rPr lang="en-US" sz="3200" b="0" i="0" u="none" strike="noStrike" dirty="0">
                <a:solidFill>
                  <a:schemeClr val="bg1"/>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a:t>
            </a:r>
            <a:r>
              <a:rPr lang="en-US" sz="3200" b="0" i="0" u="none" strike="noStrike" dirty="0">
                <a:solidFill>
                  <a:schemeClr val="accent6"/>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float</a:t>
            </a:r>
            <a:r>
              <a:rPr lang="en-US" sz="3200" b="0" i="0" u="none" strike="noStrike" dirty="0">
                <a:solidFill>
                  <a:schemeClr val="bg1"/>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 m, </a:t>
            </a:r>
            <a:r>
              <a:rPr lang="en-US" sz="3200" b="0" i="0" u="none" strike="noStrike" dirty="0">
                <a:solidFill>
                  <a:schemeClr val="accent6"/>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float</a:t>
            </a:r>
            <a:r>
              <a:rPr lang="en-US" sz="3200" b="0" i="0" u="none" strike="noStrike" dirty="0">
                <a:solidFill>
                  <a:schemeClr val="bg1"/>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 b, </a:t>
            </a:r>
            <a:r>
              <a:rPr lang="en-US" sz="3200" b="0" i="0" u="none" strike="noStrike" dirty="0">
                <a:solidFill>
                  <a:schemeClr val="accent6"/>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float</a:t>
            </a:r>
            <a:r>
              <a:rPr lang="en-US" sz="3200" b="0" i="0" u="none" strike="noStrike" dirty="0">
                <a:solidFill>
                  <a:schemeClr val="bg1"/>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 points, </a:t>
            </a:r>
            <a:r>
              <a:rPr lang="en-US" sz="3200" b="0" i="0" u="none" strike="noStrike" dirty="0">
                <a:solidFill>
                  <a:schemeClr val="accent6"/>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int</a:t>
            </a:r>
            <a:r>
              <a:rPr lang="en-US" sz="3200" b="0" i="0" u="none" strike="noStrike" dirty="0">
                <a:solidFill>
                  <a:schemeClr val="bg1"/>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 n) {</a:t>
            </a:r>
            <a:endParaRPr lang="en-US" b="0" dirty="0">
              <a:solidFill>
                <a:schemeClr val="bg1"/>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endParaRPr>
          </a:p>
          <a:p>
            <a:pPr rtl="0">
              <a:buNone/>
            </a:pPr>
            <a:r>
              <a:rPr lang="en-US" sz="3200" b="0" i="0" u="none" strike="noStrike" dirty="0">
                <a:solidFill>
                  <a:schemeClr val="bg1"/>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  </a:t>
            </a:r>
            <a:r>
              <a:rPr lang="en-US" sz="3200" b="0" i="0" u="none" strike="noStrike" dirty="0">
                <a:solidFill>
                  <a:schemeClr val="accent6"/>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for</a:t>
            </a:r>
            <a:r>
              <a:rPr lang="en-US" sz="3200" b="0" i="0" u="none" strike="noStrike" dirty="0">
                <a:solidFill>
                  <a:schemeClr val="bg1"/>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a:t>
            </a:r>
            <a:r>
              <a:rPr lang="en-US" sz="3200" b="0" i="0" u="none" strike="noStrike" dirty="0">
                <a:solidFill>
                  <a:schemeClr val="accent6"/>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int</a:t>
            </a:r>
            <a:r>
              <a:rPr lang="en-US" sz="3200" b="0" i="0" u="none" strike="noStrike" dirty="0">
                <a:solidFill>
                  <a:schemeClr val="bg1"/>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 </a:t>
            </a:r>
            <a:r>
              <a:rPr lang="en-US" sz="3200" b="0" i="0" u="none" strike="noStrike" dirty="0" err="1">
                <a:solidFill>
                  <a:schemeClr val="bg1"/>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i</a:t>
            </a:r>
            <a:r>
              <a:rPr lang="en-US" sz="3200" b="0" i="0" u="none" strike="noStrike" dirty="0">
                <a:solidFill>
                  <a:schemeClr val="bg1"/>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 = 0; </a:t>
            </a:r>
            <a:r>
              <a:rPr lang="en-US" sz="3200" b="0" i="0" u="none" strike="noStrike" dirty="0" err="1">
                <a:solidFill>
                  <a:schemeClr val="bg1"/>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i</a:t>
            </a:r>
            <a:r>
              <a:rPr lang="en-US" sz="3200" b="0" i="0" u="none" strike="noStrike" dirty="0">
                <a:solidFill>
                  <a:schemeClr val="bg1"/>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 &lt; n; </a:t>
            </a:r>
            <a:r>
              <a:rPr lang="en-US" sz="3200" b="0" i="0" u="none" strike="noStrike" dirty="0" err="1">
                <a:solidFill>
                  <a:schemeClr val="bg1"/>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i</a:t>
            </a:r>
            <a:r>
              <a:rPr lang="en-US" sz="3200" b="0" i="0" u="none" strike="noStrike" dirty="0">
                <a:solidFill>
                  <a:schemeClr val="bg1"/>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 {</a:t>
            </a:r>
            <a:endParaRPr lang="en-US" b="0" dirty="0">
              <a:solidFill>
                <a:schemeClr val="bg1"/>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endParaRPr>
          </a:p>
          <a:p>
            <a:pPr rtl="0">
              <a:buNone/>
            </a:pPr>
            <a:r>
              <a:rPr lang="en-US" sz="3200" b="0" i="0" u="none" strike="noStrike" dirty="0">
                <a:solidFill>
                  <a:schemeClr val="bg1"/>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    points[</a:t>
            </a:r>
            <a:r>
              <a:rPr lang="en-US" sz="3200" b="0" i="0" u="none" strike="noStrike" dirty="0" err="1">
                <a:solidFill>
                  <a:schemeClr val="bg1"/>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i</a:t>
            </a:r>
            <a:r>
              <a:rPr lang="en-US" sz="3200" b="0" i="0" u="none" strike="noStrike" dirty="0">
                <a:solidFill>
                  <a:schemeClr val="bg1"/>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 = m * points[</a:t>
            </a:r>
            <a:r>
              <a:rPr lang="en-US" sz="3200" b="0" i="0" u="none" strike="noStrike" dirty="0" err="1">
                <a:solidFill>
                  <a:schemeClr val="bg1"/>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i</a:t>
            </a:r>
            <a:r>
              <a:rPr lang="en-US" sz="3200" b="0" i="0" u="none" strike="noStrike" dirty="0">
                <a:solidFill>
                  <a:schemeClr val="bg1"/>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a:t>
            </a:r>
            <a:endParaRPr lang="en-US" b="0" dirty="0">
              <a:solidFill>
                <a:schemeClr val="bg1"/>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endParaRPr>
          </a:p>
          <a:p>
            <a:pPr rtl="0">
              <a:buNone/>
            </a:pPr>
            <a:r>
              <a:rPr lang="en-US" sz="3200" b="0" i="0" u="none" strike="noStrike" dirty="0">
                <a:solidFill>
                  <a:schemeClr val="bg1"/>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    points[</a:t>
            </a:r>
            <a:r>
              <a:rPr lang="en-US" sz="3200" b="0" i="0" u="none" strike="noStrike" dirty="0" err="1">
                <a:solidFill>
                  <a:schemeClr val="bg1"/>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i</a:t>
            </a:r>
            <a:r>
              <a:rPr lang="en-US" sz="3200" b="0" i="0" u="none" strike="noStrike" dirty="0">
                <a:solidFill>
                  <a:schemeClr val="bg1"/>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 = b + points[</a:t>
            </a:r>
            <a:r>
              <a:rPr lang="en-US" sz="3200" b="0" i="0" u="none" strike="noStrike" dirty="0" err="1">
                <a:solidFill>
                  <a:schemeClr val="bg1"/>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i</a:t>
            </a:r>
            <a:r>
              <a:rPr lang="en-US" sz="3200" b="0" i="0" u="none" strike="noStrike" dirty="0">
                <a:solidFill>
                  <a:schemeClr val="bg1"/>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a:t>
            </a:r>
            <a:endParaRPr lang="en-US" b="0" dirty="0">
              <a:solidFill>
                <a:schemeClr val="bg1"/>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endParaRPr>
          </a:p>
          <a:p>
            <a:pPr rtl="0">
              <a:buNone/>
            </a:pPr>
            <a:r>
              <a:rPr lang="en-US" sz="3200" b="0" i="0" u="none" strike="noStrike" dirty="0">
                <a:solidFill>
                  <a:schemeClr val="bg1"/>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  }</a:t>
            </a:r>
            <a:endParaRPr lang="en-US" b="0" dirty="0">
              <a:solidFill>
                <a:schemeClr val="bg1"/>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endParaRPr>
          </a:p>
          <a:p>
            <a:pPr rtl="0">
              <a:buNone/>
            </a:pPr>
            <a:r>
              <a:rPr lang="en-US" sz="3200" b="0" i="0" u="none" strike="noStrike" dirty="0">
                <a:solidFill>
                  <a:schemeClr val="bg1"/>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rPr>
              <a:t>}</a:t>
            </a:r>
            <a:endParaRPr lang="en-US" b="0" dirty="0">
              <a:solidFill>
                <a:schemeClr val="bg1"/>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endParaRPr>
          </a:p>
          <a:p>
            <a:pPr>
              <a:buNone/>
            </a:pPr>
            <a:br>
              <a:rPr lang="en-US" sz="2400" dirty="0">
                <a:solidFill>
                  <a:schemeClr val="bg1"/>
                </a:solidFill>
                <a:latin typeface="Cascadia Mono SemiBold" panose="020B0609020000020004" pitchFamily="49" charset="0"/>
                <a:ea typeface="Cascadia Mono SemiBold" panose="020B0609020000020004" pitchFamily="49" charset="0"/>
                <a:cs typeface="Cascadia Mono SemiBold" panose="020B0609020000020004" pitchFamily="49" charset="0"/>
              </a:rPr>
            </a:br>
            <a:endParaRPr lang="en-US" sz="2400" b="0" dirty="0">
              <a:solidFill>
                <a:schemeClr val="bg1"/>
              </a:solidFill>
              <a:effectLst/>
              <a:latin typeface="Cascadia Mono SemiBold" panose="020B0609020000020004" pitchFamily="49" charset="0"/>
              <a:ea typeface="Cascadia Mono SemiBold" panose="020B0609020000020004" pitchFamily="49" charset="0"/>
              <a:cs typeface="Cascadia Mono SemiBold" panose="020B0609020000020004" pitchFamily="49" charset="0"/>
            </a:endParaRPr>
          </a:p>
        </p:txBody>
      </p:sp>
      <p:sp>
        <p:nvSpPr>
          <p:cNvPr id="4" name="Footer Placeholder 3">
            <a:extLst>
              <a:ext uri="{FF2B5EF4-FFF2-40B4-BE49-F238E27FC236}">
                <a16:creationId xmlns:a16="http://schemas.microsoft.com/office/drawing/2014/main" id="{DA67D162-E451-CF1D-CA49-581361522758}"/>
              </a:ext>
            </a:extLst>
          </p:cNvPr>
          <p:cNvSpPr>
            <a:spLocks noGrp="1"/>
          </p:cNvSpPr>
          <p:nvPr>
            <p:ph type="ftr" sz="quarter" idx="11"/>
          </p:nvPr>
        </p:nvSpPr>
        <p:spPr/>
        <p:txBody>
          <a:bodyPr/>
          <a:lstStyle/>
          <a:p>
            <a:r>
              <a:rPr lang="fr-FR"/>
              <a:t>CSE 374 SP26  Lecture code profiling, Professor Hazen</a:t>
            </a:r>
            <a:endParaRPr lang="en-US"/>
          </a:p>
        </p:txBody>
      </p:sp>
      <p:sp>
        <p:nvSpPr>
          <p:cNvPr id="5" name="Slide Number Placeholder 4">
            <a:extLst>
              <a:ext uri="{FF2B5EF4-FFF2-40B4-BE49-F238E27FC236}">
                <a16:creationId xmlns:a16="http://schemas.microsoft.com/office/drawing/2014/main" id="{429FB96B-0297-C493-5A80-7D937035EEAD}"/>
              </a:ext>
            </a:extLst>
          </p:cNvPr>
          <p:cNvSpPr>
            <a:spLocks noGrp="1"/>
          </p:cNvSpPr>
          <p:nvPr>
            <p:ph type="sldNum" sz="quarter" idx="12"/>
          </p:nvPr>
        </p:nvSpPr>
        <p:spPr/>
        <p:txBody>
          <a:bodyPr/>
          <a:lstStyle/>
          <a:p>
            <a:fld id="{4FAB73BC-B049-4115-A692-8D63A059BFB8}" type="slidenum">
              <a:rPr lang="en-US" smtClean="0"/>
              <a:t>15</a:t>
            </a:fld>
            <a:endParaRPr lang="en-US"/>
          </a:p>
        </p:txBody>
      </p:sp>
    </p:spTree>
    <p:extLst>
      <p:ext uri="{BB962C8B-B14F-4D97-AF65-F5344CB8AC3E}">
        <p14:creationId xmlns:p14="http://schemas.microsoft.com/office/powerpoint/2010/main" val="393522267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56F5ED-96CC-3577-E878-F03C19A0CD63}"/>
              </a:ext>
            </a:extLst>
          </p:cNvPr>
          <p:cNvSpPr>
            <a:spLocks noGrp="1"/>
          </p:cNvSpPr>
          <p:nvPr>
            <p:ph type="title"/>
          </p:nvPr>
        </p:nvSpPr>
        <p:spPr>
          <a:xfrm>
            <a:off x="1143000" y="609600"/>
            <a:ext cx="9875520" cy="1064559"/>
          </a:xfrm>
        </p:spPr>
        <p:txBody>
          <a:bodyPr/>
          <a:lstStyle/>
          <a:p>
            <a:r>
              <a:rPr lang="en-US" dirty="0"/>
              <a:t>Writing Cache friendly code</a:t>
            </a:r>
          </a:p>
        </p:txBody>
      </p:sp>
      <p:sp>
        <p:nvSpPr>
          <p:cNvPr id="7" name="Content Placeholder 6">
            <a:extLst>
              <a:ext uri="{FF2B5EF4-FFF2-40B4-BE49-F238E27FC236}">
                <a16:creationId xmlns:a16="http://schemas.microsoft.com/office/drawing/2014/main" id="{42C4447D-00FD-ABC9-E48C-261B3078D36B}"/>
              </a:ext>
            </a:extLst>
          </p:cNvPr>
          <p:cNvSpPr>
            <a:spLocks noGrp="1"/>
          </p:cNvSpPr>
          <p:nvPr>
            <p:ph idx="1"/>
          </p:nvPr>
        </p:nvSpPr>
        <p:spPr>
          <a:xfrm>
            <a:off x="1143000" y="1916206"/>
            <a:ext cx="9872871" cy="4179794"/>
          </a:xfrm>
        </p:spPr>
        <p:txBody>
          <a:bodyPr>
            <a:normAutofit/>
          </a:bodyPr>
          <a:lstStyle/>
          <a:p>
            <a:pPr marL="45720" indent="0">
              <a:buNone/>
            </a:pPr>
            <a:r>
              <a:rPr lang="en-US" sz="2400" b="1" dirty="0"/>
              <a:t>Write code that has locality!</a:t>
            </a:r>
            <a:endParaRPr lang="en-US" dirty="0"/>
          </a:p>
          <a:p>
            <a:pPr fontAlgn="base"/>
            <a:r>
              <a:rPr lang="en-US" sz="2400" dirty="0"/>
              <a:t>Spatial:  access data contiguously, use small strides</a:t>
            </a:r>
          </a:p>
          <a:p>
            <a:pPr fontAlgn="base"/>
            <a:r>
              <a:rPr lang="en-US" sz="2400" dirty="0"/>
              <a:t>Temporal:  make sure access to the same data is not too far apart in time, keep working set reasonably small</a:t>
            </a:r>
          </a:p>
          <a:p>
            <a:pPr marL="45720" indent="0">
              <a:buNone/>
            </a:pPr>
            <a:r>
              <a:rPr lang="en-US" sz="2400" b="1" dirty="0"/>
              <a:t>How can you achieve locality?</a:t>
            </a:r>
            <a:endParaRPr lang="en-US" dirty="0"/>
          </a:p>
          <a:p>
            <a:pPr fontAlgn="base"/>
            <a:r>
              <a:rPr lang="en-US" sz="2400" dirty="0"/>
              <a:t>Adjust memory accesses in </a:t>
            </a:r>
            <a:r>
              <a:rPr lang="en-US" sz="2400" i="1" dirty="0"/>
              <a:t>code</a:t>
            </a:r>
            <a:r>
              <a:rPr lang="en-US" sz="2400" dirty="0"/>
              <a:t> (software) to improve miss rate (MR)</a:t>
            </a:r>
          </a:p>
          <a:p>
            <a:pPr lvl="1" fontAlgn="base"/>
            <a:r>
              <a:rPr lang="en-US" dirty="0"/>
              <a:t>Requires knowledge of </a:t>
            </a:r>
            <a:r>
              <a:rPr lang="en-US" i="1" dirty="0"/>
              <a:t>both</a:t>
            </a:r>
            <a:r>
              <a:rPr lang="en-US" dirty="0"/>
              <a:t> how caches work as well as your system’s parameters</a:t>
            </a:r>
          </a:p>
          <a:p>
            <a:pPr fontAlgn="base"/>
            <a:r>
              <a:rPr lang="en-US" sz="2400" dirty="0"/>
              <a:t>Proper choice of algorithm</a:t>
            </a:r>
          </a:p>
          <a:p>
            <a:pPr fontAlgn="base"/>
            <a:r>
              <a:rPr lang="en-US" sz="2400" dirty="0"/>
              <a:t>Loop transformations</a:t>
            </a:r>
          </a:p>
        </p:txBody>
      </p:sp>
      <p:sp>
        <p:nvSpPr>
          <p:cNvPr id="5" name="Footer Placeholder 4">
            <a:extLst>
              <a:ext uri="{FF2B5EF4-FFF2-40B4-BE49-F238E27FC236}">
                <a16:creationId xmlns:a16="http://schemas.microsoft.com/office/drawing/2014/main" id="{7E73E40E-A0F7-27A1-52B4-664D37636B5A}"/>
              </a:ext>
            </a:extLst>
          </p:cNvPr>
          <p:cNvSpPr>
            <a:spLocks noGrp="1"/>
          </p:cNvSpPr>
          <p:nvPr>
            <p:ph type="ftr" sz="quarter" idx="11"/>
          </p:nvPr>
        </p:nvSpPr>
        <p:spPr/>
        <p:txBody>
          <a:bodyPr/>
          <a:lstStyle/>
          <a:p>
            <a:r>
              <a:rPr lang="fr-FR"/>
              <a:t>CSE 374 SP26  Lecture code profiling, Professor Hazen</a:t>
            </a:r>
            <a:endParaRPr lang="en-US"/>
          </a:p>
        </p:txBody>
      </p:sp>
      <p:sp>
        <p:nvSpPr>
          <p:cNvPr id="6" name="Slide Number Placeholder 5">
            <a:extLst>
              <a:ext uri="{FF2B5EF4-FFF2-40B4-BE49-F238E27FC236}">
                <a16:creationId xmlns:a16="http://schemas.microsoft.com/office/drawing/2014/main" id="{449D3C67-FE5D-08F5-499E-B6513B42BC8C}"/>
              </a:ext>
            </a:extLst>
          </p:cNvPr>
          <p:cNvSpPr>
            <a:spLocks noGrp="1"/>
          </p:cNvSpPr>
          <p:nvPr>
            <p:ph type="sldNum" sz="quarter" idx="12"/>
          </p:nvPr>
        </p:nvSpPr>
        <p:spPr/>
        <p:txBody>
          <a:bodyPr/>
          <a:lstStyle/>
          <a:p>
            <a:fld id="{4FAB73BC-B049-4115-A692-8D63A059BFB8}" type="slidenum">
              <a:rPr lang="en-US" smtClean="0"/>
              <a:t>16</a:t>
            </a:fld>
            <a:endParaRPr lang="en-US"/>
          </a:p>
        </p:txBody>
      </p:sp>
    </p:spTree>
    <p:extLst>
      <p:ext uri="{BB962C8B-B14F-4D97-AF65-F5344CB8AC3E}">
        <p14:creationId xmlns:p14="http://schemas.microsoft.com/office/powerpoint/2010/main" val="136227157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B170A0-12B2-CAAE-94CD-A297346BAF69}"/>
              </a:ext>
            </a:extLst>
          </p:cNvPr>
          <p:cNvSpPr>
            <a:spLocks noGrp="1"/>
          </p:cNvSpPr>
          <p:nvPr>
            <p:ph type="title"/>
          </p:nvPr>
        </p:nvSpPr>
        <p:spPr>
          <a:xfrm>
            <a:off x="1143000" y="609600"/>
            <a:ext cx="9875520" cy="1158688"/>
          </a:xfrm>
        </p:spPr>
        <p:txBody>
          <a:bodyPr/>
          <a:lstStyle/>
          <a:p>
            <a:r>
              <a:rPr lang="en-US" dirty="0"/>
              <a:t>Memory Summary</a:t>
            </a:r>
          </a:p>
        </p:txBody>
      </p:sp>
      <p:sp>
        <p:nvSpPr>
          <p:cNvPr id="7" name="Content Placeholder 6">
            <a:extLst>
              <a:ext uri="{FF2B5EF4-FFF2-40B4-BE49-F238E27FC236}">
                <a16:creationId xmlns:a16="http://schemas.microsoft.com/office/drawing/2014/main" id="{95A98576-CD9F-6FF2-FDA3-59992D97E16B}"/>
              </a:ext>
            </a:extLst>
          </p:cNvPr>
          <p:cNvSpPr>
            <a:spLocks noGrp="1"/>
          </p:cNvSpPr>
          <p:nvPr>
            <p:ph idx="1"/>
          </p:nvPr>
        </p:nvSpPr>
        <p:spPr>
          <a:xfrm>
            <a:off x="1143000" y="1943100"/>
            <a:ext cx="9872871" cy="4152900"/>
          </a:xfrm>
        </p:spPr>
        <p:txBody>
          <a:bodyPr>
            <a:normAutofit fontScale="92500" lnSpcReduction="10000"/>
          </a:bodyPr>
          <a:lstStyle/>
          <a:p>
            <a:pPr marL="45720" indent="0">
              <a:buNone/>
            </a:pPr>
            <a:r>
              <a:rPr lang="en-US" sz="2400" b="1" dirty="0"/>
              <a:t>Memory Hierarchy</a:t>
            </a:r>
            <a:endParaRPr lang="en-US" dirty="0"/>
          </a:p>
          <a:p>
            <a:pPr fontAlgn="base"/>
            <a:r>
              <a:rPr lang="en-US" sz="2400" dirty="0"/>
              <a:t>Successively higher levels contain “most used” data from lower levels</a:t>
            </a:r>
          </a:p>
          <a:p>
            <a:pPr fontAlgn="base"/>
            <a:r>
              <a:rPr lang="en-US" sz="2400" dirty="0"/>
              <a:t>Accessing the disk is very slow</a:t>
            </a:r>
          </a:p>
          <a:p>
            <a:pPr lvl="1" fontAlgn="base"/>
            <a:r>
              <a:rPr lang="en-US" dirty="0"/>
              <a:t>This is why we discourage excess I/O in homework assignments!</a:t>
            </a:r>
          </a:p>
          <a:p>
            <a:pPr fontAlgn="base"/>
            <a:r>
              <a:rPr lang="en-US" sz="2400" dirty="0"/>
              <a:t>Exploits </a:t>
            </a:r>
            <a:r>
              <a:rPr lang="en-US" sz="2400" i="1" dirty="0"/>
              <a:t>temporal and spatial locality</a:t>
            </a:r>
            <a:endParaRPr lang="en-US" sz="2400" dirty="0"/>
          </a:p>
          <a:p>
            <a:pPr fontAlgn="base"/>
            <a:r>
              <a:rPr lang="en-US" sz="2400" dirty="0"/>
              <a:t>Caches are intermediate storage levels used to optimize data transfers between any system elements with different characteristics </a:t>
            </a:r>
          </a:p>
          <a:p>
            <a:pPr marL="45720" indent="0">
              <a:buNone/>
            </a:pPr>
            <a:r>
              <a:rPr lang="en-US" sz="2400" b="1" dirty="0"/>
              <a:t>Cache Performance</a:t>
            </a:r>
            <a:endParaRPr lang="en-US" dirty="0"/>
          </a:p>
          <a:p>
            <a:pPr fontAlgn="base"/>
            <a:r>
              <a:rPr lang="en-US" sz="2400" dirty="0"/>
              <a:t>Ideal case:  found in cache (hit)</a:t>
            </a:r>
          </a:p>
          <a:p>
            <a:pPr fontAlgn="base"/>
            <a:r>
              <a:rPr lang="en-US" sz="2400" dirty="0"/>
              <a:t>Bad case:  not found in cache (miss), search in next level</a:t>
            </a:r>
          </a:p>
        </p:txBody>
      </p:sp>
      <p:sp>
        <p:nvSpPr>
          <p:cNvPr id="5" name="Footer Placeholder 4">
            <a:extLst>
              <a:ext uri="{FF2B5EF4-FFF2-40B4-BE49-F238E27FC236}">
                <a16:creationId xmlns:a16="http://schemas.microsoft.com/office/drawing/2014/main" id="{7DC8AEFF-89BE-2216-2B3C-75E3D3FB6E1D}"/>
              </a:ext>
            </a:extLst>
          </p:cNvPr>
          <p:cNvSpPr>
            <a:spLocks noGrp="1"/>
          </p:cNvSpPr>
          <p:nvPr>
            <p:ph type="ftr" sz="quarter" idx="11"/>
          </p:nvPr>
        </p:nvSpPr>
        <p:spPr/>
        <p:txBody>
          <a:bodyPr/>
          <a:lstStyle/>
          <a:p>
            <a:r>
              <a:rPr lang="fr-FR"/>
              <a:t>CSE 374 SP26  Lecture code profiling, Professor Hazen</a:t>
            </a:r>
            <a:endParaRPr lang="en-US"/>
          </a:p>
        </p:txBody>
      </p:sp>
      <p:sp>
        <p:nvSpPr>
          <p:cNvPr id="6" name="Slide Number Placeholder 5">
            <a:extLst>
              <a:ext uri="{FF2B5EF4-FFF2-40B4-BE49-F238E27FC236}">
                <a16:creationId xmlns:a16="http://schemas.microsoft.com/office/drawing/2014/main" id="{DC8655D7-9E65-82E5-9930-5C3DE278BB74}"/>
              </a:ext>
            </a:extLst>
          </p:cNvPr>
          <p:cNvSpPr>
            <a:spLocks noGrp="1"/>
          </p:cNvSpPr>
          <p:nvPr>
            <p:ph type="sldNum" sz="quarter" idx="12"/>
          </p:nvPr>
        </p:nvSpPr>
        <p:spPr/>
        <p:txBody>
          <a:bodyPr/>
          <a:lstStyle/>
          <a:p>
            <a:fld id="{4FAB73BC-B049-4115-A692-8D63A059BFB8}" type="slidenum">
              <a:rPr lang="en-US" smtClean="0"/>
              <a:t>17</a:t>
            </a:fld>
            <a:endParaRPr lang="en-US"/>
          </a:p>
        </p:txBody>
      </p:sp>
    </p:spTree>
    <p:extLst>
      <p:ext uri="{BB962C8B-B14F-4D97-AF65-F5344CB8AC3E}">
        <p14:creationId xmlns:p14="http://schemas.microsoft.com/office/powerpoint/2010/main" val="73455224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5D9936C-1D94-9F81-F565-BA2F66A5052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F26530C-DD2F-DBAD-4EE9-2F2D559F7C49}"/>
              </a:ext>
            </a:extLst>
          </p:cNvPr>
          <p:cNvSpPr>
            <a:spLocks noGrp="1"/>
          </p:cNvSpPr>
          <p:nvPr>
            <p:ph type="title"/>
          </p:nvPr>
        </p:nvSpPr>
        <p:spPr/>
        <p:txBody>
          <a:bodyPr/>
          <a:lstStyle/>
          <a:p>
            <a:r>
              <a:rPr lang="en-US" dirty="0"/>
              <a:t>Software specifications</a:t>
            </a:r>
          </a:p>
        </p:txBody>
      </p:sp>
      <p:sp>
        <p:nvSpPr>
          <p:cNvPr id="6" name="Content Placeholder 5">
            <a:extLst>
              <a:ext uri="{FF2B5EF4-FFF2-40B4-BE49-F238E27FC236}">
                <a16:creationId xmlns:a16="http://schemas.microsoft.com/office/drawing/2014/main" id="{24C5E7D1-4E2C-B81E-DFFE-7AD1137387C7}"/>
              </a:ext>
            </a:extLst>
          </p:cNvPr>
          <p:cNvSpPr>
            <a:spLocks noGrp="1"/>
          </p:cNvSpPr>
          <p:nvPr>
            <p:ph sz="half" idx="1"/>
          </p:nvPr>
        </p:nvSpPr>
        <p:spPr/>
        <p:txBody>
          <a:bodyPr>
            <a:normAutofit/>
          </a:bodyPr>
          <a:lstStyle/>
          <a:p>
            <a:r>
              <a:rPr lang="en-US" dirty="0"/>
              <a:t>How do you know what software is supposed to do?</a:t>
            </a:r>
          </a:p>
          <a:p>
            <a:r>
              <a:rPr lang="en-US" dirty="0"/>
              <a:t>Software engineering:</a:t>
            </a:r>
          </a:p>
          <a:p>
            <a:pPr lvl="1"/>
            <a:r>
              <a:rPr lang="en-US" dirty="0"/>
              <a:t>Requirements engineering</a:t>
            </a:r>
          </a:p>
          <a:p>
            <a:pPr lvl="1"/>
            <a:r>
              <a:rPr lang="en-US" dirty="0"/>
              <a:t>Specification writing &amp; documentation</a:t>
            </a:r>
          </a:p>
          <a:p>
            <a:pPr lvl="1"/>
            <a:r>
              <a:rPr lang="en-US" dirty="0">
                <a:solidFill>
                  <a:schemeClr val="accent5">
                    <a:lumMod val="50000"/>
                  </a:schemeClr>
                </a:solidFill>
              </a:rPr>
              <a:t>Architecture and design</a:t>
            </a:r>
          </a:p>
          <a:p>
            <a:pPr lvl="1"/>
            <a:r>
              <a:rPr lang="en-US" dirty="0"/>
              <a:t>Programming</a:t>
            </a:r>
          </a:p>
          <a:p>
            <a:pPr lvl="1"/>
            <a:r>
              <a:rPr lang="en-US" dirty="0"/>
              <a:t>Testing &amp; Debugging</a:t>
            </a:r>
          </a:p>
          <a:p>
            <a:pPr lvl="1"/>
            <a:r>
              <a:rPr lang="en-US" dirty="0">
                <a:solidFill>
                  <a:schemeClr val="accent5">
                    <a:lumMod val="50000"/>
                  </a:schemeClr>
                </a:solidFill>
              </a:rPr>
              <a:t>Deploying, operating, evolving</a:t>
            </a:r>
          </a:p>
          <a:p>
            <a:pPr marL="45720" indent="0">
              <a:buNone/>
            </a:pPr>
            <a:endParaRPr lang="en-US" dirty="0"/>
          </a:p>
        </p:txBody>
      </p:sp>
      <p:sp>
        <p:nvSpPr>
          <p:cNvPr id="7" name="Content Placeholder 6">
            <a:extLst>
              <a:ext uri="{FF2B5EF4-FFF2-40B4-BE49-F238E27FC236}">
                <a16:creationId xmlns:a16="http://schemas.microsoft.com/office/drawing/2014/main" id="{642EB521-F822-AF4C-2D1F-3E9C15BC276B}"/>
              </a:ext>
            </a:extLst>
          </p:cNvPr>
          <p:cNvSpPr>
            <a:spLocks noGrp="1"/>
          </p:cNvSpPr>
          <p:nvPr>
            <p:ph sz="half" idx="2"/>
          </p:nvPr>
        </p:nvSpPr>
        <p:spPr/>
        <p:txBody>
          <a:bodyPr>
            <a:normAutofit/>
          </a:bodyPr>
          <a:lstStyle/>
          <a:p>
            <a:pPr marL="45720" indent="0">
              <a:buNone/>
            </a:pPr>
            <a:r>
              <a:rPr lang="en-US" sz="2400" b="1" dirty="0"/>
              <a:t>Effectiveness ?</a:t>
            </a:r>
            <a:endParaRPr lang="en-US" sz="2400" dirty="0"/>
          </a:p>
          <a:p>
            <a:r>
              <a:rPr lang="en-US" sz="2400" b="1" dirty="0"/>
              <a:t>Does what it is supposed to do</a:t>
            </a:r>
            <a:endParaRPr lang="en-US" sz="2400" dirty="0"/>
          </a:p>
          <a:p>
            <a:r>
              <a:rPr lang="en-US" sz="2400" b="1" dirty="0"/>
              <a:t>Fails gracefully</a:t>
            </a:r>
            <a:endParaRPr lang="en-US" sz="2400" dirty="0"/>
          </a:p>
          <a:p>
            <a:r>
              <a:rPr lang="en-US" sz="2400" b="1" dirty="0">
                <a:solidFill>
                  <a:schemeClr val="accent5">
                    <a:lumMod val="50000"/>
                  </a:schemeClr>
                </a:solidFill>
              </a:rPr>
              <a:t>Uses memory safely and efficiently</a:t>
            </a:r>
            <a:endParaRPr lang="en-US" sz="2400" dirty="0">
              <a:solidFill>
                <a:schemeClr val="accent5">
                  <a:lumMod val="50000"/>
                </a:schemeClr>
              </a:solidFill>
            </a:endParaRPr>
          </a:p>
          <a:p>
            <a:r>
              <a:rPr lang="en-US" sz="2400" b="1" dirty="0">
                <a:solidFill>
                  <a:schemeClr val="accent5">
                    <a:lumMod val="50000"/>
                  </a:schemeClr>
                </a:solidFill>
              </a:rPr>
              <a:t>Computes in reasonable time</a:t>
            </a:r>
            <a:br>
              <a:rPr lang="en-US" dirty="0">
                <a:solidFill>
                  <a:schemeClr val="accent5">
                    <a:lumMod val="50000"/>
                  </a:schemeClr>
                </a:solidFill>
              </a:rPr>
            </a:br>
            <a:endParaRPr lang="en-US" dirty="0">
              <a:solidFill>
                <a:schemeClr val="accent5">
                  <a:lumMod val="50000"/>
                </a:schemeClr>
              </a:solidFill>
            </a:endParaRPr>
          </a:p>
        </p:txBody>
      </p:sp>
      <p:sp>
        <p:nvSpPr>
          <p:cNvPr id="4" name="Footer Placeholder 3">
            <a:extLst>
              <a:ext uri="{FF2B5EF4-FFF2-40B4-BE49-F238E27FC236}">
                <a16:creationId xmlns:a16="http://schemas.microsoft.com/office/drawing/2014/main" id="{57CB24B0-CDA9-5376-61C3-8943C39074C1}"/>
              </a:ext>
            </a:extLst>
          </p:cNvPr>
          <p:cNvSpPr>
            <a:spLocks noGrp="1"/>
          </p:cNvSpPr>
          <p:nvPr>
            <p:ph type="ftr" sz="quarter" idx="11"/>
          </p:nvPr>
        </p:nvSpPr>
        <p:spPr/>
        <p:txBody>
          <a:bodyPr/>
          <a:lstStyle/>
          <a:p>
            <a:r>
              <a:rPr lang="fr-FR"/>
              <a:t>CSE 374 SP26  LectureTesting, Professor Hazen</a:t>
            </a:r>
            <a:endParaRPr lang="en-US"/>
          </a:p>
        </p:txBody>
      </p:sp>
      <p:sp>
        <p:nvSpPr>
          <p:cNvPr id="5" name="Slide Number Placeholder 4">
            <a:extLst>
              <a:ext uri="{FF2B5EF4-FFF2-40B4-BE49-F238E27FC236}">
                <a16:creationId xmlns:a16="http://schemas.microsoft.com/office/drawing/2014/main" id="{80E68040-6299-433E-4DAD-8ED9F49845ED}"/>
              </a:ext>
            </a:extLst>
          </p:cNvPr>
          <p:cNvSpPr>
            <a:spLocks noGrp="1"/>
          </p:cNvSpPr>
          <p:nvPr>
            <p:ph type="sldNum" sz="quarter" idx="12"/>
          </p:nvPr>
        </p:nvSpPr>
        <p:spPr/>
        <p:txBody>
          <a:bodyPr/>
          <a:lstStyle/>
          <a:p>
            <a:fld id="{4FAB73BC-B049-4115-A692-8D63A059BFB8}" type="slidenum">
              <a:rPr lang="en-US" smtClean="0"/>
              <a:t>18</a:t>
            </a:fld>
            <a:endParaRPr lang="en-US"/>
          </a:p>
        </p:txBody>
      </p:sp>
      <p:sp>
        <p:nvSpPr>
          <p:cNvPr id="3" name="Arrow: Curved Left 2" descr="arrow points from the deploy/operate back to the requirements engineering, indicating the software development is always cyclic.">
            <a:extLst>
              <a:ext uri="{FF2B5EF4-FFF2-40B4-BE49-F238E27FC236}">
                <a16:creationId xmlns:a16="http://schemas.microsoft.com/office/drawing/2014/main" id="{CC334ED2-8DC9-4990-5D1B-7BDEB648A0A8}"/>
              </a:ext>
            </a:extLst>
          </p:cNvPr>
          <p:cNvSpPr/>
          <p:nvPr/>
        </p:nvSpPr>
        <p:spPr>
          <a:xfrm rot="10800000">
            <a:off x="369116" y="3162650"/>
            <a:ext cx="773884" cy="2046912"/>
          </a:xfrm>
          <a:prstGeom prst="curvedLef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Tree>
    <p:extLst>
      <p:ext uri="{BB962C8B-B14F-4D97-AF65-F5344CB8AC3E}">
        <p14:creationId xmlns:p14="http://schemas.microsoft.com/office/powerpoint/2010/main" val="4051262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6">
                                            <p:txEl>
                                              <p:pRg st="2" end="2"/>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6">
                                            <p:txEl>
                                              <p:pRg st="3" end="3"/>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6">
                                            <p:txEl>
                                              <p:pRg st="4" end="4"/>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6">
                                            <p:txEl>
                                              <p:pRg st="5" end="5"/>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6">
                                            <p:txEl>
                                              <p:pRg st="6" end="6"/>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6">
                                            <p:txEl>
                                              <p:pRg st="7" end="7"/>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0F722D-1148-29BF-F93B-EF4D1C8D25FF}"/>
              </a:ext>
            </a:extLst>
          </p:cNvPr>
          <p:cNvSpPr>
            <a:spLocks noGrp="1"/>
          </p:cNvSpPr>
          <p:nvPr>
            <p:ph type="title"/>
          </p:nvPr>
        </p:nvSpPr>
        <p:spPr>
          <a:xfrm>
            <a:off x="653145" y="609599"/>
            <a:ext cx="3364378" cy="5606143"/>
          </a:xfrm>
        </p:spPr>
        <p:txBody>
          <a:bodyPr>
            <a:normAutofit/>
          </a:bodyPr>
          <a:lstStyle/>
          <a:p>
            <a:r>
              <a:rPr lang="en-US" sz="4800"/>
              <a:t>Beyond Buglessness</a:t>
            </a:r>
          </a:p>
        </p:txBody>
      </p:sp>
      <p:sp>
        <p:nvSpPr>
          <p:cNvPr id="5" name="Footer Placeholder 4">
            <a:extLst>
              <a:ext uri="{FF2B5EF4-FFF2-40B4-BE49-F238E27FC236}">
                <a16:creationId xmlns:a16="http://schemas.microsoft.com/office/drawing/2014/main" id="{CC30946B-3C26-58CE-6434-C9325F0DFA7A}"/>
              </a:ext>
            </a:extLst>
          </p:cNvPr>
          <p:cNvSpPr>
            <a:spLocks noGrp="1"/>
          </p:cNvSpPr>
          <p:nvPr>
            <p:ph type="ftr" sz="quarter" idx="11"/>
          </p:nvPr>
        </p:nvSpPr>
        <p:spPr>
          <a:xfrm>
            <a:off x="3949148" y="6223828"/>
            <a:ext cx="4717774" cy="365125"/>
          </a:xfrm>
        </p:spPr>
        <p:txBody>
          <a:bodyPr>
            <a:normAutofit/>
          </a:bodyPr>
          <a:lstStyle/>
          <a:p>
            <a:pPr>
              <a:spcAft>
                <a:spcPts val="600"/>
              </a:spcAft>
            </a:pPr>
            <a:r>
              <a:rPr lang="fr-FR"/>
              <a:t>CSE 374 SP26  Lecture code profiling, Professor Hazen</a:t>
            </a:r>
            <a:endParaRPr lang="en-US"/>
          </a:p>
        </p:txBody>
      </p:sp>
      <p:sp>
        <p:nvSpPr>
          <p:cNvPr id="6" name="Slide Number Placeholder 5">
            <a:extLst>
              <a:ext uri="{FF2B5EF4-FFF2-40B4-BE49-F238E27FC236}">
                <a16:creationId xmlns:a16="http://schemas.microsoft.com/office/drawing/2014/main" id="{E2F98D03-D1B8-B6DA-E81A-0142B644A514}"/>
              </a:ext>
            </a:extLst>
          </p:cNvPr>
          <p:cNvSpPr>
            <a:spLocks noGrp="1"/>
          </p:cNvSpPr>
          <p:nvPr>
            <p:ph type="sldNum" sz="quarter" idx="12"/>
          </p:nvPr>
        </p:nvSpPr>
        <p:spPr>
          <a:xfrm>
            <a:off x="9329530" y="6223828"/>
            <a:ext cx="1706217" cy="365125"/>
          </a:xfrm>
        </p:spPr>
        <p:txBody>
          <a:bodyPr>
            <a:normAutofit/>
          </a:bodyPr>
          <a:lstStyle/>
          <a:p>
            <a:pPr>
              <a:spcAft>
                <a:spcPts val="600"/>
              </a:spcAft>
            </a:pPr>
            <a:fld id="{4FAB73BC-B049-4115-A692-8D63A059BFB8}" type="slidenum">
              <a:rPr lang="en-US" smtClean="0"/>
              <a:pPr>
                <a:spcAft>
                  <a:spcPts val="600"/>
                </a:spcAft>
              </a:pPr>
              <a:t>19</a:t>
            </a:fld>
            <a:endParaRPr lang="en-US"/>
          </a:p>
        </p:txBody>
      </p:sp>
      <p:graphicFrame>
        <p:nvGraphicFramePr>
          <p:cNvPr id="8" name="Content Placeholder 2" descr="Numerically reliable&#10;memory safe&#10;memory efficient&#10;operations efficient&#10;scales well">
            <a:extLst>
              <a:ext uri="{FF2B5EF4-FFF2-40B4-BE49-F238E27FC236}">
                <a16:creationId xmlns:a16="http://schemas.microsoft.com/office/drawing/2014/main" id="{9680E8A4-CBC7-2085-8D9E-51EF54031405}"/>
              </a:ext>
            </a:extLst>
          </p:cNvPr>
          <p:cNvGraphicFramePr>
            <a:graphicFrameLocks noGrp="1"/>
          </p:cNvGraphicFramePr>
          <p:nvPr>
            <p:ph idx="1"/>
            <p:extLst>
              <p:ext uri="{D42A27DB-BD31-4B8C-83A1-F6EECF244321}">
                <p14:modId xmlns:p14="http://schemas.microsoft.com/office/powerpoint/2010/main" val="1201947532"/>
              </p:ext>
            </p:extLst>
          </p:nvPr>
        </p:nvGraphicFramePr>
        <p:xfrm>
          <a:off x="4545013" y="1199858"/>
          <a:ext cx="6451943" cy="446788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4801358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49F0BF-AB7C-F51D-1C8F-2FCD4B7599AA}"/>
              </a:ext>
            </a:extLst>
          </p:cNvPr>
          <p:cNvSpPr>
            <a:spLocks noGrp="1"/>
          </p:cNvSpPr>
          <p:nvPr>
            <p:ph type="title"/>
          </p:nvPr>
        </p:nvSpPr>
        <p:spPr/>
        <p:txBody>
          <a:bodyPr/>
          <a:lstStyle/>
          <a:p>
            <a:r>
              <a:rPr lang="en-US" dirty="0"/>
              <a:t>Today’s Goals </a:t>
            </a:r>
          </a:p>
        </p:txBody>
      </p:sp>
      <p:sp>
        <p:nvSpPr>
          <p:cNvPr id="6" name="Content Placeholder 5">
            <a:extLst>
              <a:ext uri="{FF2B5EF4-FFF2-40B4-BE49-F238E27FC236}">
                <a16:creationId xmlns:a16="http://schemas.microsoft.com/office/drawing/2014/main" id="{E04EFF79-B751-51FA-D429-2BC7B7A1E61C}"/>
              </a:ext>
            </a:extLst>
          </p:cNvPr>
          <p:cNvSpPr>
            <a:spLocks noGrp="1"/>
          </p:cNvSpPr>
          <p:nvPr>
            <p:ph sz="half" idx="1"/>
          </p:nvPr>
        </p:nvSpPr>
        <p:spPr/>
        <p:txBody>
          <a:bodyPr>
            <a:normAutofit/>
          </a:bodyPr>
          <a:lstStyle/>
          <a:p>
            <a:pPr marL="45720" indent="0">
              <a:buNone/>
            </a:pPr>
            <a:r>
              <a:rPr lang="en-US" sz="2800" dirty="0"/>
              <a:t>Subject Matter</a:t>
            </a:r>
          </a:p>
          <a:p>
            <a:r>
              <a:rPr lang="en-US" sz="2800" dirty="0"/>
              <a:t>Memory usage</a:t>
            </a:r>
          </a:p>
          <a:p>
            <a:r>
              <a:rPr lang="en-US" sz="2800" dirty="0"/>
              <a:t>Profiling Tools</a:t>
            </a:r>
          </a:p>
          <a:p>
            <a:endParaRPr lang="en-US" sz="2400" dirty="0"/>
          </a:p>
        </p:txBody>
      </p:sp>
      <p:sp>
        <p:nvSpPr>
          <p:cNvPr id="7" name="Content Placeholder 6">
            <a:extLst>
              <a:ext uri="{FF2B5EF4-FFF2-40B4-BE49-F238E27FC236}">
                <a16:creationId xmlns:a16="http://schemas.microsoft.com/office/drawing/2014/main" id="{15779E58-2AED-AA67-E2CE-8F3132658E4F}"/>
              </a:ext>
            </a:extLst>
          </p:cNvPr>
          <p:cNvSpPr>
            <a:spLocks noGrp="1"/>
          </p:cNvSpPr>
          <p:nvPr>
            <p:ph sz="half" idx="2"/>
          </p:nvPr>
        </p:nvSpPr>
        <p:spPr/>
        <p:txBody>
          <a:bodyPr>
            <a:normAutofit/>
          </a:bodyPr>
          <a:lstStyle/>
          <a:p>
            <a:pPr marL="45720" indent="0">
              <a:buNone/>
            </a:pPr>
            <a:r>
              <a:rPr lang="en-US" sz="2800" dirty="0"/>
              <a:t>Your Goals</a:t>
            </a:r>
          </a:p>
          <a:p>
            <a:r>
              <a:rPr lang="en-US" sz="2800" dirty="0"/>
              <a:t>Assessments</a:t>
            </a:r>
          </a:p>
          <a:p>
            <a:pPr lvl="1"/>
            <a:r>
              <a:rPr lang="en-US" sz="2600" dirty="0">
                <a:highlight>
                  <a:srgbClr val="E93CAC"/>
                </a:highlight>
              </a:rPr>
              <a:t>C Basics in-class Monday</a:t>
            </a:r>
          </a:p>
          <a:p>
            <a:pPr lvl="1"/>
            <a:r>
              <a:rPr lang="en-US" sz="2600" dirty="0"/>
              <a:t>Debugging demo </a:t>
            </a:r>
          </a:p>
          <a:p>
            <a:r>
              <a:rPr lang="en-US" sz="2800" dirty="0"/>
              <a:t>Keep working on </a:t>
            </a:r>
          </a:p>
          <a:p>
            <a:pPr lvl="1"/>
            <a:r>
              <a:rPr lang="en-US" sz="2600" dirty="0"/>
              <a:t>HW5 (due Monday)</a:t>
            </a:r>
          </a:p>
          <a:p>
            <a:pPr lvl="1"/>
            <a:r>
              <a:rPr lang="en-US" sz="2600" dirty="0"/>
              <a:t>HW6 (due May 29)</a:t>
            </a:r>
          </a:p>
        </p:txBody>
      </p:sp>
      <p:sp>
        <p:nvSpPr>
          <p:cNvPr id="4" name="Footer Placeholder 3">
            <a:extLst>
              <a:ext uri="{FF2B5EF4-FFF2-40B4-BE49-F238E27FC236}">
                <a16:creationId xmlns:a16="http://schemas.microsoft.com/office/drawing/2014/main" id="{02649831-05CF-E162-E157-B8F8298C29B5}"/>
              </a:ext>
            </a:extLst>
          </p:cNvPr>
          <p:cNvSpPr>
            <a:spLocks noGrp="1"/>
          </p:cNvSpPr>
          <p:nvPr>
            <p:ph type="ftr" sz="quarter" idx="11"/>
          </p:nvPr>
        </p:nvSpPr>
        <p:spPr/>
        <p:txBody>
          <a:bodyPr/>
          <a:lstStyle/>
          <a:p>
            <a:r>
              <a:rPr lang="fr-FR"/>
              <a:t>CSE 374 SP26  Lecture code profiling, Professor Hazen</a:t>
            </a:r>
            <a:endParaRPr lang="en-US"/>
          </a:p>
        </p:txBody>
      </p:sp>
      <p:sp>
        <p:nvSpPr>
          <p:cNvPr id="5" name="Slide Number Placeholder 4">
            <a:extLst>
              <a:ext uri="{FF2B5EF4-FFF2-40B4-BE49-F238E27FC236}">
                <a16:creationId xmlns:a16="http://schemas.microsoft.com/office/drawing/2014/main" id="{003A02FF-FFF6-4960-1279-E3377E523C08}"/>
              </a:ext>
            </a:extLst>
          </p:cNvPr>
          <p:cNvSpPr>
            <a:spLocks noGrp="1"/>
          </p:cNvSpPr>
          <p:nvPr>
            <p:ph type="sldNum" sz="quarter" idx="12"/>
          </p:nvPr>
        </p:nvSpPr>
        <p:spPr/>
        <p:txBody>
          <a:bodyPr/>
          <a:lstStyle/>
          <a:p>
            <a:fld id="{4FAB73BC-B049-4115-A692-8D63A059BFB8}" type="slidenum">
              <a:rPr lang="en-US" smtClean="0"/>
              <a:t>2</a:t>
            </a:fld>
            <a:endParaRPr lang="en-US"/>
          </a:p>
        </p:txBody>
      </p:sp>
    </p:spTree>
    <p:extLst>
      <p:ext uri="{BB962C8B-B14F-4D97-AF65-F5344CB8AC3E}">
        <p14:creationId xmlns:p14="http://schemas.microsoft.com/office/powerpoint/2010/main" val="54266273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399D6B-63EC-200C-47A2-80FBEF6427D3}"/>
              </a:ext>
            </a:extLst>
          </p:cNvPr>
          <p:cNvSpPr>
            <a:spLocks noGrp="1"/>
          </p:cNvSpPr>
          <p:nvPr>
            <p:ph type="title"/>
          </p:nvPr>
        </p:nvSpPr>
        <p:spPr/>
        <p:txBody>
          <a:bodyPr/>
          <a:lstStyle/>
          <a:p>
            <a:r>
              <a:rPr lang="en-US" dirty="0"/>
              <a:t>Benchmarks</a:t>
            </a:r>
          </a:p>
        </p:txBody>
      </p:sp>
      <p:sp>
        <p:nvSpPr>
          <p:cNvPr id="3" name="Content Placeholder 2">
            <a:extLst>
              <a:ext uri="{FF2B5EF4-FFF2-40B4-BE49-F238E27FC236}">
                <a16:creationId xmlns:a16="http://schemas.microsoft.com/office/drawing/2014/main" id="{7F5106A2-D64F-626B-C1BA-ACB65F84917C}"/>
              </a:ext>
            </a:extLst>
          </p:cNvPr>
          <p:cNvSpPr>
            <a:spLocks noGrp="1"/>
          </p:cNvSpPr>
          <p:nvPr>
            <p:ph sz="half" idx="1"/>
          </p:nvPr>
        </p:nvSpPr>
        <p:spPr/>
        <p:txBody>
          <a:bodyPr/>
          <a:lstStyle/>
          <a:p>
            <a:r>
              <a:rPr lang="en-US" dirty="0"/>
              <a:t>Compare performance against a standard measure</a:t>
            </a:r>
          </a:p>
          <a:p>
            <a:r>
              <a:rPr lang="en-US" dirty="0"/>
              <a:t>Compare to industry standards</a:t>
            </a:r>
          </a:p>
          <a:p>
            <a:pPr lvl="1"/>
            <a:r>
              <a:rPr lang="en-US" dirty="0"/>
              <a:t>How are you doing compared to other solutions?</a:t>
            </a:r>
          </a:p>
          <a:p>
            <a:r>
              <a:rPr lang="en-US" dirty="0"/>
              <a:t>Compare to previous performance</a:t>
            </a:r>
          </a:p>
          <a:p>
            <a:pPr lvl="1"/>
            <a:r>
              <a:rPr lang="en-US" dirty="0"/>
              <a:t>Is your implementation getting better?</a:t>
            </a:r>
          </a:p>
          <a:p>
            <a:pPr marL="45720" indent="0">
              <a:buNone/>
            </a:pPr>
            <a:endParaRPr lang="en-US" dirty="0"/>
          </a:p>
        </p:txBody>
      </p:sp>
      <p:sp>
        <p:nvSpPr>
          <p:cNvPr id="7" name="Content Placeholder 6">
            <a:extLst>
              <a:ext uri="{FF2B5EF4-FFF2-40B4-BE49-F238E27FC236}">
                <a16:creationId xmlns:a16="http://schemas.microsoft.com/office/drawing/2014/main" id="{5F8A8B3E-CE8B-265A-7719-EBCFE1DDACCE}"/>
              </a:ext>
            </a:extLst>
          </p:cNvPr>
          <p:cNvSpPr>
            <a:spLocks noGrp="1"/>
          </p:cNvSpPr>
          <p:nvPr>
            <p:ph sz="half" idx="2"/>
          </p:nvPr>
        </p:nvSpPr>
        <p:spPr/>
        <p:txBody>
          <a:bodyPr/>
          <a:lstStyle/>
          <a:p>
            <a:r>
              <a:rPr lang="en-US" dirty="0"/>
              <a:t>3DMark (gamers hardware tests)</a:t>
            </a:r>
          </a:p>
          <a:p>
            <a:r>
              <a:rPr lang="en-US" dirty="0"/>
              <a:t>MMLU (Language understanding)</a:t>
            </a:r>
          </a:p>
          <a:p>
            <a:r>
              <a:rPr lang="en-US" dirty="0"/>
              <a:t>Frontier Math (AI math ability)</a:t>
            </a:r>
          </a:p>
          <a:p>
            <a:r>
              <a:rPr lang="en-US" dirty="0"/>
              <a:t>Humanities Last Exam (multi-modal AI benchmark)</a:t>
            </a:r>
          </a:p>
          <a:p>
            <a:endParaRPr lang="en-US" dirty="0"/>
          </a:p>
        </p:txBody>
      </p:sp>
      <p:sp>
        <p:nvSpPr>
          <p:cNvPr id="5" name="Footer Placeholder 4">
            <a:extLst>
              <a:ext uri="{FF2B5EF4-FFF2-40B4-BE49-F238E27FC236}">
                <a16:creationId xmlns:a16="http://schemas.microsoft.com/office/drawing/2014/main" id="{E64242D2-E43D-5831-4583-0B30AF801981}"/>
              </a:ext>
            </a:extLst>
          </p:cNvPr>
          <p:cNvSpPr>
            <a:spLocks noGrp="1"/>
          </p:cNvSpPr>
          <p:nvPr>
            <p:ph type="ftr" sz="quarter" idx="11"/>
          </p:nvPr>
        </p:nvSpPr>
        <p:spPr/>
        <p:txBody>
          <a:bodyPr/>
          <a:lstStyle/>
          <a:p>
            <a:r>
              <a:rPr lang="fr-FR"/>
              <a:t>CSE 374 SP26  Lecture code profiling, Professor Hazen</a:t>
            </a:r>
            <a:endParaRPr lang="en-US"/>
          </a:p>
        </p:txBody>
      </p:sp>
      <p:sp>
        <p:nvSpPr>
          <p:cNvPr id="6" name="Slide Number Placeholder 5">
            <a:extLst>
              <a:ext uri="{FF2B5EF4-FFF2-40B4-BE49-F238E27FC236}">
                <a16:creationId xmlns:a16="http://schemas.microsoft.com/office/drawing/2014/main" id="{70D47780-3049-1B2D-CA80-61ACC2DA7344}"/>
              </a:ext>
            </a:extLst>
          </p:cNvPr>
          <p:cNvSpPr>
            <a:spLocks noGrp="1"/>
          </p:cNvSpPr>
          <p:nvPr>
            <p:ph type="sldNum" sz="quarter" idx="12"/>
          </p:nvPr>
        </p:nvSpPr>
        <p:spPr/>
        <p:txBody>
          <a:bodyPr/>
          <a:lstStyle/>
          <a:p>
            <a:fld id="{4FAB73BC-B049-4115-A692-8D63A059BFB8}" type="slidenum">
              <a:rPr lang="en-US" smtClean="0"/>
              <a:t>20</a:t>
            </a:fld>
            <a:endParaRPr lang="en-US"/>
          </a:p>
        </p:txBody>
      </p:sp>
    </p:spTree>
    <p:extLst>
      <p:ext uri="{BB962C8B-B14F-4D97-AF65-F5344CB8AC3E}">
        <p14:creationId xmlns:p14="http://schemas.microsoft.com/office/powerpoint/2010/main" val="411731511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007946-8CD5-A4E9-9729-79B2F765B5F8}"/>
              </a:ext>
            </a:extLst>
          </p:cNvPr>
          <p:cNvSpPr>
            <a:spLocks noGrp="1"/>
          </p:cNvSpPr>
          <p:nvPr>
            <p:ph type="title"/>
          </p:nvPr>
        </p:nvSpPr>
        <p:spPr>
          <a:xfrm>
            <a:off x="653145" y="609599"/>
            <a:ext cx="3364378" cy="5606143"/>
          </a:xfrm>
        </p:spPr>
        <p:txBody>
          <a:bodyPr>
            <a:normAutofit/>
          </a:bodyPr>
          <a:lstStyle/>
          <a:p>
            <a:r>
              <a:rPr lang="en-US" sz="4800"/>
              <a:t>Basics</a:t>
            </a:r>
          </a:p>
        </p:txBody>
      </p:sp>
      <p:sp>
        <p:nvSpPr>
          <p:cNvPr id="5" name="Footer Placeholder 4">
            <a:extLst>
              <a:ext uri="{FF2B5EF4-FFF2-40B4-BE49-F238E27FC236}">
                <a16:creationId xmlns:a16="http://schemas.microsoft.com/office/drawing/2014/main" id="{6F184758-6C9C-C627-AAFD-B054C46A862C}"/>
              </a:ext>
            </a:extLst>
          </p:cNvPr>
          <p:cNvSpPr>
            <a:spLocks noGrp="1"/>
          </p:cNvSpPr>
          <p:nvPr>
            <p:ph type="ftr" sz="quarter" idx="11"/>
          </p:nvPr>
        </p:nvSpPr>
        <p:spPr>
          <a:xfrm>
            <a:off x="3949148" y="6223828"/>
            <a:ext cx="4717774" cy="365125"/>
          </a:xfrm>
        </p:spPr>
        <p:txBody>
          <a:bodyPr>
            <a:normAutofit/>
          </a:bodyPr>
          <a:lstStyle/>
          <a:p>
            <a:pPr>
              <a:spcAft>
                <a:spcPts val="600"/>
              </a:spcAft>
            </a:pPr>
            <a:r>
              <a:rPr lang="fr-FR"/>
              <a:t>CSE 374 SP26  Lecture code profiling, Professor Hazen</a:t>
            </a:r>
            <a:endParaRPr lang="en-US"/>
          </a:p>
        </p:txBody>
      </p:sp>
      <p:sp>
        <p:nvSpPr>
          <p:cNvPr id="6" name="Slide Number Placeholder 5">
            <a:extLst>
              <a:ext uri="{FF2B5EF4-FFF2-40B4-BE49-F238E27FC236}">
                <a16:creationId xmlns:a16="http://schemas.microsoft.com/office/drawing/2014/main" id="{AE8F7BE6-AB41-43B7-D811-607B140A7983}"/>
              </a:ext>
            </a:extLst>
          </p:cNvPr>
          <p:cNvSpPr>
            <a:spLocks noGrp="1"/>
          </p:cNvSpPr>
          <p:nvPr>
            <p:ph type="sldNum" sz="quarter" idx="12"/>
          </p:nvPr>
        </p:nvSpPr>
        <p:spPr>
          <a:xfrm>
            <a:off x="9329530" y="6223828"/>
            <a:ext cx="1706217" cy="365125"/>
          </a:xfrm>
        </p:spPr>
        <p:txBody>
          <a:bodyPr>
            <a:normAutofit/>
          </a:bodyPr>
          <a:lstStyle/>
          <a:p>
            <a:pPr>
              <a:spcAft>
                <a:spcPts val="600"/>
              </a:spcAft>
            </a:pPr>
            <a:fld id="{4FAB73BC-B049-4115-A692-8D63A059BFB8}" type="slidenum">
              <a:rPr lang="en-US" smtClean="0"/>
              <a:pPr>
                <a:spcAft>
                  <a:spcPts val="600"/>
                </a:spcAft>
              </a:pPr>
              <a:t>21</a:t>
            </a:fld>
            <a:endParaRPr lang="en-US"/>
          </a:p>
        </p:txBody>
      </p:sp>
      <p:graphicFrame>
        <p:nvGraphicFramePr>
          <p:cNvPr id="8" name="Content Placeholder 2" descr="write code&#10;run test cases and benchmarks&#10;profile code&#10;run linter for style (python clint.py)">
            <a:extLst>
              <a:ext uri="{FF2B5EF4-FFF2-40B4-BE49-F238E27FC236}">
                <a16:creationId xmlns:a16="http://schemas.microsoft.com/office/drawing/2014/main" id="{BC6FEC8B-C2E1-3A44-A72E-1B322D7DC988}"/>
              </a:ext>
            </a:extLst>
          </p:cNvPr>
          <p:cNvGraphicFramePr>
            <a:graphicFrameLocks noGrp="1"/>
          </p:cNvGraphicFramePr>
          <p:nvPr>
            <p:ph idx="1"/>
            <p:extLst>
              <p:ext uri="{D42A27DB-BD31-4B8C-83A1-F6EECF244321}">
                <p14:modId xmlns:p14="http://schemas.microsoft.com/office/powerpoint/2010/main" val="356759102"/>
              </p:ext>
            </p:extLst>
          </p:nvPr>
        </p:nvGraphicFramePr>
        <p:xfrm>
          <a:off x="4545013" y="1199858"/>
          <a:ext cx="6451943" cy="446788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76027518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F40130-E4CF-D9DF-4ACC-8E57073C4B5C}"/>
              </a:ext>
            </a:extLst>
          </p:cNvPr>
          <p:cNvSpPr>
            <a:spLocks noGrp="1"/>
          </p:cNvSpPr>
          <p:nvPr>
            <p:ph type="title"/>
          </p:nvPr>
        </p:nvSpPr>
        <p:spPr/>
        <p:txBody>
          <a:bodyPr/>
          <a:lstStyle/>
          <a:p>
            <a:r>
              <a:rPr lang="en-US" dirty="0"/>
              <a:t>Profiling Tools</a:t>
            </a:r>
          </a:p>
        </p:txBody>
      </p:sp>
      <p:sp>
        <p:nvSpPr>
          <p:cNvPr id="3" name="Content Placeholder 2">
            <a:extLst>
              <a:ext uri="{FF2B5EF4-FFF2-40B4-BE49-F238E27FC236}">
                <a16:creationId xmlns:a16="http://schemas.microsoft.com/office/drawing/2014/main" id="{2C9689F6-1FBA-AFD0-119A-DAFCA1DB2C06}"/>
              </a:ext>
            </a:extLst>
          </p:cNvPr>
          <p:cNvSpPr>
            <a:spLocks noGrp="1"/>
          </p:cNvSpPr>
          <p:nvPr>
            <p:ph sz="half" idx="1"/>
          </p:nvPr>
        </p:nvSpPr>
        <p:spPr/>
        <p:txBody>
          <a:bodyPr>
            <a:normAutofit fontScale="92500"/>
          </a:bodyPr>
          <a:lstStyle/>
          <a:p>
            <a:pPr fontAlgn="base"/>
            <a:r>
              <a:rPr lang="en-US" sz="2400" dirty="0"/>
              <a:t>Investigate run-time behavior of code at different points</a:t>
            </a:r>
          </a:p>
          <a:p>
            <a:pPr fontAlgn="base"/>
            <a:r>
              <a:rPr lang="en-US" sz="2400" dirty="0"/>
              <a:t>Checks time taken by instructions from machine language to high-level functions</a:t>
            </a:r>
          </a:p>
          <a:p>
            <a:pPr lvl="1" fontAlgn="base"/>
            <a:r>
              <a:rPr lang="en-US" dirty="0"/>
              <a:t>actual time </a:t>
            </a:r>
          </a:p>
          <a:p>
            <a:pPr lvl="1" fontAlgn="base"/>
            <a:r>
              <a:rPr lang="en-US" dirty="0"/>
              <a:t>number of calls to the instruction </a:t>
            </a:r>
          </a:p>
          <a:p>
            <a:pPr fontAlgn="base"/>
            <a:r>
              <a:rPr lang="en-US" sz="2400" dirty="0"/>
              <a:t>Flat profiler - computes average call times, does not break down calls</a:t>
            </a:r>
          </a:p>
          <a:p>
            <a:pPr fontAlgn="base"/>
            <a:r>
              <a:rPr lang="en-US" sz="2400" dirty="0"/>
              <a:t>Call graph profiler - shows chains based on called functions</a:t>
            </a:r>
          </a:p>
        </p:txBody>
      </p:sp>
      <p:sp>
        <p:nvSpPr>
          <p:cNvPr id="4" name="Content Placeholder 3">
            <a:extLst>
              <a:ext uri="{FF2B5EF4-FFF2-40B4-BE49-F238E27FC236}">
                <a16:creationId xmlns:a16="http://schemas.microsoft.com/office/drawing/2014/main" id="{16640F93-4484-DC97-0EC1-519D034B48E1}"/>
              </a:ext>
            </a:extLst>
          </p:cNvPr>
          <p:cNvSpPr>
            <a:spLocks noGrp="1"/>
          </p:cNvSpPr>
          <p:nvPr>
            <p:ph sz="half" idx="2"/>
          </p:nvPr>
        </p:nvSpPr>
        <p:spPr/>
        <p:txBody>
          <a:bodyPr>
            <a:normAutofit fontScale="92500"/>
          </a:bodyPr>
          <a:lstStyle/>
          <a:p>
            <a:r>
              <a:rPr lang="en-US" dirty="0"/>
              <a:t>Can use common benchmarks which exercise the code on tricky problems or corner cases</a:t>
            </a:r>
          </a:p>
          <a:p>
            <a:pPr lvl="1"/>
            <a:r>
              <a:rPr lang="en-US" dirty="0"/>
              <a:t>Goal of benchmark is to provide a standard test </a:t>
            </a:r>
          </a:p>
          <a:p>
            <a:pPr lvl="1"/>
            <a:r>
              <a:rPr lang="en-US" dirty="0"/>
              <a:t>Goal of profiler is to break down how the code is achieving its results</a:t>
            </a:r>
          </a:p>
        </p:txBody>
      </p:sp>
      <p:sp>
        <p:nvSpPr>
          <p:cNvPr id="5" name="Footer Placeholder 4">
            <a:extLst>
              <a:ext uri="{FF2B5EF4-FFF2-40B4-BE49-F238E27FC236}">
                <a16:creationId xmlns:a16="http://schemas.microsoft.com/office/drawing/2014/main" id="{6D83DDB5-267F-5F0B-9742-C83BC8344111}"/>
              </a:ext>
            </a:extLst>
          </p:cNvPr>
          <p:cNvSpPr>
            <a:spLocks noGrp="1"/>
          </p:cNvSpPr>
          <p:nvPr>
            <p:ph type="ftr" sz="quarter" idx="11"/>
          </p:nvPr>
        </p:nvSpPr>
        <p:spPr/>
        <p:txBody>
          <a:bodyPr/>
          <a:lstStyle/>
          <a:p>
            <a:r>
              <a:rPr lang="fr-FR"/>
              <a:t>CSE 374 SP26  Lecture code profiling, Professor Hazen</a:t>
            </a:r>
            <a:endParaRPr lang="en-US"/>
          </a:p>
        </p:txBody>
      </p:sp>
      <p:sp>
        <p:nvSpPr>
          <p:cNvPr id="6" name="Slide Number Placeholder 5">
            <a:extLst>
              <a:ext uri="{FF2B5EF4-FFF2-40B4-BE49-F238E27FC236}">
                <a16:creationId xmlns:a16="http://schemas.microsoft.com/office/drawing/2014/main" id="{6C4B9021-0A4B-956B-2F57-B3FD8D8147CF}"/>
              </a:ext>
            </a:extLst>
          </p:cNvPr>
          <p:cNvSpPr>
            <a:spLocks noGrp="1"/>
          </p:cNvSpPr>
          <p:nvPr>
            <p:ph type="sldNum" sz="quarter" idx="12"/>
          </p:nvPr>
        </p:nvSpPr>
        <p:spPr/>
        <p:txBody>
          <a:bodyPr/>
          <a:lstStyle/>
          <a:p>
            <a:fld id="{4FAB73BC-B049-4115-A692-8D63A059BFB8}" type="slidenum">
              <a:rPr lang="en-US" smtClean="0"/>
              <a:t>22</a:t>
            </a:fld>
            <a:endParaRPr lang="en-US"/>
          </a:p>
        </p:txBody>
      </p:sp>
    </p:spTree>
    <p:extLst>
      <p:ext uri="{BB962C8B-B14F-4D97-AF65-F5344CB8AC3E}">
        <p14:creationId xmlns:p14="http://schemas.microsoft.com/office/powerpoint/2010/main" val="277730213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6C1527-09AD-2A26-8499-DD492BB65E1A}"/>
              </a:ext>
            </a:extLst>
          </p:cNvPr>
          <p:cNvSpPr>
            <a:spLocks noGrp="1"/>
          </p:cNvSpPr>
          <p:nvPr>
            <p:ph type="title"/>
          </p:nvPr>
        </p:nvSpPr>
        <p:spPr/>
        <p:txBody>
          <a:bodyPr/>
          <a:lstStyle/>
          <a:p>
            <a:r>
              <a:rPr lang="en-US" dirty="0"/>
              <a:t>Insertion v Sampling profilers</a:t>
            </a:r>
          </a:p>
        </p:txBody>
      </p:sp>
      <p:sp>
        <p:nvSpPr>
          <p:cNvPr id="7" name="Text Placeholder 6">
            <a:extLst>
              <a:ext uri="{FF2B5EF4-FFF2-40B4-BE49-F238E27FC236}">
                <a16:creationId xmlns:a16="http://schemas.microsoft.com/office/drawing/2014/main" id="{4DBC9043-02A7-1B4A-BD62-77E02D4AA350}"/>
              </a:ext>
            </a:extLst>
          </p:cNvPr>
          <p:cNvSpPr>
            <a:spLocks noGrp="1"/>
          </p:cNvSpPr>
          <p:nvPr>
            <p:ph type="body" idx="1"/>
          </p:nvPr>
        </p:nvSpPr>
        <p:spPr/>
        <p:txBody>
          <a:bodyPr/>
          <a:lstStyle/>
          <a:p>
            <a:r>
              <a:rPr lang="en-US" dirty="0"/>
              <a:t>Insertion</a:t>
            </a:r>
          </a:p>
        </p:txBody>
      </p:sp>
      <p:sp>
        <p:nvSpPr>
          <p:cNvPr id="8" name="Content Placeholder 7">
            <a:extLst>
              <a:ext uri="{FF2B5EF4-FFF2-40B4-BE49-F238E27FC236}">
                <a16:creationId xmlns:a16="http://schemas.microsoft.com/office/drawing/2014/main" id="{CF25BCF2-A27A-A037-6F36-47CB1AC6B230}"/>
              </a:ext>
            </a:extLst>
          </p:cNvPr>
          <p:cNvSpPr>
            <a:spLocks noGrp="1"/>
          </p:cNvSpPr>
          <p:nvPr>
            <p:ph sz="half" idx="2"/>
          </p:nvPr>
        </p:nvSpPr>
        <p:spPr/>
        <p:txBody>
          <a:bodyPr/>
          <a:lstStyle/>
          <a:p>
            <a:pPr fontAlgn="base"/>
            <a:r>
              <a:rPr lang="en-US" dirty="0"/>
              <a:t>Place specific profiling code in program</a:t>
            </a:r>
          </a:p>
          <a:p>
            <a:pPr fontAlgn="base"/>
            <a:r>
              <a:rPr lang="en-US" dirty="0"/>
              <a:t>Can be used on various platforms</a:t>
            </a:r>
          </a:p>
          <a:p>
            <a:pPr fontAlgn="base"/>
            <a:r>
              <a:rPr lang="en-US" dirty="0"/>
              <a:t>Accurate</a:t>
            </a:r>
          </a:p>
          <a:p>
            <a:pPr fontAlgn="base"/>
            <a:r>
              <a:rPr lang="en-US" dirty="0"/>
              <a:t>Requires recompilation and relinking</a:t>
            </a:r>
          </a:p>
          <a:p>
            <a:pPr fontAlgn="base"/>
            <a:r>
              <a:rPr lang="en-US" dirty="0"/>
              <a:t>Will affect performance</a:t>
            </a:r>
          </a:p>
        </p:txBody>
      </p:sp>
      <p:sp>
        <p:nvSpPr>
          <p:cNvPr id="9" name="Text Placeholder 8">
            <a:extLst>
              <a:ext uri="{FF2B5EF4-FFF2-40B4-BE49-F238E27FC236}">
                <a16:creationId xmlns:a16="http://schemas.microsoft.com/office/drawing/2014/main" id="{F393CE09-A5A7-DDBF-46DE-1F344F9C7D5C}"/>
              </a:ext>
            </a:extLst>
          </p:cNvPr>
          <p:cNvSpPr>
            <a:spLocks noGrp="1"/>
          </p:cNvSpPr>
          <p:nvPr>
            <p:ph type="body" sz="quarter" idx="3"/>
          </p:nvPr>
        </p:nvSpPr>
        <p:spPr/>
        <p:txBody>
          <a:bodyPr/>
          <a:lstStyle/>
          <a:p>
            <a:r>
              <a:rPr lang="en-US" dirty="0"/>
              <a:t>Sampling</a:t>
            </a:r>
          </a:p>
        </p:txBody>
      </p:sp>
      <p:sp>
        <p:nvSpPr>
          <p:cNvPr id="10" name="Content Placeholder 9">
            <a:extLst>
              <a:ext uri="{FF2B5EF4-FFF2-40B4-BE49-F238E27FC236}">
                <a16:creationId xmlns:a16="http://schemas.microsoft.com/office/drawing/2014/main" id="{77386A5C-68ED-E2DD-148E-57B22373F991}"/>
              </a:ext>
            </a:extLst>
          </p:cNvPr>
          <p:cNvSpPr>
            <a:spLocks noGrp="1"/>
          </p:cNvSpPr>
          <p:nvPr>
            <p:ph sz="quarter" idx="4"/>
          </p:nvPr>
        </p:nvSpPr>
        <p:spPr/>
        <p:txBody>
          <a:bodyPr/>
          <a:lstStyle/>
          <a:p>
            <a:pPr fontAlgn="base"/>
            <a:r>
              <a:rPr lang="en-US" dirty="0"/>
              <a:t>Monitoring or snap-shotting at specific intervals</a:t>
            </a:r>
          </a:p>
          <a:p>
            <a:pPr fontAlgn="base"/>
            <a:r>
              <a:rPr lang="en-US" dirty="0"/>
              <a:t>No modification of code</a:t>
            </a:r>
          </a:p>
          <a:p>
            <a:pPr fontAlgn="base"/>
            <a:r>
              <a:rPr lang="en-US" dirty="0"/>
              <a:t>Less accurate - limited by sampling rate</a:t>
            </a:r>
          </a:p>
          <a:p>
            <a:pPr fontAlgn="base"/>
            <a:r>
              <a:rPr lang="en-US" dirty="0"/>
              <a:t>Very small methods often missed</a:t>
            </a:r>
          </a:p>
          <a:p>
            <a:pPr fontAlgn="base"/>
            <a:r>
              <a:rPr lang="en-US" dirty="0"/>
              <a:t>Not great for memory</a:t>
            </a:r>
          </a:p>
        </p:txBody>
      </p:sp>
      <p:sp>
        <p:nvSpPr>
          <p:cNvPr id="5" name="Footer Placeholder 4">
            <a:extLst>
              <a:ext uri="{FF2B5EF4-FFF2-40B4-BE49-F238E27FC236}">
                <a16:creationId xmlns:a16="http://schemas.microsoft.com/office/drawing/2014/main" id="{1D89E372-1544-D49B-984F-0AD204AB4D1F}"/>
              </a:ext>
            </a:extLst>
          </p:cNvPr>
          <p:cNvSpPr>
            <a:spLocks noGrp="1"/>
          </p:cNvSpPr>
          <p:nvPr>
            <p:ph type="ftr" sz="quarter" idx="11"/>
          </p:nvPr>
        </p:nvSpPr>
        <p:spPr/>
        <p:txBody>
          <a:bodyPr/>
          <a:lstStyle/>
          <a:p>
            <a:r>
              <a:rPr lang="fr-FR"/>
              <a:t>CSE 374 SP26  Lecture code profiling, Professor Hazen</a:t>
            </a:r>
            <a:endParaRPr lang="en-US"/>
          </a:p>
        </p:txBody>
      </p:sp>
      <p:sp>
        <p:nvSpPr>
          <p:cNvPr id="6" name="Slide Number Placeholder 5">
            <a:extLst>
              <a:ext uri="{FF2B5EF4-FFF2-40B4-BE49-F238E27FC236}">
                <a16:creationId xmlns:a16="http://schemas.microsoft.com/office/drawing/2014/main" id="{71A06624-90D1-CADE-B34F-B63A98E1F6A6}"/>
              </a:ext>
            </a:extLst>
          </p:cNvPr>
          <p:cNvSpPr>
            <a:spLocks noGrp="1"/>
          </p:cNvSpPr>
          <p:nvPr>
            <p:ph type="sldNum" sz="quarter" idx="12"/>
          </p:nvPr>
        </p:nvSpPr>
        <p:spPr/>
        <p:txBody>
          <a:bodyPr/>
          <a:lstStyle/>
          <a:p>
            <a:fld id="{4FAB73BC-B049-4115-A692-8D63A059BFB8}" type="slidenum">
              <a:rPr lang="en-US" smtClean="0"/>
              <a:t>23</a:t>
            </a:fld>
            <a:endParaRPr lang="en-US"/>
          </a:p>
        </p:txBody>
      </p:sp>
    </p:spTree>
    <p:extLst>
      <p:ext uri="{BB962C8B-B14F-4D97-AF65-F5344CB8AC3E}">
        <p14:creationId xmlns:p14="http://schemas.microsoft.com/office/powerpoint/2010/main" val="237284909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E50B2C-1DA4-4C8B-329A-FA9B2F246FE7}"/>
              </a:ext>
            </a:extLst>
          </p:cNvPr>
          <p:cNvSpPr>
            <a:spLocks noGrp="1"/>
          </p:cNvSpPr>
          <p:nvPr>
            <p:ph type="title"/>
          </p:nvPr>
        </p:nvSpPr>
        <p:spPr>
          <a:xfrm>
            <a:off x="1143000" y="609600"/>
            <a:ext cx="4545281" cy="1356360"/>
          </a:xfrm>
        </p:spPr>
        <p:txBody>
          <a:bodyPr/>
          <a:lstStyle/>
          <a:p>
            <a:r>
              <a:rPr lang="en-US" dirty="0"/>
              <a:t>$</a:t>
            </a:r>
            <a:r>
              <a:rPr lang="en-US" dirty="0" err="1"/>
              <a:t>gprof</a:t>
            </a:r>
            <a:endParaRPr lang="en-US" dirty="0"/>
          </a:p>
        </p:txBody>
      </p:sp>
      <p:sp>
        <p:nvSpPr>
          <p:cNvPr id="3" name="Content Placeholder 2">
            <a:extLst>
              <a:ext uri="{FF2B5EF4-FFF2-40B4-BE49-F238E27FC236}">
                <a16:creationId xmlns:a16="http://schemas.microsoft.com/office/drawing/2014/main" id="{1B72C36E-F06F-69F8-7D82-A189E42DFD9F}"/>
              </a:ext>
            </a:extLst>
          </p:cNvPr>
          <p:cNvSpPr>
            <a:spLocks noGrp="1"/>
          </p:cNvSpPr>
          <p:nvPr>
            <p:ph sz="half" idx="1"/>
          </p:nvPr>
        </p:nvSpPr>
        <p:spPr>
          <a:xfrm>
            <a:off x="1143000" y="2057399"/>
            <a:ext cx="3844636" cy="4023360"/>
          </a:xfrm>
        </p:spPr>
        <p:txBody>
          <a:bodyPr>
            <a:normAutofit fontScale="85000" lnSpcReduction="10000"/>
          </a:bodyPr>
          <a:lstStyle/>
          <a:p>
            <a:pPr marL="45720" indent="0">
              <a:buNone/>
            </a:pPr>
            <a:r>
              <a:rPr lang="en-US" dirty="0"/>
              <a:t>Gnu profiling tool (insertion)</a:t>
            </a:r>
          </a:p>
          <a:p>
            <a:pPr marL="45720" indent="0">
              <a:buNone/>
            </a:pPr>
            <a:r>
              <a:rPr lang="en-US" dirty="0"/>
              <a:t>Compile with </a:t>
            </a:r>
            <a:r>
              <a:rPr lang="en-US" dirty="0">
                <a:latin typeface="Cascadia Code" panose="020B0609020000020004" pitchFamily="49" charset="0"/>
                <a:ea typeface="Cascadia Code" panose="020B0609020000020004" pitchFamily="49" charset="0"/>
                <a:cs typeface="Cascadia Code" panose="020B0609020000020004" pitchFamily="49" charset="0"/>
              </a:rPr>
              <a:t>$</a:t>
            </a:r>
            <a:r>
              <a:rPr lang="en-US" dirty="0" err="1">
                <a:latin typeface="Cascadia Code" panose="020B0609020000020004" pitchFamily="49" charset="0"/>
                <a:ea typeface="Cascadia Code" panose="020B0609020000020004" pitchFamily="49" charset="0"/>
                <a:cs typeface="Cascadia Code" panose="020B0609020000020004" pitchFamily="49" charset="0"/>
              </a:rPr>
              <a:t>gcc</a:t>
            </a:r>
            <a:r>
              <a:rPr lang="en-US" dirty="0">
                <a:latin typeface="Cascadia Code" panose="020B0609020000020004" pitchFamily="49" charset="0"/>
                <a:ea typeface="Cascadia Code" panose="020B0609020000020004" pitchFamily="49" charset="0"/>
                <a:cs typeface="Cascadia Code" panose="020B0609020000020004" pitchFamily="49" charset="0"/>
              </a:rPr>
              <a:t> -</a:t>
            </a:r>
            <a:r>
              <a:rPr lang="en-US" dirty="0" err="1">
                <a:latin typeface="Cascadia Code" panose="020B0609020000020004" pitchFamily="49" charset="0"/>
                <a:ea typeface="Cascadia Code" panose="020B0609020000020004" pitchFamily="49" charset="0"/>
                <a:cs typeface="Cascadia Code" panose="020B0609020000020004" pitchFamily="49" charset="0"/>
              </a:rPr>
              <a:t>pg</a:t>
            </a:r>
            <a:r>
              <a:rPr lang="en-US" dirty="0"/>
              <a:t> flag</a:t>
            </a:r>
          </a:p>
          <a:p>
            <a:pPr marL="45720" indent="0">
              <a:buNone/>
            </a:pPr>
            <a:r>
              <a:rPr lang="en-US" dirty="0">
                <a:latin typeface="Cascadia Code" panose="020B0609020000020004" pitchFamily="49" charset="0"/>
                <a:ea typeface="Cascadia Code" panose="020B0609020000020004" pitchFamily="49" charset="0"/>
                <a:cs typeface="Cascadia Code" panose="020B0609020000020004" pitchFamily="49" charset="0"/>
              </a:rPr>
              <a:t>$./</a:t>
            </a:r>
            <a:r>
              <a:rPr lang="en-US" dirty="0" err="1">
                <a:latin typeface="Cascadia Code" panose="020B0609020000020004" pitchFamily="49" charset="0"/>
                <a:ea typeface="Cascadia Code" panose="020B0609020000020004" pitchFamily="49" charset="0"/>
                <a:cs typeface="Cascadia Code" panose="020B0609020000020004" pitchFamily="49" charset="0"/>
              </a:rPr>
              <a:t>mainopt</a:t>
            </a:r>
            <a:endParaRPr lang="en-US" dirty="0">
              <a:latin typeface="Cascadia Code" panose="020B0609020000020004" pitchFamily="49" charset="0"/>
              <a:ea typeface="Cascadia Code" panose="020B0609020000020004" pitchFamily="49" charset="0"/>
              <a:cs typeface="Cascadia Code" panose="020B0609020000020004" pitchFamily="49" charset="0"/>
            </a:endParaRPr>
          </a:p>
          <a:p>
            <a:pPr marL="45720" indent="0">
              <a:buNone/>
            </a:pPr>
            <a:r>
              <a:rPr lang="en-US" dirty="0"/>
              <a:t>Creates </a:t>
            </a:r>
            <a:r>
              <a:rPr lang="en-US" dirty="0" err="1">
                <a:latin typeface="Cascadia Code" panose="020B0609020000020004" pitchFamily="49" charset="0"/>
                <a:ea typeface="Cascadia Code" panose="020B0609020000020004" pitchFamily="49" charset="0"/>
                <a:cs typeface="Cascadia Code" panose="020B0609020000020004" pitchFamily="49" charset="0"/>
              </a:rPr>
              <a:t>gmon.out</a:t>
            </a:r>
            <a:endParaRPr lang="en-US" dirty="0">
              <a:latin typeface="Cascadia Code" panose="020B0609020000020004" pitchFamily="49" charset="0"/>
              <a:ea typeface="Cascadia Code" panose="020B0609020000020004" pitchFamily="49" charset="0"/>
              <a:cs typeface="Cascadia Code" panose="020B0609020000020004" pitchFamily="49" charset="0"/>
            </a:endParaRPr>
          </a:p>
          <a:p>
            <a:pPr marL="45720" indent="0">
              <a:buNone/>
            </a:pPr>
            <a:r>
              <a:rPr lang="en-US" dirty="0"/>
              <a:t>Run profiler with </a:t>
            </a:r>
            <a:br>
              <a:rPr lang="en-US" dirty="0"/>
            </a:br>
            <a:r>
              <a:rPr lang="en-US" dirty="0">
                <a:latin typeface="Cascadia Code" panose="020B0609020000020004" pitchFamily="49" charset="0"/>
                <a:ea typeface="Cascadia Code" panose="020B0609020000020004" pitchFamily="49" charset="0"/>
                <a:cs typeface="Cascadia Code" panose="020B0609020000020004" pitchFamily="49" charset="0"/>
              </a:rPr>
              <a:t>$</a:t>
            </a:r>
            <a:r>
              <a:rPr lang="en-US" dirty="0" err="1">
                <a:latin typeface="Cascadia Code" panose="020B0609020000020004" pitchFamily="49" charset="0"/>
                <a:ea typeface="Cascadia Code" panose="020B0609020000020004" pitchFamily="49" charset="0"/>
                <a:cs typeface="Cascadia Code" panose="020B0609020000020004" pitchFamily="49" charset="0"/>
              </a:rPr>
              <a:t>gprof</a:t>
            </a:r>
            <a:r>
              <a:rPr lang="en-US" dirty="0">
                <a:latin typeface="Cascadia Code" panose="020B0609020000020004" pitchFamily="49" charset="0"/>
                <a:ea typeface="Cascadia Code" panose="020B0609020000020004" pitchFamily="49" charset="0"/>
                <a:cs typeface="Cascadia Code" panose="020B0609020000020004" pitchFamily="49" charset="0"/>
              </a:rPr>
              <a:t> ./</a:t>
            </a:r>
            <a:r>
              <a:rPr lang="en-US" dirty="0" err="1">
                <a:latin typeface="Cascadia Code" panose="020B0609020000020004" pitchFamily="49" charset="0"/>
                <a:ea typeface="Cascadia Code" panose="020B0609020000020004" pitchFamily="49" charset="0"/>
                <a:cs typeface="Cascadia Code" panose="020B0609020000020004" pitchFamily="49" charset="0"/>
              </a:rPr>
              <a:t>mainopt</a:t>
            </a:r>
            <a:endParaRPr lang="en-US" dirty="0">
              <a:latin typeface="Cascadia Code" panose="020B0609020000020004" pitchFamily="49" charset="0"/>
              <a:ea typeface="Cascadia Code" panose="020B0609020000020004" pitchFamily="49" charset="0"/>
              <a:cs typeface="Cascadia Code" panose="020B0609020000020004" pitchFamily="49" charset="0"/>
            </a:endParaRPr>
          </a:p>
        </p:txBody>
      </p:sp>
      <p:sp>
        <p:nvSpPr>
          <p:cNvPr id="4" name="Content Placeholder 3">
            <a:extLst>
              <a:ext uri="{FF2B5EF4-FFF2-40B4-BE49-F238E27FC236}">
                <a16:creationId xmlns:a16="http://schemas.microsoft.com/office/drawing/2014/main" id="{D822B8FE-82A1-193F-01FC-F15C590F08AF}"/>
              </a:ext>
            </a:extLst>
          </p:cNvPr>
          <p:cNvSpPr>
            <a:spLocks noGrp="1"/>
          </p:cNvSpPr>
          <p:nvPr>
            <p:ph sz="half" idx="2"/>
          </p:nvPr>
        </p:nvSpPr>
        <p:spPr>
          <a:xfrm>
            <a:off x="5902036" y="545870"/>
            <a:ext cx="5652655" cy="5471160"/>
          </a:xfrm>
          <a:ln w="38100">
            <a:solidFill>
              <a:schemeClr val="bg2"/>
            </a:solidFill>
          </a:ln>
        </p:spPr>
        <p:txBody>
          <a:bodyPr>
            <a:normAutofit fontScale="85000" lnSpcReduction="10000"/>
          </a:bodyPr>
          <a:lstStyle/>
          <a:p>
            <a:pPr marL="45720" indent="0">
              <a:buNone/>
            </a:pPr>
            <a:r>
              <a:rPr lang="en-US" dirty="0"/>
              <a:t>-----------------------------------------------</a:t>
            </a:r>
          </a:p>
          <a:p>
            <a:pPr marL="45720" indent="0">
              <a:buNone/>
            </a:pPr>
            <a:r>
              <a:rPr lang="en-US" dirty="0"/>
              <a:t>                0.00    0.06     102/102         main [1]</a:t>
            </a:r>
            <a:br>
              <a:rPr lang="en-US" dirty="0"/>
            </a:br>
            <a:r>
              <a:rPr lang="en-US" dirty="0"/>
              <a:t>[2]    100.0    0.00    0.06     102         optimize [2]</a:t>
            </a:r>
            <a:br>
              <a:rPr lang="en-US" dirty="0"/>
            </a:br>
            <a:r>
              <a:rPr lang="en-US" dirty="0"/>
              <a:t>                0.00    0.04 2040000/2040000     </a:t>
            </a:r>
            <a:r>
              <a:rPr lang="en-US" dirty="0" err="1"/>
              <a:t>update_pos</a:t>
            </a:r>
            <a:r>
              <a:rPr lang="en-US" dirty="0"/>
              <a:t> [4]</a:t>
            </a:r>
            <a:br>
              <a:rPr lang="en-US" dirty="0"/>
            </a:br>
            <a:r>
              <a:rPr lang="en-US" dirty="0"/>
              <a:t>                0.02    0.00 2040000/2040000     </a:t>
            </a:r>
            <a:r>
              <a:rPr lang="en-US" dirty="0" err="1"/>
              <a:t>update_vel</a:t>
            </a:r>
            <a:r>
              <a:rPr lang="en-US" dirty="0"/>
              <a:t> [5]</a:t>
            </a:r>
            <a:br>
              <a:rPr lang="en-US" dirty="0"/>
            </a:br>
            <a:r>
              <a:rPr lang="en-US" dirty="0"/>
              <a:t>                0.00    0.00     102/102         </a:t>
            </a:r>
            <a:r>
              <a:rPr lang="en-US" dirty="0" err="1"/>
              <a:t>initialize_opt</a:t>
            </a:r>
            <a:r>
              <a:rPr lang="en-US" dirty="0"/>
              <a:t> [6]</a:t>
            </a:r>
            <a:br>
              <a:rPr lang="en-US" dirty="0"/>
            </a:br>
            <a:r>
              <a:rPr lang="en-US" dirty="0"/>
              <a:t>                0.00    0.00   51000/51000       </a:t>
            </a:r>
            <a:r>
              <a:rPr lang="en-US" dirty="0" err="1"/>
              <a:t>update_gb</a:t>
            </a:r>
            <a:r>
              <a:rPr lang="en-US" dirty="0"/>
              <a:t> [7]</a:t>
            </a:r>
          </a:p>
          <a:p>
            <a:pPr marL="45720" indent="0">
              <a:buNone/>
            </a:pPr>
            <a:r>
              <a:rPr lang="en-US" dirty="0"/>
              <a:t>-----------------------------------------------</a:t>
            </a:r>
          </a:p>
          <a:p>
            <a:pPr marL="45720" indent="0">
              <a:buNone/>
            </a:pPr>
            <a:r>
              <a:rPr lang="en-US" dirty="0"/>
              <a:t>                0.00    0.00     100/2008449     main [1]</a:t>
            </a:r>
            <a:br>
              <a:rPr lang="en-US" dirty="0"/>
            </a:br>
            <a:r>
              <a:rPr lang="en-US" dirty="0"/>
              <a:t>                0.00    0.00    4000/2008449     </a:t>
            </a:r>
            <a:r>
              <a:rPr lang="en-US" dirty="0" err="1"/>
              <a:t>initialize_opt</a:t>
            </a:r>
            <a:r>
              <a:rPr lang="en-US" dirty="0"/>
              <a:t> [6]</a:t>
            </a:r>
            <a:br>
              <a:rPr lang="en-US" dirty="0"/>
            </a:br>
            <a:r>
              <a:rPr lang="en-US" dirty="0"/>
              <a:t>                0.04    0.00 2004349/2008449     </a:t>
            </a:r>
            <a:r>
              <a:rPr lang="en-US" dirty="0" err="1"/>
              <a:t>update_pos</a:t>
            </a:r>
            <a:r>
              <a:rPr lang="en-US" dirty="0"/>
              <a:t> [4]</a:t>
            </a:r>
            <a:br>
              <a:rPr lang="en-US" dirty="0"/>
            </a:br>
            <a:r>
              <a:rPr lang="en-US" dirty="0"/>
              <a:t>[3]     66.7    0.04    0.00 2008449         </a:t>
            </a:r>
            <a:r>
              <a:rPr lang="en-US" dirty="0" err="1"/>
              <a:t>rastrigin</a:t>
            </a:r>
            <a:r>
              <a:rPr lang="en-US" dirty="0"/>
              <a:t> [3]</a:t>
            </a:r>
          </a:p>
          <a:p>
            <a:pPr marL="45720" indent="0">
              <a:buNone/>
            </a:pPr>
            <a:r>
              <a:rPr lang="en-US" dirty="0"/>
              <a:t>-----------------------------------------------</a:t>
            </a:r>
          </a:p>
          <a:p>
            <a:pPr marL="45720" indent="0">
              <a:buNone/>
            </a:pPr>
            <a:r>
              <a:rPr lang="en-US" dirty="0"/>
              <a:t>                0.00    0.04 2040000/2040000     optimize [2]</a:t>
            </a:r>
            <a:br>
              <a:rPr lang="en-US" dirty="0"/>
            </a:br>
            <a:r>
              <a:rPr lang="en-US" dirty="0"/>
              <a:t>[4]     66.5    0.00    0.04 2040000         </a:t>
            </a:r>
            <a:r>
              <a:rPr lang="en-US" dirty="0" err="1"/>
              <a:t>update_pos</a:t>
            </a:r>
            <a:r>
              <a:rPr lang="en-US" dirty="0"/>
              <a:t> [4]</a:t>
            </a:r>
            <a:br>
              <a:rPr lang="en-US" dirty="0"/>
            </a:br>
            <a:r>
              <a:rPr lang="en-US" dirty="0"/>
              <a:t>                0.04    0.00 2004349/2008449     </a:t>
            </a:r>
            <a:r>
              <a:rPr lang="en-US" dirty="0" err="1"/>
              <a:t>rastrigin</a:t>
            </a:r>
            <a:r>
              <a:rPr lang="en-US" dirty="0"/>
              <a:t> [3]</a:t>
            </a:r>
            <a:br>
              <a:rPr lang="en-US" dirty="0"/>
            </a:br>
            <a:r>
              <a:rPr lang="en-US" dirty="0"/>
              <a:t>                0.00    0.00   20085/20126       </a:t>
            </a:r>
            <a:r>
              <a:rPr lang="en-US" dirty="0" err="1"/>
              <a:t>rosenbrock</a:t>
            </a:r>
            <a:r>
              <a:rPr lang="en-US" dirty="0"/>
              <a:t> [8]</a:t>
            </a:r>
            <a:br>
              <a:rPr lang="en-US" dirty="0"/>
            </a:br>
            <a:r>
              <a:rPr lang="en-US" dirty="0"/>
              <a:t>                0.00    0.00   20085/20126       </a:t>
            </a:r>
            <a:r>
              <a:rPr lang="en-US" dirty="0" err="1"/>
              <a:t>spherefunc</a:t>
            </a:r>
            <a:r>
              <a:rPr lang="en-US" dirty="0"/>
              <a:t> [9]</a:t>
            </a:r>
          </a:p>
        </p:txBody>
      </p:sp>
      <p:sp>
        <p:nvSpPr>
          <p:cNvPr id="5" name="Footer Placeholder 4">
            <a:extLst>
              <a:ext uri="{FF2B5EF4-FFF2-40B4-BE49-F238E27FC236}">
                <a16:creationId xmlns:a16="http://schemas.microsoft.com/office/drawing/2014/main" id="{7D309A0F-DF6E-5740-194D-51A613B3AA55}"/>
              </a:ext>
            </a:extLst>
          </p:cNvPr>
          <p:cNvSpPr>
            <a:spLocks noGrp="1"/>
          </p:cNvSpPr>
          <p:nvPr>
            <p:ph type="ftr" sz="quarter" idx="11"/>
          </p:nvPr>
        </p:nvSpPr>
        <p:spPr/>
        <p:txBody>
          <a:bodyPr/>
          <a:lstStyle/>
          <a:p>
            <a:r>
              <a:rPr lang="fr-FR"/>
              <a:t>CSE 374 SP26  Lecture code profiling, Professor Hazen</a:t>
            </a:r>
            <a:endParaRPr lang="en-US"/>
          </a:p>
        </p:txBody>
      </p:sp>
      <p:sp>
        <p:nvSpPr>
          <p:cNvPr id="6" name="Slide Number Placeholder 5">
            <a:extLst>
              <a:ext uri="{FF2B5EF4-FFF2-40B4-BE49-F238E27FC236}">
                <a16:creationId xmlns:a16="http://schemas.microsoft.com/office/drawing/2014/main" id="{E120333F-8EAB-A660-92CC-42472095495F}"/>
              </a:ext>
            </a:extLst>
          </p:cNvPr>
          <p:cNvSpPr>
            <a:spLocks noGrp="1"/>
          </p:cNvSpPr>
          <p:nvPr>
            <p:ph type="sldNum" sz="quarter" idx="12"/>
          </p:nvPr>
        </p:nvSpPr>
        <p:spPr/>
        <p:txBody>
          <a:bodyPr/>
          <a:lstStyle/>
          <a:p>
            <a:fld id="{4FAB73BC-B049-4115-A692-8D63A059BFB8}" type="slidenum">
              <a:rPr lang="en-US" smtClean="0"/>
              <a:t>24</a:t>
            </a:fld>
            <a:endParaRPr lang="en-US"/>
          </a:p>
        </p:txBody>
      </p:sp>
    </p:spTree>
    <p:extLst>
      <p:ext uri="{BB962C8B-B14F-4D97-AF65-F5344CB8AC3E}">
        <p14:creationId xmlns:p14="http://schemas.microsoft.com/office/powerpoint/2010/main" val="275624134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91EE556-A79A-B77B-6912-BC359C83D8F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E3FA04A-B12A-E60B-A72E-B5BBD55AB8AA}"/>
              </a:ext>
            </a:extLst>
          </p:cNvPr>
          <p:cNvSpPr>
            <a:spLocks noGrp="1"/>
          </p:cNvSpPr>
          <p:nvPr>
            <p:ph type="title"/>
          </p:nvPr>
        </p:nvSpPr>
        <p:spPr>
          <a:xfrm>
            <a:off x="1143000" y="609600"/>
            <a:ext cx="4545281" cy="1356360"/>
          </a:xfrm>
        </p:spPr>
        <p:txBody>
          <a:bodyPr/>
          <a:lstStyle/>
          <a:p>
            <a:r>
              <a:rPr lang="en-US" dirty="0"/>
              <a:t>$</a:t>
            </a:r>
            <a:r>
              <a:rPr lang="en-US" dirty="0" err="1"/>
              <a:t>valgrind</a:t>
            </a:r>
            <a:r>
              <a:rPr lang="en-US" dirty="0"/>
              <a:t> –tool=</a:t>
            </a:r>
            <a:r>
              <a:rPr lang="en-US" dirty="0" err="1"/>
              <a:t>callgrind</a:t>
            </a:r>
            <a:endParaRPr lang="en-US" dirty="0"/>
          </a:p>
        </p:txBody>
      </p:sp>
      <p:sp>
        <p:nvSpPr>
          <p:cNvPr id="3" name="Content Placeholder 2">
            <a:extLst>
              <a:ext uri="{FF2B5EF4-FFF2-40B4-BE49-F238E27FC236}">
                <a16:creationId xmlns:a16="http://schemas.microsoft.com/office/drawing/2014/main" id="{3590733A-BBE4-D4DB-2193-851DE717CBF9}"/>
              </a:ext>
            </a:extLst>
          </p:cNvPr>
          <p:cNvSpPr>
            <a:spLocks noGrp="1"/>
          </p:cNvSpPr>
          <p:nvPr>
            <p:ph sz="half" idx="1"/>
          </p:nvPr>
        </p:nvSpPr>
        <p:spPr>
          <a:xfrm>
            <a:off x="1143000" y="2057399"/>
            <a:ext cx="3844636" cy="4023360"/>
          </a:xfrm>
        </p:spPr>
        <p:txBody>
          <a:bodyPr>
            <a:normAutofit/>
          </a:bodyPr>
          <a:lstStyle/>
          <a:p>
            <a:pPr marL="45720" indent="0">
              <a:buNone/>
            </a:pPr>
            <a:r>
              <a:rPr lang="en-US" dirty="0">
                <a:latin typeface="Cascadia Code" panose="020B0609020000020004" pitchFamily="49" charset="0"/>
                <a:ea typeface="Cascadia Code" panose="020B0609020000020004" pitchFamily="49" charset="0"/>
                <a:cs typeface="Cascadia Code" panose="020B0609020000020004" pitchFamily="49" charset="0"/>
              </a:rPr>
              <a:t>$</a:t>
            </a:r>
            <a:r>
              <a:rPr lang="en-US" dirty="0" err="1">
                <a:latin typeface="Cascadia Code" panose="020B0609020000020004" pitchFamily="49" charset="0"/>
                <a:ea typeface="Cascadia Code" panose="020B0609020000020004" pitchFamily="49" charset="0"/>
                <a:cs typeface="Cascadia Code" panose="020B0609020000020004" pitchFamily="49" charset="0"/>
              </a:rPr>
              <a:t>valgrind</a:t>
            </a:r>
            <a:r>
              <a:rPr lang="en-US" dirty="0">
                <a:latin typeface="Cascadia Code" panose="020B0609020000020004" pitchFamily="49" charset="0"/>
                <a:ea typeface="Cascadia Code" panose="020B0609020000020004" pitchFamily="49" charset="0"/>
                <a:cs typeface="Cascadia Code" panose="020B0609020000020004" pitchFamily="49" charset="0"/>
              </a:rPr>
              <a:t> --tool=</a:t>
            </a:r>
            <a:r>
              <a:rPr lang="en-US" dirty="0" err="1">
                <a:latin typeface="Cascadia Code" panose="020B0609020000020004" pitchFamily="49" charset="0"/>
                <a:ea typeface="Cascadia Code" panose="020B0609020000020004" pitchFamily="49" charset="0"/>
                <a:cs typeface="Cascadia Code" panose="020B0609020000020004" pitchFamily="49" charset="0"/>
              </a:rPr>
              <a:t>callgrind</a:t>
            </a:r>
            <a:r>
              <a:rPr lang="en-US" dirty="0">
                <a:latin typeface="Cascadia Code" panose="020B0609020000020004" pitchFamily="49" charset="0"/>
                <a:ea typeface="Cascadia Code" panose="020B0609020000020004" pitchFamily="49" charset="0"/>
                <a:cs typeface="Cascadia Code" panose="020B0609020000020004" pitchFamily="49" charset="0"/>
              </a:rPr>
              <a:t> ./</a:t>
            </a:r>
            <a:r>
              <a:rPr lang="en-US" dirty="0" err="1">
                <a:latin typeface="Cascadia Code" panose="020B0609020000020004" pitchFamily="49" charset="0"/>
                <a:ea typeface="Cascadia Code" panose="020B0609020000020004" pitchFamily="49" charset="0"/>
                <a:cs typeface="Cascadia Code" panose="020B0609020000020004" pitchFamily="49" charset="0"/>
              </a:rPr>
              <a:t>mainopt</a:t>
            </a:r>
            <a:endParaRPr lang="en-US" dirty="0">
              <a:latin typeface="Cascadia Code" panose="020B0609020000020004" pitchFamily="49" charset="0"/>
              <a:ea typeface="Cascadia Code" panose="020B0609020000020004" pitchFamily="49" charset="0"/>
              <a:cs typeface="Cascadia Code" panose="020B0609020000020004" pitchFamily="49" charset="0"/>
            </a:endParaRPr>
          </a:p>
          <a:p>
            <a:pPr marL="45720" indent="0">
              <a:buNone/>
            </a:pPr>
            <a:r>
              <a:rPr lang="en-US" dirty="0"/>
              <a:t>Creates </a:t>
            </a:r>
            <a:r>
              <a:rPr lang="en-US" dirty="0" err="1">
                <a:latin typeface="Cascadia Code" panose="020B0609020000020004" pitchFamily="49" charset="0"/>
                <a:ea typeface="Cascadia Code" panose="020B0609020000020004" pitchFamily="49" charset="0"/>
                <a:cs typeface="Cascadia Code" panose="020B0609020000020004" pitchFamily="49" charset="0"/>
              </a:rPr>
              <a:t>callgrind.out.X</a:t>
            </a:r>
            <a:br>
              <a:rPr lang="en-US" dirty="0"/>
            </a:br>
            <a:r>
              <a:rPr lang="en-US" dirty="0"/>
              <a:t>You can read output file</a:t>
            </a:r>
          </a:p>
          <a:p>
            <a:pPr marL="45720" indent="0">
              <a:buNone/>
            </a:pPr>
            <a:r>
              <a:rPr lang="en-US" dirty="0"/>
              <a:t>But its tricky; try:</a:t>
            </a:r>
            <a:br>
              <a:rPr lang="en-US" dirty="0"/>
            </a:br>
            <a:r>
              <a:rPr lang="en-US" dirty="0">
                <a:latin typeface="Cascadia Code" panose="020B0609020000020004" pitchFamily="49" charset="0"/>
                <a:ea typeface="Cascadia Code" panose="020B0609020000020004" pitchFamily="49" charset="0"/>
                <a:cs typeface="Cascadia Code" panose="020B0609020000020004" pitchFamily="49" charset="0"/>
              </a:rPr>
              <a:t>$</a:t>
            </a:r>
            <a:r>
              <a:rPr lang="en-US" dirty="0" err="1">
                <a:latin typeface="Cascadia Code" panose="020B0609020000020004" pitchFamily="49" charset="0"/>
                <a:ea typeface="Cascadia Code" panose="020B0609020000020004" pitchFamily="49" charset="0"/>
                <a:cs typeface="Cascadia Code" panose="020B0609020000020004" pitchFamily="49" charset="0"/>
              </a:rPr>
              <a:t>kcachegrind</a:t>
            </a:r>
            <a:r>
              <a:rPr lang="en-US" dirty="0">
                <a:latin typeface="Cascadia Code" panose="020B0609020000020004" pitchFamily="49" charset="0"/>
                <a:ea typeface="Cascadia Code" panose="020B0609020000020004" pitchFamily="49" charset="0"/>
                <a:cs typeface="Cascadia Code" panose="020B0609020000020004" pitchFamily="49" charset="0"/>
              </a:rPr>
              <a:t> </a:t>
            </a:r>
            <a:r>
              <a:rPr lang="en-US" dirty="0" err="1">
                <a:latin typeface="Cascadia Code" panose="020B0609020000020004" pitchFamily="49" charset="0"/>
                <a:ea typeface="Cascadia Code" panose="020B0609020000020004" pitchFamily="49" charset="0"/>
                <a:cs typeface="Cascadia Code" panose="020B0609020000020004" pitchFamily="49" charset="0"/>
              </a:rPr>
              <a:t>callgrind.out.X</a:t>
            </a:r>
            <a:endParaRPr lang="en-US" dirty="0">
              <a:latin typeface="Cascadia Code" panose="020B0609020000020004" pitchFamily="49" charset="0"/>
              <a:ea typeface="Cascadia Code" panose="020B0609020000020004" pitchFamily="49" charset="0"/>
              <a:cs typeface="Cascadia Code" panose="020B0609020000020004" pitchFamily="49" charset="0"/>
            </a:endParaRPr>
          </a:p>
          <a:p>
            <a:pPr marL="45720" indent="0">
              <a:buNone/>
            </a:pPr>
            <a:r>
              <a:rPr lang="en-US" dirty="0"/>
              <a:t>(Must install </a:t>
            </a:r>
            <a:r>
              <a:rPr lang="en-US" dirty="0" err="1"/>
              <a:t>cachegrind</a:t>
            </a:r>
            <a:r>
              <a:rPr lang="en-US" dirty="0"/>
              <a:t> / needs graphical interface)</a:t>
            </a:r>
          </a:p>
          <a:p>
            <a:pPr marL="45720" indent="0">
              <a:buNone/>
            </a:pPr>
            <a:endParaRPr lang="en-US" dirty="0">
              <a:latin typeface="Cascadia Code" panose="020B0609020000020004" pitchFamily="49" charset="0"/>
              <a:ea typeface="Cascadia Code" panose="020B0609020000020004" pitchFamily="49" charset="0"/>
              <a:cs typeface="Cascadia Code" panose="020B0609020000020004" pitchFamily="49" charset="0"/>
            </a:endParaRPr>
          </a:p>
        </p:txBody>
      </p:sp>
      <p:sp>
        <p:nvSpPr>
          <p:cNvPr id="5" name="Footer Placeholder 4">
            <a:extLst>
              <a:ext uri="{FF2B5EF4-FFF2-40B4-BE49-F238E27FC236}">
                <a16:creationId xmlns:a16="http://schemas.microsoft.com/office/drawing/2014/main" id="{6E7EA456-10EE-321E-0589-CC7B7A28C0A0}"/>
              </a:ext>
            </a:extLst>
          </p:cNvPr>
          <p:cNvSpPr>
            <a:spLocks noGrp="1"/>
          </p:cNvSpPr>
          <p:nvPr>
            <p:ph type="ftr" sz="quarter" idx="11"/>
          </p:nvPr>
        </p:nvSpPr>
        <p:spPr/>
        <p:txBody>
          <a:bodyPr/>
          <a:lstStyle/>
          <a:p>
            <a:r>
              <a:rPr lang="fr-FR"/>
              <a:t>CSE 374 SP26  Lecture code profiling, Professor Hazen</a:t>
            </a:r>
            <a:endParaRPr lang="en-US"/>
          </a:p>
        </p:txBody>
      </p:sp>
      <p:sp>
        <p:nvSpPr>
          <p:cNvPr id="6" name="Slide Number Placeholder 5">
            <a:extLst>
              <a:ext uri="{FF2B5EF4-FFF2-40B4-BE49-F238E27FC236}">
                <a16:creationId xmlns:a16="http://schemas.microsoft.com/office/drawing/2014/main" id="{0CA163F2-E579-0BDD-F1EC-52DC62446CED}"/>
              </a:ext>
            </a:extLst>
          </p:cNvPr>
          <p:cNvSpPr>
            <a:spLocks noGrp="1"/>
          </p:cNvSpPr>
          <p:nvPr>
            <p:ph type="sldNum" sz="quarter" idx="12"/>
          </p:nvPr>
        </p:nvSpPr>
        <p:spPr/>
        <p:txBody>
          <a:bodyPr/>
          <a:lstStyle/>
          <a:p>
            <a:fld id="{4FAB73BC-B049-4115-A692-8D63A059BFB8}" type="slidenum">
              <a:rPr lang="en-US" smtClean="0"/>
              <a:t>25</a:t>
            </a:fld>
            <a:endParaRPr lang="en-US"/>
          </a:p>
        </p:txBody>
      </p:sp>
      <p:pic>
        <p:nvPicPr>
          <p:cNvPr id="9" name="Content Placeholder 8" descr="Shows an image of the gui for kcachegrind.">
            <a:extLst>
              <a:ext uri="{FF2B5EF4-FFF2-40B4-BE49-F238E27FC236}">
                <a16:creationId xmlns:a16="http://schemas.microsoft.com/office/drawing/2014/main" id="{C6BB0360-0948-A859-EE2B-513C0BA5FBFF}"/>
              </a:ext>
            </a:extLst>
          </p:cNvPr>
          <p:cNvPicPr>
            <a:picLocks noGrp="1" noChangeAspect="1"/>
          </p:cNvPicPr>
          <p:nvPr>
            <p:ph sz="half" idx="2"/>
          </p:nvPr>
        </p:nvPicPr>
        <p:blipFill>
          <a:blip r:embed="rId2"/>
          <a:stretch>
            <a:fillRect/>
          </a:stretch>
        </p:blipFill>
        <p:spPr>
          <a:xfrm>
            <a:off x="4933040" y="2057399"/>
            <a:ext cx="6088973" cy="3299611"/>
          </a:xfrm>
          <a:prstGeom prst="rect">
            <a:avLst/>
          </a:prstGeom>
        </p:spPr>
      </p:pic>
    </p:spTree>
    <p:extLst>
      <p:ext uri="{BB962C8B-B14F-4D97-AF65-F5344CB8AC3E}">
        <p14:creationId xmlns:p14="http://schemas.microsoft.com/office/powerpoint/2010/main" val="17485877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8A8ACCA-8565-3AD4-D371-971C34B5DBC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9CF3260-DD77-1581-1CB5-DF9D4ECAA563}"/>
              </a:ext>
            </a:extLst>
          </p:cNvPr>
          <p:cNvSpPr>
            <a:spLocks noGrp="1"/>
          </p:cNvSpPr>
          <p:nvPr>
            <p:ph type="title"/>
          </p:nvPr>
        </p:nvSpPr>
        <p:spPr>
          <a:xfrm>
            <a:off x="1143000" y="609600"/>
            <a:ext cx="4545281" cy="1356360"/>
          </a:xfrm>
        </p:spPr>
        <p:txBody>
          <a:bodyPr/>
          <a:lstStyle/>
          <a:p>
            <a:r>
              <a:rPr lang="en-US" dirty="0"/>
              <a:t>$</a:t>
            </a:r>
            <a:r>
              <a:rPr lang="en-US" dirty="0" err="1"/>
              <a:t>valgrind</a:t>
            </a:r>
            <a:r>
              <a:rPr lang="en-US" dirty="0"/>
              <a:t> –tool=massif</a:t>
            </a:r>
          </a:p>
        </p:txBody>
      </p:sp>
      <p:sp>
        <p:nvSpPr>
          <p:cNvPr id="3" name="Content Placeholder 2">
            <a:extLst>
              <a:ext uri="{FF2B5EF4-FFF2-40B4-BE49-F238E27FC236}">
                <a16:creationId xmlns:a16="http://schemas.microsoft.com/office/drawing/2014/main" id="{1A2597E2-A28D-FC2A-3311-FDE760EC0BFA}"/>
              </a:ext>
            </a:extLst>
          </p:cNvPr>
          <p:cNvSpPr>
            <a:spLocks noGrp="1"/>
          </p:cNvSpPr>
          <p:nvPr>
            <p:ph sz="half" idx="1"/>
          </p:nvPr>
        </p:nvSpPr>
        <p:spPr>
          <a:xfrm>
            <a:off x="1143000" y="2069274"/>
            <a:ext cx="3844636" cy="4023360"/>
          </a:xfrm>
        </p:spPr>
        <p:txBody>
          <a:bodyPr>
            <a:normAutofit/>
          </a:bodyPr>
          <a:lstStyle/>
          <a:p>
            <a:pPr marL="45720" indent="0">
              <a:buNone/>
            </a:pPr>
            <a:r>
              <a:rPr lang="en-US" dirty="0">
                <a:latin typeface="Cascadia Code" panose="020B0609020000020004" pitchFamily="49" charset="0"/>
                <a:ea typeface="Cascadia Code" panose="020B0609020000020004" pitchFamily="49" charset="0"/>
                <a:cs typeface="Cascadia Code" panose="020B0609020000020004" pitchFamily="49" charset="0"/>
              </a:rPr>
              <a:t>$</a:t>
            </a:r>
            <a:r>
              <a:rPr lang="en-US" dirty="0" err="1">
                <a:latin typeface="Cascadia Code" panose="020B0609020000020004" pitchFamily="49" charset="0"/>
                <a:ea typeface="Cascadia Code" panose="020B0609020000020004" pitchFamily="49" charset="0"/>
                <a:cs typeface="Cascadia Code" panose="020B0609020000020004" pitchFamily="49" charset="0"/>
              </a:rPr>
              <a:t>valgrind</a:t>
            </a:r>
            <a:r>
              <a:rPr lang="en-US" dirty="0">
                <a:latin typeface="Cascadia Code" panose="020B0609020000020004" pitchFamily="49" charset="0"/>
                <a:ea typeface="Cascadia Code" panose="020B0609020000020004" pitchFamily="49" charset="0"/>
                <a:cs typeface="Cascadia Code" panose="020B0609020000020004" pitchFamily="49" charset="0"/>
              </a:rPr>
              <a:t> --tool=massif ./</a:t>
            </a:r>
            <a:r>
              <a:rPr lang="en-US" dirty="0" err="1">
                <a:latin typeface="Cascadia Code" panose="020B0609020000020004" pitchFamily="49" charset="0"/>
                <a:ea typeface="Cascadia Code" panose="020B0609020000020004" pitchFamily="49" charset="0"/>
                <a:cs typeface="Cascadia Code" panose="020B0609020000020004" pitchFamily="49" charset="0"/>
              </a:rPr>
              <a:t>mainopt</a:t>
            </a:r>
            <a:endParaRPr lang="en-US" dirty="0">
              <a:latin typeface="Cascadia Code" panose="020B0609020000020004" pitchFamily="49" charset="0"/>
              <a:ea typeface="Cascadia Code" panose="020B0609020000020004" pitchFamily="49" charset="0"/>
              <a:cs typeface="Cascadia Code" panose="020B0609020000020004" pitchFamily="49" charset="0"/>
            </a:endParaRPr>
          </a:p>
          <a:p>
            <a:pPr marL="45720" indent="0">
              <a:buNone/>
            </a:pPr>
            <a:r>
              <a:rPr lang="en-US" dirty="0"/>
              <a:t>Creates </a:t>
            </a:r>
            <a:r>
              <a:rPr lang="en-US" dirty="0" err="1">
                <a:latin typeface="Cascadia Code" panose="020B0609020000020004" pitchFamily="49" charset="0"/>
                <a:ea typeface="Cascadia Code" panose="020B0609020000020004" pitchFamily="49" charset="0"/>
                <a:cs typeface="Cascadia Code" panose="020B0609020000020004" pitchFamily="49" charset="0"/>
              </a:rPr>
              <a:t>massif.out.X</a:t>
            </a:r>
            <a:br>
              <a:rPr lang="en-US" dirty="0">
                <a:latin typeface="Cascadia Code" panose="020B0609020000020004" pitchFamily="49" charset="0"/>
                <a:ea typeface="Cascadia Code" panose="020B0609020000020004" pitchFamily="49" charset="0"/>
                <a:cs typeface="Cascadia Code" panose="020B0609020000020004" pitchFamily="49" charset="0"/>
              </a:rPr>
            </a:br>
            <a:r>
              <a:rPr lang="en-US" dirty="0"/>
              <a:t>You can read output file</a:t>
            </a:r>
          </a:p>
          <a:p>
            <a:pPr marL="45720" indent="0">
              <a:buNone/>
            </a:pPr>
            <a:r>
              <a:rPr lang="en-US" dirty="0"/>
              <a:t>But its tricky; try:</a:t>
            </a:r>
            <a:br>
              <a:rPr lang="en-US" dirty="0"/>
            </a:br>
            <a:r>
              <a:rPr lang="en-US" dirty="0">
                <a:latin typeface="Cascadia Code" panose="020B0609020000020004" pitchFamily="49" charset="0"/>
                <a:ea typeface="Cascadia Code" panose="020B0609020000020004" pitchFamily="49" charset="0"/>
                <a:cs typeface="Cascadia Code" panose="020B0609020000020004" pitchFamily="49" charset="0"/>
              </a:rPr>
              <a:t>$</a:t>
            </a:r>
            <a:r>
              <a:rPr lang="en-US" dirty="0" err="1">
                <a:latin typeface="Cascadia Code" panose="020B0609020000020004" pitchFamily="49" charset="0"/>
                <a:ea typeface="Cascadia Code" panose="020B0609020000020004" pitchFamily="49" charset="0"/>
                <a:cs typeface="Cascadia Code" panose="020B0609020000020004" pitchFamily="49" charset="0"/>
              </a:rPr>
              <a:t>ms_print</a:t>
            </a:r>
            <a:r>
              <a:rPr lang="en-US" dirty="0">
                <a:latin typeface="Cascadia Code" panose="020B0609020000020004" pitchFamily="49" charset="0"/>
                <a:ea typeface="Cascadia Code" panose="020B0609020000020004" pitchFamily="49" charset="0"/>
                <a:cs typeface="Cascadia Code" panose="020B0609020000020004" pitchFamily="49" charset="0"/>
              </a:rPr>
              <a:t> </a:t>
            </a:r>
            <a:r>
              <a:rPr lang="en-US" dirty="0" err="1">
                <a:latin typeface="Cascadia Code" panose="020B0609020000020004" pitchFamily="49" charset="0"/>
                <a:ea typeface="Cascadia Code" panose="020B0609020000020004" pitchFamily="49" charset="0"/>
                <a:cs typeface="Cascadia Code" panose="020B0609020000020004" pitchFamily="49" charset="0"/>
              </a:rPr>
              <a:t>massif.out.X</a:t>
            </a:r>
            <a:endParaRPr lang="en-US" dirty="0">
              <a:latin typeface="Cascadia Code" panose="020B0609020000020004" pitchFamily="49" charset="0"/>
              <a:ea typeface="Cascadia Code" panose="020B0609020000020004" pitchFamily="49" charset="0"/>
              <a:cs typeface="Cascadia Code" panose="020B0609020000020004" pitchFamily="49" charset="0"/>
            </a:endParaRPr>
          </a:p>
        </p:txBody>
      </p:sp>
      <p:sp>
        <p:nvSpPr>
          <p:cNvPr id="5" name="Footer Placeholder 4">
            <a:extLst>
              <a:ext uri="{FF2B5EF4-FFF2-40B4-BE49-F238E27FC236}">
                <a16:creationId xmlns:a16="http://schemas.microsoft.com/office/drawing/2014/main" id="{A98669D2-9419-3E5B-3E2D-6300ACFBCCC7}"/>
              </a:ext>
            </a:extLst>
          </p:cNvPr>
          <p:cNvSpPr>
            <a:spLocks noGrp="1"/>
          </p:cNvSpPr>
          <p:nvPr>
            <p:ph type="ftr" sz="quarter" idx="11"/>
          </p:nvPr>
        </p:nvSpPr>
        <p:spPr/>
        <p:txBody>
          <a:bodyPr/>
          <a:lstStyle/>
          <a:p>
            <a:r>
              <a:rPr lang="fr-FR"/>
              <a:t>CSE 374 SP26  Lecture code profiling, Professor Hazen</a:t>
            </a:r>
            <a:endParaRPr lang="en-US"/>
          </a:p>
        </p:txBody>
      </p:sp>
      <p:sp>
        <p:nvSpPr>
          <p:cNvPr id="6" name="Slide Number Placeholder 5">
            <a:extLst>
              <a:ext uri="{FF2B5EF4-FFF2-40B4-BE49-F238E27FC236}">
                <a16:creationId xmlns:a16="http://schemas.microsoft.com/office/drawing/2014/main" id="{457EB066-AA90-F04F-F786-AE245E4F1732}"/>
              </a:ext>
            </a:extLst>
          </p:cNvPr>
          <p:cNvSpPr>
            <a:spLocks noGrp="1"/>
          </p:cNvSpPr>
          <p:nvPr>
            <p:ph type="sldNum" sz="quarter" idx="12"/>
          </p:nvPr>
        </p:nvSpPr>
        <p:spPr/>
        <p:txBody>
          <a:bodyPr/>
          <a:lstStyle/>
          <a:p>
            <a:fld id="{4FAB73BC-B049-4115-A692-8D63A059BFB8}" type="slidenum">
              <a:rPr lang="en-US" smtClean="0"/>
              <a:t>26</a:t>
            </a:fld>
            <a:endParaRPr lang="en-US"/>
          </a:p>
        </p:txBody>
      </p:sp>
      <p:pic>
        <p:nvPicPr>
          <p:cNvPr id="7" name="Picture 6" descr="Shows an image of the visual printout of massif">
            <a:extLst>
              <a:ext uri="{FF2B5EF4-FFF2-40B4-BE49-F238E27FC236}">
                <a16:creationId xmlns:a16="http://schemas.microsoft.com/office/drawing/2014/main" id="{97DB64D0-9583-A489-00F6-1ECCB6659194}"/>
              </a:ext>
            </a:extLst>
          </p:cNvPr>
          <p:cNvPicPr>
            <a:picLocks noChangeAspect="1"/>
          </p:cNvPicPr>
          <p:nvPr/>
        </p:nvPicPr>
        <p:blipFill>
          <a:blip r:embed="rId2"/>
          <a:stretch>
            <a:fillRect/>
          </a:stretch>
        </p:blipFill>
        <p:spPr>
          <a:xfrm>
            <a:off x="5174803" y="1301732"/>
            <a:ext cx="6602921" cy="4219701"/>
          </a:xfrm>
          <a:prstGeom prst="rect">
            <a:avLst/>
          </a:prstGeom>
        </p:spPr>
      </p:pic>
    </p:spTree>
    <p:extLst>
      <p:ext uri="{BB962C8B-B14F-4D97-AF65-F5344CB8AC3E}">
        <p14:creationId xmlns:p14="http://schemas.microsoft.com/office/powerpoint/2010/main" val="1950969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666B66-66A0-3EAA-2264-C2AD0B7FFC57}"/>
              </a:ext>
            </a:extLst>
          </p:cNvPr>
          <p:cNvSpPr>
            <a:spLocks noGrp="1"/>
          </p:cNvSpPr>
          <p:nvPr>
            <p:ph type="title"/>
          </p:nvPr>
        </p:nvSpPr>
        <p:spPr/>
        <p:txBody>
          <a:bodyPr/>
          <a:lstStyle/>
          <a:p>
            <a:r>
              <a:rPr lang="en-US" dirty="0"/>
              <a:t>Demo: Search?</a:t>
            </a:r>
          </a:p>
        </p:txBody>
      </p:sp>
      <p:sp>
        <p:nvSpPr>
          <p:cNvPr id="7" name="Content Placeholder 6">
            <a:extLst>
              <a:ext uri="{FF2B5EF4-FFF2-40B4-BE49-F238E27FC236}">
                <a16:creationId xmlns:a16="http://schemas.microsoft.com/office/drawing/2014/main" id="{3CC688C2-DB81-6284-406A-FF2803492895}"/>
              </a:ext>
            </a:extLst>
          </p:cNvPr>
          <p:cNvSpPr>
            <a:spLocks noGrp="1"/>
          </p:cNvSpPr>
          <p:nvPr>
            <p:ph sz="half" idx="1"/>
          </p:nvPr>
        </p:nvSpPr>
        <p:spPr/>
        <p:txBody>
          <a:bodyPr/>
          <a:lstStyle/>
          <a:p>
            <a:pPr marL="45720" indent="0">
              <a:buNone/>
            </a:pPr>
            <a:r>
              <a:rPr lang="en-US" dirty="0"/>
              <a:t>Search has a large number of applications and shows up in many different fields:</a:t>
            </a:r>
          </a:p>
          <a:p>
            <a:r>
              <a:rPr lang="en-US" dirty="0"/>
              <a:t>Optimize control settings (intelligent control)</a:t>
            </a:r>
          </a:p>
          <a:p>
            <a:r>
              <a:rPr lang="en-US" dirty="0"/>
              <a:t>Find low energy states (protein structure determination)</a:t>
            </a:r>
          </a:p>
          <a:p>
            <a:r>
              <a:rPr lang="en-US" dirty="0"/>
              <a:t>Fit functions to data (machine learning)</a:t>
            </a:r>
          </a:p>
          <a:p>
            <a:r>
              <a:rPr lang="en-US" dirty="0"/>
              <a:t>Train deep neural networks (LLMs)</a:t>
            </a:r>
          </a:p>
        </p:txBody>
      </p:sp>
      <p:sp>
        <p:nvSpPr>
          <p:cNvPr id="8" name="Content Placeholder 7">
            <a:extLst>
              <a:ext uri="{FF2B5EF4-FFF2-40B4-BE49-F238E27FC236}">
                <a16:creationId xmlns:a16="http://schemas.microsoft.com/office/drawing/2014/main" id="{84546491-D484-146E-4EE1-282BBB1151FE}"/>
              </a:ext>
            </a:extLst>
          </p:cNvPr>
          <p:cNvSpPr>
            <a:spLocks noGrp="1"/>
          </p:cNvSpPr>
          <p:nvPr>
            <p:ph sz="half" idx="2"/>
          </p:nvPr>
        </p:nvSpPr>
        <p:spPr/>
        <p:txBody>
          <a:bodyPr>
            <a:normAutofit/>
          </a:bodyPr>
          <a:lstStyle/>
          <a:p>
            <a:r>
              <a:rPr lang="en-US" sz="2800" dirty="0"/>
              <a:t>Minimize a function </a:t>
            </a:r>
            <a:r>
              <a:rPr lang="en-US" sz="2800" b="1" dirty="0">
                <a:latin typeface="Cascadia Code" panose="020B0609020000020004" pitchFamily="49" charset="0"/>
                <a:ea typeface="Cascadia Code" panose="020B0609020000020004" pitchFamily="49" charset="0"/>
                <a:cs typeface="Cascadia Code" panose="020B0609020000020004" pitchFamily="49" charset="0"/>
              </a:rPr>
              <a:t>f0 : R</a:t>
            </a:r>
            <a:r>
              <a:rPr lang="en-US" sz="2800" b="1" baseline="30000" dirty="0">
                <a:latin typeface="Cascadia Code" panose="020B0609020000020004" pitchFamily="49" charset="0"/>
                <a:ea typeface="Cascadia Code" panose="020B0609020000020004" pitchFamily="49" charset="0"/>
                <a:cs typeface="Cascadia Code" panose="020B0609020000020004" pitchFamily="49" charset="0"/>
              </a:rPr>
              <a:t>n</a:t>
            </a:r>
            <a:r>
              <a:rPr lang="en-US" sz="2800" b="1" dirty="0">
                <a:latin typeface="Cascadia Code" panose="020B0609020000020004" pitchFamily="49" charset="0"/>
                <a:ea typeface="Cascadia Code" panose="020B0609020000020004" pitchFamily="49" charset="0"/>
                <a:cs typeface="Cascadia Code" panose="020B0609020000020004" pitchFamily="49" charset="0"/>
              </a:rPr>
              <a:t> → R</a:t>
            </a:r>
            <a:r>
              <a:rPr lang="en-US" sz="2800" dirty="0"/>
              <a:t>, the objective function, over a specified set </a:t>
            </a:r>
            <a:r>
              <a:rPr lang="en-US" sz="2800" b="1" dirty="0">
                <a:latin typeface="Cascadia Code" panose="020B0609020000020004" pitchFamily="49" charset="0"/>
                <a:ea typeface="Cascadia Code" panose="020B0609020000020004" pitchFamily="49" charset="0"/>
                <a:cs typeface="Cascadia Code" panose="020B0609020000020004" pitchFamily="49" charset="0"/>
              </a:rPr>
              <a:t>C ⊂ R</a:t>
            </a:r>
            <a:r>
              <a:rPr lang="en-US" sz="2800" b="1" baseline="30000" dirty="0">
                <a:latin typeface="Cascadia Code" panose="020B0609020000020004" pitchFamily="49" charset="0"/>
                <a:ea typeface="Cascadia Code" panose="020B0609020000020004" pitchFamily="49" charset="0"/>
                <a:cs typeface="Cascadia Code" panose="020B0609020000020004" pitchFamily="49" charset="0"/>
              </a:rPr>
              <a:t>n</a:t>
            </a:r>
            <a:r>
              <a:rPr lang="en-US" sz="2800" dirty="0">
                <a:latin typeface="Cascadia Code" panose="020B0609020000020004" pitchFamily="49" charset="0"/>
                <a:ea typeface="Cascadia Code" panose="020B0609020000020004" pitchFamily="49" charset="0"/>
                <a:cs typeface="Cascadia Code" panose="020B0609020000020004" pitchFamily="49" charset="0"/>
              </a:rPr>
              <a:t> </a:t>
            </a:r>
            <a:r>
              <a:rPr lang="en-US" sz="2800" dirty="0"/>
              <a:t>, the feasible set</a:t>
            </a:r>
          </a:p>
          <a:p>
            <a:r>
              <a:rPr lang="en-US" sz="2800" dirty="0"/>
              <a:t>Feasibility: </a:t>
            </a:r>
            <a:r>
              <a:rPr lang="en-US" sz="2800" b="1" dirty="0">
                <a:latin typeface="Cascadia Code" panose="020B0609020000020004" pitchFamily="49" charset="0"/>
                <a:ea typeface="Cascadia Code" panose="020B0609020000020004" pitchFamily="49" charset="0"/>
                <a:cs typeface="Cascadia Code" panose="020B0609020000020004" pitchFamily="49" charset="0"/>
              </a:rPr>
              <a:t>x ∈ C</a:t>
            </a:r>
            <a:endParaRPr lang="en-US" sz="2800" dirty="0">
              <a:latin typeface="Cascadia Code" panose="020B0609020000020004" pitchFamily="49" charset="0"/>
              <a:ea typeface="Cascadia Code" panose="020B0609020000020004" pitchFamily="49" charset="0"/>
              <a:cs typeface="Cascadia Code" panose="020B0609020000020004" pitchFamily="49" charset="0"/>
            </a:endParaRPr>
          </a:p>
          <a:p>
            <a:r>
              <a:rPr lang="en-US" sz="2800" dirty="0"/>
              <a:t>Optimality: a feasible solution such that </a:t>
            </a:r>
            <a:r>
              <a:rPr lang="en-US" sz="2800" b="1" dirty="0">
                <a:latin typeface="Cascadia Code" panose="020B0609020000020004" pitchFamily="49" charset="0"/>
                <a:ea typeface="Cascadia Code" panose="020B0609020000020004" pitchFamily="49" charset="0"/>
                <a:cs typeface="Cascadia Code" panose="020B0609020000020004" pitchFamily="49" charset="0"/>
              </a:rPr>
              <a:t>f0(x*) ≤ f0(x)</a:t>
            </a:r>
            <a:r>
              <a:rPr lang="en-US" sz="2800" dirty="0">
                <a:latin typeface="Cascadia Code" panose="020B0609020000020004" pitchFamily="49" charset="0"/>
                <a:ea typeface="Cascadia Code" panose="020B0609020000020004" pitchFamily="49" charset="0"/>
                <a:cs typeface="Cascadia Code" panose="020B0609020000020004" pitchFamily="49" charset="0"/>
              </a:rPr>
              <a:t> </a:t>
            </a:r>
            <a:r>
              <a:rPr lang="en-US" sz="2800" dirty="0"/>
              <a:t>for all other feasible solutions </a:t>
            </a:r>
            <a:r>
              <a:rPr lang="en-US" sz="2800" b="1" dirty="0">
                <a:latin typeface="Cascadia Code" panose="020B0609020000020004" pitchFamily="49" charset="0"/>
                <a:ea typeface="Cascadia Code" panose="020B0609020000020004" pitchFamily="49" charset="0"/>
                <a:cs typeface="Cascadia Code" panose="020B0609020000020004" pitchFamily="49" charset="0"/>
              </a:rPr>
              <a:t>x</a:t>
            </a:r>
            <a:endParaRPr lang="en-US" sz="2800" dirty="0">
              <a:latin typeface="Cascadia Code" panose="020B0609020000020004" pitchFamily="49" charset="0"/>
              <a:ea typeface="Cascadia Code" panose="020B0609020000020004" pitchFamily="49" charset="0"/>
              <a:cs typeface="Cascadia Code" panose="020B0609020000020004" pitchFamily="49" charset="0"/>
            </a:endParaRPr>
          </a:p>
        </p:txBody>
      </p:sp>
      <p:sp>
        <p:nvSpPr>
          <p:cNvPr id="5" name="Footer Placeholder 4">
            <a:extLst>
              <a:ext uri="{FF2B5EF4-FFF2-40B4-BE49-F238E27FC236}">
                <a16:creationId xmlns:a16="http://schemas.microsoft.com/office/drawing/2014/main" id="{DC5C9D9B-D7F1-73CE-4927-3947DEF181AB}"/>
              </a:ext>
            </a:extLst>
          </p:cNvPr>
          <p:cNvSpPr>
            <a:spLocks noGrp="1"/>
          </p:cNvSpPr>
          <p:nvPr>
            <p:ph type="ftr" sz="quarter" idx="11"/>
          </p:nvPr>
        </p:nvSpPr>
        <p:spPr/>
        <p:txBody>
          <a:bodyPr/>
          <a:lstStyle/>
          <a:p>
            <a:r>
              <a:rPr lang="fr-FR"/>
              <a:t>CSE 374 SP26  Lecture code profiling, Professor Hazen</a:t>
            </a:r>
            <a:endParaRPr lang="en-US"/>
          </a:p>
        </p:txBody>
      </p:sp>
      <p:sp>
        <p:nvSpPr>
          <p:cNvPr id="6" name="Slide Number Placeholder 5">
            <a:extLst>
              <a:ext uri="{FF2B5EF4-FFF2-40B4-BE49-F238E27FC236}">
                <a16:creationId xmlns:a16="http://schemas.microsoft.com/office/drawing/2014/main" id="{E3BBA700-9EC6-F950-7E91-CF0EF49CA211}"/>
              </a:ext>
            </a:extLst>
          </p:cNvPr>
          <p:cNvSpPr>
            <a:spLocks noGrp="1"/>
          </p:cNvSpPr>
          <p:nvPr>
            <p:ph type="sldNum" sz="quarter" idx="12"/>
          </p:nvPr>
        </p:nvSpPr>
        <p:spPr/>
        <p:txBody>
          <a:bodyPr/>
          <a:lstStyle/>
          <a:p>
            <a:fld id="{4FAB73BC-B049-4115-A692-8D63A059BFB8}" type="slidenum">
              <a:rPr lang="en-US" smtClean="0"/>
              <a:t>27</a:t>
            </a:fld>
            <a:endParaRPr lang="en-US"/>
          </a:p>
        </p:txBody>
      </p:sp>
    </p:spTree>
    <p:extLst>
      <p:ext uri="{BB962C8B-B14F-4D97-AF65-F5344CB8AC3E}">
        <p14:creationId xmlns:p14="http://schemas.microsoft.com/office/powerpoint/2010/main" val="310420927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 name="Rectangle 14">
            <a:extLst>
              <a:ext uri="{FF2B5EF4-FFF2-40B4-BE49-F238E27FC236}">
                <a16:creationId xmlns:a16="http://schemas.microsoft.com/office/drawing/2014/main" id="{EF910D50-ED0D-4E9B-A15F-B6006A8ABE7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31140" y="243840"/>
            <a:ext cx="11724640" cy="6377939"/>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2" name="Title 1">
            <a:extLst>
              <a:ext uri="{FF2B5EF4-FFF2-40B4-BE49-F238E27FC236}">
                <a16:creationId xmlns:a16="http://schemas.microsoft.com/office/drawing/2014/main" id="{3B971C40-3C9B-A620-4EED-EADF3C30E8AF}"/>
              </a:ext>
            </a:extLst>
          </p:cNvPr>
          <p:cNvSpPr>
            <a:spLocks noGrp="1"/>
          </p:cNvSpPr>
          <p:nvPr>
            <p:ph type="title"/>
          </p:nvPr>
        </p:nvSpPr>
        <p:spPr>
          <a:xfrm>
            <a:off x="1143000" y="609600"/>
            <a:ext cx="6668018" cy="1356360"/>
          </a:xfrm>
        </p:spPr>
        <p:txBody>
          <a:bodyPr vert="horz" lIns="91440" tIns="45720" rIns="91440" bIns="45720" rtlCol="0" anchor="ctr">
            <a:normAutofit/>
          </a:bodyPr>
          <a:lstStyle/>
          <a:p>
            <a:r>
              <a:rPr lang="en-US" dirty="0"/>
              <a:t>Demo</a:t>
            </a:r>
            <a:r>
              <a:rPr lang="en-US" baseline="0" dirty="0"/>
              <a:t> s</a:t>
            </a:r>
            <a:r>
              <a:rPr lang="en-US" dirty="0"/>
              <a:t>earch benchmarks</a:t>
            </a:r>
          </a:p>
        </p:txBody>
      </p:sp>
      <p:sp>
        <p:nvSpPr>
          <p:cNvPr id="12" name="Content Placeholder 11">
            <a:extLst>
              <a:ext uri="{FF2B5EF4-FFF2-40B4-BE49-F238E27FC236}">
                <a16:creationId xmlns:a16="http://schemas.microsoft.com/office/drawing/2014/main" id="{322A27B5-32FD-9C13-83A1-2AF7B49A1C3D}"/>
              </a:ext>
            </a:extLst>
          </p:cNvPr>
          <p:cNvSpPr>
            <a:spLocks noGrp="1"/>
          </p:cNvSpPr>
          <p:nvPr>
            <p:ph sz="half" idx="1"/>
          </p:nvPr>
        </p:nvSpPr>
        <p:spPr>
          <a:xfrm>
            <a:off x="1143000" y="2057400"/>
            <a:ext cx="6668017" cy="4038600"/>
          </a:xfrm>
        </p:spPr>
        <p:txBody>
          <a:bodyPr vert="horz" lIns="91440" tIns="45720" rIns="91440" bIns="45720" rtlCol="0">
            <a:normAutofit fontScale="92500"/>
          </a:bodyPr>
          <a:lstStyle/>
          <a:p>
            <a:r>
              <a:rPr lang="en-US" sz="2400" dirty="0"/>
              <a:t>Benchmark functions represent different complexities, often with different levels of complexity.</a:t>
            </a:r>
          </a:p>
          <a:p>
            <a:pPr lvl="1"/>
            <a:r>
              <a:rPr lang="en-US" sz="2400" dirty="0"/>
              <a:t>Sphere function nicely behaved convex function</a:t>
            </a:r>
          </a:p>
          <a:p>
            <a:pPr lvl="1"/>
            <a:r>
              <a:rPr lang="en-US" sz="2400" dirty="0"/>
              <a:t>Rosenbrock </a:t>
            </a:r>
            <a:r>
              <a:rPr lang="en-US" sz="2400" dirty="0" err="1"/>
              <a:t>quali</a:t>
            </a:r>
            <a:r>
              <a:rPr lang="en-US" sz="2400" dirty="0"/>
              <a:t>-convex with poorly behaved slope</a:t>
            </a:r>
          </a:p>
          <a:p>
            <a:pPr lvl="1"/>
            <a:r>
              <a:rPr lang="en-US" sz="2400" dirty="0" err="1"/>
              <a:t>Rastrigin</a:t>
            </a:r>
            <a:r>
              <a:rPr lang="en-US" sz="2400" dirty="0"/>
              <a:t> (not pictured) non-convex and highly multi-modal</a:t>
            </a:r>
          </a:p>
          <a:p>
            <a:r>
              <a:rPr lang="en-US" sz="2400" dirty="0"/>
              <a:t>Can you solve the benchmark?</a:t>
            </a:r>
          </a:p>
          <a:p>
            <a:pPr lvl="1"/>
            <a:r>
              <a:rPr lang="en-US" sz="2400" dirty="0"/>
              <a:t>How close do you get?</a:t>
            </a:r>
          </a:p>
          <a:p>
            <a:r>
              <a:rPr lang="en-US" sz="2400" dirty="0"/>
              <a:t>How long does it take?</a:t>
            </a:r>
          </a:p>
          <a:p>
            <a:r>
              <a:rPr lang="en-US" sz="2400" dirty="0"/>
              <a:t>How much memory?</a:t>
            </a:r>
          </a:p>
        </p:txBody>
      </p:sp>
      <p:sp>
        <p:nvSpPr>
          <p:cNvPr id="5" name="Footer Placeholder 4">
            <a:extLst>
              <a:ext uri="{FF2B5EF4-FFF2-40B4-BE49-F238E27FC236}">
                <a16:creationId xmlns:a16="http://schemas.microsoft.com/office/drawing/2014/main" id="{A3EE00B6-FDD1-BF5F-9C02-DFC8282897BD}"/>
              </a:ext>
            </a:extLst>
          </p:cNvPr>
          <p:cNvSpPr>
            <a:spLocks noGrp="1"/>
          </p:cNvSpPr>
          <p:nvPr>
            <p:ph type="ftr" sz="quarter" idx="11"/>
          </p:nvPr>
        </p:nvSpPr>
        <p:spPr>
          <a:xfrm>
            <a:off x="3949148" y="6223828"/>
            <a:ext cx="4717774" cy="365125"/>
          </a:xfrm>
        </p:spPr>
        <p:txBody>
          <a:bodyPr vert="horz" lIns="91440" tIns="45720" rIns="91440" bIns="45720" rtlCol="0" anchor="ctr">
            <a:normAutofit/>
          </a:bodyPr>
          <a:lstStyle/>
          <a:p>
            <a:pPr>
              <a:spcAft>
                <a:spcPts val="600"/>
              </a:spcAft>
            </a:pPr>
            <a:r>
              <a:rPr lang="en-US" kern="1200" dirty="0">
                <a:solidFill>
                  <a:schemeClr val="tx1"/>
                </a:solidFill>
                <a:latin typeface="+mn-lt"/>
                <a:ea typeface="+mn-ea"/>
                <a:cs typeface="+mn-cs"/>
              </a:rPr>
              <a:t>CSE 374 SP26  Lecture code profiling, Professor Hazen</a:t>
            </a:r>
          </a:p>
        </p:txBody>
      </p:sp>
      <p:pic>
        <p:nvPicPr>
          <p:cNvPr id="8" name="Content Placeholder 7" descr="spherical function">
            <a:extLst>
              <a:ext uri="{FF2B5EF4-FFF2-40B4-BE49-F238E27FC236}">
                <a16:creationId xmlns:a16="http://schemas.microsoft.com/office/drawing/2014/main" id="{B0A13419-068F-EC78-BF94-1DCFDB0D62AB}"/>
              </a:ext>
            </a:extLst>
          </p:cNvPr>
          <p:cNvPicPr>
            <a:picLocks noGrp="1" noChangeAspect="1"/>
          </p:cNvPicPr>
          <p:nvPr>
            <p:ph sz="half" idx="2"/>
          </p:nvPr>
        </p:nvPicPr>
        <p:blipFill>
          <a:blip r:embed="rId2"/>
          <a:stretch>
            <a:fillRect/>
          </a:stretch>
        </p:blipFill>
        <p:spPr>
          <a:xfrm>
            <a:off x="8260232" y="843722"/>
            <a:ext cx="3171893" cy="2378919"/>
          </a:xfrm>
          <a:prstGeom prst="rect">
            <a:avLst/>
          </a:prstGeom>
        </p:spPr>
      </p:pic>
      <p:pic>
        <p:nvPicPr>
          <p:cNvPr id="7" name="Content Placeholder 6" descr="Rosenbrock function with a banana shaped low point">
            <a:extLst>
              <a:ext uri="{FF2B5EF4-FFF2-40B4-BE49-F238E27FC236}">
                <a16:creationId xmlns:a16="http://schemas.microsoft.com/office/drawing/2014/main" id="{A905136E-685B-C1AB-2A77-A19BE9321093}"/>
              </a:ext>
            </a:extLst>
          </p:cNvPr>
          <p:cNvPicPr>
            <a:picLocks noChangeAspect="1"/>
          </p:cNvPicPr>
          <p:nvPr/>
        </p:nvPicPr>
        <p:blipFill>
          <a:blip r:embed="rId3"/>
          <a:stretch>
            <a:fillRect/>
          </a:stretch>
        </p:blipFill>
        <p:spPr>
          <a:xfrm>
            <a:off x="8260233" y="3635359"/>
            <a:ext cx="3171893" cy="2378919"/>
          </a:xfrm>
          <a:prstGeom prst="rect">
            <a:avLst/>
          </a:prstGeom>
        </p:spPr>
      </p:pic>
      <p:sp>
        <p:nvSpPr>
          <p:cNvPr id="6" name="Slide Number Placeholder 5">
            <a:extLst>
              <a:ext uri="{FF2B5EF4-FFF2-40B4-BE49-F238E27FC236}">
                <a16:creationId xmlns:a16="http://schemas.microsoft.com/office/drawing/2014/main" id="{7BFEE1D3-EF91-2E53-1F7C-BC398267B9FB}"/>
              </a:ext>
            </a:extLst>
          </p:cNvPr>
          <p:cNvSpPr>
            <a:spLocks noGrp="1"/>
          </p:cNvSpPr>
          <p:nvPr>
            <p:ph type="sldNum" sz="quarter" idx="12"/>
          </p:nvPr>
        </p:nvSpPr>
        <p:spPr>
          <a:xfrm>
            <a:off x="9329530" y="6223828"/>
            <a:ext cx="1706217" cy="365125"/>
          </a:xfrm>
        </p:spPr>
        <p:txBody>
          <a:bodyPr vert="horz" lIns="91440" tIns="45720" rIns="91440" bIns="45720" rtlCol="0" anchor="ctr">
            <a:normAutofit/>
          </a:bodyPr>
          <a:lstStyle/>
          <a:p>
            <a:pPr>
              <a:spcAft>
                <a:spcPts val="600"/>
              </a:spcAft>
            </a:pPr>
            <a:fld id="{4FAB73BC-B049-4115-A692-8D63A059BFB8}" type="slidenum">
              <a:rPr lang="en-US" smtClean="0"/>
              <a:pPr>
                <a:spcAft>
                  <a:spcPts val="600"/>
                </a:spcAft>
              </a:pPr>
              <a:t>28</a:t>
            </a:fld>
            <a:endParaRPr lang="en-US"/>
          </a:p>
        </p:txBody>
      </p:sp>
    </p:spTree>
    <p:extLst>
      <p:ext uri="{BB962C8B-B14F-4D97-AF65-F5344CB8AC3E}">
        <p14:creationId xmlns:p14="http://schemas.microsoft.com/office/powerpoint/2010/main" val="393065982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5140C645-5DBA-9E7F-F406-58779A7CC02A}"/>
              </a:ext>
            </a:extLst>
          </p:cNvPr>
          <p:cNvSpPr>
            <a:spLocks noGrp="1"/>
          </p:cNvSpPr>
          <p:nvPr>
            <p:ph type="title"/>
          </p:nvPr>
        </p:nvSpPr>
        <p:spPr/>
        <p:txBody>
          <a:bodyPr/>
          <a:lstStyle/>
          <a:p>
            <a:r>
              <a:rPr lang="en-US" dirty="0"/>
              <a:t>Demo: Particle</a:t>
            </a:r>
            <a:r>
              <a:rPr lang="en-US" baseline="0" dirty="0"/>
              <a:t> Swarm</a:t>
            </a:r>
            <a:endParaRPr lang="en-US" dirty="0"/>
          </a:p>
        </p:txBody>
      </p:sp>
      <p:sp>
        <p:nvSpPr>
          <p:cNvPr id="10" name="Text Placeholder 9">
            <a:extLst>
              <a:ext uri="{FF2B5EF4-FFF2-40B4-BE49-F238E27FC236}">
                <a16:creationId xmlns:a16="http://schemas.microsoft.com/office/drawing/2014/main" id="{B4719506-D978-509D-AAA3-E8D323F6A2B9}"/>
              </a:ext>
            </a:extLst>
          </p:cNvPr>
          <p:cNvSpPr>
            <a:spLocks noGrp="1"/>
          </p:cNvSpPr>
          <p:nvPr>
            <p:ph type="body" sz="half" idx="2"/>
          </p:nvPr>
        </p:nvSpPr>
        <p:spPr/>
        <p:txBody>
          <a:bodyPr>
            <a:normAutofit/>
          </a:bodyPr>
          <a:lstStyle/>
          <a:p>
            <a:r>
              <a:rPr lang="en-US" sz="1800" dirty="0"/>
              <a:t>Particle swarm optimization (PSO) is a population based stochastic optimization technique developed by Dr. Eberhart and Dr. Kennedy in 1995, inspired by social behavior of bird flocking or fish schooling. ○ Akin to genetic algorithms… </a:t>
            </a:r>
          </a:p>
          <a:p>
            <a:r>
              <a:rPr lang="en-US" sz="1800" dirty="0"/>
              <a:t>Used to find the global optimum of potentially non-convex functions.</a:t>
            </a:r>
          </a:p>
        </p:txBody>
      </p:sp>
      <p:sp>
        <p:nvSpPr>
          <p:cNvPr id="9" name="Content Placeholder 8">
            <a:extLst>
              <a:ext uri="{FF2B5EF4-FFF2-40B4-BE49-F238E27FC236}">
                <a16:creationId xmlns:a16="http://schemas.microsoft.com/office/drawing/2014/main" id="{129BEF91-92DC-2F56-9AA1-E6E06EF91892}"/>
              </a:ext>
            </a:extLst>
          </p:cNvPr>
          <p:cNvSpPr>
            <a:spLocks noGrp="1"/>
          </p:cNvSpPr>
          <p:nvPr>
            <p:ph idx="1"/>
          </p:nvPr>
        </p:nvSpPr>
        <p:spPr>
          <a:xfrm>
            <a:off x="5852158" y="461394"/>
            <a:ext cx="5884039" cy="5547520"/>
          </a:xfrm>
          <a:solidFill>
            <a:schemeClr val="tx1"/>
          </a:solidFill>
        </p:spPr>
        <p:txBody>
          <a:bodyPr>
            <a:normAutofit fontScale="92500" lnSpcReduction="10000"/>
          </a:bodyPr>
          <a:lstStyle/>
          <a:p>
            <a:pPr>
              <a:lnSpc>
                <a:spcPct val="120000"/>
              </a:lnSpc>
              <a:spcBef>
                <a:spcPts val="200"/>
              </a:spcBef>
              <a:spcAft>
                <a:spcPts val="200"/>
              </a:spcAft>
              <a:buNone/>
            </a:pPr>
            <a:r>
              <a:rPr lang="en-US" sz="1600" b="0" dirty="0">
                <a:solidFill>
                  <a:srgbClr val="569CD6"/>
                </a:solidFill>
                <a:effectLst/>
                <a:latin typeface="Consolas" panose="020B0609020204030204" pitchFamily="49" charset="0"/>
              </a:rPr>
              <a:t>float</a:t>
            </a:r>
            <a:r>
              <a:rPr lang="en-US" sz="1600" b="0" dirty="0">
                <a:solidFill>
                  <a:srgbClr val="D4D4D4"/>
                </a:solidFill>
                <a:effectLst/>
                <a:latin typeface="Consolas" panose="020B0609020204030204" pitchFamily="49" charset="0"/>
              </a:rPr>
              <a:t>*</a:t>
            </a:r>
            <a:r>
              <a:rPr lang="en-US" sz="1600" b="0" dirty="0">
                <a:solidFill>
                  <a:srgbClr val="FFFFFF"/>
                </a:solidFill>
                <a:effectLst/>
                <a:latin typeface="Consolas" panose="020B0609020204030204" pitchFamily="49" charset="0"/>
              </a:rPr>
              <a:t> </a:t>
            </a:r>
            <a:r>
              <a:rPr lang="en-US" sz="1600" b="0" dirty="0">
                <a:solidFill>
                  <a:srgbClr val="DCDCAA"/>
                </a:solidFill>
                <a:effectLst/>
                <a:latin typeface="Consolas" panose="020B0609020204030204" pitchFamily="49" charset="0"/>
              </a:rPr>
              <a:t>optimize</a:t>
            </a:r>
            <a:r>
              <a:rPr lang="en-US" sz="1600" b="0" dirty="0">
                <a:solidFill>
                  <a:srgbClr val="FFFFFF"/>
                </a:solidFill>
                <a:effectLst/>
                <a:latin typeface="Consolas" panose="020B0609020204030204" pitchFamily="49" charset="0"/>
              </a:rPr>
              <a:t>(</a:t>
            </a:r>
            <a:r>
              <a:rPr lang="en-US" sz="1600" b="0" dirty="0">
                <a:solidFill>
                  <a:srgbClr val="569CD6"/>
                </a:solidFill>
                <a:effectLst/>
                <a:latin typeface="Consolas" panose="020B0609020204030204" pitchFamily="49" charset="0"/>
              </a:rPr>
              <a:t>float</a:t>
            </a:r>
            <a:r>
              <a:rPr lang="en-US" sz="1600" b="0" dirty="0">
                <a:solidFill>
                  <a:srgbClr val="FFFFFF"/>
                </a:solidFill>
                <a:effectLst/>
                <a:latin typeface="Consolas" panose="020B0609020204030204" pitchFamily="49" charset="0"/>
              </a:rPr>
              <a:t> (</a:t>
            </a:r>
            <a:r>
              <a:rPr lang="en-US" sz="1600" b="0" dirty="0">
                <a:solidFill>
                  <a:srgbClr val="D4D4D4"/>
                </a:solidFill>
                <a:effectLst/>
                <a:latin typeface="Consolas" panose="020B0609020204030204" pitchFamily="49" charset="0"/>
              </a:rPr>
              <a:t>*</a:t>
            </a:r>
            <a:r>
              <a:rPr lang="en-US" sz="1600" b="0" dirty="0">
                <a:solidFill>
                  <a:srgbClr val="FFFFFF"/>
                </a:solidFill>
                <a:effectLst/>
                <a:latin typeface="Consolas" panose="020B0609020204030204" pitchFamily="49" charset="0"/>
              </a:rPr>
              <a:t>obj)(</a:t>
            </a:r>
            <a:r>
              <a:rPr lang="en-US" sz="1600" b="0" dirty="0">
                <a:solidFill>
                  <a:srgbClr val="569CD6"/>
                </a:solidFill>
                <a:effectLst/>
                <a:latin typeface="Consolas" panose="020B0609020204030204" pitchFamily="49" charset="0"/>
              </a:rPr>
              <a:t>float</a:t>
            </a:r>
            <a:r>
              <a:rPr lang="en-US" sz="1600" b="0" dirty="0">
                <a:solidFill>
                  <a:srgbClr val="D4D4D4"/>
                </a:solidFill>
                <a:effectLst/>
                <a:latin typeface="Consolas" panose="020B0609020204030204" pitchFamily="49" charset="0"/>
              </a:rPr>
              <a:t>*</a:t>
            </a:r>
            <a:r>
              <a:rPr lang="en-US" sz="1600" b="0" dirty="0">
                <a:solidFill>
                  <a:srgbClr val="FFFFFF"/>
                </a:solidFill>
                <a:effectLst/>
                <a:latin typeface="Consolas" panose="020B0609020204030204" pitchFamily="49" charset="0"/>
              </a:rPr>
              <a:t>), </a:t>
            </a:r>
            <a:r>
              <a:rPr lang="en-US" sz="1600" b="0" dirty="0">
                <a:solidFill>
                  <a:srgbClr val="569CD6"/>
                </a:solidFill>
                <a:effectLst/>
                <a:latin typeface="Consolas" panose="020B0609020204030204" pitchFamily="49" charset="0"/>
              </a:rPr>
              <a:t>float</a:t>
            </a:r>
            <a:r>
              <a:rPr lang="en-US" sz="1600" b="0" dirty="0">
                <a:solidFill>
                  <a:srgbClr val="D4D4D4"/>
                </a:solidFill>
                <a:effectLst/>
                <a:latin typeface="Consolas" panose="020B0609020204030204" pitchFamily="49" charset="0"/>
              </a:rPr>
              <a:t>*</a:t>
            </a:r>
            <a:r>
              <a:rPr lang="en-US" sz="1600" b="0" dirty="0">
                <a:solidFill>
                  <a:srgbClr val="FFFFFF"/>
                </a:solidFill>
                <a:effectLst/>
                <a:latin typeface="Consolas" panose="020B0609020204030204" pitchFamily="49" charset="0"/>
              </a:rPr>
              <a:t> </a:t>
            </a:r>
            <a:r>
              <a:rPr lang="en-US" sz="1600" b="0" dirty="0">
                <a:solidFill>
                  <a:srgbClr val="9CDCFE"/>
                </a:solidFill>
                <a:effectLst/>
                <a:latin typeface="Consolas" panose="020B0609020204030204" pitchFamily="49" charset="0"/>
              </a:rPr>
              <a:t>mins</a:t>
            </a:r>
            <a:r>
              <a:rPr lang="en-US" sz="1600" b="0" dirty="0">
                <a:solidFill>
                  <a:srgbClr val="FFFFFF"/>
                </a:solidFill>
                <a:effectLst/>
                <a:latin typeface="Consolas" panose="020B0609020204030204" pitchFamily="49" charset="0"/>
              </a:rPr>
              <a:t>, </a:t>
            </a:r>
            <a:r>
              <a:rPr lang="en-US" sz="1600" b="0" dirty="0">
                <a:solidFill>
                  <a:srgbClr val="569CD6"/>
                </a:solidFill>
                <a:effectLst/>
                <a:latin typeface="Consolas" panose="020B0609020204030204" pitchFamily="49" charset="0"/>
              </a:rPr>
              <a:t>float</a:t>
            </a:r>
            <a:r>
              <a:rPr lang="en-US" sz="1600" b="0" dirty="0">
                <a:solidFill>
                  <a:srgbClr val="D4D4D4"/>
                </a:solidFill>
                <a:effectLst/>
                <a:latin typeface="Consolas" panose="020B0609020204030204" pitchFamily="49" charset="0"/>
              </a:rPr>
              <a:t>*</a:t>
            </a:r>
            <a:r>
              <a:rPr lang="en-US" sz="1600" b="0" dirty="0">
                <a:solidFill>
                  <a:srgbClr val="FFFFFF"/>
                </a:solidFill>
                <a:effectLst/>
                <a:latin typeface="Consolas" panose="020B0609020204030204" pitchFamily="49" charset="0"/>
              </a:rPr>
              <a:t> </a:t>
            </a:r>
            <a:r>
              <a:rPr lang="en-US" sz="1600" b="0" dirty="0" err="1">
                <a:solidFill>
                  <a:srgbClr val="9CDCFE"/>
                </a:solidFill>
                <a:effectLst/>
                <a:latin typeface="Consolas" panose="020B0609020204030204" pitchFamily="49" charset="0"/>
              </a:rPr>
              <a:t>maxs</a:t>
            </a:r>
            <a:r>
              <a:rPr lang="en-US" sz="1600" b="0" dirty="0">
                <a:solidFill>
                  <a:srgbClr val="FFFFFF"/>
                </a:solidFill>
                <a:effectLst/>
                <a:latin typeface="Consolas" panose="020B0609020204030204" pitchFamily="49" charset="0"/>
              </a:rPr>
              <a:t>) {</a:t>
            </a:r>
            <a:br>
              <a:rPr lang="en-US" sz="1600" b="0" dirty="0">
                <a:solidFill>
                  <a:srgbClr val="FFFFFF"/>
                </a:solidFill>
                <a:effectLst/>
                <a:latin typeface="Consolas" panose="020B0609020204030204" pitchFamily="49" charset="0"/>
              </a:rPr>
            </a:br>
            <a:r>
              <a:rPr lang="en-US" sz="1600" b="0" dirty="0">
                <a:solidFill>
                  <a:srgbClr val="FFFFFF"/>
                </a:solidFill>
                <a:effectLst/>
                <a:latin typeface="Consolas" panose="020B0609020204030204" pitchFamily="49" charset="0"/>
              </a:rPr>
              <a:t>  </a:t>
            </a:r>
            <a:r>
              <a:rPr lang="en-US" sz="1600" b="0" dirty="0">
                <a:solidFill>
                  <a:srgbClr val="7CA668"/>
                </a:solidFill>
                <a:effectLst/>
                <a:latin typeface="Consolas" panose="020B0609020204030204" pitchFamily="49" charset="0"/>
              </a:rPr>
              <a:t>// initialize population</a:t>
            </a:r>
            <a:br>
              <a:rPr lang="en-US" sz="1600" b="0" dirty="0">
                <a:solidFill>
                  <a:srgbClr val="7CA668"/>
                </a:solidFill>
                <a:effectLst/>
                <a:latin typeface="Consolas" panose="020B0609020204030204" pitchFamily="49" charset="0"/>
              </a:rPr>
            </a:br>
            <a:r>
              <a:rPr lang="en-US" sz="1600" b="0" dirty="0">
                <a:solidFill>
                  <a:srgbClr val="FFFFFF"/>
                </a:solidFill>
                <a:effectLst/>
                <a:latin typeface="Consolas" panose="020B0609020204030204" pitchFamily="49" charset="0"/>
              </a:rPr>
              <a:t>particle</a:t>
            </a:r>
            <a:r>
              <a:rPr lang="en-US" sz="1600" b="0" dirty="0">
                <a:solidFill>
                  <a:srgbClr val="D4D4D4"/>
                </a:solidFill>
                <a:effectLst/>
                <a:latin typeface="Consolas" panose="020B0609020204030204" pitchFamily="49" charset="0"/>
              </a:rPr>
              <a:t>*</a:t>
            </a:r>
            <a:r>
              <a:rPr lang="en-US" sz="1600" b="0" dirty="0">
                <a:solidFill>
                  <a:srgbClr val="FFFFFF"/>
                </a:solidFill>
                <a:effectLst/>
                <a:latin typeface="Consolas" panose="020B0609020204030204" pitchFamily="49" charset="0"/>
              </a:rPr>
              <a:t> population;</a:t>
            </a:r>
            <a:br>
              <a:rPr lang="en-US" sz="1600" b="0" dirty="0">
                <a:solidFill>
                  <a:srgbClr val="FFFFFF"/>
                </a:solidFill>
                <a:effectLst/>
                <a:latin typeface="Consolas" panose="020B0609020204030204" pitchFamily="49" charset="0"/>
              </a:rPr>
            </a:br>
            <a:r>
              <a:rPr lang="en-US" sz="1600" b="0" dirty="0">
                <a:solidFill>
                  <a:srgbClr val="7CA668"/>
                </a:solidFill>
                <a:effectLst/>
                <a:latin typeface="Consolas" panose="020B0609020204030204" pitchFamily="49" charset="0"/>
              </a:rPr>
              <a:t>// global best position and global best value</a:t>
            </a:r>
            <a:br>
              <a:rPr lang="en-US" sz="1600" b="0" dirty="0">
                <a:solidFill>
                  <a:srgbClr val="7CA668"/>
                </a:solidFill>
                <a:effectLst/>
                <a:latin typeface="Consolas" panose="020B0609020204030204" pitchFamily="49" charset="0"/>
              </a:rPr>
            </a:br>
            <a:r>
              <a:rPr lang="en-US" sz="1600" b="0" dirty="0">
                <a:solidFill>
                  <a:srgbClr val="569CD6"/>
                </a:solidFill>
                <a:effectLst/>
                <a:latin typeface="Consolas" panose="020B0609020204030204" pitchFamily="49" charset="0"/>
              </a:rPr>
              <a:t>float</a:t>
            </a:r>
            <a:r>
              <a:rPr lang="en-US" sz="1600" b="0" dirty="0">
                <a:solidFill>
                  <a:srgbClr val="D4D4D4"/>
                </a:solidFill>
                <a:effectLst/>
                <a:latin typeface="Consolas" panose="020B0609020204030204" pitchFamily="49" charset="0"/>
              </a:rPr>
              <a:t>*</a:t>
            </a:r>
            <a:r>
              <a:rPr lang="en-US" sz="1600" b="0" dirty="0">
                <a:solidFill>
                  <a:srgbClr val="FFFFFF"/>
                </a:solidFill>
                <a:effectLst/>
                <a:latin typeface="Consolas" panose="020B0609020204030204" pitchFamily="49" charset="0"/>
              </a:rPr>
              <a:t> </a:t>
            </a:r>
            <a:r>
              <a:rPr lang="en-US" sz="1600" b="0" dirty="0" err="1">
                <a:solidFill>
                  <a:srgbClr val="FFFFFF"/>
                </a:solidFill>
                <a:effectLst/>
                <a:latin typeface="Consolas" panose="020B0609020204030204" pitchFamily="49" charset="0"/>
              </a:rPr>
              <a:t>gb</a:t>
            </a:r>
            <a:r>
              <a:rPr lang="en-US" sz="1600" b="0" dirty="0">
                <a:solidFill>
                  <a:srgbClr val="FFFFFF"/>
                </a:solidFill>
                <a:effectLst/>
                <a:latin typeface="Consolas" panose="020B0609020204030204" pitchFamily="49" charset="0"/>
              </a:rPr>
              <a:t> </a:t>
            </a:r>
            <a:r>
              <a:rPr lang="en-US" sz="1600" b="0" dirty="0">
                <a:solidFill>
                  <a:srgbClr val="D4D4D4"/>
                </a:solidFill>
                <a:effectLst/>
                <a:latin typeface="Consolas" panose="020B0609020204030204" pitchFamily="49" charset="0"/>
              </a:rPr>
              <a:t>=</a:t>
            </a:r>
            <a:r>
              <a:rPr lang="en-US" sz="1600" b="0" dirty="0">
                <a:solidFill>
                  <a:srgbClr val="FFFFFF"/>
                </a:solidFill>
                <a:effectLst/>
                <a:latin typeface="Consolas" panose="020B0609020204030204" pitchFamily="49" charset="0"/>
              </a:rPr>
              <a:t>(</a:t>
            </a:r>
            <a:r>
              <a:rPr lang="en-US" sz="1600" b="0" dirty="0">
                <a:solidFill>
                  <a:srgbClr val="569CD6"/>
                </a:solidFill>
                <a:effectLst/>
                <a:latin typeface="Consolas" panose="020B0609020204030204" pitchFamily="49" charset="0"/>
              </a:rPr>
              <a:t>float</a:t>
            </a:r>
            <a:r>
              <a:rPr lang="en-US" sz="1600" b="0" dirty="0">
                <a:solidFill>
                  <a:srgbClr val="D4D4D4"/>
                </a:solidFill>
                <a:effectLst/>
                <a:latin typeface="Consolas" panose="020B0609020204030204" pitchFamily="49" charset="0"/>
              </a:rPr>
              <a:t>*</a:t>
            </a:r>
            <a:r>
              <a:rPr lang="en-US" sz="1600" b="0" dirty="0">
                <a:solidFill>
                  <a:srgbClr val="FFFFFF"/>
                </a:solidFill>
                <a:effectLst/>
                <a:latin typeface="Consolas" panose="020B0609020204030204" pitchFamily="49" charset="0"/>
              </a:rPr>
              <a:t>) </a:t>
            </a:r>
            <a:r>
              <a:rPr lang="en-US" sz="1600" b="0" dirty="0">
                <a:solidFill>
                  <a:srgbClr val="DCDCAA"/>
                </a:solidFill>
                <a:effectLst/>
                <a:latin typeface="Consolas" panose="020B0609020204030204" pitchFamily="49" charset="0"/>
              </a:rPr>
              <a:t>malloc</a:t>
            </a:r>
            <a:r>
              <a:rPr lang="en-US" sz="1600" b="0" dirty="0">
                <a:solidFill>
                  <a:srgbClr val="FFFFFF"/>
                </a:solidFill>
                <a:effectLst/>
                <a:latin typeface="Consolas" panose="020B0609020204030204" pitchFamily="49" charset="0"/>
              </a:rPr>
              <a:t>(DIM</a:t>
            </a:r>
            <a:r>
              <a:rPr lang="en-US" sz="1600" b="0" dirty="0">
                <a:solidFill>
                  <a:srgbClr val="D4D4D4"/>
                </a:solidFill>
                <a:effectLst/>
                <a:latin typeface="Consolas" panose="020B0609020204030204" pitchFamily="49" charset="0"/>
              </a:rPr>
              <a:t>*</a:t>
            </a:r>
            <a:r>
              <a:rPr lang="en-US" sz="1600" b="0" dirty="0" err="1">
                <a:solidFill>
                  <a:srgbClr val="569CD6"/>
                </a:solidFill>
                <a:effectLst/>
                <a:latin typeface="Consolas" panose="020B0609020204030204" pitchFamily="49" charset="0"/>
              </a:rPr>
              <a:t>sizeof</a:t>
            </a:r>
            <a:r>
              <a:rPr lang="en-US" sz="1600" b="0" dirty="0">
                <a:solidFill>
                  <a:srgbClr val="FFFFFF"/>
                </a:solidFill>
                <a:effectLst/>
                <a:latin typeface="Consolas" panose="020B0609020204030204" pitchFamily="49" charset="0"/>
              </a:rPr>
              <a:t>(</a:t>
            </a:r>
            <a:r>
              <a:rPr lang="en-US" sz="1600" b="0" dirty="0">
                <a:solidFill>
                  <a:srgbClr val="569CD6"/>
                </a:solidFill>
                <a:effectLst/>
                <a:latin typeface="Consolas" panose="020B0609020204030204" pitchFamily="49" charset="0"/>
              </a:rPr>
              <a:t>float</a:t>
            </a:r>
            <a:r>
              <a:rPr lang="en-US" sz="1600" b="0" dirty="0">
                <a:solidFill>
                  <a:srgbClr val="FFFFFF"/>
                </a:solidFill>
                <a:effectLst/>
                <a:latin typeface="Consolas" panose="020B0609020204030204" pitchFamily="49" charset="0"/>
              </a:rPr>
              <a:t>));</a:t>
            </a:r>
            <a:br>
              <a:rPr lang="en-US" sz="1600" b="0" dirty="0">
                <a:solidFill>
                  <a:srgbClr val="FFFFFF"/>
                </a:solidFill>
                <a:effectLst/>
                <a:latin typeface="Consolas" panose="020B0609020204030204" pitchFamily="49" charset="0"/>
              </a:rPr>
            </a:br>
            <a:r>
              <a:rPr lang="en-US" sz="1600" b="0" dirty="0">
                <a:solidFill>
                  <a:srgbClr val="569CD6"/>
                </a:solidFill>
                <a:effectLst/>
                <a:latin typeface="Consolas" panose="020B0609020204030204" pitchFamily="49" charset="0"/>
              </a:rPr>
              <a:t>float</a:t>
            </a:r>
            <a:r>
              <a:rPr lang="en-US" sz="1600" b="0" dirty="0">
                <a:solidFill>
                  <a:srgbClr val="FFFFFF"/>
                </a:solidFill>
                <a:effectLst/>
                <a:latin typeface="Consolas" panose="020B0609020204030204" pitchFamily="49" charset="0"/>
              </a:rPr>
              <a:t> </a:t>
            </a:r>
            <a:r>
              <a:rPr lang="en-US" sz="1600" b="0" dirty="0" err="1">
                <a:solidFill>
                  <a:srgbClr val="FFFFFF"/>
                </a:solidFill>
                <a:effectLst/>
                <a:latin typeface="Consolas" panose="020B0609020204030204" pitchFamily="49" charset="0"/>
              </a:rPr>
              <a:t>gbval</a:t>
            </a:r>
            <a:r>
              <a:rPr lang="en-US" sz="1600" b="0" dirty="0">
                <a:solidFill>
                  <a:srgbClr val="FFFFFF"/>
                </a:solidFill>
                <a:effectLst/>
                <a:latin typeface="Consolas" panose="020B0609020204030204" pitchFamily="49" charset="0"/>
              </a:rPr>
              <a:t>;</a:t>
            </a:r>
          </a:p>
          <a:p>
            <a:pPr>
              <a:lnSpc>
                <a:spcPct val="120000"/>
              </a:lnSpc>
              <a:spcBef>
                <a:spcPts val="200"/>
              </a:spcBef>
              <a:spcAft>
                <a:spcPts val="200"/>
              </a:spcAft>
              <a:buNone/>
            </a:pPr>
            <a:r>
              <a:rPr lang="en-US" sz="1600" b="0" dirty="0">
                <a:solidFill>
                  <a:srgbClr val="FFFFFF"/>
                </a:solidFill>
                <a:effectLst/>
                <a:latin typeface="Consolas" panose="020B0609020204030204" pitchFamily="49" charset="0"/>
              </a:rPr>
              <a:t>	population </a:t>
            </a:r>
            <a:r>
              <a:rPr lang="en-US" sz="1600" b="0" dirty="0">
                <a:solidFill>
                  <a:srgbClr val="D4D4D4"/>
                </a:solidFill>
                <a:effectLst/>
                <a:latin typeface="Consolas" panose="020B0609020204030204" pitchFamily="49" charset="0"/>
              </a:rPr>
              <a:t>=</a:t>
            </a:r>
            <a:r>
              <a:rPr lang="en-US" sz="1600" b="0" dirty="0">
                <a:solidFill>
                  <a:srgbClr val="FFFFFF"/>
                </a:solidFill>
                <a:effectLst/>
                <a:latin typeface="Consolas" panose="020B0609020204030204" pitchFamily="49" charset="0"/>
              </a:rPr>
              <a:t> </a:t>
            </a:r>
            <a:r>
              <a:rPr lang="en-US" sz="1600" b="0" dirty="0" err="1">
                <a:solidFill>
                  <a:srgbClr val="DCDCAA"/>
                </a:solidFill>
                <a:effectLst/>
                <a:latin typeface="Consolas" panose="020B0609020204030204" pitchFamily="49" charset="0"/>
              </a:rPr>
              <a:t>initialize_opt</a:t>
            </a:r>
            <a:r>
              <a:rPr lang="en-US" sz="1600" b="0" dirty="0">
                <a:solidFill>
                  <a:srgbClr val="FFFFFF"/>
                </a:solidFill>
                <a:effectLst/>
                <a:latin typeface="Consolas" panose="020B0609020204030204" pitchFamily="49" charset="0"/>
              </a:rPr>
              <a:t>(obj, mins, </a:t>
            </a:r>
            <a:r>
              <a:rPr lang="en-US" sz="1600" b="0" dirty="0" err="1">
                <a:solidFill>
                  <a:srgbClr val="FFFFFF"/>
                </a:solidFill>
                <a:effectLst/>
                <a:latin typeface="Consolas" panose="020B0609020204030204" pitchFamily="49" charset="0"/>
              </a:rPr>
              <a:t>maxs</a:t>
            </a:r>
            <a:r>
              <a:rPr lang="en-US" sz="1600" b="0" dirty="0">
                <a:solidFill>
                  <a:srgbClr val="FFFFFF"/>
                </a:solidFill>
                <a:effectLst/>
                <a:latin typeface="Consolas" panose="020B0609020204030204" pitchFamily="49" charset="0"/>
              </a:rPr>
              <a:t>, </a:t>
            </a:r>
            <a:r>
              <a:rPr lang="en-US" sz="1600" b="0" dirty="0" err="1">
                <a:solidFill>
                  <a:srgbClr val="FFFFFF"/>
                </a:solidFill>
                <a:effectLst/>
                <a:latin typeface="Consolas" panose="020B0609020204030204" pitchFamily="49" charset="0"/>
              </a:rPr>
              <a:t>gb</a:t>
            </a:r>
            <a:r>
              <a:rPr lang="en-US" sz="1600" b="0" dirty="0">
                <a:solidFill>
                  <a:srgbClr val="FFFFFF"/>
                </a:solidFill>
                <a:effectLst/>
                <a:latin typeface="Consolas" panose="020B0609020204030204" pitchFamily="49" charset="0"/>
              </a:rPr>
              <a:t>, </a:t>
            </a:r>
            <a:r>
              <a:rPr lang="en-US" sz="1600" b="0" dirty="0">
                <a:solidFill>
                  <a:srgbClr val="D4D4D4"/>
                </a:solidFill>
                <a:effectLst/>
                <a:latin typeface="Consolas" panose="020B0609020204030204" pitchFamily="49" charset="0"/>
              </a:rPr>
              <a:t>&amp;</a:t>
            </a:r>
            <a:r>
              <a:rPr lang="en-US" sz="1600" b="0" dirty="0" err="1">
                <a:solidFill>
                  <a:srgbClr val="FFFFFF"/>
                </a:solidFill>
                <a:effectLst/>
                <a:latin typeface="Consolas" panose="020B0609020204030204" pitchFamily="49" charset="0"/>
              </a:rPr>
              <a:t>gbval</a:t>
            </a:r>
            <a:r>
              <a:rPr lang="en-US" sz="1600" b="0" dirty="0">
                <a:solidFill>
                  <a:srgbClr val="FFFFFF"/>
                </a:solidFill>
                <a:effectLst/>
                <a:latin typeface="Consolas" panose="020B0609020204030204" pitchFamily="49" charset="0"/>
              </a:rPr>
              <a:t>);</a:t>
            </a:r>
          </a:p>
          <a:p>
            <a:pPr>
              <a:lnSpc>
                <a:spcPct val="120000"/>
              </a:lnSpc>
              <a:spcBef>
                <a:spcPts val="200"/>
              </a:spcBef>
              <a:spcAft>
                <a:spcPts val="200"/>
              </a:spcAft>
              <a:buNone/>
            </a:pPr>
            <a:r>
              <a:rPr lang="en-US" sz="1600" b="0" dirty="0">
                <a:solidFill>
                  <a:srgbClr val="FFFFFF"/>
                </a:solidFill>
                <a:effectLst/>
                <a:latin typeface="Consolas" panose="020B0609020204030204" pitchFamily="49" charset="0"/>
              </a:rPr>
              <a:t>  </a:t>
            </a:r>
            <a:r>
              <a:rPr lang="en-US" sz="1600" b="0" dirty="0">
                <a:solidFill>
                  <a:srgbClr val="7CA668"/>
                </a:solidFill>
                <a:effectLst/>
                <a:latin typeface="Consolas" panose="020B0609020204030204" pitchFamily="49" charset="0"/>
              </a:rPr>
              <a:t>// for MAXITS update population and global best</a:t>
            </a:r>
            <a:br>
              <a:rPr lang="en-US" sz="1600" dirty="0">
                <a:solidFill>
                  <a:srgbClr val="FFFFFF"/>
                </a:solidFill>
                <a:latin typeface="Consolas" panose="020B0609020204030204" pitchFamily="49" charset="0"/>
              </a:rPr>
            </a:br>
            <a:r>
              <a:rPr lang="en-US" sz="1600" b="0" dirty="0">
                <a:solidFill>
                  <a:srgbClr val="C586C0"/>
                </a:solidFill>
                <a:effectLst/>
                <a:latin typeface="Consolas" panose="020B0609020204030204" pitchFamily="49" charset="0"/>
              </a:rPr>
              <a:t>for</a:t>
            </a:r>
            <a:r>
              <a:rPr lang="en-US" sz="1600" b="0" dirty="0">
                <a:solidFill>
                  <a:srgbClr val="FFFFFF"/>
                </a:solidFill>
                <a:effectLst/>
                <a:latin typeface="Consolas" panose="020B0609020204030204" pitchFamily="49" charset="0"/>
              </a:rPr>
              <a:t> (</a:t>
            </a:r>
            <a:r>
              <a:rPr lang="en-US" sz="1600" b="0" dirty="0">
                <a:solidFill>
                  <a:srgbClr val="569CD6"/>
                </a:solidFill>
                <a:effectLst/>
                <a:latin typeface="Consolas" panose="020B0609020204030204" pitchFamily="49" charset="0"/>
              </a:rPr>
              <a:t>int</a:t>
            </a:r>
            <a:r>
              <a:rPr lang="en-US" sz="1600" b="0" dirty="0">
                <a:solidFill>
                  <a:srgbClr val="FFFFFF"/>
                </a:solidFill>
                <a:effectLst/>
                <a:latin typeface="Consolas" panose="020B0609020204030204" pitchFamily="49" charset="0"/>
              </a:rPr>
              <a:t> </a:t>
            </a:r>
            <a:r>
              <a:rPr lang="en-US" sz="1600" b="0" dirty="0" err="1">
                <a:solidFill>
                  <a:srgbClr val="FFFFFF"/>
                </a:solidFill>
                <a:effectLst/>
                <a:latin typeface="Consolas" panose="020B0609020204030204" pitchFamily="49" charset="0"/>
              </a:rPr>
              <a:t>i</a:t>
            </a:r>
            <a:r>
              <a:rPr lang="en-US" sz="1600" b="0" dirty="0">
                <a:solidFill>
                  <a:srgbClr val="FFFFFF"/>
                </a:solidFill>
                <a:effectLst/>
                <a:latin typeface="Consolas" panose="020B0609020204030204" pitchFamily="49" charset="0"/>
              </a:rPr>
              <a:t> </a:t>
            </a:r>
            <a:r>
              <a:rPr lang="en-US" sz="1600" b="0" dirty="0">
                <a:solidFill>
                  <a:srgbClr val="D4D4D4"/>
                </a:solidFill>
                <a:effectLst/>
                <a:latin typeface="Consolas" panose="020B0609020204030204" pitchFamily="49" charset="0"/>
              </a:rPr>
              <a:t>=</a:t>
            </a:r>
            <a:r>
              <a:rPr lang="en-US" sz="1600" b="0" dirty="0">
                <a:solidFill>
                  <a:srgbClr val="FFFFFF"/>
                </a:solidFill>
                <a:effectLst/>
                <a:latin typeface="Consolas" panose="020B0609020204030204" pitchFamily="49" charset="0"/>
              </a:rPr>
              <a:t> </a:t>
            </a:r>
            <a:r>
              <a:rPr lang="en-US" sz="1600" b="0" dirty="0">
                <a:solidFill>
                  <a:srgbClr val="B5CEA8"/>
                </a:solidFill>
                <a:effectLst/>
                <a:latin typeface="Consolas" panose="020B0609020204030204" pitchFamily="49" charset="0"/>
              </a:rPr>
              <a:t>0</a:t>
            </a:r>
            <a:r>
              <a:rPr lang="en-US" sz="1600" b="0" dirty="0">
                <a:solidFill>
                  <a:srgbClr val="FFFFFF"/>
                </a:solidFill>
                <a:effectLst/>
                <a:latin typeface="Consolas" panose="020B0609020204030204" pitchFamily="49" charset="0"/>
              </a:rPr>
              <a:t>; </a:t>
            </a:r>
            <a:r>
              <a:rPr lang="en-US" sz="1600" b="0" dirty="0" err="1">
                <a:solidFill>
                  <a:srgbClr val="FFFFFF"/>
                </a:solidFill>
                <a:effectLst/>
                <a:latin typeface="Consolas" panose="020B0609020204030204" pitchFamily="49" charset="0"/>
              </a:rPr>
              <a:t>i</a:t>
            </a:r>
            <a:r>
              <a:rPr lang="en-US" sz="1600" b="0" dirty="0">
                <a:solidFill>
                  <a:srgbClr val="FFFFFF"/>
                </a:solidFill>
                <a:effectLst/>
                <a:latin typeface="Consolas" panose="020B0609020204030204" pitchFamily="49" charset="0"/>
              </a:rPr>
              <a:t> </a:t>
            </a:r>
            <a:r>
              <a:rPr lang="en-US" sz="1600" b="0" dirty="0">
                <a:solidFill>
                  <a:srgbClr val="D4D4D4"/>
                </a:solidFill>
                <a:effectLst/>
                <a:latin typeface="Consolas" panose="020B0609020204030204" pitchFamily="49" charset="0"/>
              </a:rPr>
              <a:t>&lt;</a:t>
            </a:r>
            <a:r>
              <a:rPr lang="en-US" sz="1600" b="0" dirty="0">
                <a:solidFill>
                  <a:srgbClr val="FFFFFF"/>
                </a:solidFill>
                <a:effectLst/>
                <a:latin typeface="Consolas" panose="020B0609020204030204" pitchFamily="49" charset="0"/>
              </a:rPr>
              <a:t> MAXITS; </a:t>
            </a:r>
            <a:r>
              <a:rPr lang="en-US" sz="1600" b="0" dirty="0" err="1">
                <a:solidFill>
                  <a:srgbClr val="FFFFFF"/>
                </a:solidFill>
                <a:effectLst/>
                <a:latin typeface="Consolas" panose="020B0609020204030204" pitchFamily="49" charset="0"/>
              </a:rPr>
              <a:t>i</a:t>
            </a:r>
            <a:r>
              <a:rPr lang="en-US" sz="1600" b="0" dirty="0">
                <a:solidFill>
                  <a:srgbClr val="D4D4D4"/>
                </a:solidFill>
                <a:effectLst/>
                <a:latin typeface="Consolas" panose="020B0609020204030204" pitchFamily="49" charset="0"/>
              </a:rPr>
              <a:t>++</a:t>
            </a:r>
            <a:r>
              <a:rPr lang="en-US" sz="1600" b="0" dirty="0">
                <a:solidFill>
                  <a:srgbClr val="FFFFFF"/>
                </a:solidFill>
                <a:effectLst/>
                <a:latin typeface="Consolas" panose="020B0609020204030204" pitchFamily="49" charset="0"/>
              </a:rPr>
              <a:t>) {</a:t>
            </a:r>
            <a:br>
              <a:rPr lang="en-US" sz="1600" b="0" dirty="0">
                <a:solidFill>
                  <a:srgbClr val="FFFFFF"/>
                </a:solidFill>
                <a:effectLst/>
                <a:latin typeface="Consolas" panose="020B0609020204030204" pitchFamily="49" charset="0"/>
              </a:rPr>
            </a:br>
            <a:r>
              <a:rPr lang="en-US" sz="1600" b="0" dirty="0">
                <a:solidFill>
                  <a:srgbClr val="FFFFFF"/>
                </a:solidFill>
                <a:effectLst/>
                <a:latin typeface="Consolas" panose="020B0609020204030204" pitchFamily="49" charset="0"/>
              </a:rPr>
              <a:t>  </a:t>
            </a:r>
            <a:r>
              <a:rPr lang="en-US" sz="1600" b="0" dirty="0" err="1">
                <a:solidFill>
                  <a:srgbClr val="DCDCAA"/>
                </a:solidFill>
                <a:effectLst/>
                <a:latin typeface="Consolas" panose="020B0609020204030204" pitchFamily="49" charset="0"/>
              </a:rPr>
              <a:t>update_gb</a:t>
            </a:r>
            <a:r>
              <a:rPr lang="en-US" sz="1600" b="0" dirty="0">
                <a:solidFill>
                  <a:srgbClr val="FFFFFF"/>
                </a:solidFill>
                <a:effectLst/>
                <a:latin typeface="Consolas" panose="020B0609020204030204" pitchFamily="49" charset="0"/>
              </a:rPr>
              <a:t>(population, </a:t>
            </a:r>
            <a:r>
              <a:rPr lang="en-US" sz="1600" b="0" dirty="0" err="1">
                <a:solidFill>
                  <a:srgbClr val="FFFFFF"/>
                </a:solidFill>
                <a:effectLst/>
                <a:latin typeface="Consolas" panose="020B0609020204030204" pitchFamily="49" charset="0"/>
              </a:rPr>
              <a:t>gb</a:t>
            </a:r>
            <a:r>
              <a:rPr lang="en-US" sz="1600" b="0" dirty="0">
                <a:solidFill>
                  <a:srgbClr val="FFFFFF"/>
                </a:solidFill>
                <a:effectLst/>
                <a:latin typeface="Consolas" panose="020B0609020204030204" pitchFamily="49" charset="0"/>
              </a:rPr>
              <a:t>, </a:t>
            </a:r>
            <a:r>
              <a:rPr lang="en-US" sz="1600" b="0" dirty="0">
                <a:solidFill>
                  <a:srgbClr val="D4D4D4"/>
                </a:solidFill>
                <a:effectLst/>
                <a:latin typeface="Consolas" panose="020B0609020204030204" pitchFamily="49" charset="0"/>
              </a:rPr>
              <a:t>&amp;</a:t>
            </a:r>
            <a:r>
              <a:rPr lang="en-US" sz="1600" b="0" dirty="0" err="1">
                <a:solidFill>
                  <a:srgbClr val="FFFFFF"/>
                </a:solidFill>
                <a:effectLst/>
                <a:latin typeface="Consolas" panose="020B0609020204030204" pitchFamily="49" charset="0"/>
              </a:rPr>
              <a:t>gbval</a:t>
            </a:r>
            <a:r>
              <a:rPr lang="en-US" sz="1600" b="0" dirty="0">
                <a:solidFill>
                  <a:srgbClr val="FFFFFF"/>
                </a:solidFill>
                <a:effectLst/>
                <a:latin typeface="Consolas" panose="020B0609020204030204" pitchFamily="49" charset="0"/>
              </a:rPr>
              <a:t>);</a:t>
            </a:r>
            <a:br>
              <a:rPr lang="en-US" sz="1600" b="0" dirty="0">
                <a:solidFill>
                  <a:srgbClr val="FFFFFF"/>
                </a:solidFill>
                <a:effectLst/>
                <a:latin typeface="Consolas" panose="020B0609020204030204" pitchFamily="49" charset="0"/>
              </a:rPr>
            </a:br>
            <a:r>
              <a:rPr lang="en-US" sz="1600" b="0" dirty="0">
                <a:solidFill>
                  <a:srgbClr val="FFFFFF"/>
                </a:solidFill>
                <a:effectLst/>
                <a:latin typeface="Consolas" panose="020B0609020204030204" pitchFamily="49" charset="0"/>
              </a:rPr>
              <a:t>  </a:t>
            </a:r>
            <a:r>
              <a:rPr lang="en-US" sz="1600" b="0" dirty="0">
                <a:solidFill>
                  <a:srgbClr val="C586C0"/>
                </a:solidFill>
                <a:effectLst/>
                <a:latin typeface="Consolas" panose="020B0609020204030204" pitchFamily="49" charset="0"/>
              </a:rPr>
              <a:t>for</a:t>
            </a:r>
            <a:r>
              <a:rPr lang="en-US" sz="1600" b="0" dirty="0">
                <a:solidFill>
                  <a:srgbClr val="FFFFFF"/>
                </a:solidFill>
                <a:effectLst/>
                <a:latin typeface="Consolas" panose="020B0609020204030204" pitchFamily="49" charset="0"/>
              </a:rPr>
              <a:t> (</a:t>
            </a:r>
            <a:r>
              <a:rPr lang="en-US" sz="1600" b="0" dirty="0">
                <a:solidFill>
                  <a:srgbClr val="569CD6"/>
                </a:solidFill>
                <a:effectLst/>
                <a:latin typeface="Consolas" panose="020B0609020204030204" pitchFamily="49" charset="0"/>
              </a:rPr>
              <a:t>int</a:t>
            </a:r>
            <a:r>
              <a:rPr lang="en-US" sz="1600" b="0" dirty="0">
                <a:solidFill>
                  <a:srgbClr val="FFFFFF"/>
                </a:solidFill>
                <a:effectLst/>
                <a:latin typeface="Consolas" panose="020B0609020204030204" pitchFamily="49" charset="0"/>
              </a:rPr>
              <a:t> p </a:t>
            </a:r>
            <a:r>
              <a:rPr lang="en-US" sz="1600" b="0" dirty="0">
                <a:solidFill>
                  <a:srgbClr val="D4D4D4"/>
                </a:solidFill>
                <a:effectLst/>
                <a:latin typeface="Consolas" panose="020B0609020204030204" pitchFamily="49" charset="0"/>
              </a:rPr>
              <a:t>=</a:t>
            </a:r>
            <a:r>
              <a:rPr lang="en-US" sz="1600" b="0" dirty="0">
                <a:solidFill>
                  <a:srgbClr val="FFFFFF"/>
                </a:solidFill>
                <a:effectLst/>
                <a:latin typeface="Consolas" panose="020B0609020204030204" pitchFamily="49" charset="0"/>
              </a:rPr>
              <a:t> </a:t>
            </a:r>
            <a:r>
              <a:rPr lang="en-US" sz="1600" b="0" dirty="0">
                <a:solidFill>
                  <a:srgbClr val="B5CEA8"/>
                </a:solidFill>
                <a:effectLst/>
                <a:latin typeface="Consolas" panose="020B0609020204030204" pitchFamily="49" charset="0"/>
              </a:rPr>
              <a:t>0</a:t>
            </a:r>
            <a:r>
              <a:rPr lang="en-US" sz="1600" b="0" dirty="0">
                <a:solidFill>
                  <a:srgbClr val="FFFFFF"/>
                </a:solidFill>
                <a:effectLst/>
                <a:latin typeface="Consolas" panose="020B0609020204030204" pitchFamily="49" charset="0"/>
              </a:rPr>
              <a:t>; p </a:t>
            </a:r>
            <a:r>
              <a:rPr lang="en-US" sz="1600" b="0" dirty="0">
                <a:solidFill>
                  <a:srgbClr val="D4D4D4"/>
                </a:solidFill>
                <a:effectLst/>
                <a:latin typeface="Consolas" panose="020B0609020204030204" pitchFamily="49" charset="0"/>
              </a:rPr>
              <a:t>&lt;</a:t>
            </a:r>
            <a:r>
              <a:rPr lang="en-US" sz="1600" b="0" dirty="0">
                <a:solidFill>
                  <a:srgbClr val="FFFFFF"/>
                </a:solidFill>
                <a:effectLst/>
                <a:latin typeface="Consolas" panose="020B0609020204030204" pitchFamily="49" charset="0"/>
              </a:rPr>
              <a:t> POPSIZE; p</a:t>
            </a:r>
            <a:r>
              <a:rPr lang="en-US" sz="1600" b="0" dirty="0">
                <a:solidFill>
                  <a:srgbClr val="D4D4D4"/>
                </a:solidFill>
                <a:effectLst/>
                <a:latin typeface="Consolas" panose="020B0609020204030204" pitchFamily="49" charset="0"/>
              </a:rPr>
              <a:t>++</a:t>
            </a:r>
            <a:r>
              <a:rPr lang="en-US" sz="1600" b="0" dirty="0">
                <a:solidFill>
                  <a:srgbClr val="FFFFFF"/>
                </a:solidFill>
                <a:effectLst/>
                <a:latin typeface="Consolas" panose="020B0609020204030204" pitchFamily="49" charset="0"/>
              </a:rPr>
              <a:t>) {</a:t>
            </a:r>
            <a:br>
              <a:rPr lang="en-US" sz="1600" b="0" dirty="0">
                <a:solidFill>
                  <a:srgbClr val="FFFFFF"/>
                </a:solidFill>
                <a:effectLst/>
                <a:latin typeface="Consolas" panose="020B0609020204030204" pitchFamily="49" charset="0"/>
              </a:rPr>
            </a:br>
            <a:r>
              <a:rPr lang="en-US" sz="1600" b="0" dirty="0">
                <a:solidFill>
                  <a:srgbClr val="FFFFFF"/>
                </a:solidFill>
                <a:effectLst/>
                <a:latin typeface="Consolas" panose="020B0609020204030204" pitchFamily="49" charset="0"/>
              </a:rPr>
              <a:t>	</a:t>
            </a:r>
            <a:r>
              <a:rPr lang="en-US" sz="1600" b="0" dirty="0" err="1">
                <a:solidFill>
                  <a:srgbClr val="DCDCAA"/>
                </a:solidFill>
                <a:effectLst/>
                <a:latin typeface="Consolas" panose="020B0609020204030204" pitchFamily="49" charset="0"/>
              </a:rPr>
              <a:t>update_vel</a:t>
            </a:r>
            <a:r>
              <a:rPr lang="en-US" sz="1600" b="0" dirty="0">
                <a:solidFill>
                  <a:srgbClr val="FFFFFF"/>
                </a:solidFill>
                <a:effectLst/>
                <a:latin typeface="Consolas" panose="020B0609020204030204" pitchFamily="49" charset="0"/>
              </a:rPr>
              <a:t>(</a:t>
            </a:r>
            <a:r>
              <a:rPr lang="en-US" sz="1600" b="0" dirty="0">
                <a:solidFill>
                  <a:srgbClr val="D4D4D4"/>
                </a:solidFill>
                <a:effectLst/>
                <a:latin typeface="Consolas" panose="020B0609020204030204" pitchFamily="49" charset="0"/>
              </a:rPr>
              <a:t>&amp;</a:t>
            </a:r>
            <a:r>
              <a:rPr lang="en-US" sz="1600" b="0" dirty="0">
                <a:solidFill>
                  <a:srgbClr val="9CDCFE"/>
                </a:solidFill>
                <a:effectLst/>
                <a:latin typeface="Consolas" panose="020B0609020204030204" pitchFamily="49" charset="0"/>
              </a:rPr>
              <a:t>population</a:t>
            </a:r>
            <a:r>
              <a:rPr lang="en-US" sz="1600" b="0" dirty="0">
                <a:solidFill>
                  <a:srgbClr val="FFFFFF"/>
                </a:solidFill>
                <a:effectLst/>
                <a:latin typeface="Consolas" panose="020B0609020204030204" pitchFamily="49" charset="0"/>
              </a:rPr>
              <a:t>[p], </a:t>
            </a:r>
            <a:r>
              <a:rPr lang="en-US" sz="1600" b="0" dirty="0" err="1">
                <a:solidFill>
                  <a:srgbClr val="FFFFFF"/>
                </a:solidFill>
                <a:effectLst/>
                <a:latin typeface="Consolas" panose="020B0609020204030204" pitchFamily="49" charset="0"/>
              </a:rPr>
              <a:t>gb</a:t>
            </a:r>
            <a:r>
              <a:rPr lang="en-US" sz="1600" b="0" dirty="0">
                <a:solidFill>
                  <a:srgbClr val="FFFFFF"/>
                </a:solidFill>
                <a:effectLst/>
                <a:latin typeface="Consolas" panose="020B0609020204030204" pitchFamily="49" charset="0"/>
              </a:rPr>
              <a:t>);</a:t>
            </a:r>
            <a:br>
              <a:rPr lang="en-US" sz="1600" b="0" dirty="0">
                <a:solidFill>
                  <a:srgbClr val="FFFFFF"/>
                </a:solidFill>
                <a:effectLst/>
                <a:latin typeface="Consolas" panose="020B0609020204030204" pitchFamily="49" charset="0"/>
              </a:rPr>
            </a:br>
            <a:r>
              <a:rPr lang="en-US" sz="1600" b="0" dirty="0">
                <a:solidFill>
                  <a:srgbClr val="FFFFFF"/>
                </a:solidFill>
                <a:effectLst/>
                <a:latin typeface="Consolas" panose="020B0609020204030204" pitchFamily="49" charset="0"/>
              </a:rPr>
              <a:t>	</a:t>
            </a:r>
            <a:r>
              <a:rPr lang="en-US" sz="1600" b="0" dirty="0" err="1">
                <a:solidFill>
                  <a:srgbClr val="DCDCAA"/>
                </a:solidFill>
                <a:effectLst/>
                <a:latin typeface="Consolas" panose="020B0609020204030204" pitchFamily="49" charset="0"/>
              </a:rPr>
              <a:t>update_pos</a:t>
            </a:r>
            <a:r>
              <a:rPr lang="en-US" sz="1600" b="0" dirty="0">
                <a:solidFill>
                  <a:srgbClr val="FFFFFF"/>
                </a:solidFill>
                <a:effectLst/>
                <a:latin typeface="Consolas" panose="020B0609020204030204" pitchFamily="49" charset="0"/>
              </a:rPr>
              <a:t>(obj, </a:t>
            </a:r>
            <a:r>
              <a:rPr lang="en-US" sz="1600" b="0" dirty="0">
                <a:solidFill>
                  <a:srgbClr val="D4D4D4"/>
                </a:solidFill>
                <a:effectLst/>
                <a:latin typeface="Consolas" panose="020B0609020204030204" pitchFamily="49" charset="0"/>
              </a:rPr>
              <a:t>&amp;</a:t>
            </a:r>
            <a:r>
              <a:rPr lang="en-US" sz="1600" b="0" dirty="0">
                <a:solidFill>
                  <a:srgbClr val="9CDCFE"/>
                </a:solidFill>
                <a:effectLst/>
                <a:latin typeface="Consolas" panose="020B0609020204030204" pitchFamily="49" charset="0"/>
              </a:rPr>
              <a:t>population</a:t>
            </a:r>
            <a:r>
              <a:rPr lang="en-US" sz="1600" b="0" dirty="0">
                <a:solidFill>
                  <a:srgbClr val="FFFFFF"/>
                </a:solidFill>
                <a:effectLst/>
                <a:latin typeface="Consolas" panose="020B0609020204030204" pitchFamily="49" charset="0"/>
              </a:rPr>
              <a:t>[p]);</a:t>
            </a:r>
            <a:br>
              <a:rPr lang="en-US" sz="1600" b="0" dirty="0">
                <a:solidFill>
                  <a:srgbClr val="FFFFFF"/>
                </a:solidFill>
                <a:effectLst/>
                <a:latin typeface="Consolas" panose="020B0609020204030204" pitchFamily="49" charset="0"/>
              </a:rPr>
            </a:br>
            <a:r>
              <a:rPr lang="en-US" sz="1600" b="0" dirty="0">
                <a:solidFill>
                  <a:srgbClr val="FFFFFF"/>
                </a:solidFill>
                <a:effectLst/>
                <a:latin typeface="Consolas" panose="020B0609020204030204" pitchFamily="49" charset="0"/>
              </a:rPr>
              <a:t>  }</a:t>
            </a:r>
            <a:br>
              <a:rPr lang="en-US" sz="1600" b="0" dirty="0">
                <a:solidFill>
                  <a:srgbClr val="FFFFFF"/>
                </a:solidFill>
                <a:effectLst/>
                <a:latin typeface="Consolas" panose="020B0609020204030204" pitchFamily="49" charset="0"/>
              </a:rPr>
            </a:br>
            <a:r>
              <a:rPr lang="en-US" sz="1600" b="0" dirty="0">
                <a:solidFill>
                  <a:srgbClr val="FFFFFF"/>
                </a:solidFill>
                <a:effectLst/>
                <a:latin typeface="Consolas" panose="020B0609020204030204" pitchFamily="49" charset="0"/>
              </a:rPr>
              <a:t>}</a:t>
            </a:r>
          </a:p>
          <a:p>
            <a:pPr>
              <a:lnSpc>
                <a:spcPct val="120000"/>
              </a:lnSpc>
              <a:spcBef>
                <a:spcPts val="200"/>
              </a:spcBef>
              <a:spcAft>
                <a:spcPts val="200"/>
              </a:spcAft>
              <a:buNone/>
            </a:pPr>
            <a:r>
              <a:rPr lang="en-US" sz="1600" b="0" dirty="0">
                <a:solidFill>
                  <a:srgbClr val="FFFFFF"/>
                </a:solidFill>
                <a:effectLst/>
                <a:latin typeface="Consolas" panose="020B0609020204030204" pitchFamily="49" charset="0"/>
              </a:rPr>
              <a:t>  </a:t>
            </a:r>
            <a:r>
              <a:rPr lang="en-US" sz="1600" b="0" dirty="0">
                <a:solidFill>
                  <a:srgbClr val="DCDCAA"/>
                </a:solidFill>
                <a:effectLst/>
                <a:latin typeface="Consolas" panose="020B0609020204030204" pitchFamily="49" charset="0"/>
              </a:rPr>
              <a:t>free</a:t>
            </a:r>
            <a:r>
              <a:rPr lang="en-US" sz="1600" b="0" dirty="0">
                <a:solidFill>
                  <a:srgbClr val="FFFFFF"/>
                </a:solidFill>
                <a:effectLst/>
                <a:latin typeface="Consolas" panose="020B0609020204030204" pitchFamily="49" charset="0"/>
              </a:rPr>
              <a:t>(population);</a:t>
            </a:r>
            <a:br>
              <a:rPr lang="en-US" sz="1600" b="0" dirty="0">
                <a:solidFill>
                  <a:srgbClr val="FFFFFF"/>
                </a:solidFill>
                <a:effectLst/>
                <a:latin typeface="Consolas" panose="020B0609020204030204" pitchFamily="49" charset="0"/>
              </a:rPr>
            </a:br>
            <a:r>
              <a:rPr lang="en-US" sz="1600" b="0" dirty="0">
                <a:solidFill>
                  <a:srgbClr val="C586C0"/>
                </a:solidFill>
                <a:effectLst/>
                <a:latin typeface="Consolas" panose="020B0609020204030204" pitchFamily="49" charset="0"/>
              </a:rPr>
              <a:t>return</a:t>
            </a:r>
            <a:r>
              <a:rPr lang="en-US" sz="1600" b="0" dirty="0">
                <a:solidFill>
                  <a:srgbClr val="FFFFFF"/>
                </a:solidFill>
                <a:effectLst/>
                <a:latin typeface="Consolas" panose="020B0609020204030204" pitchFamily="49" charset="0"/>
              </a:rPr>
              <a:t> </a:t>
            </a:r>
            <a:r>
              <a:rPr lang="en-US" sz="1600" b="0" dirty="0" err="1">
                <a:solidFill>
                  <a:srgbClr val="FFFFFF"/>
                </a:solidFill>
                <a:effectLst/>
                <a:latin typeface="Consolas" panose="020B0609020204030204" pitchFamily="49" charset="0"/>
              </a:rPr>
              <a:t>gb</a:t>
            </a:r>
            <a:r>
              <a:rPr lang="en-US" sz="1600" dirty="0">
                <a:solidFill>
                  <a:srgbClr val="FFFFFF"/>
                </a:solidFill>
                <a:latin typeface="Consolas" panose="020B0609020204030204" pitchFamily="49" charset="0"/>
              </a:rPr>
              <a:t>;</a:t>
            </a:r>
          </a:p>
          <a:p>
            <a:pPr>
              <a:lnSpc>
                <a:spcPct val="120000"/>
              </a:lnSpc>
              <a:spcBef>
                <a:spcPts val="200"/>
              </a:spcBef>
              <a:spcAft>
                <a:spcPts val="200"/>
              </a:spcAft>
              <a:buNone/>
            </a:pPr>
            <a:r>
              <a:rPr lang="en-US" sz="1600" b="0" dirty="0">
                <a:solidFill>
                  <a:srgbClr val="FFFFFF"/>
                </a:solidFill>
                <a:effectLst/>
                <a:latin typeface="Consolas" panose="020B0609020204030204" pitchFamily="49" charset="0"/>
              </a:rPr>
              <a:t>}</a:t>
            </a:r>
          </a:p>
        </p:txBody>
      </p:sp>
      <p:sp>
        <p:nvSpPr>
          <p:cNvPr id="4" name="Footer Placeholder 3">
            <a:extLst>
              <a:ext uri="{FF2B5EF4-FFF2-40B4-BE49-F238E27FC236}">
                <a16:creationId xmlns:a16="http://schemas.microsoft.com/office/drawing/2014/main" id="{D96D3010-BB0B-8F3D-BBD3-3ACCE4092AEF}"/>
              </a:ext>
            </a:extLst>
          </p:cNvPr>
          <p:cNvSpPr>
            <a:spLocks noGrp="1"/>
          </p:cNvSpPr>
          <p:nvPr>
            <p:ph type="ftr" sz="quarter" idx="11"/>
          </p:nvPr>
        </p:nvSpPr>
        <p:spPr/>
        <p:txBody>
          <a:bodyPr/>
          <a:lstStyle/>
          <a:p>
            <a:r>
              <a:rPr lang="fr-FR"/>
              <a:t>CSE 374 SP26  Lecture code profiling, Professor Hazen</a:t>
            </a:r>
            <a:endParaRPr lang="en-US"/>
          </a:p>
        </p:txBody>
      </p:sp>
      <p:sp>
        <p:nvSpPr>
          <p:cNvPr id="5" name="Slide Number Placeholder 4">
            <a:extLst>
              <a:ext uri="{FF2B5EF4-FFF2-40B4-BE49-F238E27FC236}">
                <a16:creationId xmlns:a16="http://schemas.microsoft.com/office/drawing/2014/main" id="{1F47591F-A0D2-966F-1CFB-DD64AA755258}"/>
              </a:ext>
            </a:extLst>
          </p:cNvPr>
          <p:cNvSpPr>
            <a:spLocks noGrp="1"/>
          </p:cNvSpPr>
          <p:nvPr>
            <p:ph type="sldNum" sz="quarter" idx="12"/>
          </p:nvPr>
        </p:nvSpPr>
        <p:spPr/>
        <p:txBody>
          <a:bodyPr/>
          <a:lstStyle/>
          <a:p>
            <a:fld id="{4FAB73BC-B049-4115-A692-8D63A059BFB8}" type="slidenum">
              <a:rPr lang="en-US" smtClean="0"/>
              <a:t>29</a:t>
            </a:fld>
            <a:endParaRPr lang="en-US"/>
          </a:p>
        </p:txBody>
      </p:sp>
    </p:spTree>
    <p:extLst>
      <p:ext uri="{BB962C8B-B14F-4D97-AF65-F5344CB8AC3E}">
        <p14:creationId xmlns:p14="http://schemas.microsoft.com/office/powerpoint/2010/main" val="367605519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E126A9-1335-F3B9-F06C-FBB5250C4C82}"/>
              </a:ext>
            </a:extLst>
          </p:cNvPr>
          <p:cNvSpPr>
            <a:spLocks noGrp="1"/>
          </p:cNvSpPr>
          <p:nvPr>
            <p:ph type="title"/>
          </p:nvPr>
        </p:nvSpPr>
        <p:spPr/>
        <p:txBody>
          <a:bodyPr/>
          <a:lstStyle/>
          <a:p>
            <a:r>
              <a:rPr lang="en-US" dirty="0"/>
              <a:t>Memory Hierarchy</a:t>
            </a:r>
          </a:p>
        </p:txBody>
      </p:sp>
      <p:sp>
        <p:nvSpPr>
          <p:cNvPr id="21" name="Content Placeholder 20">
            <a:extLst>
              <a:ext uri="{FF2B5EF4-FFF2-40B4-BE49-F238E27FC236}">
                <a16:creationId xmlns:a16="http://schemas.microsoft.com/office/drawing/2014/main" id="{A64B85EE-9EEB-4195-B67D-E954A45105A7}"/>
              </a:ext>
            </a:extLst>
          </p:cNvPr>
          <p:cNvSpPr>
            <a:spLocks noGrp="1"/>
          </p:cNvSpPr>
          <p:nvPr>
            <p:ph sz="half" idx="1"/>
          </p:nvPr>
        </p:nvSpPr>
        <p:spPr>
          <a:xfrm>
            <a:off x="1143000" y="2057399"/>
            <a:ext cx="3603812" cy="4023360"/>
          </a:xfrm>
        </p:spPr>
        <p:txBody>
          <a:bodyPr>
            <a:normAutofit lnSpcReduction="10000"/>
          </a:bodyPr>
          <a:lstStyle/>
          <a:p>
            <a:r>
              <a:rPr lang="en-US" dirty="0"/>
              <a:t>Smaller /Faster / Costlier</a:t>
            </a:r>
          </a:p>
          <a:p>
            <a:endParaRPr lang="en-US" dirty="0"/>
          </a:p>
          <a:p>
            <a:endParaRPr lang="en-US" dirty="0"/>
          </a:p>
          <a:p>
            <a:endParaRPr lang="en-US" dirty="0"/>
          </a:p>
          <a:p>
            <a:endParaRPr lang="en-US" dirty="0"/>
          </a:p>
          <a:p>
            <a:endParaRPr lang="en-US" dirty="0"/>
          </a:p>
          <a:p>
            <a:endParaRPr lang="en-US" dirty="0"/>
          </a:p>
          <a:p>
            <a:endParaRPr lang="en-US" dirty="0"/>
          </a:p>
          <a:p>
            <a:r>
              <a:rPr lang="en-US" dirty="0"/>
              <a:t>Larger / Slower / Cheaper</a:t>
            </a:r>
          </a:p>
        </p:txBody>
      </p:sp>
      <p:sp>
        <p:nvSpPr>
          <p:cNvPr id="23" name="Content Placeholder 22">
            <a:extLst>
              <a:ext uri="{FF2B5EF4-FFF2-40B4-BE49-F238E27FC236}">
                <a16:creationId xmlns:a16="http://schemas.microsoft.com/office/drawing/2014/main" id="{6F335440-824E-17C9-15EB-2223EDA71788}"/>
              </a:ext>
            </a:extLst>
          </p:cNvPr>
          <p:cNvSpPr>
            <a:spLocks noGrp="1"/>
          </p:cNvSpPr>
          <p:nvPr>
            <p:ph sz="half" idx="2"/>
          </p:nvPr>
        </p:nvSpPr>
        <p:spPr>
          <a:xfrm>
            <a:off x="4936336" y="2057400"/>
            <a:ext cx="4754880" cy="4023360"/>
          </a:xfrm>
        </p:spPr>
        <p:txBody>
          <a:bodyPr>
            <a:normAutofit lnSpcReduction="10000"/>
          </a:bodyPr>
          <a:lstStyle/>
          <a:p>
            <a:pPr>
              <a:lnSpc>
                <a:spcPct val="120000"/>
              </a:lnSpc>
              <a:spcBef>
                <a:spcPts val="1200"/>
              </a:spcBef>
              <a:spcAft>
                <a:spcPts val="1200"/>
              </a:spcAft>
            </a:pPr>
            <a:r>
              <a:rPr lang="en-US" sz="2400" dirty="0"/>
              <a:t>&lt; 1 ns</a:t>
            </a:r>
          </a:p>
          <a:p>
            <a:pPr>
              <a:lnSpc>
                <a:spcPct val="120000"/>
              </a:lnSpc>
              <a:spcBef>
                <a:spcPts val="1200"/>
              </a:spcBef>
              <a:spcAft>
                <a:spcPts val="1200"/>
              </a:spcAft>
            </a:pPr>
            <a:r>
              <a:rPr lang="en-US" sz="2400" dirty="0"/>
              <a:t>1 ns</a:t>
            </a:r>
          </a:p>
          <a:p>
            <a:pPr>
              <a:lnSpc>
                <a:spcPct val="120000"/>
              </a:lnSpc>
              <a:spcBef>
                <a:spcPts val="1200"/>
              </a:spcBef>
              <a:spcAft>
                <a:spcPts val="1200"/>
              </a:spcAft>
            </a:pPr>
            <a:r>
              <a:rPr lang="en-US" sz="2400" dirty="0"/>
              <a:t>5-10 ns</a:t>
            </a:r>
          </a:p>
          <a:p>
            <a:pPr>
              <a:lnSpc>
                <a:spcPct val="120000"/>
              </a:lnSpc>
              <a:spcBef>
                <a:spcPts val="1200"/>
              </a:spcBef>
              <a:spcAft>
                <a:spcPts val="1200"/>
              </a:spcAft>
            </a:pPr>
            <a:r>
              <a:rPr lang="en-US" sz="2400" dirty="0"/>
              <a:t>100 ns</a:t>
            </a:r>
          </a:p>
          <a:p>
            <a:pPr>
              <a:lnSpc>
                <a:spcPct val="120000"/>
              </a:lnSpc>
              <a:spcBef>
                <a:spcPts val="1200"/>
              </a:spcBef>
              <a:spcAft>
                <a:spcPts val="1200"/>
              </a:spcAft>
            </a:pPr>
            <a:r>
              <a:rPr lang="en-US" sz="2400" dirty="0"/>
              <a:t>150,ooo ns</a:t>
            </a:r>
          </a:p>
          <a:p>
            <a:pPr>
              <a:lnSpc>
                <a:spcPct val="120000"/>
              </a:lnSpc>
              <a:spcBef>
                <a:spcPts val="1200"/>
              </a:spcBef>
              <a:spcAft>
                <a:spcPts val="1200"/>
              </a:spcAft>
            </a:pPr>
            <a:r>
              <a:rPr lang="en-US" sz="2400" dirty="0"/>
              <a:t>1-150 </a:t>
            </a:r>
            <a:r>
              <a:rPr lang="en-US" sz="2400" dirty="0" err="1"/>
              <a:t>ms</a:t>
            </a:r>
            <a:endParaRPr lang="en-US" sz="2400" dirty="0"/>
          </a:p>
        </p:txBody>
      </p:sp>
      <p:graphicFrame>
        <p:nvGraphicFramePr>
          <p:cNvPr id="13" name="Diagram 12" descr="Shows a memory hierarchy triangle with the levels from the top&#10;Registers&#10;On-chip L1 Cache&#10;Off-chip L2 cache&#10;main memory&#10;local secondary storage - local disks&#10;remote secondary storage - remote disks">
            <a:extLst>
              <a:ext uri="{FF2B5EF4-FFF2-40B4-BE49-F238E27FC236}">
                <a16:creationId xmlns:a16="http://schemas.microsoft.com/office/drawing/2014/main" id="{73DF9731-C34A-0FD5-A871-2C3A36597050}"/>
              </a:ext>
            </a:extLst>
          </p:cNvPr>
          <p:cNvGraphicFramePr/>
          <p:nvPr>
            <p:extLst>
              <p:ext uri="{D42A27DB-BD31-4B8C-83A1-F6EECF244321}">
                <p14:modId xmlns:p14="http://schemas.microsoft.com/office/powerpoint/2010/main" val="2424418448"/>
              </p:ext>
            </p:extLst>
          </p:nvPr>
        </p:nvGraphicFramePr>
        <p:xfrm>
          <a:off x="6501651" y="2057400"/>
          <a:ext cx="5280406" cy="40386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Footer Placeholder 4">
            <a:extLst>
              <a:ext uri="{FF2B5EF4-FFF2-40B4-BE49-F238E27FC236}">
                <a16:creationId xmlns:a16="http://schemas.microsoft.com/office/drawing/2014/main" id="{3DCC7552-D03B-5BDA-53CF-BF76F5C0492B}"/>
              </a:ext>
            </a:extLst>
          </p:cNvPr>
          <p:cNvSpPr>
            <a:spLocks noGrp="1"/>
          </p:cNvSpPr>
          <p:nvPr>
            <p:ph type="ftr" sz="quarter" idx="11"/>
          </p:nvPr>
        </p:nvSpPr>
        <p:spPr/>
        <p:txBody>
          <a:bodyPr/>
          <a:lstStyle/>
          <a:p>
            <a:r>
              <a:rPr lang="fr-FR"/>
              <a:t>CSE 374 SP26  Lecture code profiling, Professor Hazen</a:t>
            </a:r>
            <a:endParaRPr lang="en-US"/>
          </a:p>
        </p:txBody>
      </p:sp>
      <p:sp>
        <p:nvSpPr>
          <p:cNvPr id="6" name="Slide Number Placeholder 5">
            <a:extLst>
              <a:ext uri="{FF2B5EF4-FFF2-40B4-BE49-F238E27FC236}">
                <a16:creationId xmlns:a16="http://schemas.microsoft.com/office/drawing/2014/main" id="{C944ADFB-3B7D-ACFC-9BED-30DDDB5DF699}"/>
              </a:ext>
            </a:extLst>
          </p:cNvPr>
          <p:cNvSpPr>
            <a:spLocks noGrp="1"/>
          </p:cNvSpPr>
          <p:nvPr>
            <p:ph type="sldNum" sz="quarter" idx="12"/>
          </p:nvPr>
        </p:nvSpPr>
        <p:spPr/>
        <p:txBody>
          <a:bodyPr/>
          <a:lstStyle/>
          <a:p>
            <a:fld id="{4FAB73BC-B049-4115-A692-8D63A059BFB8}" type="slidenum">
              <a:rPr lang="en-US" smtClean="0"/>
              <a:t>3</a:t>
            </a:fld>
            <a:endParaRPr lang="en-US"/>
          </a:p>
        </p:txBody>
      </p:sp>
    </p:spTree>
    <p:extLst>
      <p:ext uri="{BB962C8B-B14F-4D97-AF65-F5344CB8AC3E}">
        <p14:creationId xmlns:p14="http://schemas.microsoft.com/office/powerpoint/2010/main" val="208085549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 name="Rectangle 12">
            <a:extLst>
              <a:ext uri="{FF2B5EF4-FFF2-40B4-BE49-F238E27FC236}">
                <a16:creationId xmlns:a16="http://schemas.microsoft.com/office/drawing/2014/main" id="{29E7461E-D3EF-467C-90B0-A07159CA65C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31140" y="243840"/>
            <a:ext cx="11724640" cy="6377939"/>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5" name="Rectangle 14">
            <a:extLst>
              <a:ext uri="{FF2B5EF4-FFF2-40B4-BE49-F238E27FC236}">
                <a16:creationId xmlns:a16="http://schemas.microsoft.com/office/drawing/2014/main" id="{6187544F-2A96-4442-9598-104754EE63D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31140" y="243840"/>
            <a:ext cx="11724640" cy="6377939"/>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cxnSp>
        <p:nvCxnSpPr>
          <p:cNvPr id="17" name="Straight Connector 16">
            <a:extLst>
              <a:ext uri="{FF2B5EF4-FFF2-40B4-BE49-F238E27FC236}">
                <a16:creationId xmlns:a16="http://schemas.microsoft.com/office/drawing/2014/main" id="{9288961F-689B-486C-86C4-49DA3F389CFB}"/>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978660" y="3733800"/>
            <a:ext cx="8229601"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useBgFill="1">
        <p:nvSpPr>
          <p:cNvPr id="19" name="Rectangle 18">
            <a:extLst>
              <a:ext uri="{FF2B5EF4-FFF2-40B4-BE49-F238E27FC236}">
                <a16:creationId xmlns:a16="http://schemas.microsoft.com/office/drawing/2014/main" id="{0E2A42E5-92EC-4404-93C4-E129D9F8484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a:solidFill>
              <a:srgbClr val="FFFFFF"/>
            </a:solid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21" name="Rectangle 20">
            <a:extLst>
              <a:ext uri="{FF2B5EF4-FFF2-40B4-BE49-F238E27FC236}">
                <a16:creationId xmlns:a16="http://schemas.microsoft.com/office/drawing/2014/main" id="{6AD1008E-ADE3-480B-BE00-EE35E5DE7A3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31140" y="243840"/>
            <a:ext cx="11724640" cy="6377939"/>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cxnSp>
        <p:nvCxnSpPr>
          <p:cNvPr id="23" name="Straight Connector 22">
            <a:extLst>
              <a:ext uri="{FF2B5EF4-FFF2-40B4-BE49-F238E27FC236}">
                <a16:creationId xmlns:a16="http://schemas.microsoft.com/office/drawing/2014/main" id="{2C4ABAC2-DD1F-42F1-A5B1-CFFE8C95CE02}"/>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978660" y="5323114"/>
            <a:ext cx="8229601"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6" name="Title 5">
            <a:extLst>
              <a:ext uri="{FF2B5EF4-FFF2-40B4-BE49-F238E27FC236}">
                <a16:creationId xmlns:a16="http://schemas.microsoft.com/office/drawing/2014/main" id="{4A2B6BB4-6984-79D8-ECB5-8D452F08FE77}"/>
              </a:ext>
            </a:extLst>
          </p:cNvPr>
          <p:cNvSpPr>
            <a:spLocks noGrp="1"/>
          </p:cNvSpPr>
          <p:nvPr>
            <p:ph type="title"/>
          </p:nvPr>
        </p:nvSpPr>
        <p:spPr>
          <a:xfrm>
            <a:off x="1109980" y="3895344"/>
            <a:ext cx="9966960" cy="1490472"/>
          </a:xfrm>
        </p:spPr>
        <p:txBody>
          <a:bodyPr vert="horz" lIns="91440" tIns="45720" rIns="91440" bIns="45720" rtlCol="0" anchor="b">
            <a:normAutofit/>
          </a:bodyPr>
          <a:lstStyle/>
          <a:p>
            <a:pPr algn="ctr">
              <a:lnSpc>
                <a:spcPct val="85000"/>
              </a:lnSpc>
            </a:pPr>
            <a:r>
              <a:rPr lang="en-US" sz="6600" b="1" cap="all" dirty="0"/>
              <a:t>Extras</a:t>
            </a:r>
          </a:p>
        </p:txBody>
      </p:sp>
      <p:pic>
        <p:nvPicPr>
          <p:cNvPr id="10" name="Graphic 9" descr="Star">
            <a:extLst>
              <a:ext uri="{FF2B5EF4-FFF2-40B4-BE49-F238E27FC236}">
                <a16:creationId xmlns:a16="http://schemas.microsoft.com/office/drawing/2014/main" id="{7C7187D5-7867-3600-0720-81CC5996C5C8}"/>
              </a:ext>
            </a:extLst>
          </p:cNvPr>
          <p:cNvPicPr>
            <a:picLocks noChangeAspect="1"/>
          </p:cNvPicPr>
          <p:nvPr/>
        </p:nvPicPr>
        <p:blipFill>
          <a:blip>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p:blipFill>
        <p:spPr>
          <a:xfrm>
            <a:off x="4697633" y="838090"/>
            <a:ext cx="2796733" cy="2796733"/>
          </a:xfrm>
          <a:prstGeom prst="rect">
            <a:avLst/>
          </a:prstGeom>
        </p:spPr>
      </p:pic>
      <p:sp>
        <p:nvSpPr>
          <p:cNvPr id="4" name="Footer Placeholder 3">
            <a:extLst>
              <a:ext uri="{FF2B5EF4-FFF2-40B4-BE49-F238E27FC236}">
                <a16:creationId xmlns:a16="http://schemas.microsoft.com/office/drawing/2014/main" id="{D4698B8A-FEE6-3DB6-66AC-EC34E14A7DDD}"/>
              </a:ext>
            </a:extLst>
          </p:cNvPr>
          <p:cNvSpPr>
            <a:spLocks noGrp="1"/>
          </p:cNvSpPr>
          <p:nvPr>
            <p:ph type="ftr" sz="quarter" idx="11"/>
          </p:nvPr>
        </p:nvSpPr>
        <p:spPr>
          <a:xfrm>
            <a:off x="3949148" y="6223828"/>
            <a:ext cx="4717774" cy="365125"/>
          </a:xfrm>
        </p:spPr>
        <p:txBody>
          <a:bodyPr vert="horz" lIns="91440" tIns="45720" rIns="91440" bIns="45720" rtlCol="0" anchor="ctr">
            <a:normAutofit/>
          </a:bodyPr>
          <a:lstStyle/>
          <a:p>
            <a:pPr defTabSz="914400">
              <a:spcAft>
                <a:spcPts val="600"/>
              </a:spcAft>
            </a:pPr>
            <a:r>
              <a:rPr lang="fr-FR" kern="1200">
                <a:solidFill>
                  <a:schemeClr val="tx1"/>
                </a:solidFill>
                <a:latin typeface="+mn-lt"/>
                <a:ea typeface="+mn-ea"/>
                <a:cs typeface="+mn-cs"/>
              </a:rPr>
              <a:t>CSE 374 SP26  Lecture code profiling, Professor Hazen</a:t>
            </a:r>
            <a:endParaRPr lang="en-US" kern="1200">
              <a:solidFill>
                <a:schemeClr val="tx1"/>
              </a:solidFill>
              <a:latin typeface="+mn-lt"/>
              <a:ea typeface="+mn-ea"/>
              <a:cs typeface="+mn-cs"/>
            </a:endParaRPr>
          </a:p>
        </p:txBody>
      </p:sp>
      <p:sp>
        <p:nvSpPr>
          <p:cNvPr id="5" name="Slide Number Placeholder 4">
            <a:extLst>
              <a:ext uri="{FF2B5EF4-FFF2-40B4-BE49-F238E27FC236}">
                <a16:creationId xmlns:a16="http://schemas.microsoft.com/office/drawing/2014/main" id="{88AA1C0D-4AC0-48E9-B563-CBBD16518C41}"/>
              </a:ext>
            </a:extLst>
          </p:cNvPr>
          <p:cNvSpPr>
            <a:spLocks noGrp="1"/>
          </p:cNvSpPr>
          <p:nvPr>
            <p:ph type="sldNum" sz="quarter" idx="12"/>
          </p:nvPr>
        </p:nvSpPr>
        <p:spPr>
          <a:xfrm>
            <a:off x="9329530" y="6223828"/>
            <a:ext cx="1706217" cy="365125"/>
          </a:xfrm>
        </p:spPr>
        <p:txBody>
          <a:bodyPr vert="horz" lIns="91440" tIns="45720" rIns="91440" bIns="45720" rtlCol="0" anchor="ctr">
            <a:normAutofit/>
          </a:bodyPr>
          <a:lstStyle/>
          <a:p>
            <a:pPr defTabSz="914400">
              <a:spcAft>
                <a:spcPts val="600"/>
              </a:spcAft>
            </a:pPr>
            <a:fld id="{4FAB73BC-B049-4115-A692-8D63A059BFB8}" type="slidenum">
              <a:rPr lang="en-US" smtClean="0"/>
              <a:pPr defTabSz="914400">
                <a:spcAft>
                  <a:spcPts val="600"/>
                </a:spcAft>
              </a:pPr>
              <a:t>30</a:t>
            </a:fld>
            <a:endParaRPr lang="en-US"/>
          </a:p>
        </p:txBody>
      </p:sp>
    </p:spTree>
    <p:extLst>
      <p:ext uri="{BB962C8B-B14F-4D97-AF65-F5344CB8AC3E}">
        <p14:creationId xmlns:p14="http://schemas.microsoft.com/office/powerpoint/2010/main" val="330144910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027D770-0082-F42B-8B3B-771190E56F3B}"/>
            </a:ext>
          </a:extLst>
        </p:cNvPr>
        <p:cNvGrpSpPr/>
        <p:nvPr/>
      </p:nvGrpSpPr>
      <p:grpSpPr>
        <a:xfrm>
          <a:off x="0" y="0"/>
          <a:ext cx="0" cy="0"/>
          <a:chOff x="0" y="0"/>
          <a:chExt cx="0" cy="0"/>
        </a:xfrm>
      </p:grpSpPr>
      <p:sp>
        <p:nvSpPr>
          <p:cNvPr id="7" name="Title 6">
            <a:extLst>
              <a:ext uri="{FF2B5EF4-FFF2-40B4-BE49-F238E27FC236}">
                <a16:creationId xmlns:a16="http://schemas.microsoft.com/office/drawing/2014/main" id="{C6D4FDD9-480D-3A3A-39F6-5266D54866D0}"/>
              </a:ext>
            </a:extLst>
          </p:cNvPr>
          <p:cNvSpPr>
            <a:spLocks noGrp="1"/>
          </p:cNvSpPr>
          <p:nvPr>
            <p:ph type="title"/>
          </p:nvPr>
        </p:nvSpPr>
        <p:spPr>
          <a:xfrm>
            <a:off x="1143000" y="609600"/>
            <a:ext cx="9875520" cy="975919"/>
          </a:xfrm>
        </p:spPr>
        <p:txBody>
          <a:bodyPr/>
          <a:lstStyle/>
          <a:p>
            <a:r>
              <a:rPr lang="en-US" dirty="0"/>
              <a:t>Memory Model</a:t>
            </a:r>
          </a:p>
        </p:txBody>
      </p:sp>
      <p:grpSp>
        <p:nvGrpSpPr>
          <p:cNvPr id="3" name="Group 2" descr="Memory model diagram with memory slots colored for code/globals/heap/stack">
            <a:extLst>
              <a:ext uri="{FF2B5EF4-FFF2-40B4-BE49-F238E27FC236}">
                <a16:creationId xmlns:a16="http://schemas.microsoft.com/office/drawing/2014/main" id="{CDBA2BE5-8247-FAF8-838C-B7537A5C3731}"/>
              </a:ext>
            </a:extLst>
          </p:cNvPr>
          <p:cNvGrpSpPr/>
          <p:nvPr/>
        </p:nvGrpSpPr>
        <p:grpSpPr>
          <a:xfrm>
            <a:off x="640080" y="1737360"/>
            <a:ext cx="10622280" cy="693420"/>
            <a:chOff x="640080" y="1737360"/>
            <a:chExt cx="10622280" cy="693420"/>
          </a:xfrm>
        </p:grpSpPr>
        <p:sp>
          <p:nvSpPr>
            <p:cNvPr id="24" name="Rectangle 23" descr="This slide has the same set of rectangles, but, now they are color coded.  The set of rectangles (memory units) furthest left is purple, for 'code', then comes gold, for 'globals', then green for 'heap', and finally blue for 'stack'.&#10;The idea is to show that the working memory is partitioned into different sections.">
              <a:extLst>
                <a:ext uri="{FF2B5EF4-FFF2-40B4-BE49-F238E27FC236}">
                  <a16:creationId xmlns:a16="http://schemas.microsoft.com/office/drawing/2014/main" id="{FC1A144A-D49E-17CB-AC9B-DD095AC8F618}"/>
                </a:ext>
              </a:extLst>
            </p:cNvPr>
            <p:cNvSpPr/>
            <p:nvPr/>
          </p:nvSpPr>
          <p:spPr>
            <a:xfrm>
              <a:off x="922020" y="1737360"/>
              <a:ext cx="266700" cy="678180"/>
            </a:xfrm>
            <a:prstGeom prst="rect">
              <a:avLst/>
            </a:prstGeom>
            <a:solidFill>
              <a:schemeClr val="accent4"/>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Rectangle 25">
              <a:extLst>
                <a:ext uri="{FF2B5EF4-FFF2-40B4-BE49-F238E27FC236}">
                  <a16:creationId xmlns:a16="http://schemas.microsoft.com/office/drawing/2014/main" id="{DCD1648A-63EF-96C7-657E-A73359C7CDF3}"/>
                </a:ext>
                <a:ext uri="{C183D7F6-B498-43B3-948B-1728B52AA6E4}">
                  <adec:decorative xmlns:adec="http://schemas.microsoft.com/office/drawing/2017/decorative" val="1"/>
                </a:ext>
              </a:extLst>
            </p:cNvPr>
            <p:cNvSpPr/>
            <p:nvPr/>
          </p:nvSpPr>
          <p:spPr>
            <a:xfrm>
              <a:off x="1207770" y="1737360"/>
              <a:ext cx="266700" cy="678180"/>
            </a:xfrm>
            <a:prstGeom prst="rect">
              <a:avLst/>
            </a:prstGeom>
            <a:solidFill>
              <a:schemeClr val="accent4"/>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24">
              <a:extLst>
                <a:ext uri="{FF2B5EF4-FFF2-40B4-BE49-F238E27FC236}">
                  <a16:creationId xmlns:a16="http://schemas.microsoft.com/office/drawing/2014/main" id="{F3D5FDEB-69EC-2C24-77ED-D0DF8B2E223D}"/>
                </a:ext>
                <a:ext uri="{C183D7F6-B498-43B3-948B-1728B52AA6E4}">
                  <adec:decorative xmlns:adec="http://schemas.microsoft.com/office/drawing/2017/decorative" val="1"/>
                </a:ext>
              </a:extLst>
            </p:cNvPr>
            <p:cNvSpPr/>
            <p:nvPr/>
          </p:nvSpPr>
          <p:spPr>
            <a:xfrm>
              <a:off x="1485900" y="1737360"/>
              <a:ext cx="266700" cy="678180"/>
            </a:xfrm>
            <a:prstGeom prst="rect">
              <a:avLst/>
            </a:prstGeom>
            <a:solidFill>
              <a:schemeClr val="accent4"/>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Rectangle 26">
              <a:extLst>
                <a:ext uri="{FF2B5EF4-FFF2-40B4-BE49-F238E27FC236}">
                  <a16:creationId xmlns:a16="http://schemas.microsoft.com/office/drawing/2014/main" id="{5FF15363-F3F0-4768-CD29-717879B3C9DD}"/>
                </a:ext>
                <a:ext uri="{C183D7F6-B498-43B3-948B-1728B52AA6E4}">
                  <adec:decorative xmlns:adec="http://schemas.microsoft.com/office/drawing/2017/decorative" val="1"/>
                </a:ext>
              </a:extLst>
            </p:cNvPr>
            <p:cNvSpPr/>
            <p:nvPr/>
          </p:nvSpPr>
          <p:spPr>
            <a:xfrm>
              <a:off x="1775460" y="1737360"/>
              <a:ext cx="266700" cy="678180"/>
            </a:xfrm>
            <a:prstGeom prst="rect">
              <a:avLst/>
            </a:prstGeom>
            <a:solidFill>
              <a:schemeClr val="accent4"/>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Rectangle 27">
              <a:extLst>
                <a:ext uri="{FF2B5EF4-FFF2-40B4-BE49-F238E27FC236}">
                  <a16:creationId xmlns:a16="http://schemas.microsoft.com/office/drawing/2014/main" id="{E1A49AFB-69C4-8CA6-9097-B1FF288E7BC1}"/>
                </a:ext>
                <a:ext uri="{C183D7F6-B498-43B3-948B-1728B52AA6E4}">
                  <adec:decorative xmlns:adec="http://schemas.microsoft.com/office/drawing/2017/decorative" val="1"/>
                </a:ext>
              </a:extLst>
            </p:cNvPr>
            <p:cNvSpPr/>
            <p:nvPr/>
          </p:nvSpPr>
          <p:spPr>
            <a:xfrm>
              <a:off x="2057400" y="1737360"/>
              <a:ext cx="266700" cy="678180"/>
            </a:xfrm>
            <a:prstGeom prst="rect">
              <a:avLst/>
            </a:prstGeom>
            <a:solidFill>
              <a:schemeClr val="accent4"/>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28">
              <a:extLst>
                <a:ext uri="{FF2B5EF4-FFF2-40B4-BE49-F238E27FC236}">
                  <a16:creationId xmlns:a16="http://schemas.microsoft.com/office/drawing/2014/main" id="{DD807A2A-0C5C-F8E0-2685-0FB23436DA2B}"/>
                </a:ext>
                <a:ext uri="{C183D7F6-B498-43B3-948B-1728B52AA6E4}">
                  <adec:decorative xmlns:adec="http://schemas.microsoft.com/office/drawing/2017/decorative" val="1"/>
                </a:ext>
              </a:extLst>
            </p:cNvPr>
            <p:cNvSpPr/>
            <p:nvPr/>
          </p:nvSpPr>
          <p:spPr>
            <a:xfrm>
              <a:off x="2621280" y="1737360"/>
              <a:ext cx="266700" cy="678180"/>
            </a:xfrm>
            <a:prstGeom prst="rect">
              <a:avLst/>
            </a:prstGeom>
            <a:solidFill>
              <a:schemeClr val="accent4"/>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29">
              <a:extLst>
                <a:ext uri="{FF2B5EF4-FFF2-40B4-BE49-F238E27FC236}">
                  <a16:creationId xmlns:a16="http://schemas.microsoft.com/office/drawing/2014/main" id="{D381BC0F-37A4-595C-28B4-30AD8783228A}"/>
                </a:ext>
                <a:ext uri="{C183D7F6-B498-43B3-948B-1728B52AA6E4}">
                  <adec:decorative xmlns:adec="http://schemas.microsoft.com/office/drawing/2017/decorative" val="1"/>
                </a:ext>
              </a:extLst>
            </p:cNvPr>
            <p:cNvSpPr/>
            <p:nvPr/>
          </p:nvSpPr>
          <p:spPr>
            <a:xfrm>
              <a:off x="2343150" y="1737360"/>
              <a:ext cx="266700" cy="678180"/>
            </a:xfrm>
            <a:prstGeom prst="rect">
              <a:avLst/>
            </a:prstGeom>
            <a:solidFill>
              <a:schemeClr val="accent4"/>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Rectangle 38">
              <a:extLst>
                <a:ext uri="{FF2B5EF4-FFF2-40B4-BE49-F238E27FC236}">
                  <a16:creationId xmlns:a16="http://schemas.microsoft.com/office/drawing/2014/main" id="{BB40B61D-3491-6AAC-97A7-C11A30566FF2}"/>
                </a:ext>
                <a:ext uri="{C183D7F6-B498-43B3-948B-1728B52AA6E4}">
                  <adec:decorative xmlns:adec="http://schemas.microsoft.com/office/drawing/2017/decorative" val="1"/>
                </a:ext>
              </a:extLst>
            </p:cNvPr>
            <p:cNvSpPr/>
            <p:nvPr/>
          </p:nvSpPr>
          <p:spPr>
            <a:xfrm>
              <a:off x="2895600" y="1737360"/>
              <a:ext cx="266700" cy="678180"/>
            </a:xfrm>
            <a:prstGeom prst="rect">
              <a:avLst/>
            </a:prstGeom>
            <a:solidFill>
              <a:schemeClr val="accent4"/>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Rectangle 39">
              <a:extLst>
                <a:ext uri="{FF2B5EF4-FFF2-40B4-BE49-F238E27FC236}">
                  <a16:creationId xmlns:a16="http://schemas.microsoft.com/office/drawing/2014/main" id="{8B223263-C159-912E-808A-8E3A7C9C5634}"/>
                </a:ext>
                <a:ext uri="{C183D7F6-B498-43B3-948B-1728B52AA6E4}">
                  <adec:decorative xmlns:adec="http://schemas.microsoft.com/office/drawing/2017/decorative" val="1"/>
                </a:ext>
              </a:extLst>
            </p:cNvPr>
            <p:cNvSpPr/>
            <p:nvPr/>
          </p:nvSpPr>
          <p:spPr>
            <a:xfrm>
              <a:off x="3177540" y="1737360"/>
              <a:ext cx="266700" cy="678180"/>
            </a:xfrm>
            <a:prstGeom prst="rect">
              <a:avLst/>
            </a:prstGeom>
            <a:solidFill>
              <a:schemeClr val="accent2"/>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Rectangle 40">
              <a:extLst>
                <a:ext uri="{FF2B5EF4-FFF2-40B4-BE49-F238E27FC236}">
                  <a16:creationId xmlns:a16="http://schemas.microsoft.com/office/drawing/2014/main" id="{C40BE61E-50B2-9573-858C-0C4158BB0BDA}"/>
                </a:ext>
                <a:ext uri="{C183D7F6-B498-43B3-948B-1728B52AA6E4}">
                  <adec:decorative xmlns:adec="http://schemas.microsoft.com/office/drawing/2017/decorative" val="1"/>
                </a:ext>
              </a:extLst>
            </p:cNvPr>
            <p:cNvSpPr/>
            <p:nvPr/>
          </p:nvSpPr>
          <p:spPr>
            <a:xfrm>
              <a:off x="3741420" y="1737360"/>
              <a:ext cx="266700" cy="678180"/>
            </a:xfrm>
            <a:prstGeom prst="rect">
              <a:avLst/>
            </a:prstGeom>
            <a:solidFill>
              <a:schemeClr val="accent2"/>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Rectangle 41">
              <a:extLst>
                <a:ext uri="{FF2B5EF4-FFF2-40B4-BE49-F238E27FC236}">
                  <a16:creationId xmlns:a16="http://schemas.microsoft.com/office/drawing/2014/main" id="{1A01528D-4F57-F707-E3AC-BECD277E3F88}"/>
                </a:ext>
                <a:ext uri="{C183D7F6-B498-43B3-948B-1728B52AA6E4}">
                  <adec:decorative xmlns:adec="http://schemas.microsoft.com/office/drawing/2017/decorative" val="1"/>
                </a:ext>
              </a:extLst>
            </p:cNvPr>
            <p:cNvSpPr/>
            <p:nvPr/>
          </p:nvSpPr>
          <p:spPr>
            <a:xfrm>
              <a:off x="3463290" y="1737360"/>
              <a:ext cx="266700" cy="678180"/>
            </a:xfrm>
            <a:prstGeom prst="rect">
              <a:avLst/>
            </a:prstGeom>
            <a:solidFill>
              <a:schemeClr val="accent2"/>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Rectangle 42">
              <a:extLst>
                <a:ext uri="{FF2B5EF4-FFF2-40B4-BE49-F238E27FC236}">
                  <a16:creationId xmlns:a16="http://schemas.microsoft.com/office/drawing/2014/main" id="{37A95EB8-B0F7-DDE4-249D-49895DAA151A}"/>
                </a:ext>
                <a:ext uri="{C183D7F6-B498-43B3-948B-1728B52AA6E4}">
                  <adec:decorative xmlns:adec="http://schemas.microsoft.com/office/drawing/2017/decorative" val="1"/>
                </a:ext>
              </a:extLst>
            </p:cNvPr>
            <p:cNvSpPr/>
            <p:nvPr/>
          </p:nvSpPr>
          <p:spPr>
            <a:xfrm>
              <a:off x="4030980" y="1737360"/>
              <a:ext cx="266700" cy="678180"/>
            </a:xfrm>
            <a:prstGeom prst="rect">
              <a:avLst/>
            </a:prstGeom>
            <a:solidFill>
              <a:schemeClr val="accent2"/>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 name="Rectangle 43">
              <a:extLst>
                <a:ext uri="{FF2B5EF4-FFF2-40B4-BE49-F238E27FC236}">
                  <a16:creationId xmlns:a16="http://schemas.microsoft.com/office/drawing/2014/main" id="{4BCDC918-C6BE-E9A0-F6BD-29C3F283531A}"/>
                </a:ext>
                <a:ext uri="{C183D7F6-B498-43B3-948B-1728B52AA6E4}">
                  <adec:decorative xmlns:adec="http://schemas.microsoft.com/office/drawing/2017/decorative" val="1"/>
                </a:ext>
              </a:extLst>
            </p:cNvPr>
            <p:cNvSpPr/>
            <p:nvPr/>
          </p:nvSpPr>
          <p:spPr>
            <a:xfrm>
              <a:off x="4312920" y="1737360"/>
              <a:ext cx="266700" cy="678180"/>
            </a:xfrm>
            <a:prstGeom prst="rect">
              <a:avLst/>
            </a:prstGeom>
            <a:solidFill>
              <a:schemeClr val="accent2"/>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Rectangle 44">
              <a:extLst>
                <a:ext uri="{FF2B5EF4-FFF2-40B4-BE49-F238E27FC236}">
                  <a16:creationId xmlns:a16="http://schemas.microsoft.com/office/drawing/2014/main" id="{7E248543-87B2-1DB2-162A-8A40394E682D}"/>
                </a:ext>
                <a:ext uri="{C183D7F6-B498-43B3-948B-1728B52AA6E4}">
                  <adec:decorative xmlns:adec="http://schemas.microsoft.com/office/drawing/2017/decorative" val="1"/>
                </a:ext>
              </a:extLst>
            </p:cNvPr>
            <p:cNvSpPr/>
            <p:nvPr/>
          </p:nvSpPr>
          <p:spPr>
            <a:xfrm>
              <a:off x="4876800" y="1737360"/>
              <a:ext cx="266700" cy="678180"/>
            </a:xfrm>
            <a:prstGeom prst="rect">
              <a:avLst/>
            </a:prstGeom>
            <a:solidFill>
              <a:schemeClr val="accent5"/>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 name="Rectangle 45">
              <a:extLst>
                <a:ext uri="{FF2B5EF4-FFF2-40B4-BE49-F238E27FC236}">
                  <a16:creationId xmlns:a16="http://schemas.microsoft.com/office/drawing/2014/main" id="{B30A820B-DA60-01A7-5B41-29C5398EBFDD}"/>
                </a:ext>
                <a:ext uri="{C183D7F6-B498-43B3-948B-1728B52AA6E4}">
                  <adec:decorative xmlns:adec="http://schemas.microsoft.com/office/drawing/2017/decorative" val="1"/>
                </a:ext>
              </a:extLst>
            </p:cNvPr>
            <p:cNvSpPr/>
            <p:nvPr/>
          </p:nvSpPr>
          <p:spPr>
            <a:xfrm>
              <a:off x="4598670" y="1737360"/>
              <a:ext cx="266700" cy="678180"/>
            </a:xfrm>
            <a:prstGeom prst="rect">
              <a:avLst/>
            </a:prstGeom>
            <a:solidFill>
              <a:schemeClr val="accent2"/>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Rectangle 46">
              <a:extLst>
                <a:ext uri="{FF2B5EF4-FFF2-40B4-BE49-F238E27FC236}">
                  <a16:creationId xmlns:a16="http://schemas.microsoft.com/office/drawing/2014/main" id="{5E65CDB0-F374-E97B-F8E6-2B5297F67F33}"/>
                </a:ext>
                <a:ext uri="{C183D7F6-B498-43B3-948B-1728B52AA6E4}">
                  <adec:decorative xmlns:adec="http://schemas.microsoft.com/office/drawing/2017/decorative" val="1"/>
                </a:ext>
              </a:extLst>
            </p:cNvPr>
            <p:cNvSpPr/>
            <p:nvPr/>
          </p:nvSpPr>
          <p:spPr>
            <a:xfrm>
              <a:off x="5158740" y="1737360"/>
              <a:ext cx="266700" cy="678180"/>
            </a:xfrm>
            <a:prstGeom prst="rect">
              <a:avLst/>
            </a:prstGeom>
            <a:solidFill>
              <a:schemeClr val="accent5"/>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 name="Rectangle 47">
              <a:extLst>
                <a:ext uri="{FF2B5EF4-FFF2-40B4-BE49-F238E27FC236}">
                  <a16:creationId xmlns:a16="http://schemas.microsoft.com/office/drawing/2014/main" id="{DC7D6860-915E-C510-46CA-32B95B8005D5}"/>
                </a:ext>
                <a:ext uri="{C183D7F6-B498-43B3-948B-1728B52AA6E4}">
                  <adec:decorative xmlns:adec="http://schemas.microsoft.com/office/drawing/2017/decorative" val="1"/>
                </a:ext>
              </a:extLst>
            </p:cNvPr>
            <p:cNvSpPr/>
            <p:nvPr/>
          </p:nvSpPr>
          <p:spPr>
            <a:xfrm>
              <a:off x="5440680" y="1737360"/>
              <a:ext cx="266700" cy="678180"/>
            </a:xfrm>
            <a:prstGeom prst="rect">
              <a:avLst/>
            </a:prstGeom>
            <a:solidFill>
              <a:schemeClr val="accent5"/>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Rectangle 48">
              <a:extLst>
                <a:ext uri="{FF2B5EF4-FFF2-40B4-BE49-F238E27FC236}">
                  <a16:creationId xmlns:a16="http://schemas.microsoft.com/office/drawing/2014/main" id="{E22D0C1A-BB3F-982F-D7EE-E4209A0BE5AF}"/>
                </a:ext>
                <a:ext uri="{C183D7F6-B498-43B3-948B-1728B52AA6E4}">
                  <adec:decorative xmlns:adec="http://schemas.microsoft.com/office/drawing/2017/decorative" val="1"/>
                </a:ext>
              </a:extLst>
            </p:cNvPr>
            <p:cNvSpPr/>
            <p:nvPr/>
          </p:nvSpPr>
          <p:spPr>
            <a:xfrm>
              <a:off x="6004560" y="1737360"/>
              <a:ext cx="266700" cy="678180"/>
            </a:xfrm>
            <a:prstGeom prst="rect">
              <a:avLst/>
            </a:prstGeom>
            <a:solidFill>
              <a:schemeClr val="accent5"/>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0" name="Rectangle 49">
              <a:extLst>
                <a:ext uri="{FF2B5EF4-FFF2-40B4-BE49-F238E27FC236}">
                  <a16:creationId xmlns:a16="http://schemas.microsoft.com/office/drawing/2014/main" id="{98E36AF5-FA30-A493-8B9A-4231F5C31077}"/>
                </a:ext>
                <a:ext uri="{C183D7F6-B498-43B3-948B-1728B52AA6E4}">
                  <adec:decorative xmlns:adec="http://schemas.microsoft.com/office/drawing/2017/decorative" val="1"/>
                </a:ext>
              </a:extLst>
            </p:cNvPr>
            <p:cNvSpPr/>
            <p:nvPr/>
          </p:nvSpPr>
          <p:spPr>
            <a:xfrm>
              <a:off x="5726430" y="1737360"/>
              <a:ext cx="266700" cy="678180"/>
            </a:xfrm>
            <a:prstGeom prst="rect">
              <a:avLst/>
            </a:prstGeom>
            <a:solidFill>
              <a:schemeClr val="accent5"/>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Rectangle 50">
              <a:extLst>
                <a:ext uri="{FF2B5EF4-FFF2-40B4-BE49-F238E27FC236}">
                  <a16:creationId xmlns:a16="http://schemas.microsoft.com/office/drawing/2014/main" id="{3A5D6101-4890-3907-DB58-D73BCE46E98B}"/>
                </a:ext>
                <a:ext uri="{C183D7F6-B498-43B3-948B-1728B52AA6E4}">
                  <adec:decorative xmlns:adec="http://schemas.microsoft.com/office/drawing/2017/decorative" val="1"/>
                </a:ext>
              </a:extLst>
            </p:cNvPr>
            <p:cNvSpPr/>
            <p:nvPr/>
          </p:nvSpPr>
          <p:spPr>
            <a:xfrm>
              <a:off x="6294120" y="1737360"/>
              <a:ext cx="266700" cy="678180"/>
            </a:xfrm>
            <a:prstGeom prst="rect">
              <a:avLst/>
            </a:prstGeom>
            <a:solidFill>
              <a:schemeClr val="accent5"/>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Rectangle 51">
              <a:extLst>
                <a:ext uri="{FF2B5EF4-FFF2-40B4-BE49-F238E27FC236}">
                  <a16:creationId xmlns:a16="http://schemas.microsoft.com/office/drawing/2014/main" id="{A21B51DE-8196-B186-B065-15D2E06E9F78}"/>
                </a:ext>
                <a:ext uri="{C183D7F6-B498-43B3-948B-1728B52AA6E4}">
                  <adec:decorative xmlns:adec="http://schemas.microsoft.com/office/drawing/2017/decorative" val="1"/>
                </a:ext>
              </a:extLst>
            </p:cNvPr>
            <p:cNvSpPr/>
            <p:nvPr/>
          </p:nvSpPr>
          <p:spPr>
            <a:xfrm>
              <a:off x="6576060" y="1737360"/>
              <a:ext cx="266700" cy="678180"/>
            </a:xfrm>
            <a:prstGeom prst="rect">
              <a:avLst/>
            </a:prstGeom>
            <a:solidFill>
              <a:schemeClr val="accent5"/>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Rectangle 52">
              <a:extLst>
                <a:ext uri="{FF2B5EF4-FFF2-40B4-BE49-F238E27FC236}">
                  <a16:creationId xmlns:a16="http://schemas.microsoft.com/office/drawing/2014/main" id="{1E587767-EDE2-B95C-948A-EA6AADE257E2}"/>
                </a:ext>
                <a:ext uri="{C183D7F6-B498-43B3-948B-1728B52AA6E4}">
                  <adec:decorative xmlns:adec="http://schemas.microsoft.com/office/drawing/2017/decorative" val="1"/>
                </a:ext>
              </a:extLst>
            </p:cNvPr>
            <p:cNvSpPr/>
            <p:nvPr/>
          </p:nvSpPr>
          <p:spPr>
            <a:xfrm>
              <a:off x="7139940" y="1737360"/>
              <a:ext cx="266700" cy="678180"/>
            </a:xfrm>
            <a:prstGeom prst="rect">
              <a:avLst/>
            </a:prstGeom>
            <a:no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Rectangle 53">
              <a:extLst>
                <a:ext uri="{FF2B5EF4-FFF2-40B4-BE49-F238E27FC236}">
                  <a16:creationId xmlns:a16="http://schemas.microsoft.com/office/drawing/2014/main" id="{5521D105-92EA-32BE-916E-B9C667BF7D19}"/>
                </a:ext>
                <a:ext uri="{C183D7F6-B498-43B3-948B-1728B52AA6E4}">
                  <adec:decorative xmlns:adec="http://schemas.microsoft.com/office/drawing/2017/decorative" val="1"/>
                </a:ext>
              </a:extLst>
            </p:cNvPr>
            <p:cNvSpPr/>
            <p:nvPr/>
          </p:nvSpPr>
          <p:spPr>
            <a:xfrm>
              <a:off x="6861810" y="1737360"/>
              <a:ext cx="266700" cy="678180"/>
            </a:xfrm>
            <a:prstGeom prst="rect">
              <a:avLst/>
            </a:prstGeom>
            <a:solidFill>
              <a:schemeClr val="accent5"/>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Oval 62">
              <a:extLst>
                <a:ext uri="{FF2B5EF4-FFF2-40B4-BE49-F238E27FC236}">
                  <a16:creationId xmlns:a16="http://schemas.microsoft.com/office/drawing/2014/main" id="{C0410365-9C6D-D1D1-755D-CD0CE8A2EA3D}"/>
                </a:ext>
                <a:ext uri="{C183D7F6-B498-43B3-948B-1728B52AA6E4}">
                  <adec:decorative xmlns:adec="http://schemas.microsoft.com/office/drawing/2017/decorative" val="1"/>
                </a:ext>
              </a:extLst>
            </p:cNvPr>
            <p:cNvSpPr/>
            <p:nvPr/>
          </p:nvSpPr>
          <p:spPr>
            <a:xfrm>
              <a:off x="7520940" y="2331720"/>
              <a:ext cx="87630" cy="91440"/>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Oval 63">
              <a:extLst>
                <a:ext uri="{FF2B5EF4-FFF2-40B4-BE49-F238E27FC236}">
                  <a16:creationId xmlns:a16="http://schemas.microsoft.com/office/drawing/2014/main" id="{C2A8C5FD-D49A-8D1F-8832-84CCDCC937EB}"/>
                </a:ext>
                <a:ext uri="{C183D7F6-B498-43B3-948B-1728B52AA6E4}">
                  <adec:decorative xmlns:adec="http://schemas.microsoft.com/office/drawing/2017/decorative" val="1"/>
                </a:ext>
              </a:extLst>
            </p:cNvPr>
            <p:cNvSpPr/>
            <p:nvPr/>
          </p:nvSpPr>
          <p:spPr>
            <a:xfrm>
              <a:off x="7741920" y="2339340"/>
              <a:ext cx="87630" cy="91440"/>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Oval 65">
              <a:extLst>
                <a:ext uri="{FF2B5EF4-FFF2-40B4-BE49-F238E27FC236}">
                  <a16:creationId xmlns:a16="http://schemas.microsoft.com/office/drawing/2014/main" id="{0468D916-5949-B57E-5BAA-D0EF63CD0663}"/>
                </a:ext>
                <a:ext uri="{C183D7F6-B498-43B3-948B-1728B52AA6E4}">
                  <adec:decorative xmlns:adec="http://schemas.microsoft.com/office/drawing/2017/decorative" val="1"/>
                </a:ext>
              </a:extLst>
            </p:cNvPr>
            <p:cNvSpPr/>
            <p:nvPr/>
          </p:nvSpPr>
          <p:spPr>
            <a:xfrm>
              <a:off x="7955280" y="2331720"/>
              <a:ext cx="87630" cy="91440"/>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Oval 64">
              <a:extLst>
                <a:ext uri="{FF2B5EF4-FFF2-40B4-BE49-F238E27FC236}">
                  <a16:creationId xmlns:a16="http://schemas.microsoft.com/office/drawing/2014/main" id="{52DD254A-FA78-BEC4-2F18-E92078AA3382}"/>
                </a:ext>
                <a:ext uri="{C183D7F6-B498-43B3-948B-1728B52AA6E4}">
                  <adec:decorative xmlns:adec="http://schemas.microsoft.com/office/drawing/2017/decorative" val="1"/>
                </a:ext>
              </a:extLst>
            </p:cNvPr>
            <p:cNvSpPr/>
            <p:nvPr/>
          </p:nvSpPr>
          <p:spPr>
            <a:xfrm>
              <a:off x="8180070" y="2339340"/>
              <a:ext cx="87630" cy="91440"/>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Rectangle 54">
              <a:extLst>
                <a:ext uri="{FF2B5EF4-FFF2-40B4-BE49-F238E27FC236}">
                  <a16:creationId xmlns:a16="http://schemas.microsoft.com/office/drawing/2014/main" id="{A8DC54CA-9A24-611C-DC69-D8A6C4315A00}"/>
                </a:ext>
                <a:ext uri="{C183D7F6-B498-43B3-948B-1728B52AA6E4}">
                  <adec:decorative xmlns:adec="http://schemas.microsoft.com/office/drawing/2017/decorative" val="1"/>
                </a:ext>
              </a:extLst>
            </p:cNvPr>
            <p:cNvSpPr/>
            <p:nvPr/>
          </p:nvSpPr>
          <p:spPr>
            <a:xfrm>
              <a:off x="9014460" y="1744980"/>
              <a:ext cx="266700" cy="678180"/>
            </a:xfrm>
            <a:prstGeom prst="rect">
              <a:avLst/>
            </a:prstGeom>
            <a:solidFill>
              <a:schemeClr val="accent6"/>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Rectangle 1">
              <a:extLst>
                <a:ext uri="{FF2B5EF4-FFF2-40B4-BE49-F238E27FC236}">
                  <a16:creationId xmlns:a16="http://schemas.microsoft.com/office/drawing/2014/main" id="{E19E1DFF-35FA-4971-6CA8-11452AA28C4C}"/>
                </a:ext>
                <a:ext uri="{C183D7F6-B498-43B3-948B-1728B52AA6E4}">
                  <adec:decorative xmlns:adec="http://schemas.microsoft.com/office/drawing/2017/decorative" val="1"/>
                </a:ext>
              </a:extLst>
            </p:cNvPr>
            <p:cNvSpPr/>
            <p:nvPr/>
          </p:nvSpPr>
          <p:spPr>
            <a:xfrm>
              <a:off x="8740140" y="1744980"/>
              <a:ext cx="266700" cy="678180"/>
            </a:xfrm>
            <a:prstGeom prst="rect">
              <a:avLst/>
            </a:prstGeom>
            <a:no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Rectangle 55">
              <a:extLst>
                <a:ext uri="{FF2B5EF4-FFF2-40B4-BE49-F238E27FC236}">
                  <a16:creationId xmlns:a16="http://schemas.microsoft.com/office/drawing/2014/main" id="{382380C7-7476-BE1A-19C9-12188DCC8820}"/>
                </a:ext>
                <a:ext uri="{C183D7F6-B498-43B3-948B-1728B52AA6E4}">
                  <adec:decorative xmlns:adec="http://schemas.microsoft.com/office/drawing/2017/decorative" val="1"/>
                </a:ext>
              </a:extLst>
            </p:cNvPr>
            <p:cNvSpPr/>
            <p:nvPr/>
          </p:nvSpPr>
          <p:spPr>
            <a:xfrm>
              <a:off x="9296400" y="1744980"/>
              <a:ext cx="266700" cy="678180"/>
            </a:xfrm>
            <a:prstGeom prst="rect">
              <a:avLst/>
            </a:prstGeom>
            <a:solidFill>
              <a:schemeClr val="accent6"/>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Rectangle 57">
              <a:extLst>
                <a:ext uri="{FF2B5EF4-FFF2-40B4-BE49-F238E27FC236}">
                  <a16:creationId xmlns:a16="http://schemas.microsoft.com/office/drawing/2014/main" id="{A6B14F0F-4460-FEDF-EB4E-132DC3C60BA4}"/>
                </a:ext>
                <a:ext uri="{C183D7F6-B498-43B3-948B-1728B52AA6E4}">
                  <adec:decorative xmlns:adec="http://schemas.microsoft.com/office/drawing/2017/decorative" val="1"/>
                </a:ext>
              </a:extLst>
            </p:cNvPr>
            <p:cNvSpPr/>
            <p:nvPr/>
          </p:nvSpPr>
          <p:spPr>
            <a:xfrm>
              <a:off x="9582150" y="1744980"/>
              <a:ext cx="266700" cy="678180"/>
            </a:xfrm>
            <a:prstGeom prst="rect">
              <a:avLst/>
            </a:prstGeom>
            <a:solidFill>
              <a:schemeClr val="accent6"/>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Rectangle 56">
              <a:extLst>
                <a:ext uri="{FF2B5EF4-FFF2-40B4-BE49-F238E27FC236}">
                  <a16:creationId xmlns:a16="http://schemas.microsoft.com/office/drawing/2014/main" id="{3601EC51-B955-F311-49AC-2FC1FA727531}"/>
                </a:ext>
                <a:ext uri="{C183D7F6-B498-43B3-948B-1728B52AA6E4}">
                  <adec:decorative xmlns:adec="http://schemas.microsoft.com/office/drawing/2017/decorative" val="1"/>
                </a:ext>
              </a:extLst>
            </p:cNvPr>
            <p:cNvSpPr/>
            <p:nvPr/>
          </p:nvSpPr>
          <p:spPr>
            <a:xfrm>
              <a:off x="9860280" y="1744980"/>
              <a:ext cx="266700" cy="678180"/>
            </a:xfrm>
            <a:prstGeom prst="rect">
              <a:avLst/>
            </a:prstGeom>
            <a:solidFill>
              <a:schemeClr val="accent6"/>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Rectangle 58">
              <a:extLst>
                <a:ext uri="{FF2B5EF4-FFF2-40B4-BE49-F238E27FC236}">
                  <a16:creationId xmlns:a16="http://schemas.microsoft.com/office/drawing/2014/main" id="{863EF1AC-D02D-55B0-FCB9-876594941497}"/>
                </a:ext>
                <a:ext uri="{C183D7F6-B498-43B3-948B-1728B52AA6E4}">
                  <adec:decorative xmlns:adec="http://schemas.microsoft.com/office/drawing/2017/decorative" val="1"/>
                </a:ext>
              </a:extLst>
            </p:cNvPr>
            <p:cNvSpPr/>
            <p:nvPr/>
          </p:nvSpPr>
          <p:spPr>
            <a:xfrm>
              <a:off x="10149840" y="1744980"/>
              <a:ext cx="266700" cy="678180"/>
            </a:xfrm>
            <a:prstGeom prst="rect">
              <a:avLst/>
            </a:prstGeom>
            <a:solidFill>
              <a:schemeClr val="accent6"/>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Rectangle 59">
              <a:extLst>
                <a:ext uri="{FF2B5EF4-FFF2-40B4-BE49-F238E27FC236}">
                  <a16:creationId xmlns:a16="http://schemas.microsoft.com/office/drawing/2014/main" id="{D15104C9-0AD7-16C5-E0BA-84389AFCD411}"/>
                </a:ext>
                <a:ext uri="{C183D7F6-B498-43B3-948B-1728B52AA6E4}">
                  <adec:decorative xmlns:adec="http://schemas.microsoft.com/office/drawing/2017/decorative" val="1"/>
                </a:ext>
              </a:extLst>
            </p:cNvPr>
            <p:cNvSpPr/>
            <p:nvPr/>
          </p:nvSpPr>
          <p:spPr>
            <a:xfrm>
              <a:off x="10431780" y="1744980"/>
              <a:ext cx="266700" cy="678180"/>
            </a:xfrm>
            <a:prstGeom prst="rect">
              <a:avLst/>
            </a:prstGeom>
            <a:solidFill>
              <a:schemeClr val="accent6"/>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Rectangle 60">
              <a:extLst>
                <a:ext uri="{FF2B5EF4-FFF2-40B4-BE49-F238E27FC236}">
                  <a16:creationId xmlns:a16="http://schemas.microsoft.com/office/drawing/2014/main" id="{4D3282E1-75DB-27EA-C304-0F1C7EE866D0}"/>
                </a:ext>
                <a:ext uri="{C183D7F6-B498-43B3-948B-1728B52AA6E4}">
                  <adec:decorative xmlns:adec="http://schemas.microsoft.com/office/drawing/2017/decorative" val="1"/>
                </a:ext>
              </a:extLst>
            </p:cNvPr>
            <p:cNvSpPr/>
            <p:nvPr/>
          </p:nvSpPr>
          <p:spPr>
            <a:xfrm>
              <a:off x="10995660" y="1744980"/>
              <a:ext cx="266700" cy="678180"/>
            </a:xfrm>
            <a:prstGeom prst="rect">
              <a:avLst/>
            </a:prstGeom>
            <a:solidFill>
              <a:schemeClr val="accent6"/>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Rectangle 61">
              <a:extLst>
                <a:ext uri="{FF2B5EF4-FFF2-40B4-BE49-F238E27FC236}">
                  <a16:creationId xmlns:a16="http://schemas.microsoft.com/office/drawing/2014/main" id="{A3FD35B1-6E07-0CBF-90CC-ACF12E74ACFD}"/>
                </a:ext>
                <a:ext uri="{C183D7F6-B498-43B3-948B-1728B52AA6E4}">
                  <adec:decorative xmlns:adec="http://schemas.microsoft.com/office/drawing/2017/decorative" val="1"/>
                </a:ext>
              </a:extLst>
            </p:cNvPr>
            <p:cNvSpPr/>
            <p:nvPr/>
          </p:nvSpPr>
          <p:spPr>
            <a:xfrm>
              <a:off x="10717530" y="1744980"/>
              <a:ext cx="266700" cy="678180"/>
            </a:xfrm>
            <a:prstGeom prst="rect">
              <a:avLst/>
            </a:prstGeom>
            <a:solidFill>
              <a:schemeClr val="accent6"/>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3CA56AF3-8AB0-01EE-FB26-5BA596EB34E0}"/>
                </a:ext>
                <a:ext uri="{C183D7F6-B498-43B3-948B-1728B52AA6E4}">
                  <adec:decorative xmlns:adec="http://schemas.microsoft.com/office/drawing/2017/decorative" val="1"/>
                </a:ext>
              </a:extLst>
            </p:cNvPr>
            <p:cNvSpPr/>
            <p:nvPr/>
          </p:nvSpPr>
          <p:spPr>
            <a:xfrm>
              <a:off x="640080" y="1737360"/>
              <a:ext cx="266700" cy="678180"/>
            </a:xfrm>
            <a:prstGeom prst="rect">
              <a:avLst/>
            </a:prstGeom>
            <a:no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67" name="TextBox 66">
            <a:extLst>
              <a:ext uri="{FF2B5EF4-FFF2-40B4-BE49-F238E27FC236}">
                <a16:creationId xmlns:a16="http://schemas.microsoft.com/office/drawing/2014/main" id="{281AE694-6909-DEDA-83B4-E5BAEC2CB528}"/>
              </a:ext>
            </a:extLst>
          </p:cNvPr>
          <p:cNvSpPr txBox="1"/>
          <p:nvPr/>
        </p:nvSpPr>
        <p:spPr>
          <a:xfrm>
            <a:off x="906780" y="2712720"/>
            <a:ext cx="10218420" cy="523220"/>
          </a:xfrm>
          <a:prstGeom prst="rect">
            <a:avLst/>
          </a:prstGeom>
          <a:noFill/>
        </p:spPr>
        <p:txBody>
          <a:bodyPr wrap="square" rtlCol="0">
            <a:spAutoFit/>
          </a:bodyPr>
          <a:lstStyle/>
          <a:p>
            <a:r>
              <a:rPr lang="en-US" sz="2800" b="1">
                <a:solidFill>
                  <a:schemeClr val="accent4"/>
                </a:solidFill>
              </a:rPr>
              <a:t>Code</a:t>
            </a:r>
            <a:r>
              <a:rPr lang="en-US" sz="2800"/>
              <a:t>                   </a:t>
            </a:r>
            <a:r>
              <a:rPr lang="en-US" sz="2800" b="1" err="1">
                <a:solidFill>
                  <a:schemeClr val="accent2"/>
                </a:solidFill>
              </a:rPr>
              <a:t>Globals</a:t>
            </a:r>
            <a:r>
              <a:rPr lang="en-US" sz="2800" b="1">
                <a:solidFill>
                  <a:schemeClr val="accent2"/>
                </a:solidFill>
              </a:rPr>
              <a:t>            </a:t>
            </a:r>
            <a:r>
              <a:rPr lang="en-US" sz="2800" b="1">
                <a:solidFill>
                  <a:schemeClr val="accent5"/>
                </a:solidFill>
              </a:rPr>
              <a:t>Heap-&gt;                                        </a:t>
            </a:r>
            <a:r>
              <a:rPr lang="en-US" sz="2800" b="1">
                <a:solidFill>
                  <a:schemeClr val="accent6"/>
                </a:solidFill>
              </a:rPr>
              <a:t>&lt;-Stack</a:t>
            </a:r>
            <a:endParaRPr lang="en-US" sz="2800">
              <a:solidFill>
                <a:schemeClr val="accent6"/>
              </a:solidFill>
            </a:endParaRPr>
          </a:p>
        </p:txBody>
      </p:sp>
      <p:sp>
        <p:nvSpPr>
          <p:cNvPr id="74" name="Content Placeholder 73">
            <a:extLst>
              <a:ext uri="{FF2B5EF4-FFF2-40B4-BE49-F238E27FC236}">
                <a16:creationId xmlns:a16="http://schemas.microsoft.com/office/drawing/2014/main" id="{0F2FF1A2-FA19-1320-CD79-68AA809A8158}"/>
              </a:ext>
            </a:extLst>
          </p:cNvPr>
          <p:cNvSpPr>
            <a:spLocks noGrp="1"/>
          </p:cNvSpPr>
          <p:nvPr>
            <p:ph idx="1"/>
          </p:nvPr>
        </p:nvSpPr>
        <p:spPr>
          <a:xfrm>
            <a:off x="1143000" y="3517880"/>
            <a:ext cx="9872871" cy="2705948"/>
          </a:xfrm>
        </p:spPr>
        <p:txBody>
          <a:bodyPr>
            <a:normAutofit lnSpcReduction="10000"/>
          </a:bodyPr>
          <a:lstStyle/>
          <a:p>
            <a:pPr fontAlgn="base"/>
            <a:r>
              <a:rPr lang="en-US" sz="2400" dirty="0"/>
              <a:t>Each byte of memory has an address</a:t>
            </a:r>
          </a:p>
          <a:p>
            <a:pPr fontAlgn="base"/>
            <a:r>
              <a:rPr lang="en-US" sz="2400" dirty="0"/>
              <a:t>Lowest memory stores program instructions, then global variables (static constants, string literals)</a:t>
            </a:r>
          </a:p>
          <a:p>
            <a:pPr fontAlgn="base"/>
            <a:r>
              <a:rPr lang="en-US" sz="2400" dirty="0"/>
              <a:t>‘Heap’ holds dynamically allocated variables (‘new’ or ‘malloc’ variables)</a:t>
            </a:r>
          </a:p>
          <a:p>
            <a:pPr fontAlgn="base"/>
            <a:r>
              <a:rPr lang="en-US" sz="2400" dirty="0"/>
              <a:t>‘Stack’ holds current instructions, each function in a frame</a:t>
            </a:r>
          </a:p>
          <a:p>
            <a:pPr lvl="1" fontAlgn="base"/>
            <a:r>
              <a:rPr lang="en-US" dirty="0"/>
              <a:t>‘Stack’ memory implies that a frame is added, and then the last frame added is removed first</a:t>
            </a:r>
          </a:p>
        </p:txBody>
      </p:sp>
      <p:sp>
        <p:nvSpPr>
          <p:cNvPr id="5" name="Footer Placeholder 4">
            <a:extLst>
              <a:ext uri="{FF2B5EF4-FFF2-40B4-BE49-F238E27FC236}">
                <a16:creationId xmlns:a16="http://schemas.microsoft.com/office/drawing/2014/main" id="{E5D24B35-F956-1B60-9610-C6EAD89E2086}"/>
              </a:ext>
            </a:extLst>
          </p:cNvPr>
          <p:cNvSpPr>
            <a:spLocks noGrp="1"/>
          </p:cNvSpPr>
          <p:nvPr>
            <p:ph type="ftr" sz="quarter" idx="11"/>
          </p:nvPr>
        </p:nvSpPr>
        <p:spPr/>
        <p:txBody>
          <a:bodyPr/>
          <a:lstStyle/>
          <a:p>
            <a:r>
              <a:rPr lang="fr-FR"/>
              <a:t>CSE 374 SP26  Lecture code profiling, Professor Hazen</a:t>
            </a:r>
            <a:endParaRPr lang="en-US"/>
          </a:p>
        </p:txBody>
      </p:sp>
      <p:sp>
        <p:nvSpPr>
          <p:cNvPr id="6" name="Slide Number Placeholder 5">
            <a:extLst>
              <a:ext uri="{FF2B5EF4-FFF2-40B4-BE49-F238E27FC236}">
                <a16:creationId xmlns:a16="http://schemas.microsoft.com/office/drawing/2014/main" id="{7EA1353F-AE56-F23A-F3A2-F9A1EB3D40ED}"/>
              </a:ext>
            </a:extLst>
          </p:cNvPr>
          <p:cNvSpPr>
            <a:spLocks noGrp="1"/>
          </p:cNvSpPr>
          <p:nvPr>
            <p:ph type="sldNum" sz="quarter" idx="12"/>
          </p:nvPr>
        </p:nvSpPr>
        <p:spPr/>
        <p:txBody>
          <a:bodyPr/>
          <a:lstStyle/>
          <a:p>
            <a:fld id="{4FAB73BC-B049-4115-A692-8D63A059BFB8}" type="slidenum">
              <a:rPr lang="en-US" smtClean="0"/>
              <a:t>31</a:t>
            </a:fld>
            <a:endParaRPr lang="en-US"/>
          </a:p>
        </p:txBody>
      </p:sp>
    </p:spTree>
    <p:extLst>
      <p:ext uri="{BB962C8B-B14F-4D97-AF65-F5344CB8AC3E}">
        <p14:creationId xmlns:p14="http://schemas.microsoft.com/office/powerpoint/2010/main" val="398028540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119E623-69BA-01B4-C60F-319D7DF3E77E}"/>
            </a:ext>
          </a:extLst>
        </p:cNvPr>
        <p:cNvGrpSpPr/>
        <p:nvPr/>
      </p:nvGrpSpPr>
      <p:grpSpPr>
        <a:xfrm>
          <a:off x="0" y="0"/>
          <a:ext cx="0" cy="0"/>
          <a:chOff x="0" y="0"/>
          <a:chExt cx="0" cy="0"/>
        </a:xfrm>
      </p:grpSpPr>
      <p:sp>
        <p:nvSpPr>
          <p:cNvPr id="7" name="Title 6">
            <a:extLst>
              <a:ext uri="{FF2B5EF4-FFF2-40B4-BE49-F238E27FC236}">
                <a16:creationId xmlns:a16="http://schemas.microsoft.com/office/drawing/2014/main" id="{2A544D03-3D46-8291-5E64-C5DBC2A9010E}"/>
              </a:ext>
            </a:extLst>
          </p:cNvPr>
          <p:cNvSpPr>
            <a:spLocks noGrp="1"/>
          </p:cNvSpPr>
          <p:nvPr>
            <p:ph type="title"/>
          </p:nvPr>
        </p:nvSpPr>
        <p:spPr>
          <a:xfrm>
            <a:off x="1143000" y="609600"/>
            <a:ext cx="9875520" cy="975919"/>
          </a:xfrm>
        </p:spPr>
        <p:txBody>
          <a:bodyPr/>
          <a:lstStyle/>
          <a:p>
            <a:r>
              <a:rPr lang="en-US" dirty="0"/>
              <a:t>Memory (zoomed in) (</a:t>
            </a:r>
            <a:r>
              <a:rPr lang="en-US" dirty="0" err="1"/>
              <a:t>bkup</a:t>
            </a:r>
            <a:r>
              <a:rPr lang="en-US" dirty="0"/>
              <a:t>)</a:t>
            </a:r>
          </a:p>
        </p:txBody>
      </p:sp>
      <p:grpSp>
        <p:nvGrpSpPr>
          <p:cNvPr id="4" name="Group 3" descr="Memory schematic with one byte highlighted for a char, and four bytes highlighted for an int">
            <a:extLst>
              <a:ext uri="{FF2B5EF4-FFF2-40B4-BE49-F238E27FC236}">
                <a16:creationId xmlns:a16="http://schemas.microsoft.com/office/drawing/2014/main" id="{DAC61C57-BB5C-59E8-F7F2-A2B86344143B}"/>
              </a:ext>
            </a:extLst>
          </p:cNvPr>
          <p:cNvGrpSpPr/>
          <p:nvPr/>
        </p:nvGrpSpPr>
        <p:grpSpPr>
          <a:xfrm>
            <a:off x="2696155" y="1825816"/>
            <a:ext cx="6766560" cy="678180"/>
            <a:chOff x="640080" y="1737360"/>
            <a:chExt cx="6766560" cy="678180"/>
          </a:xfrm>
        </p:grpSpPr>
        <p:sp>
          <p:nvSpPr>
            <p:cNvPr id="24" name="Rectangle 23" descr="This slide has the same set of rectangles, but, now they are color coded.  The set of rectangles (memory units) furthest left is purple, for 'code', then comes gold, for 'globals', then green for 'heap', and finally blue for 'stack'.&#10;The idea is to show that the working memory is partitioned into different sections.">
              <a:extLst>
                <a:ext uri="{FF2B5EF4-FFF2-40B4-BE49-F238E27FC236}">
                  <a16:creationId xmlns:a16="http://schemas.microsoft.com/office/drawing/2014/main" id="{28BEB33D-E047-DFE3-083A-E89806543D6E}"/>
                </a:ext>
              </a:extLst>
            </p:cNvPr>
            <p:cNvSpPr/>
            <p:nvPr/>
          </p:nvSpPr>
          <p:spPr>
            <a:xfrm>
              <a:off x="922020" y="1737360"/>
              <a:ext cx="266700" cy="678180"/>
            </a:xfrm>
            <a:prstGeom prst="rect">
              <a:avLst/>
            </a:prstGeom>
            <a:no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Rectangle 25">
              <a:extLst>
                <a:ext uri="{FF2B5EF4-FFF2-40B4-BE49-F238E27FC236}">
                  <a16:creationId xmlns:a16="http://schemas.microsoft.com/office/drawing/2014/main" id="{1F7151AC-DE72-BAF5-4A4E-7F3FA3F1A01B}"/>
                </a:ext>
                <a:ext uri="{C183D7F6-B498-43B3-948B-1728B52AA6E4}">
                  <adec:decorative xmlns:adec="http://schemas.microsoft.com/office/drawing/2017/decorative" val="1"/>
                </a:ext>
              </a:extLst>
            </p:cNvPr>
            <p:cNvSpPr/>
            <p:nvPr/>
          </p:nvSpPr>
          <p:spPr>
            <a:xfrm>
              <a:off x="1207770" y="1737360"/>
              <a:ext cx="266700" cy="678180"/>
            </a:xfrm>
            <a:prstGeom prst="rect">
              <a:avLst/>
            </a:prstGeom>
            <a:no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24">
              <a:extLst>
                <a:ext uri="{FF2B5EF4-FFF2-40B4-BE49-F238E27FC236}">
                  <a16:creationId xmlns:a16="http://schemas.microsoft.com/office/drawing/2014/main" id="{BDC0F9F2-9F90-BA8C-9D2F-7E6B267688F0}"/>
                </a:ext>
                <a:ext uri="{C183D7F6-B498-43B3-948B-1728B52AA6E4}">
                  <adec:decorative xmlns:adec="http://schemas.microsoft.com/office/drawing/2017/decorative" val="1"/>
                </a:ext>
              </a:extLst>
            </p:cNvPr>
            <p:cNvSpPr/>
            <p:nvPr/>
          </p:nvSpPr>
          <p:spPr>
            <a:xfrm>
              <a:off x="1485900" y="1737360"/>
              <a:ext cx="266700" cy="678180"/>
            </a:xfrm>
            <a:prstGeom prst="rect">
              <a:avLst/>
            </a:prstGeom>
            <a:no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Rectangle 26">
              <a:extLst>
                <a:ext uri="{FF2B5EF4-FFF2-40B4-BE49-F238E27FC236}">
                  <a16:creationId xmlns:a16="http://schemas.microsoft.com/office/drawing/2014/main" id="{E6287235-F7E1-1DA0-2660-66555B34F7F6}"/>
                </a:ext>
                <a:ext uri="{C183D7F6-B498-43B3-948B-1728B52AA6E4}">
                  <adec:decorative xmlns:adec="http://schemas.microsoft.com/office/drawing/2017/decorative" val="1"/>
                </a:ext>
              </a:extLst>
            </p:cNvPr>
            <p:cNvSpPr/>
            <p:nvPr/>
          </p:nvSpPr>
          <p:spPr>
            <a:xfrm>
              <a:off x="1775460" y="1737360"/>
              <a:ext cx="266700" cy="678180"/>
            </a:xfrm>
            <a:prstGeom prst="rect">
              <a:avLst/>
            </a:prstGeom>
            <a:no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Rectangle 27">
              <a:extLst>
                <a:ext uri="{FF2B5EF4-FFF2-40B4-BE49-F238E27FC236}">
                  <a16:creationId xmlns:a16="http://schemas.microsoft.com/office/drawing/2014/main" id="{17122BB2-0947-630C-BE5B-9C58217613A9}"/>
                </a:ext>
                <a:ext uri="{C183D7F6-B498-43B3-948B-1728B52AA6E4}">
                  <adec:decorative xmlns:adec="http://schemas.microsoft.com/office/drawing/2017/decorative" val="1"/>
                </a:ext>
              </a:extLst>
            </p:cNvPr>
            <p:cNvSpPr/>
            <p:nvPr/>
          </p:nvSpPr>
          <p:spPr>
            <a:xfrm>
              <a:off x="2057400" y="1737360"/>
              <a:ext cx="266700" cy="678180"/>
            </a:xfrm>
            <a:prstGeom prst="rect">
              <a:avLst/>
            </a:prstGeom>
            <a:solidFill>
              <a:schemeClr val="accent5"/>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28">
              <a:extLst>
                <a:ext uri="{FF2B5EF4-FFF2-40B4-BE49-F238E27FC236}">
                  <a16:creationId xmlns:a16="http://schemas.microsoft.com/office/drawing/2014/main" id="{23413264-E672-9958-AFE8-5F06EEBF61F2}"/>
                </a:ext>
                <a:ext uri="{C183D7F6-B498-43B3-948B-1728B52AA6E4}">
                  <adec:decorative xmlns:adec="http://schemas.microsoft.com/office/drawing/2017/decorative" val="1"/>
                </a:ext>
              </a:extLst>
            </p:cNvPr>
            <p:cNvSpPr/>
            <p:nvPr/>
          </p:nvSpPr>
          <p:spPr>
            <a:xfrm>
              <a:off x="2621280" y="1737360"/>
              <a:ext cx="266700" cy="678180"/>
            </a:xfrm>
            <a:prstGeom prst="rect">
              <a:avLst/>
            </a:prstGeom>
            <a:no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29">
              <a:extLst>
                <a:ext uri="{FF2B5EF4-FFF2-40B4-BE49-F238E27FC236}">
                  <a16:creationId xmlns:a16="http://schemas.microsoft.com/office/drawing/2014/main" id="{75256264-1D38-4F0C-0730-1EFF04FFF240}"/>
                </a:ext>
                <a:ext uri="{C183D7F6-B498-43B3-948B-1728B52AA6E4}">
                  <adec:decorative xmlns:adec="http://schemas.microsoft.com/office/drawing/2017/decorative" val="1"/>
                </a:ext>
              </a:extLst>
            </p:cNvPr>
            <p:cNvSpPr/>
            <p:nvPr/>
          </p:nvSpPr>
          <p:spPr>
            <a:xfrm>
              <a:off x="2343150" y="1737360"/>
              <a:ext cx="266700" cy="678180"/>
            </a:xfrm>
            <a:prstGeom prst="rect">
              <a:avLst/>
            </a:prstGeom>
            <a:no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Rectangle 38">
              <a:extLst>
                <a:ext uri="{FF2B5EF4-FFF2-40B4-BE49-F238E27FC236}">
                  <a16:creationId xmlns:a16="http://schemas.microsoft.com/office/drawing/2014/main" id="{C3BC4A2D-B9AE-476E-FE94-39D959D3F9C3}"/>
                </a:ext>
                <a:ext uri="{C183D7F6-B498-43B3-948B-1728B52AA6E4}">
                  <adec:decorative xmlns:adec="http://schemas.microsoft.com/office/drawing/2017/decorative" val="1"/>
                </a:ext>
              </a:extLst>
            </p:cNvPr>
            <p:cNvSpPr/>
            <p:nvPr/>
          </p:nvSpPr>
          <p:spPr>
            <a:xfrm>
              <a:off x="2895600" y="1737360"/>
              <a:ext cx="266700" cy="678180"/>
            </a:xfrm>
            <a:prstGeom prst="rect">
              <a:avLst/>
            </a:prstGeom>
            <a:no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Rectangle 39">
              <a:extLst>
                <a:ext uri="{FF2B5EF4-FFF2-40B4-BE49-F238E27FC236}">
                  <a16:creationId xmlns:a16="http://schemas.microsoft.com/office/drawing/2014/main" id="{E7C7CAAE-4055-324B-FD61-53C5FA7BC9AD}"/>
                </a:ext>
                <a:ext uri="{C183D7F6-B498-43B3-948B-1728B52AA6E4}">
                  <adec:decorative xmlns:adec="http://schemas.microsoft.com/office/drawing/2017/decorative" val="1"/>
                </a:ext>
              </a:extLst>
            </p:cNvPr>
            <p:cNvSpPr/>
            <p:nvPr/>
          </p:nvSpPr>
          <p:spPr>
            <a:xfrm>
              <a:off x="3177540" y="1737360"/>
              <a:ext cx="266700" cy="678180"/>
            </a:xfrm>
            <a:prstGeom prst="rect">
              <a:avLst/>
            </a:prstGeom>
            <a:no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Rectangle 40">
              <a:extLst>
                <a:ext uri="{FF2B5EF4-FFF2-40B4-BE49-F238E27FC236}">
                  <a16:creationId xmlns:a16="http://schemas.microsoft.com/office/drawing/2014/main" id="{8FFEAB09-9FAC-0F42-EADA-ED2EF07A2E92}"/>
                </a:ext>
                <a:ext uri="{C183D7F6-B498-43B3-948B-1728B52AA6E4}">
                  <adec:decorative xmlns:adec="http://schemas.microsoft.com/office/drawing/2017/decorative" val="1"/>
                </a:ext>
              </a:extLst>
            </p:cNvPr>
            <p:cNvSpPr/>
            <p:nvPr/>
          </p:nvSpPr>
          <p:spPr>
            <a:xfrm>
              <a:off x="3741420" y="1737360"/>
              <a:ext cx="266700" cy="678180"/>
            </a:xfrm>
            <a:prstGeom prst="rect">
              <a:avLst/>
            </a:prstGeom>
            <a:solidFill>
              <a:schemeClr val="accent6"/>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Rectangle 41">
              <a:extLst>
                <a:ext uri="{FF2B5EF4-FFF2-40B4-BE49-F238E27FC236}">
                  <a16:creationId xmlns:a16="http://schemas.microsoft.com/office/drawing/2014/main" id="{C5361902-02DA-FFEE-48FF-A2804538824B}"/>
                </a:ext>
                <a:ext uri="{C183D7F6-B498-43B3-948B-1728B52AA6E4}">
                  <adec:decorative xmlns:adec="http://schemas.microsoft.com/office/drawing/2017/decorative" val="1"/>
                </a:ext>
              </a:extLst>
            </p:cNvPr>
            <p:cNvSpPr/>
            <p:nvPr/>
          </p:nvSpPr>
          <p:spPr>
            <a:xfrm>
              <a:off x="3463290" y="1737360"/>
              <a:ext cx="266700" cy="678180"/>
            </a:xfrm>
            <a:prstGeom prst="rect">
              <a:avLst/>
            </a:prstGeom>
            <a:solidFill>
              <a:schemeClr val="accent6"/>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Rectangle 42">
              <a:extLst>
                <a:ext uri="{FF2B5EF4-FFF2-40B4-BE49-F238E27FC236}">
                  <a16:creationId xmlns:a16="http://schemas.microsoft.com/office/drawing/2014/main" id="{F61489B8-CB6C-AE1E-6532-88F99CFD9E96}"/>
                </a:ext>
                <a:ext uri="{C183D7F6-B498-43B3-948B-1728B52AA6E4}">
                  <adec:decorative xmlns:adec="http://schemas.microsoft.com/office/drawing/2017/decorative" val="1"/>
                </a:ext>
              </a:extLst>
            </p:cNvPr>
            <p:cNvSpPr/>
            <p:nvPr/>
          </p:nvSpPr>
          <p:spPr>
            <a:xfrm>
              <a:off x="4030980" y="1737360"/>
              <a:ext cx="266700" cy="678180"/>
            </a:xfrm>
            <a:prstGeom prst="rect">
              <a:avLst/>
            </a:prstGeom>
            <a:solidFill>
              <a:schemeClr val="accent6"/>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 name="Rectangle 43">
              <a:extLst>
                <a:ext uri="{FF2B5EF4-FFF2-40B4-BE49-F238E27FC236}">
                  <a16:creationId xmlns:a16="http://schemas.microsoft.com/office/drawing/2014/main" id="{D5622875-672E-DCF6-9935-9AE4D98BEB76}"/>
                </a:ext>
                <a:ext uri="{C183D7F6-B498-43B3-948B-1728B52AA6E4}">
                  <adec:decorative xmlns:adec="http://schemas.microsoft.com/office/drawing/2017/decorative" val="1"/>
                </a:ext>
              </a:extLst>
            </p:cNvPr>
            <p:cNvSpPr/>
            <p:nvPr/>
          </p:nvSpPr>
          <p:spPr>
            <a:xfrm>
              <a:off x="4312920" y="1737360"/>
              <a:ext cx="266700" cy="678180"/>
            </a:xfrm>
            <a:prstGeom prst="rect">
              <a:avLst/>
            </a:prstGeom>
            <a:solidFill>
              <a:schemeClr val="accent6"/>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Rectangle 44">
              <a:extLst>
                <a:ext uri="{FF2B5EF4-FFF2-40B4-BE49-F238E27FC236}">
                  <a16:creationId xmlns:a16="http://schemas.microsoft.com/office/drawing/2014/main" id="{C2D14A93-68FA-DEB7-A285-020AF05FC8CE}"/>
                </a:ext>
                <a:ext uri="{C183D7F6-B498-43B3-948B-1728B52AA6E4}">
                  <adec:decorative xmlns:adec="http://schemas.microsoft.com/office/drawing/2017/decorative" val="1"/>
                </a:ext>
              </a:extLst>
            </p:cNvPr>
            <p:cNvSpPr/>
            <p:nvPr/>
          </p:nvSpPr>
          <p:spPr>
            <a:xfrm>
              <a:off x="4876800" y="1737360"/>
              <a:ext cx="266700" cy="678180"/>
            </a:xfrm>
            <a:prstGeom prst="rect">
              <a:avLst/>
            </a:prstGeom>
            <a:no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 name="Rectangle 45">
              <a:extLst>
                <a:ext uri="{FF2B5EF4-FFF2-40B4-BE49-F238E27FC236}">
                  <a16:creationId xmlns:a16="http://schemas.microsoft.com/office/drawing/2014/main" id="{1ADD9E06-3C19-95A6-EEC2-B1909CB6C5E6}"/>
                </a:ext>
                <a:ext uri="{C183D7F6-B498-43B3-948B-1728B52AA6E4}">
                  <adec:decorative xmlns:adec="http://schemas.microsoft.com/office/drawing/2017/decorative" val="1"/>
                </a:ext>
              </a:extLst>
            </p:cNvPr>
            <p:cNvSpPr/>
            <p:nvPr/>
          </p:nvSpPr>
          <p:spPr>
            <a:xfrm>
              <a:off x="4598670" y="1737360"/>
              <a:ext cx="266700" cy="678180"/>
            </a:xfrm>
            <a:prstGeom prst="rect">
              <a:avLst/>
            </a:prstGeom>
            <a:no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Rectangle 46">
              <a:extLst>
                <a:ext uri="{FF2B5EF4-FFF2-40B4-BE49-F238E27FC236}">
                  <a16:creationId xmlns:a16="http://schemas.microsoft.com/office/drawing/2014/main" id="{09AF493B-F851-5D72-70A2-5C3382939587}"/>
                </a:ext>
                <a:ext uri="{C183D7F6-B498-43B3-948B-1728B52AA6E4}">
                  <adec:decorative xmlns:adec="http://schemas.microsoft.com/office/drawing/2017/decorative" val="1"/>
                </a:ext>
              </a:extLst>
            </p:cNvPr>
            <p:cNvSpPr/>
            <p:nvPr/>
          </p:nvSpPr>
          <p:spPr>
            <a:xfrm>
              <a:off x="5158740" y="1737360"/>
              <a:ext cx="266700" cy="678180"/>
            </a:xfrm>
            <a:prstGeom prst="rect">
              <a:avLst/>
            </a:prstGeom>
            <a:no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 name="Rectangle 47">
              <a:extLst>
                <a:ext uri="{FF2B5EF4-FFF2-40B4-BE49-F238E27FC236}">
                  <a16:creationId xmlns:a16="http://schemas.microsoft.com/office/drawing/2014/main" id="{C89FF868-81C4-9982-EADA-F8ED953C2D12}"/>
                </a:ext>
                <a:ext uri="{C183D7F6-B498-43B3-948B-1728B52AA6E4}">
                  <adec:decorative xmlns:adec="http://schemas.microsoft.com/office/drawing/2017/decorative" val="1"/>
                </a:ext>
              </a:extLst>
            </p:cNvPr>
            <p:cNvSpPr/>
            <p:nvPr/>
          </p:nvSpPr>
          <p:spPr>
            <a:xfrm>
              <a:off x="5440680" y="1737360"/>
              <a:ext cx="266700" cy="678180"/>
            </a:xfrm>
            <a:prstGeom prst="rect">
              <a:avLst/>
            </a:prstGeom>
            <a:no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Rectangle 48">
              <a:extLst>
                <a:ext uri="{FF2B5EF4-FFF2-40B4-BE49-F238E27FC236}">
                  <a16:creationId xmlns:a16="http://schemas.microsoft.com/office/drawing/2014/main" id="{591A3F5A-7A4E-EEE2-A319-B388E0488D75}"/>
                </a:ext>
                <a:ext uri="{C183D7F6-B498-43B3-948B-1728B52AA6E4}">
                  <adec:decorative xmlns:adec="http://schemas.microsoft.com/office/drawing/2017/decorative" val="1"/>
                </a:ext>
              </a:extLst>
            </p:cNvPr>
            <p:cNvSpPr/>
            <p:nvPr/>
          </p:nvSpPr>
          <p:spPr>
            <a:xfrm>
              <a:off x="6004560" y="1737360"/>
              <a:ext cx="266700" cy="678180"/>
            </a:xfrm>
            <a:prstGeom prst="rect">
              <a:avLst/>
            </a:prstGeom>
            <a:no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0" name="Rectangle 49">
              <a:extLst>
                <a:ext uri="{FF2B5EF4-FFF2-40B4-BE49-F238E27FC236}">
                  <a16:creationId xmlns:a16="http://schemas.microsoft.com/office/drawing/2014/main" id="{DD5D52C9-BECF-12FF-AAF9-56A4E20CF95C}"/>
                </a:ext>
                <a:ext uri="{C183D7F6-B498-43B3-948B-1728B52AA6E4}">
                  <adec:decorative xmlns:adec="http://schemas.microsoft.com/office/drawing/2017/decorative" val="1"/>
                </a:ext>
              </a:extLst>
            </p:cNvPr>
            <p:cNvSpPr/>
            <p:nvPr/>
          </p:nvSpPr>
          <p:spPr>
            <a:xfrm>
              <a:off x="5726430" y="1737360"/>
              <a:ext cx="266700" cy="678180"/>
            </a:xfrm>
            <a:prstGeom prst="rect">
              <a:avLst/>
            </a:prstGeom>
            <a:no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Rectangle 50">
              <a:extLst>
                <a:ext uri="{FF2B5EF4-FFF2-40B4-BE49-F238E27FC236}">
                  <a16:creationId xmlns:a16="http://schemas.microsoft.com/office/drawing/2014/main" id="{86E6BB4A-BC86-3566-0D62-C610AE638991}"/>
                </a:ext>
                <a:ext uri="{C183D7F6-B498-43B3-948B-1728B52AA6E4}">
                  <adec:decorative xmlns:adec="http://schemas.microsoft.com/office/drawing/2017/decorative" val="1"/>
                </a:ext>
              </a:extLst>
            </p:cNvPr>
            <p:cNvSpPr/>
            <p:nvPr/>
          </p:nvSpPr>
          <p:spPr>
            <a:xfrm>
              <a:off x="6294120" y="1737360"/>
              <a:ext cx="266700" cy="678180"/>
            </a:xfrm>
            <a:prstGeom prst="rect">
              <a:avLst/>
            </a:prstGeom>
            <a:no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Rectangle 51">
              <a:extLst>
                <a:ext uri="{FF2B5EF4-FFF2-40B4-BE49-F238E27FC236}">
                  <a16:creationId xmlns:a16="http://schemas.microsoft.com/office/drawing/2014/main" id="{D6BFE99C-2753-381F-02DA-0ED73C5224C4}"/>
                </a:ext>
                <a:ext uri="{C183D7F6-B498-43B3-948B-1728B52AA6E4}">
                  <adec:decorative xmlns:adec="http://schemas.microsoft.com/office/drawing/2017/decorative" val="1"/>
                </a:ext>
              </a:extLst>
            </p:cNvPr>
            <p:cNvSpPr/>
            <p:nvPr/>
          </p:nvSpPr>
          <p:spPr>
            <a:xfrm>
              <a:off x="6576060" y="1737360"/>
              <a:ext cx="266700" cy="678180"/>
            </a:xfrm>
            <a:prstGeom prst="rect">
              <a:avLst/>
            </a:prstGeom>
            <a:no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Rectangle 52">
              <a:extLst>
                <a:ext uri="{FF2B5EF4-FFF2-40B4-BE49-F238E27FC236}">
                  <a16:creationId xmlns:a16="http://schemas.microsoft.com/office/drawing/2014/main" id="{28391400-E218-90FB-4D39-7AC9C9A0C3E9}"/>
                </a:ext>
                <a:ext uri="{C183D7F6-B498-43B3-948B-1728B52AA6E4}">
                  <adec:decorative xmlns:adec="http://schemas.microsoft.com/office/drawing/2017/decorative" val="1"/>
                </a:ext>
              </a:extLst>
            </p:cNvPr>
            <p:cNvSpPr/>
            <p:nvPr/>
          </p:nvSpPr>
          <p:spPr>
            <a:xfrm>
              <a:off x="7139940" y="1737360"/>
              <a:ext cx="266700" cy="678180"/>
            </a:xfrm>
            <a:prstGeom prst="rect">
              <a:avLst/>
            </a:prstGeom>
            <a:no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Rectangle 53">
              <a:extLst>
                <a:ext uri="{FF2B5EF4-FFF2-40B4-BE49-F238E27FC236}">
                  <a16:creationId xmlns:a16="http://schemas.microsoft.com/office/drawing/2014/main" id="{4C87CD94-DA70-06E5-CB82-78E57BE6D882}"/>
                </a:ext>
                <a:ext uri="{C183D7F6-B498-43B3-948B-1728B52AA6E4}">
                  <adec:decorative xmlns:adec="http://schemas.microsoft.com/office/drawing/2017/decorative" val="1"/>
                </a:ext>
              </a:extLst>
            </p:cNvPr>
            <p:cNvSpPr/>
            <p:nvPr/>
          </p:nvSpPr>
          <p:spPr>
            <a:xfrm>
              <a:off x="6861810" y="1737360"/>
              <a:ext cx="266700" cy="678180"/>
            </a:xfrm>
            <a:prstGeom prst="rect">
              <a:avLst/>
            </a:prstGeom>
            <a:no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2C682E52-21CE-4F15-10CB-7D328487C904}"/>
                </a:ext>
                <a:ext uri="{C183D7F6-B498-43B3-948B-1728B52AA6E4}">
                  <adec:decorative xmlns:adec="http://schemas.microsoft.com/office/drawing/2017/decorative" val="1"/>
                </a:ext>
              </a:extLst>
            </p:cNvPr>
            <p:cNvSpPr/>
            <p:nvPr/>
          </p:nvSpPr>
          <p:spPr>
            <a:xfrm>
              <a:off x="640080" y="1737360"/>
              <a:ext cx="266700" cy="678180"/>
            </a:xfrm>
            <a:prstGeom prst="rect">
              <a:avLst/>
            </a:prstGeom>
            <a:no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8" name="TextBox 7">
            <a:extLst>
              <a:ext uri="{FF2B5EF4-FFF2-40B4-BE49-F238E27FC236}">
                <a16:creationId xmlns:a16="http://schemas.microsoft.com/office/drawing/2014/main" id="{FFACB667-FF62-C8FA-09DC-0DE4595C18CC}"/>
              </a:ext>
            </a:extLst>
          </p:cNvPr>
          <p:cNvSpPr txBox="1"/>
          <p:nvPr/>
        </p:nvSpPr>
        <p:spPr>
          <a:xfrm>
            <a:off x="2696154" y="2712720"/>
            <a:ext cx="6766561" cy="523220"/>
          </a:xfrm>
          <a:prstGeom prst="rect">
            <a:avLst/>
          </a:prstGeom>
          <a:noFill/>
        </p:spPr>
        <p:txBody>
          <a:bodyPr wrap="square" rtlCol="0">
            <a:spAutoFit/>
          </a:bodyPr>
          <a:lstStyle/>
          <a:p>
            <a:r>
              <a:rPr lang="en-US" sz="2800" b="1">
                <a:solidFill>
                  <a:schemeClr val="accent5"/>
                </a:solidFill>
              </a:rPr>
              <a:t>char – 1 byte           </a:t>
            </a:r>
            <a:r>
              <a:rPr lang="en-US" sz="2800" b="1">
                <a:solidFill>
                  <a:schemeClr val="accent6"/>
                </a:solidFill>
              </a:rPr>
              <a:t>int – 4 bytes</a:t>
            </a:r>
            <a:endParaRPr lang="en-US" sz="2800">
              <a:solidFill>
                <a:schemeClr val="accent6"/>
              </a:solidFill>
            </a:endParaRPr>
          </a:p>
        </p:txBody>
      </p:sp>
      <p:sp>
        <p:nvSpPr>
          <p:cNvPr id="74" name="Content Placeholder 73">
            <a:extLst>
              <a:ext uri="{FF2B5EF4-FFF2-40B4-BE49-F238E27FC236}">
                <a16:creationId xmlns:a16="http://schemas.microsoft.com/office/drawing/2014/main" id="{A96C95C6-E4A9-4D5F-3186-900184E40886}"/>
              </a:ext>
            </a:extLst>
          </p:cNvPr>
          <p:cNvSpPr>
            <a:spLocks noGrp="1"/>
          </p:cNvSpPr>
          <p:nvPr>
            <p:ph idx="1"/>
          </p:nvPr>
        </p:nvSpPr>
        <p:spPr>
          <a:xfrm>
            <a:off x="1143000" y="3517880"/>
            <a:ext cx="9872871" cy="2705948"/>
          </a:xfrm>
        </p:spPr>
        <p:txBody>
          <a:bodyPr>
            <a:normAutofit/>
          </a:bodyPr>
          <a:lstStyle/>
          <a:p>
            <a:pPr fontAlgn="base"/>
            <a:r>
              <a:rPr lang="en-US" sz="2400" dirty="0"/>
              <a:t>Each byte of memory has an address</a:t>
            </a:r>
          </a:p>
          <a:p>
            <a:pPr fontAlgn="base"/>
            <a:r>
              <a:rPr lang="en-US" sz="2400" dirty="0"/>
              <a:t>Different data types need different amount of memory to store them </a:t>
            </a:r>
          </a:p>
          <a:p>
            <a:pPr fontAlgn="base"/>
            <a:r>
              <a:rPr lang="en-US" sz="2400" dirty="0"/>
              <a:t>All data types are stored as binary code:  each of the 8 bits in a byte is a zero or one.</a:t>
            </a:r>
            <a:endParaRPr lang="en-US" dirty="0"/>
          </a:p>
        </p:txBody>
      </p:sp>
      <p:sp>
        <p:nvSpPr>
          <p:cNvPr id="5" name="Footer Placeholder 4">
            <a:extLst>
              <a:ext uri="{FF2B5EF4-FFF2-40B4-BE49-F238E27FC236}">
                <a16:creationId xmlns:a16="http://schemas.microsoft.com/office/drawing/2014/main" id="{147E6559-93E4-F97B-DC75-CC8D22ACD961}"/>
              </a:ext>
            </a:extLst>
          </p:cNvPr>
          <p:cNvSpPr>
            <a:spLocks noGrp="1"/>
          </p:cNvSpPr>
          <p:nvPr>
            <p:ph type="ftr" sz="quarter" idx="11"/>
          </p:nvPr>
        </p:nvSpPr>
        <p:spPr/>
        <p:txBody>
          <a:bodyPr/>
          <a:lstStyle/>
          <a:p>
            <a:r>
              <a:rPr lang="fr-FR"/>
              <a:t>CSE 374 SP26  Lecture code profiling, Professor Hazen</a:t>
            </a:r>
            <a:endParaRPr lang="en-US"/>
          </a:p>
        </p:txBody>
      </p:sp>
      <p:sp>
        <p:nvSpPr>
          <p:cNvPr id="6" name="Slide Number Placeholder 5">
            <a:extLst>
              <a:ext uri="{FF2B5EF4-FFF2-40B4-BE49-F238E27FC236}">
                <a16:creationId xmlns:a16="http://schemas.microsoft.com/office/drawing/2014/main" id="{05E32DAA-F2FE-ADDE-76C3-6E66A07DE212}"/>
              </a:ext>
            </a:extLst>
          </p:cNvPr>
          <p:cNvSpPr>
            <a:spLocks noGrp="1"/>
          </p:cNvSpPr>
          <p:nvPr>
            <p:ph type="sldNum" sz="quarter" idx="12"/>
          </p:nvPr>
        </p:nvSpPr>
        <p:spPr/>
        <p:txBody>
          <a:bodyPr/>
          <a:lstStyle/>
          <a:p>
            <a:fld id="{4FAB73BC-B049-4115-A692-8D63A059BFB8}" type="slidenum">
              <a:rPr lang="en-US" smtClean="0"/>
              <a:t>32</a:t>
            </a:fld>
            <a:endParaRPr lang="en-US"/>
          </a:p>
        </p:txBody>
      </p:sp>
    </p:spTree>
    <p:extLst>
      <p:ext uri="{BB962C8B-B14F-4D97-AF65-F5344CB8AC3E}">
        <p14:creationId xmlns:p14="http://schemas.microsoft.com/office/powerpoint/2010/main" val="403143720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1747DC6-79EA-0DA0-7621-625C16F8DB16}"/>
            </a:ext>
          </a:extLst>
        </p:cNvPr>
        <p:cNvGrpSpPr/>
        <p:nvPr/>
      </p:nvGrpSpPr>
      <p:grpSpPr>
        <a:xfrm>
          <a:off x="0" y="0"/>
          <a:ext cx="0" cy="0"/>
          <a:chOff x="0" y="0"/>
          <a:chExt cx="0" cy="0"/>
        </a:xfrm>
      </p:grpSpPr>
      <p:sp>
        <p:nvSpPr>
          <p:cNvPr id="7" name="Title 6">
            <a:extLst>
              <a:ext uri="{FF2B5EF4-FFF2-40B4-BE49-F238E27FC236}">
                <a16:creationId xmlns:a16="http://schemas.microsoft.com/office/drawing/2014/main" id="{D04828BC-0B5D-D97B-B799-3E70614E4550}"/>
              </a:ext>
            </a:extLst>
          </p:cNvPr>
          <p:cNvSpPr>
            <a:spLocks noGrp="1"/>
          </p:cNvSpPr>
          <p:nvPr>
            <p:ph type="title"/>
          </p:nvPr>
        </p:nvSpPr>
        <p:spPr>
          <a:xfrm>
            <a:off x="1143000" y="609600"/>
            <a:ext cx="9875520" cy="975919"/>
          </a:xfrm>
        </p:spPr>
        <p:txBody>
          <a:bodyPr/>
          <a:lstStyle/>
          <a:p>
            <a:r>
              <a:rPr lang="en-US" dirty="0"/>
              <a:t>Memory (zoomed in even more)</a:t>
            </a:r>
          </a:p>
        </p:txBody>
      </p:sp>
      <p:grpSp>
        <p:nvGrpSpPr>
          <p:cNvPr id="16" name="Group 15" descr="New memory schematic with each cell representing a bit.  8 bits with 01100001 to represent 'a'.">
            <a:extLst>
              <a:ext uri="{FF2B5EF4-FFF2-40B4-BE49-F238E27FC236}">
                <a16:creationId xmlns:a16="http://schemas.microsoft.com/office/drawing/2014/main" id="{8355ADF2-A71D-01AA-B96A-E585245D3596}"/>
              </a:ext>
            </a:extLst>
          </p:cNvPr>
          <p:cNvGrpSpPr/>
          <p:nvPr/>
        </p:nvGrpSpPr>
        <p:grpSpPr>
          <a:xfrm>
            <a:off x="355975" y="2360380"/>
            <a:ext cx="3645016" cy="584777"/>
            <a:chOff x="2206305" y="2055206"/>
            <a:chExt cx="3645016" cy="584777"/>
          </a:xfrm>
          <a:solidFill>
            <a:schemeClr val="accent5">
              <a:lumMod val="20000"/>
              <a:lumOff val="80000"/>
            </a:schemeClr>
          </a:solidFill>
        </p:grpSpPr>
        <p:sp>
          <p:nvSpPr>
            <p:cNvPr id="2" name="TextBox 1">
              <a:extLst>
                <a:ext uri="{FF2B5EF4-FFF2-40B4-BE49-F238E27FC236}">
                  <a16:creationId xmlns:a16="http://schemas.microsoft.com/office/drawing/2014/main" id="{DE44DC14-A835-0608-AF45-1F4F66B529DE}"/>
                </a:ext>
              </a:extLst>
            </p:cNvPr>
            <p:cNvSpPr txBox="1"/>
            <p:nvPr/>
          </p:nvSpPr>
          <p:spPr>
            <a:xfrm>
              <a:off x="2206305" y="2055208"/>
              <a:ext cx="444616" cy="584775"/>
            </a:xfrm>
            <a:prstGeom prst="rect">
              <a:avLst/>
            </a:prstGeom>
            <a:grpFill/>
            <a:ln w="57150">
              <a:solidFill>
                <a:schemeClr val="tx1"/>
              </a:solidFill>
            </a:ln>
          </p:spPr>
          <p:txBody>
            <a:bodyPr wrap="square" rtlCol="0">
              <a:spAutoFit/>
            </a:bodyPr>
            <a:lstStyle/>
            <a:p>
              <a:r>
                <a:rPr lang="en-US" sz="3200">
                  <a:latin typeface="Cascadia Code" panose="020B0609020000020004" pitchFamily="49" charset="0"/>
                  <a:ea typeface="Cascadia Code" panose="020B0609020000020004" pitchFamily="49" charset="0"/>
                  <a:cs typeface="Cascadia Code" panose="020B0609020000020004" pitchFamily="49" charset="0"/>
                </a:rPr>
                <a:t>0</a:t>
              </a:r>
            </a:p>
          </p:txBody>
        </p:sp>
        <p:sp>
          <p:nvSpPr>
            <p:cNvPr id="3" name="TextBox 2">
              <a:extLst>
                <a:ext uri="{FF2B5EF4-FFF2-40B4-BE49-F238E27FC236}">
                  <a16:creationId xmlns:a16="http://schemas.microsoft.com/office/drawing/2014/main" id="{4D67E34A-AF65-1E7C-2069-0172BD232997}"/>
                </a:ext>
              </a:extLst>
            </p:cNvPr>
            <p:cNvSpPr txBox="1"/>
            <p:nvPr/>
          </p:nvSpPr>
          <p:spPr>
            <a:xfrm>
              <a:off x="2663505" y="2055208"/>
              <a:ext cx="444616" cy="584775"/>
            </a:xfrm>
            <a:prstGeom prst="rect">
              <a:avLst/>
            </a:prstGeom>
            <a:grpFill/>
            <a:ln w="57150">
              <a:solidFill>
                <a:schemeClr val="tx1"/>
              </a:solidFill>
            </a:ln>
          </p:spPr>
          <p:txBody>
            <a:bodyPr wrap="square" rtlCol="0">
              <a:spAutoFit/>
            </a:bodyPr>
            <a:lstStyle/>
            <a:p>
              <a:r>
                <a:rPr lang="en-US" sz="3200">
                  <a:latin typeface="Cascadia Code" panose="020B0609020000020004" pitchFamily="49" charset="0"/>
                  <a:ea typeface="Cascadia Code" panose="020B0609020000020004" pitchFamily="49" charset="0"/>
                  <a:cs typeface="Cascadia Code" panose="020B0609020000020004" pitchFamily="49" charset="0"/>
                </a:rPr>
                <a:t>1</a:t>
              </a:r>
            </a:p>
          </p:txBody>
        </p:sp>
        <p:sp>
          <p:nvSpPr>
            <p:cNvPr id="9" name="TextBox 8">
              <a:extLst>
                <a:ext uri="{FF2B5EF4-FFF2-40B4-BE49-F238E27FC236}">
                  <a16:creationId xmlns:a16="http://schemas.microsoft.com/office/drawing/2014/main" id="{90001983-CBB3-5942-1B14-CD0E11E39839}"/>
                </a:ext>
              </a:extLst>
            </p:cNvPr>
            <p:cNvSpPr txBox="1"/>
            <p:nvPr/>
          </p:nvSpPr>
          <p:spPr>
            <a:xfrm>
              <a:off x="3577905" y="2055208"/>
              <a:ext cx="444616" cy="584775"/>
            </a:xfrm>
            <a:prstGeom prst="rect">
              <a:avLst/>
            </a:prstGeom>
            <a:grpFill/>
            <a:ln w="57150">
              <a:solidFill>
                <a:schemeClr val="tx1"/>
              </a:solidFill>
            </a:ln>
          </p:spPr>
          <p:txBody>
            <a:bodyPr wrap="square" rtlCol="0">
              <a:spAutoFit/>
            </a:bodyPr>
            <a:lstStyle/>
            <a:p>
              <a:r>
                <a:rPr lang="en-US" sz="3200">
                  <a:latin typeface="Cascadia Code" panose="020B0609020000020004" pitchFamily="49" charset="0"/>
                  <a:ea typeface="Cascadia Code" panose="020B0609020000020004" pitchFamily="49" charset="0"/>
                  <a:cs typeface="Cascadia Code" panose="020B0609020000020004" pitchFamily="49" charset="0"/>
                </a:rPr>
                <a:t>0</a:t>
              </a:r>
            </a:p>
          </p:txBody>
        </p:sp>
        <p:sp>
          <p:nvSpPr>
            <p:cNvPr id="10" name="TextBox 9">
              <a:extLst>
                <a:ext uri="{FF2B5EF4-FFF2-40B4-BE49-F238E27FC236}">
                  <a16:creationId xmlns:a16="http://schemas.microsoft.com/office/drawing/2014/main" id="{62BDAFC9-287A-6555-A0BC-4E86CA112D50}"/>
                </a:ext>
              </a:extLst>
            </p:cNvPr>
            <p:cNvSpPr txBox="1"/>
            <p:nvPr/>
          </p:nvSpPr>
          <p:spPr>
            <a:xfrm>
              <a:off x="4035105" y="2055206"/>
              <a:ext cx="444616" cy="584775"/>
            </a:xfrm>
            <a:prstGeom prst="rect">
              <a:avLst/>
            </a:prstGeom>
            <a:grpFill/>
            <a:ln w="57150">
              <a:solidFill>
                <a:schemeClr val="tx1"/>
              </a:solidFill>
            </a:ln>
          </p:spPr>
          <p:txBody>
            <a:bodyPr wrap="square" rtlCol="0">
              <a:spAutoFit/>
            </a:bodyPr>
            <a:lstStyle/>
            <a:p>
              <a:r>
                <a:rPr lang="en-US" sz="3200">
                  <a:latin typeface="Cascadia Code" panose="020B0609020000020004" pitchFamily="49" charset="0"/>
                  <a:ea typeface="Cascadia Code" panose="020B0609020000020004" pitchFamily="49" charset="0"/>
                  <a:cs typeface="Cascadia Code" panose="020B0609020000020004" pitchFamily="49" charset="0"/>
                </a:rPr>
                <a:t>0</a:t>
              </a:r>
            </a:p>
          </p:txBody>
        </p:sp>
        <p:sp>
          <p:nvSpPr>
            <p:cNvPr id="11" name="TextBox 10">
              <a:extLst>
                <a:ext uri="{FF2B5EF4-FFF2-40B4-BE49-F238E27FC236}">
                  <a16:creationId xmlns:a16="http://schemas.microsoft.com/office/drawing/2014/main" id="{5C487703-122A-0FE9-91AC-A95006F0EB6E}"/>
                </a:ext>
              </a:extLst>
            </p:cNvPr>
            <p:cNvSpPr txBox="1"/>
            <p:nvPr/>
          </p:nvSpPr>
          <p:spPr>
            <a:xfrm>
              <a:off x="4949505" y="2055206"/>
              <a:ext cx="444616" cy="584775"/>
            </a:xfrm>
            <a:prstGeom prst="rect">
              <a:avLst/>
            </a:prstGeom>
            <a:grpFill/>
            <a:ln w="57150">
              <a:solidFill>
                <a:schemeClr val="tx1"/>
              </a:solidFill>
            </a:ln>
          </p:spPr>
          <p:txBody>
            <a:bodyPr wrap="square" rtlCol="0">
              <a:spAutoFit/>
            </a:bodyPr>
            <a:lstStyle/>
            <a:p>
              <a:r>
                <a:rPr lang="en-US" sz="3200">
                  <a:latin typeface="Cascadia Code" panose="020B0609020000020004" pitchFamily="49" charset="0"/>
                  <a:ea typeface="Cascadia Code" panose="020B0609020000020004" pitchFamily="49" charset="0"/>
                  <a:cs typeface="Cascadia Code" panose="020B0609020000020004" pitchFamily="49" charset="0"/>
                </a:rPr>
                <a:t>0</a:t>
              </a:r>
            </a:p>
          </p:txBody>
        </p:sp>
        <p:sp>
          <p:nvSpPr>
            <p:cNvPr id="12" name="TextBox 11">
              <a:extLst>
                <a:ext uri="{FF2B5EF4-FFF2-40B4-BE49-F238E27FC236}">
                  <a16:creationId xmlns:a16="http://schemas.microsoft.com/office/drawing/2014/main" id="{34F7B81A-9372-3DA8-B065-9E4E4C3351CA}"/>
                </a:ext>
              </a:extLst>
            </p:cNvPr>
            <p:cNvSpPr txBox="1"/>
            <p:nvPr/>
          </p:nvSpPr>
          <p:spPr>
            <a:xfrm>
              <a:off x="4492305" y="2055206"/>
              <a:ext cx="444616" cy="584775"/>
            </a:xfrm>
            <a:prstGeom prst="rect">
              <a:avLst/>
            </a:prstGeom>
            <a:grpFill/>
            <a:ln w="57150">
              <a:solidFill>
                <a:schemeClr val="tx1"/>
              </a:solidFill>
            </a:ln>
          </p:spPr>
          <p:txBody>
            <a:bodyPr wrap="square" rtlCol="0">
              <a:spAutoFit/>
            </a:bodyPr>
            <a:lstStyle/>
            <a:p>
              <a:r>
                <a:rPr lang="en-US" sz="3200">
                  <a:latin typeface="Cascadia Code" panose="020B0609020000020004" pitchFamily="49" charset="0"/>
                  <a:ea typeface="Cascadia Code" panose="020B0609020000020004" pitchFamily="49" charset="0"/>
                  <a:cs typeface="Cascadia Code" panose="020B0609020000020004" pitchFamily="49" charset="0"/>
                </a:rPr>
                <a:t>0</a:t>
              </a:r>
            </a:p>
          </p:txBody>
        </p:sp>
        <p:sp>
          <p:nvSpPr>
            <p:cNvPr id="13" name="TextBox 12">
              <a:extLst>
                <a:ext uri="{FF2B5EF4-FFF2-40B4-BE49-F238E27FC236}">
                  <a16:creationId xmlns:a16="http://schemas.microsoft.com/office/drawing/2014/main" id="{2EA66856-80B8-84D4-BBCA-5DB24A740E88}"/>
                </a:ext>
              </a:extLst>
            </p:cNvPr>
            <p:cNvSpPr txBox="1"/>
            <p:nvPr/>
          </p:nvSpPr>
          <p:spPr>
            <a:xfrm>
              <a:off x="3120705" y="2055208"/>
              <a:ext cx="444616" cy="584775"/>
            </a:xfrm>
            <a:prstGeom prst="rect">
              <a:avLst/>
            </a:prstGeom>
            <a:grpFill/>
            <a:ln w="57150">
              <a:solidFill>
                <a:schemeClr val="tx1"/>
              </a:solidFill>
            </a:ln>
          </p:spPr>
          <p:txBody>
            <a:bodyPr wrap="square" rtlCol="0">
              <a:spAutoFit/>
            </a:bodyPr>
            <a:lstStyle/>
            <a:p>
              <a:r>
                <a:rPr lang="en-US" sz="3200">
                  <a:latin typeface="Cascadia Code" panose="020B0609020000020004" pitchFamily="49" charset="0"/>
                  <a:ea typeface="Cascadia Code" panose="020B0609020000020004" pitchFamily="49" charset="0"/>
                  <a:cs typeface="Cascadia Code" panose="020B0609020000020004" pitchFamily="49" charset="0"/>
                </a:rPr>
                <a:t>1</a:t>
              </a:r>
            </a:p>
          </p:txBody>
        </p:sp>
        <p:sp>
          <p:nvSpPr>
            <p:cNvPr id="15" name="TextBox 14">
              <a:extLst>
                <a:ext uri="{FF2B5EF4-FFF2-40B4-BE49-F238E27FC236}">
                  <a16:creationId xmlns:a16="http://schemas.microsoft.com/office/drawing/2014/main" id="{346558A4-137D-F8E3-8FF6-38262D8A8E77}"/>
                </a:ext>
              </a:extLst>
            </p:cNvPr>
            <p:cNvSpPr txBox="1"/>
            <p:nvPr/>
          </p:nvSpPr>
          <p:spPr>
            <a:xfrm>
              <a:off x="5406705" y="2055206"/>
              <a:ext cx="444616" cy="584775"/>
            </a:xfrm>
            <a:prstGeom prst="rect">
              <a:avLst/>
            </a:prstGeom>
            <a:grpFill/>
            <a:ln w="57150">
              <a:solidFill>
                <a:schemeClr val="tx1"/>
              </a:solidFill>
            </a:ln>
          </p:spPr>
          <p:txBody>
            <a:bodyPr wrap="square" rtlCol="0">
              <a:spAutoFit/>
            </a:bodyPr>
            <a:lstStyle/>
            <a:p>
              <a:r>
                <a:rPr lang="en-US" sz="3200">
                  <a:latin typeface="Cascadia Code" panose="020B0609020000020004" pitchFamily="49" charset="0"/>
                  <a:ea typeface="Cascadia Code" panose="020B0609020000020004" pitchFamily="49" charset="0"/>
                  <a:cs typeface="Cascadia Code" panose="020B0609020000020004" pitchFamily="49" charset="0"/>
                </a:rPr>
                <a:t>1</a:t>
              </a:r>
            </a:p>
          </p:txBody>
        </p:sp>
      </p:grpSp>
      <p:grpSp>
        <p:nvGrpSpPr>
          <p:cNvPr id="4" name="Group 3" descr="32 bit-wise memory schematic with 00000000000000000000000001100001 to represent 97.">
            <a:extLst>
              <a:ext uri="{FF2B5EF4-FFF2-40B4-BE49-F238E27FC236}">
                <a16:creationId xmlns:a16="http://schemas.microsoft.com/office/drawing/2014/main" id="{1D60AF8F-A5CE-B6D7-1885-2F6B6A21ED74}"/>
              </a:ext>
            </a:extLst>
          </p:cNvPr>
          <p:cNvGrpSpPr/>
          <p:nvPr/>
        </p:nvGrpSpPr>
        <p:grpSpPr>
          <a:xfrm>
            <a:off x="4589199" y="1699047"/>
            <a:ext cx="7309607" cy="1248563"/>
            <a:chOff x="4589199" y="1699047"/>
            <a:chExt cx="7309607" cy="1248563"/>
          </a:xfrm>
        </p:grpSpPr>
        <p:grpSp>
          <p:nvGrpSpPr>
            <p:cNvPr id="68" name="Group 67">
              <a:extLst>
                <a:ext uri="{FF2B5EF4-FFF2-40B4-BE49-F238E27FC236}">
                  <a16:creationId xmlns:a16="http://schemas.microsoft.com/office/drawing/2014/main" id="{BEFB5CE5-63C7-6375-03DF-9D1867D6210B}"/>
                </a:ext>
              </a:extLst>
            </p:cNvPr>
            <p:cNvGrpSpPr/>
            <p:nvPr/>
          </p:nvGrpSpPr>
          <p:grpSpPr>
            <a:xfrm>
              <a:off x="4596190" y="2360380"/>
              <a:ext cx="7302616" cy="587230"/>
              <a:chOff x="4596190" y="2150655"/>
              <a:chExt cx="7302616" cy="587230"/>
            </a:xfrm>
            <a:solidFill>
              <a:schemeClr val="accent6">
                <a:lumMod val="20000"/>
                <a:lumOff val="80000"/>
              </a:schemeClr>
            </a:solidFill>
          </p:grpSpPr>
          <p:grpSp>
            <p:nvGrpSpPr>
              <p:cNvPr id="17" name="Group 16">
                <a:extLst>
                  <a:ext uri="{FF2B5EF4-FFF2-40B4-BE49-F238E27FC236}">
                    <a16:creationId xmlns:a16="http://schemas.microsoft.com/office/drawing/2014/main" id="{836B23E6-465E-2667-CE63-4658F6BF796A}"/>
                  </a:ext>
                </a:extLst>
              </p:cNvPr>
              <p:cNvGrpSpPr/>
              <p:nvPr/>
            </p:nvGrpSpPr>
            <p:grpSpPr>
              <a:xfrm>
                <a:off x="8253790" y="2150655"/>
                <a:ext cx="3645016" cy="584777"/>
                <a:chOff x="2206305" y="2055206"/>
                <a:chExt cx="3645016" cy="584777"/>
              </a:xfrm>
              <a:grpFill/>
            </p:grpSpPr>
            <p:sp>
              <p:nvSpPr>
                <p:cNvPr id="18" name="TextBox 17">
                  <a:extLst>
                    <a:ext uri="{FF2B5EF4-FFF2-40B4-BE49-F238E27FC236}">
                      <a16:creationId xmlns:a16="http://schemas.microsoft.com/office/drawing/2014/main" id="{C42371F4-C783-EEF3-8CAC-5483E4D92A2B}"/>
                    </a:ext>
                  </a:extLst>
                </p:cNvPr>
                <p:cNvSpPr txBox="1"/>
                <p:nvPr/>
              </p:nvSpPr>
              <p:spPr>
                <a:xfrm>
                  <a:off x="2206305" y="2055208"/>
                  <a:ext cx="444616" cy="584775"/>
                </a:xfrm>
                <a:prstGeom prst="rect">
                  <a:avLst/>
                </a:prstGeom>
                <a:grpFill/>
                <a:ln w="57150">
                  <a:solidFill>
                    <a:schemeClr val="tx1"/>
                  </a:solidFill>
                </a:ln>
              </p:spPr>
              <p:txBody>
                <a:bodyPr wrap="square" rtlCol="0">
                  <a:spAutoFit/>
                </a:bodyPr>
                <a:lstStyle/>
                <a:p>
                  <a:r>
                    <a:rPr lang="en-US" sz="3200">
                      <a:latin typeface="Cascadia Code" panose="020B0609020000020004" pitchFamily="49" charset="0"/>
                      <a:ea typeface="Cascadia Code" panose="020B0609020000020004" pitchFamily="49" charset="0"/>
                      <a:cs typeface="Cascadia Code" panose="020B0609020000020004" pitchFamily="49" charset="0"/>
                    </a:rPr>
                    <a:t>0</a:t>
                  </a:r>
                </a:p>
              </p:txBody>
            </p:sp>
            <p:sp>
              <p:nvSpPr>
                <p:cNvPr id="19" name="TextBox 18">
                  <a:extLst>
                    <a:ext uri="{FF2B5EF4-FFF2-40B4-BE49-F238E27FC236}">
                      <a16:creationId xmlns:a16="http://schemas.microsoft.com/office/drawing/2014/main" id="{2C13A4BE-20D0-2759-D78D-FA5C42B54A53}"/>
                    </a:ext>
                  </a:extLst>
                </p:cNvPr>
                <p:cNvSpPr txBox="1"/>
                <p:nvPr/>
              </p:nvSpPr>
              <p:spPr>
                <a:xfrm>
                  <a:off x="2663505" y="2055208"/>
                  <a:ext cx="444616" cy="584775"/>
                </a:xfrm>
                <a:prstGeom prst="rect">
                  <a:avLst/>
                </a:prstGeom>
                <a:grpFill/>
                <a:ln w="57150">
                  <a:solidFill>
                    <a:schemeClr val="tx1"/>
                  </a:solidFill>
                </a:ln>
              </p:spPr>
              <p:txBody>
                <a:bodyPr wrap="square" rtlCol="0">
                  <a:spAutoFit/>
                </a:bodyPr>
                <a:lstStyle/>
                <a:p>
                  <a:r>
                    <a:rPr lang="en-US" sz="3200">
                      <a:latin typeface="Cascadia Code" panose="020B0609020000020004" pitchFamily="49" charset="0"/>
                      <a:ea typeface="Cascadia Code" panose="020B0609020000020004" pitchFamily="49" charset="0"/>
                      <a:cs typeface="Cascadia Code" panose="020B0609020000020004" pitchFamily="49" charset="0"/>
                    </a:rPr>
                    <a:t>1</a:t>
                  </a:r>
                </a:p>
              </p:txBody>
            </p:sp>
            <p:sp>
              <p:nvSpPr>
                <p:cNvPr id="20" name="TextBox 19">
                  <a:extLst>
                    <a:ext uri="{FF2B5EF4-FFF2-40B4-BE49-F238E27FC236}">
                      <a16:creationId xmlns:a16="http://schemas.microsoft.com/office/drawing/2014/main" id="{AC33EFDC-D3B8-D45B-D972-3D3064B63723}"/>
                    </a:ext>
                  </a:extLst>
                </p:cNvPr>
                <p:cNvSpPr txBox="1"/>
                <p:nvPr/>
              </p:nvSpPr>
              <p:spPr>
                <a:xfrm>
                  <a:off x="3577905" y="2055208"/>
                  <a:ext cx="444616" cy="584775"/>
                </a:xfrm>
                <a:prstGeom prst="rect">
                  <a:avLst/>
                </a:prstGeom>
                <a:grpFill/>
                <a:ln w="57150">
                  <a:solidFill>
                    <a:schemeClr val="tx1"/>
                  </a:solidFill>
                </a:ln>
              </p:spPr>
              <p:txBody>
                <a:bodyPr wrap="square" rtlCol="0">
                  <a:spAutoFit/>
                </a:bodyPr>
                <a:lstStyle/>
                <a:p>
                  <a:r>
                    <a:rPr lang="en-US" sz="3200">
                      <a:latin typeface="Cascadia Code" panose="020B0609020000020004" pitchFamily="49" charset="0"/>
                      <a:ea typeface="Cascadia Code" panose="020B0609020000020004" pitchFamily="49" charset="0"/>
                      <a:cs typeface="Cascadia Code" panose="020B0609020000020004" pitchFamily="49" charset="0"/>
                    </a:rPr>
                    <a:t>0</a:t>
                  </a:r>
                </a:p>
              </p:txBody>
            </p:sp>
            <p:sp>
              <p:nvSpPr>
                <p:cNvPr id="21" name="TextBox 20">
                  <a:extLst>
                    <a:ext uri="{FF2B5EF4-FFF2-40B4-BE49-F238E27FC236}">
                      <a16:creationId xmlns:a16="http://schemas.microsoft.com/office/drawing/2014/main" id="{30F6A15A-8642-5876-36B0-F76BFC5AE694}"/>
                    </a:ext>
                  </a:extLst>
                </p:cNvPr>
                <p:cNvSpPr txBox="1"/>
                <p:nvPr/>
              </p:nvSpPr>
              <p:spPr>
                <a:xfrm>
                  <a:off x="4035105" y="2055206"/>
                  <a:ext cx="444616" cy="584775"/>
                </a:xfrm>
                <a:prstGeom prst="rect">
                  <a:avLst/>
                </a:prstGeom>
                <a:grpFill/>
                <a:ln w="57150">
                  <a:solidFill>
                    <a:schemeClr val="tx1"/>
                  </a:solidFill>
                </a:ln>
              </p:spPr>
              <p:txBody>
                <a:bodyPr wrap="square" rtlCol="0">
                  <a:spAutoFit/>
                </a:bodyPr>
                <a:lstStyle/>
                <a:p>
                  <a:r>
                    <a:rPr lang="en-US" sz="3200">
                      <a:latin typeface="Cascadia Code" panose="020B0609020000020004" pitchFamily="49" charset="0"/>
                      <a:ea typeface="Cascadia Code" panose="020B0609020000020004" pitchFamily="49" charset="0"/>
                      <a:cs typeface="Cascadia Code" panose="020B0609020000020004" pitchFamily="49" charset="0"/>
                    </a:rPr>
                    <a:t>0</a:t>
                  </a:r>
                </a:p>
              </p:txBody>
            </p:sp>
            <p:sp>
              <p:nvSpPr>
                <p:cNvPr id="22" name="TextBox 21">
                  <a:extLst>
                    <a:ext uri="{FF2B5EF4-FFF2-40B4-BE49-F238E27FC236}">
                      <a16:creationId xmlns:a16="http://schemas.microsoft.com/office/drawing/2014/main" id="{49652C42-CDF1-018F-F7D3-6FCC1F55D3FF}"/>
                    </a:ext>
                  </a:extLst>
                </p:cNvPr>
                <p:cNvSpPr txBox="1"/>
                <p:nvPr/>
              </p:nvSpPr>
              <p:spPr>
                <a:xfrm>
                  <a:off x="4949505" y="2055206"/>
                  <a:ext cx="444616" cy="584775"/>
                </a:xfrm>
                <a:prstGeom prst="rect">
                  <a:avLst/>
                </a:prstGeom>
                <a:grpFill/>
                <a:ln w="57150">
                  <a:solidFill>
                    <a:schemeClr val="tx1"/>
                  </a:solidFill>
                </a:ln>
              </p:spPr>
              <p:txBody>
                <a:bodyPr wrap="square" rtlCol="0">
                  <a:spAutoFit/>
                </a:bodyPr>
                <a:lstStyle/>
                <a:p>
                  <a:r>
                    <a:rPr lang="en-US" sz="3200">
                      <a:latin typeface="Cascadia Code" panose="020B0609020000020004" pitchFamily="49" charset="0"/>
                      <a:ea typeface="Cascadia Code" panose="020B0609020000020004" pitchFamily="49" charset="0"/>
                      <a:cs typeface="Cascadia Code" panose="020B0609020000020004" pitchFamily="49" charset="0"/>
                    </a:rPr>
                    <a:t>0</a:t>
                  </a:r>
                </a:p>
              </p:txBody>
            </p:sp>
            <p:sp>
              <p:nvSpPr>
                <p:cNvPr id="31" name="TextBox 30">
                  <a:extLst>
                    <a:ext uri="{FF2B5EF4-FFF2-40B4-BE49-F238E27FC236}">
                      <a16:creationId xmlns:a16="http://schemas.microsoft.com/office/drawing/2014/main" id="{ED0552BB-504B-5367-D5B9-374EB0928578}"/>
                    </a:ext>
                  </a:extLst>
                </p:cNvPr>
                <p:cNvSpPr txBox="1"/>
                <p:nvPr/>
              </p:nvSpPr>
              <p:spPr>
                <a:xfrm>
                  <a:off x="4492305" y="2055206"/>
                  <a:ext cx="444616" cy="584775"/>
                </a:xfrm>
                <a:prstGeom prst="rect">
                  <a:avLst/>
                </a:prstGeom>
                <a:grpFill/>
                <a:ln w="57150">
                  <a:solidFill>
                    <a:schemeClr val="tx1"/>
                  </a:solidFill>
                </a:ln>
              </p:spPr>
              <p:txBody>
                <a:bodyPr wrap="square" rtlCol="0">
                  <a:spAutoFit/>
                </a:bodyPr>
                <a:lstStyle/>
                <a:p>
                  <a:r>
                    <a:rPr lang="en-US" sz="3200">
                      <a:latin typeface="Cascadia Code" panose="020B0609020000020004" pitchFamily="49" charset="0"/>
                      <a:ea typeface="Cascadia Code" panose="020B0609020000020004" pitchFamily="49" charset="0"/>
                      <a:cs typeface="Cascadia Code" panose="020B0609020000020004" pitchFamily="49" charset="0"/>
                    </a:rPr>
                    <a:t>0</a:t>
                  </a:r>
                </a:p>
              </p:txBody>
            </p:sp>
            <p:sp>
              <p:nvSpPr>
                <p:cNvPr id="32" name="TextBox 31">
                  <a:extLst>
                    <a:ext uri="{FF2B5EF4-FFF2-40B4-BE49-F238E27FC236}">
                      <a16:creationId xmlns:a16="http://schemas.microsoft.com/office/drawing/2014/main" id="{9486ABD7-4981-72AB-168C-9AA30A135A91}"/>
                    </a:ext>
                  </a:extLst>
                </p:cNvPr>
                <p:cNvSpPr txBox="1"/>
                <p:nvPr/>
              </p:nvSpPr>
              <p:spPr>
                <a:xfrm>
                  <a:off x="3120705" y="2055208"/>
                  <a:ext cx="444616" cy="584775"/>
                </a:xfrm>
                <a:prstGeom prst="rect">
                  <a:avLst/>
                </a:prstGeom>
                <a:grpFill/>
                <a:ln w="57150">
                  <a:solidFill>
                    <a:schemeClr val="tx1"/>
                  </a:solidFill>
                </a:ln>
              </p:spPr>
              <p:txBody>
                <a:bodyPr wrap="square" rtlCol="0">
                  <a:spAutoFit/>
                </a:bodyPr>
                <a:lstStyle/>
                <a:p>
                  <a:r>
                    <a:rPr lang="en-US" sz="3200">
                      <a:latin typeface="Cascadia Code" panose="020B0609020000020004" pitchFamily="49" charset="0"/>
                      <a:ea typeface="Cascadia Code" panose="020B0609020000020004" pitchFamily="49" charset="0"/>
                      <a:cs typeface="Cascadia Code" panose="020B0609020000020004" pitchFamily="49" charset="0"/>
                    </a:rPr>
                    <a:t>1</a:t>
                  </a:r>
                </a:p>
              </p:txBody>
            </p:sp>
            <p:sp>
              <p:nvSpPr>
                <p:cNvPr id="33" name="TextBox 32">
                  <a:extLst>
                    <a:ext uri="{FF2B5EF4-FFF2-40B4-BE49-F238E27FC236}">
                      <a16:creationId xmlns:a16="http://schemas.microsoft.com/office/drawing/2014/main" id="{E7D90050-FCA6-C3F3-B2EC-EC920A24C799}"/>
                    </a:ext>
                  </a:extLst>
                </p:cNvPr>
                <p:cNvSpPr txBox="1"/>
                <p:nvPr/>
              </p:nvSpPr>
              <p:spPr>
                <a:xfrm>
                  <a:off x="5406705" y="2055206"/>
                  <a:ext cx="444616" cy="584775"/>
                </a:xfrm>
                <a:prstGeom prst="rect">
                  <a:avLst/>
                </a:prstGeom>
                <a:grpFill/>
                <a:ln w="57150">
                  <a:solidFill>
                    <a:schemeClr val="tx1"/>
                  </a:solidFill>
                </a:ln>
              </p:spPr>
              <p:txBody>
                <a:bodyPr wrap="square" rtlCol="0">
                  <a:spAutoFit/>
                </a:bodyPr>
                <a:lstStyle/>
                <a:p>
                  <a:r>
                    <a:rPr lang="en-US" sz="3200">
                      <a:latin typeface="Cascadia Code" panose="020B0609020000020004" pitchFamily="49" charset="0"/>
                      <a:ea typeface="Cascadia Code" panose="020B0609020000020004" pitchFamily="49" charset="0"/>
                      <a:cs typeface="Cascadia Code" panose="020B0609020000020004" pitchFamily="49" charset="0"/>
                    </a:rPr>
                    <a:t>1</a:t>
                  </a:r>
                </a:p>
              </p:txBody>
            </p:sp>
          </p:grpSp>
          <p:grpSp>
            <p:nvGrpSpPr>
              <p:cNvPr id="34" name="Group 33">
                <a:extLst>
                  <a:ext uri="{FF2B5EF4-FFF2-40B4-BE49-F238E27FC236}">
                    <a16:creationId xmlns:a16="http://schemas.microsoft.com/office/drawing/2014/main" id="{BB83F655-EB20-04A3-F6CB-E5654314E286}"/>
                  </a:ext>
                </a:extLst>
              </p:cNvPr>
              <p:cNvGrpSpPr/>
              <p:nvPr/>
            </p:nvGrpSpPr>
            <p:grpSpPr>
              <a:xfrm>
                <a:off x="4596190" y="2153108"/>
                <a:ext cx="3645016" cy="584777"/>
                <a:chOff x="2206305" y="2055206"/>
                <a:chExt cx="3645016" cy="584777"/>
              </a:xfrm>
              <a:grpFill/>
            </p:grpSpPr>
            <p:sp>
              <p:nvSpPr>
                <p:cNvPr id="35" name="TextBox 34">
                  <a:extLst>
                    <a:ext uri="{FF2B5EF4-FFF2-40B4-BE49-F238E27FC236}">
                      <a16:creationId xmlns:a16="http://schemas.microsoft.com/office/drawing/2014/main" id="{ABCC7532-9279-4F44-5C6D-9D4E600723F5}"/>
                    </a:ext>
                  </a:extLst>
                </p:cNvPr>
                <p:cNvSpPr txBox="1"/>
                <p:nvPr/>
              </p:nvSpPr>
              <p:spPr>
                <a:xfrm>
                  <a:off x="2206305" y="2055208"/>
                  <a:ext cx="444616" cy="584775"/>
                </a:xfrm>
                <a:prstGeom prst="rect">
                  <a:avLst/>
                </a:prstGeom>
                <a:grpFill/>
                <a:ln w="57150">
                  <a:solidFill>
                    <a:schemeClr val="tx1"/>
                  </a:solidFill>
                </a:ln>
              </p:spPr>
              <p:txBody>
                <a:bodyPr wrap="square" rtlCol="0">
                  <a:spAutoFit/>
                </a:bodyPr>
                <a:lstStyle/>
                <a:p>
                  <a:r>
                    <a:rPr lang="en-US" sz="3200">
                      <a:latin typeface="Cascadia Code" panose="020B0609020000020004" pitchFamily="49" charset="0"/>
                      <a:ea typeface="Cascadia Code" panose="020B0609020000020004" pitchFamily="49" charset="0"/>
                      <a:cs typeface="Cascadia Code" panose="020B0609020000020004" pitchFamily="49" charset="0"/>
                    </a:rPr>
                    <a:t>0</a:t>
                  </a:r>
                </a:p>
              </p:txBody>
            </p:sp>
            <p:sp>
              <p:nvSpPr>
                <p:cNvPr id="36" name="TextBox 35">
                  <a:extLst>
                    <a:ext uri="{FF2B5EF4-FFF2-40B4-BE49-F238E27FC236}">
                      <a16:creationId xmlns:a16="http://schemas.microsoft.com/office/drawing/2014/main" id="{9E9773A3-C619-98C2-6B64-6FE6221E5FCB}"/>
                    </a:ext>
                  </a:extLst>
                </p:cNvPr>
                <p:cNvSpPr txBox="1"/>
                <p:nvPr/>
              </p:nvSpPr>
              <p:spPr>
                <a:xfrm>
                  <a:off x="2663505" y="2055208"/>
                  <a:ext cx="444616" cy="584775"/>
                </a:xfrm>
                <a:prstGeom prst="rect">
                  <a:avLst/>
                </a:prstGeom>
                <a:grpFill/>
                <a:ln w="57150">
                  <a:solidFill>
                    <a:schemeClr val="tx1"/>
                  </a:solidFill>
                </a:ln>
              </p:spPr>
              <p:txBody>
                <a:bodyPr wrap="square" rtlCol="0">
                  <a:spAutoFit/>
                </a:bodyPr>
                <a:lstStyle/>
                <a:p>
                  <a:r>
                    <a:rPr lang="en-US" sz="3200">
                      <a:latin typeface="Cascadia Code" panose="020B0609020000020004" pitchFamily="49" charset="0"/>
                      <a:ea typeface="Cascadia Code" panose="020B0609020000020004" pitchFamily="49" charset="0"/>
                      <a:cs typeface="Cascadia Code" panose="020B0609020000020004" pitchFamily="49" charset="0"/>
                    </a:rPr>
                    <a:t>0</a:t>
                  </a:r>
                </a:p>
              </p:txBody>
            </p:sp>
            <p:sp>
              <p:nvSpPr>
                <p:cNvPr id="37" name="TextBox 36">
                  <a:extLst>
                    <a:ext uri="{FF2B5EF4-FFF2-40B4-BE49-F238E27FC236}">
                      <a16:creationId xmlns:a16="http://schemas.microsoft.com/office/drawing/2014/main" id="{ECF7F2D7-0361-4927-06CE-0E8616880A4B}"/>
                    </a:ext>
                  </a:extLst>
                </p:cNvPr>
                <p:cNvSpPr txBox="1"/>
                <p:nvPr/>
              </p:nvSpPr>
              <p:spPr>
                <a:xfrm>
                  <a:off x="3577905" y="2055208"/>
                  <a:ext cx="444616" cy="584775"/>
                </a:xfrm>
                <a:prstGeom prst="rect">
                  <a:avLst/>
                </a:prstGeom>
                <a:grpFill/>
                <a:ln w="57150">
                  <a:solidFill>
                    <a:schemeClr val="tx1"/>
                  </a:solidFill>
                </a:ln>
              </p:spPr>
              <p:txBody>
                <a:bodyPr wrap="square" rtlCol="0">
                  <a:spAutoFit/>
                </a:bodyPr>
                <a:lstStyle/>
                <a:p>
                  <a:r>
                    <a:rPr lang="en-US" sz="3200">
                      <a:latin typeface="Cascadia Code" panose="020B0609020000020004" pitchFamily="49" charset="0"/>
                      <a:ea typeface="Cascadia Code" panose="020B0609020000020004" pitchFamily="49" charset="0"/>
                      <a:cs typeface="Cascadia Code" panose="020B0609020000020004" pitchFamily="49" charset="0"/>
                    </a:rPr>
                    <a:t>0</a:t>
                  </a:r>
                </a:p>
              </p:txBody>
            </p:sp>
            <p:sp>
              <p:nvSpPr>
                <p:cNvPr id="38" name="TextBox 37">
                  <a:extLst>
                    <a:ext uri="{FF2B5EF4-FFF2-40B4-BE49-F238E27FC236}">
                      <a16:creationId xmlns:a16="http://schemas.microsoft.com/office/drawing/2014/main" id="{D45A244C-9A31-C8C4-63E1-65F7812D345A}"/>
                    </a:ext>
                  </a:extLst>
                </p:cNvPr>
                <p:cNvSpPr txBox="1"/>
                <p:nvPr/>
              </p:nvSpPr>
              <p:spPr>
                <a:xfrm>
                  <a:off x="4035105" y="2055206"/>
                  <a:ext cx="444616" cy="584775"/>
                </a:xfrm>
                <a:prstGeom prst="rect">
                  <a:avLst/>
                </a:prstGeom>
                <a:grpFill/>
                <a:ln w="57150">
                  <a:solidFill>
                    <a:schemeClr val="tx1"/>
                  </a:solidFill>
                </a:ln>
              </p:spPr>
              <p:txBody>
                <a:bodyPr wrap="square" rtlCol="0">
                  <a:spAutoFit/>
                </a:bodyPr>
                <a:lstStyle/>
                <a:p>
                  <a:r>
                    <a:rPr lang="en-US" sz="3200">
                      <a:latin typeface="Cascadia Code" panose="020B0609020000020004" pitchFamily="49" charset="0"/>
                      <a:ea typeface="Cascadia Code" panose="020B0609020000020004" pitchFamily="49" charset="0"/>
                      <a:cs typeface="Cascadia Code" panose="020B0609020000020004" pitchFamily="49" charset="0"/>
                    </a:rPr>
                    <a:t>0</a:t>
                  </a:r>
                </a:p>
              </p:txBody>
            </p:sp>
            <p:sp>
              <p:nvSpPr>
                <p:cNvPr id="55" name="TextBox 54">
                  <a:extLst>
                    <a:ext uri="{FF2B5EF4-FFF2-40B4-BE49-F238E27FC236}">
                      <a16:creationId xmlns:a16="http://schemas.microsoft.com/office/drawing/2014/main" id="{FA7D3633-8F3E-078C-E90F-2A0C6CAF4214}"/>
                    </a:ext>
                  </a:extLst>
                </p:cNvPr>
                <p:cNvSpPr txBox="1"/>
                <p:nvPr/>
              </p:nvSpPr>
              <p:spPr>
                <a:xfrm>
                  <a:off x="4949505" y="2055206"/>
                  <a:ext cx="444616" cy="584775"/>
                </a:xfrm>
                <a:prstGeom prst="rect">
                  <a:avLst/>
                </a:prstGeom>
                <a:grpFill/>
                <a:ln w="57150">
                  <a:solidFill>
                    <a:schemeClr val="tx1"/>
                  </a:solidFill>
                </a:ln>
              </p:spPr>
              <p:txBody>
                <a:bodyPr wrap="square" rtlCol="0">
                  <a:spAutoFit/>
                </a:bodyPr>
                <a:lstStyle/>
                <a:p>
                  <a:r>
                    <a:rPr lang="en-US" sz="3200">
                      <a:latin typeface="Cascadia Code" panose="020B0609020000020004" pitchFamily="49" charset="0"/>
                      <a:ea typeface="Cascadia Code" panose="020B0609020000020004" pitchFamily="49" charset="0"/>
                      <a:cs typeface="Cascadia Code" panose="020B0609020000020004" pitchFamily="49" charset="0"/>
                    </a:rPr>
                    <a:t>0</a:t>
                  </a:r>
                </a:p>
              </p:txBody>
            </p:sp>
            <p:sp>
              <p:nvSpPr>
                <p:cNvPr id="56" name="TextBox 55">
                  <a:extLst>
                    <a:ext uri="{FF2B5EF4-FFF2-40B4-BE49-F238E27FC236}">
                      <a16:creationId xmlns:a16="http://schemas.microsoft.com/office/drawing/2014/main" id="{65FDBED0-90A0-F410-E6CB-909CBB2D6ED7}"/>
                    </a:ext>
                  </a:extLst>
                </p:cNvPr>
                <p:cNvSpPr txBox="1"/>
                <p:nvPr/>
              </p:nvSpPr>
              <p:spPr>
                <a:xfrm>
                  <a:off x="4492305" y="2055206"/>
                  <a:ext cx="444616" cy="584775"/>
                </a:xfrm>
                <a:prstGeom prst="rect">
                  <a:avLst/>
                </a:prstGeom>
                <a:grpFill/>
                <a:ln w="57150">
                  <a:solidFill>
                    <a:schemeClr val="tx1"/>
                  </a:solidFill>
                </a:ln>
              </p:spPr>
              <p:txBody>
                <a:bodyPr wrap="square" rtlCol="0">
                  <a:spAutoFit/>
                </a:bodyPr>
                <a:lstStyle/>
                <a:p>
                  <a:r>
                    <a:rPr lang="en-US" sz="3200">
                      <a:latin typeface="Cascadia Code" panose="020B0609020000020004" pitchFamily="49" charset="0"/>
                      <a:ea typeface="Cascadia Code" panose="020B0609020000020004" pitchFamily="49" charset="0"/>
                      <a:cs typeface="Cascadia Code" panose="020B0609020000020004" pitchFamily="49" charset="0"/>
                    </a:rPr>
                    <a:t>0</a:t>
                  </a:r>
                </a:p>
              </p:txBody>
            </p:sp>
            <p:sp>
              <p:nvSpPr>
                <p:cNvPr id="57" name="TextBox 56">
                  <a:extLst>
                    <a:ext uri="{FF2B5EF4-FFF2-40B4-BE49-F238E27FC236}">
                      <a16:creationId xmlns:a16="http://schemas.microsoft.com/office/drawing/2014/main" id="{841A0D76-C592-8881-D7AF-693AF6D45266}"/>
                    </a:ext>
                  </a:extLst>
                </p:cNvPr>
                <p:cNvSpPr txBox="1"/>
                <p:nvPr/>
              </p:nvSpPr>
              <p:spPr>
                <a:xfrm>
                  <a:off x="3120705" y="2055208"/>
                  <a:ext cx="444616" cy="584775"/>
                </a:xfrm>
                <a:prstGeom prst="rect">
                  <a:avLst/>
                </a:prstGeom>
                <a:grpFill/>
                <a:ln w="57150">
                  <a:solidFill>
                    <a:schemeClr val="tx1"/>
                  </a:solidFill>
                </a:ln>
              </p:spPr>
              <p:txBody>
                <a:bodyPr wrap="square" rtlCol="0">
                  <a:spAutoFit/>
                </a:bodyPr>
                <a:lstStyle/>
                <a:p>
                  <a:r>
                    <a:rPr lang="en-US" sz="3200">
                      <a:latin typeface="Cascadia Code" panose="020B0609020000020004" pitchFamily="49" charset="0"/>
                      <a:ea typeface="Cascadia Code" panose="020B0609020000020004" pitchFamily="49" charset="0"/>
                      <a:cs typeface="Cascadia Code" panose="020B0609020000020004" pitchFamily="49" charset="0"/>
                    </a:rPr>
                    <a:t>0</a:t>
                  </a:r>
                </a:p>
              </p:txBody>
            </p:sp>
            <p:sp>
              <p:nvSpPr>
                <p:cNvPr id="58" name="TextBox 57">
                  <a:extLst>
                    <a:ext uri="{FF2B5EF4-FFF2-40B4-BE49-F238E27FC236}">
                      <a16:creationId xmlns:a16="http://schemas.microsoft.com/office/drawing/2014/main" id="{61C2B6FD-BFAD-58F7-CADC-2C79DDDA9282}"/>
                    </a:ext>
                  </a:extLst>
                </p:cNvPr>
                <p:cNvSpPr txBox="1"/>
                <p:nvPr/>
              </p:nvSpPr>
              <p:spPr>
                <a:xfrm>
                  <a:off x="5406705" y="2055206"/>
                  <a:ext cx="444616" cy="584775"/>
                </a:xfrm>
                <a:prstGeom prst="rect">
                  <a:avLst/>
                </a:prstGeom>
                <a:grpFill/>
                <a:ln w="57150">
                  <a:solidFill>
                    <a:schemeClr val="tx1"/>
                  </a:solidFill>
                </a:ln>
              </p:spPr>
              <p:txBody>
                <a:bodyPr wrap="square" rtlCol="0">
                  <a:spAutoFit/>
                </a:bodyPr>
                <a:lstStyle/>
                <a:p>
                  <a:r>
                    <a:rPr lang="en-US" sz="3200">
                      <a:latin typeface="Cascadia Code" panose="020B0609020000020004" pitchFamily="49" charset="0"/>
                      <a:ea typeface="Cascadia Code" panose="020B0609020000020004" pitchFamily="49" charset="0"/>
                      <a:cs typeface="Cascadia Code" panose="020B0609020000020004" pitchFamily="49" charset="0"/>
                    </a:rPr>
                    <a:t>0</a:t>
                  </a:r>
                </a:p>
              </p:txBody>
            </p:sp>
          </p:grpSp>
        </p:grpSp>
        <p:grpSp>
          <p:nvGrpSpPr>
            <p:cNvPr id="69" name="Group 68">
              <a:extLst>
                <a:ext uri="{FF2B5EF4-FFF2-40B4-BE49-F238E27FC236}">
                  <a16:creationId xmlns:a16="http://schemas.microsoft.com/office/drawing/2014/main" id="{C195238D-E6C4-D6C4-19B4-9898679AF25F}"/>
                </a:ext>
              </a:extLst>
            </p:cNvPr>
            <p:cNvGrpSpPr/>
            <p:nvPr/>
          </p:nvGrpSpPr>
          <p:grpSpPr>
            <a:xfrm>
              <a:off x="4589199" y="1699047"/>
              <a:ext cx="7302616" cy="587230"/>
              <a:chOff x="4596190" y="2150655"/>
              <a:chExt cx="7302616" cy="587230"/>
            </a:xfrm>
            <a:solidFill>
              <a:schemeClr val="accent6">
                <a:lumMod val="20000"/>
                <a:lumOff val="80000"/>
              </a:schemeClr>
            </a:solidFill>
          </p:grpSpPr>
          <p:grpSp>
            <p:nvGrpSpPr>
              <p:cNvPr id="70" name="Group 69">
                <a:extLst>
                  <a:ext uri="{FF2B5EF4-FFF2-40B4-BE49-F238E27FC236}">
                    <a16:creationId xmlns:a16="http://schemas.microsoft.com/office/drawing/2014/main" id="{9CFE1D62-A1D4-0412-E5EF-4F62814FE6A9}"/>
                  </a:ext>
                </a:extLst>
              </p:cNvPr>
              <p:cNvGrpSpPr/>
              <p:nvPr/>
            </p:nvGrpSpPr>
            <p:grpSpPr>
              <a:xfrm>
                <a:off x="8253790" y="2150655"/>
                <a:ext cx="3645016" cy="584777"/>
                <a:chOff x="2206305" y="2055206"/>
                <a:chExt cx="3645016" cy="584777"/>
              </a:xfrm>
              <a:grpFill/>
            </p:grpSpPr>
            <p:sp>
              <p:nvSpPr>
                <p:cNvPr id="81" name="TextBox 80">
                  <a:extLst>
                    <a:ext uri="{FF2B5EF4-FFF2-40B4-BE49-F238E27FC236}">
                      <a16:creationId xmlns:a16="http://schemas.microsoft.com/office/drawing/2014/main" id="{7496086F-2CBA-91FC-A70A-7E07B5C874D1}"/>
                    </a:ext>
                  </a:extLst>
                </p:cNvPr>
                <p:cNvSpPr txBox="1"/>
                <p:nvPr/>
              </p:nvSpPr>
              <p:spPr>
                <a:xfrm>
                  <a:off x="2206305" y="2055208"/>
                  <a:ext cx="444616" cy="584775"/>
                </a:xfrm>
                <a:prstGeom prst="rect">
                  <a:avLst/>
                </a:prstGeom>
                <a:grpFill/>
                <a:ln w="57150">
                  <a:solidFill>
                    <a:schemeClr val="tx1"/>
                  </a:solidFill>
                </a:ln>
              </p:spPr>
              <p:txBody>
                <a:bodyPr wrap="square" rtlCol="0">
                  <a:spAutoFit/>
                </a:bodyPr>
                <a:lstStyle/>
                <a:p>
                  <a:r>
                    <a:rPr lang="en-US" sz="3200">
                      <a:latin typeface="Cascadia Code" panose="020B0609020000020004" pitchFamily="49" charset="0"/>
                      <a:ea typeface="Cascadia Code" panose="020B0609020000020004" pitchFamily="49" charset="0"/>
                      <a:cs typeface="Cascadia Code" panose="020B0609020000020004" pitchFamily="49" charset="0"/>
                    </a:rPr>
                    <a:t>0</a:t>
                  </a:r>
                </a:p>
              </p:txBody>
            </p:sp>
            <p:sp>
              <p:nvSpPr>
                <p:cNvPr id="82" name="TextBox 81">
                  <a:extLst>
                    <a:ext uri="{FF2B5EF4-FFF2-40B4-BE49-F238E27FC236}">
                      <a16:creationId xmlns:a16="http://schemas.microsoft.com/office/drawing/2014/main" id="{869C63A6-8780-FA7B-5A19-93390657DBCE}"/>
                    </a:ext>
                  </a:extLst>
                </p:cNvPr>
                <p:cNvSpPr txBox="1"/>
                <p:nvPr/>
              </p:nvSpPr>
              <p:spPr>
                <a:xfrm>
                  <a:off x="2663505" y="2055208"/>
                  <a:ext cx="444616" cy="584775"/>
                </a:xfrm>
                <a:prstGeom prst="rect">
                  <a:avLst/>
                </a:prstGeom>
                <a:grpFill/>
                <a:ln w="57150">
                  <a:solidFill>
                    <a:schemeClr val="tx1"/>
                  </a:solidFill>
                </a:ln>
              </p:spPr>
              <p:txBody>
                <a:bodyPr wrap="square" rtlCol="0">
                  <a:spAutoFit/>
                </a:bodyPr>
                <a:lstStyle/>
                <a:p>
                  <a:r>
                    <a:rPr lang="en-US" sz="3200">
                      <a:latin typeface="Cascadia Code" panose="020B0609020000020004" pitchFamily="49" charset="0"/>
                      <a:ea typeface="Cascadia Code" panose="020B0609020000020004" pitchFamily="49" charset="0"/>
                      <a:cs typeface="Cascadia Code" panose="020B0609020000020004" pitchFamily="49" charset="0"/>
                    </a:rPr>
                    <a:t>0</a:t>
                  </a:r>
                </a:p>
              </p:txBody>
            </p:sp>
            <p:sp>
              <p:nvSpPr>
                <p:cNvPr id="83" name="TextBox 82">
                  <a:extLst>
                    <a:ext uri="{FF2B5EF4-FFF2-40B4-BE49-F238E27FC236}">
                      <a16:creationId xmlns:a16="http://schemas.microsoft.com/office/drawing/2014/main" id="{359250C9-41EA-3038-5D9A-0232FC64FA03}"/>
                    </a:ext>
                  </a:extLst>
                </p:cNvPr>
                <p:cNvSpPr txBox="1"/>
                <p:nvPr/>
              </p:nvSpPr>
              <p:spPr>
                <a:xfrm>
                  <a:off x="3577905" y="2055208"/>
                  <a:ext cx="444616" cy="584775"/>
                </a:xfrm>
                <a:prstGeom prst="rect">
                  <a:avLst/>
                </a:prstGeom>
                <a:grpFill/>
                <a:ln w="57150">
                  <a:solidFill>
                    <a:schemeClr val="tx1"/>
                  </a:solidFill>
                </a:ln>
              </p:spPr>
              <p:txBody>
                <a:bodyPr wrap="square" rtlCol="0">
                  <a:spAutoFit/>
                </a:bodyPr>
                <a:lstStyle/>
                <a:p>
                  <a:r>
                    <a:rPr lang="en-US" sz="3200">
                      <a:latin typeface="Cascadia Code" panose="020B0609020000020004" pitchFamily="49" charset="0"/>
                      <a:ea typeface="Cascadia Code" panose="020B0609020000020004" pitchFamily="49" charset="0"/>
                      <a:cs typeface="Cascadia Code" panose="020B0609020000020004" pitchFamily="49" charset="0"/>
                    </a:rPr>
                    <a:t>0</a:t>
                  </a:r>
                </a:p>
              </p:txBody>
            </p:sp>
            <p:sp>
              <p:nvSpPr>
                <p:cNvPr id="84" name="TextBox 83">
                  <a:extLst>
                    <a:ext uri="{FF2B5EF4-FFF2-40B4-BE49-F238E27FC236}">
                      <a16:creationId xmlns:a16="http://schemas.microsoft.com/office/drawing/2014/main" id="{41A26AA5-1A26-F195-29CE-7A569B1183CA}"/>
                    </a:ext>
                  </a:extLst>
                </p:cNvPr>
                <p:cNvSpPr txBox="1"/>
                <p:nvPr/>
              </p:nvSpPr>
              <p:spPr>
                <a:xfrm>
                  <a:off x="4035105" y="2055206"/>
                  <a:ext cx="444616" cy="584775"/>
                </a:xfrm>
                <a:prstGeom prst="rect">
                  <a:avLst/>
                </a:prstGeom>
                <a:grpFill/>
                <a:ln w="57150">
                  <a:solidFill>
                    <a:schemeClr val="tx1"/>
                  </a:solidFill>
                </a:ln>
              </p:spPr>
              <p:txBody>
                <a:bodyPr wrap="square" rtlCol="0">
                  <a:spAutoFit/>
                </a:bodyPr>
                <a:lstStyle/>
                <a:p>
                  <a:r>
                    <a:rPr lang="en-US" sz="3200">
                      <a:latin typeface="Cascadia Code" panose="020B0609020000020004" pitchFamily="49" charset="0"/>
                      <a:ea typeface="Cascadia Code" panose="020B0609020000020004" pitchFamily="49" charset="0"/>
                      <a:cs typeface="Cascadia Code" panose="020B0609020000020004" pitchFamily="49" charset="0"/>
                    </a:rPr>
                    <a:t>0</a:t>
                  </a:r>
                </a:p>
              </p:txBody>
            </p:sp>
            <p:sp>
              <p:nvSpPr>
                <p:cNvPr id="85" name="TextBox 84">
                  <a:extLst>
                    <a:ext uri="{FF2B5EF4-FFF2-40B4-BE49-F238E27FC236}">
                      <a16:creationId xmlns:a16="http://schemas.microsoft.com/office/drawing/2014/main" id="{D016AE43-369A-16F5-1DDD-C296F304B990}"/>
                    </a:ext>
                  </a:extLst>
                </p:cNvPr>
                <p:cNvSpPr txBox="1"/>
                <p:nvPr/>
              </p:nvSpPr>
              <p:spPr>
                <a:xfrm>
                  <a:off x="4949505" y="2055206"/>
                  <a:ext cx="444616" cy="584775"/>
                </a:xfrm>
                <a:prstGeom prst="rect">
                  <a:avLst/>
                </a:prstGeom>
                <a:grpFill/>
                <a:ln w="57150">
                  <a:solidFill>
                    <a:schemeClr val="tx1"/>
                  </a:solidFill>
                </a:ln>
              </p:spPr>
              <p:txBody>
                <a:bodyPr wrap="square" rtlCol="0">
                  <a:spAutoFit/>
                </a:bodyPr>
                <a:lstStyle/>
                <a:p>
                  <a:r>
                    <a:rPr lang="en-US" sz="3200">
                      <a:latin typeface="Cascadia Code" panose="020B0609020000020004" pitchFamily="49" charset="0"/>
                      <a:ea typeface="Cascadia Code" panose="020B0609020000020004" pitchFamily="49" charset="0"/>
                      <a:cs typeface="Cascadia Code" panose="020B0609020000020004" pitchFamily="49" charset="0"/>
                    </a:rPr>
                    <a:t>0</a:t>
                  </a:r>
                </a:p>
              </p:txBody>
            </p:sp>
            <p:sp>
              <p:nvSpPr>
                <p:cNvPr id="86" name="TextBox 85">
                  <a:extLst>
                    <a:ext uri="{FF2B5EF4-FFF2-40B4-BE49-F238E27FC236}">
                      <a16:creationId xmlns:a16="http://schemas.microsoft.com/office/drawing/2014/main" id="{D1A967EA-DB9E-E805-82D8-801384D820BE}"/>
                    </a:ext>
                  </a:extLst>
                </p:cNvPr>
                <p:cNvSpPr txBox="1"/>
                <p:nvPr/>
              </p:nvSpPr>
              <p:spPr>
                <a:xfrm>
                  <a:off x="4492305" y="2055206"/>
                  <a:ext cx="444616" cy="584775"/>
                </a:xfrm>
                <a:prstGeom prst="rect">
                  <a:avLst/>
                </a:prstGeom>
                <a:grpFill/>
                <a:ln w="57150">
                  <a:solidFill>
                    <a:schemeClr val="tx1"/>
                  </a:solidFill>
                </a:ln>
              </p:spPr>
              <p:txBody>
                <a:bodyPr wrap="square" rtlCol="0">
                  <a:spAutoFit/>
                </a:bodyPr>
                <a:lstStyle/>
                <a:p>
                  <a:r>
                    <a:rPr lang="en-US" sz="3200">
                      <a:latin typeface="Cascadia Code" panose="020B0609020000020004" pitchFamily="49" charset="0"/>
                      <a:ea typeface="Cascadia Code" panose="020B0609020000020004" pitchFamily="49" charset="0"/>
                      <a:cs typeface="Cascadia Code" panose="020B0609020000020004" pitchFamily="49" charset="0"/>
                    </a:rPr>
                    <a:t>0</a:t>
                  </a:r>
                </a:p>
              </p:txBody>
            </p:sp>
            <p:sp>
              <p:nvSpPr>
                <p:cNvPr id="87" name="TextBox 86">
                  <a:extLst>
                    <a:ext uri="{FF2B5EF4-FFF2-40B4-BE49-F238E27FC236}">
                      <a16:creationId xmlns:a16="http://schemas.microsoft.com/office/drawing/2014/main" id="{13DAA37D-D90D-7B8D-D0DF-D9C86F8BC0B6}"/>
                    </a:ext>
                  </a:extLst>
                </p:cNvPr>
                <p:cNvSpPr txBox="1"/>
                <p:nvPr/>
              </p:nvSpPr>
              <p:spPr>
                <a:xfrm>
                  <a:off x="3120705" y="2055208"/>
                  <a:ext cx="444616" cy="584775"/>
                </a:xfrm>
                <a:prstGeom prst="rect">
                  <a:avLst/>
                </a:prstGeom>
                <a:grpFill/>
                <a:ln w="57150">
                  <a:solidFill>
                    <a:schemeClr val="tx1"/>
                  </a:solidFill>
                </a:ln>
              </p:spPr>
              <p:txBody>
                <a:bodyPr wrap="square" rtlCol="0">
                  <a:spAutoFit/>
                </a:bodyPr>
                <a:lstStyle/>
                <a:p>
                  <a:r>
                    <a:rPr lang="en-US" sz="3200">
                      <a:latin typeface="Cascadia Code" panose="020B0609020000020004" pitchFamily="49" charset="0"/>
                      <a:ea typeface="Cascadia Code" panose="020B0609020000020004" pitchFamily="49" charset="0"/>
                      <a:cs typeface="Cascadia Code" panose="020B0609020000020004" pitchFamily="49" charset="0"/>
                    </a:rPr>
                    <a:t>0</a:t>
                  </a:r>
                </a:p>
              </p:txBody>
            </p:sp>
            <p:sp>
              <p:nvSpPr>
                <p:cNvPr id="88" name="TextBox 87">
                  <a:extLst>
                    <a:ext uri="{FF2B5EF4-FFF2-40B4-BE49-F238E27FC236}">
                      <a16:creationId xmlns:a16="http://schemas.microsoft.com/office/drawing/2014/main" id="{4E98FB3F-5227-3925-2746-A533889BD98C}"/>
                    </a:ext>
                  </a:extLst>
                </p:cNvPr>
                <p:cNvSpPr txBox="1"/>
                <p:nvPr/>
              </p:nvSpPr>
              <p:spPr>
                <a:xfrm>
                  <a:off x="5406705" y="2055206"/>
                  <a:ext cx="444616" cy="584775"/>
                </a:xfrm>
                <a:prstGeom prst="rect">
                  <a:avLst/>
                </a:prstGeom>
                <a:grpFill/>
                <a:ln w="57150">
                  <a:solidFill>
                    <a:schemeClr val="tx1"/>
                  </a:solidFill>
                </a:ln>
              </p:spPr>
              <p:txBody>
                <a:bodyPr wrap="square" rtlCol="0">
                  <a:spAutoFit/>
                </a:bodyPr>
                <a:lstStyle/>
                <a:p>
                  <a:r>
                    <a:rPr lang="en-US" sz="3200">
                      <a:latin typeface="Cascadia Code" panose="020B0609020000020004" pitchFamily="49" charset="0"/>
                      <a:ea typeface="Cascadia Code" panose="020B0609020000020004" pitchFamily="49" charset="0"/>
                      <a:cs typeface="Cascadia Code" panose="020B0609020000020004" pitchFamily="49" charset="0"/>
                    </a:rPr>
                    <a:t>0</a:t>
                  </a:r>
                </a:p>
              </p:txBody>
            </p:sp>
          </p:grpSp>
          <p:grpSp>
            <p:nvGrpSpPr>
              <p:cNvPr id="71" name="Group 70">
                <a:extLst>
                  <a:ext uri="{FF2B5EF4-FFF2-40B4-BE49-F238E27FC236}">
                    <a16:creationId xmlns:a16="http://schemas.microsoft.com/office/drawing/2014/main" id="{CACCAC5A-EB4C-68F7-F3CE-0D7CB389D081}"/>
                  </a:ext>
                </a:extLst>
              </p:cNvPr>
              <p:cNvGrpSpPr/>
              <p:nvPr/>
            </p:nvGrpSpPr>
            <p:grpSpPr>
              <a:xfrm>
                <a:off x="4596190" y="2153108"/>
                <a:ext cx="3645016" cy="584777"/>
                <a:chOff x="2206305" y="2055206"/>
                <a:chExt cx="3645016" cy="584777"/>
              </a:xfrm>
              <a:grpFill/>
            </p:grpSpPr>
            <p:sp>
              <p:nvSpPr>
                <p:cNvPr id="72" name="TextBox 71">
                  <a:extLst>
                    <a:ext uri="{FF2B5EF4-FFF2-40B4-BE49-F238E27FC236}">
                      <a16:creationId xmlns:a16="http://schemas.microsoft.com/office/drawing/2014/main" id="{C15F4D7E-B039-7BF1-4433-2F259A448D21}"/>
                    </a:ext>
                  </a:extLst>
                </p:cNvPr>
                <p:cNvSpPr txBox="1"/>
                <p:nvPr/>
              </p:nvSpPr>
              <p:spPr>
                <a:xfrm>
                  <a:off x="2206305" y="2055208"/>
                  <a:ext cx="444616" cy="584775"/>
                </a:xfrm>
                <a:prstGeom prst="rect">
                  <a:avLst/>
                </a:prstGeom>
                <a:grpFill/>
                <a:ln w="57150">
                  <a:solidFill>
                    <a:schemeClr val="tx1"/>
                  </a:solidFill>
                </a:ln>
              </p:spPr>
              <p:txBody>
                <a:bodyPr wrap="square" rtlCol="0">
                  <a:spAutoFit/>
                </a:bodyPr>
                <a:lstStyle/>
                <a:p>
                  <a:r>
                    <a:rPr lang="en-US" sz="3200">
                      <a:latin typeface="Cascadia Code" panose="020B0609020000020004" pitchFamily="49" charset="0"/>
                      <a:ea typeface="Cascadia Code" panose="020B0609020000020004" pitchFamily="49" charset="0"/>
                      <a:cs typeface="Cascadia Code" panose="020B0609020000020004" pitchFamily="49" charset="0"/>
                    </a:rPr>
                    <a:t>0</a:t>
                  </a:r>
                </a:p>
              </p:txBody>
            </p:sp>
            <p:sp>
              <p:nvSpPr>
                <p:cNvPr id="73" name="TextBox 72">
                  <a:extLst>
                    <a:ext uri="{FF2B5EF4-FFF2-40B4-BE49-F238E27FC236}">
                      <a16:creationId xmlns:a16="http://schemas.microsoft.com/office/drawing/2014/main" id="{EE86EF58-41EE-88E7-A0FF-B726C6FCFF19}"/>
                    </a:ext>
                  </a:extLst>
                </p:cNvPr>
                <p:cNvSpPr txBox="1"/>
                <p:nvPr/>
              </p:nvSpPr>
              <p:spPr>
                <a:xfrm>
                  <a:off x="2663505" y="2055208"/>
                  <a:ext cx="444616" cy="584775"/>
                </a:xfrm>
                <a:prstGeom prst="rect">
                  <a:avLst/>
                </a:prstGeom>
                <a:grpFill/>
                <a:ln w="57150">
                  <a:solidFill>
                    <a:schemeClr val="tx1"/>
                  </a:solidFill>
                </a:ln>
              </p:spPr>
              <p:txBody>
                <a:bodyPr wrap="square" rtlCol="0">
                  <a:spAutoFit/>
                </a:bodyPr>
                <a:lstStyle/>
                <a:p>
                  <a:r>
                    <a:rPr lang="en-US" sz="3200">
                      <a:latin typeface="Cascadia Code" panose="020B0609020000020004" pitchFamily="49" charset="0"/>
                      <a:ea typeface="Cascadia Code" panose="020B0609020000020004" pitchFamily="49" charset="0"/>
                      <a:cs typeface="Cascadia Code" panose="020B0609020000020004" pitchFamily="49" charset="0"/>
                    </a:rPr>
                    <a:t>0</a:t>
                  </a:r>
                </a:p>
              </p:txBody>
            </p:sp>
            <p:sp>
              <p:nvSpPr>
                <p:cNvPr id="75" name="TextBox 74">
                  <a:extLst>
                    <a:ext uri="{FF2B5EF4-FFF2-40B4-BE49-F238E27FC236}">
                      <a16:creationId xmlns:a16="http://schemas.microsoft.com/office/drawing/2014/main" id="{9618BC30-4BAC-6AF9-91F8-4C2A28099525}"/>
                    </a:ext>
                  </a:extLst>
                </p:cNvPr>
                <p:cNvSpPr txBox="1"/>
                <p:nvPr/>
              </p:nvSpPr>
              <p:spPr>
                <a:xfrm>
                  <a:off x="3577905" y="2055208"/>
                  <a:ext cx="444616" cy="584775"/>
                </a:xfrm>
                <a:prstGeom prst="rect">
                  <a:avLst/>
                </a:prstGeom>
                <a:grpFill/>
                <a:ln w="57150">
                  <a:solidFill>
                    <a:schemeClr val="tx1"/>
                  </a:solidFill>
                </a:ln>
              </p:spPr>
              <p:txBody>
                <a:bodyPr wrap="square" rtlCol="0">
                  <a:spAutoFit/>
                </a:bodyPr>
                <a:lstStyle/>
                <a:p>
                  <a:r>
                    <a:rPr lang="en-US" sz="3200">
                      <a:latin typeface="Cascadia Code" panose="020B0609020000020004" pitchFamily="49" charset="0"/>
                      <a:ea typeface="Cascadia Code" panose="020B0609020000020004" pitchFamily="49" charset="0"/>
                      <a:cs typeface="Cascadia Code" panose="020B0609020000020004" pitchFamily="49" charset="0"/>
                    </a:rPr>
                    <a:t>0</a:t>
                  </a:r>
                </a:p>
              </p:txBody>
            </p:sp>
            <p:sp>
              <p:nvSpPr>
                <p:cNvPr id="76" name="TextBox 75">
                  <a:extLst>
                    <a:ext uri="{FF2B5EF4-FFF2-40B4-BE49-F238E27FC236}">
                      <a16:creationId xmlns:a16="http://schemas.microsoft.com/office/drawing/2014/main" id="{A2CA54F4-4A34-3DC0-2525-BEAC002A9836}"/>
                    </a:ext>
                  </a:extLst>
                </p:cNvPr>
                <p:cNvSpPr txBox="1"/>
                <p:nvPr/>
              </p:nvSpPr>
              <p:spPr>
                <a:xfrm>
                  <a:off x="4035105" y="2055206"/>
                  <a:ext cx="444616" cy="584775"/>
                </a:xfrm>
                <a:prstGeom prst="rect">
                  <a:avLst/>
                </a:prstGeom>
                <a:grpFill/>
                <a:ln w="57150">
                  <a:solidFill>
                    <a:schemeClr val="tx1"/>
                  </a:solidFill>
                </a:ln>
              </p:spPr>
              <p:txBody>
                <a:bodyPr wrap="square" rtlCol="0">
                  <a:spAutoFit/>
                </a:bodyPr>
                <a:lstStyle/>
                <a:p>
                  <a:r>
                    <a:rPr lang="en-US" sz="3200">
                      <a:latin typeface="Cascadia Code" panose="020B0609020000020004" pitchFamily="49" charset="0"/>
                      <a:ea typeface="Cascadia Code" panose="020B0609020000020004" pitchFamily="49" charset="0"/>
                      <a:cs typeface="Cascadia Code" panose="020B0609020000020004" pitchFamily="49" charset="0"/>
                    </a:rPr>
                    <a:t>0</a:t>
                  </a:r>
                </a:p>
              </p:txBody>
            </p:sp>
            <p:sp>
              <p:nvSpPr>
                <p:cNvPr id="77" name="TextBox 76">
                  <a:extLst>
                    <a:ext uri="{FF2B5EF4-FFF2-40B4-BE49-F238E27FC236}">
                      <a16:creationId xmlns:a16="http://schemas.microsoft.com/office/drawing/2014/main" id="{88819B26-0DB6-4EDB-01E9-AADEB7DD40D6}"/>
                    </a:ext>
                  </a:extLst>
                </p:cNvPr>
                <p:cNvSpPr txBox="1"/>
                <p:nvPr/>
              </p:nvSpPr>
              <p:spPr>
                <a:xfrm>
                  <a:off x="4949505" y="2055206"/>
                  <a:ext cx="444616" cy="584775"/>
                </a:xfrm>
                <a:prstGeom prst="rect">
                  <a:avLst/>
                </a:prstGeom>
                <a:grpFill/>
                <a:ln w="57150">
                  <a:solidFill>
                    <a:schemeClr val="tx1"/>
                  </a:solidFill>
                </a:ln>
              </p:spPr>
              <p:txBody>
                <a:bodyPr wrap="square" rtlCol="0">
                  <a:spAutoFit/>
                </a:bodyPr>
                <a:lstStyle/>
                <a:p>
                  <a:r>
                    <a:rPr lang="en-US" sz="3200">
                      <a:latin typeface="Cascadia Code" panose="020B0609020000020004" pitchFamily="49" charset="0"/>
                      <a:ea typeface="Cascadia Code" panose="020B0609020000020004" pitchFamily="49" charset="0"/>
                      <a:cs typeface="Cascadia Code" panose="020B0609020000020004" pitchFamily="49" charset="0"/>
                    </a:rPr>
                    <a:t>0</a:t>
                  </a:r>
                </a:p>
              </p:txBody>
            </p:sp>
            <p:sp>
              <p:nvSpPr>
                <p:cNvPr id="78" name="TextBox 77">
                  <a:extLst>
                    <a:ext uri="{FF2B5EF4-FFF2-40B4-BE49-F238E27FC236}">
                      <a16:creationId xmlns:a16="http://schemas.microsoft.com/office/drawing/2014/main" id="{BDE5BF08-087E-6C1F-2E1D-0DDE2B55E0D1}"/>
                    </a:ext>
                  </a:extLst>
                </p:cNvPr>
                <p:cNvSpPr txBox="1"/>
                <p:nvPr/>
              </p:nvSpPr>
              <p:spPr>
                <a:xfrm>
                  <a:off x="4492305" y="2055206"/>
                  <a:ext cx="444616" cy="584775"/>
                </a:xfrm>
                <a:prstGeom prst="rect">
                  <a:avLst/>
                </a:prstGeom>
                <a:grpFill/>
                <a:ln w="57150">
                  <a:solidFill>
                    <a:schemeClr val="tx1"/>
                  </a:solidFill>
                </a:ln>
              </p:spPr>
              <p:txBody>
                <a:bodyPr wrap="square" rtlCol="0">
                  <a:spAutoFit/>
                </a:bodyPr>
                <a:lstStyle/>
                <a:p>
                  <a:r>
                    <a:rPr lang="en-US" sz="3200">
                      <a:latin typeface="Cascadia Code" panose="020B0609020000020004" pitchFamily="49" charset="0"/>
                      <a:ea typeface="Cascadia Code" panose="020B0609020000020004" pitchFamily="49" charset="0"/>
                      <a:cs typeface="Cascadia Code" panose="020B0609020000020004" pitchFamily="49" charset="0"/>
                    </a:rPr>
                    <a:t>0</a:t>
                  </a:r>
                </a:p>
              </p:txBody>
            </p:sp>
            <p:sp>
              <p:nvSpPr>
                <p:cNvPr id="79" name="TextBox 78">
                  <a:extLst>
                    <a:ext uri="{FF2B5EF4-FFF2-40B4-BE49-F238E27FC236}">
                      <a16:creationId xmlns:a16="http://schemas.microsoft.com/office/drawing/2014/main" id="{F43F4EB1-7FF3-C5C1-32A3-673B408C70A9}"/>
                    </a:ext>
                  </a:extLst>
                </p:cNvPr>
                <p:cNvSpPr txBox="1"/>
                <p:nvPr/>
              </p:nvSpPr>
              <p:spPr>
                <a:xfrm>
                  <a:off x="3120705" y="2055208"/>
                  <a:ext cx="444616" cy="584775"/>
                </a:xfrm>
                <a:prstGeom prst="rect">
                  <a:avLst/>
                </a:prstGeom>
                <a:grpFill/>
                <a:ln w="57150">
                  <a:solidFill>
                    <a:schemeClr val="tx1"/>
                  </a:solidFill>
                </a:ln>
              </p:spPr>
              <p:txBody>
                <a:bodyPr wrap="square" rtlCol="0">
                  <a:spAutoFit/>
                </a:bodyPr>
                <a:lstStyle/>
                <a:p>
                  <a:r>
                    <a:rPr lang="en-US" sz="3200">
                      <a:latin typeface="Cascadia Code" panose="020B0609020000020004" pitchFamily="49" charset="0"/>
                      <a:ea typeface="Cascadia Code" panose="020B0609020000020004" pitchFamily="49" charset="0"/>
                      <a:cs typeface="Cascadia Code" panose="020B0609020000020004" pitchFamily="49" charset="0"/>
                    </a:rPr>
                    <a:t>0</a:t>
                  </a:r>
                </a:p>
              </p:txBody>
            </p:sp>
            <p:sp>
              <p:nvSpPr>
                <p:cNvPr id="80" name="TextBox 79">
                  <a:extLst>
                    <a:ext uri="{FF2B5EF4-FFF2-40B4-BE49-F238E27FC236}">
                      <a16:creationId xmlns:a16="http://schemas.microsoft.com/office/drawing/2014/main" id="{A1855CEF-CFB7-0193-16EB-5502B7B44C07}"/>
                    </a:ext>
                  </a:extLst>
                </p:cNvPr>
                <p:cNvSpPr txBox="1"/>
                <p:nvPr/>
              </p:nvSpPr>
              <p:spPr>
                <a:xfrm>
                  <a:off x="5406705" y="2055206"/>
                  <a:ext cx="444616" cy="584775"/>
                </a:xfrm>
                <a:prstGeom prst="rect">
                  <a:avLst/>
                </a:prstGeom>
                <a:grpFill/>
                <a:ln w="57150">
                  <a:solidFill>
                    <a:schemeClr val="tx1"/>
                  </a:solidFill>
                </a:ln>
              </p:spPr>
              <p:txBody>
                <a:bodyPr wrap="square" rtlCol="0">
                  <a:spAutoFit/>
                </a:bodyPr>
                <a:lstStyle/>
                <a:p>
                  <a:r>
                    <a:rPr lang="en-US" sz="3200">
                      <a:latin typeface="Cascadia Code" panose="020B0609020000020004" pitchFamily="49" charset="0"/>
                      <a:ea typeface="Cascadia Code" panose="020B0609020000020004" pitchFamily="49" charset="0"/>
                      <a:cs typeface="Cascadia Code" panose="020B0609020000020004" pitchFamily="49" charset="0"/>
                    </a:rPr>
                    <a:t>0</a:t>
                  </a:r>
                </a:p>
              </p:txBody>
            </p:sp>
          </p:grpSp>
        </p:grpSp>
      </p:grpSp>
      <p:sp>
        <p:nvSpPr>
          <p:cNvPr id="8" name="TextBox 7">
            <a:extLst>
              <a:ext uri="{FF2B5EF4-FFF2-40B4-BE49-F238E27FC236}">
                <a16:creationId xmlns:a16="http://schemas.microsoft.com/office/drawing/2014/main" id="{8F811F08-57F6-EAC4-BAD2-E19840B06A7D}"/>
              </a:ext>
            </a:extLst>
          </p:cNvPr>
          <p:cNvSpPr txBox="1"/>
          <p:nvPr/>
        </p:nvSpPr>
        <p:spPr>
          <a:xfrm>
            <a:off x="1257791" y="3038956"/>
            <a:ext cx="8276579" cy="523220"/>
          </a:xfrm>
          <a:prstGeom prst="rect">
            <a:avLst/>
          </a:prstGeom>
          <a:noFill/>
        </p:spPr>
        <p:txBody>
          <a:bodyPr wrap="square" rtlCol="0">
            <a:spAutoFit/>
          </a:bodyPr>
          <a:lstStyle/>
          <a:p>
            <a:r>
              <a:rPr lang="en-US" sz="2800" b="1">
                <a:solidFill>
                  <a:schemeClr val="accent5"/>
                </a:solidFill>
              </a:rPr>
              <a:t>char – ‘a’ in binary        </a:t>
            </a:r>
            <a:r>
              <a:rPr lang="en-US" sz="2800" b="1">
                <a:solidFill>
                  <a:schemeClr val="accent6"/>
                </a:solidFill>
              </a:rPr>
              <a:t>int – 97 in binary</a:t>
            </a:r>
            <a:endParaRPr lang="en-US" sz="2800">
              <a:solidFill>
                <a:schemeClr val="accent6"/>
              </a:solidFill>
            </a:endParaRPr>
          </a:p>
        </p:txBody>
      </p:sp>
      <p:sp>
        <p:nvSpPr>
          <p:cNvPr id="74" name="Content Placeholder 73">
            <a:extLst>
              <a:ext uri="{FF2B5EF4-FFF2-40B4-BE49-F238E27FC236}">
                <a16:creationId xmlns:a16="http://schemas.microsoft.com/office/drawing/2014/main" id="{E5EB1D97-0CD6-6844-FEB4-9A960B2A4E0E}"/>
              </a:ext>
            </a:extLst>
          </p:cNvPr>
          <p:cNvSpPr>
            <a:spLocks noGrp="1"/>
          </p:cNvSpPr>
          <p:nvPr>
            <p:ph idx="1"/>
          </p:nvPr>
        </p:nvSpPr>
        <p:spPr>
          <a:xfrm>
            <a:off x="1143000" y="4122568"/>
            <a:ext cx="9872871" cy="2101259"/>
          </a:xfrm>
        </p:spPr>
        <p:txBody>
          <a:bodyPr>
            <a:normAutofit/>
          </a:bodyPr>
          <a:lstStyle/>
          <a:p>
            <a:pPr fontAlgn="base"/>
            <a:r>
              <a:rPr lang="en-US" sz="2400" dirty="0"/>
              <a:t>All data types are stored as binary code:  each of the 8 bits in a byte is a zero or one.</a:t>
            </a:r>
            <a:endParaRPr lang="en-US" dirty="0"/>
          </a:p>
        </p:txBody>
      </p:sp>
      <p:sp>
        <p:nvSpPr>
          <p:cNvPr id="5" name="Footer Placeholder 4">
            <a:extLst>
              <a:ext uri="{FF2B5EF4-FFF2-40B4-BE49-F238E27FC236}">
                <a16:creationId xmlns:a16="http://schemas.microsoft.com/office/drawing/2014/main" id="{2A1EDD59-4373-67CD-A2CD-A074A1951785}"/>
              </a:ext>
            </a:extLst>
          </p:cNvPr>
          <p:cNvSpPr>
            <a:spLocks noGrp="1"/>
          </p:cNvSpPr>
          <p:nvPr>
            <p:ph type="ftr" sz="quarter" idx="11"/>
          </p:nvPr>
        </p:nvSpPr>
        <p:spPr/>
        <p:txBody>
          <a:bodyPr/>
          <a:lstStyle/>
          <a:p>
            <a:r>
              <a:rPr lang="fr-FR"/>
              <a:t>CSE 374 SP26  Lecture code profiling, Professor Hazen</a:t>
            </a:r>
            <a:endParaRPr lang="en-US"/>
          </a:p>
        </p:txBody>
      </p:sp>
      <p:sp>
        <p:nvSpPr>
          <p:cNvPr id="6" name="Slide Number Placeholder 5">
            <a:extLst>
              <a:ext uri="{FF2B5EF4-FFF2-40B4-BE49-F238E27FC236}">
                <a16:creationId xmlns:a16="http://schemas.microsoft.com/office/drawing/2014/main" id="{BDED78FE-4759-9CA0-BE37-50C099F12E7A}"/>
              </a:ext>
            </a:extLst>
          </p:cNvPr>
          <p:cNvSpPr>
            <a:spLocks noGrp="1"/>
          </p:cNvSpPr>
          <p:nvPr>
            <p:ph type="sldNum" sz="quarter" idx="12"/>
          </p:nvPr>
        </p:nvSpPr>
        <p:spPr/>
        <p:txBody>
          <a:bodyPr/>
          <a:lstStyle/>
          <a:p>
            <a:fld id="{4FAB73BC-B049-4115-A692-8D63A059BFB8}" type="slidenum">
              <a:rPr lang="en-US" smtClean="0"/>
              <a:t>33</a:t>
            </a:fld>
            <a:endParaRPr lang="en-US"/>
          </a:p>
        </p:txBody>
      </p:sp>
    </p:spTree>
    <p:extLst>
      <p:ext uri="{BB962C8B-B14F-4D97-AF65-F5344CB8AC3E}">
        <p14:creationId xmlns:p14="http://schemas.microsoft.com/office/powerpoint/2010/main" val="99988321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D0380DE-E65E-0DF7-0330-EC524CF23CF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9F1F61F-6124-CC7E-C952-2AAA884954C5}"/>
              </a:ext>
            </a:extLst>
          </p:cNvPr>
          <p:cNvSpPr>
            <a:spLocks noGrp="1"/>
          </p:cNvSpPr>
          <p:nvPr>
            <p:ph type="title"/>
          </p:nvPr>
        </p:nvSpPr>
        <p:spPr>
          <a:xfrm>
            <a:off x="1143000" y="609600"/>
            <a:ext cx="9875520" cy="1180050"/>
          </a:xfrm>
        </p:spPr>
        <p:txBody>
          <a:bodyPr/>
          <a:lstStyle/>
          <a:p>
            <a:r>
              <a:rPr lang="en-US" dirty="0"/>
              <a:t>Memory Hierarchy - intuition</a:t>
            </a:r>
          </a:p>
        </p:txBody>
      </p:sp>
      <p:sp>
        <p:nvSpPr>
          <p:cNvPr id="21" name="Content Placeholder 20">
            <a:extLst>
              <a:ext uri="{FF2B5EF4-FFF2-40B4-BE49-F238E27FC236}">
                <a16:creationId xmlns:a16="http://schemas.microsoft.com/office/drawing/2014/main" id="{6B853B72-E194-E842-6363-185D60083AE8}"/>
              </a:ext>
            </a:extLst>
          </p:cNvPr>
          <p:cNvSpPr>
            <a:spLocks noGrp="1"/>
          </p:cNvSpPr>
          <p:nvPr>
            <p:ph sz="half" idx="1"/>
          </p:nvPr>
        </p:nvSpPr>
        <p:spPr>
          <a:xfrm>
            <a:off x="1143000" y="1965961"/>
            <a:ext cx="3207124" cy="320040"/>
          </a:xfrm>
        </p:spPr>
        <p:txBody>
          <a:bodyPr>
            <a:normAutofit fontScale="92500" lnSpcReduction="20000"/>
          </a:bodyPr>
          <a:lstStyle/>
          <a:p>
            <a:r>
              <a:rPr lang="en-US" dirty="0"/>
              <a:t>Smaller /Faster / Costlier</a:t>
            </a:r>
          </a:p>
          <a:p>
            <a:endParaRPr lang="en-US" dirty="0"/>
          </a:p>
          <a:p>
            <a:endParaRPr lang="en-US" dirty="0"/>
          </a:p>
          <a:p>
            <a:endParaRPr lang="en-US" dirty="0"/>
          </a:p>
          <a:p>
            <a:endParaRPr lang="en-US" dirty="0"/>
          </a:p>
          <a:p>
            <a:endParaRPr lang="en-US" dirty="0"/>
          </a:p>
          <a:p>
            <a:endParaRPr lang="en-US" dirty="0"/>
          </a:p>
          <a:p>
            <a:endParaRPr lang="en-US" dirty="0"/>
          </a:p>
        </p:txBody>
      </p:sp>
      <p:grpSp>
        <p:nvGrpSpPr>
          <p:cNvPr id="4" name="Group 3" descr="Shows images of avocados on a cutting board, avocados in a display at a store, and an avocado tree">
            <a:extLst>
              <a:ext uri="{FF2B5EF4-FFF2-40B4-BE49-F238E27FC236}">
                <a16:creationId xmlns:a16="http://schemas.microsoft.com/office/drawing/2014/main" id="{5013C4EF-E406-8881-E845-85C89148EC47}"/>
              </a:ext>
            </a:extLst>
          </p:cNvPr>
          <p:cNvGrpSpPr/>
          <p:nvPr/>
        </p:nvGrpSpPr>
        <p:grpSpPr>
          <a:xfrm>
            <a:off x="1308823" y="2362200"/>
            <a:ext cx="2961739" cy="3085060"/>
            <a:chOff x="1308823" y="2362200"/>
            <a:chExt cx="2961739" cy="3085060"/>
          </a:xfrm>
        </p:grpSpPr>
        <p:pic>
          <p:nvPicPr>
            <p:cNvPr id="1026" name="Picture 2" descr="A picture of avocados, some cut in half">
              <a:extLst>
                <a:ext uri="{FF2B5EF4-FFF2-40B4-BE49-F238E27FC236}">
                  <a16:creationId xmlns:a16="http://schemas.microsoft.com/office/drawing/2014/main" id="{320067A0-1687-0189-FEFD-905F841C1885}"/>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16156" y="2362200"/>
              <a:ext cx="1428750" cy="952500"/>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A display of avocados at the store">
              <a:extLst>
                <a:ext uri="{FF2B5EF4-FFF2-40B4-BE49-F238E27FC236}">
                  <a16:creationId xmlns:a16="http://schemas.microsoft.com/office/drawing/2014/main" id="{28B3E354-F51A-1C87-8B1D-9EA90CA4E646}"/>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365562" y="3249930"/>
              <a:ext cx="1905000" cy="1428750"/>
            </a:xfrm>
            <a:prstGeom prst="rect">
              <a:avLst/>
            </a:prstGeom>
            <a:noFill/>
            <a:extLst>
              <a:ext uri="{909E8E84-426E-40DD-AFC4-6F175D3DCCD1}">
                <a14:hiddenFill xmlns:a14="http://schemas.microsoft.com/office/drawing/2010/main">
                  <a:solidFill>
                    <a:srgbClr val="FFFFFF"/>
                  </a:solidFill>
                </a14:hiddenFill>
              </a:ext>
            </a:extLst>
          </p:spPr>
        </p:pic>
        <p:pic>
          <p:nvPicPr>
            <p:cNvPr id="1030" name="Picture 6" descr="A picture of avocado trees">
              <a:extLst>
                <a:ext uri="{FF2B5EF4-FFF2-40B4-BE49-F238E27FC236}">
                  <a16:creationId xmlns:a16="http://schemas.microsoft.com/office/drawing/2014/main" id="{3535D645-3B49-41DC-478A-C82F43D5CA42}"/>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308823" y="4278629"/>
              <a:ext cx="1636083" cy="1168631"/>
            </a:xfrm>
            <a:prstGeom prst="rect">
              <a:avLst/>
            </a:prstGeom>
            <a:noFill/>
            <a:extLst>
              <a:ext uri="{909E8E84-426E-40DD-AFC4-6F175D3DCCD1}">
                <a14:hiddenFill xmlns:a14="http://schemas.microsoft.com/office/drawing/2010/main">
                  <a:solidFill>
                    <a:srgbClr val="FFFFFF"/>
                  </a:solidFill>
                </a14:hiddenFill>
              </a:ext>
            </a:extLst>
          </p:spPr>
        </p:pic>
      </p:grpSp>
      <p:sp>
        <p:nvSpPr>
          <p:cNvPr id="3" name="Content Placeholder 20">
            <a:extLst>
              <a:ext uri="{FF2B5EF4-FFF2-40B4-BE49-F238E27FC236}">
                <a16:creationId xmlns:a16="http://schemas.microsoft.com/office/drawing/2014/main" id="{6455E66A-E0ED-33A3-3AED-421777236564}"/>
              </a:ext>
            </a:extLst>
          </p:cNvPr>
          <p:cNvSpPr txBox="1">
            <a:spLocks/>
          </p:cNvSpPr>
          <p:nvPr/>
        </p:nvSpPr>
        <p:spPr>
          <a:xfrm>
            <a:off x="1143003" y="5566409"/>
            <a:ext cx="3207124" cy="514349"/>
          </a:xfrm>
          <a:prstGeom prst="rect">
            <a:avLst/>
          </a:prstGeom>
        </p:spPr>
        <p:txBody>
          <a:bodyPr vert="horz" lIns="91440" tIns="45720" rIns="91440" bIns="45720" rtlCol="0">
            <a:normAutofit/>
          </a:bodyPr>
          <a:lstStyle>
            <a:lvl1pPr marL="228600" indent="-182880" algn="l" defTabSz="914400" rtl="0" eaLnBrk="1" latinLnBrk="0" hangingPunct="1">
              <a:lnSpc>
                <a:spcPct val="90000"/>
              </a:lnSpc>
              <a:spcBef>
                <a:spcPts val="1400"/>
              </a:spcBef>
              <a:buClr>
                <a:schemeClr val="tx1"/>
              </a:buClr>
              <a:buSzPct val="80000"/>
              <a:buFont typeface="Corbel" pitchFamily="34" charset="0"/>
              <a:buChar char="•"/>
              <a:defRPr sz="2200" kern="1200">
                <a:solidFill>
                  <a:schemeClr val="tx1"/>
                </a:solidFill>
                <a:latin typeface="+mn-lt"/>
                <a:ea typeface="+mn-ea"/>
                <a:cs typeface="+mn-cs"/>
              </a:defRPr>
            </a:lvl1pPr>
            <a:lvl2pPr marL="457200" indent="-182880" algn="l" defTabSz="914400" rtl="0" eaLnBrk="1" latinLnBrk="0" hangingPunct="1">
              <a:lnSpc>
                <a:spcPct val="90000"/>
              </a:lnSpc>
              <a:spcBef>
                <a:spcPts val="200"/>
              </a:spcBef>
              <a:spcAft>
                <a:spcPts val="400"/>
              </a:spcAft>
              <a:buClr>
                <a:schemeClr val="tx1"/>
              </a:buClr>
              <a:buSzPct val="80000"/>
              <a:buFont typeface="Corbel" pitchFamily="34" charset="0"/>
              <a:buChar char="•"/>
              <a:defRPr sz="2000" kern="1200">
                <a:solidFill>
                  <a:schemeClr val="tx1"/>
                </a:solidFill>
                <a:latin typeface="+mn-lt"/>
                <a:ea typeface="+mn-ea"/>
                <a:cs typeface="+mn-cs"/>
              </a:defRPr>
            </a:lvl2pPr>
            <a:lvl3pPr marL="731520" indent="-182880" algn="l" defTabSz="914400" rtl="0" eaLnBrk="1" latinLnBrk="0" hangingPunct="1">
              <a:lnSpc>
                <a:spcPct val="90000"/>
              </a:lnSpc>
              <a:spcBef>
                <a:spcPts val="200"/>
              </a:spcBef>
              <a:spcAft>
                <a:spcPts val="400"/>
              </a:spcAft>
              <a:buClr>
                <a:schemeClr val="tx1"/>
              </a:buClr>
              <a:buSzPct val="80000"/>
              <a:buFont typeface="Corbel" pitchFamily="34" charset="0"/>
              <a:buChar char="•"/>
              <a:defRPr sz="1800" kern="1200">
                <a:solidFill>
                  <a:schemeClr val="tx1"/>
                </a:solidFill>
                <a:latin typeface="+mn-lt"/>
                <a:ea typeface="+mn-ea"/>
                <a:cs typeface="+mn-cs"/>
              </a:defRPr>
            </a:lvl3pPr>
            <a:lvl4pPr marL="1005840" indent="-18288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4pPr>
            <a:lvl5pPr marL="1280160" indent="-18288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5pPr>
            <a:lvl6pPr marL="1600000" indent="-22860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6pPr>
            <a:lvl7pPr marL="1900000" indent="-22860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7pPr>
            <a:lvl8pPr marL="2200000" indent="-22860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8pPr>
            <a:lvl9pPr marL="2500000" indent="-22860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9pPr>
          </a:lstStyle>
          <a:p>
            <a:pPr marL="45720" indent="0">
              <a:buNone/>
            </a:pPr>
            <a:r>
              <a:rPr lang="en-US" dirty="0"/>
              <a:t>Larger / Slower / Cheaper</a:t>
            </a:r>
          </a:p>
        </p:txBody>
      </p:sp>
      <p:sp>
        <p:nvSpPr>
          <p:cNvPr id="23" name="Content Placeholder 22">
            <a:extLst>
              <a:ext uri="{FF2B5EF4-FFF2-40B4-BE49-F238E27FC236}">
                <a16:creationId xmlns:a16="http://schemas.microsoft.com/office/drawing/2014/main" id="{4E93C112-7F37-EF2E-5D17-68C8F90B66C5}"/>
              </a:ext>
            </a:extLst>
          </p:cNvPr>
          <p:cNvSpPr>
            <a:spLocks noGrp="1"/>
          </p:cNvSpPr>
          <p:nvPr>
            <p:ph sz="half" idx="2"/>
          </p:nvPr>
        </p:nvSpPr>
        <p:spPr>
          <a:xfrm>
            <a:off x="4364638" y="2064657"/>
            <a:ext cx="3727076" cy="4023360"/>
          </a:xfrm>
        </p:spPr>
        <p:txBody>
          <a:bodyPr>
            <a:normAutofit fontScale="92500" lnSpcReduction="20000"/>
          </a:bodyPr>
          <a:lstStyle/>
          <a:p>
            <a:pPr>
              <a:lnSpc>
                <a:spcPct val="110000"/>
              </a:lnSpc>
              <a:spcBef>
                <a:spcPts val="1200"/>
              </a:spcBef>
              <a:spcAft>
                <a:spcPts val="1200"/>
              </a:spcAft>
            </a:pPr>
            <a:r>
              <a:rPr lang="en-US" sz="2800" dirty="0"/>
              <a:t>&lt; 1 ns – </a:t>
            </a:r>
            <a:r>
              <a:rPr lang="en-US" sz="2800" b="1" dirty="0"/>
              <a:t>5-10s</a:t>
            </a:r>
          </a:p>
          <a:p>
            <a:pPr>
              <a:lnSpc>
                <a:spcPct val="110000"/>
              </a:lnSpc>
              <a:spcBef>
                <a:spcPts val="1200"/>
              </a:spcBef>
              <a:spcAft>
                <a:spcPts val="1200"/>
              </a:spcAft>
            </a:pPr>
            <a:r>
              <a:rPr lang="en-US" sz="2800" dirty="0"/>
              <a:t>1 ns – </a:t>
            </a:r>
            <a:r>
              <a:rPr lang="en-US" sz="2800" b="1" dirty="0"/>
              <a:t>20 s</a:t>
            </a:r>
          </a:p>
          <a:p>
            <a:pPr>
              <a:lnSpc>
                <a:spcPct val="110000"/>
              </a:lnSpc>
              <a:spcBef>
                <a:spcPts val="1200"/>
              </a:spcBef>
              <a:spcAft>
                <a:spcPts val="1200"/>
              </a:spcAft>
            </a:pPr>
            <a:r>
              <a:rPr lang="en-US" sz="2800" dirty="0"/>
              <a:t>5-10 ns – </a:t>
            </a:r>
            <a:r>
              <a:rPr lang="en-US" sz="2800" b="1" dirty="0"/>
              <a:t>1-2 min</a:t>
            </a:r>
          </a:p>
          <a:p>
            <a:pPr>
              <a:lnSpc>
                <a:spcPct val="110000"/>
              </a:lnSpc>
              <a:spcBef>
                <a:spcPts val="1200"/>
              </a:spcBef>
              <a:spcAft>
                <a:spcPts val="1200"/>
              </a:spcAft>
            </a:pPr>
            <a:r>
              <a:rPr lang="en-US" sz="2800" dirty="0"/>
              <a:t>100 ns – </a:t>
            </a:r>
            <a:r>
              <a:rPr lang="en-US" sz="2800" b="1" dirty="0"/>
              <a:t>15-30 min</a:t>
            </a:r>
          </a:p>
          <a:p>
            <a:pPr>
              <a:lnSpc>
                <a:spcPct val="110000"/>
              </a:lnSpc>
              <a:spcBef>
                <a:spcPts val="1200"/>
              </a:spcBef>
              <a:spcAft>
                <a:spcPts val="1200"/>
              </a:spcAft>
            </a:pPr>
            <a:r>
              <a:rPr lang="en-US" sz="2800" dirty="0"/>
              <a:t>150,ooo ns – </a:t>
            </a:r>
            <a:r>
              <a:rPr lang="en-US" sz="2800" b="1" dirty="0"/>
              <a:t>31 days</a:t>
            </a:r>
          </a:p>
          <a:p>
            <a:pPr>
              <a:lnSpc>
                <a:spcPct val="110000"/>
              </a:lnSpc>
              <a:spcBef>
                <a:spcPts val="1200"/>
              </a:spcBef>
              <a:spcAft>
                <a:spcPts val="1200"/>
              </a:spcAft>
            </a:pPr>
            <a:r>
              <a:rPr lang="en-US" sz="2800" dirty="0"/>
              <a:t>1-150 </a:t>
            </a:r>
            <a:r>
              <a:rPr lang="en-US" sz="2800" dirty="0" err="1"/>
              <a:t>ms</a:t>
            </a:r>
            <a:r>
              <a:rPr lang="en-US" sz="2800" dirty="0"/>
              <a:t> –</a:t>
            </a:r>
            <a:r>
              <a:rPr lang="en-US" sz="2800" b="1" dirty="0"/>
              <a:t> 1-15 years!</a:t>
            </a:r>
          </a:p>
        </p:txBody>
      </p:sp>
      <p:graphicFrame>
        <p:nvGraphicFramePr>
          <p:cNvPr id="13" name="Diagram 12" descr="The memory hierarchy triangle">
            <a:extLst>
              <a:ext uri="{FF2B5EF4-FFF2-40B4-BE49-F238E27FC236}">
                <a16:creationId xmlns:a16="http://schemas.microsoft.com/office/drawing/2014/main" id="{FE4E848D-73D2-7F46-0620-FED0292F97E5}"/>
              </a:ext>
              <a:ext uri="{C183D7F6-B498-43B3-948B-1728B52AA6E4}">
                <adec:decorative xmlns:adec="http://schemas.microsoft.com/office/drawing/2017/decorative" val="0"/>
              </a:ext>
            </a:extLst>
          </p:cNvPr>
          <p:cNvGraphicFramePr/>
          <p:nvPr>
            <p:extLst>
              <p:ext uri="{D42A27DB-BD31-4B8C-83A1-F6EECF244321}">
                <p14:modId xmlns:p14="http://schemas.microsoft.com/office/powerpoint/2010/main" val="3908893638"/>
              </p:ext>
            </p:extLst>
          </p:nvPr>
        </p:nvGraphicFramePr>
        <p:xfrm>
          <a:off x="6501651" y="2057400"/>
          <a:ext cx="5280406" cy="4038600"/>
        </p:xfrm>
        <a:graphic>
          <a:graphicData uri="http://schemas.openxmlformats.org/drawingml/2006/diagram">
            <dgm:relIds xmlns:dgm="http://schemas.openxmlformats.org/drawingml/2006/diagram" xmlns:r="http://schemas.openxmlformats.org/officeDocument/2006/relationships" r:dm="rId6" r:lo="rId7" r:qs="rId8" r:cs="rId9"/>
          </a:graphicData>
        </a:graphic>
      </p:graphicFrame>
      <p:sp>
        <p:nvSpPr>
          <p:cNvPr id="5" name="Footer Placeholder 4">
            <a:extLst>
              <a:ext uri="{FF2B5EF4-FFF2-40B4-BE49-F238E27FC236}">
                <a16:creationId xmlns:a16="http://schemas.microsoft.com/office/drawing/2014/main" id="{F805107F-D961-3863-7BDE-AF43061D6C55}"/>
              </a:ext>
              <a:ext uri="{C183D7F6-B498-43B3-948B-1728B52AA6E4}">
                <adec:decorative xmlns:adec="http://schemas.microsoft.com/office/drawing/2017/decorative" val="1"/>
              </a:ext>
            </a:extLst>
          </p:cNvPr>
          <p:cNvSpPr>
            <a:spLocks noGrp="1"/>
          </p:cNvSpPr>
          <p:nvPr>
            <p:ph type="ftr" sz="quarter" idx="11"/>
          </p:nvPr>
        </p:nvSpPr>
        <p:spPr/>
        <p:txBody>
          <a:bodyPr/>
          <a:lstStyle/>
          <a:p>
            <a:r>
              <a:rPr lang="fr-FR"/>
              <a:t>CSE 374 SP26  Lecture code profiling, Professor Hazen</a:t>
            </a:r>
            <a:endParaRPr lang="en-US"/>
          </a:p>
        </p:txBody>
      </p:sp>
      <p:sp>
        <p:nvSpPr>
          <p:cNvPr id="6" name="Slide Number Placeholder 5">
            <a:extLst>
              <a:ext uri="{FF2B5EF4-FFF2-40B4-BE49-F238E27FC236}">
                <a16:creationId xmlns:a16="http://schemas.microsoft.com/office/drawing/2014/main" id="{2D262B88-228F-63D6-6380-0D3A9B49063C}"/>
              </a:ext>
              <a:ext uri="{C183D7F6-B498-43B3-948B-1728B52AA6E4}">
                <adec:decorative xmlns:adec="http://schemas.microsoft.com/office/drawing/2017/decorative" val="1"/>
              </a:ext>
            </a:extLst>
          </p:cNvPr>
          <p:cNvSpPr>
            <a:spLocks noGrp="1"/>
          </p:cNvSpPr>
          <p:nvPr>
            <p:ph type="sldNum" sz="quarter" idx="12"/>
          </p:nvPr>
        </p:nvSpPr>
        <p:spPr/>
        <p:txBody>
          <a:bodyPr/>
          <a:lstStyle/>
          <a:p>
            <a:fld id="{4FAB73BC-B049-4115-A692-8D63A059BFB8}" type="slidenum">
              <a:rPr lang="en-US" smtClean="0"/>
              <a:t>4</a:t>
            </a:fld>
            <a:endParaRPr lang="en-US"/>
          </a:p>
        </p:txBody>
      </p:sp>
    </p:spTree>
    <p:extLst>
      <p:ext uri="{BB962C8B-B14F-4D97-AF65-F5344CB8AC3E}">
        <p14:creationId xmlns:p14="http://schemas.microsoft.com/office/powerpoint/2010/main" val="267826836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8688D1-C2BE-E5E7-3E49-D2B200EAB1AE}"/>
              </a:ext>
            </a:extLst>
          </p:cNvPr>
          <p:cNvSpPr>
            <a:spLocks noGrp="1"/>
          </p:cNvSpPr>
          <p:nvPr>
            <p:ph type="title"/>
          </p:nvPr>
        </p:nvSpPr>
        <p:spPr/>
        <p:txBody>
          <a:bodyPr/>
          <a:lstStyle/>
          <a:p>
            <a:r>
              <a:rPr lang="en-US" dirty="0"/>
              <a:t>Processor-Memory Bottleneck</a:t>
            </a:r>
          </a:p>
        </p:txBody>
      </p:sp>
      <p:grpSp>
        <p:nvGrpSpPr>
          <p:cNvPr id="14" name="Group 13" descr="This shows a connection from main memory to the cpu&amp;registers through the cache">
            <a:extLst>
              <a:ext uri="{FF2B5EF4-FFF2-40B4-BE49-F238E27FC236}">
                <a16:creationId xmlns:a16="http://schemas.microsoft.com/office/drawing/2014/main" id="{72810B21-47EC-67C8-82AF-40DC2A7FFF2E}"/>
              </a:ext>
            </a:extLst>
          </p:cNvPr>
          <p:cNvGrpSpPr/>
          <p:nvPr/>
        </p:nvGrpSpPr>
        <p:grpSpPr>
          <a:xfrm>
            <a:off x="1290911" y="1831243"/>
            <a:ext cx="9477796" cy="830997"/>
            <a:chOff x="1465729" y="2483434"/>
            <a:chExt cx="9477796" cy="830997"/>
          </a:xfrm>
        </p:grpSpPr>
        <p:sp>
          <p:nvSpPr>
            <p:cNvPr id="9" name="TextBox 8">
              <a:extLst>
                <a:ext uri="{FF2B5EF4-FFF2-40B4-BE49-F238E27FC236}">
                  <a16:creationId xmlns:a16="http://schemas.microsoft.com/office/drawing/2014/main" id="{7CF0A18D-00C6-E68E-7D7D-268945A49230}"/>
                </a:ext>
              </a:extLst>
            </p:cNvPr>
            <p:cNvSpPr txBox="1"/>
            <p:nvPr/>
          </p:nvSpPr>
          <p:spPr>
            <a:xfrm>
              <a:off x="1465729" y="2649071"/>
              <a:ext cx="773206" cy="461665"/>
            </a:xfrm>
            <a:prstGeom prst="rect">
              <a:avLst/>
            </a:prstGeom>
            <a:solidFill>
              <a:schemeClr val="accent2"/>
            </a:solidFill>
          </p:spPr>
          <p:txBody>
            <a:bodyPr wrap="square" rtlCol="0">
              <a:spAutoFit/>
            </a:bodyPr>
            <a:lstStyle/>
            <a:p>
              <a:pPr algn="ctr"/>
              <a:r>
                <a:rPr lang="en-US" sz="2400" b="1" dirty="0"/>
                <a:t>CPU</a:t>
              </a:r>
              <a:endParaRPr lang="en-US" b="1" dirty="0"/>
            </a:p>
          </p:txBody>
        </p:sp>
        <p:sp>
          <p:nvSpPr>
            <p:cNvPr id="10" name="TextBox 9">
              <a:extLst>
                <a:ext uri="{FF2B5EF4-FFF2-40B4-BE49-F238E27FC236}">
                  <a16:creationId xmlns:a16="http://schemas.microsoft.com/office/drawing/2014/main" id="{CC9C42A7-CE7A-6885-E33C-2B92EF96A1B4}"/>
                </a:ext>
              </a:extLst>
            </p:cNvPr>
            <p:cNvSpPr txBox="1"/>
            <p:nvPr/>
          </p:nvSpPr>
          <p:spPr>
            <a:xfrm>
              <a:off x="2238935" y="2649070"/>
              <a:ext cx="773206" cy="461665"/>
            </a:xfrm>
            <a:prstGeom prst="rect">
              <a:avLst/>
            </a:prstGeom>
            <a:solidFill>
              <a:schemeClr val="accent5"/>
            </a:solidFill>
          </p:spPr>
          <p:txBody>
            <a:bodyPr wrap="square" rtlCol="0">
              <a:spAutoFit/>
            </a:bodyPr>
            <a:lstStyle/>
            <a:p>
              <a:pPr algn="ctr"/>
              <a:r>
                <a:rPr lang="en-US" sz="2400" b="1" dirty="0"/>
                <a:t>REG</a:t>
              </a:r>
              <a:endParaRPr lang="en-US" b="1" dirty="0"/>
            </a:p>
          </p:txBody>
        </p:sp>
        <p:sp>
          <p:nvSpPr>
            <p:cNvPr id="11" name="TextBox 10">
              <a:extLst>
                <a:ext uri="{FF2B5EF4-FFF2-40B4-BE49-F238E27FC236}">
                  <a16:creationId xmlns:a16="http://schemas.microsoft.com/office/drawing/2014/main" id="{D993F7C2-51DB-B362-F1C6-A82864B39929}"/>
                </a:ext>
              </a:extLst>
            </p:cNvPr>
            <p:cNvSpPr txBox="1"/>
            <p:nvPr/>
          </p:nvSpPr>
          <p:spPr>
            <a:xfrm>
              <a:off x="9421750" y="2483434"/>
              <a:ext cx="1521775" cy="830997"/>
            </a:xfrm>
            <a:prstGeom prst="rect">
              <a:avLst/>
            </a:prstGeom>
            <a:solidFill>
              <a:schemeClr val="accent5"/>
            </a:solidFill>
          </p:spPr>
          <p:txBody>
            <a:bodyPr wrap="square" rtlCol="0">
              <a:spAutoFit/>
            </a:bodyPr>
            <a:lstStyle/>
            <a:p>
              <a:pPr algn="ctr"/>
              <a:r>
                <a:rPr lang="en-US" sz="2400" b="1" dirty="0"/>
                <a:t>Main</a:t>
              </a:r>
            </a:p>
            <a:p>
              <a:pPr algn="ctr"/>
              <a:r>
                <a:rPr lang="en-US" sz="2400" b="1" dirty="0"/>
                <a:t>Memory</a:t>
              </a:r>
              <a:endParaRPr lang="en-US" b="1" dirty="0"/>
            </a:p>
          </p:txBody>
        </p:sp>
        <p:sp>
          <p:nvSpPr>
            <p:cNvPr id="13" name="Arrow: Left-Right 12">
              <a:extLst>
                <a:ext uri="{FF2B5EF4-FFF2-40B4-BE49-F238E27FC236}">
                  <a16:creationId xmlns:a16="http://schemas.microsoft.com/office/drawing/2014/main" id="{9A297EB5-2B70-2581-E27D-EF54C246C437}"/>
                </a:ext>
              </a:extLst>
            </p:cNvPr>
            <p:cNvSpPr/>
            <p:nvPr/>
          </p:nvSpPr>
          <p:spPr>
            <a:xfrm>
              <a:off x="3012141" y="2884394"/>
              <a:ext cx="6409609" cy="94130"/>
            </a:xfrm>
            <a:prstGeom prst="leftRightArrow">
              <a:avLst/>
            </a:prstGeom>
            <a:solidFill>
              <a:schemeClr val="accent2"/>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TextBox 11">
              <a:extLst>
                <a:ext uri="{FF2B5EF4-FFF2-40B4-BE49-F238E27FC236}">
                  <a16:creationId xmlns:a16="http://schemas.microsoft.com/office/drawing/2014/main" id="{CAF22BEE-6967-1A45-C0EF-18D947666940}"/>
                </a:ext>
              </a:extLst>
            </p:cNvPr>
            <p:cNvSpPr txBox="1"/>
            <p:nvPr/>
          </p:nvSpPr>
          <p:spPr>
            <a:xfrm>
              <a:off x="3785347" y="2668099"/>
              <a:ext cx="1196788" cy="461665"/>
            </a:xfrm>
            <a:prstGeom prst="rect">
              <a:avLst/>
            </a:prstGeom>
            <a:solidFill>
              <a:schemeClr val="accent5">
                <a:lumMod val="40000"/>
                <a:lumOff val="60000"/>
              </a:schemeClr>
            </a:solidFill>
          </p:spPr>
          <p:txBody>
            <a:bodyPr wrap="square" rtlCol="0">
              <a:spAutoFit/>
            </a:bodyPr>
            <a:lstStyle/>
            <a:p>
              <a:pPr algn="ctr"/>
              <a:r>
                <a:rPr lang="en-US" sz="2400" b="1" dirty="0"/>
                <a:t>CACHE</a:t>
              </a:r>
              <a:endParaRPr lang="en-US" b="1" dirty="0"/>
            </a:p>
          </p:txBody>
        </p:sp>
      </p:grpSp>
      <p:sp>
        <p:nvSpPr>
          <p:cNvPr id="8" name="Content Placeholder 7">
            <a:extLst>
              <a:ext uri="{FF2B5EF4-FFF2-40B4-BE49-F238E27FC236}">
                <a16:creationId xmlns:a16="http://schemas.microsoft.com/office/drawing/2014/main" id="{12123E2E-7491-392C-3AFB-CBA390CAA938}"/>
              </a:ext>
            </a:extLst>
          </p:cNvPr>
          <p:cNvSpPr>
            <a:spLocks noGrp="1"/>
          </p:cNvSpPr>
          <p:nvPr>
            <p:ph idx="1"/>
          </p:nvPr>
        </p:nvSpPr>
        <p:spPr>
          <a:xfrm>
            <a:off x="1143000" y="3126442"/>
            <a:ext cx="9872871" cy="2969558"/>
          </a:xfrm>
        </p:spPr>
        <p:txBody>
          <a:bodyPr/>
          <a:lstStyle/>
          <a:p>
            <a:r>
              <a:rPr lang="en-US" dirty="0"/>
              <a:t>CPU speed has grown faster than bandwidth for data transfer</a:t>
            </a:r>
          </a:p>
          <a:p>
            <a:r>
              <a:rPr lang="en-US" dirty="0"/>
              <a:t>Latency every time CPU has to go to the main memory</a:t>
            </a:r>
          </a:p>
          <a:p>
            <a:r>
              <a:rPr lang="en-US" dirty="0"/>
              <a:t>‘cache’ solution keeps recently accessed memory available</a:t>
            </a:r>
          </a:p>
          <a:p>
            <a:pPr lvl="1"/>
            <a:r>
              <a:rPr lang="en-US" dirty="0"/>
              <a:t>Loads a ‘block’ of memory at a time</a:t>
            </a:r>
          </a:p>
          <a:p>
            <a:pPr lvl="2"/>
            <a:r>
              <a:rPr lang="en-US" dirty="0"/>
              <a:t>Block size is architecture dependent.  ~4 Kilobytes</a:t>
            </a:r>
          </a:p>
        </p:txBody>
      </p:sp>
      <p:sp>
        <p:nvSpPr>
          <p:cNvPr id="5" name="Footer Placeholder 4">
            <a:extLst>
              <a:ext uri="{FF2B5EF4-FFF2-40B4-BE49-F238E27FC236}">
                <a16:creationId xmlns:a16="http://schemas.microsoft.com/office/drawing/2014/main" id="{445B9B58-DF52-8EDC-F8E1-56758754B3F0}"/>
              </a:ext>
            </a:extLst>
          </p:cNvPr>
          <p:cNvSpPr>
            <a:spLocks noGrp="1"/>
          </p:cNvSpPr>
          <p:nvPr>
            <p:ph type="ftr" sz="quarter" idx="11"/>
          </p:nvPr>
        </p:nvSpPr>
        <p:spPr/>
        <p:txBody>
          <a:bodyPr/>
          <a:lstStyle/>
          <a:p>
            <a:r>
              <a:rPr lang="fr-FR"/>
              <a:t>CSE 374 SP26  Lecture code profiling, Professor Hazen</a:t>
            </a:r>
            <a:endParaRPr lang="en-US"/>
          </a:p>
        </p:txBody>
      </p:sp>
      <p:sp>
        <p:nvSpPr>
          <p:cNvPr id="6" name="Slide Number Placeholder 5">
            <a:extLst>
              <a:ext uri="{FF2B5EF4-FFF2-40B4-BE49-F238E27FC236}">
                <a16:creationId xmlns:a16="http://schemas.microsoft.com/office/drawing/2014/main" id="{BCC3AD55-9E76-BEE4-560C-83C0B3A57C5E}"/>
              </a:ext>
            </a:extLst>
          </p:cNvPr>
          <p:cNvSpPr>
            <a:spLocks noGrp="1"/>
          </p:cNvSpPr>
          <p:nvPr>
            <p:ph type="sldNum" sz="quarter" idx="12"/>
          </p:nvPr>
        </p:nvSpPr>
        <p:spPr/>
        <p:txBody>
          <a:bodyPr/>
          <a:lstStyle/>
          <a:p>
            <a:fld id="{4FAB73BC-B049-4115-A692-8D63A059BFB8}" type="slidenum">
              <a:rPr lang="en-US" smtClean="0"/>
              <a:t>5</a:t>
            </a:fld>
            <a:endParaRPr lang="en-US"/>
          </a:p>
        </p:txBody>
      </p:sp>
    </p:spTree>
    <p:extLst>
      <p:ext uri="{BB962C8B-B14F-4D97-AF65-F5344CB8AC3E}">
        <p14:creationId xmlns:p14="http://schemas.microsoft.com/office/powerpoint/2010/main" val="71016640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1DFA717-DF47-40C8-1A9C-ABF6EAA6718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7D9302D-9EFC-A942-F58F-19514092F9BF}"/>
              </a:ext>
            </a:extLst>
          </p:cNvPr>
          <p:cNvSpPr>
            <a:spLocks noGrp="1"/>
          </p:cNvSpPr>
          <p:nvPr>
            <p:ph type="title"/>
          </p:nvPr>
        </p:nvSpPr>
        <p:spPr/>
        <p:txBody>
          <a:bodyPr/>
          <a:lstStyle/>
          <a:p>
            <a:r>
              <a:rPr lang="en-US" dirty="0"/>
              <a:t>Memory Hierarchy - Caches</a:t>
            </a:r>
          </a:p>
        </p:txBody>
      </p:sp>
      <p:sp>
        <p:nvSpPr>
          <p:cNvPr id="21" name="Content Placeholder 20">
            <a:extLst>
              <a:ext uri="{FF2B5EF4-FFF2-40B4-BE49-F238E27FC236}">
                <a16:creationId xmlns:a16="http://schemas.microsoft.com/office/drawing/2014/main" id="{20619ED5-7B84-FD05-CBE5-54C878D165B9}"/>
              </a:ext>
            </a:extLst>
          </p:cNvPr>
          <p:cNvSpPr>
            <a:spLocks noGrp="1"/>
          </p:cNvSpPr>
          <p:nvPr>
            <p:ph sz="half" idx="1"/>
          </p:nvPr>
        </p:nvSpPr>
        <p:spPr>
          <a:xfrm>
            <a:off x="1143000" y="2057399"/>
            <a:ext cx="2615453" cy="4023360"/>
          </a:xfrm>
        </p:spPr>
        <p:txBody>
          <a:bodyPr>
            <a:normAutofit fontScale="92500" lnSpcReduction="10000"/>
          </a:bodyPr>
          <a:lstStyle/>
          <a:p>
            <a:r>
              <a:rPr lang="en-US" dirty="0"/>
              <a:t>Smaller /Faster / Costlier</a:t>
            </a:r>
          </a:p>
          <a:p>
            <a:endParaRPr lang="en-US" dirty="0"/>
          </a:p>
          <a:p>
            <a:pPr marL="45720" indent="0">
              <a:buNone/>
            </a:pPr>
            <a:r>
              <a:rPr lang="en-US" b="1" dirty="0"/>
              <a:t>Program sees ‘memory’ but hardware manages transparently</a:t>
            </a:r>
          </a:p>
          <a:p>
            <a:endParaRPr lang="en-US" dirty="0"/>
          </a:p>
          <a:p>
            <a:endParaRPr lang="en-US" dirty="0"/>
          </a:p>
          <a:p>
            <a:r>
              <a:rPr lang="en-US" dirty="0"/>
              <a:t>Larger / Slower / Cheaper</a:t>
            </a:r>
          </a:p>
        </p:txBody>
      </p:sp>
      <p:sp>
        <p:nvSpPr>
          <p:cNvPr id="3" name="Rectangle: Rounded Corners 2">
            <a:extLst>
              <a:ext uri="{FF2B5EF4-FFF2-40B4-BE49-F238E27FC236}">
                <a16:creationId xmlns:a16="http://schemas.microsoft.com/office/drawing/2014/main" id="{1C83115A-0E87-721E-D291-2B74FB040809}"/>
              </a:ext>
              <a:ext uri="{C183D7F6-B498-43B3-948B-1728B52AA6E4}">
                <adec:decorative xmlns:adec="http://schemas.microsoft.com/office/drawing/2017/decorative" val="1"/>
              </a:ext>
            </a:extLst>
          </p:cNvPr>
          <p:cNvSpPr/>
          <p:nvPr/>
        </p:nvSpPr>
        <p:spPr>
          <a:xfrm>
            <a:off x="3758453" y="2602006"/>
            <a:ext cx="4007223" cy="1566582"/>
          </a:xfrm>
          <a:prstGeom prst="roundRect">
            <a:avLst/>
          </a:prstGeom>
          <a:noFill/>
          <a:ln w="57150">
            <a:solidFill>
              <a:schemeClr val="bg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Content Placeholder 22">
            <a:extLst>
              <a:ext uri="{FF2B5EF4-FFF2-40B4-BE49-F238E27FC236}">
                <a16:creationId xmlns:a16="http://schemas.microsoft.com/office/drawing/2014/main" id="{6A24B425-F0FA-6DF6-3EEA-95D660C5D7C1}"/>
              </a:ext>
            </a:extLst>
          </p:cNvPr>
          <p:cNvSpPr>
            <a:spLocks noGrp="1"/>
          </p:cNvSpPr>
          <p:nvPr>
            <p:ph sz="half" idx="2"/>
          </p:nvPr>
        </p:nvSpPr>
        <p:spPr>
          <a:xfrm>
            <a:off x="3758453" y="2057400"/>
            <a:ext cx="5932763" cy="4023360"/>
          </a:xfrm>
        </p:spPr>
        <p:txBody>
          <a:bodyPr>
            <a:normAutofit fontScale="92500" lnSpcReduction="10000"/>
          </a:bodyPr>
          <a:lstStyle/>
          <a:p>
            <a:pPr>
              <a:lnSpc>
                <a:spcPct val="100000"/>
              </a:lnSpc>
              <a:spcBef>
                <a:spcPts val="1200"/>
              </a:spcBef>
              <a:spcAft>
                <a:spcPts val="1200"/>
              </a:spcAft>
            </a:pPr>
            <a:r>
              <a:rPr lang="en-US" dirty="0"/>
              <a:t>Registers: program addresses specifically</a:t>
            </a:r>
          </a:p>
          <a:p>
            <a:pPr>
              <a:lnSpc>
                <a:spcPct val="100000"/>
              </a:lnSpc>
              <a:spcBef>
                <a:spcPts val="1200"/>
              </a:spcBef>
              <a:spcAft>
                <a:spcPts val="1200"/>
              </a:spcAft>
            </a:pPr>
            <a:r>
              <a:rPr lang="en-US" dirty="0"/>
              <a:t>Cache L1</a:t>
            </a:r>
          </a:p>
          <a:p>
            <a:pPr>
              <a:lnSpc>
                <a:spcPct val="100000"/>
              </a:lnSpc>
              <a:spcBef>
                <a:spcPts val="1200"/>
              </a:spcBef>
              <a:spcAft>
                <a:spcPts val="1200"/>
              </a:spcAft>
            </a:pPr>
            <a:r>
              <a:rPr lang="en-US" dirty="0"/>
              <a:t>Cache L2     ‘Program Memory’</a:t>
            </a:r>
          </a:p>
          <a:p>
            <a:pPr>
              <a:lnSpc>
                <a:spcPct val="100000"/>
              </a:lnSpc>
              <a:spcBef>
                <a:spcPts val="1200"/>
              </a:spcBef>
              <a:spcAft>
                <a:spcPts val="1200"/>
              </a:spcAft>
            </a:pPr>
            <a:r>
              <a:rPr lang="en-US" dirty="0"/>
              <a:t>Main Memory</a:t>
            </a:r>
          </a:p>
          <a:p>
            <a:pPr>
              <a:lnSpc>
                <a:spcPct val="100000"/>
              </a:lnSpc>
              <a:spcBef>
                <a:spcPts val="1200"/>
              </a:spcBef>
              <a:spcAft>
                <a:spcPts val="1200"/>
              </a:spcAft>
            </a:pPr>
            <a:r>
              <a:rPr lang="en-US" dirty="0"/>
              <a:t>150,ooo ns</a:t>
            </a:r>
          </a:p>
          <a:p>
            <a:pPr>
              <a:lnSpc>
                <a:spcPct val="100000"/>
              </a:lnSpc>
              <a:spcBef>
                <a:spcPts val="1200"/>
              </a:spcBef>
              <a:spcAft>
                <a:spcPts val="1200"/>
              </a:spcAft>
            </a:pPr>
            <a:r>
              <a:rPr lang="en-US" dirty="0"/>
              <a:t>10,000,000 ns</a:t>
            </a:r>
          </a:p>
          <a:p>
            <a:pPr>
              <a:lnSpc>
                <a:spcPct val="100000"/>
              </a:lnSpc>
              <a:spcBef>
                <a:spcPts val="1200"/>
              </a:spcBef>
              <a:spcAft>
                <a:spcPts val="1200"/>
              </a:spcAft>
            </a:pPr>
            <a:r>
              <a:rPr lang="en-US" dirty="0"/>
              <a:t>1-150 </a:t>
            </a:r>
            <a:r>
              <a:rPr lang="en-US" dirty="0" err="1"/>
              <a:t>ms</a:t>
            </a:r>
            <a:endParaRPr lang="en-US" dirty="0"/>
          </a:p>
        </p:txBody>
      </p:sp>
      <p:graphicFrame>
        <p:nvGraphicFramePr>
          <p:cNvPr id="13" name="Diagram 12" descr="The memory hierarchy triangle">
            <a:extLst>
              <a:ext uri="{FF2B5EF4-FFF2-40B4-BE49-F238E27FC236}">
                <a16:creationId xmlns:a16="http://schemas.microsoft.com/office/drawing/2014/main" id="{6535A82D-F7E2-3F3D-0774-EDC2FF6B7C9E}"/>
              </a:ext>
            </a:extLst>
          </p:cNvPr>
          <p:cNvGraphicFramePr/>
          <p:nvPr>
            <p:extLst>
              <p:ext uri="{D42A27DB-BD31-4B8C-83A1-F6EECF244321}">
                <p14:modId xmlns:p14="http://schemas.microsoft.com/office/powerpoint/2010/main" val="3211262834"/>
              </p:ext>
            </p:extLst>
          </p:nvPr>
        </p:nvGraphicFramePr>
        <p:xfrm>
          <a:off x="6501651" y="2057400"/>
          <a:ext cx="5280406" cy="40386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5" name="Footer Placeholder 4">
            <a:extLst>
              <a:ext uri="{FF2B5EF4-FFF2-40B4-BE49-F238E27FC236}">
                <a16:creationId xmlns:a16="http://schemas.microsoft.com/office/drawing/2014/main" id="{1FDDFAD3-130F-C4FF-0094-7B8E4812E1BD}"/>
              </a:ext>
            </a:extLst>
          </p:cNvPr>
          <p:cNvSpPr>
            <a:spLocks noGrp="1"/>
          </p:cNvSpPr>
          <p:nvPr>
            <p:ph type="ftr" sz="quarter" idx="11"/>
          </p:nvPr>
        </p:nvSpPr>
        <p:spPr/>
        <p:txBody>
          <a:bodyPr/>
          <a:lstStyle/>
          <a:p>
            <a:r>
              <a:rPr lang="fr-FR"/>
              <a:t>CSE 374 SP26  Lecture code profiling, Professor Hazen</a:t>
            </a:r>
            <a:endParaRPr lang="en-US"/>
          </a:p>
        </p:txBody>
      </p:sp>
      <p:sp>
        <p:nvSpPr>
          <p:cNvPr id="6" name="Slide Number Placeholder 5">
            <a:extLst>
              <a:ext uri="{FF2B5EF4-FFF2-40B4-BE49-F238E27FC236}">
                <a16:creationId xmlns:a16="http://schemas.microsoft.com/office/drawing/2014/main" id="{3B7CF2EF-C2B3-1EFB-289A-68D6B083157A}"/>
              </a:ext>
            </a:extLst>
          </p:cNvPr>
          <p:cNvSpPr>
            <a:spLocks noGrp="1"/>
          </p:cNvSpPr>
          <p:nvPr>
            <p:ph type="sldNum" sz="quarter" idx="12"/>
          </p:nvPr>
        </p:nvSpPr>
        <p:spPr/>
        <p:txBody>
          <a:bodyPr/>
          <a:lstStyle/>
          <a:p>
            <a:fld id="{4FAB73BC-B049-4115-A692-8D63A059BFB8}" type="slidenum">
              <a:rPr lang="en-US" smtClean="0"/>
              <a:t>6</a:t>
            </a:fld>
            <a:endParaRPr lang="en-US"/>
          </a:p>
        </p:txBody>
      </p:sp>
    </p:spTree>
    <p:extLst>
      <p:ext uri="{BB962C8B-B14F-4D97-AF65-F5344CB8AC3E}">
        <p14:creationId xmlns:p14="http://schemas.microsoft.com/office/powerpoint/2010/main" val="112864273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810253-66FD-CEFA-3CB6-F718F2C98854}"/>
              </a:ext>
            </a:extLst>
          </p:cNvPr>
          <p:cNvSpPr>
            <a:spLocks noGrp="1"/>
          </p:cNvSpPr>
          <p:nvPr>
            <p:ph type="title"/>
          </p:nvPr>
        </p:nvSpPr>
        <p:spPr/>
        <p:txBody>
          <a:bodyPr/>
          <a:lstStyle/>
          <a:p>
            <a:r>
              <a:rPr lang="en-US" dirty="0"/>
              <a:t>Cache Mechanics</a:t>
            </a:r>
          </a:p>
        </p:txBody>
      </p:sp>
      <p:grpSp>
        <p:nvGrpSpPr>
          <p:cNvPr id="18" name="Group 17" descr="Cache description - shows four boxes labeled with block numbers">
            <a:extLst>
              <a:ext uri="{FF2B5EF4-FFF2-40B4-BE49-F238E27FC236}">
                <a16:creationId xmlns:a16="http://schemas.microsoft.com/office/drawing/2014/main" id="{54B72363-B61C-B670-AE19-930B4D3543FB}"/>
              </a:ext>
            </a:extLst>
          </p:cNvPr>
          <p:cNvGrpSpPr/>
          <p:nvPr/>
        </p:nvGrpSpPr>
        <p:grpSpPr>
          <a:xfrm>
            <a:off x="1640542" y="2046641"/>
            <a:ext cx="4114800" cy="769444"/>
            <a:chOff x="2736477" y="1965957"/>
            <a:chExt cx="4114800" cy="769444"/>
          </a:xfrm>
        </p:grpSpPr>
        <p:sp>
          <p:nvSpPr>
            <p:cNvPr id="14" name="TextBox 13">
              <a:extLst>
                <a:ext uri="{FF2B5EF4-FFF2-40B4-BE49-F238E27FC236}">
                  <a16:creationId xmlns:a16="http://schemas.microsoft.com/office/drawing/2014/main" id="{0425C31C-6FE4-BE76-DED5-D971E3DADD0E}"/>
                </a:ext>
              </a:extLst>
            </p:cNvPr>
            <p:cNvSpPr txBox="1"/>
            <p:nvPr/>
          </p:nvSpPr>
          <p:spPr>
            <a:xfrm>
              <a:off x="2736477" y="1965960"/>
              <a:ext cx="1028700" cy="769441"/>
            </a:xfrm>
            <a:prstGeom prst="rect">
              <a:avLst/>
            </a:prstGeom>
            <a:solidFill>
              <a:schemeClr val="accent5">
                <a:lumMod val="40000"/>
                <a:lumOff val="60000"/>
              </a:schemeClr>
            </a:solidFill>
            <a:ln w="38100">
              <a:solidFill>
                <a:schemeClr val="accent5">
                  <a:lumMod val="50000"/>
                </a:schemeClr>
              </a:solidFill>
            </a:ln>
          </p:spPr>
          <p:txBody>
            <a:bodyPr wrap="square" rtlCol="0">
              <a:spAutoFit/>
            </a:bodyPr>
            <a:lstStyle/>
            <a:p>
              <a:pPr algn="ctr"/>
              <a:r>
                <a:rPr lang="en-US" sz="4400" b="1" dirty="0">
                  <a:latin typeface="Cascadia Code SemiBold" panose="020B0609020000020004" pitchFamily="49" charset="0"/>
                  <a:ea typeface="Cascadia Code SemiBold" panose="020B0609020000020004" pitchFamily="49" charset="0"/>
                  <a:cs typeface="Cascadia Code SemiBold" panose="020B0609020000020004" pitchFamily="49" charset="0"/>
                </a:rPr>
                <a:t>7</a:t>
              </a:r>
            </a:p>
          </p:txBody>
        </p:sp>
        <p:sp>
          <p:nvSpPr>
            <p:cNvPr id="15" name="TextBox 14">
              <a:extLst>
                <a:ext uri="{FF2B5EF4-FFF2-40B4-BE49-F238E27FC236}">
                  <a16:creationId xmlns:a16="http://schemas.microsoft.com/office/drawing/2014/main" id="{19C6B25C-8BF1-0169-2033-AE867CD16613}"/>
                </a:ext>
              </a:extLst>
            </p:cNvPr>
            <p:cNvSpPr txBox="1"/>
            <p:nvPr/>
          </p:nvSpPr>
          <p:spPr>
            <a:xfrm>
              <a:off x="3765177" y="1965959"/>
              <a:ext cx="1028700" cy="769441"/>
            </a:xfrm>
            <a:prstGeom prst="rect">
              <a:avLst/>
            </a:prstGeom>
            <a:solidFill>
              <a:schemeClr val="accent5">
                <a:lumMod val="40000"/>
                <a:lumOff val="60000"/>
              </a:schemeClr>
            </a:solidFill>
            <a:ln w="38100">
              <a:solidFill>
                <a:schemeClr val="accent5">
                  <a:lumMod val="50000"/>
                </a:schemeClr>
              </a:solidFill>
            </a:ln>
          </p:spPr>
          <p:txBody>
            <a:bodyPr wrap="square" rtlCol="0">
              <a:spAutoFit/>
            </a:bodyPr>
            <a:lstStyle/>
            <a:p>
              <a:pPr algn="ctr"/>
              <a:r>
                <a:rPr lang="en-US" sz="4400" b="1" dirty="0">
                  <a:latin typeface="Cascadia Code SemiBold" panose="020B0609020000020004" pitchFamily="49" charset="0"/>
                  <a:ea typeface="Cascadia Code SemiBold" panose="020B0609020000020004" pitchFamily="49" charset="0"/>
                  <a:cs typeface="Cascadia Code SemiBold" panose="020B0609020000020004" pitchFamily="49" charset="0"/>
                </a:rPr>
                <a:t>11</a:t>
              </a:r>
            </a:p>
          </p:txBody>
        </p:sp>
        <p:sp>
          <p:nvSpPr>
            <p:cNvPr id="16" name="TextBox 15">
              <a:extLst>
                <a:ext uri="{FF2B5EF4-FFF2-40B4-BE49-F238E27FC236}">
                  <a16:creationId xmlns:a16="http://schemas.microsoft.com/office/drawing/2014/main" id="{97CA863E-7001-47DA-B204-D009903C08CC}"/>
                </a:ext>
              </a:extLst>
            </p:cNvPr>
            <p:cNvSpPr txBox="1"/>
            <p:nvPr/>
          </p:nvSpPr>
          <p:spPr>
            <a:xfrm>
              <a:off x="4793877" y="1965958"/>
              <a:ext cx="1028700" cy="769441"/>
            </a:xfrm>
            <a:prstGeom prst="rect">
              <a:avLst/>
            </a:prstGeom>
            <a:solidFill>
              <a:schemeClr val="accent5">
                <a:lumMod val="40000"/>
                <a:lumOff val="60000"/>
              </a:schemeClr>
            </a:solidFill>
            <a:ln w="38100">
              <a:solidFill>
                <a:schemeClr val="accent5">
                  <a:lumMod val="50000"/>
                </a:schemeClr>
              </a:solidFill>
            </a:ln>
          </p:spPr>
          <p:txBody>
            <a:bodyPr wrap="square" rtlCol="0">
              <a:spAutoFit/>
            </a:bodyPr>
            <a:lstStyle/>
            <a:p>
              <a:pPr algn="ctr"/>
              <a:r>
                <a:rPr lang="en-US" sz="4400" b="1" dirty="0">
                  <a:latin typeface="Cascadia Code SemiBold" panose="020B0609020000020004" pitchFamily="49" charset="0"/>
                  <a:ea typeface="Cascadia Code SemiBold" panose="020B0609020000020004" pitchFamily="49" charset="0"/>
                  <a:cs typeface="Cascadia Code SemiBold" panose="020B0609020000020004" pitchFamily="49" charset="0"/>
                </a:rPr>
                <a:t>3</a:t>
              </a:r>
            </a:p>
          </p:txBody>
        </p:sp>
        <p:sp>
          <p:nvSpPr>
            <p:cNvPr id="17" name="TextBox 16">
              <a:extLst>
                <a:ext uri="{FF2B5EF4-FFF2-40B4-BE49-F238E27FC236}">
                  <a16:creationId xmlns:a16="http://schemas.microsoft.com/office/drawing/2014/main" id="{6D7D07BF-BC13-D73A-814B-C00D22324FE2}"/>
                </a:ext>
              </a:extLst>
            </p:cNvPr>
            <p:cNvSpPr txBox="1"/>
            <p:nvPr/>
          </p:nvSpPr>
          <p:spPr>
            <a:xfrm>
              <a:off x="5822577" y="1965957"/>
              <a:ext cx="1028700" cy="769441"/>
            </a:xfrm>
            <a:prstGeom prst="rect">
              <a:avLst/>
            </a:prstGeom>
            <a:solidFill>
              <a:schemeClr val="accent5">
                <a:lumMod val="40000"/>
                <a:lumOff val="60000"/>
              </a:schemeClr>
            </a:solidFill>
            <a:ln w="38100">
              <a:solidFill>
                <a:schemeClr val="accent5">
                  <a:lumMod val="50000"/>
                </a:schemeClr>
              </a:solidFill>
            </a:ln>
          </p:spPr>
          <p:txBody>
            <a:bodyPr wrap="square" rtlCol="0">
              <a:spAutoFit/>
            </a:bodyPr>
            <a:lstStyle/>
            <a:p>
              <a:pPr algn="ctr"/>
              <a:r>
                <a:rPr lang="en-US" sz="4400" b="1" dirty="0">
                  <a:latin typeface="Cascadia Code SemiBold" panose="020B0609020000020004" pitchFamily="49" charset="0"/>
                  <a:ea typeface="Cascadia Code SemiBold" panose="020B0609020000020004" pitchFamily="49" charset="0"/>
                  <a:cs typeface="Cascadia Code SemiBold" panose="020B0609020000020004" pitchFamily="49" charset="0"/>
                </a:rPr>
                <a:t>9</a:t>
              </a:r>
            </a:p>
          </p:txBody>
        </p:sp>
      </p:grpSp>
      <p:sp>
        <p:nvSpPr>
          <p:cNvPr id="40" name="Arrow: Up-Down 39" descr="arrow denoting that you move information from the main memory to the cache">
            <a:extLst>
              <a:ext uri="{FF2B5EF4-FFF2-40B4-BE49-F238E27FC236}">
                <a16:creationId xmlns:a16="http://schemas.microsoft.com/office/drawing/2014/main" id="{FA07F027-4E03-A8C7-CD0F-3873C9E0101A}"/>
              </a:ext>
            </a:extLst>
          </p:cNvPr>
          <p:cNvSpPr/>
          <p:nvPr/>
        </p:nvSpPr>
        <p:spPr>
          <a:xfrm>
            <a:off x="3479158" y="2796196"/>
            <a:ext cx="484632" cy="794048"/>
          </a:xfrm>
          <a:prstGeom prst="upDownArrow">
            <a:avLst/>
          </a:prstGeom>
          <a:solidFill>
            <a:schemeClr val="accent2">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38" name="Group 37" descr="Main memory diagram showing a set of 14 consecutive blocks">
            <a:extLst>
              <a:ext uri="{FF2B5EF4-FFF2-40B4-BE49-F238E27FC236}">
                <a16:creationId xmlns:a16="http://schemas.microsoft.com/office/drawing/2014/main" id="{6E8ADF75-4602-80FC-F8C2-8776A4E0BAAE}"/>
              </a:ext>
            </a:extLst>
          </p:cNvPr>
          <p:cNvGrpSpPr/>
          <p:nvPr/>
        </p:nvGrpSpPr>
        <p:grpSpPr>
          <a:xfrm>
            <a:off x="1143000" y="3610130"/>
            <a:ext cx="5150224" cy="2293159"/>
            <a:chOff x="1143000" y="3610130"/>
            <a:chExt cx="5150224" cy="2293159"/>
          </a:xfrm>
        </p:grpSpPr>
        <p:grpSp>
          <p:nvGrpSpPr>
            <p:cNvPr id="25" name="Group 24">
              <a:extLst>
                <a:ext uri="{FF2B5EF4-FFF2-40B4-BE49-F238E27FC236}">
                  <a16:creationId xmlns:a16="http://schemas.microsoft.com/office/drawing/2014/main" id="{04BABC66-6F19-6389-5832-47BBC85CA834}"/>
                </a:ext>
              </a:extLst>
            </p:cNvPr>
            <p:cNvGrpSpPr/>
            <p:nvPr/>
          </p:nvGrpSpPr>
          <p:grpSpPr>
            <a:xfrm>
              <a:off x="1143000" y="3610130"/>
              <a:ext cx="5143500" cy="769444"/>
              <a:chOff x="1143000" y="3610130"/>
              <a:chExt cx="5143500" cy="769444"/>
            </a:xfrm>
          </p:grpSpPr>
          <p:sp>
            <p:nvSpPr>
              <p:cNvPr id="20" name="TextBox 19">
                <a:extLst>
                  <a:ext uri="{FF2B5EF4-FFF2-40B4-BE49-F238E27FC236}">
                    <a16:creationId xmlns:a16="http://schemas.microsoft.com/office/drawing/2014/main" id="{1EB93E8D-A895-64DD-3427-5AEFD80B63FF}"/>
                  </a:ext>
                </a:extLst>
              </p:cNvPr>
              <p:cNvSpPr txBox="1"/>
              <p:nvPr/>
            </p:nvSpPr>
            <p:spPr>
              <a:xfrm>
                <a:off x="1143000" y="3610133"/>
                <a:ext cx="1028700" cy="769441"/>
              </a:xfrm>
              <a:prstGeom prst="rect">
                <a:avLst/>
              </a:prstGeom>
              <a:solidFill>
                <a:schemeClr val="accent5"/>
              </a:solidFill>
              <a:ln w="38100">
                <a:solidFill>
                  <a:schemeClr val="accent5">
                    <a:lumMod val="50000"/>
                  </a:schemeClr>
                </a:solidFill>
              </a:ln>
            </p:spPr>
            <p:txBody>
              <a:bodyPr wrap="square" rtlCol="0">
                <a:spAutoFit/>
              </a:bodyPr>
              <a:lstStyle/>
              <a:p>
                <a:pPr algn="ctr"/>
                <a:r>
                  <a:rPr lang="en-US" sz="4400" b="1" dirty="0">
                    <a:latin typeface="Cascadia Code SemiBold" panose="020B0609020000020004" pitchFamily="49" charset="0"/>
                    <a:ea typeface="Cascadia Code SemiBold" panose="020B0609020000020004" pitchFamily="49" charset="0"/>
                    <a:cs typeface="Cascadia Code SemiBold" panose="020B0609020000020004" pitchFamily="49" charset="0"/>
                  </a:rPr>
                  <a:t>0</a:t>
                </a:r>
              </a:p>
            </p:txBody>
          </p:sp>
          <p:sp>
            <p:nvSpPr>
              <p:cNvPr id="21" name="TextBox 20">
                <a:extLst>
                  <a:ext uri="{FF2B5EF4-FFF2-40B4-BE49-F238E27FC236}">
                    <a16:creationId xmlns:a16="http://schemas.microsoft.com/office/drawing/2014/main" id="{63D06961-E5E1-B0DE-D4C9-00D3C2BD759F}"/>
                  </a:ext>
                </a:extLst>
              </p:cNvPr>
              <p:cNvSpPr txBox="1"/>
              <p:nvPr/>
            </p:nvSpPr>
            <p:spPr>
              <a:xfrm>
                <a:off x="2171700" y="3610132"/>
                <a:ext cx="1028700" cy="769441"/>
              </a:xfrm>
              <a:prstGeom prst="rect">
                <a:avLst/>
              </a:prstGeom>
              <a:solidFill>
                <a:schemeClr val="accent5"/>
              </a:solidFill>
              <a:ln w="38100">
                <a:solidFill>
                  <a:schemeClr val="accent5">
                    <a:lumMod val="50000"/>
                  </a:schemeClr>
                </a:solidFill>
              </a:ln>
            </p:spPr>
            <p:txBody>
              <a:bodyPr wrap="square" rtlCol="0">
                <a:spAutoFit/>
              </a:bodyPr>
              <a:lstStyle/>
              <a:p>
                <a:pPr algn="ctr"/>
                <a:r>
                  <a:rPr lang="en-US" sz="4400" b="1" dirty="0">
                    <a:latin typeface="Cascadia Code SemiBold" panose="020B0609020000020004" pitchFamily="49" charset="0"/>
                    <a:ea typeface="Cascadia Code SemiBold" panose="020B0609020000020004" pitchFamily="49" charset="0"/>
                    <a:cs typeface="Cascadia Code SemiBold" panose="020B0609020000020004" pitchFamily="49" charset="0"/>
                  </a:rPr>
                  <a:t>1</a:t>
                </a:r>
              </a:p>
            </p:txBody>
          </p:sp>
          <p:sp>
            <p:nvSpPr>
              <p:cNvPr id="22" name="TextBox 21">
                <a:extLst>
                  <a:ext uri="{FF2B5EF4-FFF2-40B4-BE49-F238E27FC236}">
                    <a16:creationId xmlns:a16="http://schemas.microsoft.com/office/drawing/2014/main" id="{3CDC46F0-F169-81A1-D3B8-52A29D14D06A}"/>
                  </a:ext>
                </a:extLst>
              </p:cNvPr>
              <p:cNvSpPr txBox="1"/>
              <p:nvPr/>
            </p:nvSpPr>
            <p:spPr>
              <a:xfrm>
                <a:off x="3200400" y="3610131"/>
                <a:ext cx="1028700" cy="769441"/>
              </a:xfrm>
              <a:prstGeom prst="rect">
                <a:avLst/>
              </a:prstGeom>
              <a:solidFill>
                <a:schemeClr val="accent5"/>
              </a:solidFill>
              <a:ln w="38100">
                <a:solidFill>
                  <a:schemeClr val="accent5">
                    <a:lumMod val="50000"/>
                  </a:schemeClr>
                </a:solidFill>
              </a:ln>
            </p:spPr>
            <p:txBody>
              <a:bodyPr wrap="square" rtlCol="0">
                <a:spAutoFit/>
              </a:bodyPr>
              <a:lstStyle/>
              <a:p>
                <a:pPr algn="ctr"/>
                <a:r>
                  <a:rPr lang="en-US" sz="4400" b="1" dirty="0">
                    <a:latin typeface="Cascadia Code SemiBold" panose="020B0609020000020004" pitchFamily="49" charset="0"/>
                    <a:ea typeface="Cascadia Code SemiBold" panose="020B0609020000020004" pitchFamily="49" charset="0"/>
                    <a:cs typeface="Cascadia Code SemiBold" panose="020B0609020000020004" pitchFamily="49" charset="0"/>
                  </a:rPr>
                  <a:t>2</a:t>
                </a:r>
              </a:p>
            </p:txBody>
          </p:sp>
          <p:sp>
            <p:nvSpPr>
              <p:cNvPr id="23" name="TextBox 22">
                <a:extLst>
                  <a:ext uri="{FF2B5EF4-FFF2-40B4-BE49-F238E27FC236}">
                    <a16:creationId xmlns:a16="http://schemas.microsoft.com/office/drawing/2014/main" id="{125BDABC-440A-5555-711A-1D87B0FC5E5F}"/>
                  </a:ext>
                </a:extLst>
              </p:cNvPr>
              <p:cNvSpPr txBox="1"/>
              <p:nvPr/>
            </p:nvSpPr>
            <p:spPr>
              <a:xfrm>
                <a:off x="4229100" y="3610130"/>
                <a:ext cx="1028700" cy="769441"/>
              </a:xfrm>
              <a:prstGeom prst="rect">
                <a:avLst/>
              </a:prstGeom>
              <a:solidFill>
                <a:schemeClr val="accent5"/>
              </a:solidFill>
              <a:ln w="38100">
                <a:solidFill>
                  <a:schemeClr val="accent5">
                    <a:lumMod val="50000"/>
                  </a:schemeClr>
                </a:solidFill>
              </a:ln>
            </p:spPr>
            <p:txBody>
              <a:bodyPr wrap="square" rtlCol="0">
                <a:spAutoFit/>
              </a:bodyPr>
              <a:lstStyle/>
              <a:p>
                <a:pPr algn="ctr"/>
                <a:r>
                  <a:rPr lang="en-US" sz="4400" b="1" dirty="0">
                    <a:latin typeface="Cascadia Code SemiBold" panose="020B0609020000020004" pitchFamily="49" charset="0"/>
                    <a:ea typeface="Cascadia Code SemiBold" panose="020B0609020000020004" pitchFamily="49" charset="0"/>
                    <a:cs typeface="Cascadia Code SemiBold" panose="020B0609020000020004" pitchFamily="49" charset="0"/>
                  </a:rPr>
                  <a:t>3</a:t>
                </a:r>
              </a:p>
            </p:txBody>
          </p:sp>
          <p:sp>
            <p:nvSpPr>
              <p:cNvPr id="24" name="TextBox 23">
                <a:extLst>
                  <a:ext uri="{FF2B5EF4-FFF2-40B4-BE49-F238E27FC236}">
                    <a16:creationId xmlns:a16="http://schemas.microsoft.com/office/drawing/2014/main" id="{39FCCBD5-2C39-F44D-E4C0-11F55759E822}"/>
                  </a:ext>
                </a:extLst>
              </p:cNvPr>
              <p:cNvSpPr txBox="1"/>
              <p:nvPr/>
            </p:nvSpPr>
            <p:spPr>
              <a:xfrm>
                <a:off x="5257800" y="3610130"/>
                <a:ext cx="1028700" cy="769441"/>
              </a:xfrm>
              <a:prstGeom prst="rect">
                <a:avLst/>
              </a:prstGeom>
              <a:solidFill>
                <a:schemeClr val="accent5"/>
              </a:solidFill>
              <a:ln w="38100">
                <a:solidFill>
                  <a:schemeClr val="accent5">
                    <a:lumMod val="50000"/>
                  </a:schemeClr>
                </a:solidFill>
              </a:ln>
            </p:spPr>
            <p:txBody>
              <a:bodyPr wrap="square" rtlCol="0">
                <a:spAutoFit/>
              </a:bodyPr>
              <a:lstStyle/>
              <a:p>
                <a:pPr algn="ctr"/>
                <a:r>
                  <a:rPr lang="en-US" sz="4400" b="1" dirty="0">
                    <a:latin typeface="Cascadia Code SemiBold" panose="020B0609020000020004" pitchFamily="49" charset="0"/>
                    <a:ea typeface="Cascadia Code SemiBold" panose="020B0609020000020004" pitchFamily="49" charset="0"/>
                    <a:cs typeface="Cascadia Code SemiBold" panose="020B0609020000020004" pitchFamily="49" charset="0"/>
                  </a:rPr>
                  <a:t>4</a:t>
                </a:r>
              </a:p>
            </p:txBody>
          </p:sp>
        </p:grpSp>
        <p:grpSp>
          <p:nvGrpSpPr>
            <p:cNvPr id="26" name="Group 25">
              <a:extLst>
                <a:ext uri="{FF2B5EF4-FFF2-40B4-BE49-F238E27FC236}">
                  <a16:creationId xmlns:a16="http://schemas.microsoft.com/office/drawing/2014/main" id="{31DDF277-57C3-1E81-FD10-37B0EAAEA9C9}"/>
                </a:ext>
              </a:extLst>
            </p:cNvPr>
            <p:cNvGrpSpPr/>
            <p:nvPr/>
          </p:nvGrpSpPr>
          <p:grpSpPr>
            <a:xfrm>
              <a:off x="1144363" y="4374632"/>
              <a:ext cx="5143500" cy="769444"/>
              <a:chOff x="1143000" y="3610130"/>
              <a:chExt cx="5143500" cy="769444"/>
            </a:xfrm>
          </p:grpSpPr>
          <p:sp>
            <p:nvSpPr>
              <p:cNvPr id="27" name="TextBox 26">
                <a:extLst>
                  <a:ext uri="{FF2B5EF4-FFF2-40B4-BE49-F238E27FC236}">
                    <a16:creationId xmlns:a16="http://schemas.microsoft.com/office/drawing/2014/main" id="{CB80429B-6120-3F43-174C-1D43F9277F73}"/>
                  </a:ext>
                </a:extLst>
              </p:cNvPr>
              <p:cNvSpPr txBox="1"/>
              <p:nvPr/>
            </p:nvSpPr>
            <p:spPr>
              <a:xfrm>
                <a:off x="1143000" y="3610133"/>
                <a:ext cx="1028700" cy="769441"/>
              </a:xfrm>
              <a:prstGeom prst="rect">
                <a:avLst/>
              </a:prstGeom>
              <a:solidFill>
                <a:schemeClr val="accent5"/>
              </a:solidFill>
              <a:ln w="38100">
                <a:solidFill>
                  <a:schemeClr val="accent5">
                    <a:lumMod val="50000"/>
                  </a:schemeClr>
                </a:solidFill>
              </a:ln>
            </p:spPr>
            <p:txBody>
              <a:bodyPr wrap="square" rtlCol="0">
                <a:spAutoFit/>
              </a:bodyPr>
              <a:lstStyle/>
              <a:p>
                <a:pPr algn="ctr"/>
                <a:r>
                  <a:rPr lang="en-US" sz="4400" b="1" dirty="0">
                    <a:latin typeface="Cascadia Code SemiBold" panose="020B0609020000020004" pitchFamily="49" charset="0"/>
                    <a:ea typeface="Cascadia Code SemiBold" panose="020B0609020000020004" pitchFamily="49" charset="0"/>
                    <a:cs typeface="Cascadia Code SemiBold" panose="020B0609020000020004" pitchFamily="49" charset="0"/>
                  </a:rPr>
                  <a:t>5</a:t>
                </a:r>
              </a:p>
            </p:txBody>
          </p:sp>
          <p:sp>
            <p:nvSpPr>
              <p:cNvPr id="28" name="TextBox 27">
                <a:extLst>
                  <a:ext uri="{FF2B5EF4-FFF2-40B4-BE49-F238E27FC236}">
                    <a16:creationId xmlns:a16="http://schemas.microsoft.com/office/drawing/2014/main" id="{9D131EAF-3175-B2D1-18BC-A8A20C0386EF}"/>
                  </a:ext>
                </a:extLst>
              </p:cNvPr>
              <p:cNvSpPr txBox="1"/>
              <p:nvPr/>
            </p:nvSpPr>
            <p:spPr>
              <a:xfrm>
                <a:off x="2171700" y="3610132"/>
                <a:ext cx="1028700" cy="769441"/>
              </a:xfrm>
              <a:prstGeom prst="rect">
                <a:avLst/>
              </a:prstGeom>
              <a:solidFill>
                <a:schemeClr val="accent5"/>
              </a:solidFill>
              <a:ln w="38100">
                <a:solidFill>
                  <a:schemeClr val="accent5">
                    <a:lumMod val="50000"/>
                  </a:schemeClr>
                </a:solidFill>
              </a:ln>
            </p:spPr>
            <p:txBody>
              <a:bodyPr wrap="square" rtlCol="0">
                <a:spAutoFit/>
              </a:bodyPr>
              <a:lstStyle/>
              <a:p>
                <a:pPr algn="ctr"/>
                <a:r>
                  <a:rPr lang="en-US" sz="4400" b="1" dirty="0">
                    <a:latin typeface="Cascadia Code SemiBold" panose="020B0609020000020004" pitchFamily="49" charset="0"/>
                    <a:ea typeface="Cascadia Code SemiBold" panose="020B0609020000020004" pitchFamily="49" charset="0"/>
                    <a:cs typeface="Cascadia Code SemiBold" panose="020B0609020000020004" pitchFamily="49" charset="0"/>
                  </a:rPr>
                  <a:t>6</a:t>
                </a:r>
              </a:p>
            </p:txBody>
          </p:sp>
          <p:sp>
            <p:nvSpPr>
              <p:cNvPr id="29" name="TextBox 28">
                <a:extLst>
                  <a:ext uri="{FF2B5EF4-FFF2-40B4-BE49-F238E27FC236}">
                    <a16:creationId xmlns:a16="http://schemas.microsoft.com/office/drawing/2014/main" id="{E34BE719-29D9-3370-8D4B-69F85A6323EA}"/>
                  </a:ext>
                </a:extLst>
              </p:cNvPr>
              <p:cNvSpPr txBox="1"/>
              <p:nvPr/>
            </p:nvSpPr>
            <p:spPr>
              <a:xfrm>
                <a:off x="3200400" y="3610131"/>
                <a:ext cx="1028700" cy="769441"/>
              </a:xfrm>
              <a:prstGeom prst="rect">
                <a:avLst/>
              </a:prstGeom>
              <a:solidFill>
                <a:schemeClr val="accent5"/>
              </a:solidFill>
              <a:ln w="38100">
                <a:solidFill>
                  <a:schemeClr val="accent5">
                    <a:lumMod val="50000"/>
                  </a:schemeClr>
                </a:solidFill>
              </a:ln>
            </p:spPr>
            <p:txBody>
              <a:bodyPr wrap="square" rtlCol="0">
                <a:spAutoFit/>
              </a:bodyPr>
              <a:lstStyle/>
              <a:p>
                <a:pPr algn="ctr"/>
                <a:r>
                  <a:rPr lang="en-US" sz="4400" b="1" dirty="0">
                    <a:latin typeface="Cascadia Code SemiBold" panose="020B0609020000020004" pitchFamily="49" charset="0"/>
                    <a:ea typeface="Cascadia Code SemiBold" panose="020B0609020000020004" pitchFamily="49" charset="0"/>
                    <a:cs typeface="Cascadia Code SemiBold" panose="020B0609020000020004" pitchFamily="49" charset="0"/>
                  </a:rPr>
                  <a:t>7</a:t>
                </a:r>
              </a:p>
            </p:txBody>
          </p:sp>
          <p:sp>
            <p:nvSpPr>
              <p:cNvPr id="30" name="TextBox 29">
                <a:extLst>
                  <a:ext uri="{FF2B5EF4-FFF2-40B4-BE49-F238E27FC236}">
                    <a16:creationId xmlns:a16="http://schemas.microsoft.com/office/drawing/2014/main" id="{13CABD36-DA79-568C-28D4-F9B4F8D45B7A}"/>
                  </a:ext>
                </a:extLst>
              </p:cNvPr>
              <p:cNvSpPr txBox="1"/>
              <p:nvPr/>
            </p:nvSpPr>
            <p:spPr>
              <a:xfrm>
                <a:off x="4229100" y="3610130"/>
                <a:ext cx="1028700" cy="769441"/>
              </a:xfrm>
              <a:prstGeom prst="rect">
                <a:avLst/>
              </a:prstGeom>
              <a:solidFill>
                <a:schemeClr val="accent5"/>
              </a:solidFill>
              <a:ln w="38100">
                <a:solidFill>
                  <a:schemeClr val="accent5">
                    <a:lumMod val="50000"/>
                  </a:schemeClr>
                </a:solidFill>
              </a:ln>
            </p:spPr>
            <p:txBody>
              <a:bodyPr wrap="square" rtlCol="0">
                <a:spAutoFit/>
              </a:bodyPr>
              <a:lstStyle/>
              <a:p>
                <a:pPr algn="ctr"/>
                <a:r>
                  <a:rPr lang="en-US" sz="4400" b="1" dirty="0">
                    <a:latin typeface="Cascadia Code SemiBold" panose="020B0609020000020004" pitchFamily="49" charset="0"/>
                    <a:ea typeface="Cascadia Code SemiBold" panose="020B0609020000020004" pitchFamily="49" charset="0"/>
                    <a:cs typeface="Cascadia Code SemiBold" panose="020B0609020000020004" pitchFamily="49" charset="0"/>
                  </a:rPr>
                  <a:t>8</a:t>
                </a:r>
              </a:p>
            </p:txBody>
          </p:sp>
          <p:sp>
            <p:nvSpPr>
              <p:cNvPr id="31" name="TextBox 30">
                <a:extLst>
                  <a:ext uri="{FF2B5EF4-FFF2-40B4-BE49-F238E27FC236}">
                    <a16:creationId xmlns:a16="http://schemas.microsoft.com/office/drawing/2014/main" id="{38941B1B-0C0C-F234-E5AA-D643BED2C277}"/>
                  </a:ext>
                </a:extLst>
              </p:cNvPr>
              <p:cNvSpPr txBox="1"/>
              <p:nvPr/>
            </p:nvSpPr>
            <p:spPr>
              <a:xfrm>
                <a:off x="5257800" y="3610130"/>
                <a:ext cx="1028700" cy="769441"/>
              </a:xfrm>
              <a:prstGeom prst="rect">
                <a:avLst/>
              </a:prstGeom>
              <a:solidFill>
                <a:schemeClr val="accent5"/>
              </a:solidFill>
              <a:ln w="38100">
                <a:solidFill>
                  <a:schemeClr val="accent5">
                    <a:lumMod val="50000"/>
                  </a:schemeClr>
                </a:solidFill>
              </a:ln>
            </p:spPr>
            <p:txBody>
              <a:bodyPr wrap="square" rtlCol="0">
                <a:spAutoFit/>
              </a:bodyPr>
              <a:lstStyle/>
              <a:p>
                <a:pPr algn="ctr"/>
                <a:r>
                  <a:rPr lang="en-US" sz="4400" b="1" dirty="0">
                    <a:latin typeface="Cascadia Code SemiBold" panose="020B0609020000020004" pitchFamily="49" charset="0"/>
                    <a:ea typeface="Cascadia Code SemiBold" panose="020B0609020000020004" pitchFamily="49" charset="0"/>
                    <a:cs typeface="Cascadia Code SemiBold" panose="020B0609020000020004" pitchFamily="49" charset="0"/>
                  </a:rPr>
                  <a:t>9</a:t>
                </a:r>
              </a:p>
            </p:txBody>
          </p:sp>
        </p:grpSp>
        <p:grpSp>
          <p:nvGrpSpPr>
            <p:cNvPr id="32" name="Group 31">
              <a:extLst>
                <a:ext uri="{FF2B5EF4-FFF2-40B4-BE49-F238E27FC236}">
                  <a16:creationId xmlns:a16="http://schemas.microsoft.com/office/drawing/2014/main" id="{EC0143FD-C516-8ACA-164D-42F225DAA6B5}"/>
                </a:ext>
              </a:extLst>
            </p:cNvPr>
            <p:cNvGrpSpPr/>
            <p:nvPr/>
          </p:nvGrpSpPr>
          <p:grpSpPr>
            <a:xfrm>
              <a:off x="1149724" y="5133845"/>
              <a:ext cx="5143500" cy="769444"/>
              <a:chOff x="1143000" y="3610130"/>
              <a:chExt cx="5143500" cy="769444"/>
            </a:xfrm>
          </p:grpSpPr>
          <p:sp>
            <p:nvSpPr>
              <p:cNvPr id="33" name="TextBox 32">
                <a:extLst>
                  <a:ext uri="{FF2B5EF4-FFF2-40B4-BE49-F238E27FC236}">
                    <a16:creationId xmlns:a16="http://schemas.microsoft.com/office/drawing/2014/main" id="{36534092-3507-3D1A-1AE5-87ABCD610743}"/>
                  </a:ext>
                </a:extLst>
              </p:cNvPr>
              <p:cNvSpPr txBox="1"/>
              <p:nvPr/>
            </p:nvSpPr>
            <p:spPr>
              <a:xfrm>
                <a:off x="1143000" y="3610133"/>
                <a:ext cx="1028700" cy="769441"/>
              </a:xfrm>
              <a:prstGeom prst="rect">
                <a:avLst/>
              </a:prstGeom>
              <a:solidFill>
                <a:schemeClr val="accent5"/>
              </a:solidFill>
              <a:ln w="38100">
                <a:solidFill>
                  <a:schemeClr val="accent5">
                    <a:lumMod val="50000"/>
                  </a:schemeClr>
                </a:solidFill>
              </a:ln>
            </p:spPr>
            <p:txBody>
              <a:bodyPr wrap="square" rtlCol="0">
                <a:spAutoFit/>
              </a:bodyPr>
              <a:lstStyle/>
              <a:p>
                <a:pPr algn="ctr"/>
                <a:r>
                  <a:rPr lang="en-US" sz="4400" b="1" dirty="0">
                    <a:latin typeface="Cascadia Code SemiBold" panose="020B0609020000020004" pitchFamily="49" charset="0"/>
                    <a:ea typeface="Cascadia Code SemiBold" panose="020B0609020000020004" pitchFamily="49" charset="0"/>
                    <a:cs typeface="Cascadia Code SemiBold" panose="020B0609020000020004" pitchFamily="49" charset="0"/>
                  </a:rPr>
                  <a:t>10</a:t>
                </a:r>
              </a:p>
            </p:txBody>
          </p:sp>
          <p:sp>
            <p:nvSpPr>
              <p:cNvPr id="34" name="TextBox 33">
                <a:extLst>
                  <a:ext uri="{FF2B5EF4-FFF2-40B4-BE49-F238E27FC236}">
                    <a16:creationId xmlns:a16="http://schemas.microsoft.com/office/drawing/2014/main" id="{72764BDB-9BDE-928C-639C-828B5C21F9E0}"/>
                  </a:ext>
                </a:extLst>
              </p:cNvPr>
              <p:cNvSpPr txBox="1"/>
              <p:nvPr/>
            </p:nvSpPr>
            <p:spPr>
              <a:xfrm>
                <a:off x="2171700" y="3610132"/>
                <a:ext cx="1028700" cy="769441"/>
              </a:xfrm>
              <a:prstGeom prst="rect">
                <a:avLst/>
              </a:prstGeom>
              <a:solidFill>
                <a:schemeClr val="accent5"/>
              </a:solidFill>
              <a:ln w="38100">
                <a:solidFill>
                  <a:schemeClr val="accent5">
                    <a:lumMod val="50000"/>
                  </a:schemeClr>
                </a:solidFill>
              </a:ln>
            </p:spPr>
            <p:txBody>
              <a:bodyPr wrap="square" rtlCol="0">
                <a:spAutoFit/>
              </a:bodyPr>
              <a:lstStyle/>
              <a:p>
                <a:pPr algn="ctr"/>
                <a:r>
                  <a:rPr lang="en-US" sz="4400" b="1" dirty="0">
                    <a:latin typeface="Cascadia Code SemiBold" panose="020B0609020000020004" pitchFamily="49" charset="0"/>
                    <a:ea typeface="Cascadia Code SemiBold" panose="020B0609020000020004" pitchFamily="49" charset="0"/>
                    <a:cs typeface="Cascadia Code SemiBold" panose="020B0609020000020004" pitchFamily="49" charset="0"/>
                  </a:rPr>
                  <a:t>11</a:t>
                </a:r>
              </a:p>
            </p:txBody>
          </p:sp>
          <p:sp>
            <p:nvSpPr>
              <p:cNvPr id="35" name="TextBox 34">
                <a:extLst>
                  <a:ext uri="{FF2B5EF4-FFF2-40B4-BE49-F238E27FC236}">
                    <a16:creationId xmlns:a16="http://schemas.microsoft.com/office/drawing/2014/main" id="{F9574ED6-BA83-F796-E81F-A3185D5062F0}"/>
                  </a:ext>
                </a:extLst>
              </p:cNvPr>
              <p:cNvSpPr txBox="1"/>
              <p:nvPr/>
            </p:nvSpPr>
            <p:spPr>
              <a:xfrm>
                <a:off x="3200400" y="3610131"/>
                <a:ext cx="1028700" cy="769441"/>
              </a:xfrm>
              <a:prstGeom prst="rect">
                <a:avLst/>
              </a:prstGeom>
              <a:solidFill>
                <a:schemeClr val="accent5"/>
              </a:solidFill>
              <a:ln w="38100">
                <a:solidFill>
                  <a:schemeClr val="accent5">
                    <a:lumMod val="50000"/>
                  </a:schemeClr>
                </a:solidFill>
              </a:ln>
            </p:spPr>
            <p:txBody>
              <a:bodyPr wrap="square" rtlCol="0">
                <a:spAutoFit/>
              </a:bodyPr>
              <a:lstStyle/>
              <a:p>
                <a:pPr algn="ctr"/>
                <a:r>
                  <a:rPr lang="en-US" sz="4400" b="1" dirty="0">
                    <a:latin typeface="Cascadia Code SemiBold" panose="020B0609020000020004" pitchFamily="49" charset="0"/>
                    <a:ea typeface="Cascadia Code SemiBold" panose="020B0609020000020004" pitchFamily="49" charset="0"/>
                    <a:cs typeface="Cascadia Code SemiBold" panose="020B0609020000020004" pitchFamily="49" charset="0"/>
                  </a:rPr>
                  <a:t>12</a:t>
                </a:r>
              </a:p>
            </p:txBody>
          </p:sp>
          <p:sp>
            <p:nvSpPr>
              <p:cNvPr id="36" name="TextBox 35">
                <a:extLst>
                  <a:ext uri="{FF2B5EF4-FFF2-40B4-BE49-F238E27FC236}">
                    <a16:creationId xmlns:a16="http://schemas.microsoft.com/office/drawing/2014/main" id="{B82BE809-41FA-D2D3-F38D-70BEBB0F0D1C}"/>
                  </a:ext>
                </a:extLst>
              </p:cNvPr>
              <p:cNvSpPr txBox="1"/>
              <p:nvPr/>
            </p:nvSpPr>
            <p:spPr>
              <a:xfrm>
                <a:off x="4229100" y="3610130"/>
                <a:ext cx="1028700" cy="769441"/>
              </a:xfrm>
              <a:prstGeom prst="rect">
                <a:avLst/>
              </a:prstGeom>
              <a:solidFill>
                <a:schemeClr val="accent5"/>
              </a:solidFill>
              <a:ln w="38100">
                <a:solidFill>
                  <a:schemeClr val="accent5">
                    <a:lumMod val="50000"/>
                  </a:schemeClr>
                </a:solidFill>
              </a:ln>
            </p:spPr>
            <p:txBody>
              <a:bodyPr wrap="square" rtlCol="0">
                <a:spAutoFit/>
              </a:bodyPr>
              <a:lstStyle/>
              <a:p>
                <a:pPr algn="ctr"/>
                <a:r>
                  <a:rPr lang="en-US" sz="4400" b="1" dirty="0">
                    <a:latin typeface="Cascadia Code SemiBold" panose="020B0609020000020004" pitchFamily="49" charset="0"/>
                    <a:ea typeface="Cascadia Code SemiBold" panose="020B0609020000020004" pitchFamily="49" charset="0"/>
                    <a:cs typeface="Cascadia Code SemiBold" panose="020B0609020000020004" pitchFamily="49" charset="0"/>
                  </a:rPr>
                  <a:t>13</a:t>
                </a:r>
              </a:p>
            </p:txBody>
          </p:sp>
          <p:sp>
            <p:nvSpPr>
              <p:cNvPr id="37" name="TextBox 36">
                <a:extLst>
                  <a:ext uri="{FF2B5EF4-FFF2-40B4-BE49-F238E27FC236}">
                    <a16:creationId xmlns:a16="http://schemas.microsoft.com/office/drawing/2014/main" id="{1631BE52-2951-A7F1-CAE7-7FCC353C7C50}"/>
                  </a:ext>
                </a:extLst>
              </p:cNvPr>
              <p:cNvSpPr txBox="1"/>
              <p:nvPr/>
            </p:nvSpPr>
            <p:spPr>
              <a:xfrm>
                <a:off x="5257800" y="3610130"/>
                <a:ext cx="1028700" cy="769441"/>
              </a:xfrm>
              <a:prstGeom prst="rect">
                <a:avLst/>
              </a:prstGeom>
              <a:solidFill>
                <a:schemeClr val="accent5"/>
              </a:solidFill>
              <a:ln w="38100">
                <a:solidFill>
                  <a:schemeClr val="accent5">
                    <a:lumMod val="50000"/>
                  </a:schemeClr>
                </a:solidFill>
              </a:ln>
            </p:spPr>
            <p:txBody>
              <a:bodyPr wrap="square" rtlCol="0">
                <a:spAutoFit/>
              </a:bodyPr>
              <a:lstStyle/>
              <a:p>
                <a:pPr algn="ctr"/>
                <a:r>
                  <a:rPr lang="en-US" sz="4400" b="1" dirty="0">
                    <a:latin typeface="Cascadia Code SemiBold" panose="020B0609020000020004" pitchFamily="49" charset="0"/>
                    <a:ea typeface="Cascadia Code SemiBold" panose="020B0609020000020004" pitchFamily="49" charset="0"/>
                    <a:cs typeface="Cascadia Code SemiBold" panose="020B0609020000020004" pitchFamily="49" charset="0"/>
                  </a:rPr>
                  <a:t>14</a:t>
                </a:r>
              </a:p>
            </p:txBody>
          </p:sp>
        </p:grpSp>
      </p:grpSp>
      <p:sp>
        <p:nvSpPr>
          <p:cNvPr id="42" name="Content Placeholder 41">
            <a:extLst>
              <a:ext uri="{FF2B5EF4-FFF2-40B4-BE49-F238E27FC236}">
                <a16:creationId xmlns:a16="http://schemas.microsoft.com/office/drawing/2014/main" id="{46931A9C-8B86-B33C-DC7B-7AEEC3681542}"/>
              </a:ext>
            </a:extLst>
          </p:cNvPr>
          <p:cNvSpPr>
            <a:spLocks noGrp="1"/>
          </p:cNvSpPr>
          <p:nvPr>
            <p:ph sz="half" idx="2"/>
          </p:nvPr>
        </p:nvSpPr>
        <p:spPr>
          <a:xfrm>
            <a:off x="6792051" y="1862418"/>
            <a:ext cx="4754880" cy="4218342"/>
          </a:xfrm>
        </p:spPr>
        <p:txBody>
          <a:bodyPr>
            <a:normAutofit/>
          </a:bodyPr>
          <a:lstStyle/>
          <a:p>
            <a:r>
              <a:rPr lang="en-US" sz="2400" dirty="0"/>
              <a:t>Cache (smaller, faster, more expensive) holds subset of blocks</a:t>
            </a:r>
            <a:br>
              <a:rPr lang="en-US" sz="2400" dirty="0"/>
            </a:br>
            <a:endParaRPr lang="en-US" sz="2400" dirty="0"/>
          </a:p>
          <a:p>
            <a:r>
              <a:rPr lang="en-US" sz="2400" dirty="0">
                <a:solidFill>
                  <a:schemeClr val="accent2">
                    <a:lumMod val="50000"/>
                  </a:schemeClr>
                </a:solidFill>
              </a:rPr>
              <a:t>Data is copied in block-sized units</a:t>
            </a:r>
          </a:p>
          <a:p>
            <a:endParaRPr lang="en-US" sz="2400" dirty="0"/>
          </a:p>
          <a:p>
            <a:r>
              <a:rPr lang="en-US" sz="2400" dirty="0"/>
              <a:t>Memory (larger, slower, cheaper) can be considered divided into blocks</a:t>
            </a:r>
          </a:p>
        </p:txBody>
      </p:sp>
      <p:sp>
        <p:nvSpPr>
          <p:cNvPr id="5" name="Footer Placeholder 4">
            <a:extLst>
              <a:ext uri="{FF2B5EF4-FFF2-40B4-BE49-F238E27FC236}">
                <a16:creationId xmlns:a16="http://schemas.microsoft.com/office/drawing/2014/main" id="{6D77F7EC-ECCF-A3E5-05AC-634FC758ADE1}"/>
              </a:ext>
            </a:extLst>
          </p:cNvPr>
          <p:cNvSpPr>
            <a:spLocks noGrp="1"/>
          </p:cNvSpPr>
          <p:nvPr>
            <p:ph type="ftr" sz="quarter" idx="11"/>
          </p:nvPr>
        </p:nvSpPr>
        <p:spPr/>
        <p:txBody>
          <a:bodyPr/>
          <a:lstStyle/>
          <a:p>
            <a:r>
              <a:rPr lang="fr-FR"/>
              <a:t>CSE 374 SP26  Lecture code profiling, Professor Hazen</a:t>
            </a:r>
            <a:endParaRPr lang="en-US"/>
          </a:p>
        </p:txBody>
      </p:sp>
      <p:sp>
        <p:nvSpPr>
          <p:cNvPr id="6" name="Slide Number Placeholder 5">
            <a:extLst>
              <a:ext uri="{FF2B5EF4-FFF2-40B4-BE49-F238E27FC236}">
                <a16:creationId xmlns:a16="http://schemas.microsoft.com/office/drawing/2014/main" id="{C62D53A1-EAF2-C046-BC88-E2A283F46090}"/>
              </a:ext>
            </a:extLst>
          </p:cNvPr>
          <p:cNvSpPr>
            <a:spLocks noGrp="1"/>
          </p:cNvSpPr>
          <p:nvPr>
            <p:ph type="sldNum" sz="quarter" idx="12"/>
          </p:nvPr>
        </p:nvSpPr>
        <p:spPr/>
        <p:txBody>
          <a:bodyPr/>
          <a:lstStyle/>
          <a:p>
            <a:fld id="{4FAB73BC-B049-4115-A692-8D63A059BFB8}" type="slidenum">
              <a:rPr lang="en-US" smtClean="0"/>
              <a:t>7</a:t>
            </a:fld>
            <a:endParaRPr lang="en-US"/>
          </a:p>
        </p:txBody>
      </p:sp>
    </p:spTree>
    <p:extLst>
      <p:ext uri="{BB962C8B-B14F-4D97-AF65-F5344CB8AC3E}">
        <p14:creationId xmlns:p14="http://schemas.microsoft.com/office/powerpoint/2010/main" val="106971410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C50BF61-B277-F8B0-505F-4D7EE8A2DEA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748AF67-8879-CFBB-8454-4BC7F2FDD9C2}"/>
              </a:ext>
            </a:extLst>
          </p:cNvPr>
          <p:cNvSpPr>
            <a:spLocks noGrp="1"/>
          </p:cNvSpPr>
          <p:nvPr>
            <p:ph type="title"/>
          </p:nvPr>
        </p:nvSpPr>
        <p:spPr/>
        <p:txBody>
          <a:bodyPr/>
          <a:lstStyle/>
          <a:p>
            <a:r>
              <a:rPr lang="en-US" dirty="0"/>
              <a:t>Cache Mechanics - retrieval</a:t>
            </a:r>
          </a:p>
        </p:txBody>
      </p:sp>
      <p:grpSp>
        <p:nvGrpSpPr>
          <p:cNvPr id="18" name="Group 17" descr="Cache diagram with the 3rd block highlighted in blue">
            <a:extLst>
              <a:ext uri="{FF2B5EF4-FFF2-40B4-BE49-F238E27FC236}">
                <a16:creationId xmlns:a16="http://schemas.microsoft.com/office/drawing/2014/main" id="{ABDA9E39-5EE0-8C55-1811-5618B158E66F}"/>
              </a:ext>
            </a:extLst>
          </p:cNvPr>
          <p:cNvGrpSpPr/>
          <p:nvPr/>
        </p:nvGrpSpPr>
        <p:grpSpPr>
          <a:xfrm>
            <a:off x="1640542" y="2046641"/>
            <a:ext cx="4114800" cy="769444"/>
            <a:chOff x="2736477" y="1965957"/>
            <a:chExt cx="4114800" cy="769444"/>
          </a:xfrm>
        </p:grpSpPr>
        <p:sp>
          <p:nvSpPr>
            <p:cNvPr id="14" name="TextBox 13">
              <a:extLst>
                <a:ext uri="{FF2B5EF4-FFF2-40B4-BE49-F238E27FC236}">
                  <a16:creationId xmlns:a16="http://schemas.microsoft.com/office/drawing/2014/main" id="{E0BD044F-DFCD-4E2C-50B8-02B6C1EE32BD}"/>
                </a:ext>
              </a:extLst>
            </p:cNvPr>
            <p:cNvSpPr txBox="1"/>
            <p:nvPr/>
          </p:nvSpPr>
          <p:spPr>
            <a:xfrm>
              <a:off x="2736477" y="1965960"/>
              <a:ext cx="1028700" cy="769441"/>
            </a:xfrm>
            <a:prstGeom prst="rect">
              <a:avLst/>
            </a:prstGeom>
            <a:solidFill>
              <a:schemeClr val="accent5">
                <a:lumMod val="40000"/>
                <a:lumOff val="60000"/>
              </a:schemeClr>
            </a:solidFill>
            <a:ln w="38100">
              <a:solidFill>
                <a:schemeClr val="accent5">
                  <a:lumMod val="50000"/>
                </a:schemeClr>
              </a:solidFill>
            </a:ln>
          </p:spPr>
          <p:txBody>
            <a:bodyPr wrap="square" rtlCol="0">
              <a:spAutoFit/>
            </a:bodyPr>
            <a:lstStyle/>
            <a:p>
              <a:pPr algn="ctr"/>
              <a:r>
                <a:rPr lang="en-US" sz="4400" b="1" dirty="0">
                  <a:latin typeface="Cascadia Code SemiBold" panose="020B0609020000020004" pitchFamily="49" charset="0"/>
                  <a:ea typeface="Cascadia Code SemiBold" panose="020B0609020000020004" pitchFamily="49" charset="0"/>
                  <a:cs typeface="Cascadia Code SemiBold" panose="020B0609020000020004" pitchFamily="49" charset="0"/>
                </a:rPr>
                <a:t>7</a:t>
              </a:r>
            </a:p>
          </p:txBody>
        </p:sp>
        <p:sp>
          <p:nvSpPr>
            <p:cNvPr id="15" name="TextBox 14">
              <a:extLst>
                <a:ext uri="{FF2B5EF4-FFF2-40B4-BE49-F238E27FC236}">
                  <a16:creationId xmlns:a16="http://schemas.microsoft.com/office/drawing/2014/main" id="{716FC124-BB47-8398-CE90-3ECB8E5EA3CB}"/>
                </a:ext>
              </a:extLst>
            </p:cNvPr>
            <p:cNvSpPr txBox="1"/>
            <p:nvPr/>
          </p:nvSpPr>
          <p:spPr>
            <a:xfrm>
              <a:off x="3765177" y="1965959"/>
              <a:ext cx="1028700" cy="769441"/>
            </a:xfrm>
            <a:prstGeom prst="rect">
              <a:avLst/>
            </a:prstGeom>
            <a:solidFill>
              <a:schemeClr val="accent5">
                <a:lumMod val="40000"/>
                <a:lumOff val="60000"/>
              </a:schemeClr>
            </a:solidFill>
            <a:ln w="38100">
              <a:solidFill>
                <a:schemeClr val="accent5">
                  <a:lumMod val="50000"/>
                </a:schemeClr>
              </a:solidFill>
            </a:ln>
          </p:spPr>
          <p:txBody>
            <a:bodyPr wrap="square" rtlCol="0">
              <a:spAutoFit/>
            </a:bodyPr>
            <a:lstStyle/>
            <a:p>
              <a:pPr algn="ctr"/>
              <a:r>
                <a:rPr lang="en-US" sz="4400" b="1" dirty="0">
                  <a:latin typeface="Cascadia Code SemiBold" panose="020B0609020000020004" pitchFamily="49" charset="0"/>
                  <a:ea typeface="Cascadia Code SemiBold" panose="020B0609020000020004" pitchFamily="49" charset="0"/>
                  <a:cs typeface="Cascadia Code SemiBold" panose="020B0609020000020004" pitchFamily="49" charset="0"/>
                </a:rPr>
                <a:t>11</a:t>
              </a:r>
            </a:p>
          </p:txBody>
        </p:sp>
        <p:sp>
          <p:nvSpPr>
            <p:cNvPr id="16" name="TextBox 15">
              <a:extLst>
                <a:ext uri="{FF2B5EF4-FFF2-40B4-BE49-F238E27FC236}">
                  <a16:creationId xmlns:a16="http://schemas.microsoft.com/office/drawing/2014/main" id="{77346BB1-CB60-1C7F-218B-14AEA7AEDA70}"/>
                </a:ext>
              </a:extLst>
            </p:cNvPr>
            <p:cNvSpPr txBox="1"/>
            <p:nvPr/>
          </p:nvSpPr>
          <p:spPr>
            <a:xfrm>
              <a:off x="4793877" y="1965958"/>
              <a:ext cx="1028700" cy="769441"/>
            </a:xfrm>
            <a:prstGeom prst="rect">
              <a:avLst/>
            </a:prstGeom>
            <a:solidFill>
              <a:schemeClr val="accent6">
                <a:lumMod val="20000"/>
                <a:lumOff val="80000"/>
              </a:schemeClr>
            </a:solidFill>
            <a:ln w="38100">
              <a:solidFill>
                <a:schemeClr val="accent5">
                  <a:lumMod val="50000"/>
                </a:schemeClr>
              </a:solidFill>
            </a:ln>
          </p:spPr>
          <p:txBody>
            <a:bodyPr wrap="square" rtlCol="0">
              <a:spAutoFit/>
            </a:bodyPr>
            <a:lstStyle/>
            <a:p>
              <a:pPr algn="ctr"/>
              <a:r>
                <a:rPr lang="en-US" sz="4400" b="1" dirty="0">
                  <a:latin typeface="Cascadia Code SemiBold" panose="020B0609020000020004" pitchFamily="49" charset="0"/>
                  <a:ea typeface="Cascadia Code SemiBold" panose="020B0609020000020004" pitchFamily="49" charset="0"/>
                  <a:cs typeface="Cascadia Code SemiBold" panose="020B0609020000020004" pitchFamily="49" charset="0"/>
                </a:rPr>
                <a:t>3</a:t>
              </a:r>
            </a:p>
          </p:txBody>
        </p:sp>
        <p:sp>
          <p:nvSpPr>
            <p:cNvPr id="17" name="TextBox 16">
              <a:extLst>
                <a:ext uri="{FF2B5EF4-FFF2-40B4-BE49-F238E27FC236}">
                  <a16:creationId xmlns:a16="http://schemas.microsoft.com/office/drawing/2014/main" id="{46835FD1-8275-4397-2E5F-D89E151966D1}"/>
                </a:ext>
              </a:extLst>
            </p:cNvPr>
            <p:cNvSpPr txBox="1"/>
            <p:nvPr/>
          </p:nvSpPr>
          <p:spPr>
            <a:xfrm>
              <a:off x="5822577" y="1965957"/>
              <a:ext cx="1028700" cy="769441"/>
            </a:xfrm>
            <a:prstGeom prst="rect">
              <a:avLst/>
            </a:prstGeom>
            <a:solidFill>
              <a:schemeClr val="accent5">
                <a:lumMod val="40000"/>
                <a:lumOff val="60000"/>
              </a:schemeClr>
            </a:solidFill>
            <a:ln w="38100">
              <a:solidFill>
                <a:schemeClr val="accent5">
                  <a:lumMod val="50000"/>
                </a:schemeClr>
              </a:solidFill>
            </a:ln>
          </p:spPr>
          <p:txBody>
            <a:bodyPr wrap="square" rtlCol="0">
              <a:spAutoFit/>
            </a:bodyPr>
            <a:lstStyle/>
            <a:p>
              <a:pPr algn="ctr"/>
              <a:r>
                <a:rPr lang="en-US" sz="4400" b="1" dirty="0">
                  <a:latin typeface="Cascadia Code SemiBold" panose="020B0609020000020004" pitchFamily="49" charset="0"/>
                  <a:ea typeface="Cascadia Code SemiBold" panose="020B0609020000020004" pitchFamily="49" charset="0"/>
                  <a:cs typeface="Cascadia Code SemiBold" panose="020B0609020000020004" pitchFamily="49" charset="0"/>
                </a:rPr>
                <a:t>9</a:t>
              </a:r>
            </a:p>
          </p:txBody>
        </p:sp>
      </p:grpSp>
      <p:sp>
        <p:nvSpPr>
          <p:cNvPr id="40" name="Arrow: Up-Down 39">
            <a:extLst>
              <a:ext uri="{FF2B5EF4-FFF2-40B4-BE49-F238E27FC236}">
                <a16:creationId xmlns:a16="http://schemas.microsoft.com/office/drawing/2014/main" id="{76CC606E-D2D9-BAA3-B4BB-41C990A86EFA}"/>
              </a:ext>
              <a:ext uri="{C183D7F6-B498-43B3-948B-1728B52AA6E4}">
                <adec:decorative xmlns:adec="http://schemas.microsoft.com/office/drawing/2017/decorative" val="1"/>
              </a:ext>
            </a:extLst>
          </p:cNvPr>
          <p:cNvSpPr/>
          <p:nvPr/>
        </p:nvSpPr>
        <p:spPr>
          <a:xfrm>
            <a:off x="3479158" y="2796196"/>
            <a:ext cx="484632" cy="794048"/>
          </a:xfrm>
          <a:prstGeom prst="upDownArrow">
            <a:avLst/>
          </a:prstGeom>
          <a:solidFill>
            <a:schemeClr val="accent2">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38" name="Group 37" descr="main memory diagram">
            <a:extLst>
              <a:ext uri="{FF2B5EF4-FFF2-40B4-BE49-F238E27FC236}">
                <a16:creationId xmlns:a16="http://schemas.microsoft.com/office/drawing/2014/main" id="{40ECC706-D9F1-573A-92E5-08649B4D6D76}"/>
              </a:ext>
            </a:extLst>
          </p:cNvPr>
          <p:cNvGrpSpPr/>
          <p:nvPr/>
        </p:nvGrpSpPr>
        <p:grpSpPr>
          <a:xfrm>
            <a:off x="1143000" y="3610130"/>
            <a:ext cx="5150224" cy="2293159"/>
            <a:chOff x="1143000" y="3610130"/>
            <a:chExt cx="5150224" cy="2293159"/>
          </a:xfrm>
        </p:grpSpPr>
        <p:grpSp>
          <p:nvGrpSpPr>
            <p:cNvPr id="25" name="Group 24">
              <a:extLst>
                <a:ext uri="{FF2B5EF4-FFF2-40B4-BE49-F238E27FC236}">
                  <a16:creationId xmlns:a16="http://schemas.microsoft.com/office/drawing/2014/main" id="{A0A9502C-3518-B9A3-F864-7E0C9EC8ADD0}"/>
                </a:ext>
              </a:extLst>
            </p:cNvPr>
            <p:cNvGrpSpPr/>
            <p:nvPr/>
          </p:nvGrpSpPr>
          <p:grpSpPr>
            <a:xfrm>
              <a:off x="1143000" y="3610130"/>
              <a:ext cx="5143500" cy="769444"/>
              <a:chOff x="1143000" y="3610130"/>
              <a:chExt cx="5143500" cy="769444"/>
            </a:xfrm>
          </p:grpSpPr>
          <p:sp>
            <p:nvSpPr>
              <p:cNvPr id="20" name="TextBox 19">
                <a:extLst>
                  <a:ext uri="{FF2B5EF4-FFF2-40B4-BE49-F238E27FC236}">
                    <a16:creationId xmlns:a16="http://schemas.microsoft.com/office/drawing/2014/main" id="{B18D321F-9AA5-96DB-FDD1-D595D2BA6598}"/>
                  </a:ext>
                </a:extLst>
              </p:cNvPr>
              <p:cNvSpPr txBox="1"/>
              <p:nvPr/>
            </p:nvSpPr>
            <p:spPr>
              <a:xfrm>
                <a:off x="1143000" y="3610133"/>
                <a:ext cx="1028700" cy="769441"/>
              </a:xfrm>
              <a:prstGeom prst="rect">
                <a:avLst/>
              </a:prstGeom>
              <a:solidFill>
                <a:schemeClr val="accent5"/>
              </a:solidFill>
              <a:ln w="38100">
                <a:solidFill>
                  <a:schemeClr val="accent5">
                    <a:lumMod val="50000"/>
                  </a:schemeClr>
                </a:solidFill>
              </a:ln>
            </p:spPr>
            <p:txBody>
              <a:bodyPr wrap="square" rtlCol="0">
                <a:spAutoFit/>
              </a:bodyPr>
              <a:lstStyle/>
              <a:p>
                <a:pPr algn="ctr"/>
                <a:r>
                  <a:rPr lang="en-US" sz="4400" b="1" dirty="0">
                    <a:latin typeface="Cascadia Code SemiBold" panose="020B0609020000020004" pitchFamily="49" charset="0"/>
                    <a:ea typeface="Cascadia Code SemiBold" panose="020B0609020000020004" pitchFamily="49" charset="0"/>
                    <a:cs typeface="Cascadia Code SemiBold" panose="020B0609020000020004" pitchFamily="49" charset="0"/>
                  </a:rPr>
                  <a:t>0</a:t>
                </a:r>
              </a:p>
            </p:txBody>
          </p:sp>
          <p:sp>
            <p:nvSpPr>
              <p:cNvPr id="21" name="TextBox 20">
                <a:extLst>
                  <a:ext uri="{FF2B5EF4-FFF2-40B4-BE49-F238E27FC236}">
                    <a16:creationId xmlns:a16="http://schemas.microsoft.com/office/drawing/2014/main" id="{E7BB4D0F-3BE8-78CE-06A8-B7D907446C91}"/>
                  </a:ext>
                </a:extLst>
              </p:cNvPr>
              <p:cNvSpPr txBox="1"/>
              <p:nvPr/>
            </p:nvSpPr>
            <p:spPr>
              <a:xfrm>
                <a:off x="2171700" y="3610132"/>
                <a:ext cx="1028700" cy="769441"/>
              </a:xfrm>
              <a:prstGeom prst="rect">
                <a:avLst/>
              </a:prstGeom>
              <a:solidFill>
                <a:schemeClr val="accent5"/>
              </a:solidFill>
              <a:ln w="38100">
                <a:solidFill>
                  <a:schemeClr val="accent5">
                    <a:lumMod val="50000"/>
                  </a:schemeClr>
                </a:solidFill>
              </a:ln>
            </p:spPr>
            <p:txBody>
              <a:bodyPr wrap="square" rtlCol="0">
                <a:spAutoFit/>
              </a:bodyPr>
              <a:lstStyle/>
              <a:p>
                <a:pPr algn="ctr"/>
                <a:r>
                  <a:rPr lang="en-US" sz="4400" b="1" dirty="0">
                    <a:latin typeface="Cascadia Code SemiBold" panose="020B0609020000020004" pitchFamily="49" charset="0"/>
                    <a:ea typeface="Cascadia Code SemiBold" panose="020B0609020000020004" pitchFamily="49" charset="0"/>
                    <a:cs typeface="Cascadia Code SemiBold" panose="020B0609020000020004" pitchFamily="49" charset="0"/>
                  </a:rPr>
                  <a:t>1</a:t>
                </a:r>
              </a:p>
            </p:txBody>
          </p:sp>
          <p:sp>
            <p:nvSpPr>
              <p:cNvPr id="22" name="TextBox 21">
                <a:extLst>
                  <a:ext uri="{FF2B5EF4-FFF2-40B4-BE49-F238E27FC236}">
                    <a16:creationId xmlns:a16="http://schemas.microsoft.com/office/drawing/2014/main" id="{37539418-31E4-95ED-6A90-3064207B2618}"/>
                  </a:ext>
                </a:extLst>
              </p:cNvPr>
              <p:cNvSpPr txBox="1"/>
              <p:nvPr/>
            </p:nvSpPr>
            <p:spPr>
              <a:xfrm>
                <a:off x="3200400" y="3610131"/>
                <a:ext cx="1028700" cy="769441"/>
              </a:xfrm>
              <a:prstGeom prst="rect">
                <a:avLst/>
              </a:prstGeom>
              <a:solidFill>
                <a:schemeClr val="accent5"/>
              </a:solidFill>
              <a:ln w="38100">
                <a:solidFill>
                  <a:schemeClr val="accent5">
                    <a:lumMod val="50000"/>
                  </a:schemeClr>
                </a:solidFill>
              </a:ln>
            </p:spPr>
            <p:txBody>
              <a:bodyPr wrap="square" rtlCol="0">
                <a:spAutoFit/>
              </a:bodyPr>
              <a:lstStyle/>
              <a:p>
                <a:pPr algn="ctr"/>
                <a:r>
                  <a:rPr lang="en-US" sz="4400" b="1" dirty="0">
                    <a:latin typeface="Cascadia Code SemiBold" panose="020B0609020000020004" pitchFamily="49" charset="0"/>
                    <a:ea typeface="Cascadia Code SemiBold" panose="020B0609020000020004" pitchFamily="49" charset="0"/>
                    <a:cs typeface="Cascadia Code SemiBold" panose="020B0609020000020004" pitchFamily="49" charset="0"/>
                  </a:rPr>
                  <a:t>2</a:t>
                </a:r>
              </a:p>
            </p:txBody>
          </p:sp>
          <p:sp>
            <p:nvSpPr>
              <p:cNvPr id="23" name="TextBox 22">
                <a:extLst>
                  <a:ext uri="{FF2B5EF4-FFF2-40B4-BE49-F238E27FC236}">
                    <a16:creationId xmlns:a16="http://schemas.microsoft.com/office/drawing/2014/main" id="{164B9947-F317-6CC6-C44D-95A586B7099F}"/>
                  </a:ext>
                </a:extLst>
              </p:cNvPr>
              <p:cNvSpPr txBox="1"/>
              <p:nvPr/>
            </p:nvSpPr>
            <p:spPr>
              <a:xfrm>
                <a:off x="4229100" y="3610130"/>
                <a:ext cx="1028700" cy="769441"/>
              </a:xfrm>
              <a:prstGeom prst="rect">
                <a:avLst/>
              </a:prstGeom>
              <a:solidFill>
                <a:schemeClr val="accent5"/>
              </a:solidFill>
              <a:ln w="38100">
                <a:solidFill>
                  <a:schemeClr val="accent5">
                    <a:lumMod val="50000"/>
                  </a:schemeClr>
                </a:solidFill>
              </a:ln>
            </p:spPr>
            <p:txBody>
              <a:bodyPr wrap="square" rtlCol="0">
                <a:spAutoFit/>
              </a:bodyPr>
              <a:lstStyle/>
              <a:p>
                <a:pPr algn="ctr"/>
                <a:r>
                  <a:rPr lang="en-US" sz="4400" b="1" dirty="0">
                    <a:latin typeface="Cascadia Code SemiBold" panose="020B0609020000020004" pitchFamily="49" charset="0"/>
                    <a:ea typeface="Cascadia Code SemiBold" panose="020B0609020000020004" pitchFamily="49" charset="0"/>
                    <a:cs typeface="Cascadia Code SemiBold" panose="020B0609020000020004" pitchFamily="49" charset="0"/>
                  </a:rPr>
                  <a:t>3</a:t>
                </a:r>
              </a:p>
            </p:txBody>
          </p:sp>
          <p:sp>
            <p:nvSpPr>
              <p:cNvPr id="24" name="TextBox 23">
                <a:extLst>
                  <a:ext uri="{FF2B5EF4-FFF2-40B4-BE49-F238E27FC236}">
                    <a16:creationId xmlns:a16="http://schemas.microsoft.com/office/drawing/2014/main" id="{9EE6BFF3-2509-5655-4D30-0AD02C7B3607}"/>
                  </a:ext>
                </a:extLst>
              </p:cNvPr>
              <p:cNvSpPr txBox="1"/>
              <p:nvPr/>
            </p:nvSpPr>
            <p:spPr>
              <a:xfrm>
                <a:off x="5257800" y="3610130"/>
                <a:ext cx="1028700" cy="769441"/>
              </a:xfrm>
              <a:prstGeom prst="rect">
                <a:avLst/>
              </a:prstGeom>
              <a:solidFill>
                <a:schemeClr val="accent5"/>
              </a:solidFill>
              <a:ln w="38100">
                <a:solidFill>
                  <a:schemeClr val="accent5">
                    <a:lumMod val="50000"/>
                  </a:schemeClr>
                </a:solidFill>
              </a:ln>
            </p:spPr>
            <p:txBody>
              <a:bodyPr wrap="square" rtlCol="0">
                <a:spAutoFit/>
              </a:bodyPr>
              <a:lstStyle/>
              <a:p>
                <a:pPr algn="ctr"/>
                <a:r>
                  <a:rPr lang="en-US" sz="4400" b="1" dirty="0">
                    <a:latin typeface="Cascadia Code SemiBold" panose="020B0609020000020004" pitchFamily="49" charset="0"/>
                    <a:ea typeface="Cascadia Code SemiBold" panose="020B0609020000020004" pitchFamily="49" charset="0"/>
                    <a:cs typeface="Cascadia Code SemiBold" panose="020B0609020000020004" pitchFamily="49" charset="0"/>
                  </a:rPr>
                  <a:t>4</a:t>
                </a:r>
              </a:p>
            </p:txBody>
          </p:sp>
        </p:grpSp>
        <p:grpSp>
          <p:nvGrpSpPr>
            <p:cNvPr id="26" name="Group 25">
              <a:extLst>
                <a:ext uri="{FF2B5EF4-FFF2-40B4-BE49-F238E27FC236}">
                  <a16:creationId xmlns:a16="http://schemas.microsoft.com/office/drawing/2014/main" id="{F7A95281-F7D5-1CF3-31C7-BBD9841CF5C3}"/>
                </a:ext>
              </a:extLst>
            </p:cNvPr>
            <p:cNvGrpSpPr/>
            <p:nvPr/>
          </p:nvGrpSpPr>
          <p:grpSpPr>
            <a:xfrm>
              <a:off x="1144363" y="4374632"/>
              <a:ext cx="5143500" cy="769444"/>
              <a:chOff x="1143000" y="3610130"/>
              <a:chExt cx="5143500" cy="769444"/>
            </a:xfrm>
          </p:grpSpPr>
          <p:sp>
            <p:nvSpPr>
              <p:cNvPr id="27" name="TextBox 26">
                <a:extLst>
                  <a:ext uri="{FF2B5EF4-FFF2-40B4-BE49-F238E27FC236}">
                    <a16:creationId xmlns:a16="http://schemas.microsoft.com/office/drawing/2014/main" id="{2F13E279-10E7-F343-E335-98731635DA9D}"/>
                  </a:ext>
                </a:extLst>
              </p:cNvPr>
              <p:cNvSpPr txBox="1"/>
              <p:nvPr/>
            </p:nvSpPr>
            <p:spPr>
              <a:xfrm>
                <a:off x="1143000" y="3610133"/>
                <a:ext cx="1028700" cy="769441"/>
              </a:xfrm>
              <a:prstGeom prst="rect">
                <a:avLst/>
              </a:prstGeom>
              <a:solidFill>
                <a:schemeClr val="accent5"/>
              </a:solidFill>
              <a:ln w="38100">
                <a:solidFill>
                  <a:schemeClr val="accent5">
                    <a:lumMod val="50000"/>
                  </a:schemeClr>
                </a:solidFill>
              </a:ln>
            </p:spPr>
            <p:txBody>
              <a:bodyPr wrap="square" rtlCol="0">
                <a:spAutoFit/>
              </a:bodyPr>
              <a:lstStyle/>
              <a:p>
                <a:pPr algn="ctr"/>
                <a:r>
                  <a:rPr lang="en-US" sz="4400" b="1" dirty="0">
                    <a:latin typeface="Cascadia Code SemiBold" panose="020B0609020000020004" pitchFamily="49" charset="0"/>
                    <a:ea typeface="Cascadia Code SemiBold" panose="020B0609020000020004" pitchFamily="49" charset="0"/>
                    <a:cs typeface="Cascadia Code SemiBold" panose="020B0609020000020004" pitchFamily="49" charset="0"/>
                  </a:rPr>
                  <a:t>5</a:t>
                </a:r>
              </a:p>
            </p:txBody>
          </p:sp>
          <p:sp>
            <p:nvSpPr>
              <p:cNvPr id="28" name="TextBox 27">
                <a:extLst>
                  <a:ext uri="{FF2B5EF4-FFF2-40B4-BE49-F238E27FC236}">
                    <a16:creationId xmlns:a16="http://schemas.microsoft.com/office/drawing/2014/main" id="{254D9B12-79D7-5B3A-67B5-0467D0005CF3}"/>
                  </a:ext>
                </a:extLst>
              </p:cNvPr>
              <p:cNvSpPr txBox="1"/>
              <p:nvPr/>
            </p:nvSpPr>
            <p:spPr>
              <a:xfrm>
                <a:off x="2171700" y="3610132"/>
                <a:ext cx="1028700" cy="769441"/>
              </a:xfrm>
              <a:prstGeom prst="rect">
                <a:avLst/>
              </a:prstGeom>
              <a:solidFill>
                <a:schemeClr val="accent5"/>
              </a:solidFill>
              <a:ln w="38100">
                <a:solidFill>
                  <a:schemeClr val="accent5">
                    <a:lumMod val="50000"/>
                  </a:schemeClr>
                </a:solidFill>
              </a:ln>
            </p:spPr>
            <p:txBody>
              <a:bodyPr wrap="square" rtlCol="0">
                <a:spAutoFit/>
              </a:bodyPr>
              <a:lstStyle/>
              <a:p>
                <a:pPr algn="ctr"/>
                <a:r>
                  <a:rPr lang="en-US" sz="4400" b="1" dirty="0">
                    <a:latin typeface="Cascadia Code SemiBold" panose="020B0609020000020004" pitchFamily="49" charset="0"/>
                    <a:ea typeface="Cascadia Code SemiBold" panose="020B0609020000020004" pitchFamily="49" charset="0"/>
                    <a:cs typeface="Cascadia Code SemiBold" panose="020B0609020000020004" pitchFamily="49" charset="0"/>
                  </a:rPr>
                  <a:t>6</a:t>
                </a:r>
              </a:p>
            </p:txBody>
          </p:sp>
          <p:sp>
            <p:nvSpPr>
              <p:cNvPr id="29" name="TextBox 28">
                <a:extLst>
                  <a:ext uri="{FF2B5EF4-FFF2-40B4-BE49-F238E27FC236}">
                    <a16:creationId xmlns:a16="http://schemas.microsoft.com/office/drawing/2014/main" id="{16D15F81-D78E-1E13-D49C-21EC5F9D603E}"/>
                  </a:ext>
                </a:extLst>
              </p:cNvPr>
              <p:cNvSpPr txBox="1"/>
              <p:nvPr/>
            </p:nvSpPr>
            <p:spPr>
              <a:xfrm>
                <a:off x="3200400" y="3610131"/>
                <a:ext cx="1028700" cy="769441"/>
              </a:xfrm>
              <a:prstGeom prst="rect">
                <a:avLst/>
              </a:prstGeom>
              <a:solidFill>
                <a:schemeClr val="accent5"/>
              </a:solidFill>
              <a:ln w="38100">
                <a:solidFill>
                  <a:schemeClr val="accent5">
                    <a:lumMod val="50000"/>
                  </a:schemeClr>
                </a:solidFill>
              </a:ln>
            </p:spPr>
            <p:txBody>
              <a:bodyPr wrap="square" rtlCol="0">
                <a:spAutoFit/>
              </a:bodyPr>
              <a:lstStyle/>
              <a:p>
                <a:pPr algn="ctr"/>
                <a:r>
                  <a:rPr lang="en-US" sz="4400" b="1" dirty="0">
                    <a:latin typeface="Cascadia Code SemiBold" panose="020B0609020000020004" pitchFamily="49" charset="0"/>
                    <a:ea typeface="Cascadia Code SemiBold" panose="020B0609020000020004" pitchFamily="49" charset="0"/>
                    <a:cs typeface="Cascadia Code SemiBold" panose="020B0609020000020004" pitchFamily="49" charset="0"/>
                  </a:rPr>
                  <a:t>7</a:t>
                </a:r>
              </a:p>
            </p:txBody>
          </p:sp>
          <p:sp>
            <p:nvSpPr>
              <p:cNvPr id="30" name="TextBox 29">
                <a:extLst>
                  <a:ext uri="{FF2B5EF4-FFF2-40B4-BE49-F238E27FC236}">
                    <a16:creationId xmlns:a16="http://schemas.microsoft.com/office/drawing/2014/main" id="{3BD51B11-F8FD-BF30-D037-E82A23E9F748}"/>
                  </a:ext>
                </a:extLst>
              </p:cNvPr>
              <p:cNvSpPr txBox="1"/>
              <p:nvPr/>
            </p:nvSpPr>
            <p:spPr>
              <a:xfrm>
                <a:off x="4229100" y="3610130"/>
                <a:ext cx="1028700" cy="769441"/>
              </a:xfrm>
              <a:prstGeom prst="rect">
                <a:avLst/>
              </a:prstGeom>
              <a:solidFill>
                <a:schemeClr val="accent5"/>
              </a:solidFill>
              <a:ln w="38100">
                <a:solidFill>
                  <a:schemeClr val="accent5">
                    <a:lumMod val="50000"/>
                  </a:schemeClr>
                </a:solidFill>
              </a:ln>
            </p:spPr>
            <p:txBody>
              <a:bodyPr wrap="square" rtlCol="0">
                <a:spAutoFit/>
              </a:bodyPr>
              <a:lstStyle/>
              <a:p>
                <a:pPr algn="ctr"/>
                <a:r>
                  <a:rPr lang="en-US" sz="4400" b="1" dirty="0">
                    <a:latin typeface="Cascadia Code SemiBold" panose="020B0609020000020004" pitchFamily="49" charset="0"/>
                    <a:ea typeface="Cascadia Code SemiBold" panose="020B0609020000020004" pitchFamily="49" charset="0"/>
                    <a:cs typeface="Cascadia Code SemiBold" panose="020B0609020000020004" pitchFamily="49" charset="0"/>
                  </a:rPr>
                  <a:t>8</a:t>
                </a:r>
              </a:p>
            </p:txBody>
          </p:sp>
          <p:sp>
            <p:nvSpPr>
              <p:cNvPr id="31" name="TextBox 30">
                <a:extLst>
                  <a:ext uri="{FF2B5EF4-FFF2-40B4-BE49-F238E27FC236}">
                    <a16:creationId xmlns:a16="http://schemas.microsoft.com/office/drawing/2014/main" id="{E1F07569-087A-533C-9CF2-073DB0705584}"/>
                  </a:ext>
                </a:extLst>
              </p:cNvPr>
              <p:cNvSpPr txBox="1"/>
              <p:nvPr/>
            </p:nvSpPr>
            <p:spPr>
              <a:xfrm>
                <a:off x="5257800" y="3610130"/>
                <a:ext cx="1028700" cy="769441"/>
              </a:xfrm>
              <a:prstGeom prst="rect">
                <a:avLst/>
              </a:prstGeom>
              <a:solidFill>
                <a:schemeClr val="accent5"/>
              </a:solidFill>
              <a:ln w="38100">
                <a:solidFill>
                  <a:schemeClr val="accent5">
                    <a:lumMod val="50000"/>
                  </a:schemeClr>
                </a:solidFill>
              </a:ln>
            </p:spPr>
            <p:txBody>
              <a:bodyPr wrap="square" rtlCol="0">
                <a:spAutoFit/>
              </a:bodyPr>
              <a:lstStyle/>
              <a:p>
                <a:pPr algn="ctr"/>
                <a:r>
                  <a:rPr lang="en-US" sz="4400" b="1" dirty="0">
                    <a:latin typeface="Cascadia Code SemiBold" panose="020B0609020000020004" pitchFamily="49" charset="0"/>
                    <a:ea typeface="Cascadia Code SemiBold" panose="020B0609020000020004" pitchFamily="49" charset="0"/>
                    <a:cs typeface="Cascadia Code SemiBold" panose="020B0609020000020004" pitchFamily="49" charset="0"/>
                  </a:rPr>
                  <a:t>9</a:t>
                </a:r>
              </a:p>
            </p:txBody>
          </p:sp>
        </p:grpSp>
        <p:grpSp>
          <p:nvGrpSpPr>
            <p:cNvPr id="32" name="Group 31">
              <a:extLst>
                <a:ext uri="{FF2B5EF4-FFF2-40B4-BE49-F238E27FC236}">
                  <a16:creationId xmlns:a16="http://schemas.microsoft.com/office/drawing/2014/main" id="{6068CC5F-03F2-3ADD-86D1-A54D5AA564AE}"/>
                </a:ext>
              </a:extLst>
            </p:cNvPr>
            <p:cNvGrpSpPr/>
            <p:nvPr/>
          </p:nvGrpSpPr>
          <p:grpSpPr>
            <a:xfrm>
              <a:off x="1149724" y="5133845"/>
              <a:ext cx="5143500" cy="769444"/>
              <a:chOff x="1143000" y="3610130"/>
              <a:chExt cx="5143500" cy="769444"/>
            </a:xfrm>
          </p:grpSpPr>
          <p:sp>
            <p:nvSpPr>
              <p:cNvPr id="33" name="TextBox 32">
                <a:extLst>
                  <a:ext uri="{FF2B5EF4-FFF2-40B4-BE49-F238E27FC236}">
                    <a16:creationId xmlns:a16="http://schemas.microsoft.com/office/drawing/2014/main" id="{D2C9FB4A-0BB8-0D9B-F7F6-937908C1EB55}"/>
                  </a:ext>
                </a:extLst>
              </p:cNvPr>
              <p:cNvSpPr txBox="1"/>
              <p:nvPr/>
            </p:nvSpPr>
            <p:spPr>
              <a:xfrm>
                <a:off x="1143000" y="3610133"/>
                <a:ext cx="1028700" cy="769441"/>
              </a:xfrm>
              <a:prstGeom prst="rect">
                <a:avLst/>
              </a:prstGeom>
              <a:solidFill>
                <a:schemeClr val="accent5"/>
              </a:solidFill>
              <a:ln w="38100">
                <a:solidFill>
                  <a:schemeClr val="accent5">
                    <a:lumMod val="50000"/>
                  </a:schemeClr>
                </a:solidFill>
              </a:ln>
            </p:spPr>
            <p:txBody>
              <a:bodyPr wrap="square" rtlCol="0">
                <a:spAutoFit/>
              </a:bodyPr>
              <a:lstStyle/>
              <a:p>
                <a:pPr algn="ctr"/>
                <a:r>
                  <a:rPr lang="en-US" sz="4400" b="1" dirty="0">
                    <a:latin typeface="Cascadia Code SemiBold" panose="020B0609020000020004" pitchFamily="49" charset="0"/>
                    <a:ea typeface="Cascadia Code SemiBold" panose="020B0609020000020004" pitchFamily="49" charset="0"/>
                    <a:cs typeface="Cascadia Code SemiBold" panose="020B0609020000020004" pitchFamily="49" charset="0"/>
                  </a:rPr>
                  <a:t>10</a:t>
                </a:r>
              </a:p>
            </p:txBody>
          </p:sp>
          <p:sp>
            <p:nvSpPr>
              <p:cNvPr id="34" name="TextBox 33">
                <a:extLst>
                  <a:ext uri="{FF2B5EF4-FFF2-40B4-BE49-F238E27FC236}">
                    <a16:creationId xmlns:a16="http://schemas.microsoft.com/office/drawing/2014/main" id="{D1526448-D94E-CFC5-22F9-91121363DCCC}"/>
                  </a:ext>
                </a:extLst>
              </p:cNvPr>
              <p:cNvSpPr txBox="1"/>
              <p:nvPr/>
            </p:nvSpPr>
            <p:spPr>
              <a:xfrm>
                <a:off x="2171700" y="3610132"/>
                <a:ext cx="1028700" cy="769441"/>
              </a:xfrm>
              <a:prstGeom prst="rect">
                <a:avLst/>
              </a:prstGeom>
              <a:solidFill>
                <a:schemeClr val="accent5"/>
              </a:solidFill>
              <a:ln w="38100">
                <a:solidFill>
                  <a:schemeClr val="accent5">
                    <a:lumMod val="50000"/>
                  </a:schemeClr>
                </a:solidFill>
              </a:ln>
            </p:spPr>
            <p:txBody>
              <a:bodyPr wrap="square" rtlCol="0">
                <a:spAutoFit/>
              </a:bodyPr>
              <a:lstStyle/>
              <a:p>
                <a:pPr algn="ctr"/>
                <a:r>
                  <a:rPr lang="en-US" sz="4400" b="1" dirty="0">
                    <a:latin typeface="Cascadia Code SemiBold" panose="020B0609020000020004" pitchFamily="49" charset="0"/>
                    <a:ea typeface="Cascadia Code SemiBold" panose="020B0609020000020004" pitchFamily="49" charset="0"/>
                    <a:cs typeface="Cascadia Code SemiBold" panose="020B0609020000020004" pitchFamily="49" charset="0"/>
                  </a:rPr>
                  <a:t>11</a:t>
                </a:r>
              </a:p>
            </p:txBody>
          </p:sp>
          <p:sp>
            <p:nvSpPr>
              <p:cNvPr id="35" name="TextBox 34">
                <a:extLst>
                  <a:ext uri="{FF2B5EF4-FFF2-40B4-BE49-F238E27FC236}">
                    <a16:creationId xmlns:a16="http://schemas.microsoft.com/office/drawing/2014/main" id="{51415A28-F236-B409-665C-E36B38E57C39}"/>
                  </a:ext>
                </a:extLst>
              </p:cNvPr>
              <p:cNvSpPr txBox="1"/>
              <p:nvPr/>
            </p:nvSpPr>
            <p:spPr>
              <a:xfrm>
                <a:off x="3200400" y="3610131"/>
                <a:ext cx="1028700" cy="769441"/>
              </a:xfrm>
              <a:prstGeom prst="rect">
                <a:avLst/>
              </a:prstGeom>
              <a:solidFill>
                <a:schemeClr val="accent5"/>
              </a:solidFill>
              <a:ln w="38100">
                <a:solidFill>
                  <a:schemeClr val="accent5">
                    <a:lumMod val="50000"/>
                  </a:schemeClr>
                </a:solidFill>
              </a:ln>
            </p:spPr>
            <p:txBody>
              <a:bodyPr wrap="square" rtlCol="0">
                <a:spAutoFit/>
              </a:bodyPr>
              <a:lstStyle/>
              <a:p>
                <a:pPr algn="ctr"/>
                <a:r>
                  <a:rPr lang="en-US" sz="4400" b="1" dirty="0">
                    <a:latin typeface="Cascadia Code SemiBold" panose="020B0609020000020004" pitchFamily="49" charset="0"/>
                    <a:ea typeface="Cascadia Code SemiBold" panose="020B0609020000020004" pitchFamily="49" charset="0"/>
                    <a:cs typeface="Cascadia Code SemiBold" panose="020B0609020000020004" pitchFamily="49" charset="0"/>
                  </a:rPr>
                  <a:t>12</a:t>
                </a:r>
              </a:p>
            </p:txBody>
          </p:sp>
          <p:sp>
            <p:nvSpPr>
              <p:cNvPr id="36" name="TextBox 35">
                <a:extLst>
                  <a:ext uri="{FF2B5EF4-FFF2-40B4-BE49-F238E27FC236}">
                    <a16:creationId xmlns:a16="http://schemas.microsoft.com/office/drawing/2014/main" id="{6D5ADB28-5954-889D-9551-967DB410F4EA}"/>
                  </a:ext>
                </a:extLst>
              </p:cNvPr>
              <p:cNvSpPr txBox="1"/>
              <p:nvPr/>
            </p:nvSpPr>
            <p:spPr>
              <a:xfrm>
                <a:off x="4229100" y="3610130"/>
                <a:ext cx="1028700" cy="769441"/>
              </a:xfrm>
              <a:prstGeom prst="rect">
                <a:avLst/>
              </a:prstGeom>
              <a:solidFill>
                <a:schemeClr val="accent5"/>
              </a:solidFill>
              <a:ln w="38100">
                <a:solidFill>
                  <a:schemeClr val="accent5">
                    <a:lumMod val="50000"/>
                  </a:schemeClr>
                </a:solidFill>
              </a:ln>
            </p:spPr>
            <p:txBody>
              <a:bodyPr wrap="square" rtlCol="0">
                <a:spAutoFit/>
              </a:bodyPr>
              <a:lstStyle/>
              <a:p>
                <a:pPr algn="ctr"/>
                <a:r>
                  <a:rPr lang="en-US" sz="4400" b="1" dirty="0">
                    <a:latin typeface="Cascadia Code SemiBold" panose="020B0609020000020004" pitchFamily="49" charset="0"/>
                    <a:ea typeface="Cascadia Code SemiBold" panose="020B0609020000020004" pitchFamily="49" charset="0"/>
                    <a:cs typeface="Cascadia Code SemiBold" panose="020B0609020000020004" pitchFamily="49" charset="0"/>
                  </a:rPr>
                  <a:t>13</a:t>
                </a:r>
              </a:p>
            </p:txBody>
          </p:sp>
          <p:sp>
            <p:nvSpPr>
              <p:cNvPr id="37" name="TextBox 36">
                <a:extLst>
                  <a:ext uri="{FF2B5EF4-FFF2-40B4-BE49-F238E27FC236}">
                    <a16:creationId xmlns:a16="http://schemas.microsoft.com/office/drawing/2014/main" id="{77FABCBE-23D3-7963-BAC8-77FBE61912E2}"/>
                  </a:ext>
                </a:extLst>
              </p:cNvPr>
              <p:cNvSpPr txBox="1"/>
              <p:nvPr/>
            </p:nvSpPr>
            <p:spPr>
              <a:xfrm>
                <a:off x="5257800" y="3610130"/>
                <a:ext cx="1028700" cy="769441"/>
              </a:xfrm>
              <a:prstGeom prst="rect">
                <a:avLst/>
              </a:prstGeom>
              <a:solidFill>
                <a:schemeClr val="accent5"/>
              </a:solidFill>
              <a:ln w="38100">
                <a:solidFill>
                  <a:schemeClr val="accent5">
                    <a:lumMod val="50000"/>
                  </a:schemeClr>
                </a:solidFill>
              </a:ln>
            </p:spPr>
            <p:txBody>
              <a:bodyPr wrap="square" rtlCol="0">
                <a:spAutoFit/>
              </a:bodyPr>
              <a:lstStyle/>
              <a:p>
                <a:pPr algn="ctr"/>
                <a:r>
                  <a:rPr lang="en-US" sz="4400" b="1" dirty="0">
                    <a:latin typeface="Cascadia Code SemiBold" panose="020B0609020000020004" pitchFamily="49" charset="0"/>
                    <a:ea typeface="Cascadia Code SemiBold" panose="020B0609020000020004" pitchFamily="49" charset="0"/>
                    <a:cs typeface="Cascadia Code SemiBold" panose="020B0609020000020004" pitchFamily="49" charset="0"/>
                  </a:rPr>
                  <a:t>14</a:t>
                </a:r>
              </a:p>
            </p:txBody>
          </p:sp>
        </p:grpSp>
      </p:grpSp>
      <p:sp>
        <p:nvSpPr>
          <p:cNvPr id="42" name="Content Placeholder 41">
            <a:extLst>
              <a:ext uri="{FF2B5EF4-FFF2-40B4-BE49-F238E27FC236}">
                <a16:creationId xmlns:a16="http://schemas.microsoft.com/office/drawing/2014/main" id="{F3C1F451-3C86-6869-C471-8818DB547E1A}"/>
              </a:ext>
            </a:extLst>
          </p:cNvPr>
          <p:cNvSpPr>
            <a:spLocks noGrp="1"/>
          </p:cNvSpPr>
          <p:nvPr>
            <p:ph sz="half" idx="2"/>
          </p:nvPr>
        </p:nvSpPr>
        <p:spPr>
          <a:xfrm>
            <a:off x="6792051" y="1862418"/>
            <a:ext cx="4754880" cy="4218342"/>
          </a:xfrm>
        </p:spPr>
        <p:txBody>
          <a:bodyPr>
            <a:normAutofit/>
          </a:bodyPr>
          <a:lstStyle/>
          <a:p>
            <a:r>
              <a:rPr lang="en-US" sz="2400" dirty="0"/>
              <a:t>If data from a block IN the cache is requested, it is easy to retrieve</a:t>
            </a:r>
            <a:br>
              <a:rPr lang="en-US" sz="2400" dirty="0"/>
            </a:br>
            <a:endParaRPr lang="en-US" sz="2400" dirty="0"/>
          </a:p>
          <a:p>
            <a:r>
              <a:rPr lang="en-US" sz="2400" dirty="0">
                <a:solidFill>
                  <a:schemeClr val="accent2">
                    <a:lumMod val="50000"/>
                  </a:schemeClr>
                </a:solidFill>
              </a:rPr>
              <a:t>Data is sent to CPU</a:t>
            </a:r>
          </a:p>
          <a:p>
            <a:pPr marL="45720" indent="0">
              <a:buNone/>
            </a:pPr>
            <a:endParaRPr lang="en-US" sz="2400" dirty="0"/>
          </a:p>
        </p:txBody>
      </p:sp>
      <p:sp>
        <p:nvSpPr>
          <p:cNvPr id="5" name="Footer Placeholder 4">
            <a:extLst>
              <a:ext uri="{FF2B5EF4-FFF2-40B4-BE49-F238E27FC236}">
                <a16:creationId xmlns:a16="http://schemas.microsoft.com/office/drawing/2014/main" id="{15275325-5252-8F50-61D0-8DB0FE85E0F9}"/>
              </a:ext>
            </a:extLst>
          </p:cNvPr>
          <p:cNvSpPr>
            <a:spLocks noGrp="1"/>
          </p:cNvSpPr>
          <p:nvPr>
            <p:ph type="ftr" sz="quarter" idx="11"/>
          </p:nvPr>
        </p:nvSpPr>
        <p:spPr/>
        <p:txBody>
          <a:bodyPr/>
          <a:lstStyle/>
          <a:p>
            <a:r>
              <a:rPr lang="fr-FR"/>
              <a:t>CSE 374 SP26  Lecture code profiling, Professor Hazen</a:t>
            </a:r>
            <a:endParaRPr lang="en-US"/>
          </a:p>
        </p:txBody>
      </p:sp>
      <p:sp>
        <p:nvSpPr>
          <p:cNvPr id="6" name="Slide Number Placeholder 5">
            <a:extLst>
              <a:ext uri="{FF2B5EF4-FFF2-40B4-BE49-F238E27FC236}">
                <a16:creationId xmlns:a16="http://schemas.microsoft.com/office/drawing/2014/main" id="{F7696835-7631-99C0-562A-91C3AF3C36F5}"/>
              </a:ext>
            </a:extLst>
          </p:cNvPr>
          <p:cNvSpPr>
            <a:spLocks noGrp="1"/>
          </p:cNvSpPr>
          <p:nvPr>
            <p:ph type="sldNum" sz="quarter" idx="12"/>
          </p:nvPr>
        </p:nvSpPr>
        <p:spPr/>
        <p:txBody>
          <a:bodyPr/>
          <a:lstStyle/>
          <a:p>
            <a:fld id="{4FAB73BC-B049-4115-A692-8D63A059BFB8}" type="slidenum">
              <a:rPr lang="en-US" smtClean="0"/>
              <a:t>8</a:t>
            </a:fld>
            <a:endParaRPr lang="en-US"/>
          </a:p>
        </p:txBody>
      </p:sp>
    </p:spTree>
    <p:extLst>
      <p:ext uri="{BB962C8B-B14F-4D97-AF65-F5344CB8AC3E}">
        <p14:creationId xmlns:p14="http://schemas.microsoft.com/office/powerpoint/2010/main" val="85836414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C10165E-E212-D558-7ED9-006EC095DD0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D28651F-7FD9-B179-4D62-55C52397EA07}"/>
              </a:ext>
            </a:extLst>
          </p:cNvPr>
          <p:cNvSpPr>
            <a:spLocks noGrp="1"/>
          </p:cNvSpPr>
          <p:nvPr>
            <p:ph type="title"/>
          </p:nvPr>
        </p:nvSpPr>
        <p:spPr>
          <a:xfrm>
            <a:off x="1143000" y="609600"/>
            <a:ext cx="9875520" cy="1190171"/>
          </a:xfrm>
        </p:spPr>
        <p:txBody>
          <a:bodyPr/>
          <a:lstStyle/>
          <a:p>
            <a:r>
              <a:rPr lang="en-US" dirty="0"/>
              <a:t>Cache Mechanics – retrieve from memory</a:t>
            </a:r>
          </a:p>
        </p:txBody>
      </p:sp>
      <p:grpSp>
        <p:nvGrpSpPr>
          <p:cNvPr id="18" name="Group 17" descr="cache diagram, nothing highlighted">
            <a:extLst>
              <a:ext uri="{FF2B5EF4-FFF2-40B4-BE49-F238E27FC236}">
                <a16:creationId xmlns:a16="http://schemas.microsoft.com/office/drawing/2014/main" id="{B3FD1295-89BC-048D-C153-7984E26DF41C}"/>
              </a:ext>
            </a:extLst>
          </p:cNvPr>
          <p:cNvGrpSpPr/>
          <p:nvPr/>
        </p:nvGrpSpPr>
        <p:grpSpPr>
          <a:xfrm>
            <a:off x="1640542" y="2046641"/>
            <a:ext cx="4114800" cy="769444"/>
            <a:chOff x="2736477" y="1965957"/>
            <a:chExt cx="4114800" cy="769444"/>
          </a:xfrm>
        </p:grpSpPr>
        <p:sp>
          <p:nvSpPr>
            <p:cNvPr id="14" name="TextBox 13">
              <a:extLst>
                <a:ext uri="{FF2B5EF4-FFF2-40B4-BE49-F238E27FC236}">
                  <a16:creationId xmlns:a16="http://schemas.microsoft.com/office/drawing/2014/main" id="{A2C59CD9-F6F9-89B9-F72A-279AC4C34B60}"/>
                </a:ext>
              </a:extLst>
            </p:cNvPr>
            <p:cNvSpPr txBox="1"/>
            <p:nvPr/>
          </p:nvSpPr>
          <p:spPr>
            <a:xfrm>
              <a:off x="2736477" y="1965960"/>
              <a:ext cx="1028700" cy="769441"/>
            </a:xfrm>
            <a:prstGeom prst="rect">
              <a:avLst/>
            </a:prstGeom>
            <a:solidFill>
              <a:schemeClr val="accent5">
                <a:lumMod val="40000"/>
                <a:lumOff val="60000"/>
              </a:schemeClr>
            </a:solidFill>
            <a:ln w="38100">
              <a:solidFill>
                <a:schemeClr val="accent5">
                  <a:lumMod val="50000"/>
                </a:schemeClr>
              </a:solidFill>
            </a:ln>
          </p:spPr>
          <p:txBody>
            <a:bodyPr wrap="square" rtlCol="0">
              <a:spAutoFit/>
            </a:bodyPr>
            <a:lstStyle/>
            <a:p>
              <a:pPr algn="ctr"/>
              <a:r>
                <a:rPr lang="en-US" sz="4400" b="1" dirty="0">
                  <a:latin typeface="Cascadia Code SemiBold" panose="020B0609020000020004" pitchFamily="49" charset="0"/>
                  <a:ea typeface="Cascadia Code SemiBold" panose="020B0609020000020004" pitchFamily="49" charset="0"/>
                  <a:cs typeface="Cascadia Code SemiBold" panose="020B0609020000020004" pitchFamily="49" charset="0"/>
                </a:rPr>
                <a:t>7</a:t>
              </a:r>
            </a:p>
          </p:txBody>
        </p:sp>
        <p:sp>
          <p:nvSpPr>
            <p:cNvPr id="15" name="TextBox 14">
              <a:extLst>
                <a:ext uri="{FF2B5EF4-FFF2-40B4-BE49-F238E27FC236}">
                  <a16:creationId xmlns:a16="http://schemas.microsoft.com/office/drawing/2014/main" id="{22C0AD91-5188-51E2-104A-C6234C8430F5}"/>
                </a:ext>
              </a:extLst>
            </p:cNvPr>
            <p:cNvSpPr txBox="1"/>
            <p:nvPr/>
          </p:nvSpPr>
          <p:spPr>
            <a:xfrm>
              <a:off x="3765177" y="1965959"/>
              <a:ext cx="1028700" cy="769441"/>
            </a:xfrm>
            <a:prstGeom prst="rect">
              <a:avLst/>
            </a:prstGeom>
            <a:solidFill>
              <a:schemeClr val="accent5">
                <a:lumMod val="40000"/>
                <a:lumOff val="60000"/>
              </a:schemeClr>
            </a:solidFill>
            <a:ln w="38100">
              <a:solidFill>
                <a:schemeClr val="accent5">
                  <a:lumMod val="50000"/>
                </a:schemeClr>
              </a:solidFill>
            </a:ln>
          </p:spPr>
          <p:txBody>
            <a:bodyPr wrap="square" rtlCol="0">
              <a:spAutoFit/>
            </a:bodyPr>
            <a:lstStyle/>
            <a:p>
              <a:pPr algn="ctr"/>
              <a:r>
                <a:rPr lang="en-US" sz="4400" b="1" dirty="0">
                  <a:latin typeface="Cascadia Code SemiBold" panose="020B0609020000020004" pitchFamily="49" charset="0"/>
                  <a:ea typeface="Cascadia Code SemiBold" panose="020B0609020000020004" pitchFamily="49" charset="0"/>
                  <a:cs typeface="Cascadia Code SemiBold" panose="020B0609020000020004" pitchFamily="49" charset="0"/>
                </a:rPr>
                <a:t>11</a:t>
              </a:r>
            </a:p>
          </p:txBody>
        </p:sp>
        <p:sp>
          <p:nvSpPr>
            <p:cNvPr id="16" name="TextBox 15">
              <a:extLst>
                <a:ext uri="{FF2B5EF4-FFF2-40B4-BE49-F238E27FC236}">
                  <a16:creationId xmlns:a16="http://schemas.microsoft.com/office/drawing/2014/main" id="{F46FBC39-E3BF-E788-670A-A24AF69F9D94}"/>
                </a:ext>
              </a:extLst>
            </p:cNvPr>
            <p:cNvSpPr txBox="1"/>
            <p:nvPr/>
          </p:nvSpPr>
          <p:spPr>
            <a:xfrm>
              <a:off x="4793877" y="1965958"/>
              <a:ext cx="1028700" cy="769441"/>
            </a:xfrm>
            <a:prstGeom prst="rect">
              <a:avLst/>
            </a:prstGeom>
            <a:solidFill>
              <a:schemeClr val="accent5">
                <a:lumMod val="40000"/>
                <a:lumOff val="60000"/>
              </a:schemeClr>
            </a:solidFill>
            <a:ln w="38100">
              <a:solidFill>
                <a:schemeClr val="accent5">
                  <a:lumMod val="50000"/>
                </a:schemeClr>
              </a:solidFill>
            </a:ln>
          </p:spPr>
          <p:txBody>
            <a:bodyPr wrap="square" rtlCol="0">
              <a:spAutoFit/>
            </a:bodyPr>
            <a:lstStyle/>
            <a:p>
              <a:pPr algn="ctr"/>
              <a:r>
                <a:rPr lang="en-US" sz="4400" b="1" dirty="0">
                  <a:latin typeface="Cascadia Code SemiBold" panose="020B0609020000020004" pitchFamily="49" charset="0"/>
                  <a:ea typeface="Cascadia Code SemiBold" panose="020B0609020000020004" pitchFamily="49" charset="0"/>
                  <a:cs typeface="Cascadia Code SemiBold" panose="020B0609020000020004" pitchFamily="49" charset="0"/>
                </a:rPr>
                <a:t>3</a:t>
              </a:r>
            </a:p>
          </p:txBody>
        </p:sp>
        <p:sp>
          <p:nvSpPr>
            <p:cNvPr id="17" name="TextBox 16">
              <a:extLst>
                <a:ext uri="{FF2B5EF4-FFF2-40B4-BE49-F238E27FC236}">
                  <a16:creationId xmlns:a16="http://schemas.microsoft.com/office/drawing/2014/main" id="{02615E68-E634-7779-A18C-63E723D3EA11}"/>
                </a:ext>
              </a:extLst>
            </p:cNvPr>
            <p:cNvSpPr txBox="1"/>
            <p:nvPr/>
          </p:nvSpPr>
          <p:spPr>
            <a:xfrm>
              <a:off x="5822577" y="1965957"/>
              <a:ext cx="1028700" cy="769441"/>
            </a:xfrm>
            <a:prstGeom prst="rect">
              <a:avLst/>
            </a:prstGeom>
            <a:solidFill>
              <a:schemeClr val="accent5">
                <a:lumMod val="40000"/>
                <a:lumOff val="60000"/>
              </a:schemeClr>
            </a:solidFill>
            <a:ln w="38100">
              <a:solidFill>
                <a:schemeClr val="accent5">
                  <a:lumMod val="50000"/>
                </a:schemeClr>
              </a:solidFill>
            </a:ln>
          </p:spPr>
          <p:txBody>
            <a:bodyPr wrap="square" rtlCol="0">
              <a:spAutoFit/>
            </a:bodyPr>
            <a:lstStyle/>
            <a:p>
              <a:pPr algn="ctr"/>
              <a:r>
                <a:rPr lang="en-US" sz="4400" b="1" dirty="0">
                  <a:latin typeface="Cascadia Code SemiBold" panose="020B0609020000020004" pitchFamily="49" charset="0"/>
                  <a:ea typeface="Cascadia Code SemiBold" panose="020B0609020000020004" pitchFamily="49" charset="0"/>
                  <a:cs typeface="Cascadia Code SemiBold" panose="020B0609020000020004" pitchFamily="49" charset="0"/>
                </a:rPr>
                <a:t>9</a:t>
              </a:r>
            </a:p>
          </p:txBody>
        </p:sp>
      </p:grpSp>
      <p:sp>
        <p:nvSpPr>
          <p:cNvPr id="40" name="Arrow: Up-Down 39" descr="arrow showing that you can load block 8 to the cache">
            <a:extLst>
              <a:ext uri="{FF2B5EF4-FFF2-40B4-BE49-F238E27FC236}">
                <a16:creationId xmlns:a16="http://schemas.microsoft.com/office/drawing/2014/main" id="{564E9024-F9E7-35BD-E405-241227D5C344}"/>
              </a:ext>
            </a:extLst>
          </p:cNvPr>
          <p:cNvSpPr/>
          <p:nvPr/>
        </p:nvSpPr>
        <p:spPr>
          <a:xfrm>
            <a:off x="3479158" y="2796196"/>
            <a:ext cx="484632" cy="794048"/>
          </a:xfrm>
          <a:prstGeom prst="upDownArrow">
            <a:avLst/>
          </a:prstGeom>
          <a:solidFill>
            <a:schemeClr val="accent2">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38" name="Group 37" descr="main memory with the 8 highlighted">
            <a:extLst>
              <a:ext uri="{FF2B5EF4-FFF2-40B4-BE49-F238E27FC236}">
                <a16:creationId xmlns:a16="http://schemas.microsoft.com/office/drawing/2014/main" id="{0C221015-0A87-CF92-B2CF-9C9DEA2B3F02}"/>
              </a:ext>
            </a:extLst>
          </p:cNvPr>
          <p:cNvGrpSpPr/>
          <p:nvPr/>
        </p:nvGrpSpPr>
        <p:grpSpPr>
          <a:xfrm>
            <a:off x="1143000" y="3610130"/>
            <a:ext cx="5150224" cy="2293159"/>
            <a:chOff x="1143000" y="3610130"/>
            <a:chExt cx="5150224" cy="2293159"/>
          </a:xfrm>
        </p:grpSpPr>
        <p:grpSp>
          <p:nvGrpSpPr>
            <p:cNvPr id="25" name="Group 24">
              <a:extLst>
                <a:ext uri="{FF2B5EF4-FFF2-40B4-BE49-F238E27FC236}">
                  <a16:creationId xmlns:a16="http://schemas.microsoft.com/office/drawing/2014/main" id="{DBDB7DC1-DD62-BD9E-815D-C11C51A562F7}"/>
                </a:ext>
              </a:extLst>
            </p:cNvPr>
            <p:cNvGrpSpPr/>
            <p:nvPr/>
          </p:nvGrpSpPr>
          <p:grpSpPr>
            <a:xfrm>
              <a:off x="1143000" y="3610130"/>
              <a:ext cx="5143500" cy="769444"/>
              <a:chOff x="1143000" y="3610130"/>
              <a:chExt cx="5143500" cy="769444"/>
            </a:xfrm>
          </p:grpSpPr>
          <p:sp>
            <p:nvSpPr>
              <p:cNvPr id="20" name="TextBox 19">
                <a:extLst>
                  <a:ext uri="{FF2B5EF4-FFF2-40B4-BE49-F238E27FC236}">
                    <a16:creationId xmlns:a16="http://schemas.microsoft.com/office/drawing/2014/main" id="{6C6CAC5D-AE97-5AD4-FF74-D37E84AD7917}"/>
                  </a:ext>
                </a:extLst>
              </p:cNvPr>
              <p:cNvSpPr txBox="1"/>
              <p:nvPr/>
            </p:nvSpPr>
            <p:spPr>
              <a:xfrm>
                <a:off x="1143000" y="3610133"/>
                <a:ext cx="1028700" cy="769441"/>
              </a:xfrm>
              <a:prstGeom prst="rect">
                <a:avLst/>
              </a:prstGeom>
              <a:solidFill>
                <a:schemeClr val="accent5"/>
              </a:solidFill>
              <a:ln w="38100">
                <a:solidFill>
                  <a:schemeClr val="accent5">
                    <a:lumMod val="50000"/>
                  </a:schemeClr>
                </a:solidFill>
              </a:ln>
            </p:spPr>
            <p:txBody>
              <a:bodyPr wrap="square" rtlCol="0">
                <a:spAutoFit/>
              </a:bodyPr>
              <a:lstStyle/>
              <a:p>
                <a:pPr algn="ctr"/>
                <a:r>
                  <a:rPr lang="en-US" sz="4400" b="1" dirty="0">
                    <a:latin typeface="Cascadia Code SemiBold" panose="020B0609020000020004" pitchFamily="49" charset="0"/>
                    <a:ea typeface="Cascadia Code SemiBold" panose="020B0609020000020004" pitchFamily="49" charset="0"/>
                    <a:cs typeface="Cascadia Code SemiBold" panose="020B0609020000020004" pitchFamily="49" charset="0"/>
                  </a:rPr>
                  <a:t>0</a:t>
                </a:r>
              </a:p>
            </p:txBody>
          </p:sp>
          <p:sp>
            <p:nvSpPr>
              <p:cNvPr id="21" name="TextBox 20">
                <a:extLst>
                  <a:ext uri="{FF2B5EF4-FFF2-40B4-BE49-F238E27FC236}">
                    <a16:creationId xmlns:a16="http://schemas.microsoft.com/office/drawing/2014/main" id="{6BAE266C-4BC1-DE4A-E852-5F756E8963DA}"/>
                  </a:ext>
                </a:extLst>
              </p:cNvPr>
              <p:cNvSpPr txBox="1"/>
              <p:nvPr/>
            </p:nvSpPr>
            <p:spPr>
              <a:xfrm>
                <a:off x="2171700" y="3610132"/>
                <a:ext cx="1028700" cy="769441"/>
              </a:xfrm>
              <a:prstGeom prst="rect">
                <a:avLst/>
              </a:prstGeom>
              <a:solidFill>
                <a:schemeClr val="accent5"/>
              </a:solidFill>
              <a:ln w="38100">
                <a:solidFill>
                  <a:schemeClr val="accent5">
                    <a:lumMod val="50000"/>
                  </a:schemeClr>
                </a:solidFill>
              </a:ln>
            </p:spPr>
            <p:txBody>
              <a:bodyPr wrap="square" rtlCol="0">
                <a:spAutoFit/>
              </a:bodyPr>
              <a:lstStyle/>
              <a:p>
                <a:pPr algn="ctr"/>
                <a:r>
                  <a:rPr lang="en-US" sz="4400" b="1" dirty="0">
                    <a:latin typeface="Cascadia Code SemiBold" panose="020B0609020000020004" pitchFamily="49" charset="0"/>
                    <a:ea typeface="Cascadia Code SemiBold" panose="020B0609020000020004" pitchFamily="49" charset="0"/>
                    <a:cs typeface="Cascadia Code SemiBold" panose="020B0609020000020004" pitchFamily="49" charset="0"/>
                  </a:rPr>
                  <a:t>1</a:t>
                </a:r>
              </a:p>
            </p:txBody>
          </p:sp>
          <p:sp>
            <p:nvSpPr>
              <p:cNvPr id="22" name="TextBox 21">
                <a:extLst>
                  <a:ext uri="{FF2B5EF4-FFF2-40B4-BE49-F238E27FC236}">
                    <a16:creationId xmlns:a16="http://schemas.microsoft.com/office/drawing/2014/main" id="{B2886BB5-9116-EA36-6DB3-1A77C7E390A9}"/>
                  </a:ext>
                </a:extLst>
              </p:cNvPr>
              <p:cNvSpPr txBox="1"/>
              <p:nvPr/>
            </p:nvSpPr>
            <p:spPr>
              <a:xfrm>
                <a:off x="3200400" y="3610131"/>
                <a:ext cx="1028700" cy="769441"/>
              </a:xfrm>
              <a:prstGeom prst="rect">
                <a:avLst/>
              </a:prstGeom>
              <a:solidFill>
                <a:schemeClr val="accent5"/>
              </a:solidFill>
              <a:ln w="38100">
                <a:solidFill>
                  <a:schemeClr val="accent5">
                    <a:lumMod val="50000"/>
                  </a:schemeClr>
                </a:solidFill>
              </a:ln>
            </p:spPr>
            <p:txBody>
              <a:bodyPr wrap="square" rtlCol="0">
                <a:spAutoFit/>
              </a:bodyPr>
              <a:lstStyle/>
              <a:p>
                <a:pPr algn="ctr"/>
                <a:r>
                  <a:rPr lang="en-US" sz="4400" b="1" dirty="0">
                    <a:latin typeface="Cascadia Code SemiBold" panose="020B0609020000020004" pitchFamily="49" charset="0"/>
                    <a:ea typeface="Cascadia Code SemiBold" panose="020B0609020000020004" pitchFamily="49" charset="0"/>
                    <a:cs typeface="Cascadia Code SemiBold" panose="020B0609020000020004" pitchFamily="49" charset="0"/>
                  </a:rPr>
                  <a:t>2</a:t>
                </a:r>
              </a:p>
            </p:txBody>
          </p:sp>
          <p:sp>
            <p:nvSpPr>
              <p:cNvPr id="23" name="TextBox 22">
                <a:extLst>
                  <a:ext uri="{FF2B5EF4-FFF2-40B4-BE49-F238E27FC236}">
                    <a16:creationId xmlns:a16="http://schemas.microsoft.com/office/drawing/2014/main" id="{0EFDC660-A7FA-EEF8-DED1-A06EB28B99FB}"/>
                  </a:ext>
                </a:extLst>
              </p:cNvPr>
              <p:cNvSpPr txBox="1"/>
              <p:nvPr/>
            </p:nvSpPr>
            <p:spPr>
              <a:xfrm>
                <a:off x="4229100" y="3610130"/>
                <a:ext cx="1028700" cy="769441"/>
              </a:xfrm>
              <a:prstGeom prst="rect">
                <a:avLst/>
              </a:prstGeom>
              <a:solidFill>
                <a:schemeClr val="accent5"/>
              </a:solidFill>
              <a:ln w="38100">
                <a:solidFill>
                  <a:schemeClr val="accent5">
                    <a:lumMod val="50000"/>
                  </a:schemeClr>
                </a:solidFill>
              </a:ln>
            </p:spPr>
            <p:txBody>
              <a:bodyPr wrap="square" rtlCol="0">
                <a:spAutoFit/>
              </a:bodyPr>
              <a:lstStyle/>
              <a:p>
                <a:pPr algn="ctr"/>
                <a:r>
                  <a:rPr lang="en-US" sz="4400" b="1" dirty="0">
                    <a:latin typeface="Cascadia Code SemiBold" panose="020B0609020000020004" pitchFamily="49" charset="0"/>
                    <a:ea typeface="Cascadia Code SemiBold" panose="020B0609020000020004" pitchFamily="49" charset="0"/>
                    <a:cs typeface="Cascadia Code SemiBold" panose="020B0609020000020004" pitchFamily="49" charset="0"/>
                  </a:rPr>
                  <a:t>3</a:t>
                </a:r>
              </a:p>
            </p:txBody>
          </p:sp>
          <p:sp>
            <p:nvSpPr>
              <p:cNvPr id="24" name="TextBox 23">
                <a:extLst>
                  <a:ext uri="{FF2B5EF4-FFF2-40B4-BE49-F238E27FC236}">
                    <a16:creationId xmlns:a16="http://schemas.microsoft.com/office/drawing/2014/main" id="{630C0A13-C093-1C1E-3452-3A89B52BF819}"/>
                  </a:ext>
                </a:extLst>
              </p:cNvPr>
              <p:cNvSpPr txBox="1"/>
              <p:nvPr/>
            </p:nvSpPr>
            <p:spPr>
              <a:xfrm>
                <a:off x="5257800" y="3610130"/>
                <a:ext cx="1028700" cy="769441"/>
              </a:xfrm>
              <a:prstGeom prst="rect">
                <a:avLst/>
              </a:prstGeom>
              <a:solidFill>
                <a:schemeClr val="accent5"/>
              </a:solidFill>
              <a:ln w="38100">
                <a:solidFill>
                  <a:schemeClr val="accent5">
                    <a:lumMod val="50000"/>
                  </a:schemeClr>
                </a:solidFill>
              </a:ln>
            </p:spPr>
            <p:txBody>
              <a:bodyPr wrap="square" rtlCol="0">
                <a:spAutoFit/>
              </a:bodyPr>
              <a:lstStyle/>
              <a:p>
                <a:pPr algn="ctr"/>
                <a:r>
                  <a:rPr lang="en-US" sz="4400" b="1" dirty="0">
                    <a:latin typeface="Cascadia Code SemiBold" panose="020B0609020000020004" pitchFamily="49" charset="0"/>
                    <a:ea typeface="Cascadia Code SemiBold" panose="020B0609020000020004" pitchFamily="49" charset="0"/>
                    <a:cs typeface="Cascadia Code SemiBold" panose="020B0609020000020004" pitchFamily="49" charset="0"/>
                  </a:rPr>
                  <a:t>4</a:t>
                </a:r>
              </a:p>
            </p:txBody>
          </p:sp>
        </p:grpSp>
        <p:grpSp>
          <p:nvGrpSpPr>
            <p:cNvPr id="26" name="Group 25">
              <a:extLst>
                <a:ext uri="{FF2B5EF4-FFF2-40B4-BE49-F238E27FC236}">
                  <a16:creationId xmlns:a16="http://schemas.microsoft.com/office/drawing/2014/main" id="{8020552C-FFB6-1E56-8C33-84D6C990F216}"/>
                </a:ext>
              </a:extLst>
            </p:cNvPr>
            <p:cNvGrpSpPr/>
            <p:nvPr/>
          </p:nvGrpSpPr>
          <p:grpSpPr>
            <a:xfrm>
              <a:off x="1144363" y="4374632"/>
              <a:ext cx="5143500" cy="769444"/>
              <a:chOff x="1143000" y="3610130"/>
              <a:chExt cx="5143500" cy="769444"/>
            </a:xfrm>
          </p:grpSpPr>
          <p:sp>
            <p:nvSpPr>
              <p:cNvPr id="27" name="TextBox 26">
                <a:extLst>
                  <a:ext uri="{FF2B5EF4-FFF2-40B4-BE49-F238E27FC236}">
                    <a16:creationId xmlns:a16="http://schemas.microsoft.com/office/drawing/2014/main" id="{DE98462D-0DA0-EC15-712D-C02B7D88B1E0}"/>
                  </a:ext>
                </a:extLst>
              </p:cNvPr>
              <p:cNvSpPr txBox="1"/>
              <p:nvPr/>
            </p:nvSpPr>
            <p:spPr>
              <a:xfrm>
                <a:off x="1143000" y="3610133"/>
                <a:ext cx="1028700" cy="769441"/>
              </a:xfrm>
              <a:prstGeom prst="rect">
                <a:avLst/>
              </a:prstGeom>
              <a:solidFill>
                <a:schemeClr val="accent5"/>
              </a:solidFill>
              <a:ln w="38100">
                <a:solidFill>
                  <a:schemeClr val="accent5">
                    <a:lumMod val="50000"/>
                  </a:schemeClr>
                </a:solidFill>
              </a:ln>
            </p:spPr>
            <p:txBody>
              <a:bodyPr wrap="square" rtlCol="0">
                <a:spAutoFit/>
              </a:bodyPr>
              <a:lstStyle/>
              <a:p>
                <a:pPr algn="ctr"/>
                <a:r>
                  <a:rPr lang="en-US" sz="4400" b="1" dirty="0">
                    <a:latin typeface="Cascadia Code SemiBold" panose="020B0609020000020004" pitchFamily="49" charset="0"/>
                    <a:ea typeface="Cascadia Code SemiBold" panose="020B0609020000020004" pitchFamily="49" charset="0"/>
                    <a:cs typeface="Cascadia Code SemiBold" panose="020B0609020000020004" pitchFamily="49" charset="0"/>
                  </a:rPr>
                  <a:t>5</a:t>
                </a:r>
              </a:p>
            </p:txBody>
          </p:sp>
          <p:sp>
            <p:nvSpPr>
              <p:cNvPr id="28" name="TextBox 27">
                <a:extLst>
                  <a:ext uri="{FF2B5EF4-FFF2-40B4-BE49-F238E27FC236}">
                    <a16:creationId xmlns:a16="http://schemas.microsoft.com/office/drawing/2014/main" id="{2EC57048-4E39-132C-8E2F-0018B3AEAFB3}"/>
                  </a:ext>
                </a:extLst>
              </p:cNvPr>
              <p:cNvSpPr txBox="1"/>
              <p:nvPr/>
            </p:nvSpPr>
            <p:spPr>
              <a:xfrm>
                <a:off x="2171700" y="3610132"/>
                <a:ext cx="1028700" cy="769441"/>
              </a:xfrm>
              <a:prstGeom prst="rect">
                <a:avLst/>
              </a:prstGeom>
              <a:solidFill>
                <a:schemeClr val="accent5"/>
              </a:solidFill>
              <a:ln w="38100">
                <a:solidFill>
                  <a:schemeClr val="accent5">
                    <a:lumMod val="50000"/>
                  </a:schemeClr>
                </a:solidFill>
              </a:ln>
            </p:spPr>
            <p:txBody>
              <a:bodyPr wrap="square" rtlCol="0">
                <a:spAutoFit/>
              </a:bodyPr>
              <a:lstStyle/>
              <a:p>
                <a:pPr algn="ctr"/>
                <a:r>
                  <a:rPr lang="en-US" sz="4400" b="1" dirty="0">
                    <a:latin typeface="Cascadia Code SemiBold" panose="020B0609020000020004" pitchFamily="49" charset="0"/>
                    <a:ea typeface="Cascadia Code SemiBold" panose="020B0609020000020004" pitchFamily="49" charset="0"/>
                    <a:cs typeface="Cascadia Code SemiBold" panose="020B0609020000020004" pitchFamily="49" charset="0"/>
                  </a:rPr>
                  <a:t>6</a:t>
                </a:r>
              </a:p>
            </p:txBody>
          </p:sp>
          <p:sp>
            <p:nvSpPr>
              <p:cNvPr id="29" name="TextBox 28">
                <a:extLst>
                  <a:ext uri="{FF2B5EF4-FFF2-40B4-BE49-F238E27FC236}">
                    <a16:creationId xmlns:a16="http://schemas.microsoft.com/office/drawing/2014/main" id="{BC66497C-7BC6-58EE-35A7-34807702377F}"/>
                  </a:ext>
                </a:extLst>
              </p:cNvPr>
              <p:cNvSpPr txBox="1"/>
              <p:nvPr/>
            </p:nvSpPr>
            <p:spPr>
              <a:xfrm>
                <a:off x="3200400" y="3610131"/>
                <a:ext cx="1028700" cy="769441"/>
              </a:xfrm>
              <a:prstGeom prst="rect">
                <a:avLst/>
              </a:prstGeom>
              <a:solidFill>
                <a:schemeClr val="accent5"/>
              </a:solidFill>
              <a:ln w="38100">
                <a:solidFill>
                  <a:schemeClr val="accent5">
                    <a:lumMod val="50000"/>
                  </a:schemeClr>
                </a:solidFill>
              </a:ln>
            </p:spPr>
            <p:txBody>
              <a:bodyPr wrap="square" rtlCol="0">
                <a:spAutoFit/>
              </a:bodyPr>
              <a:lstStyle/>
              <a:p>
                <a:pPr algn="ctr"/>
                <a:r>
                  <a:rPr lang="en-US" sz="4400" b="1" dirty="0">
                    <a:latin typeface="Cascadia Code SemiBold" panose="020B0609020000020004" pitchFamily="49" charset="0"/>
                    <a:ea typeface="Cascadia Code SemiBold" panose="020B0609020000020004" pitchFamily="49" charset="0"/>
                    <a:cs typeface="Cascadia Code SemiBold" panose="020B0609020000020004" pitchFamily="49" charset="0"/>
                  </a:rPr>
                  <a:t>7</a:t>
                </a:r>
              </a:p>
            </p:txBody>
          </p:sp>
          <p:sp>
            <p:nvSpPr>
              <p:cNvPr id="30" name="TextBox 29">
                <a:extLst>
                  <a:ext uri="{FF2B5EF4-FFF2-40B4-BE49-F238E27FC236}">
                    <a16:creationId xmlns:a16="http://schemas.microsoft.com/office/drawing/2014/main" id="{68D97640-6F92-324C-7B9D-E528EAB728B9}"/>
                  </a:ext>
                </a:extLst>
              </p:cNvPr>
              <p:cNvSpPr txBox="1"/>
              <p:nvPr/>
            </p:nvSpPr>
            <p:spPr>
              <a:xfrm>
                <a:off x="4229100" y="3610130"/>
                <a:ext cx="1028700" cy="769441"/>
              </a:xfrm>
              <a:prstGeom prst="rect">
                <a:avLst/>
              </a:prstGeom>
              <a:solidFill>
                <a:schemeClr val="accent3">
                  <a:lumMod val="20000"/>
                  <a:lumOff val="80000"/>
                </a:schemeClr>
              </a:solidFill>
              <a:ln w="38100">
                <a:solidFill>
                  <a:schemeClr val="accent5">
                    <a:lumMod val="50000"/>
                  </a:schemeClr>
                </a:solidFill>
              </a:ln>
            </p:spPr>
            <p:txBody>
              <a:bodyPr wrap="square" rtlCol="0">
                <a:spAutoFit/>
              </a:bodyPr>
              <a:lstStyle/>
              <a:p>
                <a:pPr algn="ctr"/>
                <a:r>
                  <a:rPr lang="en-US" sz="4400" b="1" dirty="0">
                    <a:latin typeface="Cascadia Code SemiBold" panose="020B0609020000020004" pitchFamily="49" charset="0"/>
                    <a:ea typeface="Cascadia Code SemiBold" panose="020B0609020000020004" pitchFamily="49" charset="0"/>
                    <a:cs typeface="Cascadia Code SemiBold" panose="020B0609020000020004" pitchFamily="49" charset="0"/>
                  </a:rPr>
                  <a:t>8</a:t>
                </a:r>
              </a:p>
            </p:txBody>
          </p:sp>
          <p:sp>
            <p:nvSpPr>
              <p:cNvPr id="31" name="TextBox 30">
                <a:extLst>
                  <a:ext uri="{FF2B5EF4-FFF2-40B4-BE49-F238E27FC236}">
                    <a16:creationId xmlns:a16="http://schemas.microsoft.com/office/drawing/2014/main" id="{558FF14E-DEEC-317D-C6AF-972268D4B5F1}"/>
                  </a:ext>
                </a:extLst>
              </p:cNvPr>
              <p:cNvSpPr txBox="1"/>
              <p:nvPr/>
            </p:nvSpPr>
            <p:spPr>
              <a:xfrm>
                <a:off x="5257800" y="3610130"/>
                <a:ext cx="1028700" cy="769441"/>
              </a:xfrm>
              <a:prstGeom prst="rect">
                <a:avLst/>
              </a:prstGeom>
              <a:solidFill>
                <a:schemeClr val="accent5"/>
              </a:solidFill>
              <a:ln w="38100">
                <a:solidFill>
                  <a:schemeClr val="accent5">
                    <a:lumMod val="50000"/>
                  </a:schemeClr>
                </a:solidFill>
              </a:ln>
            </p:spPr>
            <p:txBody>
              <a:bodyPr wrap="square" rtlCol="0">
                <a:spAutoFit/>
              </a:bodyPr>
              <a:lstStyle/>
              <a:p>
                <a:pPr algn="ctr"/>
                <a:r>
                  <a:rPr lang="en-US" sz="4400" b="1" dirty="0">
                    <a:latin typeface="Cascadia Code SemiBold" panose="020B0609020000020004" pitchFamily="49" charset="0"/>
                    <a:ea typeface="Cascadia Code SemiBold" panose="020B0609020000020004" pitchFamily="49" charset="0"/>
                    <a:cs typeface="Cascadia Code SemiBold" panose="020B0609020000020004" pitchFamily="49" charset="0"/>
                  </a:rPr>
                  <a:t>9</a:t>
                </a:r>
              </a:p>
            </p:txBody>
          </p:sp>
        </p:grpSp>
        <p:grpSp>
          <p:nvGrpSpPr>
            <p:cNvPr id="32" name="Group 31">
              <a:extLst>
                <a:ext uri="{FF2B5EF4-FFF2-40B4-BE49-F238E27FC236}">
                  <a16:creationId xmlns:a16="http://schemas.microsoft.com/office/drawing/2014/main" id="{17DBD2AE-1D34-BE61-D3A1-EBCC7A03E1C6}"/>
                </a:ext>
              </a:extLst>
            </p:cNvPr>
            <p:cNvGrpSpPr/>
            <p:nvPr/>
          </p:nvGrpSpPr>
          <p:grpSpPr>
            <a:xfrm>
              <a:off x="1149724" y="5133845"/>
              <a:ext cx="5143500" cy="769444"/>
              <a:chOff x="1143000" y="3610130"/>
              <a:chExt cx="5143500" cy="769444"/>
            </a:xfrm>
          </p:grpSpPr>
          <p:sp>
            <p:nvSpPr>
              <p:cNvPr id="33" name="TextBox 32">
                <a:extLst>
                  <a:ext uri="{FF2B5EF4-FFF2-40B4-BE49-F238E27FC236}">
                    <a16:creationId xmlns:a16="http://schemas.microsoft.com/office/drawing/2014/main" id="{E9DD070B-7B02-0806-BD0C-42C893C702D4}"/>
                  </a:ext>
                </a:extLst>
              </p:cNvPr>
              <p:cNvSpPr txBox="1"/>
              <p:nvPr/>
            </p:nvSpPr>
            <p:spPr>
              <a:xfrm>
                <a:off x="1143000" y="3610133"/>
                <a:ext cx="1028700" cy="769441"/>
              </a:xfrm>
              <a:prstGeom prst="rect">
                <a:avLst/>
              </a:prstGeom>
              <a:solidFill>
                <a:schemeClr val="accent5"/>
              </a:solidFill>
              <a:ln w="38100">
                <a:solidFill>
                  <a:schemeClr val="accent5">
                    <a:lumMod val="50000"/>
                  </a:schemeClr>
                </a:solidFill>
              </a:ln>
            </p:spPr>
            <p:txBody>
              <a:bodyPr wrap="square" rtlCol="0">
                <a:spAutoFit/>
              </a:bodyPr>
              <a:lstStyle/>
              <a:p>
                <a:pPr algn="ctr"/>
                <a:r>
                  <a:rPr lang="en-US" sz="4400" b="1" dirty="0">
                    <a:latin typeface="Cascadia Code SemiBold" panose="020B0609020000020004" pitchFamily="49" charset="0"/>
                    <a:ea typeface="Cascadia Code SemiBold" panose="020B0609020000020004" pitchFamily="49" charset="0"/>
                    <a:cs typeface="Cascadia Code SemiBold" panose="020B0609020000020004" pitchFamily="49" charset="0"/>
                  </a:rPr>
                  <a:t>10</a:t>
                </a:r>
              </a:p>
            </p:txBody>
          </p:sp>
          <p:sp>
            <p:nvSpPr>
              <p:cNvPr id="34" name="TextBox 33">
                <a:extLst>
                  <a:ext uri="{FF2B5EF4-FFF2-40B4-BE49-F238E27FC236}">
                    <a16:creationId xmlns:a16="http://schemas.microsoft.com/office/drawing/2014/main" id="{F77A3110-A0DC-6AFA-B91E-38C6B853ECF5}"/>
                  </a:ext>
                </a:extLst>
              </p:cNvPr>
              <p:cNvSpPr txBox="1"/>
              <p:nvPr/>
            </p:nvSpPr>
            <p:spPr>
              <a:xfrm>
                <a:off x="2171700" y="3610132"/>
                <a:ext cx="1028700" cy="769441"/>
              </a:xfrm>
              <a:prstGeom prst="rect">
                <a:avLst/>
              </a:prstGeom>
              <a:solidFill>
                <a:schemeClr val="accent5"/>
              </a:solidFill>
              <a:ln w="38100">
                <a:solidFill>
                  <a:schemeClr val="accent5">
                    <a:lumMod val="50000"/>
                  </a:schemeClr>
                </a:solidFill>
              </a:ln>
            </p:spPr>
            <p:txBody>
              <a:bodyPr wrap="square" rtlCol="0">
                <a:spAutoFit/>
              </a:bodyPr>
              <a:lstStyle/>
              <a:p>
                <a:pPr algn="ctr"/>
                <a:r>
                  <a:rPr lang="en-US" sz="4400" b="1" dirty="0">
                    <a:latin typeface="Cascadia Code SemiBold" panose="020B0609020000020004" pitchFamily="49" charset="0"/>
                    <a:ea typeface="Cascadia Code SemiBold" panose="020B0609020000020004" pitchFamily="49" charset="0"/>
                    <a:cs typeface="Cascadia Code SemiBold" panose="020B0609020000020004" pitchFamily="49" charset="0"/>
                  </a:rPr>
                  <a:t>11</a:t>
                </a:r>
              </a:p>
            </p:txBody>
          </p:sp>
          <p:sp>
            <p:nvSpPr>
              <p:cNvPr id="35" name="TextBox 34">
                <a:extLst>
                  <a:ext uri="{FF2B5EF4-FFF2-40B4-BE49-F238E27FC236}">
                    <a16:creationId xmlns:a16="http://schemas.microsoft.com/office/drawing/2014/main" id="{F1A77F62-75F4-9098-F99B-772027CF916C}"/>
                  </a:ext>
                </a:extLst>
              </p:cNvPr>
              <p:cNvSpPr txBox="1"/>
              <p:nvPr/>
            </p:nvSpPr>
            <p:spPr>
              <a:xfrm>
                <a:off x="3200400" y="3610131"/>
                <a:ext cx="1028700" cy="769441"/>
              </a:xfrm>
              <a:prstGeom prst="rect">
                <a:avLst/>
              </a:prstGeom>
              <a:solidFill>
                <a:schemeClr val="accent5"/>
              </a:solidFill>
              <a:ln w="38100">
                <a:solidFill>
                  <a:schemeClr val="accent5">
                    <a:lumMod val="50000"/>
                  </a:schemeClr>
                </a:solidFill>
              </a:ln>
            </p:spPr>
            <p:txBody>
              <a:bodyPr wrap="square" rtlCol="0">
                <a:spAutoFit/>
              </a:bodyPr>
              <a:lstStyle/>
              <a:p>
                <a:pPr algn="ctr"/>
                <a:r>
                  <a:rPr lang="en-US" sz="4400" b="1" dirty="0">
                    <a:latin typeface="Cascadia Code SemiBold" panose="020B0609020000020004" pitchFamily="49" charset="0"/>
                    <a:ea typeface="Cascadia Code SemiBold" panose="020B0609020000020004" pitchFamily="49" charset="0"/>
                    <a:cs typeface="Cascadia Code SemiBold" panose="020B0609020000020004" pitchFamily="49" charset="0"/>
                  </a:rPr>
                  <a:t>12</a:t>
                </a:r>
              </a:p>
            </p:txBody>
          </p:sp>
          <p:sp>
            <p:nvSpPr>
              <p:cNvPr id="36" name="TextBox 35">
                <a:extLst>
                  <a:ext uri="{FF2B5EF4-FFF2-40B4-BE49-F238E27FC236}">
                    <a16:creationId xmlns:a16="http://schemas.microsoft.com/office/drawing/2014/main" id="{0072327B-2F47-C023-2940-F56A560DE7F9}"/>
                  </a:ext>
                </a:extLst>
              </p:cNvPr>
              <p:cNvSpPr txBox="1"/>
              <p:nvPr/>
            </p:nvSpPr>
            <p:spPr>
              <a:xfrm>
                <a:off x="4229100" y="3610130"/>
                <a:ext cx="1028700" cy="769441"/>
              </a:xfrm>
              <a:prstGeom prst="rect">
                <a:avLst/>
              </a:prstGeom>
              <a:solidFill>
                <a:schemeClr val="accent5"/>
              </a:solidFill>
              <a:ln w="38100">
                <a:solidFill>
                  <a:schemeClr val="accent5">
                    <a:lumMod val="50000"/>
                  </a:schemeClr>
                </a:solidFill>
              </a:ln>
            </p:spPr>
            <p:txBody>
              <a:bodyPr wrap="square" rtlCol="0">
                <a:spAutoFit/>
              </a:bodyPr>
              <a:lstStyle/>
              <a:p>
                <a:pPr algn="ctr"/>
                <a:r>
                  <a:rPr lang="en-US" sz="4400" b="1" dirty="0">
                    <a:latin typeface="Cascadia Code SemiBold" panose="020B0609020000020004" pitchFamily="49" charset="0"/>
                    <a:ea typeface="Cascadia Code SemiBold" panose="020B0609020000020004" pitchFamily="49" charset="0"/>
                    <a:cs typeface="Cascadia Code SemiBold" panose="020B0609020000020004" pitchFamily="49" charset="0"/>
                  </a:rPr>
                  <a:t>13</a:t>
                </a:r>
              </a:p>
            </p:txBody>
          </p:sp>
          <p:sp>
            <p:nvSpPr>
              <p:cNvPr id="37" name="TextBox 36">
                <a:extLst>
                  <a:ext uri="{FF2B5EF4-FFF2-40B4-BE49-F238E27FC236}">
                    <a16:creationId xmlns:a16="http://schemas.microsoft.com/office/drawing/2014/main" id="{D43FC886-7F22-6A22-5982-7D07BBE7A911}"/>
                  </a:ext>
                </a:extLst>
              </p:cNvPr>
              <p:cNvSpPr txBox="1"/>
              <p:nvPr/>
            </p:nvSpPr>
            <p:spPr>
              <a:xfrm>
                <a:off x="5257800" y="3610130"/>
                <a:ext cx="1028700" cy="769441"/>
              </a:xfrm>
              <a:prstGeom prst="rect">
                <a:avLst/>
              </a:prstGeom>
              <a:solidFill>
                <a:schemeClr val="accent5"/>
              </a:solidFill>
              <a:ln w="38100">
                <a:solidFill>
                  <a:schemeClr val="accent5">
                    <a:lumMod val="50000"/>
                  </a:schemeClr>
                </a:solidFill>
              </a:ln>
            </p:spPr>
            <p:txBody>
              <a:bodyPr wrap="square" rtlCol="0">
                <a:spAutoFit/>
              </a:bodyPr>
              <a:lstStyle/>
              <a:p>
                <a:pPr algn="ctr"/>
                <a:r>
                  <a:rPr lang="en-US" sz="4400" b="1" dirty="0">
                    <a:latin typeface="Cascadia Code SemiBold" panose="020B0609020000020004" pitchFamily="49" charset="0"/>
                    <a:ea typeface="Cascadia Code SemiBold" panose="020B0609020000020004" pitchFamily="49" charset="0"/>
                    <a:cs typeface="Cascadia Code SemiBold" panose="020B0609020000020004" pitchFamily="49" charset="0"/>
                  </a:rPr>
                  <a:t>14</a:t>
                </a:r>
              </a:p>
            </p:txBody>
          </p:sp>
        </p:grpSp>
      </p:grpSp>
      <p:sp>
        <p:nvSpPr>
          <p:cNvPr id="5" name="Footer Placeholder 4">
            <a:extLst>
              <a:ext uri="{FF2B5EF4-FFF2-40B4-BE49-F238E27FC236}">
                <a16:creationId xmlns:a16="http://schemas.microsoft.com/office/drawing/2014/main" id="{B64C4F6C-AB1F-B0F1-1639-0CA7E35FAA91}"/>
              </a:ext>
            </a:extLst>
          </p:cNvPr>
          <p:cNvSpPr>
            <a:spLocks noGrp="1"/>
          </p:cNvSpPr>
          <p:nvPr>
            <p:ph type="ftr" sz="quarter" idx="11"/>
          </p:nvPr>
        </p:nvSpPr>
        <p:spPr/>
        <p:txBody>
          <a:bodyPr/>
          <a:lstStyle/>
          <a:p>
            <a:r>
              <a:rPr lang="fr-FR"/>
              <a:t>CSE 374 SP26  Lecture code profiling, Professor Hazen</a:t>
            </a:r>
            <a:endParaRPr lang="en-US"/>
          </a:p>
        </p:txBody>
      </p:sp>
      <p:sp>
        <p:nvSpPr>
          <p:cNvPr id="42" name="Content Placeholder 41">
            <a:extLst>
              <a:ext uri="{FF2B5EF4-FFF2-40B4-BE49-F238E27FC236}">
                <a16:creationId xmlns:a16="http://schemas.microsoft.com/office/drawing/2014/main" id="{676E85F1-A6BA-9D58-29E6-6C92EEBCAE8A}"/>
              </a:ext>
            </a:extLst>
          </p:cNvPr>
          <p:cNvSpPr>
            <a:spLocks noGrp="1"/>
          </p:cNvSpPr>
          <p:nvPr>
            <p:ph sz="half" idx="2"/>
          </p:nvPr>
        </p:nvSpPr>
        <p:spPr>
          <a:xfrm>
            <a:off x="6792051" y="2431142"/>
            <a:ext cx="4754880" cy="3649617"/>
          </a:xfrm>
        </p:spPr>
        <p:txBody>
          <a:bodyPr>
            <a:normAutofit/>
          </a:bodyPr>
          <a:lstStyle/>
          <a:p>
            <a:r>
              <a:rPr lang="en-US" sz="2400" dirty="0"/>
              <a:t>If data from a block </a:t>
            </a:r>
            <a:r>
              <a:rPr lang="en-US" sz="2400" b="1" dirty="0">
                <a:solidFill>
                  <a:srgbClr val="E93CAC"/>
                </a:solidFill>
              </a:rPr>
              <a:t>NOT IN</a:t>
            </a:r>
            <a:r>
              <a:rPr lang="en-US" sz="2400" dirty="0"/>
              <a:t> the cache is requested</a:t>
            </a:r>
          </a:p>
          <a:p>
            <a:r>
              <a:rPr lang="en-US" sz="2400" dirty="0">
                <a:solidFill>
                  <a:schemeClr val="accent2">
                    <a:lumMod val="50000"/>
                  </a:schemeClr>
                </a:solidFill>
              </a:rPr>
              <a:t>Data is </a:t>
            </a:r>
            <a:r>
              <a:rPr lang="en-US" sz="2400" b="1" dirty="0">
                <a:solidFill>
                  <a:schemeClr val="accent2">
                    <a:lumMod val="50000"/>
                  </a:schemeClr>
                </a:solidFill>
              </a:rPr>
              <a:t>first</a:t>
            </a:r>
            <a:r>
              <a:rPr lang="en-US" sz="2400" dirty="0">
                <a:solidFill>
                  <a:schemeClr val="accent2">
                    <a:lumMod val="50000"/>
                  </a:schemeClr>
                </a:solidFill>
              </a:rPr>
              <a:t> loaded from main memory to the cache</a:t>
            </a:r>
          </a:p>
          <a:p>
            <a:r>
              <a:rPr lang="en-US" sz="2400" b="1" dirty="0">
                <a:solidFill>
                  <a:schemeClr val="accent2">
                    <a:lumMod val="50000"/>
                  </a:schemeClr>
                </a:solidFill>
              </a:rPr>
              <a:t>Second</a:t>
            </a:r>
            <a:r>
              <a:rPr lang="en-US" sz="2400" dirty="0">
                <a:solidFill>
                  <a:schemeClr val="accent2">
                    <a:lumMod val="50000"/>
                  </a:schemeClr>
                </a:solidFill>
              </a:rPr>
              <a:t> it is passed to the CPU</a:t>
            </a:r>
            <a:endParaRPr lang="en-US" sz="2400" b="1" dirty="0">
              <a:solidFill>
                <a:schemeClr val="accent2">
                  <a:lumMod val="50000"/>
                </a:schemeClr>
              </a:solidFill>
            </a:endParaRPr>
          </a:p>
          <a:p>
            <a:pPr marL="45720" indent="0">
              <a:buNone/>
            </a:pPr>
            <a:endParaRPr lang="en-US" sz="2400" dirty="0"/>
          </a:p>
        </p:txBody>
      </p:sp>
      <p:sp>
        <p:nvSpPr>
          <p:cNvPr id="6" name="Slide Number Placeholder 5">
            <a:extLst>
              <a:ext uri="{FF2B5EF4-FFF2-40B4-BE49-F238E27FC236}">
                <a16:creationId xmlns:a16="http://schemas.microsoft.com/office/drawing/2014/main" id="{99269D64-7C9A-FAED-6C1B-67B0FC77A61C}"/>
              </a:ext>
            </a:extLst>
          </p:cNvPr>
          <p:cNvSpPr>
            <a:spLocks noGrp="1"/>
          </p:cNvSpPr>
          <p:nvPr>
            <p:ph type="sldNum" sz="quarter" idx="12"/>
          </p:nvPr>
        </p:nvSpPr>
        <p:spPr/>
        <p:txBody>
          <a:bodyPr/>
          <a:lstStyle/>
          <a:p>
            <a:fld id="{4FAB73BC-B049-4115-A692-8D63A059BFB8}" type="slidenum">
              <a:rPr lang="en-US" smtClean="0"/>
              <a:t>9</a:t>
            </a:fld>
            <a:endParaRPr lang="en-US"/>
          </a:p>
        </p:txBody>
      </p:sp>
    </p:spTree>
    <p:extLst>
      <p:ext uri="{BB962C8B-B14F-4D97-AF65-F5344CB8AC3E}">
        <p14:creationId xmlns:p14="http://schemas.microsoft.com/office/powerpoint/2010/main" val="4081422518"/>
      </p:ext>
    </p:extLst>
  </p:cSld>
  <p:clrMapOvr>
    <a:masterClrMapping/>
  </p:clrMapOvr>
</p:sld>
</file>

<file path=ppt/theme/theme1.xml><?xml version="1.0" encoding="utf-8"?>
<a:theme xmlns:a="http://schemas.openxmlformats.org/drawingml/2006/main" name="Basis">
  <a:themeElements>
    <a:clrScheme name="UWBrand">
      <a:dk1>
        <a:srgbClr val="32006E"/>
      </a:dk1>
      <a:lt1>
        <a:sysClr val="window" lastClr="FFFFFF"/>
      </a:lt1>
      <a:dk2>
        <a:srgbClr val="4B2E83"/>
      </a:dk2>
      <a:lt2>
        <a:srgbClr val="C5B4E3"/>
      </a:lt2>
      <a:accent1>
        <a:srgbClr val="4B2E83"/>
      </a:accent1>
      <a:accent2>
        <a:srgbClr val="FFC700"/>
      </a:accent2>
      <a:accent3>
        <a:srgbClr val="85754D"/>
      </a:accent3>
      <a:accent4>
        <a:srgbClr val="665EB8"/>
      </a:accent4>
      <a:accent5>
        <a:srgbClr val="AADB1E"/>
      </a:accent5>
      <a:accent6>
        <a:srgbClr val="2AD2C9"/>
      </a:accent6>
      <a:hlink>
        <a:srgbClr val="E93CAC"/>
      </a:hlink>
      <a:folHlink>
        <a:srgbClr val="E93CAC"/>
      </a:folHlink>
    </a:clrScheme>
    <a:fontScheme name="Basis">
      <a:maj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Basis">
      <a:fillStyleLst>
        <a:solidFill>
          <a:schemeClr val="phClr"/>
        </a:solidFill>
        <a:solidFill>
          <a:schemeClr val="phClr">
            <a:tint val="55000"/>
            <a:satMod val="130000"/>
          </a:schemeClr>
        </a:solidFill>
        <a:gradFill rotWithShape="1">
          <a:gsLst>
            <a:gs pos="0">
              <a:schemeClr val="phClr"/>
            </a:gs>
            <a:gs pos="90000">
              <a:schemeClr val="phClr">
                <a:shade val="100000"/>
                <a:satMod val="105000"/>
              </a:schemeClr>
            </a:gs>
            <a:gs pos="100000">
              <a:schemeClr val="phClr">
                <a:shade val="80000"/>
                <a:satMod val="120000"/>
              </a:schemeClr>
            </a:gs>
          </a:gsLst>
          <a:path path="circle">
            <a:fillToRect l="100000" t="100000" r="100000" b="100000"/>
          </a:path>
        </a:gradFill>
      </a:fillStyleLst>
      <a:lnStyleLst>
        <a:ln w="10000" cap="flat" cmpd="sng" algn="ctr">
          <a:solidFill>
            <a:schemeClr val="phClr"/>
          </a:solidFill>
          <a:prstDash val="solid"/>
        </a:ln>
        <a:ln w="19050" cap="flat" cmpd="sng" algn="ctr">
          <a:solidFill>
            <a:schemeClr val="phClr"/>
          </a:solidFill>
          <a:prstDash val="solid"/>
        </a:ln>
        <a:ln w="53975" cap="flat" cmpd="dbl"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38100" dist="25400" dir="5400000" rotWithShape="0">
              <a:srgbClr val="000000">
                <a:alpha val="45000"/>
              </a:srgbClr>
            </a:outerShdw>
          </a:effectLst>
          <a:scene3d>
            <a:camera prst="orthographicFront">
              <a:rot lat="0" lon="0" rev="0"/>
            </a:camera>
            <a:lightRig rig="brightRoom" dir="t"/>
          </a:scene3d>
          <a:sp3d extrusionH="12700" contourW="25400" prstMaterial="flat">
            <a:bevelT w="63500" h="152400" prst="angle"/>
            <a:contourClr>
              <a:schemeClr val="phClr">
                <a:shade val="27000"/>
                <a:satMod val="120000"/>
              </a:schemeClr>
            </a:contourClr>
          </a:sp3d>
        </a:effectStyle>
      </a:effectStyleLst>
      <a:bgFillStyleLst>
        <a:solidFill>
          <a:schemeClr val="phClr"/>
        </a:solidFill>
        <a:solidFill>
          <a:schemeClr val="phClr">
            <a:tint val="95000"/>
            <a:shade val="95000"/>
            <a:satMod val="140000"/>
          </a:schemeClr>
        </a:solidFill>
        <a:solidFill>
          <a:schemeClr val="phClr">
            <a:tint val="90000"/>
            <a:shade val="85000"/>
            <a:satMod val="160000"/>
            <a:lumMod val="110000"/>
          </a:schemeClr>
        </a:solidFill>
      </a:bgFillStyleLst>
    </a:fmtScheme>
  </a:themeElements>
  <a:objectDefaults/>
  <a:extraClrSchemeLst/>
  <a:extLst>
    <a:ext uri="{05A4C25C-085E-4340-85A3-A5531E510DB2}">
      <thm15:themeFamily xmlns:thm15="http://schemas.microsoft.com/office/thememl/2012/main" name="Basis" id="{5665723A-49BA-4B57-8411-A56F8F207965}" vid="{ACC63D00-1EE0-4159-BF5A-6FF02000B710}"/>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Metadata/LabelInfo.xml><?xml version="1.0" encoding="utf-8"?>
<clbl:labelList xmlns:clbl="http://schemas.microsoft.com/office/2020/mipLabelMetadata">
  <clbl:label id="{f6b6dd5b-f02f-441a-99a0-162ac5060bd2}" enabled="0" method="" siteId="{f6b6dd5b-f02f-441a-99a0-162ac5060bd2}" removed="1"/>
</clbl:labelList>
</file>

<file path=docProps/app.xml><?xml version="1.0" encoding="utf-8"?>
<Properties xmlns="http://schemas.openxmlformats.org/officeDocument/2006/extended-properties" xmlns:vt="http://schemas.openxmlformats.org/officeDocument/2006/docPropsVTypes">
  <Template/>
  <TotalTime>492</TotalTime>
  <Words>2842</Words>
  <Application>Microsoft Office PowerPoint</Application>
  <PresentationFormat>Widescreen</PresentationFormat>
  <Paragraphs>500</Paragraphs>
  <Slides>33</Slides>
  <Notes>11</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33</vt:i4>
      </vt:variant>
    </vt:vector>
  </HeadingPairs>
  <TitlesOfParts>
    <vt:vector size="41" baseType="lpstr">
      <vt:lpstr>Aptos</vt:lpstr>
      <vt:lpstr>Arial</vt:lpstr>
      <vt:lpstr>Cascadia Code</vt:lpstr>
      <vt:lpstr>Cascadia Code SemiBold</vt:lpstr>
      <vt:lpstr>Cascadia Mono SemiBold</vt:lpstr>
      <vt:lpstr>Consolas</vt:lpstr>
      <vt:lpstr>Corbel</vt:lpstr>
      <vt:lpstr>Basis</vt:lpstr>
      <vt:lpstr>CSE 374: Programming Concepts and Tools</vt:lpstr>
      <vt:lpstr>Today’s Goals </vt:lpstr>
      <vt:lpstr>Memory Hierarchy</vt:lpstr>
      <vt:lpstr>Memory Hierarchy - intuition</vt:lpstr>
      <vt:lpstr>Processor-Memory Bottleneck</vt:lpstr>
      <vt:lpstr>Memory Hierarchy - Caches</vt:lpstr>
      <vt:lpstr>Cache Mechanics</vt:lpstr>
      <vt:lpstr>Cache Mechanics - retrieval</vt:lpstr>
      <vt:lpstr>Cache Mechanics – retrieve from memory</vt:lpstr>
      <vt:lpstr>Cache locality</vt:lpstr>
      <vt:lpstr>Locality</vt:lpstr>
      <vt:lpstr>Locality example (good)</vt:lpstr>
      <vt:lpstr>Locality example (bad)</vt:lpstr>
      <vt:lpstr>Locality challenge</vt:lpstr>
      <vt:lpstr>Locality challenge solution</vt:lpstr>
      <vt:lpstr>Writing Cache friendly code</vt:lpstr>
      <vt:lpstr>Memory Summary</vt:lpstr>
      <vt:lpstr>Software specifications</vt:lpstr>
      <vt:lpstr>Beyond Buglessness</vt:lpstr>
      <vt:lpstr>Benchmarks</vt:lpstr>
      <vt:lpstr>Basics</vt:lpstr>
      <vt:lpstr>Profiling Tools</vt:lpstr>
      <vt:lpstr>Insertion v Sampling profilers</vt:lpstr>
      <vt:lpstr>$gprof</vt:lpstr>
      <vt:lpstr>$valgrind –tool=callgrind</vt:lpstr>
      <vt:lpstr>$valgrind –tool=massif</vt:lpstr>
      <vt:lpstr>Demo: Search?</vt:lpstr>
      <vt:lpstr>Demo search benchmarks</vt:lpstr>
      <vt:lpstr>Demo: Particle Swarm</vt:lpstr>
      <vt:lpstr>Extras</vt:lpstr>
      <vt:lpstr>Memory Model</vt:lpstr>
      <vt:lpstr>Memory (zoomed in) (bkup)</vt:lpstr>
      <vt:lpstr>Memory (zoomed in even more)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uwmsds</dc:creator>
  <cp:lastModifiedBy>Megan U Hazen</cp:lastModifiedBy>
  <cp:revision>2</cp:revision>
  <dcterms:created xsi:type="dcterms:W3CDTF">2026-03-27T20:31:52Z</dcterms:created>
  <dcterms:modified xsi:type="dcterms:W3CDTF">2026-05-15T04:56:28Z</dcterms:modified>
</cp:coreProperties>
</file>