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notesMasterIdLst>
    <p:notesMasterId r:id="rId34"/>
  </p:notesMasterIdLst>
  <p:sldIdLst>
    <p:sldId id="256" r:id="rId2"/>
    <p:sldId id="257" r:id="rId3"/>
    <p:sldId id="324" r:id="rId4"/>
    <p:sldId id="325" r:id="rId5"/>
    <p:sldId id="386" r:id="rId6"/>
    <p:sldId id="388" r:id="rId7"/>
    <p:sldId id="389" r:id="rId8"/>
    <p:sldId id="390" r:id="rId9"/>
    <p:sldId id="391" r:id="rId10"/>
    <p:sldId id="345" r:id="rId11"/>
    <p:sldId id="393" r:id="rId12"/>
    <p:sldId id="392" r:id="rId13"/>
    <p:sldId id="394" r:id="rId14"/>
    <p:sldId id="395" r:id="rId15"/>
    <p:sldId id="396" r:id="rId16"/>
    <p:sldId id="397" r:id="rId17"/>
    <p:sldId id="398" r:id="rId18"/>
    <p:sldId id="399" r:id="rId19"/>
    <p:sldId id="400" r:id="rId20"/>
    <p:sldId id="402" r:id="rId21"/>
    <p:sldId id="401" r:id="rId22"/>
    <p:sldId id="404" r:id="rId23"/>
    <p:sldId id="403" r:id="rId24"/>
    <p:sldId id="405" r:id="rId25"/>
    <p:sldId id="406" r:id="rId26"/>
    <p:sldId id="407" r:id="rId27"/>
    <p:sldId id="408" r:id="rId28"/>
    <p:sldId id="387" r:id="rId29"/>
    <p:sldId id="317" r:id="rId30"/>
    <p:sldId id="369" r:id="rId31"/>
    <p:sldId id="370" r:id="rId32"/>
    <p:sldId id="385"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3CAC"/>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BAAB9D-C822-4554-92D5-CAF4888F6213}" v="104" dt="2026-05-13T18:57:36.593"/>
    <p1510:client id="{DEA0A0F3-9B4D-4CD8-8BFA-13BAF402C575}" v="3059" dt="2026-05-13T00:52:23.32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72" y="1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6/11/relationships/changesInfo" Target="changesInfos/changesInfo1.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gan U Hazen" userId="30e05359-b9e4-47f2-a3de-c678b6693530" providerId="ADAL" clId="{F71778A2-0B0A-4390-A922-1251D981ACF5}"/>
    <pc:docChg chg="undo custSel addSld delSld modSld sldOrd">
      <pc:chgData name="Megan U Hazen" userId="30e05359-b9e4-47f2-a3de-c678b6693530" providerId="ADAL" clId="{F71778A2-0B0A-4390-A922-1251D981ACF5}" dt="2026-05-13T18:59:12.484" v="3062" actId="20577"/>
      <pc:docMkLst>
        <pc:docMk/>
      </pc:docMkLst>
      <pc:sldChg chg="modSp mod">
        <pc:chgData name="Megan U Hazen" userId="30e05359-b9e4-47f2-a3de-c678b6693530" providerId="ADAL" clId="{F71778A2-0B0A-4390-A922-1251D981ACF5}" dt="2026-05-11T17:55:40.234" v="47" actId="20577"/>
        <pc:sldMkLst>
          <pc:docMk/>
          <pc:sldMk cId="542662734" sldId="257"/>
        </pc:sldMkLst>
        <pc:spChg chg="mod">
          <ac:chgData name="Megan U Hazen" userId="30e05359-b9e4-47f2-a3de-c678b6693530" providerId="ADAL" clId="{F71778A2-0B0A-4390-A922-1251D981ACF5}" dt="2026-05-11T17:55:40.234" v="47" actId="20577"/>
          <ac:spMkLst>
            <pc:docMk/>
            <pc:sldMk cId="542662734" sldId="257"/>
            <ac:spMk id="6" creationId="{E04EFF79-B751-51FA-D429-2BC7B7A1E61C}"/>
          </ac:spMkLst>
        </pc:spChg>
        <pc:spChg chg="mod">
          <ac:chgData name="Megan U Hazen" userId="30e05359-b9e4-47f2-a3de-c678b6693530" providerId="ADAL" clId="{F71778A2-0B0A-4390-A922-1251D981ACF5}" dt="2026-05-11T17:55:20.767" v="6" actId="20577"/>
          <ac:spMkLst>
            <pc:docMk/>
            <pc:sldMk cId="542662734" sldId="257"/>
            <ac:spMk id="7" creationId="{15779E58-2AED-AA67-E2CE-8F3132658E4F}"/>
          </ac:spMkLst>
        </pc:spChg>
      </pc:sldChg>
      <pc:sldChg chg="addSp modSp mod modAnim modNotesTx">
        <pc:chgData name="Megan U Hazen" userId="30e05359-b9e4-47f2-a3de-c678b6693530" providerId="ADAL" clId="{F71778A2-0B0A-4390-A922-1251D981ACF5}" dt="2026-05-12T17:08:55.065" v="291"/>
        <pc:sldMkLst>
          <pc:docMk/>
          <pc:sldMk cId="1678509417" sldId="324"/>
        </pc:sldMkLst>
        <pc:spChg chg="add mod">
          <ac:chgData name="Megan U Hazen" userId="30e05359-b9e4-47f2-a3de-c678b6693530" providerId="ADAL" clId="{F71778A2-0B0A-4390-A922-1251D981ACF5}" dt="2026-05-12T17:08:50.262" v="290" actId="1076"/>
          <ac:spMkLst>
            <pc:docMk/>
            <pc:sldMk cId="1678509417" sldId="324"/>
            <ac:spMk id="7" creationId="{0640A4AF-B3BE-2C21-4B02-44FFE764CD1B}"/>
          </ac:spMkLst>
        </pc:spChg>
      </pc:sldChg>
      <pc:sldChg chg="modSp add mod modNotesTx">
        <pc:chgData name="Megan U Hazen" userId="30e05359-b9e4-47f2-a3de-c678b6693530" providerId="ADAL" clId="{F71778A2-0B0A-4390-A922-1251D981ACF5}" dt="2026-05-12T18:24:30.771" v="1656" actId="20577"/>
        <pc:sldMkLst>
          <pc:docMk/>
          <pc:sldMk cId="4287700105" sldId="345"/>
        </pc:sldMkLst>
        <pc:spChg chg="mod">
          <ac:chgData name="Megan U Hazen" userId="30e05359-b9e4-47f2-a3de-c678b6693530" providerId="ADAL" clId="{F71778A2-0B0A-4390-A922-1251D981ACF5}" dt="2026-05-12T18:02:10.070" v="974" actId="27636"/>
          <ac:spMkLst>
            <pc:docMk/>
            <pc:sldMk cId="4287700105" sldId="345"/>
            <ac:spMk id="2" creationId="{A3A62024-8EA9-0699-A23D-2224BC272644}"/>
          </ac:spMkLst>
        </pc:spChg>
        <pc:spChg chg="mod">
          <ac:chgData name="Megan U Hazen" userId="30e05359-b9e4-47f2-a3de-c678b6693530" providerId="ADAL" clId="{F71778A2-0B0A-4390-A922-1251D981ACF5}" dt="2026-05-12T18:24:30.771" v="1656" actId="20577"/>
          <ac:spMkLst>
            <pc:docMk/>
            <pc:sldMk cId="4287700105" sldId="345"/>
            <ac:spMk id="51" creationId="{BBCAFAAF-0B01-7719-72D5-738667A4F99A}"/>
          </ac:spMkLst>
        </pc:spChg>
        <pc:spChg chg="mod">
          <ac:chgData name="Megan U Hazen" userId="30e05359-b9e4-47f2-a3de-c678b6693530" providerId="ADAL" clId="{F71778A2-0B0A-4390-A922-1251D981ACF5}" dt="2026-05-12T18:02:24.093" v="1011" actId="1036"/>
          <ac:spMkLst>
            <pc:docMk/>
            <pc:sldMk cId="4287700105" sldId="345"/>
            <ac:spMk id="53" creationId="{580DF300-C641-2159-5787-FE116EDDE52E}"/>
          </ac:spMkLst>
        </pc:spChg>
        <pc:spChg chg="mod">
          <ac:chgData name="Megan U Hazen" userId="30e05359-b9e4-47f2-a3de-c678b6693530" providerId="ADAL" clId="{F71778A2-0B0A-4390-A922-1251D981ACF5}" dt="2026-05-12T18:02:17.684" v="987" actId="1036"/>
          <ac:spMkLst>
            <pc:docMk/>
            <pc:sldMk cId="4287700105" sldId="345"/>
            <ac:spMk id="56" creationId="{70F16995-E689-12C0-4EAB-6D8289D74D14}"/>
          </ac:spMkLst>
        </pc:spChg>
        <pc:grpChg chg="mod">
          <ac:chgData name="Megan U Hazen" userId="30e05359-b9e4-47f2-a3de-c678b6693530" providerId="ADAL" clId="{F71778A2-0B0A-4390-A922-1251D981ACF5}" dt="2026-05-12T18:02:31.265" v="1012" actId="14100"/>
          <ac:grpSpMkLst>
            <pc:docMk/>
            <pc:sldMk cId="4287700105" sldId="345"/>
            <ac:grpSpMk id="57" creationId="{11F3B1D3-A498-B1AB-FA54-387F34CE9F51}"/>
          </ac:grpSpMkLst>
        </pc:grpChg>
      </pc:sldChg>
      <pc:sldChg chg="ord">
        <pc:chgData name="Megan U Hazen" userId="30e05359-b9e4-47f2-a3de-c678b6693530" providerId="ADAL" clId="{F71778A2-0B0A-4390-A922-1251D981ACF5}" dt="2026-05-12T17:05:07.117" v="49"/>
        <pc:sldMkLst>
          <pc:docMk/>
          <pc:sldMk cId="2941824536" sldId="385"/>
        </pc:sldMkLst>
      </pc:sldChg>
      <pc:sldChg chg="addSp modSp mod">
        <pc:chgData name="Megan U Hazen" userId="30e05359-b9e4-47f2-a3de-c678b6693530" providerId="ADAL" clId="{F71778A2-0B0A-4390-A922-1251D981ACF5}" dt="2026-05-12T17:07:07.630" v="126" actId="1076"/>
        <pc:sldMkLst>
          <pc:docMk/>
          <pc:sldMk cId="241269290" sldId="386"/>
        </pc:sldMkLst>
        <pc:spChg chg="mod">
          <ac:chgData name="Megan U Hazen" userId="30e05359-b9e4-47f2-a3de-c678b6693530" providerId="ADAL" clId="{F71778A2-0B0A-4390-A922-1251D981ACF5}" dt="2026-05-12T17:05:47.387" v="61" actId="14100"/>
          <ac:spMkLst>
            <pc:docMk/>
            <pc:sldMk cId="241269290" sldId="386"/>
            <ac:spMk id="2" creationId="{D8AF4062-70A1-9BE5-AA71-F200CAFB49D6}"/>
          </ac:spMkLst>
        </pc:spChg>
        <pc:spChg chg="add mod">
          <ac:chgData name="Megan U Hazen" userId="30e05359-b9e4-47f2-a3de-c678b6693530" providerId="ADAL" clId="{F71778A2-0B0A-4390-A922-1251D981ACF5}" dt="2026-05-12T17:07:07.630" v="126" actId="1076"/>
          <ac:spMkLst>
            <pc:docMk/>
            <pc:sldMk cId="241269290" sldId="386"/>
            <ac:spMk id="3" creationId="{61FD9F54-A1FB-FCF6-D575-B7F13D5174F2}"/>
          </ac:spMkLst>
        </pc:spChg>
        <pc:spChg chg="add mod">
          <ac:chgData name="Megan U Hazen" userId="30e05359-b9e4-47f2-a3de-c678b6693530" providerId="ADAL" clId="{F71778A2-0B0A-4390-A922-1251D981ACF5}" dt="2026-05-12T17:07:03.187" v="125" actId="207"/>
          <ac:spMkLst>
            <pc:docMk/>
            <pc:sldMk cId="241269290" sldId="386"/>
            <ac:spMk id="4" creationId="{BBA9C082-19F7-3C1C-F54D-76C69FF09ADB}"/>
          </ac:spMkLst>
        </pc:spChg>
        <pc:spChg chg="mod">
          <ac:chgData name="Megan U Hazen" userId="30e05359-b9e4-47f2-a3de-c678b6693530" providerId="ADAL" clId="{F71778A2-0B0A-4390-A922-1251D981ACF5}" dt="2026-05-12T17:05:53.910" v="62" actId="1076"/>
          <ac:spMkLst>
            <pc:docMk/>
            <pc:sldMk cId="241269290" sldId="386"/>
            <ac:spMk id="9" creationId="{1A2EA698-A95A-BB5C-2D0E-2E0B61AE0C8B}"/>
          </ac:spMkLst>
        </pc:spChg>
      </pc:sldChg>
      <pc:sldChg chg="addSp delSp modSp add mod modClrScheme chgLayout">
        <pc:chgData name="Megan U Hazen" userId="30e05359-b9e4-47f2-a3de-c678b6693530" providerId="ADAL" clId="{F71778A2-0B0A-4390-A922-1251D981ACF5}" dt="2026-05-12T17:48:19.870" v="653" actId="20577"/>
        <pc:sldMkLst>
          <pc:docMk/>
          <pc:sldMk cId="961886893" sldId="388"/>
        </pc:sldMkLst>
        <pc:spChg chg="mod ord">
          <ac:chgData name="Megan U Hazen" userId="30e05359-b9e4-47f2-a3de-c678b6693530" providerId="ADAL" clId="{F71778A2-0B0A-4390-A922-1251D981ACF5}" dt="2026-05-12T17:42:46.715" v="355" actId="700"/>
          <ac:spMkLst>
            <pc:docMk/>
            <pc:sldMk cId="961886893" sldId="388"/>
            <ac:spMk id="5" creationId="{BAD82209-47BF-80B3-F2BC-ABD6C5D66FD7}"/>
          </ac:spMkLst>
        </pc:spChg>
        <pc:spChg chg="mod ord">
          <ac:chgData name="Megan U Hazen" userId="30e05359-b9e4-47f2-a3de-c678b6693530" providerId="ADAL" clId="{F71778A2-0B0A-4390-A922-1251D981ACF5}" dt="2026-05-12T17:42:46.715" v="355" actId="700"/>
          <ac:spMkLst>
            <pc:docMk/>
            <pc:sldMk cId="961886893" sldId="388"/>
            <ac:spMk id="6" creationId="{79D44627-C65B-444A-ECCE-3921FEF34E99}"/>
          </ac:spMkLst>
        </pc:spChg>
        <pc:spChg chg="mod ord">
          <ac:chgData name="Megan U Hazen" userId="30e05359-b9e4-47f2-a3de-c678b6693530" providerId="ADAL" clId="{F71778A2-0B0A-4390-A922-1251D981ACF5}" dt="2026-05-12T17:42:46.715" v="355" actId="700"/>
          <ac:spMkLst>
            <pc:docMk/>
            <pc:sldMk cId="961886893" sldId="388"/>
            <ac:spMk id="7" creationId="{78192B2A-BAA9-556C-670B-3D2C80C84E3C}"/>
          </ac:spMkLst>
        </pc:spChg>
        <pc:spChg chg="del">
          <ac:chgData name="Megan U Hazen" userId="30e05359-b9e4-47f2-a3de-c678b6693530" providerId="ADAL" clId="{F71778A2-0B0A-4390-A922-1251D981ACF5}" dt="2026-05-12T17:10:25.776" v="343" actId="478"/>
          <ac:spMkLst>
            <pc:docMk/>
            <pc:sldMk cId="961886893" sldId="388"/>
            <ac:spMk id="8" creationId="{AAEF6BAE-A0B3-E80D-3A8A-3B5C8008605F}"/>
          </ac:spMkLst>
        </pc:spChg>
        <pc:spChg chg="mod">
          <ac:chgData name="Megan U Hazen" userId="30e05359-b9e4-47f2-a3de-c678b6693530" providerId="ADAL" clId="{F71778A2-0B0A-4390-A922-1251D981ACF5}" dt="2026-05-12T17:44:43.565" v="370" actId="20577"/>
          <ac:spMkLst>
            <pc:docMk/>
            <pc:sldMk cId="961886893" sldId="388"/>
            <ac:spMk id="12" creationId="{EEA5A43C-C2DC-1DD6-6B20-0916C54BC937}"/>
          </ac:spMkLst>
        </pc:spChg>
        <pc:spChg chg="mod">
          <ac:chgData name="Megan U Hazen" userId="30e05359-b9e4-47f2-a3de-c678b6693530" providerId="ADAL" clId="{F71778A2-0B0A-4390-A922-1251D981ACF5}" dt="2026-05-12T17:43:59.027" v="365" actId="207"/>
          <ac:spMkLst>
            <pc:docMk/>
            <pc:sldMk cId="961886893" sldId="388"/>
            <ac:spMk id="13" creationId="{9105A6CB-DD7A-8743-7F9D-2C4D0E72E622}"/>
          </ac:spMkLst>
        </pc:spChg>
        <pc:spChg chg="mod">
          <ac:chgData name="Megan U Hazen" userId="30e05359-b9e4-47f2-a3de-c678b6693530" providerId="ADAL" clId="{F71778A2-0B0A-4390-A922-1251D981ACF5}" dt="2026-05-12T17:43:59.027" v="365" actId="207"/>
          <ac:spMkLst>
            <pc:docMk/>
            <pc:sldMk cId="961886893" sldId="388"/>
            <ac:spMk id="14" creationId="{BC35F10E-9265-84D9-A3E1-D5A614735DF0}"/>
          </ac:spMkLst>
        </pc:spChg>
        <pc:spChg chg="mod">
          <ac:chgData name="Megan U Hazen" userId="30e05359-b9e4-47f2-a3de-c678b6693530" providerId="ADAL" clId="{F71778A2-0B0A-4390-A922-1251D981ACF5}" dt="2026-05-12T17:43:59.027" v="365" actId="207"/>
          <ac:spMkLst>
            <pc:docMk/>
            <pc:sldMk cId="961886893" sldId="388"/>
            <ac:spMk id="15" creationId="{521508F1-2981-BFEF-5191-9CEFA8232F80}"/>
          </ac:spMkLst>
        </pc:spChg>
        <pc:spChg chg="mod">
          <ac:chgData name="Megan U Hazen" userId="30e05359-b9e4-47f2-a3de-c678b6693530" providerId="ADAL" clId="{F71778A2-0B0A-4390-A922-1251D981ACF5}" dt="2026-05-12T17:43:59.027" v="365" actId="207"/>
          <ac:spMkLst>
            <pc:docMk/>
            <pc:sldMk cId="961886893" sldId="388"/>
            <ac:spMk id="16" creationId="{061F32C7-7599-FB7B-C5BB-7A97ADAE6141}"/>
          </ac:spMkLst>
        </pc:spChg>
        <pc:spChg chg="mod">
          <ac:chgData name="Megan U Hazen" userId="30e05359-b9e4-47f2-a3de-c678b6693530" providerId="ADAL" clId="{F71778A2-0B0A-4390-A922-1251D981ACF5}" dt="2026-05-12T17:43:59.027" v="365" actId="207"/>
          <ac:spMkLst>
            <pc:docMk/>
            <pc:sldMk cId="961886893" sldId="388"/>
            <ac:spMk id="17" creationId="{188140D6-AF9E-0F68-1227-C9BA08D2AED8}"/>
          </ac:spMkLst>
        </pc:spChg>
        <pc:spChg chg="mod">
          <ac:chgData name="Megan U Hazen" userId="30e05359-b9e4-47f2-a3de-c678b6693530" providerId="ADAL" clId="{F71778A2-0B0A-4390-A922-1251D981ACF5}" dt="2026-05-12T17:43:59.027" v="365" actId="207"/>
          <ac:spMkLst>
            <pc:docMk/>
            <pc:sldMk cId="961886893" sldId="388"/>
            <ac:spMk id="18" creationId="{D972BC27-9952-07B1-AF57-4A23FA33B43B}"/>
          </ac:spMkLst>
        </pc:spChg>
        <pc:spChg chg="mod">
          <ac:chgData name="Megan U Hazen" userId="30e05359-b9e4-47f2-a3de-c678b6693530" providerId="ADAL" clId="{F71778A2-0B0A-4390-A922-1251D981ACF5}" dt="2026-05-12T17:43:59.027" v="365" actId="207"/>
          <ac:spMkLst>
            <pc:docMk/>
            <pc:sldMk cId="961886893" sldId="388"/>
            <ac:spMk id="19" creationId="{8EE39AF6-8134-F421-068A-4299957AAFD3}"/>
          </ac:spMkLst>
        </pc:spChg>
        <pc:spChg chg="mod">
          <ac:chgData name="Megan U Hazen" userId="30e05359-b9e4-47f2-a3de-c678b6693530" providerId="ADAL" clId="{F71778A2-0B0A-4390-A922-1251D981ACF5}" dt="2026-05-12T17:43:59.027" v="365" actId="207"/>
          <ac:spMkLst>
            <pc:docMk/>
            <pc:sldMk cId="961886893" sldId="388"/>
            <ac:spMk id="20" creationId="{CA0196E5-9902-5837-CBCB-07A4B3DE32C4}"/>
          </ac:spMkLst>
        </pc:spChg>
        <pc:spChg chg="mod">
          <ac:chgData name="Megan U Hazen" userId="30e05359-b9e4-47f2-a3de-c678b6693530" providerId="ADAL" clId="{F71778A2-0B0A-4390-A922-1251D981ACF5}" dt="2026-05-12T17:44:47.338" v="372" actId="20577"/>
          <ac:spMkLst>
            <pc:docMk/>
            <pc:sldMk cId="961886893" sldId="388"/>
            <ac:spMk id="21" creationId="{EBA6E54C-F0C7-915C-7D68-07CC87EFB6B1}"/>
          </ac:spMkLst>
        </pc:spChg>
        <pc:spChg chg="mod">
          <ac:chgData name="Megan U Hazen" userId="30e05359-b9e4-47f2-a3de-c678b6693530" providerId="ADAL" clId="{F71778A2-0B0A-4390-A922-1251D981ACF5}" dt="2026-05-12T17:44:53.207" v="376" actId="20577"/>
          <ac:spMkLst>
            <pc:docMk/>
            <pc:sldMk cId="961886893" sldId="388"/>
            <ac:spMk id="22" creationId="{2DE284C0-91A6-F7CF-494B-11D99CCA99BC}"/>
          </ac:spMkLst>
        </pc:spChg>
        <pc:spChg chg="mod">
          <ac:chgData name="Megan U Hazen" userId="30e05359-b9e4-47f2-a3de-c678b6693530" providerId="ADAL" clId="{F71778A2-0B0A-4390-A922-1251D981ACF5}" dt="2026-05-12T17:44:56.121" v="378" actId="20577"/>
          <ac:spMkLst>
            <pc:docMk/>
            <pc:sldMk cId="961886893" sldId="388"/>
            <ac:spMk id="31" creationId="{A668DA51-3C2B-84ED-600B-6C1845D19FE3}"/>
          </ac:spMkLst>
        </pc:spChg>
        <pc:spChg chg="mod">
          <ac:chgData name="Megan U Hazen" userId="30e05359-b9e4-47f2-a3de-c678b6693530" providerId="ADAL" clId="{F71778A2-0B0A-4390-A922-1251D981ACF5}" dt="2026-05-12T17:45:05.489" v="384" actId="20577"/>
          <ac:spMkLst>
            <pc:docMk/>
            <pc:sldMk cId="961886893" sldId="388"/>
            <ac:spMk id="32" creationId="{0F4B7C4E-D298-CCF1-5C09-66D2D633808A}"/>
          </ac:spMkLst>
        </pc:spChg>
        <pc:spChg chg="mod">
          <ac:chgData name="Megan U Hazen" userId="30e05359-b9e4-47f2-a3de-c678b6693530" providerId="ADAL" clId="{F71778A2-0B0A-4390-A922-1251D981ACF5}" dt="2026-05-12T17:45:01.539" v="382" actId="20577"/>
          <ac:spMkLst>
            <pc:docMk/>
            <pc:sldMk cId="961886893" sldId="388"/>
            <ac:spMk id="33" creationId="{600ABC56-7ACF-D7C8-77E0-071084F4B5B3}"/>
          </ac:spMkLst>
        </pc:spChg>
        <pc:spChg chg="mod">
          <ac:chgData name="Megan U Hazen" userId="30e05359-b9e4-47f2-a3de-c678b6693530" providerId="ADAL" clId="{F71778A2-0B0A-4390-A922-1251D981ACF5}" dt="2026-05-12T17:44:50.171" v="374" actId="20577"/>
          <ac:spMkLst>
            <pc:docMk/>
            <pc:sldMk cId="961886893" sldId="388"/>
            <ac:spMk id="34" creationId="{966DF4D4-DC74-A70A-3C36-97CCA0DD33CD}"/>
          </ac:spMkLst>
        </pc:spChg>
        <pc:spChg chg="mod">
          <ac:chgData name="Megan U Hazen" userId="30e05359-b9e4-47f2-a3de-c678b6693530" providerId="ADAL" clId="{F71778A2-0B0A-4390-A922-1251D981ACF5}" dt="2026-05-12T17:45:08.681" v="386" actId="20577"/>
          <ac:spMkLst>
            <pc:docMk/>
            <pc:sldMk cId="961886893" sldId="388"/>
            <ac:spMk id="35" creationId="{0F09A95B-0259-B567-F901-F21ED68E1A32}"/>
          </ac:spMkLst>
        </pc:spChg>
        <pc:spChg chg="mod">
          <ac:chgData name="Megan U Hazen" userId="30e05359-b9e4-47f2-a3de-c678b6693530" providerId="ADAL" clId="{F71778A2-0B0A-4390-A922-1251D981ACF5}" dt="2026-05-12T17:11:30.457" v="347" actId="165"/>
          <ac:spMkLst>
            <pc:docMk/>
            <pc:sldMk cId="961886893" sldId="388"/>
            <ac:spMk id="57" creationId="{28D6CD3C-7D94-3C78-FB8B-4B1237F848FC}"/>
          </ac:spMkLst>
        </pc:spChg>
        <pc:spChg chg="mod">
          <ac:chgData name="Megan U Hazen" userId="30e05359-b9e4-47f2-a3de-c678b6693530" providerId="ADAL" clId="{F71778A2-0B0A-4390-A922-1251D981ACF5}" dt="2026-05-12T17:11:30.457" v="347" actId="165"/>
          <ac:spMkLst>
            <pc:docMk/>
            <pc:sldMk cId="961886893" sldId="388"/>
            <ac:spMk id="59" creationId="{601007C5-A3D8-F670-AF29-85F9E3DCD18E}"/>
          </ac:spMkLst>
        </pc:spChg>
        <pc:spChg chg="mod">
          <ac:chgData name="Megan U Hazen" userId="30e05359-b9e4-47f2-a3de-c678b6693530" providerId="ADAL" clId="{F71778A2-0B0A-4390-A922-1251D981ACF5}" dt="2026-05-12T17:11:30.457" v="347" actId="165"/>
          <ac:spMkLst>
            <pc:docMk/>
            <pc:sldMk cId="961886893" sldId="388"/>
            <ac:spMk id="61" creationId="{0F3A9A15-F084-184E-F5B6-BE9C2746465C}"/>
          </ac:spMkLst>
        </pc:spChg>
        <pc:spChg chg="mod">
          <ac:chgData name="Megan U Hazen" userId="30e05359-b9e4-47f2-a3de-c678b6693530" providerId="ADAL" clId="{F71778A2-0B0A-4390-A922-1251D981ACF5}" dt="2026-05-12T17:11:30.457" v="347" actId="165"/>
          <ac:spMkLst>
            <pc:docMk/>
            <pc:sldMk cId="961886893" sldId="388"/>
            <ac:spMk id="62" creationId="{C91032BF-941D-C32B-32AF-9261DA8E25CE}"/>
          </ac:spMkLst>
        </pc:spChg>
        <pc:spChg chg="mod">
          <ac:chgData name="Megan U Hazen" userId="30e05359-b9e4-47f2-a3de-c678b6693530" providerId="ADAL" clId="{F71778A2-0B0A-4390-A922-1251D981ACF5}" dt="2026-05-12T17:11:30.457" v="347" actId="165"/>
          <ac:spMkLst>
            <pc:docMk/>
            <pc:sldMk cId="961886893" sldId="388"/>
            <ac:spMk id="68" creationId="{4D550753-BD11-7294-B236-820AB7AB9236}"/>
          </ac:spMkLst>
        </pc:spChg>
        <pc:spChg chg="mod">
          <ac:chgData name="Megan U Hazen" userId="30e05359-b9e4-47f2-a3de-c678b6693530" providerId="ADAL" clId="{F71778A2-0B0A-4390-A922-1251D981ACF5}" dt="2026-05-12T17:45:11.785" v="388" actId="20577"/>
          <ac:spMkLst>
            <pc:docMk/>
            <pc:sldMk cId="961886893" sldId="388"/>
            <ac:spMk id="71" creationId="{22770186-F635-C1BB-5099-97F6CB82CC43}"/>
          </ac:spMkLst>
        </pc:spChg>
        <pc:spChg chg="mod">
          <ac:chgData name="Megan U Hazen" userId="30e05359-b9e4-47f2-a3de-c678b6693530" providerId="ADAL" clId="{F71778A2-0B0A-4390-A922-1251D981ACF5}" dt="2026-05-12T17:45:15.121" v="390" actId="20577"/>
          <ac:spMkLst>
            <pc:docMk/>
            <pc:sldMk cId="961886893" sldId="388"/>
            <ac:spMk id="72" creationId="{2160DEFB-79C0-2ECB-A086-9D4F873F3516}"/>
          </ac:spMkLst>
        </pc:spChg>
        <pc:spChg chg="mod">
          <ac:chgData name="Megan U Hazen" userId="30e05359-b9e4-47f2-a3de-c678b6693530" providerId="ADAL" clId="{F71778A2-0B0A-4390-A922-1251D981ACF5}" dt="2026-05-12T17:45:21.281" v="394" actId="20577"/>
          <ac:spMkLst>
            <pc:docMk/>
            <pc:sldMk cId="961886893" sldId="388"/>
            <ac:spMk id="73" creationId="{BF987DD2-0097-0672-EEFA-754F08E90C80}"/>
          </ac:spMkLst>
        </pc:spChg>
        <pc:spChg chg="mod ord">
          <ac:chgData name="Megan U Hazen" userId="30e05359-b9e4-47f2-a3de-c678b6693530" providerId="ADAL" clId="{F71778A2-0B0A-4390-A922-1251D981ACF5}" dt="2026-05-12T17:48:19.870" v="653" actId="20577"/>
          <ac:spMkLst>
            <pc:docMk/>
            <pc:sldMk cId="961886893" sldId="388"/>
            <ac:spMk id="74" creationId="{CA336470-231B-EC84-4687-F3C7B01C3980}"/>
          </ac:spMkLst>
        </pc:spChg>
        <pc:spChg chg="mod">
          <ac:chgData name="Megan U Hazen" userId="30e05359-b9e4-47f2-a3de-c678b6693530" providerId="ADAL" clId="{F71778A2-0B0A-4390-A922-1251D981ACF5}" dt="2026-05-12T17:45:24.691" v="396" actId="20577"/>
          <ac:spMkLst>
            <pc:docMk/>
            <pc:sldMk cId="961886893" sldId="388"/>
            <ac:spMk id="75" creationId="{117E1100-7E53-78E6-B25D-E8772CC235CD}"/>
          </ac:spMkLst>
        </pc:spChg>
        <pc:spChg chg="mod">
          <ac:chgData name="Megan U Hazen" userId="30e05359-b9e4-47f2-a3de-c678b6693530" providerId="ADAL" clId="{F71778A2-0B0A-4390-A922-1251D981ACF5}" dt="2026-05-12T17:45:31.939" v="400" actId="20577"/>
          <ac:spMkLst>
            <pc:docMk/>
            <pc:sldMk cId="961886893" sldId="388"/>
            <ac:spMk id="76" creationId="{FD8B6180-61DC-5ED7-E973-693F8C7815B9}"/>
          </ac:spMkLst>
        </pc:spChg>
        <pc:spChg chg="mod">
          <ac:chgData name="Megan U Hazen" userId="30e05359-b9e4-47f2-a3de-c678b6693530" providerId="ADAL" clId="{F71778A2-0B0A-4390-A922-1251D981ACF5}" dt="2026-05-12T17:45:27.561" v="398" actId="20577"/>
          <ac:spMkLst>
            <pc:docMk/>
            <pc:sldMk cId="961886893" sldId="388"/>
            <ac:spMk id="77" creationId="{4F9795A6-42B4-CE22-48C3-43848B135329}"/>
          </ac:spMkLst>
        </pc:spChg>
        <pc:spChg chg="mod">
          <ac:chgData name="Megan U Hazen" userId="30e05359-b9e4-47f2-a3de-c678b6693530" providerId="ADAL" clId="{F71778A2-0B0A-4390-A922-1251D981ACF5}" dt="2026-05-12T17:45:18.023" v="392" actId="20577"/>
          <ac:spMkLst>
            <pc:docMk/>
            <pc:sldMk cId="961886893" sldId="388"/>
            <ac:spMk id="78" creationId="{E95886C7-AD23-AF59-EABC-A9F555A5E280}"/>
          </ac:spMkLst>
        </pc:spChg>
        <pc:spChg chg="mod">
          <ac:chgData name="Megan U Hazen" userId="30e05359-b9e4-47f2-a3de-c678b6693530" providerId="ADAL" clId="{F71778A2-0B0A-4390-A922-1251D981ACF5}" dt="2026-05-12T17:45:34.999" v="402" actId="20577"/>
          <ac:spMkLst>
            <pc:docMk/>
            <pc:sldMk cId="961886893" sldId="388"/>
            <ac:spMk id="79" creationId="{8C4B2553-AB7F-9485-E68A-5957A9D0574C}"/>
          </ac:spMkLst>
        </pc:spChg>
        <pc:spChg chg="add mod ord">
          <ac:chgData name="Megan U Hazen" userId="30e05359-b9e4-47f2-a3de-c678b6693530" providerId="ADAL" clId="{F71778A2-0B0A-4390-A922-1251D981ACF5}" dt="2026-05-12T17:48:18.101" v="649" actId="27636"/>
          <ac:spMkLst>
            <pc:docMk/>
            <pc:sldMk cId="961886893" sldId="388"/>
            <ac:spMk id="81" creationId="{D80438CC-76F7-75F4-DE62-151EFF61EE09}"/>
          </ac:spMkLst>
        </pc:spChg>
        <pc:spChg chg="add del mod">
          <ac:chgData name="Megan U Hazen" userId="30e05359-b9e4-47f2-a3de-c678b6693530" providerId="ADAL" clId="{F71778A2-0B0A-4390-A922-1251D981ACF5}" dt="2026-05-12T17:44:02.802" v="367"/>
          <ac:spMkLst>
            <pc:docMk/>
            <pc:sldMk cId="961886893" sldId="388"/>
            <ac:spMk id="82" creationId="{54397372-5797-7219-546D-850B74822D28}"/>
          </ac:spMkLst>
        </pc:spChg>
        <pc:grpChg chg="mod">
          <ac:chgData name="Megan U Hazen" userId="30e05359-b9e4-47f2-a3de-c678b6693530" providerId="ADAL" clId="{F71778A2-0B0A-4390-A922-1251D981ACF5}" dt="2026-05-12T17:11:23.024" v="346" actId="1076"/>
          <ac:grpSpMkLst>
            <pc:docMk/>
            <pc:sldMk cId="961886893" sldId="388"/>
            <ac:grpSpMk id="2" creationId="{F36E927F-2ABC-F444-84B5-5B538D522565}"/>
          </ac:grpSpMkLst>
        </pc:grpChg>
        <pc:grpChg chg="del">
          <ac:chgData name="Megan U Hazen" userId="30e05359-b9e4-47f2-a3de-c678b6693530" providerId="ADAL" clId="{F71778A2-0B0A-4390-A922-1251D981ACF5}" dt="2026-05-12T17:11:35.056" v="348" actId="478"/>
          <ac:grpSpMkLst>
            <pc:docMk/>
            <pc:sldMk cId="961886893" sldId="388"/>
            <ac:grpSpMk id="3" creationId="{69B9DF34-5524-451F-40C9-9D37A97A35CB}"/>
          </ac:grpSpMkLst>
        </pc:grpChg>
        <pc:grpChg chg="del">
          <ac:chgData name="Megan U Hazen" userId="30e05359-b9e4-47f2-a3de-c678b6693530" providerId="ADAL" clId="{F71778A2-0B0A-4390-A922-1251D981ACF5}" dt="2026-05-12T17:10:56.863" v="344" actId="478"/>
          <ac:grpSpMkLst>
            <pc:docMk/>
            <pc:sldMk cId="961886893" sldId="388"/>
            <ac:grpSpMk id="4" creationId="{B04C33B6-4C6C-A11A-31D0-04ACFD52C19A}"/>
          </ac:grpSpMkLst>
        </pc:grpChg>
        <pc:grpChg chg="mod">
          <ac:chgData name="Megan U Hazen" userId="30e05359-b9e4-47f2-a3de-c678b6693530" providerId="ADAL" clId="{F71778A2-0B0A-4390-A922-1251D981ACF5}" dt="2026-05-12T17:11:40.643" v="349" actId="1076"/>
          <ac:grpSpMkLst>
            <pc:docMk/>
            <pc:sldMk cId="961886893" sldId="388"/>
            <ac:grpSpMk id="9" creationId="{F0F98CC1-C11F-8946-7C67-BA6C340E5934}"/>
          </ac:grpSpMkLst>
        </pc:grpChg>
        <pc:grpChg chg="mod">
          <ac:chgData name="Megan U Hazen" userId="30e05359-b9e4-47f2-a3de-c678b6693530" providerId="ADAL" clId="{F71778A2-0B0A-4390-A922-1251D981ACF5}" dt="2026-05-12T17:12:09.445" v="353" actId="164"/>
          <ac:grpSpMkLst>
            <pc:docMk/>
            <pc:sldMk cId="961886893" sldId="388"/>
            <ac:grpSpMk id="10" creationId="{B53E4D26-435F-6D21-D06B-06AA074C76E9}"/>
          </ac:grpSpMkLst>
        </pc:grpChg>
        <pc:grpChg chg="mod">
          <ac:chgData name="Megan U Hazen" userId="30e05359-b9e4-47f2-a3de-c678b6693530" providerId="ADAL" clId="{F71778A2-0B0A-4390-A922-1251D981ACF5}" dt="2026-05-12T17:12:09.445" v="353" actId="164"/>
          <ac:grpSpMkLst>
            <pc:docMk/>
            <pc:sldMk cId="961886893" sldId="388"/>
            <ac:grpSpMk id="11" creationId="{ADB2C15B-E08D-2F0C-2E03-86EF95520BF0}"/>
          </ac:grpSpMkLst>
        </pc:grpChg>
        <pc:grpChg chg="add mod">
          <ac:chgData name="Megan U Hazen" userId="30e05359-b9e4-47f2-a3de-c678b6693530" providerId="ADAL" clId="{F71778A2-0B0A-4390-A922-1251D981ACF5}" dt="2026-05-12T17:12:09.445" v="353" actId="164"/>
          <ac:grpSpMkLst>
            <pc:docMk/>
            <pc:sldMk cId="961886893" sldId="388"/>
            <ac:grpSpMk id="70" creationId="{377430E5-0B99-B3C8-F824-1C3D9F07E05D}"/>
          </ac:grpSpMkLst>
        </pc:grpChg>
        <pc:grpChg chg="add mod">
          <ac:chgData name="Megan U Hazen" userId="30e05359-b9e4-47f2-a3de-c678b6693530" providerId="ADAL" clId="{F71778A2-0B0A-4390-A922-1251D981ACF5}" dt="2026-05-12T17:12:16.067" v="354" actId="1076"/>
          <ac:grpSpMkLst>
            <pc:docMk/>
            <pc:sldMk cId="961886893" sldId="388"/>
            <ac:grpSpMk id="80" creationId="{B0C3C35F-CD0B-E0E9-B932-9C34BFD7B294}"/>
          </ac:grpSpMkLst>
        </pc:grpChg>
      </pc:sldChg>
      <pc:sldChg chg="add del">
        <pc:chgData name="Megan U Hazen" userId="30e05359-b9e4-47f2-a3de-c678b6693530" providerId="ADAL" clId="{F71778A2-0B0A-4390-A922-1251D981ACF5}" dt="2026-05-12T17:09:48.550" v="293" actId="47"/>
        <pc:sldMkLst>
          <pc:docMk/>
          <pc:sldMk cId="1135425877" sldId="388"/>
        </pc:sldMkLst>
      </pc:sldChg>
      <pc:sldChg chg="modSp add mod">
        <pc:chgData name="Megan U Hazen" userId="30e05359-b9e4-47f2-a3de-c678b6693530" providerId="ADAL" clId="{F71778A2-0B0A-4390-A922-1251D981ACF5}" dt="2026-05-12T17:52:45.390" v="709" actId="20577"/>
        <pc:sldMkLst>
          <pc:docMk/>
          <pc:sldMk cId="721476784" sldId="389"/>
        </pc:sldMkLst>
        <pc:spChg chg="mod">
          <ac:chgData name="Megan U Hazen" userId="30e05359-b9e4-47f2-a3de-c678b6693530" providerId="ADAL" clId="{F71778A2-0B0A-4390-A922-1251D981ACF5}" dt="2026-05-12T17:46:53.208" v="472" actId="20577"/>
          <ac:spMkLst>
            <pc:docMk/>
            <pc:sldMk cId="721476784" sldId="389"/>
            <ac:spMk id="7" creationId="{476A6549-EAA8-063D-E8A0-EAA43043715A}"/>
          </ac:spMkLst>
        </pc:spChg>
        <pc:spChg chg="mod">
          <ac:chgData name="Megan U Hazen" userId="30e05359-b9e4-47f2-a3de-c678b6693530" providerId="ADAL" clId="{F71778A2-0B0A-4390-A922-1251D981ACF5}" dt="2026-05-12T17:51:55.720" v="695" actId="20577"/>
          <ac:spMkLst>
            <pc:docMk/>
            <pc:sldMk cId="721476784" sldId="389"/>
            <ac:spMk id="13" creationId="{A419CC31-C218-8E98-DB1E-41CCC717A1AF}"/>
          </ac:spMkLst>
        </pc:spChg>
        <pc:spChg chg="mod">
          <ac:chgData name="Megan U Hazen" userId="30e05359-b9e4-47f2-a3de-c678b6693530" providerId="ADAL" clId="{F71778A2-0B0A-4390-A922-1251D981ACF5}" dt="2026-05-12T17:52:02.753" v="699" actId="20577"/>
          <ac:spMkLst>
            <pc:docMk/>
            <pc:sldMk cId="721476784" sldId="389"/>
            <ac:spMk id="14" creationId="{4C0A29AD-1B4A-95A5-8E1F-48B10732CB08}"/>
          </ac:spMkLst>
        </pc:spChg>
        <pc:spChg chg="mod">
          <ac:chgData name="Megan U Hazen" userId="30e05359-b9e4-47f2-a3de-c678b6693530" providerId="ADAL" clId="{F71778A2-0B0A-4390-A922-1251D981ACF5}" dt="2026-05-12T17:52:05.478" v="701" actId="20577"/>
          <ac:spMkLst>
            <pc:docMk/>
            <pc:sldMk cId="721476784" sldId="389"/>
            <ac:spMk id="15" creationId="{4E3D702E-5E3E-0FBD-AD81-24DE3E58D363}"/>
          </ac:spMkLst>
        </pc:spChg>
        <pc:spChg chg="mod">
          <ac:chgData name="Megan U Hazen" userId="30e05359-b9e4-47f2-a3de-c678b6693530" providerId="ADAL" clId="{F71778A2-0B0A-4390-A922-1251D981ACF5}" dt="2026-05-12T17:52:39.132" v="705" actId="20577"/>
          <ac:spMkLst>
            <pc:docMk/>
            <pc:sldMk cId="721476784" sldId="389"/>
            <ac:spMk id="16" creationId="{3965B462-A443-62D7-BF95-90CFC8D3D026}"/>
          </ac:spMkLst>
        </pc:spChg>
        <pc:spChg chg="mod">
          <ac:chgData name="Megan U Hazen" userId="30e05359-b9e4-47f2-a3de-c678b6693530" providerId="ADAL" clId="{F71778A2-0B0A-4390-A922-1251D981ACF5}" dt="2026-05-12T17:52:08.373" v="703" actId="20577"/>
          <ac:spMkLst>
            <pc:docMk/>
            <pc:sldMk cId="721476784" sldId="389"/>
            <ac:spMk id="17" creationId="{64833F81-645E-6663-6FC3-93A7D0EB0CC6}"/>
          </ac:spMkLst>
        </pc:spChg>
        <pc:spChg chg="mod">
          <ac:chgData name="Megan U Hazen" userId="30e05359-b9e4-47f2-a3de-c678b6693530" providerId="ADAL" clId="{F71778A2-0B0A-4390-A922-1251D981ACF5}" dt="2026-05-12T17:51:59.547" v="697" actId="20577"/>
          <ac:spMkLst>
            <pc:docMk/>
            <pc:sldMk cId="721476784" sldId="389"/>
            <ac:spMk id="18" creationId="{C29E7993-F76D-4897-CF10-103D0164C972}"/>
          </ac:spMkLst>
        </pc:spChg>
        <pc:spChg chg="mod">
          <ac:chgData name="Megan U Hazen" userId="30e05359-b9e4-47f2-a3de-c678b6693530" providerId="ADAL" clId="{F71778A2-0B0A-4390-A922-1251D981ACF5}" dt="2026-05-12T17:52:42.314" v="707" actId="20577"/>
          <ac:spMkLst>
            <pc:docMk/>
            <pc:sldMk cId="721476784" sldId="389"/>
            <ac:spMk id="19" creationId="{CEEF3A87-2E18-6850-4BBC-187BB4DC2079}"/>
          </ac:spMkLst>
        </pc:spChg>
        <pc:spChg chg="mod">
          <ac:chgData name="Megan U Hazen" userId="30e05359-b9e4-47f2-a3de-c678b6693530" providerId="ADAL" clId="{F71778A2-0B0A-4390-A922-1251D981ACF5}" dt="2026-05-12T17:52:45.390" v="709" actId="20577"/>
          <ac:spMkLst>
            <pc:docMk/>
            <pc:sldMk cId="721476784" sldId="389"/>
            <ac:spMk id="20" creationId="{70D8CE8C-971A-3D0F-9016-1C1A7DAB21EE}"/>
          </ac:spMkLst>
        </pc:spChg>
        <pc:spChg chg="mod">
          <ac:chgData name="Megan U Hazen" userId="30e05359-b9e4-47f2-a3de-c678b6693530" providerId="ADAL" clId="{F71778A2-0B0A-4390-A922-1251D981ACF5}" dt="2026-05-12T17:51:51.001" v="693" actId="2711"/>
          <ac:spMkLst>
            <pc:docMk/>
            <pc:sldMk cId="721476784" sldId="389"/>
            <ac:spMk id="74" creationId="{58EDACD5-F733-DA54-3959-93DED5E1C57E}"/>
          </ac:spMkLst>
        </pc:spChg>
        <pc:spChg chg="mod">
          <ac:chgData name="Megan U Hazen" userId="30e05359-b9e4-47f2-a3de-c678b6693530" providerId="ADAL" clId="{F71778A2-0B0A-4390-A922-1251D981ACF5}" dt="2026-05-12T17:50:31.975" v="668" actId="403"/>
          <ac:spMkLst>
            <pc:docMk/>
            <pc:sldMk cId="721476784" sldId="389"/>
            <ac:spMk id="81" creationId="{4B0A87CD-5D74-E41B-B027-E2C3598336D0}"/>
          </ac:spMkLst>
        </pc:spChg>
      </pc:sldChg>
      <pc:sldChg chg="modSp add mod">
        <pc:chgData name="Megan U Hazen" userId="30e05359-b9e4-47f2-a3de-c678b6693530" providerId="ADAL" clId="{F71778A2-0B0A-4390-A922-1251D981ACF5}" dt="2026-05-12T17:53:49.039" v="731" actId="207"/>
        <pc:sldMkLst>
          <pc:docMk/>
          <pc:sldMk cId="1105997768" sldId="390"/>
        </pc:sldMkLst>
        <pc:spChg chg="mod">
          <ac:chgData name="Megan U Hazen" userId="30e05359-b9e4-47f2-a3de-c678b6693530" providerId="ADAL" clId="{F71778A2-0B0A-4390-A922-1251D981ACF5}" dt="2026-05-12T17:53:07.587" v="714" actId="20577"/>
          <ac:spMkLst>
            <pc:docMk/>
            <pc:sldMk cId="1105997768" sldId="390"/>
            <ac:spMk id="7" creationId="{058D65A2-E1E0-F412-C06D-486F9ABEE6DD}"/>
          </ac:spMkLst>
        </pc:spChg>
        <pc:spChg chg="mod">
          <ac:chgData name="Megan U Hazen" userId="30e05359-b9e4-47f2-a3de-c678b6693530" providerId="ADAL" clId="{F71778A2-0B0A-4390-A922-1251D981ACF5}" dt="2026-05-12T17:53:26.103" v="722" actId="20577"/>
          <ac:spMkLst>
            <pc:docMk/>
            <pc:sldMk cId="1105997768" sldId="390"/>
            <ac:spMk id="16" creationId="{ED121B45-D408-972B-58B3-FF395D4DE328}"/>
          </ac:spMkLst>
        </pc:spChg>
        <pc:spChg chg="mod">
          <ac:chgData name="Megan U Hazen" userId="30e05359-b9e4-47f2-a3de-c678b6693530" providerId="ADAL" clId="{F71778A2-0B0A-4390-A922-1251D981ACF5}" dt="2026-05-12T17:53:28.541" v="724" actId="20577"/>
          <ac:spMkLst>
            <pc:docMk/>
            <pc:sldMk cId="1105997768" sldId="390"/>
            <ac:spMk id="19" creationId="{9A9DE0E5-4DC8-3EEE-7B20-2AACE3DB5315}"/>
          </ac:spMkLst>
        </pc:spChg>
        <pc:spChg chg="mod">
          <ac:chgData name="Megan U Hazen" userId="30e05359-b9e4-47f2-a3de-c678b6693530" providerId="ADAL" clId="{F71778A2-0B0A-4390-A922-1251D981ACF5}" dt="2026-05-12T17:53:30.865" v="726" actId="20577"/>
          <ac:spMkLst>
            <pc:docMk/>
            <pc:sldMk cId="1105997768" sldId="390"/>
            <ac:spMk id="20" creationId="{005510C7-8823-3B27-517F-2A4774B43C79}"/>
          </ac:spMkLst>
        </pc:spChg>
        <pc:spChg chg="mod">
          <ac:chgData name="Megan U Hazen" userId="30e05359-b9e4-47f2-a3de-c678b6693530" providerId="ADAL" clId="{F71778A2-0B0A-4390-A922-1251D981ACF5}" dt="2026-05-12T17:53:49.039" v="731" actId="207"/>
          <ac:spMkLst>
            <pc:docMk/>
            <pc:sldMk cId="1105997768" sldId="390"/>
            <ac:spMk id="21" creationId="{C7B829D5-027B-1FAA-BFD2-6057C4AE1928}"/>
          </ac:spMkLst>
        </pc:spChg>
        <pc:spChg chg="mod">
          <ac:chgData name="Megan U Hazen" userId="30e05359-b9e4-47f2-a3de-c678b6693530" providerId="ADAL" clId="{F71778A2-0B0A-4390-A922-1251D981ACF5}" dt="2026-05-12T17:53:49.039" v="731" actId="207"/>
          <ac:spMkLst>
            <pc:docMk/>
            <pc:sldMk cId="1105997768" sldId="390"/>
            <ac:spMk id="34" creationId="{F889CB66-010E-127F-00E3-C7CAE9E7FA5A}"/>
          </ac:spMkLst>
        </pc:spChg>
        <pc:spChg chg="mod">
          <ac:chgData name="Megan U Hazen" userId="30e05359-b9e4-47f2-a3de-c678b6693530" providerId="ADAL" clId="{F71778A2-0B0A-4390-A922-1251D981ACF5}" dt="2026-05-12T17:53:22.543" v="720" actId="20577"/>
          <ac:spMkLst>
            <pc:docMk/>
            <pc:sldMk cId="1105997768" sldId="390"/>
            <ac:spMk id="74" creationId="{8587C789-6543-718D-A6D5-F94DB3FAAF91}"/>
          </ac:spMkLst>
        </pc:spChg>
      </pc:sldChg>
      <pc:sldChg chg="modSp add mod modNotesTx">
        <pc:chgData name="Megan U Hazen" userId="30e05359-b9e4-47f2-a3de-c678b6693530" providerId="ADAL" clId="{F71778A2-0B0A-4390-A922-1251D981ACF5}" dt="2026-05-12T18:06:04.438" v="1170" actId="20577"/>
        <pc:sldMkLst>
          <pc:docMk/>
          <pc:sldMk cId="177849229" sldId="391"/>
        </pc:sldMkLst>
        <pc:spChg chg="mod">
          <ac:chgData name="Megan U Hazen" userId="30e05359-b9e4-47f2-a3de-c678b6693530" providerId="ADAL" clId="{F71778A2-0B0A-4390-A922-1251D981ACF5}" dt="2026-05-12T17:54:29.061" v="755" actId="20577"/>
          <ac:spMkLst>
            <pc:docMk/>
            <pc:sldMk cId="177849229" sldId="391"/>
            <ac:spMk id="7" creationId="{88149792-FBD0-96B3-2033-08F4EC1DB494}"/>
          </ac:spMkLst>
        </pc:spChg>
        <pc:spChg chg="mod">
          <ac:chgData name="Megan U Hazen" userId="30e05359-b9e4-47f2-a3de-c678b6693530" providerId="ADAL" clId="{F71778A2-0B0A-4390-A922-1251D981ACF5}" dt="2026-05-12T17:58:57.850" v="904" actId="255"/>
          <ac:spMkLst>
            <pc:docMk/>
            <pc:sldMk cId="177849229" sldId="391"/>
            <ac:spMk id="74" creationId="{D7E735AB-4A35-D817-C90D-79E805062869}"/>
          </ac:spMkLst>
        </pc:spChg>
        <pc:spChg chg="mod">
          <ac:chgData name="Megan U Hazen" userId="30e05359-b9e4-47f2-a3de-c678b6693530" providerId="ADAL" clId="{F71778A2-0B0A-4390-A922-1251D981ACF5}" dt="2026-05-12T17:57:44.080" v="883" actId="403"/>
          <ac:spMkLst>
            <pc:docMk/>
            <pc:sldMk cId="177849229" sldId="391"/>
            <ac:spMk id="81" creationId="{A6E90D4D-D261-316A-F540-3AF8DE53BDB3}"/>
          </ac:spMkLst>
        </pc:spChg>
      </pc:sldChg>
      <pc:sldChg chg="addSp delSp modSp add mod">
        <pc:chgData name="Megan U Hazen" userId="30e05359-b9e4-47f2-a3de-c678b6693530" providerId="ADAL" clId="{F71778A2-0B0A-4390-A922-1251D981ACF5}" dt="2026-05-12T18:23:13.147" v="1648" actId="5793"/>
        <pc:sldMkLst>
          <pc:docMk/>
          <pc:sldMk cId="323479276" sldId="392"/>
        </pc:sldMkLst>
        <pc:spChg chg="add del">
          <ac:chgData name="Megan U Hazen" userId="30e05359-b9e4-47f2-a3de-c678b6693530" providerId="ADAL" clId="{F71778A2-0B0A-4390-A922-1251D981ACF5}" dt="2026-05-12T18:20:53.661" v="1608" actId="478"/>
          <ac:spMkLst>
            <pc:docMk/>
            <pc:sldMk cId="323479276" sldId="392"/>
            <ac:spMk id="3" creationId="{9E7BF032-F817-6F8B-AEB0-B0AEB60BF3FE}"/>
          </ac:spMkLst>
        </pc:spChg>
        <pc:spChg chg="mod">
          <ac:chgData name="Megan U Hazen" userId="30e05359-b9e4-47f2-a3de-c678b6693530" providerId="ADAL" clId="{F71778A2-0B0A-4390-A922-1251D981ACF5}" dt="2026-05-12T18:22:31.469" v="1642" actId="14100"/>
          <ac:spMkLst>
            <pc:docMk/>
            <pc:sldMk cId="323479276" sldId="392"/>
            <ac:spMk id="7" creationId="{01749999-8C6D-FB0C-8209-599F5EE248DF}"/>
          </ac:spMkLst>
        </pc:spChg>
        <pc:spChg chg="add">
          <ac:chgData name="Megan U Hazen" userId="30e05359-b9e4-47f2-a3de-c678b6693530" providerId="ADAL" clId="{F71778A2-0B0A-4390-A922-1251D981ACF5}" dt="2026-05-12T18:20:58.911" v="1609" actId="22"/>
          <ac:spMkLst>
            <pc:docMk/>
            <pc:sldMk cId="323479276" sldId="392"/>
            <ac:spMk id="8" creationId="{3AE2AEC6-273E-8B91-258C-DC4AB516ECE5}"/>
          </ac:spMkLst>
        </pc:spChg>
        <pc:spChg chg="mod">
          <ac:chgData name="Megan U Hazen" userId="30e05359-b9e4-47f2-a3de-c678b6693530" providerId="ADAL" clId="{F71778A2-0B0A-4390-A922-1251D981ACF5}" dt="2026-05-12T18:11:54.221" v="1418" actId="207"/>
          <ac:spMkLst>
            <pc:docMk/>
            <pc:sldMk cId="323479276" sldId="392"/>
            <ac:spMk id="12" creationId="{5FD30DD5-7F26-D935-E4C3-1C56A4184755}"/>
          </ac:spMkLst>
        </pc:spChg>
        <pc:spChg chg="mod">
          <ac:chgData name="Megan U Hazen" userId="30e05359-b9e4-47f2-a3de-c678b6693530" providerId="ADAL" clId="{F71778A2-0B0A-4390-A922-1251D981ACF5}" dt="2026-05-12T18:21:30.193" v="1621" actId="20577"/>
          <ac:spMkLst>
            <pc:docMk/>
            <pc:sldMk cId="323479276" sldId="392"/>
            <ac:spMk id="16" creationId="{0D7D2A7E-B86F-6255-1130-FD0332509E20}"/>
          </ac:spMkLst>
        </pc:spChg>
        <pc:spChg chg="mod">
          <ac:chgData name="Megan U Hazen" userId="30e05359-b9e4-47f2-a3de-c678b6693530" providerId="ADAL" clId="{F71778A2-0B0A-4390-A922-1251D981ACF5}" dt="2026-05-12T18:21:04.331" v="1610"/>
          <ac:spMkLst>
            <pc:docMk/>
            <pc:sldMk cId="323479276" sldId="392"/>
            <ac:spMk id="18" creationId="{AF1B3062-97C7-ED68-4D11-D3FD06BD1445}"/>
          </ac:spMkLst>
        </pc:spChg>
        <pc:spChg chg="mod">
          <ac:chgData name="Megan U Hazen" userId="30e05359-b9e4-47f2-a3de-c678b6693530" providerId="ADAL" clId="{F71778A2-0B0A-4390-A922-1251D981ACF5}" dt="2026-05-12T18:21:26.797" v="1619" actId="20577"/>
          <ac:spMkLst>
            <pc:docMk/>
            <pc:sldMk cId="323479276" sldId="392"/>
            <ac:spMk id="19" creationId="{63B3636D-A8C2-F17B-3768-CCA638745B7F}"/>
          </ac:spMkLst>
        </pc:spChg>
        <pc:spChg chg="mod">
          <ac:chgData name="Megan U Hazen" userId="30e05359-b9e4-47f2-a3de-c678b6693530" providerId="ADAL" clId="{F71778A2-0B0A-4390-A922-1251D981ACF5}" dt="2026-05-12T18:21:33.505" v="1622" actId="20577"/>
          <ac:spMkLst>
            <pc:docMk/>
            <pc:sldMk cId="323479276" sldId="392"/>
            <ac:spMk id="20" creationId="{7736EDE7-9F97-10CB-412F-E900C45AE9FA}"/>
          </ac:spMkLst>
        </pc:spChg>
        <pc:spChg chg="mod">
          <ac:chgData name="Megan U Hazen" userId="30e05359-b9e4-47f2-a3de-c678b6693530" providerId="ADAL" clId="{F71778A2-0B0A-4390-A922-1251D981ACF5}" dt="2026-05-12T18:22:46.498" v="1643" actId="207"/>
          <ac:spMkLst>
            <pc:docMk/>
            <pc:sldMk cId="323479276" sldId="392"/>
            <ac:spMk id="21" creationId="{67817A33-4663-A352-9555-A621000E1105}"/>
          </ac:spMkLst>
        </pc:spChg>
        <pc:spChg chg="mod">
          <ac:chgData name="Megan U Hazen" userId="30e05359-b9e4-47f2-a3de-c678b6693530" providerId="ADAL" clId="{F71778A2-0B0A-4390-A922-1251D981ACF5}" dt="2026-05-12T18:22:46.498" v="1643" actId="207"/>
          <ac:spMkLst>
            <pc:docMk/>
            <pc:sldMk cId="323479276" sldId="392"/>
            <ac:spMk id="22" creationId="{393CD491-68D7-DE15-38BF-3E7857F2E2BE}"/>
          </ac:spMkLst>
        </pc:spChg>
        <pc:spChg chg="mod">
          <ac:chgData name="Megan U Hazen" userId="30e05359-b9e4-47f2-a3de-c678b6693530" providerId="ADAL" clId="{F71778A2-0B0A-4390-A922-1251D981ACF5}" dt="2026-05-12T18:22:46.498" v="1643" actId="207"/>
          <ac:spMkLst>
            <pc:docMk/>
            <pc:sldMk cId="323479276" sldId="392"/>
            <ac:spMk id="31" creationId="{70C8984F-0DB0-F6E7-6BCC-E2979F55D691}"/>
          </ac:spMkLst>
        </pc:spChg>
        <pc:spChg chg="mod">
          <ac:chgData name="Megan U Hazen" userId="30e05359-b9e4-47f2-a3de-c678b6693530" providerId="ADAL" clId="{F71778A2-0B0A-4390-A922-1251D981ACF5}" dt="2026-05-12T18:22:46.498" v="1643" actId="207"/>
          <ac:spMkLst>
            <pc:docMk/>
            <pc:sldMk cId="323479276" sldId="392"/>
            <ac:spMk id="32" creationId="{51D03C4F-D0EB-4335-DB7C-2A11BA763C68}"/>
          </ac:spMkLst>
        </pc:spChg>
        <pc:spChg chg="add del mod">
          <ac:chgData name="Megan U Hazen" userId="30e05359-b9e4-47f2-a3de-c678b6693530" providerId="ADAL" clId="{F71778A2-0B0A-4390-A922-1251D981ACF5}" dt="2026-05-12T18:22:46.498" v="1643" actId="207"/>
          <ac:spMkLst>
            <pc:docMk/>
            <pc:sldMk cId="323479276" sldId="392"/>
            <ac:spMk id="33" creationId="{014B2929-4195-33AB-56E2-E04745A7F9B7}"/>
          </ac:spMkLst>
        </pc:spChg>
        <pc:spChg chg="mod">
          <ac:chgData name="Megan U Hazen" userId="30e05359-b9e4-47f2-a3de-c678b6693530" providerId="ADAL" clId="{F71778A2-0B0A-4390-A922-1251D981ACF5}" dt="2026-05-12T18:22:46.498" v="1643" actId="207"/>
          <ac:spMkLst>
            <pc:docMk/>
            <pc:sldMk cId="323479276" sldId="392"/>
            <ac:spMk id="34" creationId="{6A6EED2A-53A0-72A1-EAD1-D69306C69D2A}"/>
          </ac:spMkLst>
        </pc:spChg>
        <pc:spChg chg="mod">
          <ac:chgData name="Megan U Hazen" userId="30e05359-b9e4-47f2-a3de-c678b6693530" providerId="ADAL" clId="{F71778A2-0B0A-4390-A922-1251D981ACF5}" dt="2026-05-12T18:22:46.498" v="1643" actId="207"/>
          <ac:spMkLst>
            <pc:docMk/>
            <pc:sldMk cId="323479276" sldId="392"/>
            <ac:spMk id="35" creationId="{8CB3A182-D1A2-6477-76F7-9EB7DED1D169}"/>
          </ac:spMkLst>
        </pc:spChg>
        <pc:spChg chg="mod">
          <ac:chgData name="Megan U Hazen" userId="30e05359-b9e4-47f2-a3de-c678b6693530" providerId="ADAL" clId="{F71778A2-0B0A-4390-A922-1251D981ACF5}" dt="2026-05-12T18:21:04.331" v="1610"/>
          <ac:spMkLst>
            <pc:docMk/>
            <pc:sldMk cId="323479276" sldId="392"/>
            <ac:spMk id="71" creationId="{6CCB8521-C413-28D9-156D-480FBE143A57}"/>
          </ac:spMkLst>
        </pc:spChg>
        <pc:spChg chg="mod">
          <ac:chgData name="Megan U Hazen" userId="30e05359-b9e4-47f2-a3de-c678b6693530" providerId="ADAL" clId="{F71778A2-0B0A-4390-A922-1251D981ACF5}" dt="2026-05-12T18:21:04.331" v="1610"/>
          <ac:spMkLst>
            <pc:docMk/>
            <pc:sldMk cId="323479276" sldId="392"/>
            <ac:spMk id="72" creationId="{65D1FFB6-494C-5AD8-96C9-EDD9C070657C}"/>
          </ac:spMkLst>
        </pc:spChg>
        <pc:spChg chg="mod">
          <ac:chgData name="Megan U Hazen" userId="30e05359-b9e4-47f2-a3de-c678b6693530" providerId="ADAL" clId="{F71778A2-0B0A-4390-A922-1251D981ACF5}" dt="2026-05-12T18:17:48.108" v="1496" actId="20577"/>
          <ac:spMkLst>
            <pc:docMk/>
            <pc:sldMk cId="323479276" sldId="392"/>
            <ac:spMk id="73" creationId="{526B4629-0A9B-54CD-C09D-4C9C96981DD4}"/>
          </ac:spMkLst>
        </pc:spChg>
        <pc:spChg chg="mod">
          <ac:chgData name="Megan U Hazen" userId="30e05359-b9e4-47f2-a3de-c678b6693530" providerId="ADAL" clId="{F71778A2-0B0A-4390-A922-1251D981ACF5}" dt="2026-05-12T18:23:13.147" v="1648" actId="5793"/>
          <ac:spMkLst>
            <pc:docMk/>
            <pc:sldMk cId="323479276" sldId="392"/>
            <ac:spMk id="74" creationId="{A1BA317E-8B76-2AA2-67D9-C6B85AEDC3B9}"/>
          </ac:spMkLst>
        </pc:spChg>
        <pc:spChg chg="mod">
          <ac:chgData name="Megan U Hazen" userId="30e05359-b9e4-47f2-a3de-c678b6693530" providerId="ADAL" clId="{F71778A2-0B0A-4390-A922-1251D981ACF5}" dt="2026-05-12T18:21:04.331" v="1610"/>
          <ac:spMkLst>
            <pc:docMk/>
            <pc:sldMk cId="323479276" sldId="392"/>
            <ac:spMk id="75" creationId="{374358AD-E82F-DA90-01DA-72B4FDFBE7A7}"/>
          </ac:spMkLst>
        </pc:spChg>
        <pc:spChg chg="mod">
          <ac:chgData name="Megan U Hazen" userId="30e05359-b9e4-47f2-a3de-c678b6693530" providerId="ADAL" clId="{F71778A2-0B0A-4390-A922-1251D981ACF5}" dt="2026-05-12T18:21:04.331" v="1610"/>
          <ac:spMkLst>
            <pc:docMk/>
            <pc:sldMk cId="323479276" sldId="392"/>
            <ac:spMk id="76" creationId="{1BEF6566-26EE-0C77-1B23-6194C03917D5}"/>
          </ac:spMkLst>
        </pc:spChg>
        <pc:spChg chg="mod">
          <ac:chgData name="Megan U Hazen" userId="30e05359-b9e4-47f2-a3de-c678b6693530" providerId="ADAL" clId="{F71778A2-0B0A-4390-A922-1251D981ACF5}" dt="2026-05-12T18:13:10.593" v="1420" actId="207"/>
          <ac:spMkLst>
            <pc:docMk/>
            <pc:sldMk cId="323479276" sldId="392"/>
            <ac:spMk id="77" creationId="{1155462E-5687-5A04-A50E-36D4286B06AA}"/>
          </ac:spMkLst>
        </pc:spChg>
        <pc:spChg chg="mod">
          <ac:chgData name="Megan U Hazen" userId="30e05359-b9e4-47f2-a3de-c678b6693530" providerId="ADAL" clId="{F71778A2-0B0A-4390-A922-1251D981ACF5}" dt="2026-05-12T18:21:04.331" v="1610"/>
          <ac:spMkLst>
            <pc:docMk/>
            <pc:sldMk cId="323479276" sldId="392"/>
            <ac:spMk id="78" creationId="{F6FC3F20-DE1B-624A-146B-1EDD1F4C7FC2}"/>
          </ac:spMkLst>
        </pc:spChg>
        <pc:spChg chg="mod">
          <ac:chgData name="Megan U Hazen" userId="30e05359-b9e4-47f2-a3de-c678b6693530" providerId="ADAL" clId="{F71778A2-0B0A-4390-A922-1251D981ACF5}" dt="2026-05-12T18:13:10.593" v="1420" actId="207"/>
          <ac:spMkLst>
            <pc:docMk/>
            <pc:sldMk cId="323479276" sldId="392"/>
            <ac:spMk id="79" creationId="{A5126641-B670-89E3-1C0B-FEC1BD7285A5}"/>
          </ac:spMkLst>
        </pc:spChg>
      </pc:sldChg>
      <pc:sldChg chg="add del">
        <pc:chgData name="Megan U Hazen" userId="30e05359-b9e4-47f2-a3de-c678b6693530" providerId="ADAL" clId="{F71778A2-0B0A-4390-A922-1251D981ACF5}" dt="2026-05-12T17:55:00.438" v="757" actId="47"/>
        <pc:sldMkLst>
          <pc:docMk/>
          <pc:sldMk cId="3319265407" sldId="392"/>
        </pc:sldMkLst>
      </pc:sldChg>
      <pc:sldChg chg="modSp add mod ord">
        <pc:chgData name="Megan U Hazen" userId="30e05359-b9e4-47f2-a3de-c678b6693530" providerId="ADAL" clId="{F71778A2-0B0A-4390-A922-1251D981ACF5}" dt="2026-05-12T18:23:20.958" v="1651" actId="20577"/>
        <pc:sldMkLst>
          <pc:docMk/>
          <pc:sldMk cId="43253068" sldId="393"/>
        </pc:sldMkLst>
        <pc:spChg chg="mod">
          <ac:chgData name="Megan U Hazen" userId="30e05359-b9e4-47f2-a3de-c678b6693530" providerId="ADAL" clId="{F71778A2-0B0A-4390-A922-1251D981ACF5}" dt="2026-05-12T18:23:20.958" v="1651" actId="20577"/>
          <ac:spMkLst>
            <pc:docMk/>
            <pc:sldMk cId="43253068" sldId="393"/>
            <ac:spMk id="74" creationId="{E79A9D6E-BBE6-061F-880F-D4319396B9A1}"/>
          </ac:spMkLst>
        </pc:spChg>
      </pc:sldChg>
      <pc:sldChg chg="addSp delSp modSp new mod modClrScheme chgLayout">
        <pc:chgData name="Megan U Hazen" userId="30e05359-b9e4-47f2-a3de-c678b6693530" providerId="ADAL" clId="{F71778A2-0B0A-4390-A922-1251D981ACF5}" dt="2026-05-12T19:43:59.350" v="2000" actId="20577"/>
        <pc:sldMkLst>
          <pc:docMk/>
          <pc:sldMk cId="2044393511" sldId="394"/>
        </pc:sldMkLst>
        <pc:spChg chg="mod ord">
          <ac:chgData name="Megan U Hazen" userId="30e05359-b9e4-47f2-a3de-c678b6693530" providerId="ADAL" clId="{F71778A2-0B0A-4390-A922-1251D981ACF5}" dt="2026-05-12T19:35:59.887" v="1714" actId="700"/>
          <ac:spMkLst>
            <pc:docMk/>
            <pc:sldMk cId="2044393511" sldId="394"/>
            <ac:spMk id="2" creationId="{936D57B9-DD51-2D24-DC11-A9EA8D976982}"/>
          </ac:spMkLst>
        </pc:spChg>
        <pc:spChg chg="del mod ord">
          <ac:chgData name="Megan U Hazen" userId="30e05359-b9e4-47f2-a3de-c678b6693530" providerId="ADAL" clId="{F71778A2-0B0A-4390-A922-1251D981ACF5}" dt="2026-05-12T19:35:59.887" v="1714" actId="700"/>
          <ac:spMkLst>
            <pc:docMk/>
            <pc:sldMk cId="2044393511" sldId="394"/>
            <ac:spMk id="3" creationId="{49D58C51-0BD0-1975-8371-12FFEDC6B123}"/>
          </ac:spMkLst>
        </pc:spChg>
        <pc:spChg chg="del">
          <ac:chgData name="Megan U Hazen" userId="30e05359-b9e4-47f2-a3de-c678b6693530" providerId="ADAL" clId="{F71778A2-0B0A-4390-A922-1251D981ACF5}" dt="2026-05-12T19:35:59.887" v="1714" actId="700"/>
          <ac:spMkLst>
            <pc:docMk/>
            <pc:sldMk cId="2044393511" sldId="394"/>
            <ac:spMk id="4" creationId="{D0ED7C36-8C4D-2D0D-342C-C785F7FECF32}"/>
          </ac:spMkLst>
        </pc:spChg>
        <pc:spChg chg="mod ord">
          <ac:chgData name="Megan U Hazen" userId="30e05359-b9e4-47f2-a3de-c678b6693530" providerId="ADAL" clId="{F71778A2-0B0A-4390-A922-1251D981ACF5}" dt="2026-05-12T19:35:59.887" v="1714" actId="700"/>
          <ac:spMkLst>
            <pc:docMk/>
            <pc:sldMk cId="2044393511" sldId="394"/>
            <ac:spMk id="5" creationId="{9EB41E0A-7F82-4B8E-6798-F85D7F16B468}"/>
          </ac:spMkLst>
        </pc:spChg>
        <pc:spChg chg="mod ord">
          <ac:chgData name="Megan U Hazen" userId="30e05359-b9e4-47f2-a3de-c678b6693530" providerId="ADAL" clId="{F71778A2-0B0A-4390-A922-1251D981ACF5}" dt="2026-05-12T19:35:59.887" v="1714" actId="700"/>
          <ac:spMkLst>
            <pc:docMk/>
            <pc:sldMk cId="2044393511" sldId="394"/>
            <ac:spMk id="6" creationId="{B488382E-4E69-07E3-2727-4E09B6C44DC2}"/>
          </ac:spMkLst>
        </pc:spChg>
        <pc:spChg chg="add mod ord">
          <ac:chgData name="Megan U Hazen" userId="30e05359-b9e4-47f2-a3de-c678b6693530" providerId="ADAL" clId="{F71778A2-0B0A-4390-A922-1251D981ACF5}" dt="2026-05-12T19:39:56.097" v="1728" actId="14100"/>
          <ac:spMkLst>
            <pc:docMk/>
            <pc:sldMk cId="2044393511" sldId="394"/>
            <ac:spMk id="7" creationId="{35FF8685-B185-8F09-BF93-B9A205FF034D}"/>
          </ac:spMkLst>
        </pc:spChg>
        <pc:spChg chg="add mod">
          <ac:chgData name="Megan U Hazen" userId="30e05359-b9e4-47f2-a3de-c678b6693530" providerId="ADAL" clId="{F71778A2-0B0A-4390-A922-1251D981ACF5}" dt="2026-05-12T19:37:39.506" v="1727" actId="1076"/>
          <ac:spMkLst>
            <pc:docMk/>
            <pc:sldMk cId="2044393511" sldId="394"/>
            <ac:spMk id="9" creationId="{B2F40F8B-DB3D-8675-28CC-8955B81BEB66}"/>
          </ac:spMkLst>
        </pc:spChg>
        <pc:spChg chg="add mod">
          <ac:chgData name="Megan U Hazen" userId="30e05359-b9e4-47f2-a3de-c678b6693530" providerId="ADAL" clId="{F71778A2-0B0A-4390-A922-1251D981ACF5}" dt="2026-05-12T19:43:59.350" v="2000" actId="20577"/>
          <ac:spMkLst>
            <pc:docMk/>
            <pc:sldMk cId="2044393511" sldId="394"/>
            <ac:spMk id="10" creationId="{D7A99F5E-B17D-2AB9-8344-01458A7A978D}"/>
          </ac:spMkLst>
        </pc:spChg>
      </pc:sldChg>
      <pc:sldChg chg="addSp delSp modSp new mod modClrScheme chgLayout modNotesTx">
        <pc:chgData name="Megan U Hazen" userId="30e05359-b9e4-47f2-a3de-c678b6693530" providerId="ADAL" clId="{F71778A2-0B0A-4390-A922-1251D981ACF5}" dt="2026-05-12T20:19:15.122" v="2392" actId="20577"/>
        <pc:sldMkLst>
          <pc:docMk/>
          <pc:sldMk cId="3676055191" sldId="395"/>
        </pc:sldMkLst>
        <pc:spChg chg="del mod ord">
          <ac:chgData name="Megan U Hazen" userId="30e05359-b9e4-47f2-a3de-c678b6693530" providerId="ADAL" clId="{F71778A2-0B0A-4390-A922-1251D981ACF5}" dt="2026-05-12T19:44:53.765" v="2002" actId="700"/>
          <ac:spMkLst>
            <pc:docMk/>
            <pc:sldMk cId="3676055191" sldId="395"/>
            <ac:spMk id="2" creationId="{E1046BFE-0E21-58BD-6701-A8E56693AFC9}"/>
          </ac:spMkLst>
        </pc:spChg>
        <pc:spChg chg="del mod ord">
          <ac:chgData name="Megan U Hazen" userId="30e05359-b9e4-47f2-a3de-c678b6693530" providerId="ADAL" clId="{F71778A2-0B0A-4390-A922-1251D981ACF5}" dt="2026-05-12T19:44:53.765" v="2002" actId="700"/>
          <ac:spMkLst>
            <pc:docMk/>
            <pc:sldMk cId="3676055191" sldId="395"/>
            <ac:spMk id="3" creationId="{893F6C1D-2BB2-6725-D7F8-0C2F165F613C}"/>
          </ac:spMkLst>
        </pc:spChg>
        <pc:spChg chg="mod ord">
          <ac:chgData name="Megan U Hazen" userId="30e05359-b9e4-47f2-a3de-c678b6693530" providerId="ADAL" clId="{F71778A2-0B0A-4390-A922-1251D981ACF5}" dt="2026-05-12T19:54:24.330" v="2028" actId="700"/>
          <ac:spMkLst>
            <pc:docMk/>
            <pc:sldMk cId="3676055191" sldId="395"/>
            <ac:spMk id="4" creationId="{D96D3010-BB0B-8F3D-BBD3-3ACCE4092AEF}"/>
          </ac:spMkLst>
        </pc:spChg>
        <pc:spChg chg="mod ord">
          <ac:chgData name="Megan U Hazen" userId="30e05359-b9e4-47f2-a3de-c678b6693530" providerId="ADAL" clId="{F71778A2-0B0A-4390-A922-1251D981ACF5}" dt="2026-05-12T19:54:24.330" v="2028" actId="700"/>
          <ac:spMkLst>
            <pc:docMk/>
            <pc:sldMk cId="3676055191" sldId="395"/>
            <ac:spMk id="5" creationId="{1F47591F-A0D2-966F-1CFB-DD64AA755258}"/>
          </ac:spMkLst>
        </pc:spChg>
        <pc:spChg chg="add mod ord">
          <ac:chgData name="Megan U Hazen" userId="30e05359-b9e4-47f2-a3de-c678b6693530" providerId="ADAL" clId="{F71778A2-0B0A-4390-A922-1251D981ACF5}" dt="2026-05-12T19:54:24.330" v="2028" actId="700"/>
          <ac:spMkLst>
            <pc:docMk/>
            <pc:sldMk cId="3676055191" sldId="395"/>
            <ac:spMk id="6" creationId="{5140C645-5DBA-9E7F-F406-58779A7CC02A}"/>
          </ac:spMkLst>
        </pc:spChg>
        <pc:spChg chg="add del mod ord">
          <ac:chgData name="Megan U Hazen" userId="30e05359-b9e4-47f2-a3de-c678b6693530" providerId="ADAL" clId="{F71778A2-0B0A-4390-A922-1251D981ACF5}" dt="2026-05-12T19:54:24.330" v="2028" actId="700"/>
          <ac:spMkLst>
            <pc:docMk/>
            <pc:sldMk cId="3676055191" sldId="395"/>
            <ac:spMk id="7" creationId="{5BE2D94F-7148-4973-71F9-6F5585B62233}"/>
          </ac:spMkLst>
        </pc:spChg>
        <pc:spChg chg="add del mod ord">
          <ac:chgData name="Megan U Hazen" userId="30e05359-b9e4-47f2-a3de-c678b6693530" providerId="ADAL" clId="{F71778A2-0B0A-4390-A922-1251D981ACF5}" dt="2026-05-12T19:54:24.330" v="2028" actId="700"/>
          <ac:spMkLst>
            <pc:docMk/>
            <pc:sldMk cId="3676055191" sldId="395"/>
            <ac:spMk id="8" creationId="{2323B6A8-75D4-A466-6116-902F2A8346B1}"/>
          </ac:spMkLst>
        </pc:spChg>
        <pc:spChg chg="add mod ord">
          <ac:chgData name="Megan U Hazen" userId="30e05359-b9e4-47f2-a3de-c678b6693530" providerId="ADAL" clId="{F71778A2-0B0A-4390-A922-1251D981ACF5}" dt="2026-05-12T19:58:40.063" v="2140" actId="14100"/>
          <ac:spMkLst>
            <pc:docMk/>
            <pc:sldMk cId="3676055191" sldId="395"/>
            <ac:spMk id="9" creationId="{129BEF91-92DC-2F56-9AA1-E6E06EF91892}"/>
          </ac:spMkLst>
        </pc:spChg>
        <pc:spChg chg="add mod ord">
          <ac:chgData name="Megan U Hazen" userId="30e05359-b9e4-47f2-a3de-c678b6693530" providerId="ADAL" clId="{F71778A2-0B0A-4390-A922-1251D981ACF5}" dt="2026-05-12T20:00:16.637" v="2159" actId="207"/>
          <ac:spMkLst>
            <pc:docMk/>
            <pc:sldMk cId="3676055191" sldId="395"/>
            <ac:spMk id="10" creationId="{B4719506-D978-509D-AAA3-E8D323F6A2B9}"/>
          </ac:spMkLst>
        </pc:spChg>
      </pc:sldChg>
      <pc:sldChg chg="addSp delSp modSp new mod modClrScheme chgLayout">
        <pc:chgData name="Megan U Hazen" userId="30e05359-b9e4-47f2-a3de-c678b6693530" providerId="ADAL" clId="{F71778A2-0B0A-4390-A922-1251D981ACF5}" dt="2026-05-12T20:01:53.662" v="2215" actId="20577"/>
        <pc:sldMkLst>
          <pc:docMk/>
          <pc:sldMk cId="3084578041" sldId="396"/>
        </pc:sldMkLst>
        <pc:spChg chg="del mod ord">
          <ac:chgData name="Megan U Hazen" userId="30e05359-b9e4-47f2-a3de-c678b6693530" providerId="ADAL" clId="{F71778A2-0B0A-4390-A922-1251D981ACF5}" dt="2026-05-12T20:00:45.960" v="2161" actId="700"/>
          <ac:spMkLst>
            <pc:docMk/>
            <pc:sldMk cId="3084578041" sldId="396"/>
            <ac:spMk id="2" creationId="{F58D1382-3F49-F1C8-3B2B-323DA3F9E3F5}"/>
          </ac:spMkLst>
        </pc:spChg>
        <pc:spChg chg="del mod ord">
          <ac:chgData name="Megan U Hazen" userId="30e05359-b9e4-47f2-a3de-c678b6693530" providerId="ADAL" clId="{F71778A2-0B0A-4390-A922-1251D981ACF5}" dt="2026-05-12T20:00:45.960" v="2161" actId="700"/>
          <ac:spMkLst>
            <pc:docMk/>
            <pc:sldMk cId="3084578041" sldId="396"/>
            <ac:spMk id="3" creationId="{56F4F2C4-35C2-04A9-158C-357E7AC6DBB6}"/>
          </ac:spMkLst>
        </pc:spChg>
        <pc:spChg chg="del">
          <ac:chgData name="Megan U Hazen" userId="30e05359-b9e4-47f2-a3de-c678b6693530" providerId="ADAL" clId="{F71778A2-0B0A-4390-A922-1251D981ACF5}" dt="2026-05-12T20:00:45.960" v="2161" actId="700"/>
          <ac:spMkLst>
            <pc:docMk/>
            <pc:sldMk cId="3084578041" sldId="396"/>
            <ac:spMk id="4" creationId="{E0F98CB2-CEAD-4207-2AED-12549FF94716}"/>
          </ac:spMkLst>
        </pc:spChg>
        <pc:spChg chg="mod ord">
          <ac:chgData name="Megan U Hazen" userId="30e05359-b9e4-47f2-a3de-c678b6693530" providerId="ADAL" clId="{F71778A2-0B0A-4390-A922-1251D981ACF5}" dt="2026-05-12T20:00:45.960" v="2161" actId="700"/>
          <ac:spMkLst>
            <pc:docMk/>
            <pc:sldMk cId="3084578041" sldId="396"/>
            <ac:spMk id="5" creationId="{625107DC-C5A3-95B5-645E-09E52AE233D8}"/>
          </ac:spMkLst>
        </pc:spChg>
        <pc:spChg chg="mod ord">
          <ac:chgData name="Megan U Hazen" userId="30e05359-b9e4-47f2-a3de-c678b6693530" providerId="ADAL" clId="{F71778A2-0B0A-4390-A922-1251D981ACF5}" dt="2026-05-12T20:00:45.960" v="2161" actId="700"/>
          <ac:spMkLst>
            <pc:docMk/>
            <pc:sldMk cId="3084578041" sldId="396"/>
            <ac:spMk id="6" creationId="{3C366F60-9417-94DD-5855-0808B410438D}"/>
          </ac:spMkLst>
        </pc:spChg>
        <pc:spChg chg="add mod ord">
          <ac:chgData name="Megan U Hazen" userId="30e05359-b9e4-47f2-a3de-c678b6693530" providerId="ADAL" clId="{F71778A2-0B0A-4390-A922-1251D981ACF5}" dt="2026-05-12T20:00:55.194" v="2193" actId="20577"/>
          <ac:spMkLst>
            <pc:docMk/>
            <pc:sldMk cId="3084578041" sldId="396"/>
            <ac:spMk id="7" creationId="{807CACD8-4EFC-FFDB-FC70-CDE6D72CA9C5}"/>
          </ac:spMkLst>
        </pc:spChg>
        <pc:spChg chg="add mod ord">
          <ac:chgData name="Megan U Hazen" userId="30e05359-b9e4-47f2-a3de-c678b6693530" providerId="ADAL" clId="{F71778A2-0B0A-4390-A922-1251D981ACF5}" dt="2026-05-12T20:01:53.662" v="2215" actId="20577"/>
          <ac:spMkLst>
            <pc:docMk/>
            <pc:sldMk cId="3084578041" sldId="396"/>
            <ac:spMk id="8" creationId="{A954E81E-F831-7ADD-580D-43316455EB99}"/>
          </ac:spMkLst>
        </pc:spChg>
      </pc:sldChg>
      <pc:sldChg chg="addSp modSp new mod setBg">
        <pc:chgData name="Megan U Hazen" userId="30e05359-b9e4-47f2-a3de-c678b6693530" providerId="ADAL" clId="{F71778A2-0B0A-4390-A922-1251D981ACF5}" dt="2026-05-12T20:23:21.157" v="2465" actId="403"/>
        <pc:sldMkLst>
          <pc:docMk/>
          <pc:sldMk cId="2512209365" sldId="397"/>
        </pc:sldMkLst>
        <pc:spChg chg="mod">
          <ac:chgData name="Megan U Hazen" userId="30e05359-b9e4-47f2-a3de-c678b6693530" providerId="ADAL" clId="{F71778A2-0B0A-4390-A922-1251D981ACF5}" dt="2026-05-12T20:22:47.811" v="2459" actId="26606"/>
          <ac:spMkLst>
            <pc:docMk/>
            <pc:sldMk cId="2512209365" sldId="397"/>
            <ac:spMk id="2" creationId="{88E31307-15FC-B336-942F-F6F7B30510D4}"/>
          </ac:spMkLst>
        </pc:spChg>
        <pc:spChg chg="mod">
          <ac:chgData name="Megan U Hazen" userId="30e05359-b9e4-47f2-a3de-c678b6693530" providerId="ADAL" clId="{F71778A2-0B0A-4390-A922-1251D981ACF5}" dt="2026-05-12T20:23:21.157" v="2465" actId="403"/>
          <ac:spMkLst>
            <pc:docMk/>
            <pc:sldMk cId="2512209365" sldId="397"/>
            <ac:spMk id="3" creationId="{300416A1-8A76-35D4-50EE-F1865E9D368B}"/>
          </ac:spMkLst>
        </pc:spChg>
        <pc:spChg chg="mod">
          <ac:chgData name="Megan U Hazen" userId="30e05359-b9e4-47f2-a3de-c678b6693530" providerId="ADAL" clId="{F71778A2-0B0A-4390-A922-1251D981ACF5}" dt="2026-05-12T20:22:47.811" v="2459" actId="26606"/>
          <ac:spMkLst>
            <pc:docMk/>
            <pc:sldMk cId="2512209365" sldId="397"/>
            <ac:spMk id="4" creationId="{1F74E277-20D5-C513-1F5B-50E2E738889C}"/>
          </ac:spMkLst>
        </pc:spChg>
        <pc:spChg chg="mod">
          <ac:chgData name="Megan U Hazen" userId="30e05359-b9e4-47f2-a3de-c678b6693530" providerId="ADAL" clId="{F71778A2-0B0A-4390-A922-1251D981ACF5}" dt="2026-05-12T20:22:47.811" v="2459" actId="26606"/>
          <ac:spMkLst>
            <pc:docMk/>
            <pc:sldMk cId="2512209365" sldId="397"/>
            <ac:spMk id="5" creationId="{4D6EE9A4-62D0-6E42-7C02-40B1FC61A5B3}"/>
          </ac:spMkLst>
        </pc:spChg>
        <pc:spChg chg="add">
          <ac:chgData name="Megan U Hazen" userId="30e05359-b9e4-47f2-a3de-c678b6693530" providerId="ADAL" clId="{F71778A2-0B0A-4390-A922-1251D981ACF5}" dt="2026-05-12T20:22:47.811" v="2459" actId="26606"/>
          <ac:spMkLst>
            <pc:docMk/>
            <pc:sldMk cId="2512209365" sldId="397"/>
            <ac:spMk id="10" creationId="{2C6DBAD6-8CB8-42FF-B0D9-6CE619D42319}"/>
          </ac:spMkLst>
        </pc:spChg>
        <pc:spChg chg="add">
          <ac:chgData name="Megan U Hazen" userId="30e05359-b9e4-47f2-a3de-c678b6693530" providerId="ADAL" clId="{F71778A2-0B0A-4390-A922-1251D981ACF5}" dt="2026-05-12T20:22:47.811" v="2459" actId="26606"/>
          <ac:spMkLst>
            <pc:docMk/>
            <pc:sldMk cId="2512209365" sldId="397"/>
            <ac:spMk id="12" creationId="{A7992F3A-302F-47CA-BADD-CDE438085157}"/>
          </ac:spMkLst>
        </pc:spChg>
        <pc:spChg chg="add">
          <ac:chgData name="Megan U Hazen" userId="30e05359-b9e4-47f2-a3de-c678b6693530" providerId="ADAL" clId="{F71778A2-0B0A-4390-A922-1251D981ACF5}" dt="2026-05-12T20:22:47.811" v="2459" actId="26606"/>
          <ac:spMkLst>
            <pc:docMk/>
            <pc:sldMk cId="2512209365" sldId="397"/>
            <ac:spMk id="16" creationId="{5E639389-5CE5-4E42-90F2-7285AB3AB6E5}"/>
          </ac:spMkLst>
        </pc:spChg>
        <pc:spChg chg="add">
          <ac:chgData name="Megan U Hazen" userId="30e05359-b9e4-47f2-a3de-c678b6693530" providerId="ADAL" clId="{F71778A2-0B0A-4390-A922-1251D981ACF5}" dt="2026-05-12T20:22:47.811" v="2459" actId="26606"/>
          <ac:spMkLst>
            <pc:docMk/>
            <pc:sldMk cId="2512209365" sldId="397"/>
            <ac:spMk id="18" creationId="{00D8BB72-00A6-426D-9D3D-E424019F37F2}"/>
          </ac:spMkLst>
        </pc:spChg>
        <pc:spChg chg="add">
          <ac:chgData name="Megan U Hazen" userId="30e05359-b9e4-47f2-a3de-c678b6693530" providerId="ADAL" clId="{F71778A2-0B0A-4390-A922-1251D981ACF5}" dt="2026-05-12T20:22:47.811" v="2459" actId="26606"/>
          <ac:spMkLst>
            <pc:docMk/>
            <pc:sldMk cId="2512209365" sldId="397"/>
            <ac:spMk id="20" creationId="{6690CD3C-3755-4F1C-9BDA-BF4A62A219FC}"/>
          </ac:spMkLst>
        </pc:spChg>
        <pc:cxnChg chg="add">
          <ac:chgData name="Megan U Hazen" userId="30e05359-b9e4-47f2-a3de-c678b6693530" providerId="ADAL" clId="{F71778A2-0B0A-4390-A922-1251D981ACF5}" dt="2026-05-12T20:22:47.811" v="2459" actId="26606"/>
          <ac:cxnSpMkLst>
            <pc:docMk/>
            <pc:sldMk cId="2512209365" sldId="397"/>
            <ac:cxnSpMk id="14" creationId="{C66864FA-1731-4EE6-AC97-3A689D688AC5}"/>
          </ac:cxnSpMkLst>
        </pc:cxnChg>
      </pc:sldChg>
      <pc:sldChg chg="addSp delSp modSp new mod modClrScheme chgLayout">
        <pc:chgData name="Megan U Hazen" userId="30e05359-b9e4-47f2-a3de-c678b6693530" providerId="ADAL" clId="{F71778A2-0B0A-4390-A922-1251D981ACF5}" dt="2026-05-12T20:25:39.853" v="2499" actId="14100"/>
        <pc:sldMkLst>
          <pc:docMk/>
          <pc:sldMk cId="3573533323" sldId="398"/>
        </pc:sldMkLst>
        <pc:spChg chg="del mod ord">
          <ac:chgData name="Megan U Hazen" userId="30e05359-b9e4-47f2-a3de-c678b6693530" providerId="ADAL" clId="{F71778A2-0B0A-4390-A922-1251D981ACF5}" dt="2026-05-12T20:24:09.205" v="2467" actId="700"/>
          <ac:spMkLst>
            <pc:docMk/>
            <pc:sldMk cId="3573533323" sldId="398"/>
            <ac:spMk id="2" creationId="{84E898CB-4953-3984-2CDF-B9D15018F77C}"/>
          </ac:spMkLst>
        </pc:spChg>
        <pc:spChg chg="del mod ord">
          <ac:chgData name="Megan U Hazen" userId="30e05359-b9e4-47f2-a3de-c678b6693530" providerId="ADAL" clId="{F71778A2-0B0A-4390-A922-1251D981ACF5}" dt="2026-05-12T20:24:09.205" v="2467" actId="700"/>
          <ac:spMkLst>
            <pc:docMk/>
            <pc:sldMk cId="3573533323" sldId="398"/>
            <ac:spMk id="3" creationId="{688A042F-2272-F6C5-191B-B6B8EB67EB89}"/>
          </ac:spMkLst>
        </pc:spChg>
        <pc:spChg chg="mod ord">
          <ac:chgData name="Megan U Hazen" userId="30e05359-b9e4-47f2-a3de-c678b6693530" providerId="ADAL" clId="{F71778A2-0B0A-4390-A922-1251D981ACF5}" dt="2026-05-12T20:24:09.205" v="2467" actId="700"/>
          <ac:spMkLst>
            <pc:docMk/>
            <pc:sldMk cId="3573533323" sldId="398"/>
            <ac:spMk id="4" creationId="{7A05D5A4-231D-D32A-DBAC-FDD2D7AA4558}"/>
          </ac:spMkLst>
        </pc:spChg>
        <pc:spChg chg="mod ord">
          <ac:chgData name="Megan U Hazen" userId="30e05359-b9e4-47f2-a3de-c678b6693530" providerId="ADAL" clId="{F71778A2-0B0A-4390-A922-1251D981ACF5}" dt="2026-05-12T20:24:09.205" v="2467" actId="700"/>
          <ac:spMkLst>
            <pc:docMk/>
            <pc:sldMk cId="3573533323" sldId="398"/>
            <ac:spMk id="5" creationId="{10438FFC-B099-4FBE-92CA-497C22A6108D}"/>
          </ac:spMkLst>
        </pc:spChg>
        <pc:spChg chg="add mod ord">
          <ac:chgData name="Megan U Hazen" userId="30e05359-b9e4-47f2-a3de-c678b6693530" providerId="ADAL" clId="{F71778A2-0B0A-4390-A922-1251D981ACF5}" dt="2026-05-12T20:24:13.327" v="2476" actId="20577"/>
          <ac:spMkLst>
            <pc:docMk/>
            <pc:sldMk cId="3573533323" sldId="398"/>
            <ac:spMk id="6" creationId="{4DF6D9E1-2CAD-D86E-876F-E02777AD3325}"/>
          </ac:spMkLst>
        </pc:spChg>
        <pc:spChg chg="add mod ord">
          <ac:chgData name="Megan U Hazen" userId="30e05359-b9e4-47f2-a3de-c678b6693530" providerId="ADAL" clId="{F71778A2-0B0A-4390-A922-1251D981ACF5}" dt="2026-05-12T20:25:36.649" v="2497" actId="27636"/>
          <ac:spMkLst>
            <pc:docMk/>
            <pc:sldMk cId="3573533323" sldId="398"/>
            <ac:spMk id="7" creationId="{7A46955C-F0FB-3336-BBCF-47DB1EC02877}"/>
          </ac:spMkLst>
        </pc:spChg>
        <pc:spChg chg="add mod ord">
          <ac:chgData name="Megan U Hazen" userId="30e05359-b9e4-47f2-a3de-c678b6693530" providerId="ADAL" clId="{F71778A2-0B0A-4390-A922-1251D981ACF5}" dt="2026-05-12T20:25:39.853" v="2499" actId="14100"/>
          <ac:spMkLst>
            <pc:docMk/>
            <pc:sldMk cId="3573533323" sldId="398"/>
            <ac:spMk id="8" creationId="{050C34AB-441E-C26B-7DB4-9F5CB45EB184}"/>
          </ac:spMkLst>
        </pc:spChg>
      </pc:sldChg>
      <pc:sldChg chg="addSp delSp modSp new mod modClrScheme modAnim chgLayout">
        <pc:chgData name="Megan U Hazen" userId="30e05359-b9e4-47f2-a3de-c678b6693530" providerId="ADAL" clId="{F71778A2-0B0A-4390-A922-1251D981ACF5}" dt="2026-05-12T20:30:25.913" v="2590"/>
        <pc:sldMkLst>
          <pc:docMk/>
          <pc:sldMk cId="1456562921" sldId="399"/>
        </pc:sldMkLst>
        <pc:spChg chg="mod ord">
          <ac:chgData name="Megan U Hazen" userId="30e05359-b9e4-47f2-a3de-c678b6693530" providerId="ADAL" clId="{F71778A2-0B0A-4390-A922-1251D981ACF5}" dt="2026-05-12T20:26:09.286" v="2523" actId="700"/>
          <ac:spMkLst>
            <pc:docMk/>
            <pc:sldMk cId="1456562921" sldId="399"/>
            <ac:spMk id="2" creationId="{FE9861B3-902C-8358-0E85-5A86139CDCC9}"/>
          </ac:spMkLst>
        </pc:spChg>
        <pc:spChg chg="del mod ord">
          <ac:chgData name="Megan U Hazen" userId="30e05359-b9e4-47f2-a3de-c678b6693530" providerId="ADAL" clId="{F71778A2-0B0A-4390-A922-1251D981ACF5}" dt="2026-05-12T20:26:09.286" v="2523" actId="700"/>
          <ac:spMkLst>
            <pc:docMk/>
            <pc:sldMk cId="1456562921" sldId="399"/>
            <ac:spMk id="3" creationId="{AD28971C-C56F-79BD-CF5E-E545D7893590}"/>
          </ac:spMkLst>
        </pc:spChg>
        <pc:spChg chg="del">
          <ac:chgData name="Megan U Hazen" userId="30e05359-b9e4-47f2-a3de-c678b6693530" providerId="ADAL" clId="{F71778A2-0B0A-4390-A922-1251D981ACF5}" dt="2026-05-12T20:26:09.286" v="2523" actId="700"/>
          <ac:spMkLst>
            <pc:docMk/>
            <pc:sldMk cId="1456562921" sldId="399"/>
            <ac:spMk id="4" creationId="{0CA641EB-C7D7-08DE-36F4-90AAB87AF2A2}"/>
          </ac:spMkLst>
        </pc:spChg>
        <pc:spChg chg="mod ord">
          <ac:chgData name="Megan U Hazen" userId="30e05359-b9e4-47f2-a3de-c678b6693530" providerId="ADAL" clId="{F71778A2-0B0A-4390-A922-1251D981ACF5}" dt="2026-05-12T20:26:09.286" v="2523" actId="700"/>
          <ac:spMkLst>
            <pc:docMk/>
            <pc:sldMk cId="1456562921" sldId="399"/>
            <ac:spMk id="5" creationId="{30B8111B-5230-DFEA-FF96-0122CDD328F4}"/>
          </ac:spMkLst>
        </pc:spChg>
        <pc:spChg chg="mod ord">
          <ac:chgData name="Megan U Hazen" userId="30e05359-b9e4-47f2-a3de-c678b6693530" providerId="ADAL" clId="{F71778A2-0B0A-4390-A922-1251D981ACF5}" dt="2026-05-12T20:26:09.286" v="2523" actId="700"/>
          <ac:spMkLst>
            <pc:docMk/>
            <pc:sldMk cId="1456562921" sldId="399"/>
            <ac:spMk id="6" creationId="{9CACA7E3-1C00-069B-21DB-DB88B0C33CC1}"/>
          </ac:spMkLst>
        </pc:spChg>
        <pc:spChg chg="add mod ord">
          <ac:chgData name="Megan U Hazen" userId="30e05359-b9e4-47f2-a3de-c678b6693530" providerId="ADAL" clId="{F71778A2-0B0A-4390-A922-1251D981ACF5}" dt="2026-05-12T20:30:00.927" v="2588" actId="20577"/>
          <ac:spMkLst>
            <pc:docMk/>
            <pc:sldMk cId="1456562921" sldId="399"/>
            <ac:spMk id="7" creationId="{35E740B2-2467-D2F8-A733-48C61302AB79}"/>
          </ac:spMkLst>
        </pc:spChg>
      </pc:sldChg>
      <pc:sldChg chg="modSp new mod">
        <pc:chgData name="Megan U Hazen" userId="30e05359-b9e4-47f2-a3de-c678b6693530" providerId="ADAL" clId="{F71778A2-0B0A-4390-A922-1251D981ACF5}" dt="2026-05-12T20:32:12.275" v="2686" actId="403"/>
        <pc:sldMkLst>
          <pc:docMk/>
          <pc:sldMk cId="2613367184" sldId="400"/>
        </pc:sldMkLst>
        <pc:spChg chg="mod">
          <ac:chgData name="Megan U Hazen" userId="30e05359-b9e4-47f2-a3de-c678b6693530" providerId="ADAL" clId="{F71778A2-0B0A-4390-A922-1251D981ACF5}" dt="2026-05-12T20:30:56.632" v="2625" actId="20577"/>
          <ac:spMkLst>
            <pc:docMk/>
            <pc:sldMk cId="2613367184" sldId="400"/>
            <ac:spMk id="2" creationId="{C6767CB4-BF44-6F4C-171C-948AE4CC7D99}"/>
          </ac:spMkLst>
        </pc:spChg>
        <pc:spChg chg="mod">
          <ac:chgData name="Megan U Hazen" userId="30e05359-b9e4-47f2-a3de-c678b6693530" providerId="ADAL" clId="{F71778A2-0B0A-4390-A922-1251D981ACF5}" dt="2026-05-12T20:32:12.275" v="2686" actId="403"/>
          <ac:spMkLst>
            <pc:docMk/>
            <pc:sldMk cId="2613367184" sldId="400"/>
            <ac:spMk id="3" creationId="{E4F7366F-6B05-F6FA-4729-E90F83BE5A3B}"/>
          </ac:spMkLst>
        </pc:spChg>
      </pc:sldChg>
      <pc:sldChg chg="addSp delSp modSp new mod modClrScheme chgLayout">
        <pc:chgData name="Megan U Hazen" userId="30e05359-b9e4-47f2-a3de-c678b6693530" providerId="ADAL" clId="{F71778A2-0B0A-4390-A922-1251D981ACF5}" dt="2026-05-12T20:38:57.941" v="2722" actId="20577"/>
        <pc:sldMkLst>
          <pc:docMk/>
          <pc:sldMk cId="1576949773" sldId="401"/>
        </pc:sldMkLst>
        <pc:spChg chg="mod ord">
          <ac:chgData name="Megan U Hazen" userId="30e05359-b9e4-47f2-a3de-c678b6693530" providerId="ADAL" clId="{F71778A2-0B0A-4390-A922-1251D981ACF5}" dt="2026-05-12T20:38:57.941" v="2722" actId="20577"/>
          <ac:spMkLst>
            <pc:docMk/>
            <pc:sldMk cId="1576949773" sldId="401"/>
            <ac:spMk id="2" creationId="{89E81D23-D4F9-DABA-6BEF-B05F630E0298}"/>
          </ac:spMkLst>
        </pc:spChg>
        <pc:spChg chg="del mod ord">
          <ac:chgData name="Megan U Hazen" userId="30e05359-b9e4-47f2-a3de-c678b6693530" providerId="ADAL" clId="{F71778A2-0B0A-4390-A922-1251D981ACF5}" dt="2026-05-12T20:36:51.724" v="2700" actId="700"/>
          <ac:spMkLst>
            <pc:docMk/>
            <pc:sldMk cId="1576949773" sldId="401"/>
            <ac:spMk id="3" creationId="{60F7711A-5CCC-F50D-9205-773168C8A301}"/>
          </ac:spMkLst>
        </pc:spChg>
        <pc:spChg chg="mod ord">
          <ac:chgData name="Megan U Hazen" userId="30e05359-b9e4-47f2-a3de-c678b6693530" providerId="ADAL" clId="{F71778A2-0B0A-4390-A922-1251D981ACF5}" dt="2026-05-12T20:36:51.724" v="2700" actId="700"/>
          <ac:spMkLst>
            <pc:docMk/>
            <pc:sldMk cId="1576949773" sldId="401"/>
            <ac:spMk id="4" creationId="{881C5A13-08C5-44D0-51BD-8AF921786CC5}"/>
          </ac:spMkLst>
        </pc:spChg>
        <pc:spChg chg="mod ord">
          <ac:chgData name="Megan U Hazen" userId="30e05359-b9e4-47f2-a3de-c678b6693530" providerId="ADAL" clId="{F71778A2-0B0A-4390-A922-1251D981ACF5}" dt="2026-05-12T20:36:51.724" v="2700" actId="700"/>
          <ac:spMkLst>
            <pc:docMk/>
            <pc:sldMk cId="1576949773" sldId="401"/>
            <ac:spMk id="5" creationId="{69D291E9-0281-68F8-4DCE-ACDB596944EF}"/>
          </ac:spMkLst>
        </pc:spChg>
        <pc:spChg chg="add mod ord">
          <ac:chgData name="Megan U Hazen" userId="30e05359-b9e4-47f2-a3de-c678b6693530" providerId="ADAL" clId="{F71778A2-0B0A-4390-A922-1251D981ACF5}" dt="2026-05-12T20:38:14.206" v="2712" actId="27636"/>
          <ac:spMkLst>
            <pc:docMk/>
            <pc:sldMk cId="1576949773" sldId="401"/>
            <ac:spMk id="6" creationId="{8DCE776D-BC1F-BA9C-47D8-D03D1B522DE0}"/>
          </ac:spMkLst>
        </pc:spChg>
        <pc:spChg chg="add mod ord">
          <ac:chgData name="Megan U Hazen" userId="30e05359-b9e4-47f2-a3de-c678b6693530" providerId="ADAL" clId="{F71778A2-0B0A-4390-A922-1251D981ACF5}" dt="2026-05-12T20:38:14.208" v="2713" actId="27636"/>
          <ac:spMkLst>
            <pc:docMk/>
            <pc:sldMk cId="1576949773" sldId="401"/>
            <ac:spMk id="7" creationId="{5894E6A2-1091-9A49-51B1-CA1CCDE97F2D}"/>
          </ac:spMkLst>
        </pc:spChg>
      </pc:sldChg>
      <pc:sldChg chg="addSp delSp modSp add mod modNotesTx">
        <pc:chgData name="Megan U Hazen" userId="30e05359-b9e4-47f2-a3de-c678b6693530" providerId="ADAL" clId="{F71778A2-0B0A-4390-A922-1251D981ACF5}" dt="2026-05-13T18:56:21.343" v="3019" actId="207"/>
        <pc:sldMkLst>
          <pc:docMk/>
          <pc:sldMk cId="747344740" sldId="402"/>
        </pc:sldMkLst>
        <pc:spChg chg="add mod">
          <ac:chgData name="Megan U Hazen" userId="30e05359-b9e4-47f2-a3de-c678b6693530" providerId="ADAL" clId="{F71778A2-0B0A-4390-A922-1251D981ACF5}" dt="2026-05-12T20:44:40.711" v="2805" actId="164"/>
          <ac:spMkLst>
            <pc:docMk/>
            <pc:sldMk cId="747344740" sldId="402"/>
            <ac:spMk id="3" creationId="{2C6987FB-7536-BFA4-78D3-66466133B18C}"/>
          </ac:spMkLst>
        </pc:spChg>
        <pc:spChg chg="del mod">
          <ac:chgData name="Megan U Hazen" userId="30e05359-b9e4-47f2-a3de-c678b6693530" providerId="ADAL" clId="{F71778A2-0B0A-4390-A922-1251D981ACF5}" dt="2026-05-12T20:40:44.021" v="2778" actId="478"/>
          <ac:spMkLst>
            <pc:docMk/>
            <pc:sldMk cId="747344740" sldId="402"/>
            <ac:spMk id="6" creationId="{FEACF71F-B4FD-FE3F-921F-464BD800F41F}"/>
          </ac:spMkLst>
        </pc:spChg>
        <pc:spChg chg="mod">
          <ac:chgData name="Megan U Hazen" userId="30e05359-b9e4-47f2-a3de-c678b6693530" providerId="ADAL" clId="{F71778A2-0B0A-4390-A922-1251D981ACF5}" dt="2026-05-13T18:56:21.343" v="3019" actId="207"/>
          <ac:spMkLst>
            <pc:docMk/>
            <pc:sldMk cId="747344740" sldId="402"/>
            <ac:spMk id="7" creationId="{4C6B3508-9129-A24D-9C57-7BCEBCF72B3A}"/>
          </ac:spMkLst>
        </pc:spChg>
        <pc:spChg chg="add mod">
          <ac:chgData name="Megan U Hazen" userId="30e05359-b9e4-47f2-a3de-c678b6693530" providerId="ADAL" clId="{F71778A2-0B0A-4390-A922-1251D981ACF5}" dt="2026-05-12T20:44:40.711" v="2805" actId="164"/>
          <ac:spMkLst>
            <pc:docMk/>
            <pc:sldMk cId="747344740" sldId="402"/>
            <ac:spMk id="8" creationId="{3F486D3F-C912-4791-C414-B3B5D44F356B}"/>
          </ac:spMkLst>
        </pc:spChg>
        <pc:spChg chg="add mod">
          <ac:chgData name="Megan U Hazen" userId="30e05359-b9e4-47f2-a3de-c678b6693530" providerId="ADAL" clId="{F71778A2-0B0A-4390-A922-1251D981ACF5}" dt="2026-05-12T20:44:40.711" v="2805" actId="164"/>
          <ac:spMkLst>
            <pc:docMk/>
            <pc:sldMk cId="747344740" sldId="402"/>
            <ac:spMk id="9" creationId="{074BAFFC-B959-ECF2-D2CF-7EF4C0BD7CC5}"/>
          </ac:spMkLst>
        </pc:spChg>
        <pc:spChg chg="mod topLvl">
          <ac:chgData name="Megan U Hazen" userId="30e05359-b9e4-47f2-a3de-c678b6693530" providerId="ADAL" clId="{F71778A2-0B0A-4390-A922-1251D981ACF5}" dt="2026-05-12T20:45:33.817" v="2816" actId="164"/>
          <ac:spMkLst>
            <pc:docMk/>
            <pc:sldMk cId="747344740" sldId="402"/>
            <ac:spMk id="12" creationId="{CE96B1E3-7F18-EF98-C87D-E3E75321816B}"/>
          </ac:spMkLst>
        </pc:spChg>
        <pc:spChg chg="mod topLvl">
          <ac:chgData name="Megan U Hazen" userId="30e05359-b9e4-47f2-a3de-c678b6693530" providerId="ADAL" clId="{F71778A2-0B0A-4390-A922-1251D981ACF5}" dt="2026-05-12T20:45:33.817" v="2816" actId="164"/>
          <ac:spMkLst>
            <pc:docMk/>
            <pc:sldMk cId="747344740" sldId="402"/>
            <ac:spMk id="13" creationId="{A5283028-A56E-0856-4C56-D72343C8BF3C}"/>
          </ac:spMkLst>
        </pc:spChg>
        <pc:spChg chg="mod topLvl">
          <ac:chgData name="Megan U Hazen" userId="30e05359-b9e4-47f2-a3de-c678b6693530" providerId="ADAL" clId="{F71778A2-0B0A-4390-A922-1251D981ACF5}" dt="2026-05-12T20:45:33.817" v="2816" actId="164"/>
          <ac:spMkLst>
            <pc:docMk/>
            <pc:sldMk cId="747344740" sldId="402"/>
            <ac:spMk id="14" creationId="{A4E9F033-3733-8516-15CF-78CBBA29197C}"/>
          </ac:spMkLst>
        </pc:spChg>
        <pc:spChg chg="mod">
          <ac:chgData name="Megan U Hazen" userId="30e05359-b9e4-47f2-a3de-c678b6693530" providerId="ADAL" clId="{F71778A2-0B0A-4390-A922-1251D981ACF5}" dt="2026-05-12T20:44:46.396" v="2807"/>
          <ac:spMkLst>
            <pc:docMk/>
            <pc:sldMk cId="747344740" sldId="402"/>
            <ac:spMk id="16" creationId="{F8341A58-BC89-EC3A-A754-F67C90132775}"/>
          </ac:spMkLst>
        </pc:spChg>
        <pc:spChg chg="mod">
          <ac:chgData name="Megan U Hazen" userId="30e05359-b9e4-47f2-a3de-c678b6693530" providerId="ADAL" clId="{F71778A2-0B0A-4390-A922-1251D981ACF5}" dt="2026-05-12T20:44:46.396" v="2807"/>
          <ac:spMkLst>
            <pc:docMk/>
            <pc:sldMk cId="747344740" sldId="402"/>
            <ac:spMk id="17" creationId="{BD7D9A55-7173-FCDF-AB09-D2747629691F}"/>
          </ac:spMkLst>
        </pc:spChg>
        <pc:spChg chg="mod">
          <ac:chgData name="Megan U Hazen" userId="30e05359-b9e4-47f2-a3de-c678b6693530" providerId="ADAL" clId="{F71778A2-0B0A-4390-A922-1251D981ACF5}" dt="2026-05-12T20:44:46.396" v="2807"/>
          <ac:spMkLst>
            <pc:docMk/>
            <pc:sldMk cId="747344740" sldId="402"/>
            <ac:spMk id="18" creationId="{C48DD5E6-FB57-DBAE-D6DC-990AC748734B}"/>
          </ac:spMkLst>
        </pc:spChg>
        <pc:spChg chg="add mod">
          <ac:chgData name="Megan U Hazen" userId="30e05359-b9e4-47f2-a3de-c678b6693530" providerId="ADAL" clId="{F71778A2-0B0A-4390-A922-1251D981ACF5}" dt="2026-05-12T20:46:02.585" v="2840" actId="20577"/>
          <ac:spMkLst>
            <pc:docMk/>
            <pc:sldMk cId="747344740" sldId="402"/>
            <ac:spMk id="20" creationId="{E863F02F-3F38-1D8F-0078-98ADB1A2B509}"/>
          </ac:spMkLst>
        </pc:spChg>
        <pc:grpChg chg="add mod">
          <ac:chgData name="Megan U Hazen" userId="30e05359-b9e4-47f2-a3de-c678b6693530" providerId="ADAL" clId="{F71778A2-0B0A-4390-A922-1251D981ACF5}" dt="2026-05-12T20:44:40.711" v="2805" actId="164"/>
          <ac:grpSpMkLst>
            <pc:docMk/>
            <pc:sldMk cId="747344740" sldId="402"/>
            <ac:grpSpMk id="10" creationId="{32689479-EF9A-5C10-A4F4-0CA3B506D27D}"/>
          </ac:grpSpMkLst>
        </pc:grpChg>
        <pc:grpChg chg="add del mod">
          <ac:chgData name="Megan U Hazen" userId="30e05359-b9e4-47f2-a3de-c678b6693530" providerId="ADAL" clId="{F71778A2-0B0A-4390-A922-1251D981ACF5}" dt="2026-05-12T20:45:14.198" v="2814" actId="165"/>
          <ac:grpSpMkLst>
            <pc:docMk/>
            <pc:sldMk cId="747344740" sldId="402"/>
            <ac:grpSpMk id="11" creationId="{4E4E84FD-4B36-8958-E931-B69E5048436A}"/>
          </ac:grpSpMkLst>
        </pc:grpChg>
        <pc:grpChg chg="add mod">
          <ac:chgData name="Megan U Hazen" userId="30e05359-b9e4-47f2-a3de-c678b6693530" providerId="ADAL" clId="{F71778A2-0B0A-4390-A922-1251D981ACF5}" dt="2026-05-12T20:44:51.067" v="2808" actId="1076"/>
          <ac:grpSpMkLst>
            <pc:docMk/>
            <pc:sldMk cId="747344740" sldId="402"/>
            <ac:grpSpMk id="15" creationId="{EAA204EE-D185-999A-1C43-DC2FAC9AF0A2}"/>
          </ac:grpSpMkLst>
        </pc:grpChg>
        <pc:grpChg chg="add mod">
          <ac:chgData name="Megan U Hazen" userId="30e05359-b9e4-47f2-a3de-c678b6693530" providerId="ADAL" clId="{F71778A2-0B0A-4390-A922-1251D981ACF5}" dt="2026-05-12T20:45:33.817" v="2816" actId="164"/>
          <ac:grpSpMkLst>
            <pc:docMk/>
            <pc:sldMk cId="747344740" sldId="402"/>
            <ac:grpSpMk id="19" creationId="{200CA030-8539-F7A5-A4BE-EC8AD5A71EAF}"/>
          </ac:grpSpMkLst>
        </pc:grpChg>
        <pc:cxnChg chg="add mod">
          <ac:chgData name="Megan U Hazen" userId="30e05359-b9e4-47f2-a3de-c678b6693530" providerId="ADAL" clId="{F71778A2-0B0A-4390-A922-1251D981ACF5}" dt="2026-05-12T20:46:57.315" v="2842" actId="1582"/>
          <ac:cxnSpMkLst>
            <pc:docMk/>
            <pc:sldMk cId="747344740" sldId="402"/>
            <ac:cxnSpMk id="22" creationId="{787B9FBF-CE22-F1E1-E3B7-BECEE2CC413D}"/>
          </ac:cxnSpMkLst>
        </pc:cxnChg>
        <pc:cxnChg chg="add mod">
          <ac:chgData name="Megan U Hazen" userId="30e05359-b9e4-47f2-a3de-c678b6693530" providerId="ADAL" clId="{F71778A2-0B0A-4390-A922-1251D981ACF5}" dt="2026-05-12T20:47:14.359" v="2845" actId="14100"/>
          <ac:cxnSpMkLst>
            <pc:docMk/>
            <pc:sldMk cId="747344740" sldId="402"/>
            <ac:cxnSpMk id="23" creationId="{0D031726-3CBA-F23D-247E-CF1BBD565A4A}"/>
          </ac:cxnSpMkLst>
        </pc:cxnChg>
      </pc:sldChg>
      <pc:sldChg chg="modSp mod">
        <pc:chgData name="Megan U Hazen" userId="30e05359-b9e4-47f2-a3de-c678b6693530" providerId="ADAL" clId="{F71778A2-0B0A-4390-A922-1251D981ACF5}" dt="2026-05-13T18:29:51.530" v="2956" actId="20577"/>
        <pc:sldMkLst>
          <pc:docMk/>
          <pc:sldMk cId="2052046381" sldId="403"/>
        </pc:sldMkLst>
        <pc:spChg chg="mod">
          <ac:chgData name="Megan U Hazen" userId="30e05359-b9e4-47f2-a3de-c678b6693530" providerId="ADAL" clId="{F71778A2-0B0A-4390-A922-1251D981ACF5}" dt="2026-05-13T18:29:51.530" v="2956" actId="20577"/>
          <ac:spMkLst>
            <pc:docMk/>
            <pc:sldMk cId="2052046381" sldId="403"/>
            <ac:spMk id="7" creationId="{531F7F22-E51B-7563-8165-4416510667A4}"/>
          </ac:spMkLst>
        </pc:spChg>
      </pc:sldChg>
      <pc:sldChg chg="addSp modSp mod">
        <pc:chgData name="Megan U Hazen" userId="30e05359-b9e4-47f2-a3de-c678b6693530" providerId="ADAL" clId="{F71778A2-0B0A-4390-A922-1251D981ACF5}" dt="2026-05-13T18:57:55.624" v="3046" actId="14100"/>
        <pc:sldMkLst>
          <pc:docMk/>
          <pc:sldMk cId="1346980664" sldId="405"/>
        </pc:sldMkLst>
        <pc:spChg chg="mod">
          <ac:chgData name="Megan U Hazen" userId="30e05359-b9e4-47f2-a3de-c678b6693530" providerId="ADAL" clId="{F71778A2-0B0A-4390-A922-1251D981ACF5}" dt="2026-05-13T18:57:11.131" v="3029" actId="20577"/>
          <ac:spMkLst>
            <pc:docMk/>
            <pc:sldMk cId="1346980664" sldId="405"/>
            <ac:spMk id="20" creationId="{8A403EF4-6EB3-9843-B66E-6C022E41F380}"/>
          </ac:spMkLst>
        </pc:spChg>
        <pc:spChg chg="mod">
          <ac:chgData name="Megan U Hazen" userId="30e05359-b9e4-47f2-a3de-c678b6693530" providerId="ADAL" clId="{F71778A2-0B0A-4390-A922-1251D981ACF5}" dt="2026-05-13T18:57:20.332" v="3040" actId="20577"/>
          <ac:spMkLst>
            <pc:docMk/>
            <pc:sldMk cId="1346980664" sldId="405"/>
            <ac:spMk id="38" creationId="{E9FD352C-32B1-9859-521A-A62614FEF466}"/>
          </ac:spMkLst>
        </pc:spChg>
        <pc:cxnChg chg="add mod">
          <ac:chgData name="Megan U Hazen" userId="30e05359-b9e4-47f2-a3de-c678b6693530" providerId="ADAL" clId="{F71778A2-0B0A-4390-A922-1251D981ACF5}" dt="2026-05-13T18:57:55.624" v="3046" actId="14100"/>
          <ac:cxnSpMkLst>
            <pc:docMk/>
            <pc:sldMk cId="1346980664" sldId="405"/>
            <ac:cxnSpMk id="3" creationId="{55F778FE-8E47-9532-7779-574A6CBDD994}"/>
          </ac:cxnSpMkLst>
        </pc:cxnChg>
      </pc:sldChg>
      <pc:sldChg chg="modSp mod">
        <pc:chgData name="Megan U Hazen" userId="30e05359-b9e4-47f2-a3de-c678b6693530" providerId="ADAL" clId="{F71778A2-0B0A-4390-A922-1251D981ACF5}" dt="2026-05-13T18:59:12.484" v="3062" actId="20577"/>
        <pc:sldMkLst>
          <pc:docMk/>
          <pc:sldMk cId="522587602" sldId="407"/>
        </pc:sldMkLst>
        <pc:spChg chg="mod">
          <ac:chgData name="Megan U Hazen" userId="30e05359-b9e4-47f2-a3de-c678b6693530" providerId="ADAL" clId="{F71778A2-0B0A-4390-A922-1251D981ACF5}" dt="2026-05-13T18:59:12.484" v="3062" actId="20577"/>
          <ac:spMkLst>
            <pc:docMk/>
            <pc:sldMk cId="522587602" sldId="407"/>
            <ac:spMk id="11" creationId="{86CC4F32-75AA-6A5E-6568-7F3C674C3E65}"/>
          </ac:spMkLst>
        </pc:spChg>
        <pc:spChg chg="mod">
          <ac:chgData name="Megan U Hazen" userId="30e05359-b9e4-47f2-a3de-c678b6693530" providerId="ADAL" clId="{F71778A2-0B0A-4390-A922-1251D981ACF5}" dt="2026-05-13T18:58:14.451" v="3055" actId="20577"/>
          <ac:spMkLst>
            <pc:docMk/>
            <pc:sldMk cId="522587602" sldId="407"/>
            <ac:spMk id="20" creationId="{AA7CB2BE-66DD-387F-C150-B94E1656446A}"/>
          </ac:spMkLst>
        </pc:spChg>
        <pc:cxnChg chg="mod">
          <ac:chgData name="Megan U Hazen" userId="30e05359-b9e4-47f2-a3de-c678b6693530" providerId="ADAL" clId="{F71778A2-0B0A-4390-A922-1251D981ACF5}" dt="2026-05-13T18:59:12.484" v="3062" actId="20577"/>
          <ac:cxnSpMkLst>
            <pc:docMk/>
            <pc:sldMk cId="522587602" sldId="407"/>
            <ac:cxnSpMk id="23" creationId="{5ABF1453-C727-3042-5C3B-5595684C8B00}"/>
          </ac:cxnSpMkLst>
        </pc:cxnChg>
      </pc:sldChg>
    </pc:docChg>
  </pc:docChgLst>
  <pc:docChgLst>
    <pc:chgData name="Megan U Hazen" userId="30e05359-b9e4-47f2-a3de-c678b6693530" providerId="ADAL" clId="{939E2F73-DF29-49A4-8956-4EC824E7399B}"/>
    <pc:docChg chg="undo custSel addSld delSld modSld sldOrd">
      <pc:chgData name="Megan U Hazen" userId="30e05359-b9e4-47f2-a3de-c678b6693530" providerId="ADAL" clId="{939E2F73-DF29-49A4-8956-4EC824E7399B}" dt="2026-05-13T00:52:23.326" v="3059"/>
      <pc:docMkLst>
        <pc:docMk/>
      </pc:docMkLst>
      <pc:sldChg chg="ord">
        <pc:chgData name="Megan U Hazen" userId="30e05359-b9e4-47f2-a3de-c678b6693530" providerId="ADAL" clId="{939E2F73-DF29-49A4-8956-4EC824E7399B}" dt="2026-05-12T02:31:13.838" v="1"/>
        <pc:sldMkLst>
          <pc:docMk/>
          <pc:sldMk cId="542662734" sldId="257"/>
        </pc:sldMkLst>
      </pc:sldChg>
      <pc:sldChg chg="del">
        <pc:chgData name="Megan U Hazen" userId="30e05359-b9e4-47f2-a3de-c678b6693530" providerId="ADAL" clId="{939E2F73-DF29-49A4-8956-4EC824E7399B}" dt="2026-05-12T02:31:54.640" v="8" actId="47"/>
        <pc:sldMkLst>
          <pc:docMk/>
          <pc:sldMk cId="1303866808" sldId="303"/>
        </pc:sldMkLst>
      </pc:sldChg>
      <pc:sldChg chg="ord">
        <pc:chgData name="Megan U Hazen" userId="30e05359-b9e4-47f2-a3de-c678b6693530" providerId="ADAL" clId="{939E2F73-DF29-49A4-8956-4EC824E7399B}" dt="2026-05-12T02:37:38.971" v="27"/>
        <pc:sldMkLst>
          <pc:docMk/>
          <pc:sldMk cId="3980285403" sldId="317"/>
        </pc:sldMkLst>
      </pc:sldChg>
      <pc:sldChg chg="add">
        <pc:chgData name="Megan U Hazen" userId="30e05359-b9e4-47f2-a3de-c678b6693530" providerId="ADAL" clId="{939E2F73-DF29-49A4-8956-4EC824E7399B}" dt="2026-05-12T02:36:39.466" v="25"/>
        <pc:sldMkLst>
          <pc:docMk/>
          <pc:sldMk cId="1678509417" sldId="324"/>
        </pc:sldMkLst>
      </pc:sldChg>
      <pc:sldChg chg="add">
        <pc:chgData name="Megan U Hazen" userId="30e05359-b9e4-47f2-a3de-c678b6693530" providerId="ADAL" clId="{939E2F73-DF29-49A4-8956-4EC824E7399B}" dt="2026-05-12T02:36:39.466" v="25"/>
        <pc:sldMkLst>
          <pc:docMk/>
          <pc:sldMk cId="733931070" sldId="325"/>
        </pc:sldMkLst>
      </pc:sldChg>
      <pc:sldChg chg="del">
        <pc:chgData name="Megan U Hazen" userId="30e05359-b9e4-47f2-a3de-c678b6693530" providerId="ADAL" clId="{939E2F73-DF29-49A4-8956-4EC824E7399B}" dt="2026-05-12T02:32:09.729" v="15" actId="47"/>
        <pc:sldMkLst>
          <pc:docMk/>
          <pc:sldMk cId="4026216186" sldId="338"/>
        </pc:sldMkLst>
      </pc:sldChg>
      <pc:sldChg chg="modSp mod">
        <pc:chgData name="Megan U Hazen" userId="30e05359-b9e4-47f2-a3de-c678b6693530" providerId="ADAL" clId="{939E2F73-DF29-49A4-8956-4EC824E7399B}" dt="2026-05-13T00:10:20.876" v="2659" actId="1035"/>
        <pc:sldMkLst>
          <pc:docMk/>
          <pc:sldMk cId="4287700105" sldId="345"/>
        </pc:sldMkLst>
        <pc:grpChg chg="mod">
          <ac:chgData name="Megan U Hazen" userId="30e05359-b9e4-47f2-a3de-c678b6693530" providerId="ADAL" clId="{939E2F73-DF29-49A4-8956-4EC824E7399B}" dt="2026-05-13T00:10:20.876" v="2659" actId="1035"/>
          <ac:grpSpMkLst>
            <pc:docMk/>
            <pc:sldMk cId="4287700105" sldId="345"/>
            <ac:grpSpMk id="57" creationId="{11F3B1D3-A498-B1AB-FA54-387F34CE9F51}"/>
          </ac:grpSpMkLst>
        </pc:grpChg>
      </pc:sldChg>
      <pc:sldChg chg="modSp mod ord">
        <pc:chgData name="Megan U Hazen" userId="30e05359-b9e4-47f2-a3de-c678b6693530" providerId="ADAL" clId="{939E2F73-DF29-49A4-8956-4EC824E7399B}" dt="2026-05-13T00:42:51.403" v="2918" actId="20577"/>
        <pc:sldMkLst>
          <pc:docMk/>
          <pc:sldMk cId="4031437200" sldId="369"/>
        </pc:sldMkLst>
        <pc:spChg chg="mod">
          <ac:chgData name="Megan U Hazen" userId="30e05359-b9e4-47f2-a3de-c678b6693530" providerId="ADAL" clId="{939E2F73-DF29-49A4-8956-4EC824E7399B}" dt="2026-05-13T00:42:51.403" v="2918" actId="20577"/>
          <ac:spMkLst>
            <pc:docMk/>
            <pc:sldMk cId="4031437200" sldId="369"/>
            <ac:spMk id="7" creationId="{2A544D03-3D46-8291-5E64-C5DBC2A9010E}"/>
          </ac:spMkLst>
        </pc:spChg>
      </pc:sldChg>
      <pc:sldChg chg="addSp delSp mod ord">
        <pc:chgData name="Megan U Hazen" userId="30e05359-b9e4-47f2-a3de-c678b6693530" providerId="ADAL" clId="{939E2F73-DF29-49A4-8956-4EC824E7399B}" dt="2026-05-12T02:37:38.971" v="27"/>
        <pc:sldMkLst>
          <pc:docMk/>
          <pc:sldMk cId="999883218" sldId="370"/>
        </pc:sldMkLst>
        <pc:spChg chg="add del">
          <ac:chgData name="Megan U Hazen" userId="30e05359-b9e4-47f2-a3de-c678b6693530" providerId="ADAL" clId="{939E2F73-DF29-49A4-8956-4EC824E7399B}" dt="2026-05-12T02:36:21.630" v="24" actId="22"/>
          <ac:spMkLst>
            <pc:docMk/>
            <pc:sldMk cId="999883218" sldId="370"/>
            <ac:spMk id="23" creationId="{C0271238-CAB0-EA09-1BDD-CFE2C65B8A84}"/>
          </ac:spMkLst>
        </pc:spChg>
      </pc:sldChg>
      <pc:sldChg chg="del">
        <pc:chgData name="Megan U Hazen" userId="30e05359-b9e4-47f2-a3de-c678b6693530" providerId="ADAL" clId="{939E2F73-DF29-49A4-8956-4EC824E7399B}" dt="2026-05-12T02:32:21.775" v="16" actId="47"/>
        <pc:sldMkLst>
          <pc:docMk/>
          <pc:sldMk cId="2653810714" sldId="371"/>
        </pc:sldMkLst>
      </pc:sldChg>
      <pc:sldChg chg="del">
        <pc:chgData name="Megan U Hazen" userId="30e05359-b9e4-47f2-a3de-c678b6693530" providerId="ADAL" clId="{939E2F73-DF29-49A4-8956-4EC824E7399B}" dt="2026-05-12T02:32:29.826" v="17" actId="47"/>
        <pc:sldMkLst>
          <pc:docMk/>
          <pc:sldMk cId="1439011294" sldId="372"/>
        </pc:sldMkLst>
      </pc:sldChg>
      <pc:sldChg chg="del">
        <pc:chgData name="Megan U Hazen" userId="30e05359-b9e4-47f2-a3de-c678b6693530" providerId="ADAL" clId="{939E2F73-DF29-49A4-8956-4EC824E7399B}" dt="2026-05-12T02:31:42.711" v="2" actId="47"/>
        <pc:sldMkLst>
          <pc:docMk/>
          <pc:sldMk cId="924343934" sldId="373"/>
        </pc:sldMkLst>
      </pc:sldChg>
      <pc:sldChg chg="del">
        <pc:chgData name="Megan U Hazen" userId="30e05359-b9e4-47f2-a3de-c678b6693530" providerId="ADAL" clId="{939E2F73-DF29-49A4-8956-4EC824E7399B}" dt="2026-05-12T02:31:43.783" v="3" actId="47"/>
        <pc:sldMkLst>
          <pc:docMk/>
          <pc:sldMk cId="1561983137" sldId="374"/>
        </pc:sldMkLst>
      </pc:sldChg>
      <pc:sldChg chg="del">
        <pc:chgData name="Megan U Hazen" userId="30e05359-b9e4-47f2-a3de-c678b6693530" providerId="ADAL" clId="{939E2F73-DF29-49A4-8956-4EC824E7399B}" dt="2026-05-12T02:31:45.048" v="4" actId="47"/>
        <pc:sldMkLst>
          <pc:docMk/>
          <pc:sldMk cId="3265369771" sldId="375"/>
        </pc:sldMkLst>
      </pc:sldChg>
      <pc:sldChg chg="del">
        <pc:chgData name="Megan U Hazen" userId="30e05359-b9e4-47f2-a3de-c678b6693530" providerId="ADAL" clId="{939E2F73-DF29-49A4-8956-4EC824E7399B}" dt="2026-05-12T02:31:48.413" v="5" actId="47"/>
        <pc:sldMkLst>
          <pc:docMk/>
          <pc:sldMk cId="185949159" sldId="376"/>
        </pc:sldMkLst>
      </pc:sldChg>
      <pc:sldChg chg="del">
        <pc:chgData name="Megan U Hazen" userId="30e05359-b9e4-47f2-a3de-c678b6693530" providerId="ADAL" clId="{939E2F73-DF29-49A4-8956-4EC824E7399B}" dt="2026-05-12T02:31:49.690" v="6" actId="47"/>
        <pc:sldMkLst>
          <pc:docMk/>
          <pc:sldMk cId="3914203084" sldId="377"/>
        </pc:sldMkLst>
      </pc:sldChg>
      <pc:sldChg chg="del">
        <pc:chgData name="Megan U Hazen" userId="30e05359-b9e4-47f2-a3de-c678b6693530" providerId="ADAL" clId="{939E2F73-DF29-49A4-8956-4EC824E7399B}" dt="2026-05-12T02:31:52.789" v="7" actId="47"/>
        <pc:sldMkLst>
          <pc:docMk/>
          <pc:sldMk cId="3998797984" sldId="378"/>
        </pc:sldMkLst>
      </pc:sldChg>
      <pc:sldChg chg="del">
        <pc:chgData name="Megan U Hazen" userId="30e05359-b9e4-47f2-a3de-c678b6693530" providerId="ADAL" clId="{939E2F73-DF29-49A4-8956-4EC824E7399B}" dt="2026-05-12T02:31:55.603" v="9" actId="47"/>
        <pc:sldMkLst>
          <pc:docMk/>
          <pc:sldMk cId="3394152644" sldId="379"/>
        </pc:sldMkLst>
      </pc:sldChg>
      <pc:sldChg chg="del">
        <pc:chgData name="Megan U Hazen" userId="30e05359-b9e4-47f2-a3de-c678b6693530" providerId="ADAL" clId="{939E2F73-DF29-49A4-8956-4EC824E7399B}" dt="2026-05-12T02:32:00.340" v="10" actId="47"/>
        <pc:sldMkLst>
          <pc:docMk/>
          <pc:sldMk cId="1053081527" sldId="380"/>
        </pc:sldMkLst>
      </pc:sldChg>
      <pc:sldChg chg="del">
        <pc:chgData name="Megan U Hazen" userId="30e05359-b9e4-47f2-a3de-c678b6693530" providerId="ADAL" clId="{939E2F73-DF29-49A4-8956-4EC824E7399B}" dt="2026-05-12T02:32:02.149" v="11" actId="47"/>
        <pc:sldMkLst>
          <pc:docMk/>
          <pc:sldMk cId="3780724734" sldId="381"/>
        </pc:sldMkLst>
      </pc:sldChg>
      <pc:sldChg chg="del">
        <pc:chgData name="Megan U Hazen" userId="30e05359-b9e4-47f2-a3de-c678b6693530" providerId="ADAL" clId="{939E2F73-DF29-49A4-8956-4EC824E7399B}" dt="2026-05-12T02:32:05.056" v="12" actId="47"/>
        <pc:sldMkLst>
          <pc:docMk/>
          <pc:sldMk cId="2759983088" sldId="382"/>
        </pc:sldMkLst>
      </pc:sldChg>
      <pc:sldChg chg="del">
        <pc:chgData name="Megan U Hazen" userId="30e05359-b9e4-47f2-a3de-c678b6693530" providerId="ADAL" clId="{939E2F73-DF29-49A4-8956-4EC824E7399B}" dt="2026-05-12T02:32:06.246" v="13" actId="47"/>
        <pc:sldMkLst>
          <pc:docMk/>
          <pc:sldMk cId="540392183" sldId="383"/>
        </pc:sldMkLst>
      </pc:sldChg>
      <pc:sldChg chg="del">
        <pc:chgData name="Megan U Hazen" userId="30e05359-b9e4-47f2-a3de-c678b6693530" providerId="ADAL" clId="{939E2F73-DF29-49A4-8956-4EC824E7399B}" dt="2026-05-12T02:32:08.363" v="14" actId="47"/>
        <pc:sldMkLst>
          <pc:docMk/>
          <pc:sldMk cId="3744889042" sldId="384"/>
        </pc:sldMkLst>
      </pc:sldChg>
      <pc:sldChg chg="modSp mod">
        <pc:chgData name="Megan U Hazen" userId="30e05359-b9e4-47f2-a3de-c678b6693530" providerId="ADAL" clId="{939E2F73-DF29-49A4-8956-4EC824E7399B}" dt="2026-05-13T00:43:07.266" v="2919"/>
        <pc:sldMkLst>
          <pc:docMk/>
          <pc:sldMk cId="241269290" sldId="386"/>
        </pc:sldMkLst>
        <pc:spChg chg="ord">
          <ac:chgData name="Megan U Hazen" userId="30e05359-b9e4-47f2-a3de-c678b6693530" providerId="ADAL" clId="{939E2F73-DF29-49A4-8956-4EC824E7399B}" dt="2026-05-13T00:43:07.266" v="2919"/>
          <ac:spMkLst>
            <pc:docMk/>
            <pc:sldMk cId="241269290" sldId="386"/>
            <ac:spMk id="2" creationId="{D8AF4062-70A1-9BE5-AA71-F200CAFB49D6}"/>
          </ac:spMkLst>
        </pc:spChg>
        <pc:spChg chg="ord">
          <ac:chgData name="Megan U Hazen" userId="30e05359-b9e4-47f2-a3de-c678b6693530" providerId="ADAL" clId="{939E2F73-DF29-49A4-8956-4EC824E7399B}" dt="2026-05-13T00:43:07.266" v="2919"/>
          <ac:spMkLst>
            <pc:docMk/>
            <pc:sldMk cId="241269290" sldId="386"/>
            <ac:spMk id="3" creationId="{61FD9F54-A1FB-FCF6-D575-B7F13D5174F2}"/>
          </ac:spMkLst>
        </pc:spChg>
        <pc:spChg chg="mod ord">
          <ac:chgData name="Megan U Hazen" userId="30e05359-b9e4-47f2-a3de-c678b6693530" providerId="ADAL" clId="{939E2F73-DF29-49A4-8956-4EC824E7399B}" dt="2026-05-13T00:43:07.266" v="2919"/>
          <ac:spMkLst>
            <pc:docMk/>
            <pc:sldMk cId="241269290" sldId="386"/>
            <ac:spMk id="4" creationId="{BBA9C082-19F7-3C1C-F54D-76C69FF09ADB}"/>
          </ac:spMkLst>
        </pc:spChg>
        <pc:spChg chg="ord">
          <ac:chgData name="Megan U Hazen" userId="30e05359-b9e4-47f2-a3de-c678b6693530" providerId="ADAL" clId="{939E2F73-DF29-49A4-8956-4EC824E7399B}" dt="2026-05-13T00:43:07.266" v="2919"/>
          <ac:spMkLst>
            <pc:docMk/>
            <pc:sldMk cId="241269290" sldId="386"/>
            <ac:spMk id="7" creationId="{E97BF5E8-B4E9-E42A-A923-B985ED6A7D6C}"/>
          </ac:spMkLst>
        </pc:spChg>
        <pc:spChg chg="ord">
          <ac:chgData name="Megan U Hazen" userId="30e05359-b9e4-47f2-a3de-c678b6693530" providerId="ADAL" clId="{939E2F73-DF29-49A4-8956-4EC824E7399B}" dt="2026-05-13T00:43:07.266" v="2919"/>
          <ac:spMkLst>
            <pc:docMk/>
            <pc:sldMk cId="241269290" sldId="386"/>
            <ac:spMk id="8" creationId="{B8F6AC86-4267-7AD7-258D-50A80B06615C}"/>
          </ac:spMkLst>
        </pc:spChg>
        <pc:spChg chg="ord">
          <ac:chgData name="Megan U Hazen" userId="30e05359-b9e4-47f2-a3de-c678b6693530" providerId="ADAL" clId="{939E2F73-DF29-49A4-8956-4EC824E7399B}" dt="2026-05-13T00:43:07.266" v="2919"/>
          <ac:spMkLst>
            <pc:docMk/>
            <pc:sldMk cId="241269290" sldId="386"/>
            <ac:spMk id="9" creationId="{1A2EA698-A95A-BB5C-2D0E-2E0B61AE0C8B}"/>
          </ac:spMkLst>
        </pc:spChg>
      </pc:sldChg>
      <pc:sldChg chg="del">
        <pc:chgData name="Megan U Hazen" userId="30e05359-b9e4-47f2-a3de-c678b6693530" providerId="ADAL" clId="{939E2F73-DF29-49A4-8956-4EC824E7399B}" dt="2026-05-12T02:32:52.335" v="18" actId="47"/>
        <pc:sldMkLst>
          <pc:docMk/>
          <pc:sldMk cId="1880088352" sldId="387"/>
        </pc:sldMkLst>
      </pc:sldChg>
      <pc:sldChg chg="addSp delSp modSp new mod setBg modClrScheme chgLayout">
        <pc:chgData name="Megan U Hazen" userId="30e05359-b9e4-47f2-a3de-c678b6693530" providerId="ADAL" clId="{939E2F73-DF29-49A4-8956-4EC824E7399B}" dt="2026-05-12T02:38:10.595" v="36" actId="26606"/>
        <pc:sldMkLst>
          <pc:docMk/>
          <pc:sldMk cId="3301449103" sldId="387"/>
        </pc:sldMkLst>
        <pc:spChg chg="del mod ord">
          <ac:chgData name="Megan U Hazen" userId="30e05359-b9e4-47f2-a3de-c678b6693530" providerId="ADAL" clId="{939E2F73-DF29-49A4-8956-4EC824E7399B}" dt="2026-05-12T02:37:48.705" v="29" actId="700"/>
          <ac:spMkLst>
            <pc:docMk/>
            <pc:sldMk cId="3301449103" sldId="387"/>
            <ac:spMk id="2" creationId="{32EFD948-6C61-9084-387F-141683A8C01E}"/>
          </ac:spMkLst>
        </pc:spChg>
        <pc:spChg chg="del">
          <ac:chgData name="Megan U Hazen" userId="30e05359-b9e4-47f2-a3de-c678b6693530" providerId="ADAL" clId="{939E2F73-DF29-49A4-8956-4EC824E7399B}" dt="2026-05-12T02:37:48.705" v="29" actId="700"/>
          <ac:spMkLst>
            <pc:docMk/>
            <pc:sldMk cId="3301449103" sldId="387"/>
            <ac:spMk id="3" creationId="{17D2CE46-E449-F26F-AED6-4A417FE7C753}"/>
          </ac:spMkLst>
        </pc:spChg>
        <pc:spChg chg="mod ord">
          <ac:chgData name="Megan U Hazen" userId="30e05359-b9e4-47f2-a3de-c678b6693530" providerId="ADAL" clId="{939E2F73-DF29-49A4-8956-4EC824E7399B}" dt="2026-05-12T02:38:10.595" v="36" actId="26606"/>
          <ac:spMkLst>
            <pc:docMk/>
            <pc:sldMk cId="3301449103" sldId="387"/>
            <ac:spMk id="4" creationId="{D4698B8A-FEE6-3DB6-66AC-EC34E14A7DDD}"/>
          </ac:spMkLst>
        </pc:spChg>
        <pc:spChg chg="mod ord">
          <ac:chgData name="Megan U Hazen" userId="30e05359-b9e4-47f2-a3de-c678b6693530" providerId="ADAL" clId="{939E2F73-DF29-49A4-8956-4EC824E7399B}" dt="2026-05-12T02:38:10.595" v="36" actId="26606"/>
          <ac:spMkLst>
            <pc:docMk/>
            <pc:sldMk cId="3301449103" sldId="387"/>
            <ac:spMk id="5" creationId="{88AA1C0D-4AC0-48E9-B563-CBBD16518C41}"/>
          </ac:spMkLst>
        </pc:spChg>
        <pc:spChg chg="add mod ord">
          <ac:chgData name="Megan U Hazen" userId="30e05359-b9e4-47f2-a3de-c678b6693530" providerId="ADAL" clId="{939E2F73-DF29-49A4-8956-4EC824E7399B}" dt="2026-05-12T02:38:10.595" v="36" actId="26606"/>
          <ac:spMkLst>
            <pc:docMk/>
            <pc:sldMk cId="3301449103" sldId="387"/>
            <ac:spMk id="6" creationId="{4A2B6BB4-6984-79D8-ECB5-8D452F08FE77}"/>
          </ac:spMkLst>
        </pc:spChg>
        <pc:spChg chg="add">
          <ac:chgData name="Megan U Hazen" userId="30e05359-b9e4-47f2-a3de-c678b6693530" providerId="ADAL" clId="{939E2F73-DF29-49A4-8956-4EC824E7399B}" dt="2026-05-12T02:38:10.595" v="36" actId="26606"/>
          <ac:spMkLst>
            <pc:docMk/>
            <pc:sldMk cId="3301449103" sldId="387"/>
            <ac:spMk id="13" creationId="{29E7461E-D3EF-467C-90B0-A07159CA65CD}"/>
          </ac:spMkLst>
        </pc:spChg>
        <pc:spChg chg="add">
          <ac:chgData name="Megan U Hazen" userId="30e05359-b9e4-47f2-a3de-c678b6693530" providerId="ADAL" clId="{939E2F73-DF29-49A4-8956-4EC824E7399B}" dt="2026-05-12T02:38:10.595" v="36" actId="26606"/>
          <ac:spMkLst>
            <pc:docMk/>
            <pc:sldMk cId="3301449103" sldId="387"/>
            <ac:spMk id="15" creationId="{6187544F-2A96-4442-9598-104754EE63D3}"/>
          </ac:spMkLst>
        </pc:spChg>
        <pc:spChg chg="add">
          <ac:chgData name="Megan U Hazen" userId="30e05359-b9e4-47f2-a3de-c678b6693530" providerId="ADAL" clId="{939E2F73-DF29-49A4-8956-4EC824E7399B}" dt="2026-05-12T02:38:10.595" v="36" actId="26606"/>
          <ac:spMkLst>
            <pc:docMk/>
            <pc:sldMk cId="3301449103" sldId="387"/>
            <ac:spMk id="19" creationId="{0E2A42E5-92EC-4404-93C4-E129D9F8484D}"/>
          </ac:spMkLst>
        </pc:spChg>
        <pc:spChg chg="add">
          <ac:chgData name="Megan U Hazen" userId="30e05359-b9e4-47f2-a3de-c678b6693530" providerId="ADAL" clId="{939E2F73-DF29-49A4-8956-4EC824E7399B}" dt="2026-05-12T02:38:10.595" v="36" actId="26606"/>
          <ac:spMkLst>
            <pc:docMk/>
            <pc:sldMk cId="3301449103" sldId="387"/>
            <ac:spMk id="21" creationId="{6AD1008E-ADE3-480B-BE00-EE35E5DE7A31}"/>
          </ac:spMkLst>
        </pc:spChg>
        <pc:picChg chg="add">
          <ac:chgData name="Megan U Hazen" userId="30e05359-b9e4-47f2-a3de-c678b6693530" providerId="ADAL" clId="{939E2F73-DF29-49A4-8956-4EC824E7399B}" dt="2026-05-12T02:38:10.595" v="36" actId="26606"/>
          <ac:picMkLst>
            <pc:docMk/>
            <pc:sldMk cId="3301449103" sldId="387"/>
            <ac:picMk id="10" creationId="{7C7187D5-7867-3600-0720-81CC5996C5C8}"/>
          </ac:picMkLst>
        </pc:picChg>
        <pc:cxnChg chg="add">
          <ac:chgData name="Megan U Hazen" userId="30e05359-b9e4-47f2-a3de-c678b6693530" providerId="ADAL" clId="{939E2F73-DF29-49A4-8956-4EC824E7399B}" dt="2026-05-12T02:38:10.595" v="36" actId="26606"/>
          <ac:cxnSpMkLst>
            <pc:docMk/>
            <pc:sldMk cId="3301449103" sldId="387"/>
            <ac:cxnSpMk id="17" creationId="{9288961F-689B-486C-86C4-49DA3F389CFB}"/>
          </ac:cxnSpMkLst>
        </pc:cxnChg>
        <pc:cxnChg chg="add">
          <ac:chgData name="Megan U Hazen" userId="30e05359-b9e4-47f2-a3de-c678b6693530" providerId="ADAL" clId="{939E2F73-DF29-49A4-8956-4EC824E7399B}" dt="2026-05-12T02:38:10.595" v="36" actId="26606"/>
          <ac:cxnSpMkLst>
            <pc:docMk/>
            <pc:sldMk cId="3301449103" sldId="387"/>
            <ac:cxnSpMk id="23" creationId="{2C4ABAC2-DD1F-42F1-A5B1-CFFE8C95CE02}"/>
          </ac:cxnSpMkLst>
        </pc:cxnChg>
      </pc:sldChg>
      <pc:sldChg chg="modSp mod">
        <pc:chgData name="Megan U Hazen" userId="30e05359-b9e4-47f2-a3de-c678b6693530" providerId="ADAL" clId="{939E2F73-DF29-49A4-8956-4EC824E7399B}" dt="2026-05-13T00:43:09.774" v="2920"/>
        <pc:sldMkLst>
          <pc:docMk/>
          <pc:sldMk cId="961886893" sldId="388"/>
        </pc:sldMkLst>
        <pc:spChg chg="ord">
          <ac:chgData name="Megan U Hazen" userId="30e05359-b9e4-47f2-a3de-c678b6693530" providerId="ADAL" clId="{939E2F73-DF29-49A4-8956-4EC824E7399B}" dt="2026-05-13T00:43:09.774" v="2920"/>
          <ac:spMkLst>
            <pc:docMk/>
            <pc:sldMk cId="961886893" sldId="388"/>
            <ac:spMk id="5" creationId="{BAD82209-47BF-80B3-F2BC-ABD6C5D66FD7}"/>
          </ac:spMkLst>
        </pc:spChg>
        <pc:spChg chg="ord">
          <ac:chgData name="Megan U Hazen" userId="30e05359-b9e4-47f2-a3de-c678b6693530" providerId="ADAL" clId="{939E2F73-DF29-49A4-8956-4EC824E7399B}" dt="2026-05-13T00:43:09.774" v="2920"/>
          <ac:spMkLst>
            <pc:docMk/>
            <pc:sldMk cId="961886893" sldId="388"/>
            <ac:spMk id="6" creationId="{79D44627-C65B-444A-ECCE-3921FEF34E99}"/>
          </ac:spMkLst>
        </pc:spChg>
        <pc:spChg chg="ord">
          <ac:chgData name="Megan U Hazen" userId="30e05359-b9e4-47f2-a3de-c678b6693530" providerId="ADAL" clId="{939E2F73-DF29-49A4-8956-4EC824E7399B}" dt="2026-05-13T00:43:09.774" v="2920"/>
          <ac:spMkLst>
            <pc:docMk/>
            <pc:sldMk cId="961886893" sldId="388"/>
            <ac:spMk id="7" creationId="{78192B2A-BAA9-556C-670B-3D2C80C84E3C}"/>
          </ac:spMkLst>
        </pc:spChg>
        <pc:spChg chg="ord">
          <ac:chgData name="Megan U Hazen" userId="30e05359-b9e4-47f2-a3de-c678b6693530" providerId="ADAL" clId="{939E2F73-DF29-49A4-8956-4EC824E7399B}" dt="2026-05-13T00:43:09.774" v="2920"/>
          <ac:spMkLst>
            <pc:docMk/>
            <pc:sldMk cId="961886893" sldId="388"/>
            <ac:spMk id="74" creationId="{CA336470-231B-EC84-4687-F3C7B01C3980}"/>
          </ac:spMkLst>
        </pc:spChg>
        <pc:spChg chg="ord">
          <ac:chgData name="Megan U Hazen" userId="30e05359-b9e4-47f2-a3de-c678b6693530" providerId="ADAL" clId="{939E2F73-DF29-49A4-8956-4EC824E7399B}" dt="2026-05-13T00:43:09.774" v="2920"/>
          <ac:spMkLst>
            <pc:docMk/>
            <pc:sldMk cId="961886893" sldId="388"/>
            <ac:spMk id="81" creationId="{D80438CC-76F7-75F4-DE62-151EFF61EE09}"/>
          </ac:spMkLst>
        </pc:spChg>
        <pc:grpChg chg="mod ord">
          <ac:chgData name="Megan U Hazen" userId="30e05359-b9e4-47f2-a3de-c678b6693530" providerId="ADAL" clId="{939E2F73-DF29-49A4-8956-4EC824E7399B}" dt="2026-05-13T00:43:09.774" v="2920"/>
          <ac:grpSpMkLst>
            <pc:docMk/>
            <pc:sldMk cId="961886893" sldId="388"/>
            <ac:grpSpMk id="80" creationId="{B0C3C35F-CD0B-E0E9-B932-9C34BFD7B294}"/>
          </ac:grpSpMkLst>
        </pc:grpChg>
      </pc:sldChg>
      <pc:sldChg chg="del">
        <pc:chgData name="Megan U Hazen" userId="30e05359-b9e4-47f2-a3de-c678b6693530" providerId="ADAL" clId="{939E2F73-DF29-49A4-8956-4EC824E7399B}" dt="2026-05-12T02:33:00.024" v="19" actId="47"/>
        <pc:sldMkLst>
          <pc:docMk/>
          <pc:sldMk cId="2987115108" sldId="388"/>
        </pc:sldMkLst>
      </pc:sldChg>
      <pc:sldChg chg="modSp mod">
        <pc:chgData name="Megan U Hazen" userId="30e05359-b9e4-47f2-a3de-c678b6693530" providerId="ADAL" clId="{939E2F73-DF29-49A4-8956-4EC824E7399B}" dt="2026-05-13T00:43:11.646" v="2921"/>
        <pc:sldMkLst>
          <pc:docMk/>
          <pc:sldMk cId="721476784" sldId="389"/>
        </pc:sldMkLst>
        <pc:spChg chg="ord">
          <ac:chgData name="Megan U Hazen" userId="30e05359-b9e4-47f2-a3de-c678b6693530" providerId="ADAL" clId="{939E2F73-DF29-49A4-8956-4EC824E7399B}" dt="2026-05-13T00:43:11.646" v="2921"/>
          <ac:spMkLst>
            <pc:docMk/>
            <pc:sldMk cId="721476784" sldId="389"/>
            <ac:spMk id="5" creationId="{F75BFE1A-7D01-5F91-32E3-B58E747D1BCA}"/>
          </ac:spMkLst>
        </pc:spChg>
        <pc:spChg chg="ord">
          <ac:chgData name="Megan U Hazen" userId="30e05359-b9e4-47f2-a3de-c678b6693530" providerId="ADAL" clId="{939E2F73-DF29-49A4-8956-4EC824E7399B}" dt="2026-05-13T00:43:11.646" v="2921"/>
          <ac:spMkLst>
            <pc:docMk/>
            <pc:sldMk cId="721476784" sldId="389"/>
            <ac:spMk id="6" creationId="{EED680BF-1D89-ECA9-80CD-50C3943F2218}"/>
          </ac:spMkLst>
        </pc:spChg>
        <pc:spChg chg="ord">
          <ac:chgData name="Megan U Hazen" userId="30e05359-b9e4-47f2-a3de-c678b6693530" providerId="ADAL" clId="{939E2F73-DF29-49A4-8956-4EC824E7399B}" dt="2026-05-13T00:43:11.646" v="2921"/>
          <ac:spMkLst>
            <pc:docMk/>
            <pc:sldMk cId="721476784" sldId="389"/>
            <ac:spMk id="7" creationId="{476A6549-EAA8-063D-E8A0-EAA43043715A}"/>
          </ac:spMkLst>
        </pc:spChg>
        <pc:spChg chg="ord">
          <ac:chgData name="Megan U Hazen" userId="30e05359-b9e4-47f2-a3de-c678b6693530" providerId="ADAL" clId="{939E2F73-DF29-49A4-8956-4EC824E7399B}" dt="2026-05-13T00:43:11.646" v="2921"/>
          <ac:spMkLst>
            <pc:docMk/>
            <pc:sldMk cId="721476784" sldId="389"/>
            <ac:spMk id="74" creationId="{58EDACD5-F733-DA54-3959-93DED5E1C57E}"/>
          </ac:spMkLst>
        </pc:spChg>
        <pc:spChg chg="ord">
          <ac:chgData name="Megan U Hazen" userId="30e05359-b9e4-47f2-a3de-c678b6693530" providerId="ADAL" clId="{939E2F73-DF29-49A4-8956-4EC824E7399B}" dt="2026-05-13T00:43:11.646" v="2921"/>
          <ac:spMkLst>
            <pc:docMk/>
            <pc:sldMk cId="721476784" sldId="389"/>
            <ac:spMk id="81" creationId="{4B0A87CD-5D74-E41B-B027-E2C3598336D0}"/>
          </ac:spMkLst>
        </pc:spChg>
        <pc:grpChg chg="mod ord">
          <ac:chgData name="Megan U Hazen" userId="30e05359-b9e4-47f2-a3de-c678b6693530" providerId="ADAL" clId="{939E2F73-DF29-49A4-8956-4EC824E7399B}" dt="2026-05-13T00:43:11.646" v="2921"/>
          <ac:grpSpMkLst>
            <pc:docMk/>
            <pc:sldMk cId="721476784" sldId="389"/>
            <ac:grpSpMk id="80" creationId="{54C7196A-3E79-BEEA-E4F7-E3D619804934}"/>
          </ac:grpSpMkLst>
        </pc:grpChg>
      </pc:sldChg>
      <pc:sldChg chg="del">
        <pc:chgData name="Megan U Hazen" userId="30e05359-b9e4-47f2-a3de-c678b6693530" providerId="ADAL" clId="{939E2F73-DF29-49A4-8956-4EC824E7399B}" dt="2026-05-12T02:33:01.370" v="20" actId="47"/>
        <pc:sldMkLst>
          <pc:docMk/>
          <pc:sldMk cId="3489170632" sldId="389"/>
        </pc:sldMkLst>
      </pc:sldChg>
      <pc:sldChg chg="del">
        <pc:chgData name="Megan U Hazen" userId="30e05359-b9e4-47f2-a3de-c678b6693530" providerId="ADAL" clId="{939E2F73-DF29-49A4-8956-4EC824E7399B}" dt="2026-05-12T02:33:04.173" v="21" actId="47"/>
        <pc:sldMkLst>
          <pc:docMk/>
          <pc:sldMk cId="965922700" sldId="390"/>
        </pc:sldMkLst>
      </pc:sldChg>
      <pc:sldChg chg="modSp mod">
        <pc:chgData name="Megan U Hazen" userId="30e05359-b9e4-47f2-a3de-c678b6693530" providerId="ADAL" clId="{939E2F73-DF29-49A4-8956-4EC824E7399B}" dt="2026-05-13T00:43:13.177" v="2922"/>
        <pc:sldMkLst>
          <pc:docMk/>
          <pc:sldMk cId="1105997768" sldId="390"/>
        </pc:sldMkLst>
        <pc:spChg chg="ord">
          <ac:chgData name="Megan U Hazen" userId="30e05359-b9e4-47f2-a3de-c678b6693530" providerId="ADAL" clId="{939E2F73-DF29-49A4-8956-4EC824E7399B}" dt="2026-05-13T00:43:13.177" v="2922"/>
          <ac:spMkLst>
            <pc:docMk/>
            <pc:sldMk cId="1105997768" sldId="390"/>
            <ac:spMk id="5" creationId="{7F336ED7-2215-0C81-82EF-CF4322ED71F9}"/>
          </ac:spMkLst>
        </pc:spChg>
        <pc:spChg chg="ord">
          <ac:chgData name="Megan U Hazen" userId="30e05359-b9e4-47f2-a3de-c678b6693530" providerId="ADAL" clId="{939E2F73-DF29-49A4-8956-4EC824E7399B}" dt="2026-05-13T00:43:13.177" v="2922"/>
          <ac:spMkLst>
            <pc:docMk/>
            <pc:sldMk cId="1105997768" sldId="390"/>
            <ac:spMk id="6" creationId="{F51B9B8E-2D35-3DC1-9DAE-DF98C576CE82}"/>
          </ac:spMkLst>
        </pc:spChg>
        <pc:spChg chg="ord">
          <ac:chgData name="Megan U Hazen" userId="30e05359-b9e4-47f2-a3de-c678b6693530" providerId="ADAL" clId="{939E2F73-DF29-49A4-8956-4EC824E7399B}" dt="2026-05-13T00:43:13.177" v="2922"/>
          <ac:spMkLst>
            <pc:docMk/>
            <pc:sldMk cId="1105997768" sldId="390"/>
            <ac:spMk id="7" creationId="{058D65A2-E1E0-F412-C06D-486F9ABEE6DD}"/>
          </ac:spMkLst>
        </pc:spChg>
        <pc:spChg chg="ord">
          <ac:chgData name="Megan U Hazen" userId="30e05359-b9e4-47f2-a3de-c678b6693530" providerId="ADAL" clId="{939E2F73-DF29-49A4-8956-4EC824E7399B}" dt="2026-05-13T00:43:13.177" v="2922"/>
          <ac:spMkLst>
            <pc:docMk/>
            <pc:sldMk cId="1105997768" sldId="390"/>
            <ac:spMk id="74" creationId="{8587C789-6543-718D-A6D5-F94DB3FAAF91}"/>
          </ac:spMkLst>
        </pc:spChg>
        <pc:spChg chg="ord">
          <ac:chgData name="Megan U Hazen" userId="30e05359-b9e4-47f2-a3de-c678b6693530" providerId="ADAL" clId="{939E2F73-DF29-49A4-8956-4EC824E7399B}" dt="2026-05-13T00:43:13.177" v="2922"/>
          <ac:spMkLst>
            <pc:docMk/>
            <pc:sldMk cId="1105997768" sldId="390"/>
            <ac:spMk id="81" creationId="{A7678A85-2B6B-ABF4-3305-FFC39F1460BF}"/>
          </ac:spMkLst>
        </pc:spChg>
        <pc:grpChg chg="mod ord">
          <ac:chgData name="Megan U Hazen" userId="30e05359-b9e4-47f2-a3de-c678b6693530" providerId="ADAL" clId="{939E2F73-DF29-49A4-8956-4EC824E7399B}" dt="2026-05-13T00:43:13.177" v="2922"/>
          <ac:grpSpMkLst>
            <pc:docMk/>
            <pc:sldMk cId="1105997768" sldId="390"/>
            <ac:grpSpMk id="80" creationId="{A7961689-FEAA-2C33-9AA5-C23D083AF7CC}"/>
          </ac:grpSpMkLst>
        </pc:grpChg>
      </pc:sldChg>
      <pc:sldChg chg="modSp mod">
        <pc:chgData name="Megan U Hazen" userId="30e05359-b9e4-47f2-a3de-c678b6693530" providerId="ADAL" clId="{939E2F73-DF29-49A4-8956-4EC824E7399B}" dt="2026-05-13T00:43:14.811" v="2923"/>
        <pc:sldMkLst>
          <pc:docMk/>
          <pc:sldMk cId="177849229" sldId="391"/>
        </pc:sldMkLst>
        <pc:spChg chg="ord">
          <ac:chgData name="Megan U Hazen" userId="30e05359-b9e4-47f2-a3de-c678b6693530" providerId="ADAL" clId="{939E2F73-DF29-49A4-8956-4EC824E7399B}" dt="2026-05-13T00:43:14.811" v="2923"/>
          <ac:spMkLst>
            <pc:docMk/>
            <pc:sldMk cId="177849229" sldId="391"/>
            <ac:spMk id="5" creationId="{938132F3-3DC7-2326-8AAB-C8970E73E102}"/>
          </ac:spMkLst>
        </pc:spChg>
        <pc:spChg chg="ord">
          <ac:chgData name="Megan U Hazen" userId="30e05359-b9e4-47f2-a3de-c678b6693530" providerId="ADAL" clId="{939E2F73-DF29-49A4-8956-4EC824E7399B}" dt="2026-05-13T00:43:14.811" v="2923"/>
          <ac:spMkLst>
            <pc:docMk/>
            <pc:sldMk cId="177849229" sldId="391"/>
            <ac:spMk id="6" creationId="{4112A9F6-38DA-F378-B2C2-FFC1E43B2320}"/>
          </ac:spMkLst>
        </pc:spChg>
        <pc:spChg chg="ord">
          <ac:chgData name="Megan U Hazen" userId="30e05359-b9e4-47f2-a3de-c678b6693530" providerId="ADAL" clId="{939E2F73-DF29-49A4-8956-4EC824E7399B}" dt="2026-05-13T00:43:14.811" v="2923"/>
          <ac:spMkLst>
            <pc:docMk/>
            <pc:sldMk cId="177849229" sldId="391"/>
            <ac:spMk id="7" creationId="{88149792-FBD0-96B3-2033-08F4EC1DB494}"/>
          </ac:spMkLst>
        </pc:spChg>
        <pc:spChg chg="ord">
          <ac:chgData name="Megan U Hazen" userId="30e05359-b9e4-47f2-a3de-c678b6693530" providerId="ADAL" clId="{939E2F73-DF29-49A4-8956-4EC824E7399B}" dt="2026-05-13T00:43:14.811" v="2923"/>
          <ac:spMkLst>
            <pc:docMk/>
            <pc:sldMk cId="177849229" sldId="391"/>
            <ac:spMk id="74" creationId="{D7E735AB-4A35-D817-C90D-79E805062869}"/>
          </ac:spMkLst>
        </pc:spChg>
        <pc:spChg chg="ord">
          <ac:chgData name="Megan U Hazen" userId="30e05359-b9e4-47f2-a3de-c678b6693530" providerId="ADAL" clId="{939E2F73-DF29-49A4-8956-4EC824E7399B}" dt="2026-05-13T00:43:14.811" v="2923"/>
          <ac:spMkLst>
            <pc:docMk/>
            <pc:sldMk cId="177849229" sldId="391"/>
            <ac:spMk id="81" creationId="{A6E90D4D-D261-316A-F540-3AF8DE53BDB3}"/>
          </ac:spMkLst>
        </pc:spChg>
        <pc:grpChg chg="mod ord">
          <ac:chgData name="Megan U Hazen" userId="30e05359-b9e4-47f2-a3de-c678b6693530" providerId="ADAL" clId="{939E2F73-DF29-49A4-8956-4EC824E7399B}" dt="2026-05-13T00:43:14.811" v="2923"/>
          <ac:grpSpMkLst>
            <pc:docMk/>
            <pc:sldMk cId="177849229" sldId="391"/>
            <ac:grpSpMk id="80" creationId="{2E9C6DA4-6B6C-1E07-F655-B9DB3B323EFB}"/>
          </ac:grpSpMkLst>
        </pc:grpChg>
      </pc:sldChg>
      <pc:sldChg chg="del">
        <pc:chgData name="Megan U Hazen" userId="30e05359-b9e4-47f2-a3de-c678b6693530" providerId="ADAL" clId="{939E2F73-DF29-49A4-8956-4EC824E7399B}" dt="2026-05-12T02:33:05.903" v="22" actId="47"/>
        <pc:sldMkLst>
          <pc:docMk/>
          <pc:sldMk cId="649766447" sldId="391"/>
        </pc:sldMkLst>
      </pc:sldChg>
      <pc:sldChg chg="delSp modSp mod">
        <pc:chgData name="Megan U Hazen" userId="30e05359-b9e4-47f2-a3de-c678b6693530" providerId="ADAL" clId="{939E2F73-DF29-49A4-8956-4EC824E7399B}" dt="2026-05-13T00:44:06.284" v="2940" actId="478"/>
        <pc:sldMkLst>
          <pc:docMk/>
          <pc:sldMk cId="323479276" sldId="392"/>
        </pc:sldMkLst>
        <pc:spChg chg="ord">
          <ac:chgData name="Megan U Hazen" userId="30e05359-b9e4-47f2-a3de-c678b6693530" providerId="ADAL" clId="{939E2F73-DF29-49A4-8956-4EC824E7399B}" dt="2026-05-13T00:43:21.461" v="2925"/>
          <ac:spMkLst>
            <pc:docMk/>
            <pc:sldMk cId="323479276" sldId="392"/>
            <ac:spMk id="5" creationId="{9DC8DF30-145D-B458-EE8D-69F1C34AD445}"/>
          </ac:spMkLst>
        </pc:spChg>
        <pc:spChg chg="ord">
          <ac:chgData name="Megan U Hazen" userId="30e05359-b9e4-47f2-a3de-c678b6693530" providerId="ADAL" clId="{939E2F73-DF29-49A4-8956-4EC824E7399B}" dt="2026-05-13T00:43:21.461" v="2925"/>
          <ac:spMkLst>
            <pc:docMk/>
            <pc:sldMk cId="323479276" sldId="392"/>
            <ac:spMk id="6" creationId="{F2588CE4-E3FE-7931-43D1-2B0A2AB9FDC1}"/>
          </ac:spMkLst>
        </pc:spChg>
        <pc:spChg chg="ord">
          <ac:chgData name="Megan U Hazen" userId="30e05359-b9e4-47f2-a3de-c678b6693530" providerId="ADAL" clId="{939E2F73-DF29-49A4-8956-4EC824E7399B}" dt="2026-05-13T00:43:21.461" v="2925"/>
          <ac:spMkLst>
            <pc:docMk/>
            <pc:sldMk cId="323479276" sldId="392"/>
            <ac:spMk id="7" creationId="{01749999-8C6D-FB0C-8209-599F5EE248DF}"/>
          </ac:spMkLst>
        </pc:spChg>
        <pc:spChg chg="del ord">
          <ac:chgData name="Megan U Hazen" userId="30e05359-b9e4-47f2-a3de-c678b6693530" providerId="ADAL" clId="{939E2F73-DF29-49A4-8956-4EC824E7399B}" dt="2026-05-13T00:44:06.284" v="2940" actId="478"/>
          <ac:spMkLst>
            <pc:docMk/>
            <pc:sldMk cId="323479276" sldId="392"/>
            <ac:spMk id="8" creationId="{3AE2AEC6-273E-8B91-258C-DC4AB516ECE5}"/>
          </ac:spMkLst>
        </pc:spChg>
        <pc:spChg chg="ord">
          <ac:chgData name="Megan U Hazen" userId="30e05359-b9e4-47f2-a3de-c678b6693530" providerId="ADAL" clId="{939E2F73-DF29-49A4-8956-4EC824E7399B}" dt="2026-05-13T00:43:21.461" v="2925"/>
          <ac:spMkLst>
            <pc:docMk/>
            <pc:sldMk cId="323479276" sldId="392"/>
            <ac:spMk id="74" creationId="{A1BA317E-8B76-2AA2-67D9-C6B85AEDC3B9}"/>
          </ac:spMkLst>
        </pc:spChg>
        <pc:spChg chg="ord">
          <ac:chgData name="Megan U Hazen" userId="30e05359-b9e4-47f2-a3de-c678b6693530" providerId="ADAL" clId="{939E2F73-DF29-49A4-8956-4EC824E7399B}" dt="2026-05-13T00:43:21.461" v="2925"/>
          <ac:spMkLst>
            <pc:docMk/>
            <pc:sldMk cId="323479276" sldId="392"/>
            <ac:spMk id="81" creationId="{8511EBFF-3C67-C53F-DE1B-50B87447573B}"/>
          </ac:spMkLst>
        </pc:spChg>
        <pc:grpChg chg="mod ord">
          <ac:chgData name="Megan U Hazen" userId="30e05359-b9e4-47f2-a3de-c678b6693530" providerId="ADAL" clId="{939E2F73-DF29-49A4-8956-4EC824E7399B}" dt="2026-05-13T00:43:21.461" v="2925"/>
          <ac:grpSpMkLst>
            <pc:docMk/>
            <pc:sldMk cId="323479276" sldId="392"/>
            <ac:grpSpMk id="80" creationId="{B688A4A4-7E9E-2662-CA7F-9D7B24807FA1}"/>
          </ac:grpSpMkLst>
        </pc:grpChg>
      </pc:sldChg>
      <pc:sldChg chg="modSp mod">
        <pc:chgData name="Megan U Hazen" userId="30e05359-b9e4-47f2-a3de-c678b6693530" providerId="ADAL" clId="{939E2F73-DF29-49A4-8956-4EC824E7399B}" dt="2026-05-13T00:43:16.475" v="2924"/>
        <pc:sldMkLst>
          <pc:docMk/>
          <pc:sldMk cId="43253068" sldId="393"/>
        </pc:sldMkLst>
        <pc:spChg chg="ord">
          <ac:chgData name="Megan U Hazen" userId="30e05359-b9e4-47f2-a3de-c678b6693530" providerId="ADAL" clId="{939E2F73-DF29-49A4-8956-4EC824E7399B}" dt="2026-05-13T00:43:16.475" v="2924"/>
          <ac:spMkLst>
            <pc:docMk/>
            <pc:sldMk cId="43253068" sldId="393"/>
            <ac:spMk id="5" creationId="{71A50D20-0D1F-C60D-9AF6-499B401F5715}"/>
          </ac:spMkLst>
        </pc:spChg>
        <pc:spChg chg="ord">
          <ac:chgData name="Megan U Hazen" userId="30e05359-b9e4-47f2-a3de-c678b6693530" providerId="ADAL" clId="{939E2F73-DF29-49A4-8956-4EC824E7399B}" dt="2026-05-13T00:43:16.475" v="2924"/>
          <ac:spMkLst>
            <pc:docMk/>
            <pc:sldMk cId="43253068" sldId="393"/>
            <ac:spMk id="6" creationId="{9CD0F9DA-D9DE-A63C-2D13-E8B952CC9D9D}"/>
          </ac:spMkLst>
        </pc:spChg>
        <pc:spChg chg="ord">
          <ac:chgData name="Megan U Hazen" userId="30e05359-b9e4-47f2-a3de-c678b6693530" providerId="ADAL" clId="{939E2F73-DF29-49A4-8956-4EC824E7399B}" dt="2026-05-13T00:43:16.475" v="2924"/>
          <ac:spMkLst>
            <pc:docMk/>
            <pc:sldMk cId="43253068" sldId="393"/>
            <ac:spMk id="7" creationId="{DA6503F9-8F22-20DD-C01D-D0979C6BB670}"/>
          </ac:spMkLst>
        </pc:spChg>
        <pc:spChg chg="ord">
          <ac:chgData name="Megan U Hazen" userId="30e05359-b9e4-47f2-a3de-c678b6693530" providerId="ADAL" clId="{939E2F73-DF29-49A4-8956-4EC824E7399B}" dt="2026-05-13T00:43:16.475" v="2924"/>
          <ac:spMkLst>
            <pc:docMk/>
            <pc:sldMk cId="43253068" sldId="393"/>
            <ac:spMk id="74" creationId="{E79A9D6E-BBE6-061F-880F-D4319396B9A1}"/>
          </ac:spMkLst>
        </pc:spChg>
        <pc:spChg chg="ord">
          <ac:chgData name="Megan U Hazen" userId="30e05359-b9e4-47f2-a3de-c678b6693530" providerId="ADAL" clId="{939E2F73-DF29-49A4-8956-4EC824E7399B}" dt="2026-05-13T00:43:16.475" v="2924"/>
          <ac:spMkLst>
            <pc:docMk/>
            <pc:sldMk cId="43253068" sldId="393"/>
            <ac:spMk id="81" creationId="{F09E8259-AD8B-D440-3264-B93B03AAED77}"/>
          </ac:spMkLst>
        </pc:spChg>
        <pc:grpChg chg="mod ord">
          <ac:chgData name="Megan U Hazen" userId="30e05359-b9e4-47f2-a3de-c678b6693530" providerId="ADAL" clId="{939E2F73-DF29-49A4-8956-4EC824E7399B}" dt="2026-05-13T00:43:16.475" v="2924"/>
          <ac:grpSpMkLst>
            <pc:docMk/>
            <pc:sldMk cId="43253068" sldId="393"/>
            <ac:grpSpMk id="80" creationId="{DE90AE09-2E8F-EEBF-9BC2-1832BF4D2DD6}"/>
          </ac:grpSpMkLst>
        </pc:grpChg>
      </pc:sldChg>
      <pc:sldChg chg="modSp mod">
        <pc:chgData name="Megan U Hazen" userId="30e05359-b9e4-47f2-a3de-c678b6693530" providerId="ADAL" clId="{939E2F73-DF29-49A4-8956-4EC824E7399B}" dt="2026-05-13T00:43:26.037" v="2927"/>
        <pc:sldMkLst>
          <pc:docMk/>
          <pc:sldMk cId="2044393511" sldId="394"/>
        </pc:sldMkLst>
        <pc:spChg chg="ord">
          <ac:chgData name="Megan U Hazen" userId="30e05359-b9e4-47f2-a3de-c678b6693530" providerId="ADAL" clId="{939E2F73-DF29-49A4-8956-4EC824E7399B}" dt="2026-05-13T00:43:26.037" v="2927"/>
          <ac:spMkLst>
            <pc:docMk/>
            <pc:sldMk cId="2044393511" sldId="394"/>
            <ac:spMk id="2" creationId="{936D57B9-DD51-2D24-DC11-A9EA8D976982}"/>
          </ac:spMkLst>
        </pc:spChg>
        <pc:spChg chg="ord">
          <ac:chgData name="Megan U Hazen" userId="30e05359-b9e4-47f2-a3de-c678b6693530" providerId="ADAL" clId="{939E2F73-DF29-49A4-8956-4EC824E7399B}" dt="2026-05-13T00:43:26.037" v="2927"/>
          <ac:spMkLst>
            <pc:docMk/>
            <pc:sldMk cId="2044393511" sldId="394"/>
            <ac:spMk id="5" creationId="{9EB41E0A-7F82-4B8E-6798-F85D7F16B468}"/>
          </ac:spMkLst>
        </pc:spChg>
        <pc:spChg chg="ord">
          <ac:chgData name="Megan U Hazen" userId="30e05359-b9e4-47f2-a3de-c678b6693530" providerId="ADAL" clId="{939E2F73-DF29-49A4-8956-4EC824E7399B}" dt="2026-05-13T00:43:26.037" v="2927"/>
          <ac:spMkLst>
            <pc:docMk/>
            <pc:sldMk cId="2044393511" sldId="394"/>
            <ac:spMk id="6" creationId="{B488382E-4E69-07E3-2727-4E09B6C44DC2}"/>
          </ac:spMkLst>
        </pc:spChg>
        <pc:spChg chg="ord">
          <ac:chgData name="Megan U Hazen" userId="30e05359-b9e4-47f2-a3de-c678b6693530" providerId="ADAL" clId="{939E2F73-DF29-49A4-8956-4EC824E7399B}" dt="2026-05-13T00:43:26.037" v="2927"/>
          <ac:spMkLst>
            <pc:docMk/>
            <pc:sldMk cId="2044393511" sldId="394"/>
            <ac:spMk id="7" creationId="{35FF8685-B185-8F09-BF93-B9A205FF034D}"/>
          </ac:spMkLst>
        </pc:spChg>
        <pc:spChg chg="ord">
          <ac:chgData name="Megan U Hazen" userId="30e05359-b9e4-47f2-a3de-c678b6693530" providerId="ADAL" clId="{939E2F73-DF29-49A4-8956-4EC824E7399B}" dt="2026-05-13T00:43:26.037" v="2927"/>
          <ac:spMkLst>
            <pc:docMk/>
            <pc:sldMk cId="2044393511" sldId="394"/>
            <ac:spMk id="9" creationId="{B2F40F8B-DB3D-8675-28CC-8955B81BEB66}"/>
          </ac:spMkLst>
        </pc:spChg>
        <pc:spChg chg="ord">
          <ac:chgData name="Megan U Hazen" userId="30e05359-b9e4-47f2-a3de-c678b6693530" providerId="ADAL" clId="{939E2F73-DF29-49A4-8956-4EC824E7399B}" dt="2026-05-13T00:43:26.037" v="2927"/>
          <ac:spMkLst>
            <pc:docMk/>
            <pc:sldMk cId="2044393511" sldId="394"/>
            <ac:spMk id="10" creationId="{D7A99F5E-B17D-2AB9-8344-01458A7A978D}"/>
          </ac:spMkLst>
        </pc:spChg>
      </pc:sldChg>
      <pc:sldChg chg="modSp mod">
        <pc:chgData name="Megan U Hazen" userId="30e05359-b9e4-47f2-a3de-c678b6693530" providerId="ADAL" clId="{939E2F73-DF29-49A4-8956-4EC824E7399B}" dt="2026-05-13T00:43:30.717" v="2929"/>
        <pc:sldMkLst>
          <pc:docMk/>
          <pc:sldMk cId="3676055191" sldId="395"/>
        </pc:sldMkLst>
        <pc:spChg chg="ord">
          <ac:chgData name="Megan U Hazen" userId="30e05359-b9e4-47f2-a3de-c678b6693530" providerId="ADAL" clId="{939E2F73-DF29-49A4-8956-4EC824E7399B}" dt="2026-05-13T00:43:30.717" v="2929"/>
          <ac:spMkLst>
            <pc:docMk/>
            <pc:sldMk cId="3676055191" sldId="395"/>
            <ac:spMk id="4" creationId="{D96D3010-BB0B-8F3D-BBD3-3ACCE4092AEF}"/>
          </ac:spMkLst>
        </pc:spChg>
        <pc:spChg chg="ord">
          <ac:chgData name="Megan U Hazen" userId="30e05359-b9e4-47f2-a3de-c678b6693530" providerId="ADAL" clId="{939E2F73-DF29-49A4-8956-4EC824E7399B}" dt="2026-05-13T00:43:30.717" v="2929"/>
          <ac:spMkLst>
            <pc:docMk/>
            <pc:sldMk cId="3676055191" sldId="395"/>
            <ac:spMk id="5" creationId="{1F47591F-A0D2-966F-1CFB-DD64AA755258}"/>
          </ac:spMkLst>
        </pc:spChg>
        <pc:spChg chg="ord">
          <ac:chgData name="Megan U Hazen" userId="30e05359-b9e4-47f2-a3de-c678b6693530" providerId="ADAL" clId="{939E2F73-DF29-49A4-8956-4EC824E7399B}" dt="2026-05-13T00:43:30.717" v="2929"/>
          <ac:spMkLst>
            <pc:docMk/>
            <pc:sldMk cId="3676055191" sldId="395"/>
            <ac:spMk id="6" creationId="{5140C645-5DBA-9E7F-F406-58779A7CC02A}"/>
          </ac:spMkLst>
        </pc:spChg>
        <pc:spChg chg="ord">
          <ac:chgData name="Megan U Hazen" userId="30e05359-b9e4-47f2-a3de-c678b6693530" providerId="ADAL" clId="{939E2F73-DF29-49A4-8956-4EC824E7399B}" dt="2026-05-13T00:43:30.717" v="2929"/>
          <ac:spMkLst>
            <pc:docMk/>
            <pc:sldMk cId="3676055191" sldId="395"/>
            <ac:spMk id="9" creationId="{129BEF91-92DC-2F56-9AA1-E6E06EF91892}"/>
          </ac:spMkLst>
        </pc:spChg>
        <pc:spChg chg="ord">
          <ac:chgData name="Megan U Hazen" userId="30e05359-b9e4-47f2-a3de-c678b6693530" providerId="ADAL" clId="{939E2F73-DF29-49A4-8956-4EC824E7399B}" dt="2026-05-13T00:43:30.717" v="2929"/>
          <ac:spMkLst>
            <pc:docMk/>
            <pc:sldMk cId="3676055191" sldId="395"/>
            <ac:spMk id="10" creationId="{B4719506-D978-509D-AAA3-E8D323F6A2B9}"/>
          </ac:spMkLst>
        </pc:spChg>
      </pc:sldChg>
      <pc:sldChg chg="modSp mod">
        <pc:chgData name="Megan U Hazen" userId="30e05359-b9e4-47f2-a3de-c678b6693530" providerId="ADAL" clId="{939E2F73-DF29-49A4-8956-4EC824E7399B}" dt="2026-05-12T22:40:46.537" v="818" actId="20577"/>
        <pc:sldMkLst>
          <pc:docMk/>
          <pc:sldMk cId="2613367184" sldId="400"/>
        </pc:sldMkLst>
        <pc:spChg chg="mod">
          <ac:chgData name="Megan U Hazen" userId="30e05359-b9e4-47f2-a3de-c678b6693530" providerId="ADAL" clId="{939E2F73-DF29-49A4-8956-4EC824E7399B}" dt="2026-05-12T22:40:46.537" v="818" actId="20577"/>
          <ac:spMkLst>
            <pc:docMk/>
            <pc:sldMk cId="2613367184" sldId="400"/>
            <ac:spMk id="3" creationId="{E4F7366F-6B05-F6FA-4729-E90F83BE5A3B}"/>
          </ac:spMkLst>
        </pc:spChg>
      </pc:sldChg>
      <pc:sldChg chg="addSp delSp modSp mod">
        <pc:chgData name="Megan U Hazen" userId="30e05359-b9e4-47f2-a3de-c678b6693530" providerId="ADAL" clId="{939E2F73-DF29-49A4-8956-4EC824E7399B}" dt="2026-05-13T00:43:37.882" v="2933"/>
        <pc:sldMkLst>
          <pc:docMk/>
          <pc:sldMk cId="1576949773" sldId="401"/>
        </pc:sldMkLst>
        <pc:spChg chg="ord">
          <ac:chgData name="Megan U Hazen" userId="30e05359-b9e4-47f2-a3de-c678b6693530" providerId="ADAL" clId="{939E2F73-DF29-49A4-8956-4EC824E7399B}" dt="2026-05-13T00:43:37.882" v="2933"/>
          <ac:spMkLst>
            <pc:docMk/>
            <pc:sldMk cId="1576949773" sldId="401"/>
            <ac:spMk id="2" creationId="{89E81D23-D4F9-DABA-6BEF-B05F630E0298}"/>
          </ac:spMkLst>
        </pc:spChg>
        <pc:spChg chg="ord">
          <ac:chgData name="Megan U Hazen" userId="30e05359-b9e4-47f2-a3de-c678b6693530" providerId="ADAL" clId="{939E2F73-DF29-49A4-8956-4EC824E7399B}" dt="2026-05-13T00:43:37.882" v="2933"/>
          <ac:spMkLst>
            <pc:docMk/>
            <pc:sldMk cId="1576949773" sldId="401"/>
            <ac:spMk id="4" creationId="{881C5A13-08C5-44D0-51BD-8AF921786CC5}"/>
          </ac:spMkLst>
        </pc:spChg>
        <pc:spChg chg="ord">
          <ac:chgData name="Megan U Hazen" userId="30e05359-b9e4-47f2-a3de-c678b6693530" providerId="ADAL" clId="{939E2F73-DF29-49A4-8956-4EC824E7399B}" dt="2026-05-13T00:43:37.882" v="2933"/>
          <ac:spMkLst>
            <pc:docMk/>
            <pc:sldMk cId="1576949773" sldId="401"/>
            <ac:spMk id="5" creationId="{69D291E9-0281-68F8-4DCE-ACDB596944EF}"/>
          </ac:spMkLst>
        </pc:spChg>
        <pc:spChg chg="del">
          <ac:chgData name="Megan U Hazen" userId="30e05359-b9e4-47f2-a3de-c678b6693530" providerId="ADAL" clId="{939E2F73-DF29-49A4-8956-4EC824E7399B}" dt="2026-05-12T22:29:43.207" v="37" actId="478"/>
          <ac:spMkLst>
            <pc:docMk/>
            <pc:sldMk cId="1576949773" sldId="401"/>
            <ac:spMk id="6" creationId="{8DCE776D-BC1F-BA9C-47D8-D03D1B522DE0}"/>
          </ac:spMkLst>
        </pc:spChg>
        <pc:spChg chg="ord">
          <ac:chgData name="Megan U Hazen" userId="30e05359-b9e4-47f2-a3de-c678b6693530" providerId="ADAL" clId="{939E2F73-DF29-49A4-8956-4EC824E7399B}" dt="2026-05-13T00:43:37.882" v="2933"/>
          <ac:spMkLst>
            <pc:docMk/>
            <pc:sldMk cId="1576949773" sldId="401"/>
            <ac:spMk id="7" creationId="{5894E6A2-1091-9A49-51B1-CA1CCDE97F2D}"/>
          </ac:spMkLst>
        </pc:spChg>
        <pc:spChg chg="mod">
          <ac:chgData name="Megan U Hazen" userId="30e05359-b9e4-47f2-a3de-c678b6693530" providerId="ADAL" clId="{939E2F73-DF29-49A4-8956-4EC824E7399B}" dt="2026-05-12T22:29:44.080" v="38"/>
          <ac:spMkLst>
            <pc:docMk/>
            <pc:sldMk cId="1576949773" sldId="401"/>
            <ac:spMk id="8" creationId="{47368A47-8683-7592-4900-AB1C86ABAC72}"/>
          </ac:spMkLst>
        </pc:spChg>
        <pc:spChg chg="mod">
          <ac:chgData name="Megan U Hazen" userId="30e05359-b9e4-47f2-a3de-c678b6693530" providerId="ADAL" clId="{939E2F73-DF29-49A4-8956-4EC824E7399B}" dt="2026-05-13T00:22:23.304" v="2718" actId="1037"/>
          <ac:spMkLst>
            <pc:docMk/>
            <pc:sldMk cId="1576949773" sldId="401"/>
            <ac:spMk id="9" creationId="{7C668D58-257F-9879-0D45-75CC846F2C1D}"/>
          </ac:spMkLst>
        </pc:spChg>
        <pc:spChg chg="mod">
          <ac:chgData name="Megan U Hazen" userId="30e05359-b9e4-47f2-a3de-c678b6693530" providerId="ADAL" clId="{939E2F73-DF29-49A4-8956-4EC824E7399B}" dt="2026-05-13T00:22:23.304" v="2718" actId="1037"/>
          <ac:spMkLst>
            <pc:docMk/>
            <pc:sldMk cId="1576949773" sldId="401"/>
            <ac:spMk id="10" creationId="{A39FD1AB-5657-ED2E-FC4C-8113EE4D33D0}"/>
          </ac:spMkLst>
        </pc:spChg>
        <pc:spChg chg="mod">
          <ac:chgData name="Megan U Hazen" userId="30e05359-b9e4-47f2-a3de-c678b6693530" providerId="ADAL" clId="{939E2F73-DF29-49A4-8956-4EC824E7399B}" dt="2026-05-12T22:29:44.080" v="38"/>
          <ac:spMkLst>
            <pc:docMk/>
            <pc:sldMk cId="1576949773" sldId="401"/>
            <ac:spMk id="12" creationId="{6246207D-8252-FE24-0839-5CCA1D011C97}"/>
          </ac:spMkLst>
        </pc:spChg>
        <pc:spChg chg="mod">
          <ac:chgData name="Megan U Hazen" userId="30e05359-b9e4-47f2-a3de-c678b6693530" providerId="ADAL" clId="{939E2F73-DF29-49A4-8956-4EC824E7399B}" dt="2026-05-13T00:22:35.360" v="2740" actId="1037"/>
          <ac:spMkLst>
            <pc:docMk/>
            <pc:sldMk cId="1576949773" sldId="401"/>
            <ac:spMk id="13" creationId="{DFFF9760-3F6C-93CA-FDA9-D781A7198213}"/>
          </ac:spMkLst>
        </pc:spChg>
        <pc:spChg chg="mod">
          <ac:chgData name="Megan U Hazen" userId="30e05359-b9e4-47f2-a3de-c678b6693530" providerId="ADAL" clId="{939E2F73-DF29-49A4-8956-4EC824E7399B}" dt="2026-05-13T00:22:35.360" v="2740" actId="1037"/>
          <ac:spMkLst>
            <pc:docMk/>
            <pc:sldMk cId="1576949773" sldId="401"/>
            <ac:spMk id="14" creationId="{CF4A5DFD-1823-7EA3-307D-05FDAD00D676}"/>
          </ac:spMkLst>
        </pc:spChg>
        <pc:spChg chg="add mod ord">
          <ac:chgData name="Megan U Hazen" userId="30e05359-b9e4-47f2-a3de-c678b6693530" providerId="ADAL" clId="{939E2F73-DF29-49A4-8956-4EC824E7399B}" dt="2026-05-13T00:43:37.882" v="2933"/>
          <ac:spMkLst>
            <pc:docMk/>
            <pc:sldMk cId="1576949773" sldId="401"/>
            <ac:spMk id="24" creationId="{E6147068-3177-A50F-5464-B4BA2F3B3CA8}"/>
          </ac:spMkLst>
        </pc:spChg>
        <pc:grpChg chg="add mod">
          <ac:chgData name="Megan U Hazen" userId="30e05359-b9e4-47f2-a3de-c678b6693530" providerId="ADAL" clId="{939E2F73-DF29-49A4-8956-4EC824E7399B}" dt="2026-05-13T00:34:44.615" v="2869" actId="164"/>
          <ac:grpSpMkLst>
            <pc:docMk/>
            <pc:sldMk cId="1576949773" sldId="401"/>
            <ac:grpSpMk id="3" creationId="{4247096C-05B1-2F2A-9A8C-2F9BA8CE6F76}"/>
          </ac:grpSpMkLst>
        </pc:grpChg>
        <pc:grpChg chg="add mod">
          <ac:chgData name="Megan U Hazen" userId="30e05359-b9e4-47f2-a3de-c678b6693530" providerId="ADAL" clId="{939E2F73-DF29-49A4-8956-4EC824E7399B}" dt="2026-05-13T00:34:44.615" v="2869" actId="164"/>
          <ac:grpSpMkLst>
            <pc:docMk/>
            <pc:sldMk cId="1576949773" sldId="401"/>
            <ac:grpSpMk id="11" creationId="{4740CBFE-ACE3-04BD-85B7-8E36734B02E0}"/>
          </ac:grpSpMkLst>
        </pc:grpChg>
        <pc:grpChg chg="add mod ord">
          <ac:chgData name="Megan U Hazen" userId="30e05359-b9e4-47f2-a3de-c678b6693530" providerId="ADAL" clId="{939E2F73-DF29-49A4-8956-4EC824E7399B}" dt="2026-05-13T00:43:37.882" v="2933"/>
          <ac:grpSpMkLst>
            <pc:docMk/>
            <pc:sldMk cId="1576949773" sldId="401"/>
            <ac:grpSpMk id="26" creationId="{60518173-3348-C1EE-5D70-4A612717582F}"/>
          </ac:grpSpMkLst>
        </pc:grpChg>
        <pc:cxnChg chg="add mod">
          <ac:chgData name="Megan U Hazen" userId="30e05359-b9e4-47f2-a3de-c678b6693530" providerId="ADAL" clId="{939E2F73-DF29-49A4-8956-4EC824E7399B}" dt="2026-05-13T00:34:44.615" v="2869" actId="164"/>
          <ac:cxnSpMkLst>
            <pc:docMk/>
            <pc:sldMk cId="1576949773" sldId="401"/>
            <ac:cxnSpMk id="15" creationId="{AB875A02-F8CB-A294-C0BE-47243A266820}"/>
          </ac:cxnSpMkLst>
        </pc:cxnChg>
        <pc:cxnChg chg="add mod">
          <ac:chgData name="Megan U Hazen" userId="30e05359-b9e4-47f2-a3de-c678b6693530" providerId="ADAL" clId="{939E2F73-DF29-49A4-8956-4EC824E7399B}" dt="2026-05-13T00:34:44.615" v="2869" actId="164"/>
          <ac:cxnSpMkLst>
            <pc:docMk/>
            <pc:sldMk cId="1576949773" sldId="401"/>
            <ac:cxnSpMk id="16" creationId="{A12CA851-198D-12C8-FFCF-9455723B3485}"/>
          </ac:cxnSpMkLst>
        </pc:cxnChg>
      </pc:sldChg>
      <pc:sldChg chg="modSp mod">
        <pc:chgData name="Megan U Hazen" userId="30e05359-b9e4-47f2-a3de-c678b6693530" providerId="ADAL" clId="{939E2F73-DF29-49A4-8956-4EC824E7399B}" dt="2026-05-13T00:43:36.589" v="2932"/>
        <pc:sldMkLst>
          <pc:docMk/>
          <pc:sldMk cId="747344740" sldId="402"/>
        </pc:sldMkLst>
        <pc:spChg chg="ord">
          <ac:chgData name="Megan U Hazen" userId="30e05359-b9e4-47f2-a3de-c678b6693530" providerId="ADAL" clId="{939E2F73-DF29-49A4-8956-4EC824E7399B}" dt="2026-05-13T00:43:36.589" v="2932"/>
          <ac:spMkLst>
            <pc:docMk/>
            <pc:sldMk cId="747344740" sldId="402"/>
            <ac:spMk id="2" creationId="{7ADDCA88-A917-3E77-33FA-CA57CE071B4F}"/>
          </ac:spMkLst>
        </pc:spChg>
        <pc:spChg chg="ord">
          <ac:chgData name="Megan U Hazen" userId="30e05359-b9e4-47f2-a3de-c678b6693530" providerId="ADAL" clId="{939E2F73-DF29-49A4-8956-4EC824E7399B}" dt="2026-05-13T00:43:36.589" v="2932"/>
          <ac:spMkLst>
            <pc:docMk/>
            <pc:sldMk cId="747344740" sldId="402"/>
            <ac:spMk id="4" creationId="{4BBE9D07-6CB7-4656-1987-6BEAAF1FAF6B}"/>
          </ac:spMkLst>
        </pc:spChg>
        <pc:spChg chg="ord">
          <ac:chgData name="Megan U Hazen" userId="30e05359-b9e4-47f2-a3de-c678b6693530" providerId="ADAL" clId="{939E2F73-DF29-49A4-8956-4EC824E7399B}" dt="2026-05-13T00:43:36.589" v="2932"/>
          <ac:spMkLst>
            <pc:docMk/>
            <pc:sldMk cId="747344740" sldId="402"/>
            <ac:spMk id="5" creationId="{28A89961-680D-7A6E-5FCF-EE2EDFD5CFAF}"/>
          </ac:spMkLst>
        </pc:spChg>
        <pc:spChg chg="ord">
          <ac:chgData name="Megan U Hazen" userId="30e05359-b9e4-47f2-a3de-c678b6693530" providerId="ADAL" clId="{939E2F73-DF29-49A4-8956-4EC824E7399B}" dt="2026-05-13T00:43:36.589" v="2932"/>
          <ac:spMkLst>
            <pc:docMk/>
            <pc:sldMk cId="747344740" sldId="402"/>
            <ac:spMk id="7" creationId="{4C6B3508-9129-A24D-9C57-7BCEBCF72B3A}"/>
          </ac:spMkLst>
        </pc:spChg>
        <pc:spChg chg="mod">
          <ac:chgData name="Megan U Hazen" userId="30e05359-b9e4-47f2-a3de-c678b6693530" providerId="ADAL" clId="{939E2F73-DF29-49A4-8956-4EC824E7399B}" dt="2026-05-13T00:21:21.956" v="2661" actId="1076"/>
          <ac:spMkLst>
            <pc:docMk/>
            <pc:sldMk cId="747344740" sldId="402"/>
            <ac:spMk id="8" creationId="{3F486D3F-C912-4791-C414-B3B5D44F356B}"/>
          </ac:spMkLst>
        </pc:spChg>
        <pc:spChg chg="mod">
          <ac:chgData name="Megan U Hazen" userId="30e05359-b9e4-47f2-a3de-c678b6693530" providerId="ADAL" clId="{939E2F73-DF29-49A4-8956-4EC824E7399B}" dt="2026-05-13T00:21:31.567" v="2662" actId="1076"/>
          <ac:spMkLst>
            <pc:docMk/>
            <pc:sldMk cId="747344740" sldId="402"/>
            <ac:spMk id="9" creationId="{074BAFFC-B959-ECF2-D2CF-7EF4C0BD7CC5}"/>
          </ac:spMkLst>
        </pc:spChg>
        <pc:spChg chg="mod">
          <ac:chgData name="Megan U Hazen" userId="30e05359-b9e4-47f2-a3de-c678b6693530" providerId="ADAL" clId="{939E2F73-DF29-49A4-8956-4EC824E7399B}" dt="2026-05-13T00:21:59.119" v="2701" actId="1037"/>
          <ac:spMkLst>
            <pc:docMk/>
            <pc:sldMk cId="747344740" sldId="402"/>
            <ac:spMk id="13" creationId="{A5283028-A56E-0856-4C56-D72343C8BF3C}"/>
          </ac:spMkLst>
        </pc:spChg>
        <pc:spChg chg="mod">
          <ac:chgData name="Megan U Hazen" userId="30e05359-b9e4-47f2-a3de-c678b6693530" providerId="ADAL" clId="{939E2F73-DF29-49A4-8956-4EC824E7399B}" dt="2026-05-13T00:21:59.119" v="2701" actId="1037"/>
          <ac:spMkLst>
            <pc:docMk/>
            <pc:sldMk cId="747344740" sldId="402"/>
            <ac:spMk id="14" creationId="{A4E9F033-3733-8516-15CF-78CBBA29197C}"/>
          </ac:spMkLst>
        </pc:spChg>
        <pc:spChg chg="mod">
          <ac:chgData name="Megan U Hazen" userId="30e05359-b9e4-47f2-a3de-c678b6693530" providerId="ADAL" clId="{939E2F73-DF29-49A4-8956-4EC824E7399B}" dt="2026-05-13T00:22:11.539" v="2704" actId="1037"/>
          <ac:spMkLst>
            <pc:docMk/>
            <pc:sldMk cId="747344740" sldId="402"/>
            <ac:spMk id="17" creationId="{BD7D9A55-7173-FCDF-AB09-D2747629691F}"/>
          </ac:spMkLst>
        </pc:spChg>
        <pc:spChg chg="mod">
          <ac:chgData name="Megan U Hazen" userId="30e05359-b9e4-47f2-a3de-c678b6693530" providerId="ADAL" clId="{939E2F73-DF29-49A4-8956-4EC824E7399B}" dt="2026-05-13T00:22:11.539" v="2704" actId="1037"/>
          <ac:spMkLst>
            <pc:docMk/>
            <pc:sldMk cId="747344740" sldId="402"/>
            <ac:spMk id="18" creationId="{C48DD5E6-FB57-DBAE-D6DC-990AC748734B}"/>
          </ac:spMkLst>
        </pc:spChg>
        <pc:spChg chg="mod ord">
          <ac:chgData name="Megan U Hazen" userId="30e05359-b9e4-47f2-a3de-c678b6693530" providerId="ADAL" clId="{939E2F73-DF29-49A4-8956-4EC824E7399B}" dt="2026-05-13T00:43:36.589" v="2932"/>
          <ac:spMkLst>
            <pc:docMk/>
            <pc:sldMk cId="747344740" sldId="402"/>
            <ac:spMk id="20" creationId="{E863F02F-3F38-1D8F-0078-98ADB1A2B509}"/>
          </ac:spMkLst>
        </pc:spChg>
        <pc:grpChg chg="mod ord">
          <ac:chgData name="Megan U Hazen" userId="30e05359-b9e4-47f2-a3de-c678b6693530" providerId="ADAL" clId="{939E2F73-DF29-49A4-8956-4EC824E7399B}" dt="2026-05-13T00:43:36.589" v="2932"/>
          <ac:grpSpMkLst>
            <pc:docMk/>
            <pc:sldMk cId="747344740" sldId="402"/>
            <ac:grpSpMk id="10" creationId="{32689479-EF9A-5C10-A4F4-0CA3B506D27D}"/>
          </ac:grpSpMkLst>
        </pc:grpChg>
        <pc:grpChg chg="mod ord">
          <ac:chgData name="Megan U Hazen" userId="30e05359-b9e4-47f2-a3de-c678b6693530" providerId="ADAL" clId="{939E2F73-DF29-49A4-8956-4EC824E7399B}" dt="2026-05-13T00:43:36.589" v="2932"/>
          <ac:grpSpMkLst>
            <pc:docMk/>
            <pc:sldMk cId="747344740" sldId="402"/>
            <ac:grpSpMk id="15" creationId="{EAA204EE-D185-999A-1C43-DC2FAC9AF0A2}"/>
          </ac:grpSpMkLst>
        </pc:grpChg>
        <pc:grpChg chg="mod ord">
          <ac:chgData name="Megan U Hazen" userId="30e05359-b9e4-47f2-a3de-c678b6693530" providerId="ADAL" clId="{939E2F73-DF29-49A4-8956-4EC824E7399B}" dt="2026-05-13T00:43:36.589" v="2932"/>
          <ac:grpSpMkLst>
            <pc:docMk/>
            <pc:sldMk cId="747344740" sldId="402"/>
            <ac:grpSpMk id="19" creationId="{200CA030-8539-F7A5-A4BE-EC8AD5A71EAF}"/>
          </ac:grpSpMkLst>
        </pc:grpChg>
        <pc:cxnChg chg="mod ord">
          <ac:chgData name="Megan U Hazen" userId="30e05359-b9e4-47f2-a3de-c678b6693530" providerId="ADAL" clId="{939E2F73-DF29-49A4-8956-4EC824E7399B}" dt="2026-05-13T00:43:36.589" v="2932"/>
          <ac:cxnSpMkLst>
            <pc:docMk/>
            <pc:sldMk cId="747344740" sldId="402"/>
            <ac:cxnSpMk id="22" creationId="{787B9FBF-CE22-F1E1-E3B7-BECEE2CC413D}"/>
          </ac:cxnSpMkLst>
        </pc:cxnChg>
        <pc:cxnChg chg="mod ord">
          <ac:chgData name="Megan U Hazen" userId="30e05359-b9e4-47f2-a3de-c678b6693530" providerId="ADAL" clId="{939E2F73-DF29-49A4-8956-4EC824E7399B}" dt="2026-05-13T00:43:36.589" v="2932"/>
          <ac:cxnSpMkLst>
            <pc:docMk/>
            <pc:sldMk cId="747344740" sldId="402"/>
            <ac:cxnSpMk id="23" creationId="{0D031726-3CBA-F23D-247E-CF1BBD565A4A}"/>
          </ac:cxnSpMkLst>
        </pc:cxnChg>
      </pc:sldChg>
      <pc:sldChg chg="addSp delSp modSp add mod">
        <pc:chgData name="Megan U Hazen" userId="30e05359-b9e4-47f2-a3de-c678b6693530" providerId="ADAL" clId="{939E2F73-DF29-49A4-8956-4EC824E7399B}" dt="2026-05-13T00:43:39.619" v="2934"/>
        <pc:sldMkLst>
          <pc:docMk/>
          <pc:sldMk cId="2052046381" sldId="403"/>
        </pc:sldMkLst>
        <pc:spChg chg="mod ord">
          <ac:chgData name="Megan U Hazen" userId="30e05359-b9e4-47f2-a3de-c678b6693530" providerId="ADAL" clId="{939E2F73-DF29-49A4-8956-4EC824E7399B}" dt="2026-05-13T00:43:39.619" v="2934"/>
          <ac:spMkLst>
            <pc:docMk/>
            <pc:sldMk cId="2052046381" sldId="403"/>
            <ac:spMk id="2" creationId="{2A83FB9F-6953-925F-8463-404AD675CECB}"/>
          </ac:spMkLst>
        </pc:spChg>
        <pc:spChg chg="ord">
          <ac:chgData name="Megan U Hazen" userId="30e05359-b9e4-47f2-a3de-c678b6693530" providerId="ADAL" clId="{939E2F73-DF29-49A4-8956-4EC824E7399B}" dt="2026-05-13T00:43:39.619" v="2934"/>
          <ac:spMkLst>
            <pc:docMk/>
            <pc:sldMk cId="2052046381" sldId="403"/>
            <ac:spMk id="4" creationId="{C45A2DDD-8ED3-02DE-652C-9F611CBED516}"/>
          </ac:spMkLst>
        </pc:spChg>
        <pc:spChg chg="ord">
          <ac:chgData name="Megan U Hazen" userId="30e05359-b9e4-47f2-a3de-c678b6693530" providerId="ADAL" clId="{939E2F73-DF29-49A4-8956-4EC824E7399B}" dt="2026-05-13T00:43:39.619" v="2934"/>
          <ac:spMkLst>
            <pc:docMk/>
            <pc:sldMk cId="2052046381" sldId="403"/>
            <ac:spMk id="5" creationId="{3CDB325E-E257-BFD9-0D0F-7F1BA88262F4}"/>
          </ac:spMkLst>
        </pc:spChg>
        <pc:spChg chg="mod ord">
          <ac:chgData name="Megan U Hazen" userId="30e05359-b9e4-47f2-a3de-c678b6693530" providerId="ADAL" clId="{939E2F73-DF29-49A4-8956-4EC824E7399B}" dt="2026-05-13T00:43:39.619" v="2934"/>
          <ac:spMkLst>
            <pc:docMk/>
            <pc:sldMk cId="2052046381" sldId="403"/>
            <ac:spMk id="7" creationId="{531F7F22-E51B-7563-8165-4416510667A4}"/>
          </ac:spMkLst>
        </pc:spChg>
        <pc:spChg chg="mod">
          <ac:chgData name="Megan U Hazen" userId="30e05359-b9e4-47f2-a3de-c678b6693530" providerId="ADAL" clId="{939E2F73-DF29-49A4-8956-4EC824E7399B}" dt="2026-05-13T00:23:05.782" v="2774" actId="1037"/>
          <ac:spMkLst>
            <pc:docMk/>
            <pc:sldMk cId="2052046381" sldId="403"/>
            <ac:spMk id="13" creationId="{23666678-8E24-5612-00B0-6EB48B51D72C}"/>
          </ac:spMkLst>
        </pc:spChg>
        <pc:spChg chg="mod">
          <ac:chgData name="Megan U Hazen" userId="30e05359-b9e4-47f2-a3de-c678b6693530" providerId="ADAL" clId="{939E2F73-DF29-49A4-8956-4EC824E7399B}" dt="2026-05-13T00:23:05.782" v="2774" actId="1037"/>
          <ac:spMkLst>
            <pc:docMk/>
            <pc:sldMk cId="2052046381" sldId="403"/>
            <ac:spMk id="14" creationId="{5278B2FD-A43A-0E98-6210-6022F77C6E41}"/>
          </ac:spMkLst>
        </pc:spChg>
        <pc:spChg chg="mod">
          <ac:chgData name="Megan U Hazen" userId="30e05359-b9e4-47f2-a3de-c678b6693530" providerId="ADAL" clId="{939E2F73-DF29-49A4-8956-4EC824E7399B}" dt="2026-05-13T00:23:12.060" v="2775" actId="14100"/>
          <ac:spMkLst>
            <pc:docMk/>
            <pc:sldMk cId="2052046381" sldId="403"/>
            <ac:spMk id="20" creationId="{67DEBF86-C989-4109-2E10-3ACEE227AA2D}"/>
          </ac:spMkLst>
        </pc:spChg>
        <pc:spChg chg="add mod ord">
          <ac:chgData name="Megan U Hazen" userId="30e05359-b9e4-47f2-a3de-c678b6693530" providerId="ADAL" clId="{939E2F73-DF29-49A4-8956-4EC824E7399B}" dt="2026-05-13T00:43:39.619" v="2934"/>
          <ac:spMkLst>
            <pc:docMk/>
            <pc:sldMk cId="2052046381" sldId="403"/>
            <ac:spMk id="24" creationId="{E8970936-153B-D5E7-7A1C-BA87A50FA9E4}"/>
          </ac:spMkLst>
        </pc:spChg>
        <pc:spChg chg="add mod ord">
          <ac:chgData name="Megan U Hazen" userId="30e05359-b9e4-47f2-a3de-c678b6693530" providerId="ADAL" clId="{939E2F73-DF29-49A4-8956-4EC824E7399B}" dt="2026-05-13T00:43:39.619" v="2934"/>
          <ac:spMkLst>
            <pc:docMk/>
            <pc:sldMk cId="2052046381" sldId="403"/>
            <ac:spMk id="25" creationId="{4A3D67DB-F202-BACE-6ECC-0F7D17E62779}"/>
          </ac:spMkLst>
        </pc:spChg>
        <pc:grpChg chg="del">
          <ac:chgData name="Megan U Hazen" userId="30e05359-b9e4-47f2-a3de-c678b6693530" providerId="ADAL" clId="{939E2F73-DF29-49A4-8956-4EC824E7399B}" dt="2026-05-12T22:46:18.904" v="937" actId="478"/>
          <ac:grpSpMkLst>
            <pc:docMk/>
            <pc:sldMk cId="2052046381" sldId="403"/>
            <ac:grpSpMk id="10" creationId="{9B3EF3CE-11EF-8174-7883-CBD775EE7E75}"/>
          </ac:grpSpMkLst>
        </pc:grpChg>
        <pc:grpChg chg="add mod">
          <ac:chgData name="Megan U Hazen" userId="30e05359-b9e4-47f2-a3de-c678b6693530" providerId="ADAL" clId="{939E2F73-DF29-49A4-8956-4EC824E7399B}" dt="2026-05-13T00:35:18.990" v="2870" actId="164"/>
          <ac:grpSpMkLst>
            <pc:docMk/>
            <pc:sldMk cId="2052046381" sldId="403"/>
            <ac:grpSpMk id="11" creationId="{0C49C158-35A4-700B-A99A-0DEC214721C4}"/>
          </ac:grpSpMkLst>
        </pc:grpChg>
        <pc:grpChg chg="del">
          <ac:chgData name="Megan U Hazen" userId="30e05359-b9e4-47f2-a3de-c678b6693530" providerId="ADAL" clId="{939E2F73-DF29-49A4-8956-4EC824E7399B}" dt="2026-05-12T22:46:22.352" v="938" actId="478"/>
          <ac:grpSpMkLst>
            <pc:docMk/>
            <pc:sldMk cId="2052046381" sldId="403"/>
            <ac:grpSpMk id="15" creationId="{4CB462B2-0D89-9565-754E-061F3882C83B}"/>
          </ac:grpSpMkLst>
        </pc:grpChg>
        <pc:grpChg chg="mod">
          <ac:chgData name="Megan U Hazen" userId="30e05359-b9e4-47f2-a3de-c678b6693530" providerId="ADAL" clId="{939E2F73-DF29-49A4-8956-4EC824E7399B}" dt="2026-05-12T22:47:09.562" v="943" actId="164"/>
          <ac:grpSpMkLst>
            <pc:docMk/>
            <pc:sldMk cId="2052046381" sldId="403"/>
            <ac:grpSpMk id="19" creationId="{28334F0A-566F-7B5A-A411-E7EDE8F2DBAC}"/>
          </ac:grpSpMkLst>
        </pc:grpChg>
        <pc:grpChg chg="add mod ord">
          <ac:chgData name="Megan U Hazen" userId="30e05359-b9e4-47f2-a3de-c678b6693530" providerId="ADAL" clId="{939E2F73-DF29-49A4-8956-4EC824E7399B}" dt="2026-05-13T00:43:39.619" v="2934"/>
          <ac:grpSpMkLst>
            <pc:docMk/>
            <pc:sldMk cId="2052046381" sldId="403"/>
            <ac:grpSpMk id="34" creationId="{511791A2-C1DD-2D59-BD56-A94E684640A6}"/>
          </ac:grpSpMkLst>
        </pc:grpChg>
        <pc:cxnChg chg="mod">
          <ac:chgData name="Megan U Hazen" userId="30e05359-b9e4-47f2-a3de-c678b6693530" providerId="ADAL" clId="{939E2F73-DF29-49A4-8956-4EC824E7399B}" dt="2026-05-13T00:35:18.990" v="2870" actId="164"/>
          <ac:cxnSpMkLst>
            <pc:docMk/>
            <pc:sldMk cId="2052046381" sldId="403"/>
            <ac:cxnSpMk id="22" creationId="{34B13B16-473A-7A5C-9CBF-1E990958DE6E}"/>
          </ac:cxnSpMkLst>
        </pc:cxnChg>
        <pc:cxnChg chg="mod">
          <ac:chgData name="Megan U Hazen" userId="30e05359-b9e4-47f2-a3de-c678b6693530" providerId="ADAL" clId="{939E2F73-DF29-49A4-8956-4EC824E7399B}" dt="2026-05-13T00:35:18.990" v="2870" actId="164"/>
          <ac:cxnSpMkLst>
            <pc:docMk/>
            <pc:sldMk cId="2052046381" sldId="403"/>
            <ac:cxnSpMk id="23" creationId="{283F050E-C216-C5C2-BB6E-4F5B9B5666EC}"/>
          </ac:cxnSpMkLst>
        </pc:cxnChg>
      </pc:sldChg>
      <pc:sldChg chg="modSp add mod">
        <pc:chgData name="Megan U Hazen" userId="30e05359-b9e4-47f2-a3de-c678b6693530" providerId="ADAL" clId="{939E2F73-DF29-49A4-8956-4EC824E7399B}" dt="2026-05-12T22:40:28.125" v="771" actId="20577"/>
        <pc:sldMkLst>
          <pc:docMk/>
          <pc:sldMk cId="1255935080" sldId="404"/>
        </pc:sldMkLst>
        <pc:spChg chg="mod">
          <ac:chgData name="Megan U Hazen" userId="30e05359-b9e4-47f2-a3de-c678b6693530" providerId="ADAL" clId="{939E2F73-DF29-49A4-8956-4EC824E7399B}" dt="2026-05-12T22:34:59.217" v="158" actId="20577"/>
          <ac:spMkLst>
            <pc:docMk/>
            <pc:sldMk cId="1255935080" sldId="404"/>
            <ac:spMk id="2" creationId="{C867FDAF-FAB8-AA20-B51B-6802F52B348B}"/>
          </ac:spMkLst>
        </pc:spChg>
        <pc:spChg chg="mod">
          <ac:chgData name="Megan U Hazen" userId="30e05359-b9e4-47f2-a3de-c678b6693530" providerId="ADAL" clId="{939E2F73-DF29-49A4-8956-4EC824E7399B}" dt="2026-05-12T22:40:28.125" v="771" actId="20577"/>
          <ac:spMkLst>
            <pc:docMk/>
            <pc:sldMk cId="1255935080" sldId="404"/>
            <ac:spMk id="3" creationId="{6C48C5EB-93F1-F269-9643-09130BB69CAA}"/>
          </ac:spMkLst>
        </pc:spChg>
      </pc:sldChg>
      <pc:sldChg chg="addSp delSp modSp add mod">
        <pc:chgData name="Megan U Hazen" userId="30e05359-b9e4-47f2-a3de-c678b6693530" providerId="ADAL" clId="{939E2F73-DF29-49A4-8956-4EC824E7399B}" dt="2026-05-13T00:43:40.706" v="2935"/>
        <pc:sldMkLst>
          <pc:docMk/>
          <pc:sldMk cId="1346980664" sldId="405"/>
        </pc:sldMkLst>
        <pc:spChg chg="mod ord">
          <ac:chgData name="Megan U Hazen" userId="30e05359-b9e4-47f2-a3de-c678b6693530" providerId="ADAL" clId="{939E2F73-DF29-49A4-8956-4EC824E7399B}" dt="2026-05-13T00:43:40.706" v="2935"/>
          <ac:spMkLst>
            <pc:docMk/>
            <pc:sldMk cId="1346980664" sldId="405"/>
            <ac:spMk id="2" creationId="{3CEFBEE4-F28D-1F31-77BB-CDD0C3780A2F}"/>
          </ac:spMkLst>
        </pc:spChg>
        <pc:spChg chg="ord">
          <ac:chgData name="Megan U Hazen" userId="30e05359-b9e4-47f2-a3de-c678b6693530" providerId="ADAL" clId="{939E2F73-DF29-49A4-8956-4EC824E7399B}" dt="2026-05-13T00:43:40.706" v="2935"/>
          <ac:spMkLst>
            <pc:docMk/>
            <pc:sldMk cId="1346980664" sldId="405"/>
            <ac:spMk id="4" creationId="{97002E6E-E19D-10D9-82AC-6E8FAA988A72}"/>
          </ac:spMkLst>
        </pc:spChg>
        <pc:spChg chg="ord">
          <ac:chgData name="Megan U Hazen" userId="30e05359-b9e4-47f2-a3de-c678b6693530" providerId="ADAL" clId="{939E2F73-DF29-49A4-8956-4EC824E7399B}" dt="2026-05-13T00:43:40.706" v="2935"/>
          <ac:spMkLst>
            <pc:docMk/>
            <pc:sldMk cId="1346980664" sldId="405"/>
            <ac:spMk id="5" creationId="{C2F0EA48-B47E-8B5B-66C5-A8C590530DCF}"/>
          </ac:spMkLst>
        </pc:spChg>
        <pc:spChg chg="mod ord">
          <ac:chgData name="Megan U Hazen" userId="30e05359-b9e4-47f2-a3de-c678b6693530" providerId="ADAL" clId="{939E2F73-DF29-49A4-8956-4EC824E7399B}" dt="2026-05-13T00:43:40.706" v="2935"/>
          <ac:spMkLst>
            <pc:docMk/>
            <pc:sldMk cId="1346980664" sldId="405"/>
            <ac:spMk id="7" creationId="{9B9DEC71-7D7D-468B-6E7D-F574055A17D8}"/>
          </ac:spMkLst>
        </pc:spChg>
        <pc:spChg chg="mod">
          <ac:chgData name="Megan U Hazen" userId="30e05359-b9e4-47f2-a3de-c678b6693530" providerId="ADAL" clId="{939E2F73-DF29-49A4-8956-4EC824E7399B}" dt="2026-05-12T23:07:06.495" v="1067" actId="165"/>
          <ac:spMkLst>
            <pc:docMk/>
            <pc:sldMk cId="1346980664" sldId="405"/>
            <ac:spMk id="12" creationId="{53B6AB4E-5876-0315-FAAD-D163FFB08044}"/>
          </ac:spMkLst>
        </pc:spChg>
        <pc:spChg chg="mod">
          <ac:chgData name="Megan U Hazen" userId="30e05359-b9e4-47f2-a3de-c678b6693530" providerId="ADAL" clId="{939E2F73-DF29-49A4-8956-4EC824E7399B}" dt="2026-05-13T00:23:39.153" v="2792" actId="1037"/>
          <ac:spMkLst>
            <pc:docMk/>
            <pc:sldMk cId="1346980664" sldId="405"/>
            <ac:spMk id="13" creationId="{0B62F491-0FA9-1012-E723-5ECE96CC4FC4}"/>
          </ac:spMkLst>
        </pc:spChg>
        <pc:spChg chg="mod">
          <ac:chgData name="Megan U Hazen" userId="30e05359-b9e4-47f2-a3de-c678b6693530" providerId="ADAL" clId="{939E2F73-DF29-49A4-8956-4EC824E7399B}" dt="2026-05-13T00:23:39.153" v="2792" actId="1037"/>
          <ac:spMkLst>
            <pc:docMk/>
            <pc:sldMk cId="1346980664" sldId="405"/>
            <ac:spMk id="14" creationId="{D7C70B07-CF7A-B70D-8566-54802BEF2196}"/>
          </ac:spMkLst>
        </pc:spChg>
        <pc:spChg chg="mod">
          <ac:chgData name="Megan U Hazen" userId="30e05359-b9e4-47f2-a3de-c678b6693530" providerId="ADAL" clId="{939E2F73-DF29-49A4-8956-4EC824E7399B}" dt="2026-05-12T23:10:00.012" v="1132"/>
          <ac:spMkLst>
            <pc:docMk/>
            <pc:sldMk cId="1346980664" sldId="405"/>
            <ac:spMk id="16" creationId="{86774997-EBFC-6D1B-AFAC-70C39EC5E4A3}"/>
          </ac:spMkLst>
        </pc:spChg>
        <pc:spChg chg="del mod">
          <ac:chgData name="Megan U Hazen" userId="30e05359-b9e4-47f2-a3de-c678b6693530" providerId="ADAL" clId="{939E2F73-DF29-49A4-8956-4EC824E7399B}" dt="2026-05-12T23:10:07.427" v="1134" actId="478"/>
          <ac:spMkLst>
            <pc:docMk/>
            <pc:sldMk cId="1346980664" sldId="405"/>
            <ac:spMk id="17" creationId="{F019C931-1DE4-355D-CC5B-99F868CDF2D4}"/>
          </ac:spMkLst>
        </pc:spChg>
        <pc:spChg chg="mod">
          <ac:chgData name="Megan U Hazen" userId="30e05359-b9e4-47f2-a3de-c678b6693530" providerId="ADAL" clId="{939E2F73-DF29-49A4-8956-4EC824E7399B}" dt="2026-05-12T23:10:00.012" v="1132"/>
          <ac:spMkLst>
            <pc:docMk/>
            <pc:sldMk cId="1346980664" sldId="405"/>
            <ac:spMk id="18" creationId="{C860919F-8361-6605-C0C0-3BADF18F3048}"/>
          </ac:spMkLst>
        </pc:spChg>
        <pc:spChg chg="mod topLvl">
          <ac:chgData name="Megan U Hazen" userId="30e05359-b9e4-47f2-a3de-c678b6693530" providerId="ADAL" clId="{939E2F73-DF29-49A4-8956-4EC824E7399B}" dt="2026-05-13T00:23:53.661" v="2800" actId="14100"/>
          <ac:spMkLst>
            <pc:docMk/>
            <pc:sldMk cId="1346980664" sldId="405"/>
            <ac:spMk id="20" creationId="{8A403EF4-6EB3-9843-B66E-6C022E41F380}"/>
          </ac:spMkLst>
        </pc:spChg>
        <pc:spChg chg="mod">
          <ac:chgData name="Megan U Hazen" userId="30e05359-b9e4-47f2-a3de-c678b6693530" providerId="ADAL" clId="{939E2F73-DF29-49A4-8956-4EC824E7399B}" dt="2026-05-12T23:10:00.012" v="1132"/>
          <ac:spMkLst>
            <pc:docMk/>
            <pc:sldMk cId="1346980664" sldId="405"/>
            <ac:spMk id="21" creationId="{54048356-97D0-F037-11EF-B56ABBD3BE80}"/>
          </ac:spMkLst>
        </pc:spChg>
        <pc:spChg chg="mod ord">
          <ac:chgData name="Megan U Hazen" userId="30e05359-b9e4-47f2-a3de-c678b6693530" providerId="ADAL" clId="{939E2F73-DF29-49A4-8956-4EC824E7399B}" dt="2026-05-13T00:43:40.706" v="2935"/>
          <ac:spMkLst>
            <pc:docMk/>
            <pc:sldMk cId="1346980664" sldId="405"/>
            <ac:spMk id="24" creationId="{8E884AB7-BEC2-CFA3-A21A-8F369755511F}"/>
          </ac:spMkLst>
        </pc:spChg>
        <pc:spChg chg="mod ord">
          <ac:chgData name="Megan U Hazen" userId="30e05359-b9e4-47f2-a3de-c678b6693530" providerId="ADAL" clId="{939E2F73-DF29-49A4-8956-4EC824E7399B}" dt="2026-05-13T00:43:40.706" v="2935"/>
          <ac:spMkLst>
            <pc:docMk/>
            <pc:sldMk cId="1346980664" sldId="405"/>
            <ac:spMk id="25" creationId="{0849C77A-2DBB-6B94-206F-7418946D630F}"/>
          </ac:spMkLst>
        </pc:spChg>
        <pc:spChg chg="add mod">
          <ac:chgData name="Megan U Hazen" userId="30e05359-b9e4-47f2-a3de-c678b6693530" providerId="ADAL" clId="{939E2F73-DF29-49A4-8956-4EC824E7399B}" dt="2026-05-12T23:11:19.132" v="1157"/>
          <ac:spMkLst>
            <pc:docMk/>
            <pc:sldMk cId="1346980664" sldId="405"/>
            <ac:spMk id="26" creationId="{FB4D97AA-FD1E-0F3A-9D25-5AEAFC27C904}"/>
          </ac:spMkLst>
        </pc:spChg>
        <pc:spChg chg="add mod">
          <ac:chgData name="Megan U Hazen" userId="30e05359-b9e4-47f2-a3de-c678b6693530" providerId="ADAL" clId="{939E2F73-DF29-49A4-8956-4EC824E7399B}" dt="2026-05-12T23:11:19.132" v="1157"/>
          <ac:spMkLst>
            <pc:docMk/>
            <pc:sldMk cId="1346980664" sldId="405"/>
            <ac:spMk id="27" creationId="{C388AF10-A5A2-0C71-BF5A-27BBC7130172}"/>
          </ac:spMkLst>
        </pc:spChg>
        <pc:spChg chg="add mod">
          <ac:chgData name="Megan U Hazen" userId="30e05359-b9e4-47f2-a3de-c678b6693530" providerId="ADAL" clId="{939E2F73-DF29-49A4-8956-4EC824E7399B}" dt="2026-05-12T23:11:19.132" v="1157"/>
          <ac:spMkLst>
            <pc:docMk/>
            <pc:sldMk cId="1346980664" sldId="405"/>
            <ac:spMk id="28" creationId="{B8DEC355-C449-1093-46DE-E32C9DEFDE01}"/>
          </ac:spMkLst>
        </pc:spChg>
        <pc:spChg chg="mod">
          <ac:chgData name="Megan U Hazen" userId="30e05359-b9e4-47f2-a3de-c678b6693530" providerId="ADAL" clId="{939E2F73-DF29-49A4-8956-4EC824E7399B}" dt="2026-05-13T00:24:07.691" v="2814" actId="14100"/>
          <ac:spMkLst>
            <pc:docMk/>
            <pc:sldMk cId="1346980664" sldId="405"/>
            <ac:spMk id="31" creationId="{79456AAF-0906-C4A6-B6C3-2B04E6DFB877}"/>
          </ac:spMkLst>
        </pc:spChg>
        <pc:spChg chg="mod">
          <ac:chgData name="Megan U Hazen" userId="30e05359-b9e4-47f2-a3de-c678b6693530" providerId="ADAL" clId="{939E2F73-DF29-49A4-8956-4EC824E7399B}" dt="2026-05-12T23:11:30.653" v="1158"/>
          <ac:spMkLst>
            <pc:docMk/>
            <pc:sldMk cId="1346980664" sldId="405"/>
            <ac:spMk id="32" creationId="{22FD0B04-89F8-F0A0-1B7F-E986C61BB7D4}"/>
          </ac:spMkLst>
        </pc:spChg>
        <pc:spChg chg="mod">
          <ac:chgData name="Megan U Hazen" userId="30e05359-b9e4-47f2-a3de-c678b6693530" providerId="ADAL" clId="{939E2F73-DF29-49A4-8956-4EC824E7399B}" dt="2026-05-13T00:24:00.633" v="2813" actId="1037"/>
          <ac:spMkLst>
            <pc:docMk/>
            <pc:sldMk cId="1346980664" sldId="405"/>
            <ac:spMk id="33" creationId="{FD75FF54-D1AF-18DE-0B27-BE0C828CE811}"/>
          </ac:spMkLst>
        </pc:spChg>
        <pc:spChg chg="mod">
          <ac:chgData name="Megan U Hazen" userId="30e05359-b9e4-47f2-a3de-c678b6693530" providerId="ADAL" clId="{939E2F73-DF29-49A4-8956-4EC824E7399B}" dt="2026-05-13T00:24:00.633" v="2813" actId="1037"/>
          <ac:spMkLst>
            <pc:docMk/>
            <pc:sldMk cId="1346980664" sldId="405"/>
            <ac:spMk id="34" creationId="{6C4897EA-373E-E87D-FD17-7A84409A3749}"/>
          </ac:spMkLst>
        </pc:spChg>
        <pc:spChg chg="add mod">
          <ac:chgData name="Megan U Hazen" userId="30e05359-b9e4-47f2-a3de-c678b6693530" providerId="ADAL" clId="{939E2F73-DF29-49A4-8956-4EC824E7399B}" dt="2026-05-13T00:35:50.791" v="2872" actId="164"/>
          <ac:spMkLst>
            <pc:docMk/>
            <pc:sldMk cId="1346980664" sldId="405"/>
            <ac:spMk id="36" creationId="{D4A93F42-92B5-77D9-589F-851E30A1CC2E}"/>
          </ac:spMkLst>
        </pc:spChg>
        <pc:spChg chg="add mod">
          <ac:chgData name="Megan U Hazen" userId="30e05359-b9e4-47f2-a3de-c678b6693530" providerId="ADAL" clId="{939E2F73-DF29-49A4-8956-4EC824E7399B}" dt="2026-05-13T00:35:50.791" v="2872" actId="164"/>
          <ac:spMkLst>
            <pc:docMk/>
            <pc:sldMk cId="1346980664" sldId="405"/>
            <ac:spMk id="37" creationId="{E66FBFAD-B696-F913-C982-1DBFF4EA8E5A}"/>
          </ac:spMkLst>
        </pc:spChg>
        <pc:spChg chg="add mod">
          <ac:chgData name="Megan U Hazen" userId="30e05359-b9e4-47f2-a3de-c678b6693530" providerId="ADAL" clId="{939E2F73-DF29-49A4-8956-4EC824E7399B}" dt="2026-05-13T00:35:50.791" v="2872" actId="164"/>
          <ac:spMkLst>
            <pc:docMk/>
            <pc:sldMk cId="1346980664" sldId="405"/>
            <ac:spMk id="38" creationId="{E9FD352C-32B1-9859-521A-A62614FEF466}"/>
          </ac:spMkLst>
        </pc:spChg>
        <pc:grpChg chg="add mod">
          <ac:chgData name="Megan U Hazen" userId="30e05359-b9e4-47f2-a3de-c678b6693530" providerId="ADAL" clId="{939E2F73-DF29-49A4-8956-4EC824E7399B}" dt="2026-05-13T00:35:32.203" v="2871" actId="164"/>
          <ac:grpSpMkLst>
            <pc:docMk/>
            <pc:sldMk cId="1346980664" sldId="405"/>
            <ac:grpSpMk id="9" creationId="{836C02E6-17A2-FA8C-F93F-492D2DF84179}"/>
          </ac:grpSpMkLst>
        </pc:grpChg>
        <pc:grpChg chg="add del mod">
          <ac:chgData name="Megan U Hazen" userId="30e05359-b9e4-47f2-a3de-c678b6693530" providerId="ADAL" clId="{939E2F73-DF29-49A4-8956-4EC824E7399B}" dt="2026-05-12T23:10:10.075" v="1135" actId="478"/>
          <ac:grpSpMkLst>
            <pc:docMk/>
            <pc:sldMk cId="1346980664" sldId="405"/>
            <ac:grpSpMk id="10" creationId="{B72B4A91-2227-F116-A616-1C8F5FA5EAC3}"/>
          </ac:grpSpMkLst>
        </pc:grpChg>
        <pc:grpChg chg="del">
          <ac:chgData name="Megan U Hazen" userId="30e05359-b9e4-47f2-a3de-c678b6693530" providerId="ADAL" clId="{939E2F73-DF29-49A4-8956-4EC824E7399B}" dt="2026-05-12T23:07:06.495" v="1067" actId="165"/>
          <ac:grpSpMkLst>
            <pc:docMk/>
            <pc:sldMk cId="1346980664" sldId="405"/>
            <ac:grpSpMk id="11" creationId="{46CD95B1-5EBC-23D6-1254-FCBD05188B42}"/>
          </ac:grpSpMkLst>
        </pc:grpChg>
        <pc:grpChg chg="mod">
          <ac:chgData name="Megan U Hazen" userId="30e05359-b9e4-47f2-a3de-c678b6693530" providerId="ADAL" clId="{939E2F73-DF29-49A4-8956-4EC824E7399B}" dt="2026-05-12T23:10:00.012" v="1132"/>
          <ac:grpSpMkLst>
            <pc:docMk/>
            <pc:sldMk cId="1346980664" sldId="405"/>
            <ac:grpSpMk id="15" creationId="{2EB963CA-F70B-3F6C-260C-B7E982139A17}"/>
          </ac:grpSpMkLst>
        </pc:grpChg>
        <pc:grpChg chg="mod topLvl">
          <ac:chgData name="Megan U Hazen" userId="30e05359-b9e4-47f2-a3de-c678b6693530" providerId="ADAL" clId="{939E2F73-DF29-49A4-8956-4EC824E7399B}" dt="2026-05-12T23:09:45.151" v="1131" actId="164"/>
          <ac:grpSpMkLst>
            <pc:docMk/>
            <pc:sldMk cId="1346980664" sldId="405"/>
            <ac:grpSpMk id="19" creationId="{2D56286C-89F3-DB71-B8D7-5C7B5522885A}"/>
          </ac:grpSpMkLst>
        </pc:grpChg>
        <pc:grpChg chg="add mod">
          <ac:chgData name="Megan U Hazen" userId="30e05359-b9e4-47f2-a3de-c678b6693530" providerId="ADAL" clId="{939E2F73-DF29-49A4-8956-4EC824E7399B}" dt="2026-05-13T00:35:50.791" v="2872" actId="164"/>
          <ac:grpSpMkLst>
            <pc:docMk/>
            <pc:sldMk cId="1346980664" sldId="405"/>
            <ac:grpSpMk id="29" creationId="{8FD59C37-0C41-EF49-1E82-F0CCFC001C3C}"/>
          </ac:grpSpMkLst>
        </pc:grpChg>
        <pc:grpChg chg="mod">
          <ac:chgData name="Megan U Hazen" userId="30e05359-b9e4-47f2-a3de-c678b6693530" providerId="ADAL" clId="{939E2F73-DF29-49A4-8956-4EC824E7399B}" dt="2026-05-12T23:11:30.653" v="1158"/>
          <ac:grpSpMkLst>
            <pc:docMk/>
            <pc:sldMk cId="1346980664" sldId="405"/>
            <ac:grpSpMk id="30" creationId="{7CBAB712-6153-2671-6C9E-DBD6ABE735B8}"/>
          </ac:grpSpMkLst>
        </pc:grpChg>
        <pc:grpChg chg="add mod ord">
          <ac:chgData name="Megan U Hazen" userId="30e05359-b9e4-47f2-a3de-c678b6693530" providerId="ADAL" clId="{939E2F73-DF29-49A4-8956-4EC824E7399B}" dt="2026-05-13T00:43:40.706" v="2935"/>
          <ac:grpSpMkLst>
            <pc:docMk/>
            <pc:sldMk cId="1346980664" sldId="405"/>
            <ac:grpSpMk id="45" creationId="{2E5AA113-2D4D-A2F8-DA3C-B73DC9AC7939}"/>
          </ac:grpSpMkLst>
        </pc:grpChg>
        <pc:grpChg chg="add mod ord">
          <ac:chgData name="Megan U Hazen" userId="30e05359-b9e4-47f2-a3de-c678b6693530" providerId="ADAL" clId="{939E2F73-DF29-49A4-8956-4EC824E7399B}" dt="2026-05-13T00:43:40.706" v="2935"/>
          <ac:grpSpMkLst>
            <pc:docMk/>
            <pc:sldMk cId="1346980664" sldId="405"/>
            <ac:grpSpMk id="46" creationId="{3DDE39D7-F554-2BC7-ECA8-9CFE99772EA4}"/>
          </ac:grpSpMkLst>
        </pc:grpChg>
        <pc:cxnChg chg="mod ord">
          <ac:chgData name="Megan U Hazen" userId="30e05359-b9e4-47f2-a3de-c678b6693530" providerId="ADAL" clId="{939E2F73-DF29-49A4-8956-4EC824E7399B}" dt="2026-05-13T00:35:50.791" v="2872" actId="164"/>
          <ac:cxnSpMkLst>
            <pc:docMk/>
            <pc:sldMk cId="1346980664" sldId="405"/>
            <ac:cxnSpMk id="22" creationId="{5E48EA89-A1A4-DC32-67BF-883020F0F61E}"/>
          </ac:cxnSpMkLst>
        </pc:cxnChg>
        <pc:cxnChg chg="mod">
          <ac:chgData name="Megan U Hazen" userId="30e05359-b9e4-47f2-a3de-c678b6693530" providerId="ADAL" clId="{939E2F73-DF29-49A4-8956-4EC824E7399B}" dt="2026-05-13T00:35:32.203" v="2871" actId="164"/>
          <ac:cxnSpMkLst>
            <pc:docMk/>
            <pc:sldMk cId="1346980664" sldId="405"/>
            <ac:cxnSpMk id="23" creationId="{E6885B91-8D60-426C-8C9A-FFAED1E9208B}"/>
          </ac:cxnSpMkLst>
        </pc:cxnChg>
        <pc:cxnChg chg="add mod ord">
          <ac:chgData name="Megan U Hazen" userId="30e05359-b9e4-47f2-a3de-c678b6693530" providerId="ADAL" clId="{939E2F73-DF29-49A4-8956-4EC824E7399B}" dt="2026-05-13T00:43:40.706" v="2935"/>
          <ac:cxnSpMkLst>
            <pc:docMk/>
            <pc:sldMk cId="1346980664" sldId="405"/>
            <ac:cxnSpMk id="40" creationId="{2B9C301E-B5DC-CDF9-5357-9BE770302CAD}"/>
          </ac:cxnSpMkLst>
        </pc:cxnChg>
      </pc:sldChg>
      <pc:sldChg chg="modSp add mod">
        <pc:chgData name="Megan U Hazen" userId="30e05359-b9e4-47f2-a3de-c678b6693530" providerId="ADAL" clId="{939E2F73-DF29-49A4-8956-4EC824E7399B}" dt="2026-05-12T23:24:39.952" v="1894" actId="20577"/>
        <pc:sldMkLst>
          <pc:docMk/>
          <pc:sldMk cId="3235142165" sldId="406"/>
        </pc:sldMkLst>
        <pc:spChg chg="mod">
          <ac:chgData name="Megan U Hazen" userId="30e05359-b9e4-47f2-a3de-c678b6693530" providerId="ADAL" clId="{939E2F73-DF29-49A4-8956-4EC824E7399B}" dt="2026-05-12T23:19:21.099" v="1379" actId="20577"/>
          <ac:spMkLst>
            <pc:docMk/>
            <pc:sldMk cId="3235142165" sldId="406"/>
            <ac:spMk id="2" creationId="{DC7724D9-3A3F-EBDD-475D-175077DC2E8F}"/>
          </ac:spMkLst>
        </pc:spChg>
        <pc:spChg chg="mod">
          <ac:chgData name="Megan U Hazen" userId="30e05359-b9e4-47f2-a3de-c678b6693530" providerId="ADAL" clId="{939E2F73-DF29-49A4-8956-4EC824E7399B}" dt="2026-05-12T23:24:39.952" v="1894" actId="20577"/>
          <ac:spMkLst>
            <pc:docMk/>
            <pc:sldMk cId="3235142165" sldId="406"/>
            <ac:spMk id="3" creationId="{FD826F79-D644-4CF9-7BF5-E083A6FA8CDC}"/>
          </ac:spMkLst>
        </pc:spChg>
      </pc:sldChg>
      <pc:sldChg chg="addSp delSp modSp add mod">
        <pc:chgData name="Megan U Hazen" userId="30e05359-b9e4-47f2-a3de-c678b6693530" providerId="ADAL" clId="{939E2F73-DF29-49A4-8956-4EC824E7399B}" dt="2026-05-13T00:52:23.326" v="3059"/>
        <pc:sldMkLst>
          <pc:docMk/>
          <pc:sldMk cId="522587602" sldId="407"/>
        </pc:sldMkLst>
        <pc:spChg chg="mod ord">
          <ac:chgData name="Megan U Hazen" userId="30e05359-b9e4-47f2-a3de-c678b6693530" providerId="ADAL" clId="{939E2F73-DF29-49A4-8956-4EC824E7399B}" dt="2026-05-13T00:52:23.326" v="3059"/>
          <ac:spMkLst>
            <pc:docMk/>
            <pc:sldMk cId="522587602" sldId="407"/>
            <ac:spMk id="2" creationId="{C38A2AEE-D207-CAA8-208A-ABCD9372C8D1}"/>
          </ac:spMkLst>
        </pc:spChg>
        <pc:spChg chg="mod ord">
          <ac:chgData name="Megan U Hazen" userId="30e05359-b9e4-47f2-a3de-c678b6693530" providerId="ADAL" clId="{939E2F73-DF29-49A4-8956-4EC824E7399B}" dt="2026-05-13T00:52:23.326" v="3059"/>
          <ac:spMkLst>
            <pc:docMk/>
            <pc:sldMk cId="522587602" sldId="407"/>
            <ac:spMk id="4" creationId="{2A67849D-AAB9-1F53-A07B-3B57D4509468}"/>
          </ac:spMkLst>
        </pc:spChg>
        <pc:spChg chg="mod ord">
          <ac:chgData name="Megan U Hazen" userId="30e05359-b9e4-47f2-a3de-c678b6693530" providerId="ADAL" clId="{939E2F73-DF29-49A4-8956-4EC824E7399B}" dt="2026-05-13T00:52:23.326" v="3059"/>
          <ac:spMkLst>
            <pc:docMk/>
            <pc:sldMk cId="522587602" sldId="407"/>
            <ac:spMk id="5" creationId="{6D90B2D0-63AF-B922-2C3B-1973AF9B689A}"/>
          </ac:spMkLst>
        </pc:spChg>
        <pc:spChg chg="add del mod">
          <ac:chgData name="Megan U Hazen" userId="30e05359-b9e4-47f2-a3de-c678b6693530" providerId="ADAL" clId="{939E2F73-DF29-49A4-8956-4EC824E7399B}" dt="2026-05-12T23:26:08.909" v="2052" actId="478"/>
          <ac:spMkLst>
            <pc:docMk/>
            <pc:sldMk cId="522587602" sldId="407"/>
            <ac:spMk id="6" creationId="{5D32A939-C230-1D38-DD84-F2411F3BB8B5}"/>
          </ac:spMkLst>
        </pc:spChg>
        <pc:spChg chg="add del mod ord">
          <ac:chgData name="Megan U Hazen" userId="30e05359-b9e4-47f2-a3de-c678b6693530" providerId="ADAL" clId="{939E2F73-DF29-49A4-8956-4EC824E7399B}" dt="2026-05-13T00:52:23.326" v="3059"/>
          <ac:spMkLst>
            <pc:docMk/>
            <pc:sldMk cId="522587602" sldId="407"/>
            <ac:spMk id="7" creationId="{CB77DDC6-6C55-2ADC-0041-8916E10646E5}"/>
          </ac:spMkLst>
        </pc:spChg>
        <pc:spChg chg="add mod ord">
          <ac:chgData name="Megan U Hazen" userId="30e05359-b9e4-47f2-a3de-c678b6693530" providerId="ADAL" clId="{939E2F73-DF29-49A4-8956-4EC824E7399B}" dt="2026-05-13T00:52:23.326" v="3059"/>
          <ac:spMkLst>
            <pc:docMk/>
            <pc:sldMk cId="522587602" sldId="407"/>
            <ac:spMk id="11" creationId="{86CC4F32-75AA-6A5E-6568-7F3C674C3E65}"/>
          </ac:spMkLst>
        </pc:spChg>
        <pc:spChg chg="mod">
          <ac:chgData name="Megan U Hazen" userId="30e05359-b9e4-47f2-a3de-c678b6693530" providerId="ADAL" clId="{939E2F73-DF29-49A4-8956-4EC824E7399B}" dt="2026-05-13T00:24:46.404" v="2844" actId="1037"/>
          <ac:spMkLst>
            <pc:docMk/>
            <pc:sldMk cId="522587602" sldId="407"/>
            <ac:spMk id="13" creationId="{62C5616C-C1C8-FDC2-4B49-1DCA2712F423}"/>
          </ac:spMkLst>
        </pc:spChg>
        <pc:spChg chg="mod">
          <ac:chgData name="Megan U Hazen" userId="30e05359-b9e4-47f2-a3de-c678b6693530" providerId="ADAL" clId="{939E2F73-DF29-49A4-8956-4EC824E7399B}" dt="2026-05-13T00:24:46.404" v="2844" actId="1037"/>
          <ac:spMkLst>
            <pc:docMk/>
            <pc:sldMk cId="522587602" sldId="407"/>
            <ac:spMk id="14" creationId="{A735B2CC-573D-66A6-8ABD-6188BA2FA6FA}"/>
          </ac:spMkLst>
        </pc:spChg>
        <pc:spChg chg="mod">
          <ac:chgData name="Megan U Hazen" userId="30e05359-b9e4-47f2-a3de-c678b6693530" providerId="ADAL" clId="{939E2F73-DF29-49A4-8956-4EC824E7399B}" dt="2026-05-13T00:24:52.822" v="2845" actId="14100"/>
          <ac:spMkLst>
            <pc:docMk/>
            <pc:sldMk cId="522587602" sldId="407"/>
            <ac:spMk id="20" creationId="{AA7CB2BE-66DD-387F-C150-B94E1656446A}"/>
          </ac:spMkLst>
        </pc:spChg>
        <pc:spChg chg="del">
          <ac:chgData name="Megan U Hazen" userId="30e05359-b9e4-47f2-a3de-c678b6693530" providerId="ADAL" clId="{939E2F73-DF29-49A4-8956-4EC824E7399B}" dt="2026-05-12T23:27:00.380" v="2288" actId="478"/>
          <ac:spMkLst>
            <pc:docMk/>
            <pc:sldMk cId="522587602" sldId="407"/>
            <ac:spMk id="24" creationId="{9C29375E-B88C-BB61-06DF-D79114BC2EA0}"/>
          </ac:spMkLst>
        </pc:spChg>
        <pc:spChg chg="mod ord">
          <ac:chgData name="Megan U Hazen" userId="30e05359-b9e4-47f2-a3de-c678b6693530" providerId="ADAL" clId="{939E2F73-DF29-49A4-8956-4EC824E7399B}" dt="2026-05-13T00:52:23.326" v="3059"/>
          <ac:spMkLst>
            <pc:docMk/>
            <pc:sldMk cId="522587602" sldId="407"/>
            <ac:spMk id="25" creationId="{8C25F333-3762-69DE-1C4A-6248416050D9}"/>
          </ac:spMkLst>
        </pc:spChg>
        <pc:spChg chg="mod">
          <ac:chgData name="Megan U Hazen" userId="30e05359-b9e4-47f2-a3de-c678b6693530" providerId="ADAL" clId="{939E2F73-DF29-49A4-8956-4EC824E7399B}" dt="2026-05-13T00:24:37.487" v="2830" actId="14100"/>
          <ac:spMkLst>
            <pc:docMk/>
            <pc:sldMk cId="522587602" sldId="407"/>
            <ac:spMk id="31" creationId="{C61E949F-4C96-E9C3-438C-BA12AA73B7A9}"/>
          </ac:spMkLst>
        </pc:spChg>
        <pc:spChg chg="mod">
          <ac:chgData name="Megan U Hazen" userId="30e05359-b9e4-47f2-a3de-c678b6693530" providerId="ADAL" clId="{939E2F73-DF29-49A4-8956-4EC824E7399B}" dt="2026-05-13T00:24:30.407" v="2829" actId="1037"/>
          <ac:spMkLst>
            <pc:docMk/>
            <pc:sldMk cId="522587602" sldId="407"/>
            <ac:spMk id="33" creationId="{29DEF63E-6A1F-0B6E-CDA7-3B67B0815034}"/>
          </ac:spMkLst>
        </pc:spChg>
        <pc:spChg chg="mod">
          <ac:chgData name="Megan U Hazen" userId="30e05359-b9e4-47f2-a3de-c678b6693530" providerId="ADAL" clId="{939E2F73-DF29-49A4-8956-4EC824E7399B}" dt="2026-05-13T00:24:30.407" v="2829" actId="1037"/>
          <ac:spMkLst>
            <pc:docMk/>
            <pc:sldMk cId="522587602" sldId="407"/>
            <ac:spMk id="34" creationId="{907FC23B-6909-B19E-33E6-23227AC285FE}"/>
          </ac:spMkLst>
        </pc:spChg>
        <pc:spChg chg="mod">
          <ac:chgData name="Megan U Hazen" userId="30e05359-b9e4-47f2-a3de-c678b6693530" providerId="ADAL" clId="{939E2F73-DF29-49A4-8956-4EC824E7399B}" dt="2026-05-13T00:36:22.345" v="2874" actId="164"/>
          <ac:spMkLst>
            <pc:docMk/>
            <pc:sldMk cId="522587602" sldId="407"/>
            <ac:spMk id="36" creationId="{A53727CF-4A69-A150-BA91-1B1F4C427796}"/>
          </ac:spMkLst>
        </pc:spChg>
        <pc:spChg chg="mod">
          <ac:chgData name="Megan U Hazen" userId="30e05359-b9e4-47f2-a3de-c678b6693530" providerId="ADAL" clId="{939E2F73-DF29-49A4-8956-4EC824E7399B}" dt="2026-05-13T00:36:22.345" v="2874" actId="164"/>
          <ac:spMkLst>
            <pc:docMk/>
            <pc:sldMk cId="522587602" sldId="407"/>
            <ac:spMk id="37" creationId="{21F79004-DEED-4268-30FA-73946BEB9201}"/>
          </ac:spMkLst>
        </pc:spChg>
        <pc:spChg chg="mod">
          <ac:chgData name="Megan U Hazen" userId="30e05359-b9e4-47f2-a3de-c678b6693530" providerId="ADAL" clId="{939E2F73-DF29-49A4-8956-4EC824E7399B}" dt="2026-05-13T00:36:22.345" v="2874" actId="164"/>
          <ac:spMkLst>
            <pc:docMk/>
            <pc:sldMk cId="522587602" sldId="407"/>
            <ac:spMk id="38" creationId="{D3130A95-30BD-E2A5-EB79-DD5A83D0E1DF}"/>
          </ac:spMkLst>
        </pc:spChg>
        <pc:grpChg chg="mod">
          <ac:chgData name="Megan U Hazen" userId="30e05359-b9e4-47f2-a3de-c678b6693530" providerId="ADAL" clId="{939E2F73-DF29-49A4-8956-4EC824E7399B}" dt="2026-05-13T00:36:05.737" v="2873" actId="164"/>
          <ac:grpSpMkLst>
            <pc:docMk/>
            <pc:sldMk cId="522587602" sldId="407"/>
            <ac:grpSpMk id="9" creationId="{271FD3D9-5CBF-3EBA-2642-54033F1F8370}"/>
          </ac:grpSpMkLst>
        </pc:grpChg>
        <pc:grpChg chg="add mod ord">
          <ac:chgData name="Megan U Hazen" userId="30e05359-b9e4-47f2-a3de-c678b6693530" providerId="ADAL" clId="{939E2F73-DF29-49A4-8956-4EC824E7399B}" dt="2026-05-13T00:52:23.326" v="3059"/>
          <ac:grpSpMkLst>
            <pc:docMk/>
            <pc:sldMk cId="522587602" sldId="407"/>
            <ac:grpSpMk id="21" creationId="{89E5FB41-25E6-2AB7-4EA0-CA6111DF0C86}"/>
          </ac:grpSpMkLst>
        </pc:grpChg>
        <pc:grpChg chg="add mod ord">
          <ac:chgData name="Megan U Hazen" userId="30e05359-b9e4-47f2-a3de-c678b6693530" providerId="ADAL" clId="{939E2F73-DF29-49A4-8956-4EC824E7399B}" dt="2026-05-13T00:52:23.326" v="3059"/>
          <ac:grpSpMkLst>
            <pc:docMk/>
            <pc:sldMk cId="522587602" sldId="407"/>
            <ac:grpSpMk id="26" creationId="{E6FB892B-0F8B-ADDA-3E82-BC6B5D30AACD}"/>
          </ac:grpSpMkLst>
        </pc:grpChg>
        <pc:grpChg chg="mod">
          <ac:chgData name="Megan U Hazen" userId="30e05359-b9e4-47f2-a3de-c678b6693530" providerId="ADAL" clId="{939E2F73-DF29-49A4-8956-4EC824E7399B}" dt="2026-05-13T00:36:22.345" v="2874" actId="164"/>
          <ac:grpSpMkLst>
            <pc:docMk/>
            <pc:sldMk cId="522587602" sldId="407"/>
            <ac:grpSpMk id="29" creationId="{6069A713-DAD2-8C08-C44D-45813C038549}"/>
          </ac:grpSpMkLst>
        </pc:grpChg>
        <pc:cxnChg chg="mod">
          <ac:chgData name="Megan U Hazen" userId="30e05359-b9e4-47f2-a3de-c678b6693530" providerId="ADAL" clId="{939E2F73-DF29-49A4-8956-4EC824E7399B}" dt="2026-05-13T00:51:33.109" v="3054" actId="1035"/>
          <ac:cxnSpMkLst>
            <pc:docMk/>
            <pc:sldMk cId="522587602" sldId="407"/>
            <ac:cxnSpMk id="22" creationId="{EBFDB8A5-9380-3ED3-DEE2-9C5776ADD25D}"/>
          </ac:cxnSpMkLst>
        </pc:cxnChg>
        <pc:cxnChg chg="mod">
          <ac:chgData name="Megan U Hazen" userId="30e05359-b9e4-47f2-a3de-c678b6693530" providerId="ADAL" clId="{939E2F73-DF29-49A4-8956-4EC824E7399B}" dt="2026-05-13T00:48:19.320" v="2967" actId="1037"/>
          <ac:cxnSpMkLst>
            <pc:docMk/>
            <pc:sldMk cId="522587602" sldId="407"/>
            <ac:cxnSpMk id="23" creationId="{5ABF1453-C727-3042-5C3B-5595684C8B00}"/>
          </ac:cxnSpMkLst>
        </pc:cxnChg>
        <pc:cxnChg chg="mod ord">
          <ac:chgData name="Megan U Hazen" userId="30e05359-b9e4-47f2-a3de-c678b6693530" providerId="ADAL" clId="{939E2F73-DF29-49A4-8956-4EC824E7399B}" dt="2026-05-13T00:52:23.326" v="3059"/>
          <ac:cxnSpMkLst>
            <pc:docMk/>
            <pc:sldMk cId="522587602" sldId="407"/>
            <ac:cxnSpMk id="40" creationId="{826D07E1-65A4-C36F-613E-C680AEF1C052}"/>
          </ac:cxnSpMkLst>
        </pc:cxnChg>
      </pc:sldChg>
      <pc:sldChg chg="addSp delSp modSp new mod modClrScheme chgLayout">
        <pc:chgData name="Megan U Hazen" userId="30e05359-b9e4-47f2-a3de-c678b6693530" providerId="ADAL" clId="{939E2F73-DF29-49A4-8956-4EC824E7399B}" dt="2026-05-13T00:04:37.918" v="2658" actId="20577"/>
        <pc:sldMkLst>
          <pc:docMk/>
          <pc:sldMk cId="1935288709" sldId="408"/>
        </pc:sldMkLst>
        <pc:spChg chg="mod ord">
          <ac:chgData name="Megan U Hazen" userId="30e05359-b9e4-47f2-a3de-c678b6693530" providerId="ADAL" clId="{939E2F73-DF29-49A4-8956-4EC824E7399B}" dt="2026-05-12T23:35:21.239" v="2625" actId="14100"/>
          <ac:spMkLst>
            <pc:docMk/>
            <pc:sldMk cId="1935288709" sldId="408"/>
            <ac:spMk id="2" creationId="{692F3009-65E1-A54F-9CCE-11F7B31FF4E3}"/>
          </ac:spMkLst>
        </pc:spChg>
        <pc:spChg chg="add del mod ord">
          <ac:chgData name="Megan U Hazen" userId="30e05359-b9e4-47f2-a3de-c678b6693530" providerId="ADAL" clId="{939E2F73-DF29-49A4-8956-4EC824E7399B}" dt="2026-05-12T23:32:45.421" v="2616" actId="700"/>
          <ac:spMkLst>
            <pc:docMk/>
            <pc:sldMk cId="1935288709" sldId="408"/>
            <ac:spMk id="3" creationId="{1E144E42-3BA3-8C6B-C432-D1B4D95C489A}"/>
          </ac:spMkLst>
        </pc:spChg>
        <pc:spChg chg="add del">
          <ac:chgData name="Megan U Hazen" userId="30e05359-b9e4-47f2-a3de-c678b6693530" providerId="ADAL" clId="{939E2F73-DF29-49A4-8956-4EC824E7399B}" dt="2026-05-12T23:32:45.421" v="2616" actId="700"/>
          <ac:spMkLst>
            <pc:docMk/>
            <pc:sldMk cId="1935288709" sldId="408"/>
            <ac:spMk id="4" creationId="{26A26F68-DCD5-A922-D3B3-5498968CA6C0}"/>
          </ac:spMkLst>
        </pc:spChg>
        <pc:spChg chg="mod ord">
          <ac:chgData name="Megan U Hazen" userId="30e05359-b9e4-47f2-a3de-c678b6693530" providerId="ADAL" clId="{939E2F73-DF29-49A4-8956-4EC824E7399B}" dt="2026-05-12T23:32:45.421" v="2616" actId="700"/>
          <ac:spMkLst>
            <pc:docMk/>
            <pc:sldMk cId="1935288709" sldId="408"/>
            <ac:spMk id="5" creationId="{A1EB9FA4-A484-DD1A-146B-1D3A2130623C}"/>
          </ac:spMkLst>
        </pc:spChg>
        <pc:spChg chg="mod ord">
          <ac:chgData name="Megan U Hazen" userId="30e05359-b9e4-47f2-a3de-c678b6693530" providerId="ADAL" clId="{939E2F73-DF29-49A4-8956-4EC824E7399B}" dt="2026-05-12T23:32:45.421" v="2616" actId="700"/>
          <ac:spMkLst>
            <pc:docMk/>
            <pc:sldMk cId="1935288709" sldId="408"/>
            <ac:spMk id="6" creationId="{975A5D3F-F3B9-8688-40AD-A97358B9BEB5}"/>
          </ac:spMkLst>
        </pc:spChg>
        <pc:spChg chg="add del mod ord">
          <ac:chgData name="Megan U Hazen" userId="30e05359-b9e4-47f2-a3de-c678b6693530" providerId="ADAL" clId="{939E2F73-DF29-49A4-8956-4EC824E7399B}" dt="2026-05-12T23:32:40.534" v="2615" actId="700"/>
          <ac:spMkLst>
            <pc:docMk/>
            <pc:sldMk cId="1935288709" sldId="408"/>
            <ac:spMk id="7" creationId="{2055739A-C185-827D-F9B2-759B8A2D7DF1}"/>
          </ac:spMkLst>
        </pc:spChg>
        <pc:spChg chg="add mod">
          <ac:chgData name="Megan U Hazen" userId="30e05359-b9e4-47f2-a3de-c678b6693530" providerId="ADAL" clId="{939E2F73-DF29-49A4-8956-4EC824E7399B}" dt="2026-05-12T23:32:39.566" v="2614"/>
          <ac:spMkLst>
            <pc:docMk/>
            <pc:sldMk cId="1935288709" sldId="408"/>
            <ac:spMk id="8" creationId="{8F3E5077-0321-5BF8-EBBA-E9A87E43CC1D}"/>
          </ac:spMkLst>
        </pc:spChg>
        <pc:spChg chg="add mod ord">
          <ac:chgData name="Megan U Hazen" userId="30e05359-b9e4-47f2-a3de-c678b6693530" providerId="ADAL" clId="{939E2F73-DF29-49A4-8956-4EC824E7399B}" dt="2026-05-13T00:04:37.918" v="2658" actId="20577"/>
          <ac:spMkLst>
            <pc:docMk/>
            <pc:sldMk cId="1935288709" sldId="408"/>
            <ac:spMk id="9" creationId="{3BB7F971-FC7D-7F3C-F4B8-48BEEE5D0E6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93E607-F3CD-4D05-8211-05B214C08966}" type="datetimeFigureOut">
              <a:rPr lang="en-US" smtClean="0"/>
              <a:t>5/13/2026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434D68-4E3A-47C4-BCAC-F17451564682}" type="slidenum">
              <a:rPr lang="en-US" smtClean="0"/>
              <a:t>‹#›</a:t>
            </a:fld>
            <a:endParaRPr lang="en-US"/>
          </a:p>
        </p:txBody>
      </p:sp>
    </p:spTree>
    <p:extLst>
      <p:ext uri="{BB962C8B-B14F-4D97-AF65-F5344CB8AC3E}">
        <p14:creationId xmlns:p14="http://schemas.microsoft.com/office/powerpoint/2010/main" val="34870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434D68-4E3A-47C4-BCAC-F17451564682}" type="slidenum">
              <a:rPr lang="en-US" smtClean="0"/>
              <a:t>1</a:t>
            </a:fld>
            <a:endParaRPr lang="en-US"/>
          </a:p>
        </p:txBody>
      </p:sp>
    </p:spTree>
    <p:extLst>
      <p:ext uri="{BB962C8B-B14F-4D97-AF65-F5344CB8AC3E}">
        <p14:creationId xmlns:p14="http://schemas.microsoft.com/office/powerpoint/2010/main" val="35933491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FC937-6D62-E4F2-A079-B8982BD2F7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A14124-25EA-EA64-7098-03545617EF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7FE715-CB83-6F99-B5C0-D30711165604}"/>
              </a:ext>
            </a:extLst>
          </p:cNvPr>
          <p:cNvSpPr>
            <a:spLocks noGrp="1"/>
          </p:cNvSpPr>
          <p:nvPr>
            <p:ph type="body" idx="1"/>
          </p:nvPr>
        </p:nvSpPr>
        <p:spPr/>
        <p:txBody>
          <a:bodyPr/>
          <a:lstStyle/>
          <a:p>
            <a:r>
              <a:rPr lang="en-US"/>
              <a:t>Note:  These all have usable memory, its just only shown in one.  Will need to call that out.</a:t>
            </a:r>
          </a:p>
        </p:txBody>
      </p:sp>
      <p:sp>
        <p:nvSpPr>
          <p:cNvPr id="4" name="Slide Number Placeholder 3">
            <a:extLst>
              <a:ext uri="{FF2B5EF4-FFF2-40B4-BE49-F238E27FC236}">
                <a16:creationId xmlns:a16="http://schemas.microsoft.com/office/drawing/2014/main" id="{6455FB2E-34A4-978B-2A6C-4D0B8598CFDB}"/>
              </a:ext>
            </a:extLst>
          </p:cNvPr>
          <p:cNvSpPr>
            <a:spLocks noGrp="1"/>
          </p:cNvSpPr>
          <p:nvPr>
            <p:ph type="sldNum" sz="quarter" idx="5"/>
          </p:nvPr>
        </p:nvSpPr>
        <p:spPr/>
        <p:txBody>
          <a:bodyPr/>
          <a:lstStyle/>
          <a:p>
            <a:fld id="{BF434D68-4E3A-47C4-BCAC-F17451564682}" type="slidenum">
              <a:rPr lang="en-US" smtClean="0"/>
              <a:t>24</a:t>
            </a:fld>
            <a:endParaRPr lang="en-US"/>
          </a:p>
        </p:txBody>
      </p:sp>
    </p:spTree>
    <p:extLst>
      <p:ext uri="{BB962C8B-B14F-4D97-AF65-F5344CB8AC3E}">
        <p14:creationId xmlns:p14="http://schemas.microsoft.com/office/powerpoint/2010/main" val="36837271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3161E6-171C-4619-D786-392F9BF84B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3A75BE-1010-32C9-1FC7-D47C9FC204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7E8536-430D-50FB-0030-E4F960497108}"/>
              </a:ext>
            </a:extLst>
          </p:cNvPr>
          <p:cNvSpPr>
            <a:spLocks noGrp="1"/>
          </p:cNvSpPr>
          <p:nvPr>
            <p:ph type="body" idx="1"/>
          </p:nvPr>
        </p:nvSpPr>
        <p:spPr/>
        <p:txBody>
          <a:bodyPr/>
          <a:lstStyle/>
          <a:p>
            <a:r>
              <a:rPr lang="en-US"/>
              <a:t>Note:  These all have usable memory, its just only shown in one.  Will need to call that out.</a:t>
            </a:r>
          </a:p>
        </p:txBody>
      </p:sp>
      <p:sp>
        <p:nvSpPr>
          <p:cNvPr id="4" name="Slide Number Placeholder 3">
            <a:extLst>
              <a:ext uri="{FF2B5EF4-FFF2-40B4-BE49-F238E27FC236}">
                <a16:creationId xmlns:a16="http://schemas.microsoft.com/office/drawing/2014/main" id="{32A81652-C92E-9A2B-CB08-B47D449E7F22}"/>
              </a:ext>
            </a:extLst>
          </p:cNvPr>
          <p:cNvSpPr>
            <a:spLocks noGrp="1"/>
          </p:cNvSpPr>
          <p:nvPr>
            <p:ph type="sldNum" sz="quarter" idx="5"/>
          </p:nvPr>
        </p:nvSpPr>
        <p:spPr/>
        <p:txBody>
          <a:bodyPr/>
          <a:lstStyle/>
          <a:p>
            <a:fld id="{BF434D68-4E3A-47C4-BCAC-F17451564682}" type="slidenum">
              <a:rPr lang="en-US" smtClean="0"/>
              <a:t>26</a:t>
            </a:fld>
            <a:endParaRPr lang="en-US"/>
          </a:p>
        </p:txBody>
      </p:sp>
    </p:spTree>
    <p:extLst>
      <p:ext uri="{BB962C8B-B14F-4D97-AF65-F5344CB8AC3E}">
        <p14:creationId xmlns:p14="http://schemas.microsoft.com/office/powerpoint/2010/main" val="37585743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434D68-4E3A-47C4-BCAC-F17451564682}" type="slidenum">
              <a:rPr lang="en-US" smtClean="0"/>
              <a:t>27</a:t>
            </a:fld>
            <a:endParaRPr lang="en-US"/>
          </a:p>
        </p:txBody>
      </p:sp>
    </p:spTree>
    <p:extLst>
      <p:ext uri="{BB962C8B-B14F-4D97-AF65-F5344CB8AC3E}">
        <p14:creationId xmlns:p14="http://schemas.microsoft.com/office/powerpoint/2010/main" val="6789831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434D68-4E3A-47C4-BCAC-F17451564682}" type="slidenum">
              <a:rPr lang="en-US" smtClean="0"/>
              <a:t>31</a:t>
            </a:fld>
            <a:endParaRPr lang="en-US"/>
          </a:p>
        </p:txBody>
      </p:sp>
    </p:spTree>
    <p:extLst>
      <p:ext uri="{BB962C8B-B14F-4D97-AF65-F5344CB8AC3E}">
        <p14:creationId xmlns:p14="http://schemas.microsoft.com/office/powerpoint/2010/main" val="15399147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8378AA-2AE7-9F2F-DFD3-885EE86969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44FD11-922F-2B90-5769-F890CC6F36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F86EF1-5F72-6081-8F7E-DD0F7A0EBCA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CF28412-D956-20FD-4DDB-3CC645CF8E05}"/>
              </a:ext>
            </a:extLst>
          </p:cNvPr>
          <p:cNvSpPr>
            <a:spLocks noGrp="1"/>
          </p:cNvSpPr>
          <p:nvPr>
            <p:ph type="sldNum" sz="quarter" idx="5"/>
          </p:nvPr>
        </p:nvSpPr>
        <p:spPr/>
        <p:txBody>
          <a:bodyPr/>
          <a:lstStyle/>
          <a:p>
            <a:fld id="{BF434D68-4E3A-47C4-BCAC-F17451564682}" type="slidenum">
              <a:rPr lang="en-US" smtClean="0"/>
              <a:t>32</a:t>
            </a:fld>
            <a:endParaRPr lang="en-US"/>
          </a:p>
        </p:txBody>
      </p:sp>
    </p:spTree>
    <p:extLst>
      <p:ext uri="{BB962C8B-B14F-4D97-AF65-F5344CB8AC3E}">
        <p14:creationId xmlns:p14="http://schemas.microsoft.com/office/powerpoint/2010/main" val="15647869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Its useful to ask what is at </a:t>
            </a:r>
            <a:r>
              <a:rPr lang="en-US" err="1"/>
              <a:t>arr</a:t>
            </a:r>
            <a:r>
              <a:rPr lang="en-US"/>
              <a:t>[len+1] here.</a:t>
            </a:r>
          </a:p>
        </p:txBody>
      </p:sp>
      <p:sp>
        <p:nvSpPr>
          <p:cNvPr id="4" name="Slide Number Placeholder 3"/>
          <p:cNvSpPr>
            <a:spLocks noGrp="1"/>
          </p:cNvSpPr>
          <p:nvPr>
            <p:ph type="sldNum" sz="quarter" idx="5"/>
          </p:nvPr>
        </p:nvSpPr>
        <p:spPr/>
        <p:txBody>
          <a:bodyPr/>
          <a:lstStyle/>
          <a:p>
            <a:fld id="{BF434D68-4E3A-47C4-BCAC-F17451564682}" type="slidenum">
              <a:rPr lang="en-US" smtClean="0"/>
              <a:t>3</a:t>
            </a:fld>
            <a:endParaRPr lang="en-US"/>
          </a:p>
        </p:txBody>
      </p:sp>
    </p:spTree>
    <p:extLst>
      <p:ext uri="{BB962C8B-B14F-4D97-AF65-F5344CB8AC3E}">
        <p14:creationId xmlns:p14="http://schemas.microsoft.com/office/powerpoint/2010/main" val="16986122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Note: we got a warning when we compiled this, but, we can still compile and use it.</a:t>
            </a:r>
            <a:br>
              <a:rPr lang="en-US"/>
            </a:br>
            <a:r>
              <a:rPr lang="en-US"/>
              <a:t>*must pay attention to warnings*</a:t>
            </a:r>
            <a:br>
              <a:rPr lang="en-US"/>
            </a:br>
            <a:r>
              <a:rPr lang="en-US"/>
              <a:t>*must pay attention to buffer sizes*</a:t>
            </a:r>
          </a:p>
        </p:txBody>
      </p:sp>
      <p:sp>
        <p:nvSpPr>
          <p:cNvPr id="4" name="Slide Number Placeholder 3"/>
          <p:cNvSpPr>
            <a:spLocks noGrp="1"/>
          </p:cNvSpPr>
          <p:nvPr>
            <p:ph type="sldNum" sz="quarter" idx="5"/>
          </p:nvPr>
        </p:nvSpPr>
        <p:spPr/>
        <p:txBody>
          <a:bodyPr/>
          <a:lstStyle/>
          <a:p>
            <a:fld id="{BF434D68-4E3A-47C4-BCAC-F17451564682}" type="slidenum">
              <a:rPr lang="en-US" smtClean="0"/>
              <a:t>9</a:t>
            </a:fld>
            <a:endParaRPr lang="en-US"/>
          </a:p>
        </p:txBody>
      </p:sp>
    </p:spTree>
    <p:extLst>
      <p:ext uri="{BB962C8B-B14F-4D97-AF65-F5344CB8AC3E}">
        <p14:creationId xmlns:p14="http://schemas.microsoft.com/office/powerpoint/2010/main" val="11018269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err="1"/>
              <a:t>Rpb</a:t>
            </a:r>
            <a:r>
              <a:rPr lang="en-US"/>
              <a:t> is going to point to the caller frame</a:t>
            </a:r>
            <a:br>
              <a:rPr lang="en-US"/>
            </a:br>
            <a:r>
              <a:rPr lang="en-US"/>
              <a:t>rip is the next instruction</a:t>
            </a:r>
          </a:p>
          <a:p>
            <a:endParaRPr lang="en-US"/>
          </a:p>
          <a:p>
            <a:endParaRPr lang="en-US"/>
          </a:p>
        </p:txBody>
      </p:sp>
      <p:sp>
        <p:nvSpPr>
          <p:cNvPr id="4" name="Slide Number Placeholder 3"/>
          <p:cNvSpPr>
            <a:spLocks noGrp="1"/>
          </p:cNvSpPr>
          <p:nvPr>
            <p:ph type="sldNum" sz="quarter" idx="5"/>
          </p:nvPr>
        </p:nvSpPr>
        <p:spPr/>
        <p:txBody>
          <a:bodyPr/>
          <a:lstStyle/>
          <a:p>
            <a:fld id="{BF434D68-4E3A-47C4-BCAC-F17451564682}" type="slidenum">
              <a:rPr lang="en-US" smtClean="0"/>
              <a:t>10</a:t>
            </a:fld>
            <a:endParaRPr lang="en-US"/>
          </a:p>
        </p:txBody>
      </p:sp>
    </p:spTree>
    <p:extLst>
      <p:ext uri="{BB962C8B-B14F-4D97-AF65-F5344CB8AC3E}">
        <p14:creationId xmlns:p14="http://schemas.microsoft.com/office/powerpoint/2010/main" val="7341370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B3A81A-FB2C-8A48-0F3C-423DA11ADA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06D2BC-3486-8D01-1A91-42C352FC2D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7FCE39-0126-6386-3589-268394EDABC0}"/>
              </a:ext>
            </a:extLst>
          </p:cNvPr>
          <p:cNvSpPr>
            <a:spLocks noGrp="1"/>
          </p:cNvSpPr>
          <p:nvPr>
            <p:ph type="body" idx="1"/>
          </p:nvPr>
        </p:nvSpPr>
        <p:spPr/>
        <p:txBody>
          <a:bodyPr/>
          <a:lstStyle/>
          <a:p>
            <a:r>
              <a:rPr lang="en-US"/>
              <a:t>Note: we got a warning when we compiled this, but, we can still compile and use it.</a:t>
            </a:r>
            <a:br>
              <a:rPr lang="en-US"/>
            </a:br>
            <a:r>
              <a:rPr lang="en-US"/>
              <a:t>*must pay attention to warnings*</a:t>
            </a:r>
            <a:br>
              <a:rPr lang="en-US"/>
            </a:br>
            <a:r>
              <a:rPr lang="en-US"/>
              <a:t>*must pay attention to buffer sizes*</a:t>
            </a:r>
          </a:p>
        </p:txBody>
      </p:sp>
      <p:sp>
        <p:nvSpPr>
          <p:cNvPr id="4" name="Slide Number Placeholder 3">
            <a:extLst>
              <a:ext uri="{FF2B5EF4-FFF2-40B4-BE49-F238E27FC236}">
                <a16:creationId xmlns:a16="http://schemas.microsoft.com/office/drawing/2014/main" id="{9FEF5834-B9B4-91A4-249F-1D31F36EB5AD}"/>
              </a:ext>
            </a:extLst>
          </p:cNvPr>
          <p:cNvSpPr>
            <a:spLocks noGrp="1"/>
          </p:cNvSpPr>
          <p:nvPr>
            <p:ph type="sldNum" sz="quarter" idx="5"/>
          </p:nvPr>
        </p:nvSpPr>
        <p:spPr/>
        <p:txBody>
          <a:bodyPr/>
          <a:lstStyle/>
          <a:p>
            <a:fld id="{BF434D68-4E3A-47C4-BCAC-F17451564682}" type="slidenum">
              <a:rPr lang="en-US" smtClean="0"/>
              <a:t>11</a:t>
            </a:fld>
            <a:endParaRPr lang="en-US"/>
          </a:p>
        </p:txBody>
      </p:sp>
    </p:spTree>
    <p:extLst>
      <p:ext uri="{BB962C8B-B14F-4D97-AF65-F5344CB8AC3E}">
        <p14:creationId xmlns:p14="http://schemas.microsoft.com/office/powerpoint/2010/main" val="25850700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8DAA03-77E3-2C6A-F4D2-9D47297E5C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6E7A93-9D16-BC2B-45AC-009DA1F2A3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CEDCB2-83D1-09A6-A741-77FC193ED6D8}"/>
              </a:ext>
            </a:extLst>
          </p:cNvPr>
          <p:cNvSpPr>
            <a:spLocks noGrp="1"/>
          </p:cNvSpPr>
          <p:nvPr>
            <p:ph type="body" idx="1"/>
          </p:nvPr>
        </p:nvSpPr>
        <p:spPr/>
        <p:txBody>
          <a:bodyPr/>
          <a:lstStyle/>
          <a:p>
            <a:r>
              <a:rPr lang="en-US"/>
              <a:t>Note: we got a warning when we compiled this, but, we can still compile and use it.</a:t>
            </a:r>
            <a:br>
              <a:rPr lang="en-US"/>
            </a:br>
            <a:r>
              <a:rPr lang="en-US"/>
              <a:t>*must pay attention to warnings*</a:t>
            </a:r>
            <a:br>
              <a:rPr lang="en-US"/>
            </a:br>
            <a:r>
              <a:rPr lang="en-US"/>
              <a:t>*must pay attention to buffer sizes*</a:t>
            </a:r>
          </a:p>
        </p:txBody>
      </p:sp>
      <p:sp>
        <p:nvSpPr>
          <p:cNvPr id="4" name="Slide Number Placeholder 3">
            <a:extLst>
              <a:ext uri="{FF2B5EF4-FFF2-40B4-BE49-F238E27FC236}">
                <a16:creationId xmlns:a16="http://schemas.microsoft.com/office/drawing/2014/main" id="{52D75909-F2A1-47D9-8287-1848AD756275}"/>
              </a:ext>
            </a:extLst>
          </p:cNvPr>
          <p:cNvSpPr>
            <a:spLocks noGrp="1"/>
          </p:cNvSpPr>
          <p:nvPr>
            <p:ph type="sldNum" sz="quarter" idx="5"/>
          </p:nvPr>
        </p:nvSpPr>
        <p:spPr/>
        <p:txBody>
          <a:bodyPr/>
          <a:lstStyle/>
          <a:p>
            <a:fld id="{BF434D68-4E3A-47C4-BCAC-F17451564682}" type="slidenum">
              <a:rPr lang="en-US" smtClean="0"/>
              <a:t>12</a:t>
            </a:fld>
            <a:endParaRPr lang="en-US"/>
          </a:p>
        </p:txBody>
      </p:sp>
    </p:spTree>
    <p:extLst>
      <p:ext uri="{BB962C8B-B14F-4D97-AF65-F5344CB8AC3E}">
        <p14:creationId xmlns:p14="http://schemas.microsoft.com/office/powerpoint/2010/main" val="3645459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err="1"/>
              <a:t>Movl</a:t>
            </a:r>
            <a:r>
              <a:rPr lang="en-US"/>
              <a:t> – </a:t>
            </a:r>
            <a:r>
              <a:rPr lang="en-US" err="1"/>
              <a:t>movel</a:t>
            </a:r>
            <a:r>
              <a:rPr lang="en-US"/>
              <a:t> = move integer</a:t>
            </a:r>
            <a:br>
              <a:rPr lang="en-US"/>
            </a:br>
            <a:r>
              <a:rPr lang="en-US"/>
              <a:t>call out in demo – compile with –g, list, breakpoint, </a:t>
            </a:r>
            <a:br>
              <a:rPr lang="en-US"/>
            </a:br>
            <a:r>
              <a:rPr lang="en-US" err="1"/>
              <a:t>ctl</a:t>
            </a:r>
            <a:r>
              <a:rPr lang="en-US"/>
              <a:t>-x a : see code</a:t>
            </a:r>
            <a:br>
              <a:rPr lang="en-US"/>
            </a:br>
            <a:r>
              <a:rPr lang="en-US"/>
              <a:t>edit – to edit code, shell </a:t>
            </a:r>
            <a:r>
              <a:rPr lang="en-US" err="1"/>
              <a:t>gcc</a:t>
            </a:r>
            <a:r>
              <a:rPr lang="en-US"/>
              <a:t> at </a:t>
            </a:r>
            <a:r>
              <a:rPr lang="en-US" err="1"/>
              <a:t>gdb</a:t>
            </a:r>
            <a:r>
              <a:rPr lang="en-US"/>
              <a:t> prompt to compile</a:t>
            </a:r>
          </a:p>
          <a:p>
            <a:endParaRPr lang="en-US"/>
          </a:p>
        </p:txBody>
      </p:sp>
      <p:sp>
        <p:nvSpPr>
          <p:cNvPr id="4" name="Slide Number Placeholder 3"/>
          <p:cNvSpPr>
            <a:spLocks noGrp="1"/>
          </p:cNvSpPr>
          <p:nvPr>
            <p:ph type="sldNum" sz="quarter" idx="5"/>
          </p:nvPr>
        </p:nvSpPr>
        <p:spPr/>
        <p:txBody>
          <a:bodyPr/>
          <a:lstStyle/>
          <a:p>
            <a:fld id="{BF434D68-4E3A-47C4-BCAC-F17451564682}" type="slidenum">
              <a:rPr lang="en-US" smtClean="0"/>
              <a:t>14</a:t>
            </a:fld>
            <a:endParaRPr lang="en-US"/>
          </a:p>
        </p:txBody>
      </p:sp>
    </p:spTree>
    <p:extLst>
      <p:ext uri="{BB962C8B-B14F-4D97-AF65-F5344CB8AC3E}">
        <p14:creationId xmlns:p14="http://schemas.microsoft.com/office/powerpoint/2010/main" val="5723010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Note:  These all have usable memory, its just only shown in one.  Will need to call that out.</a:t>
            </a:r>
          </a:p>
        </p:txBody>
      </p:sp>
      <p:sp>
        <p:nvSpPr>
          <p:cNvPr id="4" name="Slide Number Placeholder 3"/>
          <p:cNvSpPr>
            <a:spLocks noGrp="1"/>
          </p:cNvSpPr>
          <p:nvPr>
            <p:ph type="sldNum" sz="quarter" idx="5"/>
          </p:nvPr>
        </p:nvSpPr>
        <p:spPr/>
        <p:txBody>
          <a:bodyPr/>
          <a:lstStyle/>
          <a:p>
            <a:fld id="{BF434D68-4E3A-47C4-BCAC-F17451564682}" type="slidenum">
              <a:rPr lang="en-US" smtClean="0"/>
              <a:t>20</a:t>
            </a:fld>
            <a:endParaRPr lang="en-US"/>
          </a:p>
        </p:txBody>
      </p:sp>
    </p:spTree>
    <p:extLst>
      <p:ext uri="{BB962C8B-B14F-4D97-AF65-F5344CB8AC3E}">
        <p14:creationId xmlns:p14="http://schemas.microsoft.com/office/powerpoint/2010/main" val="6599158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34990-A5DD-5F5E-8592-3B1104B40B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535027-9863-950F-FD29-9EA090CEA5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6871AF-ADCF-2807-55C4-06A1D7E6109C}"/>
              </a:ext>
            </a:extLst>
          </p:cNvPr>
          <p:cNvSpPr>
            <a:spLocks noGrp="1"/>
          </p:cNvSpPr>
          <p:nvPr>
            <p:ph type="body" idx="1"/>
          </p:nvPr>
        </p:nvSpPr>
        <p:spPr/>
        <p:txBody>
          <a:bodyPr/>
          <a:lstStyle/>
          <a:p>
            <a:r>
              <a:rPr lang="en-US"/>
              <a:t>Note:  These all have usable memory, its just only shown in one.  Will need to call that out.</a:t>
            </a:r>
          </a:p>
        </p:txBody>
      </p:sp>
      <p:sp>
        <p:nvSpPr>
          <p:cNvPr id="4" name="Slide Number Placeholder 3">
            <a:extLst>
              <a:ext uri="{FF2B5EF4-FFF2-40B4-BE49-F238E27FC236}">
                <a16:creationId xmlns:a16="http://schemas.microsoft.com/office/drawing/2014/main" id="{BA352D04-9C20-17F7-6967-902E00727C15}"/>
              </a:ext>
            </a:extLst>
          </p:cNvPr>
          <p:cNvSpPr>
            <a:spLocks noGrp="1"/>
          </p:cNvSpPr>
          <p:nvPr>
            <p:ph type="sldNum" sz="quarter" idx="5"/>
          </p:nvPr>
        </p:nvSpPr>
        <p:spPr/>
        <p:txBody>
          <a:bodyPr/>
          <a:lstStyle/>
          <a:p>
            <a:fld id="{BF434D68-4E3A-47C4-BCAC-F17451564682}" type="slidenum">
              <a:rPr lang="en-US" smtClean="0"/>
              <a:t>23</a:t>
            </a:fld>
            <a:endParaRPr lang="en-US"/>
          </a:p>
        </p:txBody>
      </p:sp>
    </p:spTree>
    <p:extLst>
      <p:ext uri="{BB962C8B-B14F-4D97-AF65-F5344CB8AC3E}">
        <p14:creationId xmlns:p14="http://schemas.microsoft.com/office/powerpoint/2010/main" val="11508656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en-US"/>
              <a:t>Click to edit Master title style</a:t>
            </a:r>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tx1"/>
                </a:solidFill>
              </a:defRPr>
            </a:lvl1pPr>
          </a:lstStyle>
          <a:p>
            <a:fld id="{3AD7C238-1F4B-495C-A339-5EC4A8207BF4}" type="datetime1">
              <a:rPr lang="en-US" smtClean="0"/>
              <a:t>5/13/2026</a:t>
            </a:fld>
            <a:endParaRPr lang="en-US"/>
          </a:p>
        </p:txBody>
      </p:sp>
      <p:sp>
        <p:nvSpPr>
          <p:cNvPr id="5" name="Footer Placeholder 4"/>
          <p:cNvSpPr>
            <a:spLocks noGrp="1"/>
          </p:cNvSpPr>
          <p:nvPr>
            <p:ph type="ftr" sz="quarter" idx="11"/>
          </p:nvPr>
        </p:nvSpPr>
        <p:spPr/>
        <p:txBody>
          <a:bodyPr/>
          <a:lstStyle>
            <a:lvl1pPr>
              <a:defRPr>
                <a:solidFill>
                  <a:schemeClr val="tx1"/>
                </a:solidFill>
              </a:defRPr>
            </a:lvl1pPr>
          </a:lstStyle>
          <a:p>
            <a:r>
              <a:rPr lang="en-US"/>
              <a:t>CSE 374 SP26  Lecture C Memory Details, Professor Hazen</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FAB73BC-B049-4115-A692-8D63A059BFB8}" type="slidenum">
              <a:rPr lang="en-US" dirty="0"/>
              <a:pPr/>
              <a:t>‹#›</a:t>
            </a:fld>
            <a:endParaRPr lang="en-US"/>
          </a:p>
        </p:txBody>
      </p:sp>
      <p:cxnSp>
        <p:nvCxnSpPr>
          <p:cNvPr id="8" name="Straight Connector 7"/>
          <p:cNvCxnSpPr/>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5894F1D-BBB9-4983-BF6F-6981F5837661}" type="datetime1">
              <a:rPr lang="en-US" smtClean="0"/>
              <a:t>5/13/2026</a:t>
            </a:fld>
            <a:endParaRPr lang="en-US"/>
          </a:p>
        </p:txBody>
      </p:sp>
      <p:sp>
        <p:nvSpPr>
          <p:cNvPr id="5" name="Footer Placeholder 4"/>
          <p:cNvSpPr>
            <a:spLocks noGrp="1"/>
          </p:cNvSpPr>
          <p:nvPr>
            <p:ph type="ftr" sz="quarter" idx="11"/>
          </p:nvPr>
        </p:nvSpPr>
        <p:spPr/>
        <p:txBody>
          <a:bodyPr/>
          <a:lstStyle/>
          <a:p>
            <a:r>
              <a:rPr lang="en-US"/>
              <a:t>CSE 374 SP26  Lecture C Memory Details, Professor Hazen</a:t>
            </a:r>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F11ACBF-5F99-40EB-B87B-0B296924D2E0}" type="datetime1">
              <a:rPr lang="en-US" smtClean="0"/>
              <a:t>5/13/2026</a:t>
            </a:fld>
            <a:endParaRPr lang="en-US"/>
          </a:p>
        </p:txBody>
      </p:sp>
      <p:sp>
        <p:nvSpPr>
          <p:cNvPr id="5" name="Footer Placeholder 4"/>
          <p:cNvSpPr>
            <a:spLocks noGrp="1"/>
          </p:cNvSpPr>
          <p:nvPr>
            <p:ph type="ftr" sz="quarter" idx="11"/>
          </p:nvPr>
        </p:nvSpPr>
        <p:spPr/>
        <p:txBody>
          <a:bodyPr/>
          <a:lstStyle/>
          <a:p>
            <a:r>
              <a:rPr lang="en-US"/>
              <a:t>CSE 374 SP26  Lecture C Memory Details, Professor Hazen</a:t>
            </a:r>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9ED794C-012E-4736-B198-478AA4AA856A}" type="datetime1">
              <a:rPr lang="en-US" smtClean="0"/>
              <a:t>5/13/2026</a:t>
            </a:fld>
            <a:endParaRPr lang="en-US"/>
          </a:p>
        </p:txBody>
      </p:sp>
      <p:sp>
        <p:nvSpPr>
          <p:cNvPr id="5" name="Footer Placeholder 4"/>
          <p:cNvSpPr>
            <a:spLocks noGrp="1"/>
          </p:cNvSpPr>
          <p:nvPr>
            <p:ph type="ftr" sz="quarter" idx="11"/>
          </p:nvPr>
        </p:nvSpPr>
        <p:spPr/>
        <p:txBody>
          <a:bodyPr/>
          <a:lstStyle/>
          <a:p>
            <a:r>
              <a:rPr lang="en-US"/>
              <a:t>CSE 374 SP26  Lecture C Memory Details, Professor Hazen</a:t>
            </a:r>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093C748-02FE-434B-B355-CFECF16CED1E}" type="datetime1">
              <a:rPr lang="en-US" smtClean="0"/>
              <a:t>5/13/2026</a:t>
            </a:fld>
            <a:endParaRPr lang="en-US"/>
          </a:p>
        </p:txBody>
      </p:sp>
      <p:sp>
        <p:nvSpPr>
          <p:cNvPr id="5" name="Footer Placeholder 4"/>
          <p:cNvSpPr>
            <a:spLocks noGrp="1"/>
          </p:cNvSpPr>
          <p:nvPr>
            <p:ph type="ftr" sz="quarter" idx="11"/>
          </p:nvPr>
        </p:nvSpPr>
        <p:spPr/>
        <p:txBody>
          <a:bodyPr/>
          <a:lstStyle/>
          <a:p>
            <a:r>
              <a:rPr lang="en-US"/>
              <a:t>CSE 374 SP26  Lecture C Memory Details, Professor Hazen</a:t>
            </a:r>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98ACAD2-B541-4416-86F4-A7DF31D23C53}" type="datetime1">
              <a:rPr lang="en-US" smtClean="0"/>
              <a:t>5/13/2026</a:t>
            </a:fld>
            <a:endParaRPr lang="en-US"/>
          </a:p>
        </p:txBody>
      </p:sp>
      <p:sp>
        <p:nvSpPr>
          <p:cNvPr id="6" name="Footer Placeholder 5"/>
          <p:cNvSpPr>
            <a:spLocks noGrp="1"/>
          </p:cNvSpPr>
          <p:nvPr>
            <p:ph type="ftr" sz="quarter" idx="11"/>
          </p:nvPr>
        </p:nvSpPr>
        <p:spPr/>
        <p:txBody>
          <a:bodyPr/>
          <a:lstStyle/>
          <a:p>
            <a:r>
              <a:rPr lang="en-US"/>
              <a:t>CSE 374 SP26  Lecture C Memory Details, Professor Hazen</a:t>
            </a:r>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19E7015-AB77-4C74-9D1F-CC1784418B27}" type="datetime1">
              <a:rPr lang="en-US" smtClean="0"/>
              <a:t>5/13/2026</a:t>
            </a:fld>
            <a:endParaRPr lang="en-US"/>
          </a:p>
        </p:txBody>
      </p:sp>
      <p:sp>
        <p:nvSpPr>
          <p:cNvPr id="8" name="Footer Placeholder 7"/>
          <p:cNvSpPr>
            <a:spLocks noGrp="1"/>
          </p:cNvSpPr>
          <p:nvPr>
            <p:ph type="ftr" sz="quarter" idx="11"/>
          </p:nvPr>
        </p:nvSpPr>
        <p:spPr/>
        <p:txBody>
          <a:bodyPr/>
          <a:lstStyle/>
          <a:p>
            <a:r>
              <a:rPr lang="en-US"/>
              <a:t>CSE 374 SP26  Lecture C Memory Details, Professor Hazen</a:t>
            </a:r>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F0492E3-E17B-410D-8221-B2A52C73D9DA}" type="datetime1">
              <a:rPr lang="en-US" smtClean="0"/>
              <a:t>5/13/2026</a:t>
            </a:fld>
            <a:endParaRPr lang="en-US"/>
          </a:p>
        </p:txBody>
      </p:sp>
      <p:sp>
        <p:nvSpPr>
          <p:cNvPr id="4" name="Footer Placeholder 3"/>
          <p:cNvSpPr>
            <a:spLocks noGrp="1"/>
          </p:cNvSpPr>
          <p:nvPr>
            <p:ph type="ftr" sz="quarter" idx="11"/>
          </p:nvPr>
        </p:nvSpPr>
        <p:spPr/>
        <p:txBody>
          <a:bodyPr/>
          <a:lstStyle/>
          <a:p>
            <a:r>
              <a:rPr lang="en-US"/>
              <a:t>CSE 374 SP26  Lecture C Memory Details, Professor Hazen</a:t>
            </a:r>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589989-5DEF-4E7B-8BCA-78B98C951A05}" type="datetime1">
              <a:rPr lang="en-US" smtClean="0"/>
              <a:t>5/13/2026</a:t>
            </a:fld>
            <a:endParaRPr lang="en-US"/>
          </a:p>
        </p:txBody>
      </p:sp>
      <p:sp>
        <p:nvSpPr>
          <p:cNvPr id="3" name="Footer Placeholder 2"/>
          <p:cNvSpPr>
            <a:spLocks noGrp="1"/>
          </p:cNvSpPr>
          <p:nvPr>
            <p:ph type="ftr" sz="quarter" idx="11"/>
          </p:nvPr>
        </p:nvSpPr>
        <p:spPr/>
        <p:txBody>
          <a:bodyPr/>
          <a:lstStyle/>
          <a:p>
            <a:r>
              <a:rPr lang="en-US"/>
              <a:t>CSE 374 SP26  Lecture C Memory Details, Professor Hazen</a:t>
            </a:r>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B9CD6CE-165E-4E5C-B79A-4888D5E16E41}" type="datetime1">
              <a:rPr lang="en-US" smtClean="0"/>
              <a:t>5/13/2026</a:t>
            </a:fld>
            <a:endParaRPr lang="en-US"/>
          </a:p>
        </p:txBody>
      </p:sp>
      <p:sp>
        <p:nvSpPr>
          <p:cNvPr id="6" name="Footer Placeholder 5"/>
          <p:cNvSpPr>
            <a:spLocks noGrp="1"/>
          </p:cNvSpPr>
          <p:nvPr>
            <p:ph type="ftr" sz="quarter" idx="11"/>
          </p:nvPr>
        </p:nvSpPr>
        <p:spPr/>
        <p:txBody>
          <a:bodyPr/>
          <a:lstStyle/>
          <a:p>
            <a:r>
              <a:rPr lang="en-US"/>
              <a:t>CSE 374 SP26  Lecture C Memory Details, Professor Hazen</a:t>
            </a:r>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8A35E3D-4304-4659-8B4A-B66F4D66A368}" type="datetime1">
              <a:rPr lang="en-US" smtClean="0"/>
              <a:t>5/13/2026</a:t>
            </a:fld>
            <a:endParaRPr lang="en-US"/>
          </a:p>
        </p:txBody>
      </p:sp>
      <p:sp>
        <p:nvSpPr>
          <p:cNvPr id="6" name="Footer Placeholder 5"/>
          <p:cNvSpPr>
            <a:spLocks noGrp="1"/>
          </p:cNvSpPr>
          <p:nvPr>
            <p:ph type="ftr" sz="quarter" idx="11"/>
          </p:nvPr>
        </p:nvSpPr>
        <p:spPr/>
        <p:txBody>
          <a:bodyPr/>
          <a:lstStyle/>
          <a:p>
            <a:r>
              <a:rPr lang="en-US"/>
              <a:t>CSE 374 SP26  Lecture C Memory Details, Professor Hazen</a:t>
            </a:r>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132F0815-A909-4AE4-A25D-7197CD8CFF37}" type="datetime1">
              <a:rPr lang="en-US" smtClean="0"/>
              <a:t>5/13/2026</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r>
              <a:rPr lang="en-US"/>
              <a:t>CSE 374 SP26  Lecture C Memory Details, Professor Hazen</a:t>
            </a:r>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4FAB73BC-B049-4115-A692-8D63A059BFB8}" type="slidenum">
              <a:rPr lang="en-US" dirty="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hyperlink" Target="https://en.wikipedia.org/wiki/Morris_wor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674D1-404F-3341-0FB7-7589A358477A}"/>
              </a:ext>
            </a:extLst>
          </p:cNvPr>
          <p:cNvSpPr>
            <a:spLocks noGrp="1"/>
          </p:cNvSpPr>
          <p:nvPr>
            <p:ph type="ctrTitle"/>
          </p:nvPr>
        </p:nvSpPr>
        <p:spPr/>
        <p:txBody>
          <a:bodyPr/>
          <a:lstStyle/>
          <a:p>
            <a:r>
              <a:rPr lang="en-US"/>
              <a:t>CSE 374: </a:t>
            </a:r>
            <a:r>
              <a:rPr lang="en-US" cap="none"/>
              <a:t>Programming Concepts and Tools</a:t>
            </a:r>
          </a:p>
        </p:txBody>
      </p:sp>
      <p:sp>
        <p:nvSpPr>
          <p:cNvPr id="3" name="Subtitle 2">
            <a:extLst>
              <a:ext uri="{FF2B5EF4-FFF2-40B4-BE49-F238E27FC236}">
                <a16:creationId xmlns:a16="http://schemas.microsoft.com/office/drawing/2014/main" id="{50D84BD7-6E95-36FB-34CC-1AAFFD5FEDBC}"/>
              </a:ext>
            </a:extLst>
          </p:cNvPr>
          <p:cNvSpPr>
            <a:spLocks noGrp="1"/>
          </p:cNvSpPr>
          <p:nvPr>
            <p:ph type="subTitle" idx="1"/>
          </p:nvPr>
        </p:nvSpPr>
        <p:spPr/>
        <p:txBody>
          <a:bodyPr/>
          <a:lstStyle/>
          <a:p>
            <a:r>
              <a:rPr lang="en-US"/>
              <a:t>Spring 2026</a:t>
            </a:r>
            <a:br>
              <a:rPr lang="en-US"/>
            </a:br>
            <a:r>
              <a:rPr lang="en-US"/>
              <a:t>Instructor: Megan Hazen</a:t>
            </a:r>
          </a:p>
        </p:txBody>
      </p:sp>
      <p:sp>
        <p:nvSpPr>
          <p:cNvPr id="4" name="Footer Placeholder 3">
            <a:extLst>
              <a:ext uri="{FF2B5EF4-FFF2-40B4-BE49-F238E27FC236}">
                <a16:creationId xmlns:a16="http://schemas.microsoft.com/office/drawing/2014/main" id="{B5E2B6CB-583F-27FE-C871-E1FDDFC4081E}"/>
              </a:ext>
            </a:extLst>
          </p:cNvPr>
          <p:cNvSpPr>
            <a:spLocks noGrp="1"/>
          </p:cNvSpPr>
          <p:nvPr>
            <p:ph type="ftr" sz="quarter" idx="11"/>
          </p:nvPr>
        </p:nvSpPr>
        <p:spPr/>
        <p:txBody>
          <a:bodyPr/>
          <a:lstStyle/>
          <a:p>
            <a:r>
              <a:rPr lang="en-US"/>
              <a:t>CSE 374 SP26  Lecture C Memory Details, Professor Hazen</a:t>
            </a:r>
          </a:p>
        </p:txBody>
      </p:sp>
      <p:sp>
        <p:nvSpPr>
          <p:cNvPr id="5" name="Slide Number Placeholder 4">
            <a:extLst>
              <a:ext uri="{FF2B5EF4-FFF2-40B4-BE49-F238E27FC236}">
                <a16:creationId xmlns:a16="http://schemas.microsoft.com/office/drawing/2014/main" id="{FFBA54A7-F792-CFD7-AC50-59AEF5336FDD}"/>
              </a:ext>
            </a:extLst>
          </p:cNvPr>
          <p:cNvSpPr>
            <a:spLocks noGrp="1"/>
          </p:cNvSpPr>
          <p:nvPr>
            <p:ph type="sldNum" sz="quarter" idx="12"/>
          </p:nvPr>
        </p:nvSpPr>
        <p:spPr/>
        <p:txBody>
          <a:bodyPr/>
          <a:lstStyle/>
          <a:p>
            <a:fld id="{4FAB73BC-B049-4115-A692-8D63A059BFB8}" type="slidenum">
              <a:rPr lang="en-US" smtClean="0"/>
              <a:pPr/>
              <a:t>1</a:t>
            </a:fld>
            <a:endParaRPr lang="en-US"/>
          </a:p>
        </p:txBody>
      </p:sp>
    </p:spTree>
    <p:extLst>
      <p:ext uri="{BB962C8B-B14F-4D97-AF65-F5344CB8AC3E}">
        <p14:creationId xmlns:p14="http://schemas.microsoft.com/office/powerpoint/2010/main" val="1798854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6640F-CBE1-72DA-F857-02EE828023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A62024-8EA9-0699-A23D-2224BC272644}"/>
              </a:ext>
            </a:extLst>
          </p:cNvPr>
          <p:cNvSpPr>
            <a:spLocks noGrp="1"/>
          </p:cNvSpPr>
          <p:nvPr>
            <p:ph type="title"/>
          </p:nvPr>
        </p:nvSpPr>
        <p:spPr>
          <a:xfrm>
            <a:off x="1008776" y="374076"/>
            <a:ext cx="9875520" cy="1174679"/>
          </a:xfrm>
        </p:spPr>
        <p:txBody>
          <a:bodyPr>
            <a:normAutofit fontScale="90000"/>
          </a:bodyPr>
          <a:lstStyle/>
          <a:p>
            <a:r>
              <a:rPr lang="en-US"/>
              <a:t>How bad is buffer overflow?</a:t>
            </a:r>
            <a:br>
              <a:rPr lang="en-US"/>
            </a:br>
            <a:r>
              <a:rPr lang="en-US"/>
              <a:t>Remember: The Stack</a:t>
            </a:r>
          </a:p>
        </p:txBody>
      </p:sp>
      <p:grpSp>
        <p:nvGrpSpPr>
          <p:cNvPr id="57" name="Group 56" descr="Digram shows a box on the bottom (caller frame), and a box on the top (callee frame) so that we can talk about how space is allocated - need enough bytes to store pointers and variables, etc.">
            <a:extLst>
              <a:ext uri="{FF2B5EF4-FFF2-40B4-BE49-F238E27FC236}">
                <a16:creationId xmlns:a16="http://schemas.microsoft.com/office/drawing/2014/main" id="{11F3B1D3-A498-B1AB-FA54-387F34CE9F51}"/>
              </a:ext>
            </a:extLst>
          </p:cNvPr>
          <p:cNvGrpSpPr/>
          <p:nvPr/>
        </p:nvGrpSpPr>
        <p:grpSpPr>
          <a:xfrm>
            <a:off x="1550504" y="1829198"/>
            <a:ext cx="6748646" cy="4102685"/>
            <a:chOff x="1550503" y="1834949"/>
            <a:chExt cx="6761101" cy="4102685"/>
          </a:xfrm>
        </p:grpSpPr>
        <p:sp>
          <p:nvSpPr>
            <p:cNvPr id="50" name="Rectangle 49">
              <a:extLst>
                <a:ext uri="{FF2B5EF4-FFF2-40B4-BE49-F238E27FC236}">
                  <a16:creationId xmlns:a16="http://schemas.microsoft.com/office/drawing/2014/main" id="{4E2052B2-CD73-0CEF-8540-A2FE4018D1BF}"/>
                </a:ext>
              </a:extLst>
            </p:cNvPr>
            <p:cNvSpPr/>
            <p:nvPr/>
          </p:nvSpPr>
          <p:spPr>
            <a:xfrm>
              <a:off x="1550504" y="4876800"/>
              <a:ext cx="5685183" cy="1060834"/>
            </a:xfrm>
            <a:prstGeom prst="rect">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BBCAFAAF-0B01-7719-72D5-738667A4F99A}"/>
                </a:ext>
              </a:extLst>
            </p:cNvPr>
            <p:cNvSpPr/>
            <p:nvPr/>
          </p:nvSpPr>
          <p:spPr>
            <a:xfrm>
              <a:off x="1550503" y="1834949"/>
              <a:ext cx="5685183" cy="2903602"/>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err="1">
                  <a:solidFill>
                    <a:schemeClr val="tx1">
                      <a:lumMod val="50000"/>
                    </a:schemeClr>
                  </a:solidFill>
                </a:rPr>
                <a:t>rpb</a:t>
              </a:r>
              <a:r>
                <a:rPr lang="en-US" sz="3200">
                  <a:solidFill>
                    <a:schemeClr val="tx1">
                      <a:lumMod val="50000"/>
                    </a:schemeClr>
                  </a:solidFill>
                </a:rPr>
                <a:t> (8 bytes)</a:t>
              </a:r>
            </a:p>
            <a:p>
              <a:r>
                <a:rPr lang="en-US" sz="3200">
                  <a:solidFill>
                    <a:schemeClr val="tx1">
                      <a:lumMod val="50000"/>
                    </a:schemeClr>
                  </a:solidFill>
                </a:rPr>
                <a:t>rip (8 bytes)</a:t>
              </a:r>
            </a:p>
            <a:p>
              <a:r>
                <a:rPr lang="en-US" sz="3200">
                  <a:solidFill>
                    <a:schemeClr val="tx1">
                      <a:lumMod val="50000"/>
                    </a:schemeClr>
                  </a:solidFill>
                </a:rPr>
                <a:t>Arguments (? Bytes)</a:t>
              </a:r>
            </a:p>
            <a:p>
              <a:endParaRPr lang="en-US" sz="3200">
                <a:solidFill>
                  <a:schemeClr val="tx1">
                    <a:lumMod val="50000"/>
                  </a:schemeClr>
                </a:solidFill>
              </a:endParaRPr>
            </a:p>
            <a:p>
              <a:r>
                <a:rPr lang="en-US" sz="3200">
                  <a:solidFill>
                    <a:schemeClr val="tx1">
                      <a:lumMod val="50000"/>
                    </a:schemeClr>
                  </a:solidFill>
                </a:rPr>
                <a:t>Locals (? Bytes)</a:t>
              </a:r>
            </a:p>
            <a:p>
              <a:endParaRPr lang="en-US">
                <a:solidFill>
                  <a:schemeClr val="tx1">
                    <a:lumMod val="50000"/>
                  </a:schemeClr>
                </a:solidFill>
              </a:endParaRPr>
            </a:p>
          </p:txBody>
        </p:sp>
        <p:sp>
          <p:nvSpPr>
            <p:cNvPr id="52" name="Arrow: Right 51" descr="arrow points to 'stack' memory blocks in memory diagram.">
              <a:extLst>
                <a:ext uri="{FF2B5EF4-FFF2-40B4-BE49-F238E27FC236}">
                  <a16:creationId xmlns:a16="http://schemas.microsoft.com/office/drawing/2014/main" id="{2D0B5285-7E32-0CD8-4D8E-D5A38F995EA0}"/>
                </a:ext>
              </a:extLst>
            </p:cNvPr>
            <p:cNvSpPr/>
            <p:nvPr/>
          </p:nvSpPr>
          <p:spPr>
            <a:xfrm rot="9307718">
              <a:off x="7572024" y="5417106"/>
              <a:ext cx="739580" cy="266700"/>
            </a:xfrm>
            <a:prstGeom prst="rightArrow">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Arrow: Right 52" descr="arrow points to 'stack' memory blocks in memory diagram.">
              <a:extLst>
                <a:ext uri="{FF2B5EF4-FFF2-40B4-BE49-F238E27FC236}">
                  <a16:creationId xmlns:a16="http://schemas.microsoft.com/office/drawing/2014/main" id="{580DF300-C641-2159-5787-FE116EDDE52E}"/>
                </a:ext>
              </a:extLst>
            </p:cNvPr>
            <p:cNvSpPr/>
            <p:nvPr/>
          </p:nvSpPr>
          <p:spPr>
            <a:xfrm rot="9307718">
              <a:off x="7525642" y="2300836"/>
              <a:ext cx="739580" cy="266700"/>
            </a:xfrm>
            <a:prstGeom prst="rightArrow">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6" name="TextBox 55">
            <a:extLst>
              <a:ext uri="{FF2B5EF4-FFF2-40B4-BE49-F238E27FC236}">
                <a16:creationId xmlns:a16="http://schemas.microsoft.com/office/drawing/2014/main" id="{70F16995-E689-12C0-4EAB-6D8289D74D14}"/>
              </a:ext>
            </a:extLst>
          </p:cNvPr>
          <p:cNvSpPr txBox="1"/>
          <p:nvPr/>
        </p:nvSpPr>
        <p:spPr>
          <a:xfrm>
            <a:off x="8299149" y="1784156"/>
            <a:ext cx="1133564" cy="954107"/>
          </a:xfrm>
          <a:prstGeom prst="rect">
            <a:avLst/>
          </a:prstGeom>
          <a:noFill/>
        </p:spPr>
        <p:txBody>
          <a:bodyPr wrap="square" rtlCol="0">
            <a:spAutoFit/>
          </a:bodyPr>
          <a:lstStyle/>
          <a:p>
            <a:r>
              <a:rPr lang="en-US" sz="2800"/>
              <a:t>Call</a:t>
            </a:r>
            <a:r>
              <a:rPr lang="en-US" sz="2800" u="sng"/>
              <a:t>ee</a:t>
            </a:r>
            <a:r>
              <a:rPr lang="en-US" sz="2800"/>
              <a:t> frame</a:t>
            </a:r>
            <a:endParaRPr lang="en-US"/>
          </a:p>
        </p:txBody>
      </p:sp>
      <p:sp>
        <p:nvSpPr>
          <p:cNvPr id="54" name="TextBox 53">
            <a:extLst>
              <a:ext uri="{FF2B5EF4-FFF2-40B4-BE49-F238E27FC236}">
                <a16:creationId xmlns:a16="http://schemas.microsoft.com/office/drawing/2014/main" id="{E327D8C6-AE85-C2D5-DF83-EE598009627A}"/>
              </a:ext>
            </a:extLst>
          </p:cNvPr>
          <p:cNvSpPr txBox="1"/>
          <p:nvPr/>
        </p:nvSpPr>
        <p:spPr>
          <a:xfrm>
            <a:off x="8355495" y="5135321"/>
            <a:ext cx="1133564" cy="954107"/>
          </a:xfrm>
          <a:prstGeom prst="rect">
            <a:avLst/>
          </a:prstGeom>
          <a:noFill/>
        </p:spPr>
        <p:txBody>
          <a:bodyPr wrap="square" rtlCol="0">
            <a:spAutoFit/>
          </a:bodyPr>
          <a:lstStyle/>
          <a:p>
            <a:r>
              <a:rPr lang="en-US" sz="2800"/>
              <a:t>Call</a:t>
            </a:r>
            <a:r>
              <a:rPr lang="en-US" sz="2800" u="sng"/>
              <a:t>er</a:t>
            </a:r>
            <a:r>
              <a:rPr lang="en-US" sz="2800"/>
              <a:t> frame</a:t>
            </a:r>
            <a:endParaRPr lang="en-US"/>
          </a:p>
        </p:txBody>
      </p:sp>
      <p:sp>
        <p:nvSpPr>
          <p:cNvPr id="46" name="TextBox 45">
            <a:extLst>
              <a:ext uri="{FF2B5EF4-FFF2-40B4-BE49-F238E27FC236}">
                <a16:creationId xmlns:a16="http://schemas.microsoft.com/office/drawing/2014/main" id="{CC5D263D-4B19-272C-CF4B-BC7401B8406D}"/>
              </a:ext>
            </a:extLst>
          </p:cNvPr>
          <p:cNvSpPr txBox="1"/>
          <p:nvPr/>
        </p:nvSpPr>
        <p:spPr>
          <a:xfrm>
            <a:off x="9660833" y="4982921"/>
            <a:ext cx="1046922" cy="523220"/>
          </a:xfrm>
          <a:prstGeom prst="rect">
            <a:avLst/>
          </a:prstGeom>
          <a:noFill/>
        </p:spPr>
        <p:txBody>
          <a:bodyPr wrap="square" rtlCol="0">
            <a:spAutoFit/>
          </a:bodyPr>
          <a:lstStyle/>
          <a:p>
            <a:r>
              <a:rPr lang="en-US" sz="2800" b="1"/>
              <a:t>stack</a:t>
            </a:r>
            <a:endParaRPr lang="en-US" b="1"/>
          </a:p>
        </p:txBody>
      </p:sp>
      <p:sp>
        <p:nvSpPr>
          <p:cNvPr id="44" name="Arrow: Right 43" descr="arrow points to 'stack' memory blocks in memory diagram.">
            <a:extLst>
              <a:ext uri="{FF2B5EF4-FFF2-40B4-BE49-F238E27FC236}">
                <a16:creationId xmlns:a16="http://schemas.microsoft.com/office/drawing/2014/main" id="{CE931EE7-EBC6-367F-0012-3391371778B0}"/>
              </a:ext>
            </a:extLst>
          </p:cNvPr>
          <p:cNvSpPr/>
          <p:nvPr/>
        </p:nvSpPr>
        <p:spPr>
          <a:xfrm rot="801294">
            <a:off x="10231109" y="5475484"/>
            <a:ext cx="739580" cy="266700"/>
          </a:xfrm>
          <a:prstGeom prst="rightArrow">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A90CD743-5CE2-04E9-AADC-5CA662177489}"/>
              </a:ext>
              <a:ext uri="{C183D7F6-B498-43B3-948B-1728B52AA6E4}">
                <adec:decorative xmlns:adec="http://schemas.microsoft.com/office/drawing/2017/decorative" val="1"/>
              </a:ext>
            </a:extLst>
          </p:cNvPr>
          <p:cNvSpPr>
            <a:spLocks noGrp="1"/>
          </p:cNvSpPr>
          <p:nvPr>
            <p:ph type="ftr" sz="quarter" idx="11"/>
          </p:nvPr>
        </p:nvSpPr>
        <p:spPr/>
        <p:txBody>
          <a:bodyPr/>
          <a:lstStyle/>
          <a:p>
            <a:r>
              <a:rPr lang="fr-FR"/>
              <a:t>CSE 374 SP26  Lecture 11, Professor Hazen</a:t>
            </a:r>
            <a:endParaRPr lang="en-US"/>
          </a:p>
        </p:txBody>
      </p:sp>
      <p:sp>
        <p:nvSpPr>
          <p:cNvPr id="5" name="Slide Number Placeholder 4">
            <a:extLst>
              <a:ext uri="{FF2B5EF4-FFF2-40B4-BE49-F238E27FC236}">
                <a16:creationId xmlns:a16="http://schemas.microsoft.com/office/drawing/2014/main" id="{06AB13A7-D37E-6E6B-A4BD-B7C7916E40C2}"/>
              </a:ext>
              <a:ext uri="{C183D7F6-B498-43B3-948B-1728B52AA6E4}">
                <adec:decorative xmlns:adec="http://schemas.microsoft.com/office/drawing/2017/decorative" val="1"/>
              </a:ext>
            </a:extLst>
          </p:cNvPr>
          <p:cNvSpPr>
            <a:spLocks noGrp="1"/>
          </p:cNvSpPr>
          <p:nvPr>
            <p:ph type="sldNum" sz="quarter" idx="12"/>
          </p:nvPr>
        </p:nvSpPr>
        <p:spPr/>
        <p:txBody>
          <a:bodyPr/>
          <a:lstStyle/>
          <a:p>
            <a:fld id="{4FAB73BC-B049-4115-A692-8D63A059BFB8}" type="slidenum">
              <a:rPr lang="en-US" smtClean="0"/>
              <a:t>10</a:t>
            </a:fld>
            <a:endParaRPr lang="en-US"/>
          </a:p>
        </p:txBody>
      </p:sp>
      <p:grpSp>
        <p:nvGrpSpPr>
          <p:cNvPr id="6" name="Group 5" descr="A picture of our model of memory, with code at the top, then global variables, then the heap, and at the bottom the stack.">
            <a:extLst>
              <a:ext uri="{FF2B5EF4-FFF2-40B4-BE49-F238E27FC236}">
                <a16:creationId xmlns:a16="http://schemas.microsoft.com/office/drawing/2014/main" id="{5DFD32FA-3F7C-94E8-9438-37AE7834F559}"/>
              </a:ext>
            </a:extLst>
          </p:cNvPr>
          <p:cNvGrpSpPr/>
          <p:nvPr/>
        </p:nvGrpSpPr>
        <p:grpSpPr>
          <a:xfrm rot="5400000">
            <a:off x="8297207" y="3132793"/>
            <a:ext cx="5994910" cy="552284"/>
            <a:chOff x="640080" y="1737360"/>
            <a:chExt cx="10622280" cy="693420"/>
          </a:xfrm>
        </p:grpSpPr>
        <p:sp>
          <p:nvSpPr>
            <p:cNvPr id="7" name="Rectangle 6" descr="This slide has the same set of rectangles, but, now they are color coded.  The set of rectangles (memory units) furthest left is purple, for 'code', then comes gold, for 'globals', then green for 'heap', and finally blue for 'stack'.&#10;The idea is to show that the working memory is partitioned into different sections.">
              <a:extLst>
                <a:ext uri="{FF2B5EF4-FFF2-40B4-BE49-F238E27FC236}">
                  <a16:creationId xmlns:a16="http://schemas.microsoft.com/office/drawing/2014/main" id="{5384E700-28D5-9886-1A23-EC79CB61B985}"/>
                </a:ext>
              </a:extLst>
            </p:cNvPr>
            <p:cNvSpPr/>
            <p:nvPr/>
          </p:nvSpPr>
          <p:spPr>
            <a:xfrm>
              <a:off x="92202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A46D67E5-56A6-A859-9402-A93B12C9CD27}"/>
                </a:ext>
                <a:ext uri="{C183D7F6-B498-43B3-948B-1728B52AA6E4}">
                  <adec:decorative xmlns:adec="http://schemas.microsoft.com/office/drawing/2017/decorative" val="1"/>
                </a:ext>
              </a:extLst>
            </p:cNvPr>
            <p:cNvSpPr/>
            <p:nvPr/>
          </p:nvSpPr>
          <p:spPr>
            <a:xfrm>
              <a:off x="120777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6089D54A-6B9F-E596-86D2-78AA47D196E2}"/>
                </a:ext>
                <a:ext uri="{C183D7F6-B498-43B3-948B-1728B52AA6E4}">
                  <adec:decorative xmlns:adec="http://schemas.microsoft.com/office/drawing/2017/decorative" val="1"/>
                </a:ext>
              </a:extLst>
            </p:cNvPr>
            <p:cNvSpPr/>
            <p:nvPr/>
          </p:nvSpPr>
          <p:spPr>
            <a:xfrm>
              <a:off x="14859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2C85AA5-3224-B7B9-BBDB-37A4C91AE83D}"/>
                </a:ext>
                <a:ext uri="{C183D7F6-B498-43B3-948B-1728B52AA6E4}">
                  <adec:decorative xmlns:adec="http://schemas.microsoft.com/office/drawing/2017/decorative" val="1"/>
                </a:ext>
              </a:extLst>
            </p:cNvPr>
            <p:cNvSpPr/>
            <p:nvPr/>
          </p:nvSpPr>
          <p:spPr>
            <a:xfrm>
              <a:off x="177546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B7D6328-6066-E2BF-F195-468061ADD8F7}"/>
                </a:ext>
                <a:ext uri="{C183D7F6-B498-43B3-948B-1728B52AA6E4}">
                  <adec:decorative xmlns:adec="http://schemas.microsoft.com/office/drawing/2017/decorative" val="1"/>
                </a:ext>
              </a:extLst>
            </p:cNvPr>
            <p:cNvSpPr/>
            <p:nvPr/>
          </p:nvSpPr>
          <p:spPr>
            <a:xfrm>
              <a:off x="20574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4EBD2A2-1046-B6FB-2E39-D5BEBF6611EB}"/>
                </a:ext>
                <a:ext uri="{C183D7F6-B498-43B3-948B-1728B52AA6E4}">
                  <adec:decorative xmlns:adec="http://schemas.microsoft.com/office/drawing/2017/decorative" val="1"/>
                </a:ext>
              </a:extLst>
            </p:cNvPr>
            <p:cNvSpPr/>
            <p:nvPr/>
          </p:nvSpPr>
          <p:spPr>
            <a:xfrm>
              <a:off x="262128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3CA2B53-78FA-535F-5EC1-8689BDC8F13E}"/>
                </a:ext>
                <a:ext uri="{C183D7F6-B498-43B3-948B-1728B52AA6E4}">
                  <adec:decorative xmlns:adec="http://schemas.microsoft.com/office/drawing/2017/decorative" val="1"/>
                </a:ext>
              </a:extLst>
            </p:cNvPr>
            <p:cNvSpPr/>
            <p:nvPr/>
          </p:nvSpPr>
          <p:spPr>
            <a:xfrm>
              <a:off x="234315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1BC8A05-9B43-8704-AF1F-E7F5636EE330}"/>
                </a:ext>
                <a:ext uri="{C183D7F6-B498-43B3-948B-1728B52AA6E4}">
                  <adec:decorative xmlns:adec="http://schemas.microsoft.com/office/drawing/2017/decorative" val="1"/>
                </a:ext>
              </a:extLst>
            </p:cNvPr>
            <p:cNvSpPr/>
            <p:nvPr/>
          </p:nvSpPr>
          <p:spPr>
            <a:xfrm>
              <a:off x="28956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8F2FF4B-ADBC-DB98-DE44-5A177654549E}"/>
                </a:ext>
                <a:ext uri="{C183D7F6-B498-43B3-948B-1728B52AA6E4}">
                  <adec:decorative xmlns:adec="http://schemas.microsoft.com/office/drawing/2017/decorative" val="1"/>
                </a:ext>
              </a:extLst>
            </p:cNvPr>
            <p:cNvSpPr/>
            <p:nvPr/>
          </p:nvSpPr>
          <p:spPr>
            <a:xfrm>
              <a:off x="317754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2E3741EE-03EE-69FA-E01F-B3E2BE29C878}"/>
                </a:ext>
                <a:ext uri="{C183D7F6-B498-43B3-948B-1728B52AA6E4}">
                  <adec:decorative xmlns:adec="http://schemas.microsoft.com/office/drawing/2017/decorative" val="1"/>
                </a:ext>
              </a:extLst>
            </p:cNvPr>
            <p:cNvSpPr/>
            <p:nvPr/>
          </p:nvSpPr>
          <p:spPr>
            <a:xfrm>
              <a:off x="37414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27C654D-3F62-BB59-DEA0-0F36CDC5DDD6}"/>
                </a:ext>
                <a:ext uri="{C183D7F6-B498-43B3-948B-1728B52AA6E4}">
                  <adec:decorative xmlns:adec="http://schemas.microsoft.com/office/drawing/2017/decorative" val="1"/>
                </a:ext>
              </a:extLst>
            </p:cNvPr>
            <p:cNvSpPr/>
            <p:nvPr/>
          </p:nvSpPr>
          <p:spPr>
            <a:xfrm>
              <a:off x="346329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9E5DAAE8-AF31-CA90-EB66-84A8CD7D40A3}"/>
                </a:ext>
                <a:ext uri="{C183D7F6-B498-43B3-948B-1728B52AA6E4}">
                  <adec:decorative xmlns:adec="http://schemas.microsoft.com/office/drawing/2017/decorative" val="1"/>
                </a:ext>
              </a:extLst>
            </p:cNvPr>
            <p:cNvSpPr/>
            <p:nvPr/>
          </p:nvSpPr>
          <p:spPr>
            <a:xfrm>
              <a:off x="403098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9CBE1F44-0810-9D78-38D9-859ADEC179FD}"/>
                </a:ext>
                <a:ext uri="{C183D7F6-B498-43B3-948B-1728B52AA6E4}">
                  <adec:decorative xmlns:adec="http://schemas.microsoft.com/office/drawing/2017/decorative" val="1"/>
                </a:ext>
              </a:extLst>
            </p:cNvPr>
            <p:cNvSpPr/>
            <p:nvPr/>
          </p:nvSpPr>
          <p:spPr>
            <a:xfrm>
              <a:off x="43129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9CFC8830-6C5E-BC19-0C49-DB032C4A1CE5}"/>
                </a:ext>
                <a:ext uri="{C183D7F6-B498-43B3-948B-1728B52AA6E4}">
                  <adec:decorative xmlns:adec="http://schemas.microsoft.com/office/drawing/2017/decorative" val="1"/>
                </a:ext>
              </a:extLst>
            </p:cNvPr>
            <p:cNvSpPr/>
            <p:nvPr/>
          </p:nvSpPr>
          <p:spPr>
            <a:xfrm>
              <a:off x="48768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B9B1A2E5-D584-1662-FAB1-53D74249ED60}"/>
                </a:ext>
                <a:ext uri="{C183D7F6-B498-43B3-948B-1728B52AA6E4}">
                  <adec:decorative xmlns:adec="http://schemas.microsoft.com/office/drawing/2017/decorative" val="1"/>
                </a:ext>
              </a:extLst>
            </p:cNvPr>
            <p:cNvSpPr/>
            <p:nvPr/>
          </p:nvSpPr>
          <p:spPr>
            <a:xfrm>
              <a:off x="459867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3279CB62-240C-04CF-BBB8-B172EE4735E9}"/>
                </a:ext>
                <a:ext uri="{C183D7F6-B498-43B3-948B-1728B52AA6E4}">
                  <adec:decorative xmlns:adec="http://schemas.microsoft.com/office/drawing/2017/decorative" val="1"/>
                </a:ext>
              </a:extLst>
            </p:cNvPr>
            <p:cNvSpPr/>
            <p:nvPr/>
          </p:nvSpPr>
          <p:spPr>
            <a:xfrm>
              <a:off x="515874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F439B0EE-FA79-CBF8-59DB-E980EE73784B}"/>
                </a:ext>
                <a:ext uri="{C183D7F6-B498-43B3-948B-1728B52AA6E4}">
                  <adec:decorative xmlns:adec="http://schemas.microsoft.com/office/drawing/2017/decorative" val="1"/>
                </a:ext>
              </a:extLst>
            </p:cNvPr>
            <p:cNvSpPr/>
            <p:nvPr/>
          </p:nvSpPr>
          <p:spPr>
            <a:xfrm>
              <a:off x="544068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73BB939B-A022-11B4-C386-E2FB0F1540BE}"/>
                </a:ext>
                <a:ext uri="{C183D7F6-B498-43B3-948B-1728B52AA6E4}">
                  <adec:decorative xmlns:adec="http://schemas.microsoft.com/office/drawing/2017/decorative" val="1"/>
                </a:ext>
              </a:extLst>
            </p:cNvPr>
            <p:cNvSpPr/>
            <p:nvPr/>
          </p:nvSpPr>
          <p:spPr>
            <a:xfrm>
              <a:off x="60045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F53C569A-A5BE-6745-6F3E-D332B4CFA99F}"/>
                </a:ext>
                <a:ext uri="{C183D7F6-B498-43B3-948B-1728B52AA6E4}">
                  <adec:decorative xmlns:adec="http://schemas.microsoft.com/office/drawing/2017/decorative" val="1"/>
                </a:ext>
              </a:extLst>
            </p:cNvPr>
            <p:cNvSpPr/>
            <p:nvPr/>
          </p:nvSpPr>
          <p:spPr>
            <a:xfrm>
              <a:off x="572643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27E23EB4-1DED-0474-43C6-9E6381FD99AA}"/>
                </a:ext>
                <a:ext uri="{C183D7F6-B498-43B3-948B-1728B52AA6E4}">
                  <adec:decorative xmlns:adec="http://schemas.microsoft.com/office/drawing/2017/decorative" val="1"/>
                </a:ext>
              </a:extLst>
            </p:cNvPr>
            <p:cNvSpPr/>
            <p:nvPr/>
          </p:nvSpPr>
          <p:spPr>
            <a:xfrm>
              <a:off x="629412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DBF730C8-0E8A-6A2E-E639-F1D6E8D5CE79}"/>
                </a:ext>
                <a:ext uri="{C183D7F6-B498-43B3-948B-1728B52AA6E4}">
                  <adec:decorative xmlns:adec="http://schemas.microsoft.com/office/drawing/2017/decorative" val="1"/>
                </a:ext>
              </a:extLst>
            </p:cNvPr>
            <p:cNvSpPr/>
            <p:nvPr/>
          </p:nvSpPr>
          <p:spPr>
            <a:xfrm>
              <a:off x="65760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051CA774-3553-4986-EE36-D19966CB4B2D}"/>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3EDD67D-638F-C844-4CA2-798A49150221}"/>
                </a:ext>
                <a:ext uri="{C183D7F6-B498-43B3-948B-1728B52AA6E4}">
                  <adec:decorative xmlns:adec="http://schemas.microsoft.com/office/drawing/2017/decorative" val="1"/>
                </a:ext>
              </a:extLst>
            </p:cNvPr>
            <p:cNvSpPr/>
            <p:nvPr/>
          </p:nvSpPr>
          <p:spPr>
            <a:xfrm>
              <a:off x="686181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5B1A0A73-D8A9-208D-9182-625A1CF35459}"/>
                </a:ext>
                <a:ext uri="{C183D7F6-B498-43B3-948B-1728B52AA6E4}">
                  <adec:decorative xmlns:adec="http://schemas.microsoft.com/office/drawing/2017/decorative" val="1"/>
                </a:ext>
              </a:extLst>
            </p:cNvPr>
            <p:cNvSpPr/>
            <p:nvPr/>
          </p:nvSpPr>
          <p:spPr>
            <a:xfrm>
              <a:off x="752094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7D88D7EB-F75D-27A6-E603-CDFEBF3F5CE0}"/>
                </a:ext>
                <a:ext uri="{C183D7F6-B498-43B3-948B-1728B52AA6E4}">
                  <adec:decorative xmlns:adec="http://schemas.microsoft.com/office/drawing/2017/decorative" val="1"/>
                </a:ext>
              </a:extLst>
            </p:cNvPr>
            <p:cNvSpPr/>
            <p:nvPr/>
          </p:nvSpPr>
          <p:spPr>
            <a:xfrm>
              <a:off x="774192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239B2FD2-ACC7-D5B5-C47E-091CC8811E31}"/>
                </a:ext>
                <a:ext uri="{C183D7F6-B498-43B3-948B-1728B52AA6E4}">
                  <adec:decorative xmlns:adec="http://schemas.microsoft.com/office/drawing/2017/decorative" val="1"/>
                </a:ext>
              </a:extLst>
            </p:cNvPr>
            <p:cNvSpPr/>
            <p:nvPr/>
          </p:nvSpPr>
          <p:spPr>
            <a:xfrm>
              <a:off x="795528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0040FBFF-49CD-BF93-C7E8-C073DFA23EB0}"/>
                </a:ext>
                <a:ext uri="{C183D7F6-B498-43B3-948B-1728B52AA6E4}">
                  <adec:decorative xmlns:adec="http://schemas.microsoft.com/office/drawing/2017/decorative" val="1"/>
                </a:ext>
              </a:extLst>
            </p:cNvPr>
            <p:cNvSpPr/>
            <p:nvPr/>
          </p:nvSpPr>
          <p:spPr>
            <a:xfrm>
              <a:off x="818007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AFBBA4D4-4919-E411-5996-468BD90F17E5}"/>
                </a:ext>
                <a:ext uri="{C183D7F6-B498-43B3-948B-1728B52AA6E4}">
                  <adec:decorative xmlns:adec="http://schemas.microsoft.com/office/drawing/2017/decorative" val="1"/>
                </a:ext>
              </a:extLst>
            </p:cNvPr>
            <p:cNvSpPr/>
            <p:nvPr/>
          </p:nvSpPr>
          <p:spPr>
            <a:xfrm>
              <a:off x="90144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1CAEAE19-FD27-72AB-6DB9-E347F5385109}"/>
                </a:ext>
                <a:ext uri="{C183D7F6-B498-43B3-948B-1728B52AA6E4}">
                  <adec:decorative xmlns:adec="http://schemas.microsoft.com/office/drawing/2017/decorative" val="1"/>
                </a:ext>
              </a:extLst>
            </p:cNvPr>
            <p:cNvSpPr/>
            <p:nvPr/>
          </p:nvSpPr>
          <p:spPr>
            <a:xfrm>
              <a:off x="874014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96BC89A9-EF25-727F-5B14-DC357C0D67FB}"/>
                </a:ext>
                <a:ext uri="{C183D7F6-B498-43B3-948B-1728B52AA6E4}">
                  <adec:decorative xmlns:adec="http://schemas.microsoft.com/office/drawing/2017/decorative" val="1"/>
                </a:ext>
              </a:extLst>
            </p:cNvPr>
            <p:cNvSpPr/>
            <p:nvPr/>
          </p:nvSpPr>
          <p:spPr>
            <a:xfrm>
              <a:off x="929640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2922423A-432B-99B7-CF9F-076F02448A5A}"/>
                </a:ext>
                <a:ext uri="{C183D7F6-B498-43B3-948B-1728B52AA6E4}">
                  <adec:decorative xmlns:adec="http://schemas.microsoft.com/office/drawing/2017/decorative" val="1"/>
                </a:ext>
              </a:extLst>
            </p:cNvPr>
            <p:cNvSpPr/>
            <p:nvPr/>
          </p:nvSpPr>
          <p:spPr>
            <a:xfrm>
              <a:off x="958215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E892A860-33A8-FB2A-4F60-460E60FB0093}"/>
                </a:ext>
                <a:ext uri="{C183D7F6-B498-43B3-948B-1728B52AA6E4}">
                  <adec:decorative xmlns:adec="http://schemas.microsoft.com/office/drawing/2017/decorative" val="1"/>
                </a:ext>
              </a:extLst>
            </p:cNvPr>
            <p:cNvSpPr/>
            <p:nvPr/>
          </p:nvSpPr>
          <p:spPr>
            <a:xfrm>
              <a:off x="98602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7121688D-68E0-FDDB-95B2-162F5C03B497}"/>
                </a:ext>
                <a:ext uri="{C183D7F6-B498-43B3-948B-1728B52AA6E4}">
                  <adec:decorative xmlns:adec="http://schemas.microsoft.com/office/drawing/2017/decorative" val="1"/>
                </a:ext>
              </a:extLst>
            </p:cNvPr>
            <p:cNvSpPr/>
            <p:nvPr/>
          </p:nvSpPr>
          <p:spPr>
            <a:xfrm>
              <a:off x="1014984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21C7B368-0562-04E2-5A8D-7EC21EE83D69}"/>
                </a:ext>
                <a:ext uri="{C183D7F6-B498-43B3-948B-1728B52AA6E4}">
                  <adec:decorative xmlns:adec="http://schemas.microsoft.com/office/drawing/2017/decorative" val="1"/>
                </a:ext>
              </a:extLst>
            </p:cNvPr>
            <p:cNvSpPr/>
            <p:nvPr/>
          </p:nvSpPr>
          <p:spPr>
            <a:xfrm>
              <a:off x="104317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7F515FC4-5AD9-4674-4D62-D30967930FD4}"/>
                </a:ext>
                <a:ext uri="{C183D7F6-B498-43B3-948B-1728B52AA6E4}">
                  <adec:decorative xmlns:adec="http://schemas.microsoft.com/office/drawing/2017/decorative" val="1"/>
                </a:ext>
              </a:extLst>
            </p:cNvPr>
            <p:cNvSpPr/>
            <p:nvPr/>
          </p:nvSpPr>
          <p:spPr>
            <a:xfrm>
              <a:off x="109956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3581E4B3-C4E1-C48B-8B64-E4AB2ABCAD7C}"/>
                </a:ext>
                <a:ext uri="{C183D7F6-B498-43B3-948B-1728B52AA6E4}">
                  <adec:decorative xmlns:adec="http://schemas.microsoft.com/office/drawing/2017/decorative" val="1"/>
                </a:ext>
              </a:extLst>
            </p:cNvPr>
            <p:cNvSpPr/>
            <p:nvPr/>
          </p:nvSpPr>
          <p:spPr>
            <a:xfrm>
              <a:off x="1071753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430B49CD-A3D0-FAFE-3B84-C543132E792D}"/>
                </a:ext>
                <a:ext uri="{C183D7F6-B498-43B3-948B-1728B52AA6E4}">
                  <adec:decorative xmlns:adec="http://schemas.microsoft.com/office/drawing/2017/decorative" val="1"/>
                </a:ext>
              </a:extLst>
            </p:cNvPr>
            <p:cNvSpPr/>
            <p:nvPr/>
          </p:nvSpPr>
          <p:spPr>
            <a:xfrm>
              <a:off x="6400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287700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23AE11-5342-D985-C073-15118908FDC7}"/>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DA6503F9-8F22-20DD-C01D-D0979C6BB670}"/>
              </a:ext>
            </a:extLst>
          </p:cNvPr>
          <p:cNvSpPr>
            <a:spLocks noGrp="1"/>
          </p:cNvSpPr>
          <p:nvPr>
            <p:ph type="title"/>
          </p:nvPr>
        </p:nvSpPr>
        <p:spPr/>
        <p:txBody>
          <a:bodyPr/>
          <a:lstStyle/>
          <a:p>
            <a:r>
              <a:rPr lang="en-US"/>
              <a:t>Stack smashing</a:t>
            </a:r>
          </a:p>
        </p:txBody>
      </p:sp>
      <p:grpSp>
        <p:nvGrpSpPr>
          <p:cNvPr id="80" name="Group 79" descr="Memory schematic with 8 bytes representing a buf filled with hello\0??&#10;And a different set of bytes with 7FFFFFFFFFFFDBC8">
            <a:extLst>
              <a:ext uri="{FF2B5EF4-FFF2-40B4-BE49-F238E27FC236}">
                <a16:creationId xmlns:a16="http://schemas.microsoft.com/office/drawing/2014/main" id="{DE90AE09-2E8F-EEBF-9BC2-1832BF4D2DD6}"/>
              </a:ext>
            </a:extLst>
          </p:cNvPr>
          <p:cNvGrpSpPr/>
          <p:nvPr/>
        </p:nvGrpSpPr>
        <p:grpSpPr>
          <a:xfrm>
            <a:off x="609600" y="1964467"/>
            <a:ext cx="10972800" cy="587232"/>
            <a:chOff x="1385699" y="2228997"/>
            <a:chExt cx="10972800" cy="587232"/>
          </a:xfrm>
        </p:grpSpPr>
        <p:grpSp>
          <p:nvGrpSpPr>
            <p:cNvPr id="10" name="Group 9">
              <a:extLst>
                <a:ext uri="{FF2B5EF4-FFF2-40B4-BE49-F238E27FC236}">
                  <a16:creationId xmlns:a16="http://schemas.microsoft.com/office/drawing/2014/main" id="{C0353691-E53C-3DAA-BC95-1C2D7416660E}"/>
                </a:ext>
              </a:extLst>
            </p:cNvPr>
            <p:cNvGrpSpPr/>
            <p:nvPr/>
          </p:nvGrpSpPr>
          <p:grpSpPr>
            <a:xfrm>
              <a:off x="5043299" y="2228999"/>
              <a:ext cx="3645016" cy="584777"/>
              <a:chOff x="2206305" y="2055206"/>
              <a:chExt cx="3645016" cy="584777"/>
            </a:xfrm>
            <a:solidFill>
              <a:schemeClr val="accent6">
                <a:lumMod val="20000"/>
                <a:lumOff val="80000"/>
              </a:schemeClr>
            </a:solidFill>
          </p:grpSpPr>
          <p:sp>
            <p:nvSpPr>
              <p:cNvPr id="20" name="TextBox 19">
                <a:extLst>
                  <a:ext uri="{FF2B5EF4-FFF2-40B4-BE49-F238E27FC236}">
                    <a16:creationId xmlns:a16="http://schemas.microsoft.com/office/drawing/2014/main" id="{8E490A0B-CF5E-BFC6-3A8E-7ACD228B2354}"/>
                  </a:ext>
                </a:extLst>
              </p:cNvPr>
              <p:cNvSpPr txBox="1"/>
              <p:nvPr/>
            </p:nvSpPr>
            <p:spPr>
              <a:xfrm>
                <a:off x="22063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21" name="TextBox 20">
                <a:extLst>
                  <a:ext uri="{FF2B5EF4-FFF2-40B4-BE49-F238E27FC236}">
                    <a16:creationId xmlns:a16="http://schemas.microsoft.com/office/drawing/2014/main" id="{E241C0D3-A537-A916-3DF3-DABE4B61972A}"/>
                  </a:ext>
                </a:extLst>
              </p:cNvPr>
              <p:cNvSpPr txBox="1"/>
              <p:nvPr/>
            </p:nvSpPr>
            <p:spPr>
              <a:xfrm>
                <a:off x="2663505" y="2055208"/>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22" name="TextBox 21">
                <a:extLst>
                  <a:ext uri="{FF2B5EF4-FFF2-40B4-BE49-F238E27FC236}">
                    <a16:creationId xmlns:a16="http://schemas.microsoft.com/office/drawing/2014/main" id="{230004D4-8D8C-6E99-7058-C8CDA2A18865}"/>
                  </a:ext>
                </a:extLst>
              </p:cNvPr>
              <p:cNvSpPr txBox="1"/>
              <p:nvPr/>
            </p:nvSpPr>
            <p:spPr>
              <a:xfrm>
                <a:off x="3577905" y="2055208"/>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31" name="TextBox 30">
                <a:extLst>
                  <a:ext uri="{FF2B5EF4-FFF2-40B4-BE49-F238E27FC236}">
                    <a16:creationId xmlns:a16="http://schemas.microsoft.com/office/drawing/2014/main" id="{6EC2C0C7-D737-F990-9AB6-6A11FCC3BC9E}"/>
                  </a:ext>
                </a:extLst>
              </p:cNvPr>
              <p:cNvSpPr txBox="1"/>
              <p:nvPr/>
            </p:nvSpPr>
            <p:spPr>
              <a:xfrm>
                <a:off x="4035105" y="2055206"/>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32" name="TextBox 31">
                <a:extLst>
                  <a:ext uri="{FF2B5EF4-FFF2-40B4-BE49-F238E27FC236}">
                    <a16:creationId xmlns:a16="http://schemas.microsoft.com/office/drawing/2014/main" id="{37D18EAA-EB7B-E535-E667-433E6BB55A66}"/>
                  </a:ext>
                </a:extLst>
              </p:cNvPr>
              <p:cNvSpPr txBox="1"/>
              <p:nvPr/>
            </p:nvSpPr>
            <p:spPr>
              <a:xfrm>
                <a:off x="49495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1600">
                    <a:latin typeface="Cascadia Code" panose="020B0609020000020004" pitchFamily="49" charset="0"/>
                    <a:ea typeface="Cascadia Code" panose="020B0609020000020004" pitchFamily="49" charset="0"/>
                    <a:cs typeface="Cascadia Code" panose="020B0609020000020004" pitchFamily="49" charset="0"/>
                  </a:rPr>
                  <a:t>FF</a:t>
                </a:r>
              </a:p>
              <a:p>
                <a:endParaRPr lang="en-US" sz="160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33" name="TextBox 32">
                <a:extLst>
                  <a:ext uri="{FF2B5EF4-FFF2-40B4-BE49-F238E27FC236}">
                    <a16:creationId xmlns:a16="http://schemas.microsoft.com/office/drawing/2014/main" id="{D7E94858-EC6F-A3A3-CFAA-7250842C6130}"/>
                  </a:ext>
                </a:extLst>
              </p:cNvPr>
              <p:cNvSpPr txBox="1"/>
              <p:nvPr/>
            </p:nvSpPr>
            <p:spPr>
              <a:xfrm>
                <a:off x="44923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1600">
                    <a:latin typeface="Cascadia Code" panose="020B0609020000020004" pitchFamily="49" charset="0"/>
                    <a:ea typeface="Cascadia Code" panose="020B0609020000020004" pitchFamily="49" charset="0"/>
                    <a:cs typeface="Cascadia Code" panose="020B0609020000020004" pitchFamily="49" charset="0"/>
                  </a:rPr>
                  <a:t>7F</a:t>
                </a:r>
              </a:p>
              <a:p>
                <a:endParaRPr lang="en-US" sz="160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34" name="TextBox 33">
                <a:extLst>
                  <a:ext uri="{FF2B5EF4-FFF2-40B4-BE49-F238E27FC236}">
                    <a16:creationId xmlns:a16="http://schemas.microsoft.com/office/drawing/2014/main" id="{A1352E5A-843A-5C0E-2F61-F5DE99A49D86}"/>
                  </a:ext>
                </a:extLst>
              </p:cNvPr>
              <p:cNvSpPr txBox="1"/>
              <p:nvPr/>
            </p:nvSpPr>
            <p:spPr>
              <a:xfrm>
                <a:off x="3120705" y="2055208"/>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35" name="TextBox 34">
                <a:extLst>
                  <a:ext uri="{FF2B5EF4-FFF2-40B4-BE49-F238E27FC236}">
                    <a16:creationId xmlns:a16="http://schemas.microsoft.com/office/drawing/2014/main" id="{A7B75682-47BD-255F-AF73-EDB46471E535}"/>
                  </a:ext>
                </a:extLst>
              </p:cNvPr>
              <p:cNvSpPr txBox="1"/>
              <p:nvPr/>
            </p:nvSpPr>
            <p:spPr>
              <a:xfrm>
                <a:off x="54067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1600">
                    <a:latin typeface="Cascadia Code" panose="020B0609020000020004" pitchFamily="49" charset="0"/>
                    <a:ea typeface="Cascadia Code" panose="020B0609020000020004" pitchFamily="49" charset="0"/>
                    <a:cs typeface="Cascadia Code" panose="020B0609020000020004" pitchFamily="49" charset="0"/>
                  </a:rPr>
                  <a:t>FF</a:t>
                </a:r>
              </a:p>
              <a:p>
                <a:endParaRPr lang="en-US" sz="1600">
                  <a:latin typeface="Cascadia Code" panose="020B0609020000020004" pitchFamily="49" charset="0"/>
                  <a:ea typeface="Cascadia Code" panose="020B0609020000020004" pitchFamily="49" charset="0"/>
                  <a:cs typeface="Cascadia Code" panose="020B0609020000020004" pitchFamily="49" charset="0"/>
                </a:endParaRPr>
              </a:p>
            </p:txBody>
          </p:sp>
        </p:grpSp>
        <p:grpSp>
          <p:nvGrpSpPr>
            <p:cNvPr id="11" name="Group 10">
              <a:extLst>
                <a:ext uri="{FF2B5EF4-FFF2-40B4-BE49-F238E27FC236}">
                  <a16:creationId xmlns:a16="http://schemas.microsoft.com/office/drawing/2014/main" id="{5DB1A874-F5B2-C173-557D-40A088A25D17}"/>
                </a:ext>
              </a:extLst>
            </p:cNvPr>
            <p:cNvGrpSpPr/>
            <p:nvPr/>
          </p:nvGrpSpPr>
          <p:grpSpPr>
            <a:xfrm>
              <a:off x="1385699" y="2231452"/>
              <a:ext cx="3645016" cy="584777"/>
              <a:chOff x="2206305" y="2055206"/>
              <a:chExt cx="3645016" cy="584777"/>
            </a:xfrm>
            <a:solidFill>
              <a:schemeClr val="accent6">
                <a:lumMod val="20000"/>
                <a:lumOff val="80000"/>
              </a:schemeClr>
            </a:solidFill>
          </p:grpSpPr>
          <p:sp>
            <p:nvSpPr>
              <p:cNvPr id="12" name="TextBox 11">
                <a:extLst>
                  <a:ext uri="{FF2B5EF4-FFF2-40B4-BE49-F238E27FC236}">
                    <a16:creationId xmlns:a16="http://schemas.microsoft.com/office/drawing/2014/main" id="{BB34787F-E388-F3C4-4A0D-C419E5768E61}"/>
                  </a:ext>
                </a:extLst>
              </p:cNvPr>
              <p:cNvSpPr txBox="1"/>
              <p:nvPr/>
            </p:nvSpPr>
            <p:spPr>
              <a:xfrm>
                <a:off x="2206305" y="2055208"/>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13" name="TextBox 12">
                <a:extLst>
                  <a:ext uri="{FF2B5EF4-FFF2-40B4-BE49-F238E27FC236}">
                    <a16:creationId xmlns:a16="http://schemas.microsoft.com/office/drawing/2014/main" id="{EF082E17-1472-478B-0BE5-D76A38371636}"/>
                  </a:ext>
                </a:extLst>
              </p:cNvPr>
              <p:cNvSpPr txBox="1"/>
              <p:nvPr/>
            </p:nvSpPr>
            <p:spPr>
              <a:xfrm>
                <a:off x="26635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h</a:t>
                </a:r>
              </a:p>
            </p:txBody>
          </p:sp>
          <p:sp>
            <p:nvSpPr>
              <p:cNvPr id="14" name="TextBox 13">
                <a:extLst>
                  <a:ext uri="{FF2B5EF4-FFF2-40B4-BE49-F238E27FC236}">
                    <a16:creationId xmlns:a16="http://schemas.microsoft.com/office/drawing/2014/main" id="{FDE8FB88-31C7-1819-B246-5799B611BBB5}"/>
                  </a:ext>
                </a:extLst>
              </p:cNvPr>
              <p:cNvSpPr txBox="1"/>
              <p:nvPr/>
            </p:nvSpPr>
            <p:spPr>
              <a:xfrm>
                <a:off x="35779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l</a:t>
                </a:r>
              </a:p>
            </p:txBody>
          </p:sp>
          <p:sp>
            <p:nvSpPr>
              <p:cNvPr id="15" name="TextBox 14">
                <a:extLst>
                  <a:ext uri="{FF2B5EF4-FFF2-40B4-BE49-F238E27FC236}">
                    <a16:creationId xmlns:a16="http://schemas.microsoft.com/office/drawing/2014/main" id="{4B238FA0-9036-E950-A950-4BB8820AA227}"/>
                  </a:ext>
                </a:extLst>
              </p:cNvPr>
              <p:cNvSpPr txBox="1"/>
              <p:nvPr/>
            </p:nvSpPr>
            <p:spPr>
              <a:xfrm>
                <a:off x="40351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l</a:t>
                </a:r>
              </a:p>
            </p:txBody>
          </p:sp>
          <p:sp>
            <p:nvSpPr>
              <p:cNvPr id="16" name="TextBox 15">
                <a:extLst>
                  <a:ext uri="{FF2B5EF4-FFF2-40B4-BE49-F238E27FC236}">
                    <a16:creationId xmlns:a16="http://schemas.microsoft.com/office/drawing/2014/main" id="{77249D1D-B4C9-6A38-4C42-6223AA0CB395}"/>
                  </a:ext>
                </a:extLst>
              </p:cNvPr>
              <p:cNvSpPr txBox="1"/>
              <p:nvPr/>
            </p:nvSpPr>
            <p:spPr>
              <a:xfrm>
                <a:off x="49495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1600">
                    <a:latin typeface="Cascadia Code" panose="020B0609020000020004" pitchFamily="49" charset="0"/>
                    <a:ea typeface="Cascadia Code" panose="020B0609020000020004" pitchFamily="49" charset="0"/>
                    <a:cs typeface="Cascadia Code" panose="020B0609020000020004" pitchFamily="49" charset="0"/>
                  </a:rPr>
                  <a:t>\0</a:t>
                </a:r>
              </a:p>
              <a:p>
                <a:endParaRPr lang="en-US" sz="160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17" name="TextBox 16">
                <a:extLst>
                  <a:ext uri="{FF2B5EF4-FFF2-40B4-BE49-F238E27FC236}">
                    <a16:creationId xmlns:a16="http://schemas.microsoft.com/office/drawing/2014/main" id="{C9399567-BEBF-E170-38C1-68BD315CC0E8}"/>
                  </a:ext>
                </a:extLst>
              </p:cNvPr>
              <p:cNvSpPr txBox="1"/>
              <p:nvPr/>
            </p:nvSpPr>
            <p:spPr>
              <a:xfrm>
                <a:off x="44923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o</a:t>
                </a:r>
              </a:p>
            </p:txBody>
          </p:sp>
          <p:sp>
            <p:nvSpPr>
              <p:cNvPr id="18" name="TextBox 17">
                <a:extLst>
                  <a:ext uri="{FF2B5EF4-FFF2-40B4-BE49-F238E27FC236}">
                    <a16:creationId xmlns:a16="http://schemas.microsoft.com/office/drawing/2014/main" id="{884FB5FF-F4AE-9330-ACD7-F062F84E1BBA}"/>
                  </a:ext>
                </a:extLst>
              </p:cNvPr>
              <p:cNvSpPr txBox="1"/>
              <p:nvPr/>
            </p:nvSpPr>
            <p:spPr>
              <a:xfrm>
                <a:off x="31207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e</a:t>
                </a:r>
              </a:p>
            </p:txBody>
          </p:sp>
          <p:sp>
            <p:nvSpPr>
              <p:cNvPr id="19" name="TextBox 18">
                <a:extLst>
                  <a:ext uri="{FF2B5EF4-FFF2-40B4-BE49-F238E27FC236}">
                    <a16:creationId xmlns:a16="http://schemas.microsoft.com/office/drawing/2014/main" id="{22A1844A-4DC2-544C-FF84-337D9D733A21}"/>
                  </a:ext>
                </a:extLst>
              </p:cNvPr>
              <p:cNvSpPr txBox="1"/>
              <p:nvPr/>
            </p:nvSpPr>
            <p:spPr>
              <a:xfrm>
                <a:off x="54067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grpSp>
        <p:grpSp>
          <p:nvGrpSpPr>
            <p:cNvPr id="70" name="Group 69">
              <a:extLst>
                <a:ext uri="{FF2B5EF4-FFF2-40B4-BE49-F238E27FC236}">
                  <a16:creationId xmlns:a16="http://schemas.microsoft.com/office/drawing/2014/main" id="{0A02C85E-E66D-2754-88A5-8F8E0F25CD1D}"/>
                </a:ext>
              </a:extLst>
            </p:cNvPr>
            <p:cNvGrpSpPr/>
            <p:nvPr/>
          </p:nvGrpSpPr>
          <p:grpSpPr>
            <a:xfrm>
              <a:off x="8713483" y="2228997"/>
              <a:ext cx="3645016" cy="584777"/>
              <a:chOff x="2206305" y="2055206"/>
              <a:chExt cx="3645016" cy="584777"/>
            </a:xfrm>
            <a:solidFill>
              <a:schemeClr val="accent6">
                <a:lumMod val="20000"/>
                <a:lumOff val="80000"/>
              </a:schemeClr>
            </a:solidFill>
          </p:grpSpPr>
          <p:sp>
            <p:nvSpPr>
              <p:cNvPr id="71" name="TextBox 70">
                <a:extLst>
                  <a:ext uri="{FF2B5EF4-FFF2-40B4-BE49-F238E27FC236}">
                    <a16:creationId xmlns:a16="http://schemas.microsoft.com/office/drawing/2014/main" id="{9178620E-8B2B-5EB9-E985-C05CDF9DA9EA}"/>
                  </a:ext>
                </a:extLst>
              </p:cNvPr>
              <p:cNvSpPr txBox="1"/>
              <p:nvPr/>
            </p:nvSpPr>
            <p:spPr>
              <a:xfrm>
                <a:off x="22063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1600">
                    <a:latin typeface="Cascadia Code" panose="020B0609020000020004" pitchFamily="49" charset="0"/>
                    <a:ea typeface="Cascadia Code" panose="020B0609020000020004" pitchFamily="49" charset="0"/>
                    <a:cs typeface="Cascadia Code" panose="020B0609020000020004" pitchFamily="49" charset="0"/>
                  </a:rPr>
                  <a:t>FF</a:t>
                </a:r>
              </a:p>
              <a:p>
                <a:endParaRPr lang="en-US" sz="160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72" name="TextBox 71">
                <a:extLst>
                  <a:ext uri="{FF2B5EF4-FFF2-40B4-BE49-F238E27FC236}">
                    <a16:creationId xmlns:a16="http://schemas.microsoft.com/office/drawing/2014/main" id="{3A93CA20-F7D2-2396-0725-7A2A8E8D04E8}"/>
                  </a:ext>
                </a:extLst>
              </p:cNvPr>
              <p:cNvSpPr txBox="1"/>
              <p:nvPr/>
            </p:nvSpPr>
            <p:spPr>
              <a:xfrm>
                <a:off x="26635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1600">
                    <a:latin typeface="Cascadia Code" panose="020B0609020000020004" pitchFamily="49" charset="0"/>
                    <a:ea typeface="Cascadia Code" panose="020B0609020000020004" pitchFamily="49" charset="0"/>
                    <a:cs typeface="Cascadia Code" panose="020B0609020000020004" pitchFamily="49" charset="0"/>
                  </a:rPr>
                  <a:t>FF</a:t>
                </a:r>
              </a:p>
              <a:p>
                <a:endParaRPr lang="en-US" sz="160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73" name="TextBox 72">
                <a:extLst>
                  <a:ext uri="{FF2B5EF4-FFF2-40B4-BE49-F238E27FC236}">
                    <a16:creationId xmlns:a16="http://schemas.microsoft.com/office/drawing/2014/main" id="{F865F14C-3416-65E3-E5DF-809DC0C86793}"/>
                  </a:ext>
                </a:extLst>
              </p:cNvPr>
              <p:cNvSpPr txBox="1"/>
              <p:nvPr/>
            </p:nvSpPr>
            <p:spPr>
              <a:xfrm>
                <a:off x="35779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1600">
                    <a:latin typeface="Cascadia Code" panose="020B0609020000020004" pitchFamily="49" charset="0"/>
                    <a:ea typeface="Cascadia Code" panose="020B0609020000020004" pitchFamily="49" charset="0"/>
                    <a:cs typeface="Cascadia Code" panose="020B0609020000020004" pitchFamily="49" charset="0"/>
                  </a:rPr>
                  <a:t>DB</a:t>
                </a:r>
              </a:p>
              <a:p>
                <a:endParaRPr lang="en-US" sz="160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75" name="TextBox 74">
                <a:extLst>
                  <a:ext uri="{FF2B5EF4-FFF2-40B4-BE49-F238E27FC236}">
                    <a16:creationId xmlns:a16="http://schemas.microsoft.com/office/drawing/2014/main" id="{50860CD8-0503-3823-2EE2-842FD83D4FD8}"/>
                  </a:ext>
                </a:extLst>
              </p:cNvPr>
              <p:cNvSpPr txBox="1"/>
              <p:nvPr/>
            </p:nvSpPr>
            <p:spPr>
              <a:xfrm>
                <a:off x="40351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1600">
                    <a:latin typeface="Cascadia Code" panose="020B0609020000020004" pitchFamily="49" charset="0"/>
                    <a:ea typeface="Cascadia Code" panose="020B0609020000020004" pitchFamily="49" charset="0"/>
                    <a:cs typeface="Cascadia Code" panose="020B0609020000020004" pitchFamily="49" charset="0"/>
                  </a:rPr>
                  <a:t>C8</a:t>
                </a:r>
              </a:p>
              <a:p>
                <a:endParaRPr lang="en-US" sz="160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76" name="TextBox 75">
                <a:extLst>
                  <a:ext uri="{FF2B5EF4-FFF2-40B4-BE49-F238E27FC236}">
                    <a16:creationId xmlns:a16="http://schemas.microsoft.com/office/drawing/2014/main" id="{5AEF64B5-FF61-168C-18F5-546CF9EED239}"/>
                  </a:ext>
                </a:extLst>
              </p:cNvPr>
              <p:cNvSpPr txBox="1"/>
              <p:nvPr/>
            </p:nvSpPr>
            <p:spPr>
              <a:xfrm>
                <a:off x="4949505" y="2055206"/>
                <a:ext cx="444616" cy="584775"/>
              </a:xfrm>
              <a:prstGeom prst="rect">
                <a:avLst/>
              </a:prstGeom>
              <a:solidFill>
                <a:schemeClr val="accent6">
                  <a:lumMod val="60000"/>
                  <a:lumOff val="4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7" name="TextBox 76">
                <a:extLst>
                  <a:ext uri="{FF2B5EF4-FFF2-40B4-BE49-F238E27FC236}">
                    <a16:creationId xmlns:a16="http://schemas.microsoft.com/office/drawing/2014/main" id="{C48CAD78-984C-6B5D-387D-3EDDCE608EF3}"/>
                  </a:ext>
                </a:extLst>
              </p:cNvPr>
              <p:cNvSpPr txBox="1"/>
              <p:nvPr/>
            </p:nvSpPr>
            <p:spPr>
              <a:xfrm>
                <a:off x="4492305" y="2055206"/>
                <a:ext cx="444616" cy="584775"/>
              </a:xfrm>
              <a:prstGeom prst="rect">
                <a:avLst/>
              </a:prstGeom>
              <a:solidFill>
                <a:schemeClr val="accent6">
                  <a:lumMod val="60000"/>
                  <a:lumOff val="4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8" name="TextBox 77">
                <a:extLst>
                  <a:ext uri="{FF2B5EF4-FFF2-40B4-BE49-F238E27FC236}">
                    <a16:creationId xmlns:a16="http://schemas.microsoft.com/office/drawing/2014/main" id="{14BF3084-7001-84C7-AC42-9C1243D8B04F}"/>
                  </a:ext>
                </a:extLst>
              </p:cNvPr>
              <p:cNvSpPr txBox="1"/>
              <p:nvPr/>
            </p:nvSpPr>
            <p:spPr>
              <a:xfrm>
                <a:off x="31207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1600">
                    <a:latin typeface="Cascadia Code" panose="020B0609020000020004" pitchFamily="49" charset="0"/>
                    <a:ea typeface="Cascadia Code" panose="020B0609020000020004" pitchFamily="49" charset="0"/>
                    <a:cs typeface="Cascadia Code" panose="020B0609020000020004" pitchFamily="49" charset="0"/>
                  </a:rPr>
                  <a:t>FF</a:t>
                </a:r>
              </a:p>
              <a:p>
                <a:endParaRPr lang="en-US" sz="160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79" name="TextBox 78">
                <a:extLst>
                  <a:ext uri="{FF2B5EF4-FFF2-40B4-BE49-F238E27FC236}">
                    <a16:creationId xmlns:a16="http://schemas.microsoft.com/office/drawing/2014/main" id="{3D0B2075-AB3B-B66B-5901-D5B76F467FB7}"/>
                  </a:ext>
                </a:extLst>
              </p:cNvPr>
              <p:cNvSpPr txBox="1"/>
              <p:nvPr/>
            </p:nvSpPr>
            <p:spPr>
              <a:xfrm>
                <a:off x="5406705" y="2055206"/>
                <a:ext cx="444616" cy="584775"/>
              </a:xfrm>
              <a:prstGeom prst="rect">
                <a:avLst/>
              </a:prstGeom>
              <a:solidFill>
                <a:schemeClr val="accent6">
                  <a:lumMod val="60000"/>
                  <a:lumOff val="4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grpSp>
      </p:grpSp>
      <p:sp>
        <p:nvSpPr>
          <p:cNvPr id="74" name="Content Placeholder 73">
            <a:extLst>
              <a:ext uri="{FF2B5EF4-FFF2-40B4-BE49-F238E27FC236}">
                <a16:creationId xmlns:a16="http://schemas.microsoft.com/office/drawing/2014/main" id="{E79A9D6E-BBE6-061F-880F-D4319396B9A1}"/>
              </a:ext>
            </a:extLst>
          </p:cNvPr>
          <p:cNvSpPr>
            <a:spLocks noGrp="1"/>
          </p:cNvSpPr>
          <p:nvPr>
            <p:ph sz="half" idx="1"/>
          </p:nvPr>
        </p:nvSpPr>
        <p:spPr>
          <a:xfrm>
            <a:off x="1143000" y="2801923"/>
            <a:ext cx="4754880" cy="3278836"/>
          </a:xfrm>
        </p:spPr>
        <p:txBody>
          <a:bodyPr>
            <a:noAutofit/>
          </a:bodyPr>
          <a:lstStyle/>
          <a:p>
            <a:pPr fontAlgn="base"/>
            <a:r>
              <a:rPr lang="en-US" sz="2400">
                <a:ea typeface="Cascadia Code SemiBold" panose="020B0609020000020004" pitchFamily="49" charset="0"/>
                <a:cs typeface="Cascadia Code SemiBold" panose="020B0609020000020004" pitchFamily="49" charset="0"/>
              </a:rPr>
              <a:t>Stack grows ‘down’ in memory addresses… callee is at a lower address than caller</a:t>
            </a:r>
          </a:p>
          <a:p>
            <a:pPr fontAlgn="base"/>
            <a:r>
              <a:rPr lang="en-US" sz="2400">
                <a:ea typeface="Cascadia Code SemiBold" panose="020B0609020000020004" pitchFamily="49" charset="0"/>
                <a:cs typeface="Cascadia Code SemiBold" panose="020B0609020000020004" pitchFamily="49" charset="0"/>
              </a:rPr>
              <a:t>Buffer grows ‘up’… later characters are higher addresses</a:t>
            </a:r>
          </a:p>
        </p:txBody>
      </p:sp>
      <p:sp>
        <p:nvSpPr>
          <p:cNvPr id="81" name="Content Placeholder 80">
            <a:extLst>
              <a:ext uri="{FF2B5EF4-FFF2-40B4-BE49-F238E27FC236}">
                <a16:creationId xmlns:a16="http://schemas.microsoft.com/office/drawing/2014/main" id="{F09E8259-AD8B-D440-3264-B93B03AAED77}"/>
              </a:ext>
            </a:extLst>
          </p:cNvPr>
          <p:cNvSpPr>
            <a:spLocks noGrp="1"/>
          </p:cNvSpPr>
          <p:nvPr>
            <p:ph sz="half" idx="2"/>
          </p:nvPr>
        </p:nvSpPr>
        <p:spPr>
          <a:xfrm>
            <a:off x="6267612" y="2801922"/>
            <a:ext cx="4754880" cy="3278837"/>
          </a:xfrm>
          <a:solidFill>
            <a:schemeClr val="tx1"/>
          </a:solidFill>
        </p:spPr>
        <p:txBody>
          <a:bodyPr>
            <a:normAutofit fontScale="32500" lnSpcReduction="20000"/>
          </a:bodyPr>
          <a:lstStyle/>
          <a:p>
            <a:pPr>
              <a:lnSpc>
                <a:spcPct val="120000"/>
              </a:lnSpc>
              <a:spcBef>
                <a:spcPts val="400"/>
              </a:spcBef>
              <a:spcAft>
                <a:spcPts val="200"/>
              </a:spcAft>
              <a:buNone/>
            </a:pPr>
            <a:r>
              <a:rPr lang="en-US" sz="4900" b="0">
                <a:solidFill>
                  <a:srgbClr val="569CD6"/>
                </a:solidFill>
                <a:effectLst/>
                <a:latin typeface="Consolas" panose="020B0609020204030204" pitchFamily="49" charset="0"/>
              </a:rPr>
              <a:t>int</a:t>
            </a:r>
            <a:r>
              <a:rPr lang="en-US" sz="4900" b="0">
                <a:solidFill>
                  <a:srgbClr val="FFFFFF"/>
                </a:solidFill>
                <a:effectLst/>
                <a:latin typeface="Consolas" panose="020B0609020204030204" pitchFamily="49" charset="0"/>
              </a:rPr>
              <a:t> </a:t>
            </a:r>
            <a:r>
              <a:rPr lang="en-US" sz="4900" b="0">
                <a:solidFill>
                  <a:srgbClr val="DCDCAA"/>
                </a:solidFill>
                <a:effectLst/>
                <a:latin typeface="Consolas" panose="020B0609020204030204" pitchFamily="49" charset="0"/>
              </a:rPr>
              <a:t>main</a:t>
            </a:r>
            <a:r>
              <a:rPr lang="en-US" sz="4900" b="0">
                <a:solidFill>
                  <a:srgbClr val="FFFFFF"/>
                </a:solidFill>
                <a:effectLst/>
                <a:latin typeface="Consolas" panose="020B0609020204030204" pitchFamily="49" charset="0"/>
              </a:rPr>
              <a:t> (</a:t>
            </a:r>
            <a:r>
              <a:rPr lang="en-US" sz="4900" b="0">
                <a:solidFill>
                  <a:srgbClr val="569CD6"/>
                </a:solidFill>
                <a:effectLst/>
                <a:latin typeface="Consolas" panose="020B0609020204030204" pitchFamily="49" charset="0"/>
              </a:rPr>
              <a:t>int</a:t>
            </a:r>
            <a:r>
              <a:rPr lang="en-US" sz="4900" b="0">
                <a:solidFill>
                  <a:srgbClr val="FFFFFF"/>
                </a:solidFill>
                <a:effectLst/>
                <a:latin typeface="Consolas" panose="020B0609020204030204" pitchFamily="49" charset="0"/>
              </a:rPr>
              <a:t> </a:t>
            </a:r>
            <a:r>
              <a:rPr lang="en-US" sz="4900" b="0" err="1">
                <a:solidFill>
                  <a:srgbClr val="9CDCFE"/>
                </a:solidFill>
                <a:effectLst/>
                <a:latin typeface="Consolas" panose="020B0609020204030204" pitchFamily="49" charset="0"/>
              </a:rPr>
              <a:t>argc</a:t>
            </a:r>
            <a:r>
              <a:rPr lang="en-US" sz="4900" b="0">
                <a:solidFill>
                  <a:srgbClr val="FFFFFF"/>
                </a:solidFill>
                <a:effectLst/>
                <a:latin typeface="Consolas" panose="020B0609020204030204" pitchFamily="49" charset="0"/>
              </a:rPr>
              <a:t>, </a:t>
            </a:r>
            <a:r>
              <a:rPr lang="en-US" sz="4900" b="0">
                <a:solidFill>
                  <a:srgbClr val="569CD6"/>
                </a:solidFill>
                <a:effectLst/>
                <a:latin typeface="Consolas" panose="020B0609020204030204" pitchFamily="49" charset="0"/>
              </a:rPr>
              <a:t>char</a:t>
            </a:r>
            <a:r>
              <a:rPr lang="en-US" sz="4900" b="0">
                <a:solidFill>
                  <a:srgbClr val="FFFFFF"/>
                </a:solidFill>
                <a:effectLst/>
                <a:latin typeface="Consolas" panose="020B0609020204030204" pitchFamily="49" charset="0"/>
              </a:rPr>
              <a:t> </a:t>
            </a:r>
            <a:r>
              <a:rPr lang="en-US" sz="4900" b="0">
                <a:solidFill>
                  <a:srgbClr val="D4D4D4"/>
                </a:solidFill>
                <a:effectLst/>
                <a:latin typeface="Consolas" panose="020B0609020204030204" pitchFamily="49" charset="0"/>
              </a:rPr>
              <a:t>**</a:t>
            </a:r>
            <a:r>
              <a:rPr lang="en-US" sz="4900" b="0" err="1">
                <a:solidFill>
                  <a:srgbClr val="9CDCFE"/>
                </a:solidFill>
                <a:effectLst/>
                <a:latin typeface="Consolas" panose="020B0609020204030204" pitchFamily="49" charset="0"/>
              </a:rPr>
              <a:t>argv</a:t>
            </a:r>
            <a:r>
              <a:rPr lang="en-US" sz="4900" b="0">
                <a:solidFill>
                  <a:srgbClr val="FFFFFF"/>
                </a:solidFill>
                <a:effectLst/>
                <a:latin typeface="Consolas" panose="020B0609020204030204" pitchFamily="49" charset="0"/>
              </a:rPr>
              <a:t>) {</a:t>
            </a:r>
          </a:p>
          <a:p>
            <a:pPr>
              <a:lnSpc>
                <a:spcPct val="120000"/>
              </a:lnSpc>
              <a:spcBef>
                <a:spcPts val="400"/>
              </a:spcBef>
              <a:spcAft>
                <a:spcPts val="200"/>
              </a:spcAft>
              <a:buNone/>
            </a:pPr>
            <a:r>
              <a:rPr lang="en-US" sz="4900" b="0">
                <a:solidFill>
                  <a:srgbClr val="FFFFFF"/>
                </a:solidFill>
                <a:effectLst/>
                <a:latin typeface="Consolas" panose="020B0609020204030204" pitchFamily="49" charset="0"/>
              </a:rPr>
              <a:t>    </a:t>
            </a:r>
            <a:r>
              <a:rPr lang="en-US" sz="4900" b="0" err="1">
                <a:solidFill>
                  <a:srgbClr val="DCDCAA"/>
                </a:solidFill>
                <a:effectLst/>
                <a:latin typeface="Consolas" panose="020B0609020204030204" pitchFamily="49" charset="0"/>
              </a:rPr>
              <a:t>printf</a:t>
            </a:r>
            <a:r>
              <a:rPr lang="en-US" sz="4900" b="0">
                <a:solidFill>
                  <a:srgbClr val="FFFFFF"/>
                </a:solidFill>
                <a:effectLst/>
                <a:latin typeface="Consolas" panose="020B0609020204030204" pitchFamily="49" charset="0"/>
              </a:rPr>
              <a:t>(</a:t>
            </a:r>
            <a:r>
              <a:rPr lang="en-US" sz="4900" b="0">
                <a:solidFill>
                  <a:srgbClr val="CE9178"/>
                </a:solidFill>
                <a:effectLst/>
                <a:latin typeface="Consolas" panose="020B0609020204030204" pitchFamily="49" charset="0"/>
              </a:rPr>
              <a:t>"Enter a string: "</a:t>
            </a:r>
            <a:r>
              <a:rPr lang="en-US" sz="4900" b="0">
                <a:solidFill>
                  <a:srgbClr val="FFFFFF"/>
                </a:solidFill>
                <a:effectLst/>
                <a:latin typeface="Consolas" panose="020B0609020204030204" pitchFamily="49" charset="0"/>
              </a:rPr>
              <a:t>);</a:t>
            </a:r>
          </a:p>
          <a:p>
            <a:pPr>
              <a:lnSpc>
                <a:spcPct val="120000"/>
              </a:lnSpc>
              <a:spcBef>
                <a:spcPts val="400"/>
              </a:spcBef>
              <a:spcAft>
                <a:spcPts val="200"/>
              </a:spcAft>
              <a:buNone/>
            </a:pPr>
            <a:r>
              <a:rPr lang="en-US" sz="4900" b="0">
                <a:solidFill>
                  <a:srgbClr val="FFFFFF"/>
                </a:solidFill>
                <a:effectLst/>
                <a:latin typeface="Consolas" panose="020B0609020204030204" pitchFamily="49" charset="0"/>
              </a:rPr>
              <a:t>    </a:t>
            </a:r>
            <a:r>
              <a:rPr lang="en-US" sz="4900" b="0">
                <a:solidFill>
                  <a:srgbClr val="DCDCAA"/>
                </a:solidFill>
                <a:effectLst/>
                <a:latin typeface="Consolas" panose="020B0609020204030204" pitchFamily="49" charset="0"/>
              </a:rPr>
              <a:t>echo</a:t>
            </a:r>
            <a:r>
              <a:rPr lang="en-US" sz="4900" b="0">
                <a:solidFill>
                  <a:srgbClr val="FFFFFF"/>
                </a:solidFill>
                <a:effectLst/>
                <a:latin typeface="Consolas" panose="020B0609020204030204" pitchFamily="49" charset="0"/>
              </a:rPr>
              <a:t>();</a:t>
            </a:r>
          </a:p>
          <a:p>
            <a:pPr>
              <a:lnSpc>
                <a:spcPct val="120000"/>
              </a:lnSpc>
              <a:spcBef>
                <a:spcPts val="400"/>
              </a:spcBef>
              <a:spcAft>
                <a:spcPts val="200"/>
              </a:spcAft>
              <a:buNone/>
            </a:pPr>
            <a:r>
              <a:rPr lang="en-US" sz="4900" b="0">
                <a:solidFill>
                  <a:srgbClr val="FFFFFF"/>
                </a:solidFill>
                <a:effectLst/>
                <a:latin typeface="Consolas" panose="020B0609020204030204" pitchFamily="49" charset="0"/>
              </a:rPr>
              <a:t>    </a:t>
            </a:r>
            <a:r>
              <a:rPr lang="en-US" sz="4900" b="0">
                <a:solidFill>
                  <a:srgbClr val="C586C0"/>
                </a:solidFill>
                <a:effectLst/>
                <a:latin typeface="Consolas" panose="020B0609020204030204" pitchFamily="49" charset="0"/>
              </a:rPr>
              <a:t>return</a:t>
            </a:r>
            <a:r>
              <a:rPr lang="en-US" sz="4900" b="0">
                <a:solidFill>
                  <a:srgbClr val="FFFFFF"/>
                </a:solidFill>
                <a:effectLst/>
                <a:latin typeface="Consolas" panose="020B0609020204030204" pitchFamily="49" charset="0"/>
              </a:rPr>
              <a:t> </a:t>
            </a:r>
            <a:r>
              <a:rPr lang="en-US" sz="4900" b="0">
                <a:solidFill>
                  <a:srgbClr val="B5CEA8"/>
                </a:solidFill>
                <a:effectLst/>
                <a:latin typeface="Consolas" panose="020B0609020204030204" pitchFamily="49" charset="0"/>
              </a:rPr>
              <a:t>0</a:t>
            </a:r>
            <a:r>
              <a:rPr lang="en-US" sz="4900" b="0">
                <a:solidFill>
                  <a:srgbClr val="FFFFFF"/>
                </a:solidFill>
                <a:effectLst/>
                <a:latin typeface="Consolas" panose="020B0609020204030204" pitchFamily="49" charset="0"/>
              </a:rPr>
              <a:t>;</a:t>
            </a:r>
          </a:p>
          <a:p>
            <a:pPr>
              <a:lnSpc>
                <a:spcPct val="120000"/>
              </a:lnSpc>
              <a:spcBef>
                <a:spcPts val="400"/>
              </a:spcBef>
              <a:spcAft>
                <a:spcPts val="200"/>
              </a:spcAft>
              <a:buNone/>
            </a:pPr>
            <a:r>
              <a:rPr lang="en-US" sz="4900" b="0">
                <a:solidFill>
                  <a:srgbClr val="FFFFFF"/>
                </a:solidFill>
                <a:effectLst/>
                <a:latin typeface="Consolas" panose="020B0609020204030204" pitchFamily="49" charset="0"/>
              </a:rPr>
              <a:t>}</a:t>
            </a:r>
            <a:endParaRPr lang="en-US" sz="4900">
              <a:solidFill>
                <a:srgbClr val="569CD6"/>
              </a:solidFill>
              <a:latin typeface="Consolas" panose="020B0609020204030204" pitchFamily="49" charset="0"/>
            </a:endParaRPr>
          </a:p>
          <a:p>
            <a:pPr>
              <a:lnSpc>
                <a:spcPct val="120000"/>
              </a:lnSpc>
              <a:spcBef>
                <a:spcPts val="400"/>
              </a:spcBef>
              <a:spcAft>
                <a:spcPts val="200"/>
              </a:spcAft>
              <a:buNone/>
            </a:pPr>
            <a:r>
              <a:rPr lang="en-US" sz="4900" b="0">
                <a:solidFill>
                  <a:srgbClr val="569CD6"/>
                </a:solidFill>
                <a:effectLst/>
                <a:latin typeface="Consolas" panose="020B0609020204030204" pitchFamily="49" charset="0"/>
              </a:rPr>
              <a:t>void</a:t>
            </a:r>
            <a:r>
              <a:rPr lang="en-US" sz="4900" b="0">
                <a:solidFill>
                  <a:srgbClr val="FFFFFF"/>
                </a:solidFill>
                <a:effectLst/>
                <a:latin typeface="Consolas" panose="020B0609020204030204" pitchFamily="49" charset="0"/>
              </a:rPr>
              <a:t> </a:t>
            </a:r>
            <a:r>
              <a:rPr lang="en-US" sz="4900" b="0">
                <a:solidFill>
                  <a:srgbClr val="DCDCAA"/>
                </a:solidFill>
                <a:effectLst/>
                <a:latin typeface="Consolas" panose="020B0609020204030204" pitchFamily="49" charset="0"/>
              </a:rPr>
              <a:t>echo</a:t>
            </a:r>
            <a:r>
              <a:rPr lang="en-US" sz="4900" b="0">
                <a:solidFill>
                  <a:srgbClr val="FFFFFF"/>
                </a:solidFill>
                <a:effectLst/>
                <a:latin typeface="Consolas" panose="020B0609020204030204" pitchFamily="49" charset="0"/>
              </a:rPr>
              <a:t>() {</a:t>
            </a:r>
          </a:p>
          <a:p>
            <a:pPr>
              <a:lnSpc>
                <a:spcPct val="120000"/>
              </a:lnSpc>
              <a:spcBef>
                <a:spcPts val="400"/>
              </a:spcBef>
              <a:spcAft>
                <a:spcPts val="200"/>
              </a:spcAft>
              <a:buNone/>
            </a:pPr>
            <a:r>
              <a:rPr lang="en-US" sz="4900" b="0">
                <a:solidFill>
                  <a:srgbClr val="FFFFFF"/>
                </a:solidFill>
                <a:effectLst/>
                <a:latin typeface="Consolas" panose="020B0609020204030204" pitchFamily="49" charset="0"/>
              </a:rPr>
              <a:t>    </a:t>
            </a:r>
            <a:r>
              <a:rPr lang="en-US" sz="4900" b="0">
                <a:solidFill>
                  <a:srgbClr val="569CD6"/>
                </a:solidFill>
                <a:effectLst/>
                <a:latin typeface="Consolas" panose="020B0609020204030204" pitchFamily="49" charset="0"/>
              </a:rPr>
              <a:t>char</a:t>
            </a:r>
            <a:r>
              <a:rPr lang="en-US" sz="4900" b="0">
                <a:solidFill>
                  <a:srgbClr val="FFFFFF"/>
                </a:solidFill>
                <a:effectLst/>
                <a:latin typeface="Consolas" panose="020B0609020204030204" pitchFamily="49" charset="0"/>
              </a:rPr>
              <a:t> </a:t>
            </a:r>
            <a:r>
              <a:rPr lang="en-US" sz="4900" b="0" err="1">
                <a:solidFill>
                  <a:srgbClr val="9CDCFE"/>
                </a:solidFill>
                <a:effectLst/>
                <a:latin typeface="Consolas" panose="020B0609020204030204" pitchFamily="49" charset="0"/>
              </a:rPr>
              <a:t>buf</a:t>
            </a:r>
            <a:r>
              <a:rPr lang="en-US" sz="4900" b="0">
                <a:solidFill>
                  <a:srgbClr val="FFFFFF"/>
                </a:solidFill>
                <a:effectLst/>
                <a:latin typeface="Consolas" panose="020B0609020204030204" pitchFamily="49" charset="0"/>
              </a:rPr>
              <a:t>[</a:t>
            </a:r>
            <a:r>
              <a:rPr lang="en-US" sz="4900" b="0">
                <a:solidFill>
                  <a:srgbClr val="B5CEA8"/>
                </a:solidFill>
                <a:effectLst/>
                <a:latin typeface="Consolas" panose="020B0609020204030204" pitchFamily="49" charset="0"/>
              </a:rPr>
              <a:t>8</a:t>
            </a:r>
            <a:r>
              <a:rPr lang="en-US" sz="4900" b="0">
                <a:solidFill>
                  <a:srgbClr val="FFFFFF"/>
                </a:solidFill>
                <a:effectLst/>
                <a:latin typeface="Consolas" panose="020B0609020204030204" pitchFamily="49" charset="0"/>
              </a:rPr>
              <a:t>];</a:t>
            </a:r>
          </a:p>
          <a:p>
            <a:pPr>
              <a:lnSpc>
                <a:spcPts val="1425"/>
              </a:lnSpc>
              <a:buNone/>
            </a:pPr>
            <a:r>
              <a:rPr lang="en-US" sz="4900" b="0">
                <a:solidFill>
                  <a:srgbClr val="FFFFFF"/>
                </a:solidFill>
                <a:effectLst/>
                <a:latin typeface="Consolas" panose="020B0609020204030204" pitchFamily="49" charset="0"/>
              </a:rPr>
              <a:t>    </a:t>
            </a:r>
            <a:r>
              <a:rPr lang="en-US" sz="4900" b="0" err="1">
                <a:solidFill>
                  <a:srgbClr val="DCDCAA"/>
                </a:solidFill>
                <a:effectLst/>
                <a:latin typeface="Consolas" panose="020B0609020204030204" pitchFamily="49" charset="0"/>
              </a:rPr>
              <a:t>fgets</a:t>
            </a:r>
            <a:r>
              <a:rPr lang="en-US" sz="4900" b="0">
                <a:solidFill>
                  <a:srgbClr val="FFFFFF"/>
                </a:solidFill>
                <a:effectLst/>
                <a:latin typeface="Consolas" panose="020B0609020204030204" pitchFamily="49" charset="0"/>
              </a:rPr>
              <a:t>(</a:t>
            </a:r>
            <a:r>
              <a:rPr lang="en-US" sz="4900" b="0" err="1">
                <a:solidFill>
                  <a:srgbClr val="FFFFFF"/>
                </a:solidFill>
                <a:effectLst/>
                <a:latin typeface="Consolas" panose="020B0609020204030204" pitchFamily="49" charset="0"/>
              </a:rPr>
              <a:t>buf</a:t>
            </a:r>
            <a:r>
              <a:rPr lang="en-US" sz="4900" b="0">
                <a:solidFill>
                  <a:srgbClr val="FFFFFF"/>
                </a:solidFill>
                <a:effectLst/>
                <a:latin typeface="Consolas" panose="020B0609020204030204" pitchFamily="49" charset="0"/>
              </a:rPr>
              <a:t>, </a:t>
            </a:r>
            <a:r>
              <a:rPr lang="en-US" sz="4900" b="0">
                <a:solidFill>
                  <a:srgbClr val="B5CEA8"/>
                </a:solidFill>
                <a:effectLst/>
                <a:latin typeface="Consolas" panose="020B0609020204030204" pitchFamily="49" charset="0"/>
              </a:rPr>
              <a:t>16</a:t>
            </a:r>
            <a:r>
              <a:rPr lang="en-US" sz="4900" b="0">
                <a:solidFill>
                  <a:srgbClr val="FFFFFF"/>
                </a:solidFill>
                <a:effectLst/>
                <a:latin typeface="Consolas" panose="020B0609020204030204" pitchFamily="49" charset="0"/>
              </a:rPr>
              <a:t>, stdin);</a:t>
            </a:r>
          </a:p>
          <a:p>
            <a:pPr>
              <a:lnSpc>
                <a:spcPct val="120000"/>
              </a:lnSpc>
              <a:spcBef>
                <a:spcPts val="400"/>
              </a:spcBef>
              <a:spcAft>
                <a:spcPts val="200"/>
              </a:spcAft>
              <a:buNone/>
            </a:pPr>
            <a:r>
              <a:rPr lang="en-US" sz="4900" b="0">
                <a:solidFill>
                  <a:srgbClr val="FFFFFF"/>
                </a:solidFill>
                <a:effectLst/>
                <a:latin typeface="Consolas" panose="020B0609020204030204" pitchFamily="49" charset="0"/>
              </a:rPr>
              <a:t>    </a:t>
            </a:r>
            <a:r>
              <a:rPr lang="en-US" sz="4900" b="0" err="1">
                <a:solidFill>
                  <a:srgbClr val="DCDCAA"/>
                </a:solidFill>
                <a:effectLst/>
                <a:latin typeface="Consolas" panose="020B0609020204030204" pitchFamily="49" charset="0"/>
              </a:rPr>
              <a:t>printf</a:t>
            </a:r>
            <a:r>
              <a:rPr lang="en-US" sz="4900" b="0">
                <a:solidFill>
                  <a:srgbClr val="FFFFFF"/>
                </a:solidFill>
                <a:effectLst/>
                <a:latin typeface="Consolas" panose="020B0609020204030204" pitchFamily="49" charset="0"/>
              </a:rPr>
              <a:t>(</a:t>
            </a:r>
            <a:r>
              <a:rPr lang="en-US" sz="4900" b="0">
                <a:solidFill>
                  <a:srgbClr val="CE9178"/>
                </a:solidFill>
                <a:effectLst/>
                <a:latin typeface="Consolas" panose="020B0609020204030204" pitchFamily="49" charset="0"/>
              </a:rPr>
              <a:t>"%s"</a:t>
            </a:r>
            <a:r>
              <a:rPr lang="en-US" sz="4900" b="0">
                <a:solidFill>
                  <a:srgbClr val="FFFFFF"/>
                </a:solidFill>
                <a:effectLst/>
                <a:latin typeface="Consolas" panose="020B0609020204030204" pitchFamily="49" charset="0"/>
              </a:rPr>
              <a:t>, </a:t>
            </a:r>
            <a:r>
              <a:rPr lang="en-US" sz="4900" b="0" err="1">
                <a:solidFill>
                  <a:srgbClr val="FFFFFF"/>
                </a:solidFill>
                <a:effectLst/>
                <a:latin typeface="Consolas" panose="020B0609020204030204" pitchFamily="49" charset="0"/>
              </a:rPr>
              <a:t>buf</a:t>
            </a:r>
            <a:r>
              <a:rPr lang="en-US" sz="4900" b="0">
                <a:solidFill>
                  <a:srgbClr val="FFFFFF"/>
                </a:solidFill>
                <a:effectLst/>
                <a:latin typeface="Consolas" panose="020B0609020204030204" pitchFamily="49" charset="0"/>
              </a:rPr>
              <a:t>);</a:t>
            </a:r>
          </a:p>
          <a:p>
            <a:pPr>
              <a:lnSpc>
                <a:spcPct val="120000"/>
              </a:lnSpc>
              <a:spcBef>
                <a:spcPts val="400"/>
              </a:spcBef>
              <a:spcAft>
                <a:spcPts val="200"/>
              </a:spcAft>
              <a:buNone/>
            </a:pPr>
            <a:r>
              <a:rPr lang="en-US" sz="4900" b="0">
                <a:solidFill>
                  <a:srgbClr val="FFFFFF"/>
                </a:solidFill>
                <a:effectLst/>
                <a:latin typeface="Consolas" panose="020B0609020204030204" pitchFamily="49" charset="0"/>
              </a:rPr>
              <a:t>}</a:t>
            </a:r>
          </a:p>
          <a:p>
            <a:pPr marL="45720" indent="0">
              <a:lnSpc>
                <a:spcPct val="120000"/>
              </a:lnSpc>
              <a:spcBef>
                <a:spcPts val="400"/>
              </a:spcBef>
              <a:spcAft>
                <a:spcPts val="400"/>
              </a:spcAft>
              <a:buNone/>
            </a:pPr>
            <a:endParaRPr lang="en-US"/>
          </a:p>
        </p:txBody>
      </p:sp>
      <p:sp>
        <p:nvSpPr>
          <p:cNvPr id="5" name="Footer Placeholder 4">
            <a:extLst>
              <a:ext uri="{FF2B5EF4-FFF2-40B4-BE49-F238E27FC236}">
                <a16:creationId xmlns:a16="http://schemas.microsoft.com/office/drawing/2014/main" id="{71A50D20-0D1F-C60D-9AF6-499B401F5715}"/>
              </a:ext>
            </a:extLst>
          </p:cNvPr>
          <p:cNvSpPr>
            <a:spLocks noGrp="1"/>
          </p:cNvSpPr>
          <p:nvPr>
            <p:ph type="ftr" sz="quarter" idx="11"/>
          </p:nvPr>
        </p:nvSpPr>
        <p:spPr/>
        <p:txBody>
          <a:bodyPr/>
          <a:lstStyle/>
          <a:p>
            <a:r>
              <a:rPr lang="en-US"/>
              <a:t>CSE 374 SP26  Lecture C Memory Details, Professor Hazen</a:t>
            </a:r>
          </a:p>
        </p:txBody>
      </p:sp>
      <p:sp>
        <p:nvSpPr>
          <p:cNvPr id="6" name="Slide Number Placeholder 5">
            <a:extLst>
              <a:ext uri="{FF2B5EF4-FFF2-40B4-BE49-F238E27FC236}">
                <a16:creationId xmlns:a16="http://schemas.microsoft.com/office/drawing/2014/main" id="{9CD0F9DA-D9DE-A63C-2D13-E8B952CC9D9D}"/>
              </a:ext>
            </a:extLst>
          </p:cNvPr>
          <p:cNvSpPr>
            <a:spLocks noGrp="1"/>
          </p:cNvSpPr>
          <p:nvPr>
            <p:ph type="sldNum" sz="quarter" idx="12"/>
          </p:nvPr>
        </p:nvSpPr>
        <p:spPr/>
        <p:txBody>
          <a:bodyPr/>
          <a:lstStyle/>
          <a:p>
            <a:fld id="{4FAB73BC-B049-4115-A692-8D63A059BFB8}" type="slidenum">
              <a:rPr lang="en-US" smtClean="0"/>
              <a:t>11</a:t>
            </a:fld>
            <a:endParaRPr lang="en-US"/>
          </a:p>
        </p:txBody>
      </p:sp>
    </p:spTree>
    <p:extLst>
      <p:ext uri="{BB962C8B-B14F-4D97-AF65-F5344CB8AC3E}">
        <p14:creationId xmlns:p14="http://schemas.microsoft.com/office/powerpoint/2010/main" val="432530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D7E4BF-6871-C13C-D74B-B428D3F1C6F1}"/>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01749999-8C6D-FB0C-8209-599F5EE248DF}"/>
              </a:ext>
            </a:extLst>
          </p:cNvPr>
          <p:cNvSpPr>
            <a:spLocks noGrp="1"/>
          </p:cNvSpPr>
          <p:nvPr>
            <p:ph type="title"/>
          </p:nvPr>
        </p:nvSpPr>
        <p:spPr>
          <a:xfrm>
            <a:off x="1143000" y="609600"/>
            <a:ext cx="9875520" cy="1102187"/>
          </a:xfrm>
        </p:spPr>
        <p:txBody>
          <a:bodyPr/>
          <a:lstStyle/>
          <a:p>
            <a:r>
              <a:rPr lang="en-US"/>
              <a:t>Stack smashing - SMASHED</a:t>
            </a:r>
          </a:p>
        </p:txBody>
      </p:sp>
      <p:grpSp>
        <p:nvGrpSpPr>
          <p:cNvPr id="80" name="Group 79" descr="Memory schematic but the string overflows and starts over-writing the return address:&#10;helloOneMore\0FFFFFFDBC8">
            <a:extLst>
              <a:ext uri="{FF2B5EF4-FFF2-40B4-BE49-F238E27FC236}">
                <a16:creationId xmlns:a16="http://schemas.microsoft.com/office/drawing/2014/main" id="{B688A4A4-7E9E-2662-CA7F-9D7B24807FA1}"/>
              </a:ext>
            </a:extLst>
          </p:cNvPr>
          <p:cNvGrpSpPr/>
          <p:nvPr/>
        </p:nvGrpSpPr>
        <p:grpSpPr>
          <a:xfrm>
            <a:off x="609600" y="1964467"/>
            <a:ext cx="10972800" cy="587232"/>
            <a:chOff x="1385699" y="2228997"/>
            <a:chExt cx="10972800" cy="587232"/>
          </a:xfrm>
        </p:grpSpPr>
        <p:grpSp>
          <p:nvGrpSpPr>
            <p:cNvPr id="10" name="Group 9">
              <a:extLst>
                <a:ext uri="{FF2B5EF4-FFF2-40B4-BE49-F238E27FC236}">
                  <a16:creationId xmlns:a16="http://schemas.microsoft.com/office/drawing/2014/main" id="{6AF04BB5-C8A1-8CA0-B140-7C1DFD645945}"/>
                </a:ext>
              </a:extLst>
            </p:cNvPr>
            <p:cNvGrpSpPr/>
            <p:nvPr/>
          </p:nvGrpSpPr>
          <p:grpSpPr>
            <a:xfrm>
              <a:off x="5043299" y="2228999"/>
              <a:ext cx="3645016" cy="584777"/>
              <a:chOff x="2206305" y="2055206"/>
              <a:chExt cx="3645016" cy="584777"/>
            </a:xfrm>
            <a:solidFill>
              <a:schemeClr val="accent6">
                <a:lumMod val="20000"/>
                <a:lumOff val="80000"/>
              </a:schemeClr>
            </a:solidFill>
          </p:grpSpPr>
          <p:sp>
            <p:nvSpPr>
              <p:cNvPr id="20" name="TextBox 19">
                <a:extLst>
                  <a:ext uri="{FF2B5EF4-FFF2-40B4-BE49-F238E27FC236}">
                    <a16:creationId xmlns:a16="http://schemas.microsoft.com/office/drawing/2014/main" id="{7736EDE7-9F97-10CB-412F-E900C45AE9FA}"/>
                  </a:ext>
                </a:extLst>
              </p:cNvPr>
              <p:cNvSpPr txBox="1"/>
              <p:nvPr/>
            </p:nvSpPr>
            <p:spPr>
              <a:xfrm>
                <a:off x="22063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c</a:t>
                </a:r>
              </a:p>
            </p:txBody>
          </p:sp>
          <p:sp>
            <p:nvSpPr>
              <p:cNvPr id="21" name="TextBox 20">
                <a:extLst>
                  <a:ext uri="{FF2B5EF4-FFF2-40B4-BE49-F238E27FC236}">
                    <a16:creationId xmlns:a16="http://schemas.microsoft.com/office/drawing/2014/main" id="{67817A33-4663-A352-9555-A621000E1105}"/>
                  </a:ext>
                </a:extLst>
              </p:cNvPr>
              <p:cNvSpPr txBox="1"/>
              <p:nvPr/>
            </p:nvSpPr>
            <p:spPr>
              <a:xfrm>
                <a:off x="2663505" y="2055208"/>
                <a:ext cx="444616" cy="584775"/>
              </a:xfrm>
              <a:prstGeom prst="rect">
                <a:avLst/>
              </a:prstGeom>
              <a:solidFill>
                <a:schemeClr val="accent2"/>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e</a:t>
                </a:r>
              </a:p>
            </p:txBody>
          </p:sp>
          <p:sp>
            <p:nvSpPr>
              <p:cNvPr id="22" name="TextBox 21">
                <a:extLst>
                  <a:ext uri="{FF2B5EF4-FFF2-40B4-BE49-F238E27FC236}">
                    <a16:creationId xmlns:a16="http://schemas.microsoft.com/office/drawing/2014/main" id="{393CD491-68D7-DE15-38BF-3E7857F2E2BE}"/>
                  </a:ext>
                </a:extLst>
              </p:cNvPr>
              <p:cNvSpPr txBox="1"/>
              <p:nvPr/>
            </p:nvSpPr>
            <p:spPr>
              <a:xfrm>
                <a:off x="3577905" y="2055208"/>
                <a:ext cx="444616" cy="584775"/>
              </a:xfrm>
              <a:prstGeom prst="rect">
                <a:avLst/>
              </a:prstGeom>
              <a:solidFill>
                <a:schemeClr val="accent2"/>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o</a:t>
                </a:r>
              </a:p>
            </p:txBody>
          </p:sp>
          <p:sp>
            <p:nvSpPr>
              <p:cNvPr id="31" name="TextBox 30">
                <a:extLst>
                  <a:ext uri="{FF2B5EF4-FFF2-40B4-BE49-F238E27FC236}">
                    <a16:creationId xmlns:a16="http://schemas.microsoft.com/office/drawing/2014/main" id="{70C8984F-0DB0-F6E7-6BCC-E2979F55D691}"/>
                  </a:ext>
                </a:extLst>
              </p:cNvPr>
              <p:cNvSpPr txBox="1"/>
              <p:nvPr/>
            </p:nvSpPr>
            <p:spPr>
              <a:xfrm>
                <a:off x="4035105" y="2055206"/>
                <a:ext cx="444616" cy="584775"/>
              </a:xfrm>
              <a:prstGeom prst="rect">
                <a:avLst/>
              </a:prstGeom>
              <a:solidFill>
                <a:schemeClr val="accent2"/>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r</a:t>
                </a:r>
              </a:p>
            </p:txBody>
          </p:sp>
          <p:sp>
            <p:nvSpPr>
              <p:cNvPr id="32" name="TextBox 31">
                <a:extLst>
                  <a:ext uri="{FF2B5EF4-FFF2-40B4-BE49-F238E27FC236}">
                    <a16:creationId xmlns:a16="http://schemas.microsoft.com/office/drawing/2014/main" id="{51D03C4F-D0EB-4335-DB7C-2A11BA763C68}"/>
                  </a:ext>
                </a:extLst>
              </p:cNvPr>
              <p:cNvSpPr txBox="1"/>
              <p:nvPr/>
            </p:nvSpPr>
            <p:spPr>
              <a:xfrm>
                <a:off x="4949505" y="2055206"/>
                <a:ext cx="444616" cy="584775"/>
              </a:xfrm>
              <a:prstGeom prst="rect">
                <a:avLst/>
              </a:prstGeom>
              <a:solidFill>
                <a:schemeClr val="accent2"/>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33" name="TextBox 32">
                <a:extLst>
                  <a:ext uri="{FF2B5EF4-FFF2-40B4-BE49-F238E27FC236}">
                    <a16:creationId xmlns:a16="http://schemas.microsoft.com/office/drawing/2014/main" id="{014B2929-4195-33AB-56E2-E04745A7F9B7}"/>
                  </a:ext>
                </a:extLst>
              </p:cNvPr>
              <p:cNvSpPr txBox="1"/>
              <p:nvPr/>
            </p:nvSpPr>
            <p:spPr>
              <a:xfrm>
                <a:off x="4500694" y="2055206"/>
                <a:ext cx="444616" cy="584775"/>
              </a:xfrm>
              <a:prstGeom prst="rect">
                <a:avLst/>
              </a:prstGeom>
              <a:solidFill>
                <a:schemeClr val="accent2"/>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e</a:t>
                </a:r>
              </a:p>
            </p:txBody>
          </p:sp>
          <p:sp>
            <p:nvSpPr>
              <p:cNvPr id="34" name="TextBox 33">
                <a:extLst>
                  <a:ext uri="{FF2B5EF4-FFF2-40B4-BE49-F238E27FC236}">
                    <a16:creationId xmlns:a16="http://schemas.microsoft.com/office/drawing/2014/main" id="{6A6EED2A-53A0-72A1-EAD1-D69306C69D2A}"/>
                  </a:ext>
                </a:extLst>
              </p:cNvPr>
              <p:cNvSpPr txBox="1"/>
              <p:nvPr/>
            </p:nvSpPr>
            <p:spPr>
              <a:xfrm>
                <a:off x="3120705" y="2055208"/>
                <a:ext cx="444616" cy="584775"/>
              </a:xfrm>
              <a:prstGeom prst="rect">
                <a:avLst/>
              </a:prstGeom>
              <a:solidFill>
                <a:schemeClr val="accent2"/>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M</a:t>
                </a:r>
              </a:p>
            </p:txBody>
          </p:sp>
          <p:sp>
            <p:nvSpPr>
              <p:cNvPr id="35" name="TextBox 34">
                <a:extLst>
                  <a:ext uri="{FF2B5EF4-FFF2-40B4-BE49-F238E27FC236}">
                    <a16:creationId xmlns:a16="http://schemas.microsoft.com/office/drawing/2014/main" id="{8CB3A182-D1A2-6477-76F7-9EB7DED1D169}"/>
                  </a:ext>
                </a:extLst>
              </p:cNvPr>
              <p:cNvSpPr txBox="1"/>
              <p:nvPr/>
            </p:nvSpPr>
            <p:spPr>
              <a:xfrm>
                <a:off x="5406705" y="2055206"/>
                <a:ext cx="444616" cy="584775"/>
              </a:xfrm>
              <a:prstGeom prst="rect">
                <a:avLst/>
              </a:prstGeom>
              <a:solidFill>
                <a:schemeClr val="accent2"/>
              </a:solidFill>
              <a:ln w="57150">
                <a:solidFill>
                  <a:schemeClr val="tx1"/>
                </a:solidFill>
              </a:ln>
            </p:spPr>
            <p:txBody>
              <a:bodyPr wrap="square" rtlCol="0">
                <a:spAutoFit/>
              </a:bodyPr>
              <a:lstStyle/>
              <a:p>
                <a:r>
                  <a:rPr lang="en-US" sz="1600">
                    <a:latin typeface="Cascadia Code" panose="020B0609020000020004" pitchFamily="49" charset="0"/>
                    <a:ea typeface="Cascadia Code" panose="020B0609020000020004" pitchFamily="49" charset="0"/>
                    <a:cs typeface="Cascadia Code" panose="020B0609020000020004" pitchFamily="49" charset="0"/>
                  </a:rPr>
                  <a:t>\0</a:t>
                </a:r>
              </a:p>
              <a:p>
                <a:endParaRPr lang="en-US" sz="1600">
                  <a:latin typeface="Cascadia Code" panose="020B0609020000020004" pitchFamily="49" charset="0"/>
                  <a:ea typeface="Cascadia Code" panose="020B0609020000020004" pitchFamily="49" charset="0"/>
                  <a:cs typeface="Cascadia Code" panose="020B0609020000020004" pitchFamily="49" charset="0"/>
                </a:endParaRPr>
              </a:p>
            </p:txBody>
          </p:sp>
        </p:grpSp>
        <p:grpSp>
          <p:nvGrpSpPr>
            <p:cNvPr id="11" name="Group 10">
              <a:extLst>
                <a:ext uri="{FF2B5EF4-FFF2-40B4-BE49-F238E27FC236}">
                  <a16:creationId xmlns:a16="http://schemas.microsoft.com/office/drawing/2014/main" id="{6E3DAD43-4B08-0A65-0E51-CD6E780441C1}"/>
                </a:ext>
              </a:extLst>
            </p:cNvPr>
            <p:cNvGrpSpPr/>
            <p:nvPr/>
          </p:nvGrpSpPr>
          <p:grpSpPr>
            <a:xfrm>
              <a:off x="1385699" y="2231452"/>
              <a:ext cx="3645016" cy="584777"/>
              <a:chOff x="2206305" y="2055206"/>
              <a:chExt cx="3645016" cy="584777"/>
            </a:xfrm>
            <a:solidFill>
              <a:schemeClr val="accent6">
                <a:lumMod val="20000"/>
                <a:lumOff val="80000"/>
              </a:schemeClr>
            </a:solidFill>
          </p:grpSpPr>
          <p:sp>
            <p:nvSpPr>
              <p:cNvPr id="12" name="TextBox 11">
                <a:extLst>
                  <a:ext uri="{FF2B5EF4-FFF2-40B4-BE49-F238E27FC236}">
                    <a16:creationId xmlns:a16="http://schemas.microsoft.com/office/drawing/2014/main" id="{5FD30DD5-7F26-D935-E4C3-1C56A4184755}"/>
                  </a:ext>
                </a:extLst>
              </p:cNvPr>
              <p:cNvSpPr txBox="1"/>
              <p:nvPr/>
            </p:nvSpPr>
            <p:spPr>
              <a:xfrm>
                <a:off x="2206305" y="2055208"/>
                <a:ext cx="444616" cy="584775"/>
              </a:xfrm>
              <a:prstGeom prst="rect">
                <a:avLst/>
              </a:prstGeom>
              <a:solidFill>
                <a:schemeClr val="accent6">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13" name="TextBox 12">
                <a:extLst>
                  <a:ext uri="{FF2B5EF4-FFF2-40B4-BE49-F238E27FC236}">
                    <a16:creationId xmlns:a16="http://schemas.microsoft.com/office/drawing/2014/main" id="{ADBCE4F2-89E0-8A25-9B56-3F4ECEC34AF2}"/>
                  </a:ext>
                </a:extLst>
              </p:cNvPr>
              <p:cNvSpPr txBox="1"/>
              <p:nvPr/>
            </p:nvSpPr>
            <p:spPr>
              <a:xfrm>
                <a:off x="26635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h</a:t>
                </a:r>
              </a:p>
            </p:txBody>
          </p:sp>
          <p:sp>
            <p:nvSpPr>
              <p:cNvPr id="14" name="TextBox 13">
                <a:extLst>
                  <a:ext uri="{FF2B5EF4-FFF2-40B4-BE49-F238E27FC236}">
                    <a16:creationId xmlns:a16="http://schemas.microsoft.com/office/drawing/2014/main" id="{68DB9E39-5702-F02C-ABCA-DB9F6AC238DF}"/>
                  </a:ext>
                </a:extLst>
              </p:cNvPr>
              <p:cNvSpPr txBox="1"/>
              <p:nvPr/>
            </p:nvSpPr>
            <p:spPr>
              <a:xfrm>
                <a:off x="35779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l</a:t>
                </a:r>
              </a:p>
            </p:txBody>
          </p:sp>
          <p:sp>
            <p:nvSpPr>
              <p:cNvPr id="15" name="TextBox 14">
                <a:extLst>
                  <a:ext uri="{FF2B5EF4-FFF2-40B4-BE49-F238E27FC236}">
                    <a16:creationId xmlns:a16="http://schemas.microsoft.com/office/drawing/2014/main" id="{806408A3-DF10-97BF-F986-13C77F93B5DC}"/>
                  </a:ext>
                </a:extLst>
              </p:cNvPr>
              <p:cNvSpPr txBox="1"/>
              <p:nvPr/>
            </p:nvSpPr>
            <p:spPr>
              <a:xfrm>
                <a:off x="40351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l</a:t>
                </a:r>
              </a:p>
            </p:txBody>
          </p:sp>
          <p:sp>
            <p:nvSpPr>
              <p:cNvPr id="16" name="TextBox 15">
                <a:extLst>
                  <a:ext uri="{FF2B5EF4-FFF2-40B4-BE49-F238E27FC236}">
                    <a16:creationId xmlns:a16="http://schemas.microsoft.com/office/drawing/2014/main" id="{0D7D2A7E-B86F-6255-1130-FD0332509E20}"/>
                  </a:ext>
                </a:extLst>
              </p:cNvPr>
              <p:cNvSpPr txBox="1"/>
              <p:nvPr/>
            </p:nvSpPr>
            <p:spPr>
              <a:xfrm>
                <a:off x="49495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O</a:t>
                </a:r>
              </a:p>
            </p:txBody>
          </p:sp>
          <p:sp>
            <p:nvSpPr>
              <p:cNvPr id="17" name="TextBox 16">
                <a:extLst>
                  <a:ext uri="{FF2B5EF4-FFF2-40B4-BE49-F238E27FC236}">
                    <a16:creationId xmlns:a16="http://schemas.microsoft.com/office/drawing/2014/main" id="{78C2E689-BFDA-7BD4-60FD-43AAAEF063E4}"/>
                  </a:ext>
                </a:extLst>
              </p:cNvPr>
              <p:cNvSpPr txBox="1"/>
              <p:nvPr/>
            </p:nvSpPr>
            <p:spPr>
              <a:xfrm>
                <a:off x="44923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o</a:t>
                </a:r>
              </a:p>
            </p:txBody>
          </p:sp>
          <p:sp>
            <p:nvSpPr>
              <p:cNvPr id="18" name="TextBox 17">
                <a:extLst>
                  <a:ext uri="{FF2B5EF4-FFF2-40B4-BE49-F238E27FC236}">
                    <a16:creationId xmlns:a16="http://schemas.microsoft.com/office/drawing/2014/main" id="{AF1B3062-97C7-ED68-4D11-D3FD06BD1445}"/>
                  </a:ext>
                </a:extLst>
              </p:cNvPr>
              <p:cNvSpPr txBox="1"/>
              <p:nvPr/>
            </p:nvSpPr>
            <p:spPr>
              <a:xfrm>
                <a:off x="31207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e</a:t>
                </a:r>
              </a:p>
            </p:txBody>
          </p:sp>
          <p:sp>
            <p:nvSpPr>
              <p:cNvPr id="19" name="TextBox 18">
                <a:extLst>
                  <a:ext uri="{FF2B5EF4-FFF2-40B4-BE49-F238E27FC236}">
                    <a16:creationId xmlns:a16="http://schemas.microsoft.com/office/drawing/2014/main" id="{63B3636D-A8C2-F17B-3768-CCA638745B7F}"/>
                  </a:ext>
                </a:extLst>
              </p:cNvPr>
              <p:cNvSpPr txBox="1"/>
              <p:nvPr/>
            </p:nvSpPr>
            <p:spPr>
              <a:xfrm>
                <a:off x="54067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n</a:t>
                </a:r>
              </a:p>
            </p:txBody>
          </p:sp>
        </p:grpSp>
        <p:grpSp>
          <p:nvGrpSpPr>
            <p:cNvPr id="70" name="Group 69">
              <a:extLst>
                <a:ext uri="{FF2B5EF4-FFF2-40B4-BE49-F238E27FC236}">
                  <a16:creationId xmlns:a16="http://schemas.microsoft.com/office/drawing/2014/main" id="{3F3DF76D-FDD1-F66E-F070-CC66C589388A}"/>
                </a:ext>
              </a:extLst>
            </p:cNvPr>
            <p:cNvGrpSpPr/>
            <p:nvPr/>
          </p:nvGrpSpPr>
          <p:grpSpPr>
            <a:xfrm>
              <a:off x="8713483" y="2228997"/>
              <a:ext cx="3645016" cy="584777"/>
              <a:chOff x="2206305" y="2055206"/>
              <a:chExt cx="3645016" cy="584777"/>
            </a:xfrm>
            <a:solidFill>
              <a:schemeClr val="accent6">
                <a:lumMod val="20000"/>
                <a:lumOff val="80000"/>
              </a:schemeClr>
            </a:solidFill>
          </p:grpSpPr>
          <p:sp>
            <p:nvSpPr>
              <p:cNvPr id="71" name="TextBox 70">
                <a:extLst>
                  <a:ext uri="{FF2B5EF4-FFF2-40B4-BE49-F238E27FC236}">
                    <a16:creationId xmlns:a16="http://schemas.microsoft.com/office/drawing/2014/main" id="{6CCB8521-C413-28D9-156D-480FBE143A57}"/>
                  </a:ext>
                </a:extLst>
              </p:cNvPr>
              <p:cNvSpPr txBox="1"/>
              <p:nvPr/>
            </p:nvSpPr>
            <p:spPr>
              <a:xfrm>
                <a:off x="22063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1600">
                    <a:latin typeface="Cascadia Code" panose="020B0609020000020004" pitchFamily="49" charset="0"/>
                    <a:ea typeface="Cascadia Code" panose="020B0609020000020004" pitchFamily="49" charset="0"/>
                    <a:cs typeface="Cascadia Code" panose="020B0609020000020004" pitchFamily="49" charset="0"/>
                  </a:rPr>
                  <a:t>FF</a:t>
                </a:r>
              </a:p>
              <a:p>
                <a:endParaRPr lang="en-US" sz="160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72" name="TextBox 71">
                <a:extLst>
                  <a:ext uri="{FF2B5EF4-FFF2-40B4-BE49-F238E27FC236}">
                    <a16:creationId xmlns:a16="http://schemas.microsoft.com/office/drawing/2014/main" id="{65D1FFB6-494C-5AD8-96C9-EDD9C070657C}"/>
                  </a:ext>
                </a:extLst>
              </p:cNvPr>
              <p:cNvSpPr txBox="1"/>
              <p:nvPr/>
            </p:nvSpPr>
            <p:spPr>
              <a:xfrm>
                <a:off x="26635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1600">
                    <a:latin typeface="Cascadia Code" panose="020B0609020000020004" pitchFamily="49" charset="0"/>
                    <a:ea typeface="Cascadia Code" panose="020B0609020000020004" pitchFamily="49" charset="0"/>
                    <a:cs typeface="Cascadia Code" panose="020B0609020000020004" pitchFamily="49" charset="0"/>
                  </a:rPr>
                  <a:t>FF</a:t>
                </a:r>
              </a:p>
              <a:p>
                <a:endParaRPr lang="en-US" sz="160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73" name="TextBox 72">
                <a:extLst>
                  <a:ext uri="{FF2B5EF4-FFF2-40B4-BE49-F238E27FC236}">
                    <a16:creationId xmlns:a16="http://schemas.microsoft.com/office/drawing/2014/main" id="{526B4629-0A9B-54CD-C09D-4C9C96981DD4}"/>
                  </a:ext>
                </a:extLst>
              </p:cNvPr>
              <p:cNvSpPr txBox="1"/>
              <p:nvPr/>
            </p:nvSpPr>
            <p:spPr>
              <a:xfrm>
                <a:off x="35779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1600">
                    <a:latin typeface="Cascadia Code" panose="020B0609020000020004" pitchFamily="49" charset="0"/>
                    <a:ea typeface="Cascadia Code" panose="020B0609020000020004" pitchFamily="49" charset="0"/>
                    <a:cs typeface="Cascadia Code" panose="020B0609020000020004" pitchFamily="49" charset="0"/>
                  </a:rPr>
                  <a:t>DB</a:t>
                </a:r>
              </a:p>
              <a:p>
                <a:endParaRPr lang="en-US" sz="160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75" name="TextBox 74">
                <a:extLst>
                  <a:ext uri="{FF2B5EF4-FFF2-40B4-BE49-F238E27FC236}">
                    <a16:creationId xmlns:a16="http://schemas.microsoft.com/office/drawing/2014/main" id="{374358AD-E82F-DA90-01DA-72B4FDFBE7A7}"/>
                  </a:ext>
                </a:extLst>
              </p:cNvPr>
              <p:cNvSpPr txBox="1"/>
              <p:nvPr/>
            </p:nvSpPr>
            <p:spPr>
              <a:xfrm>
                <a:off x="40351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1600">
                    <a:latin typeface="Cascadia Code" panose="020B0609020000020004" pitchFamily="49" charset="0"/>
                    <a:ea typeface="Cascadia Code" panose="020B0609020000020004" pitchFamily="49" charset="0"/>
                    <a:cs typeface="Cascadia Code" panose="020B0609020000020004" pitchFamily="49" charset="0"/>
                  </a:rPr>
                  <a:t>C8</a:t>
                </a:r>
              </a:p>
              <a:p>
                <a:endParaRPr lang="en-US" sz="160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76" name="TextBox 75">
                <a:extLst>
                  <a:ext uri="{FF2B5EF4-FFF2-40B4-BE49-F238E27FC236}">
                    <a16:creationId xmlns:a16="http://schemas.microsoft.com/office/drawing/2014/main" id="{1BEF6566-26EE-0C77-1B23-6194C03917D5}"/>
                  </a:ext>
                </a:extLst>
              </p:cNvPr>
              <p:cNvSpPr txBox="1"/>
              <p:nvPr/>
            </p:nvSpPr>
            <p:spPr>
              <a:xfrm>
                <a:off x="4949505" y="2055206"/>
                <a:ext cx="444616" cy="584775"/>
              </a:xfrm>
              <a:prstGeom prst="rect">
                <a:avLst/>
              </a:prstGeom>
              <a:solidFill>
                <a:schemeClr val="accent6">
                  <a:lumMod val="60000"/>
                  <a:lumOff val="4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7" name="TextBox 76">
                <a:extLst>
                  <a:ext uri="{FF2B5EF4-FFF2-40B4-BE49-F238E27FC236}">
                    <a16:creationId xmlns:a16="http://schemas.microsoft.com/office/drawing/2014/main" id="{1155462E-5687-5A04-A50E-36D4286B06AA}"/>
                  </a:ext>
                </a:extLst>
              </p:cNvPr>
              <p:cNvSpPr txBox="1"/>
              <p:nvPr/>
            </p:nvSpPr>
            <p:spPr>
              <a:xfrm>
                <a:off x="4492305" y="2055206"/>
                <a:ext cx="444616" cy="584775"/>
              </a:xfrm>
              <a:prstGeom prst="rect">
                <a:avLst/>
              </a:prstGeom>
              <a:solidFill>
                <a:schemeClr val="accent6">
                  <a:lumMod val="60000"/>
                  <a:lumOff val="4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8" name="TextBox 77">
                <a:extLst>
                  <a:ext uri="{FF2B5EF4-FFF2-40B4-BE49-F238E27FC236}">
                    <a16:creationId xmlns:a16="http://schemas.microsoft.com/office/drawing/2014/main" id="{F6FC3F20-DE1B-624A-146B-1EDD1F4C7FC2}"/>
                  </a:ext>
                </a:extLst>
              </p:cNvPr>
              <p:cNvSpPr txBox="1"/>
              <p:nvPr/>
            </p:nvSpPr>
            <p:spPr>
              <a:xfrm>
                <a:off x="31207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1600">
                    <a:latin typeface="Cascadia Code" panose="020B0609020000020004" pitchFamily="49" charset="0"/>
                    <a:ea typeface="Cascadia Code" panose="020B0609020000020004" pitchFamily="49" charset="0"/>
                    <a:cs typeface="Cascadia Code" panose="020B0609020000020004" pitchFamily="49" charset="0"/>
                  </a:rPr>
                  <a:t>FF</a:t>
                </a:r>
              </a:p>
              <a:p>
                <a:endParaRPr lang="en-US" sz="160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79" name="TextBox 78">
                <a:extLst>
                  <a:ext uri="{FF2B5EF4-FFF2-40B4-BE49-F238E27FC236}">
                    <a16:creationId xmlns:a16="http://schemas.microsoft.com/office/drawing/2014/main" id="{A5126641-B670-89E3-1C0B-FEC1BD7285A5}"/>
                  </a:ext>
                </a:extLst>
              </p:cNvPr>
              <p:cNvSpPr txBox="1"/>
              <p:nvPr/>
            </p:nvSpPr>
            <p:spPr>
              <a:xfrm>
                <a:off x="5406705" y="2055206"/>
                <a:ext cx="444616" cy="584775"/>
              </a:xfrm>
              <a:prstGeom prst="rect">
                <a:avLst/>
              </a:prstGeom>
              <a:solidFill>
                <a:schemeClr val="accent6">
                  <a:lumMod val="60000"/>
                  <a:lumOff val="4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grpSp>
      </p:grpSp>
      <p:sp>
        <p:nvSpPr>
          <p:cNvPr id="74" name="Content Placeholder 73">
            <a:extLst>
              <a:ext uri="{FF2B5EF4-FFF2-40B4-BE49-F238E27FC236}">
                <a16:creationId xmlns:a16="http://schemas.microsoft.com/office/drawing/2014/main" id="{A1BA317E-8B76-2AA2-67D9-C6B85AEDC3B9}"/>
              </a:ext>
            </a:extLst>
          </p:cNvPr>
          <p:cNvSpPr>
            <a:spLocks noGrp="1"/>
          </p:cNvSpPr>
          <p:nvPr>
            <p:ph sz="half" idx="1"/>
          </p:nvPr>
        </p:nvSpPr>
        <p:spPr>
          <a:xfrm>
            <a:off x="1143000" y="2801923"/>
            <a:ext cx="4754880" cy="3278836"/>
          </a:xfrm>
        </p:spPr>
        <p:txBody>
          <a:bodyPr>
            <a:noAutofit/>
          </a:bodyPr>
          <a:lstStyle/>
          <a:p>
            <a:pPr fontAlgn="base"/>
            <a:r>
              <a:rPr lang="en-US" sz="2400">
                <a:ea typeface="Cascadia Code SemiBold" panose="020B0609020000020004" pitchFamily="49" charset="0"/>
                <a:cs typeface="Cascadia Code SemiBold" panose="020B0609020000020004" pitchFamily="49" charset="0"/>
              </a:rPr>
              <a:t>Stack grows ‘down’ in memory addresses… callee is at a lower address than caller</a:t>
            </a:r>
          </a:p>
          <a:p>
            <a:pPr fontAlgn="base"/>
            <a:r>
              <a:rPr lang="en-US" sz="2400">
                <a:ea typeface="Cascadia Code SemiBold" panose="020B0609020000020004" pitchFamily="49" charset="0"/>
                <a:cs typeface="Cascadia Code SemiBold" panose="020B0609020000020004" pitchFamily="49" charset="0"/>
              </a:rPr>
              <a:t>Buffer grows ‘up’… later characters are higher addresses</a:t>
            </a:r>
          </a:p>
          <a:p>
            <a:pPr fontAlgn="base"/>
            <a:r>
              <a:rPr lang="en-US" sz="2400">
                <a:ea typeface="Cascadia Code SemiBold" panose="020B0609020000020004" pitchFamily="49" charset="0"/>
                <a:cs typeface="Cascadia Code SemiBold" panose="020B0609020000020004" pitchFamily="49" charset="0"/>
              </a:rPr>
              <a:t>If we write past the end of the buffer, we may write over IMPORTANT info.</a:t>
            </a:r>
          </a:p>
          <a:p>
            <a:pPr marL="45720" indent="0" fontAlgn="base">
              <a:buNone/>
            </a:pPr>
            <a:endParaRPr lang="en-US" sz="2400">
              <a:ea typeface="Cascadia Code SemiBold" panose="020B0609020000020004" pitchFamily="49" charset="0"/>
              <a:cs typeface="Cascadia Code SemiBold" panose="020B0609020000020004" pitchFamily="49" charset="0"/>
            </a:endParaRPr>
          </a:p>
          <a:p>
            <a:pPr marL="45720" indent="0" fontAlgn="base">
              <a:buNone/>
            </a:pPr>
            <a:endParaRPr lang="en-US" sz="2400">
              <a:ea typeface="Cascadia Code SemiBold" panose="020B0609020000020004" pitchFamily="49" charset="0"/>
              <a:cs typeface="Cascadia Code SemiBold" panose="020B0609020000020004" pitchFamily="49" charset="0"/>
            </a:endParaRPr>
          </a:p>
        </p:txBody>
      </p:sp>
      <p:sp>
        <p:nvSpPr>
          <p:cNvPr id="81" name="Content Placeholder 80">
            <a:extLst>
              <a:ext uri="{FF2B5EF4-FFF2-40B4-BE49-F238E27FC236}">
                <a16:creationId xmlns:a16="http://schemas.microsoft.com/office/drawing/2014/main" id="{8511EBFF-3C67-C53F-DE1B-50B87447573B}"/>
              </a:ext>
            </a:extLst>
          </p:cNvPr>
          <p:cNvSpPr>
            <a:spLocks noGrp="1"/>
          </p:cNvSpPr>
          <p:nvPr>
            <p:ph sz="half" idx="2"/>
          </p:nvPr>
        </p:nvSpPr>
        <p:spPr>
          <a:xfrm>
            <a:off x="6267612" y="2801922"/>
            <a:ext cx="4754880" cy="3278837"/>
          </a:xfrm>
          <a:solidFill>
            <a:schemeClr val="tx1"/>
          </a:solidFill>
        </p:spPr>
        <p:txBody>
          <a:bodyPr>
            <a:normAutofit fontScale="32500" lnSpcReduction="20000"/>
          </a:bodyPr>
          <a:lstStyle/>
          <a:p>
            <a:pPr>
              <a:lnSpc>
                <a:spcPct val="120000"/>
              </a:lnSpc>
              <a:spcBef>
                <a:spcPts val="400"/>
              </a:spcBef>
              <a:spcAft>
                <a:spcPts val="200"/>
              </a:spcAft>
              <a:buNone/>
            </a:pPr>
            <a:r>
              <a:rPr lang="en-US" sz="4900" b="0">
                <a:solidFill>
                  <a:srgbClr val="569CD6"/>
                </a:solidFill>
                <a:effectLst/>
                <a:latin typeface="Consolas" panose="020B0609020204030204" pitchFamily="49" charset="0"/>
              </a:rPr>
              <a:t>int</a:t>
            </a:r>
            <a:r>
              <a:rPr lang="en-US" sz="4900" b="0">
                <a:solidFill>
                  <a:srgbClr val="FFFFFF"/>
                </a:solidFill>
                <a:effectLst/>
                <a:latin typeface="Consolas" panose="020B0609020204030204" pitchFamily="49" charset="0"/>
              </a:rPr>
              <a:t> </a:t>
            </a:r>
            <a:r>
              <a:rPr lang="en-US" sz="4900" b="0">
                <a:solidFill>
                  <a:srgbClr val="DCDCAA"/>
                </a:solidFill>
                <a:effectLst/>
                <a:latin typeface="Consolas" panose="020B0609020204030204" pitchFamily="49" charset="0"/>
              </a:rPr>
              <a:t>main</a:t>
            </a:r>
            <a:r>
              <a:rPr lang="en-US" sz="4900" b="0">
                <a:solidFill>
                  <a:srgbClr val="FFFFFF"/>
                </a:solidFill>
                <a:effectLst/>
                <a:latin typeface="Consolas" panose="020B0609020204030204" pitchFamily="49" charset="0"/>
              </a:rPr>
              <a:t> (</a:t>
            </a:r>
            <a:r>
              <a:rPr lang="en-US" sz="4900" b="0">
                <a:solidFill>
                  <a:srgbClr val="569CD6"/>
                </a:solidFill>
                <a:effectLst/>
                <a:latin typeface="Consolas" panose="020B0609020204030204" pitchFamily="49" charset="0"/>
              </a:rPr>
              <a:t>int</a:t>
            </a:r>
            <a:r>
              <a:rPr lang="en-US" sz="4900" b="0">
                <a:solidFill>
                  <a:srgbClr val="FFFFFF"/>
                </a:solidFill>
                <a:effectLst/>
                <a:latin typeface="Consolas" panose="020B0609020204030204" pitchFamily="49" charset="0"/>
              </a:rPr>
              <a:t> </a:t>
            </a:r>
            <a:r>
              <a:rPr lang="en-US" sz="4900" b="0" err="1">
                <a:solidFill>
                  <a:srgbClr val="9CDCFE"/>
                </a:solidFill>
                <a:effectLst/>
                <a:latin typeface="Consolas" panose="020B0609020204030204" pitchFamily="49" charset="0"/>
              </a:rPr>
              <a:t>argc</a:t>
            </a:r>
            <a:r>
              <a:rPr lang="en-US" sz="4900" b="0">
                <a:solidFill>
                  <a:srgbClr val="FFFFFF"/>
                </a:solidFill>
                <a:effectLst/>
                <a:latin typeface="Consolas" panose="020B0609020204030204" pitchFamily="49" charset="0"/>
              </a:rPr>
              <a:t>, </a:t>
            </a:r>
            <a:r>
              <a:rPr lang="en-US" sz="4900" b="0">
                <a:solidFill>
                  <a:srgbClr val="569CD6"/>
                </a:solidFill>
                <a:effectLst/>
                <a:latin typeface="Consolas" panose="020B0609020204030204" pitchFamily="49" charset="0"/>
              </a:rPr>
              <a:t>char</a:t>
            </a:r>
            <a:r>
              <a:rPr lang="en-US" sz="4900" b="0">
                <a:solidFill>
                  <a:srgbClr val="FFFFFF"/>
                </a:solidFill>
                <a:effectLst/>
                <a:latin typeface="Consolas" panose="020B0609020204030204" pitchFamily="49" charset="0"/>
              </a:rPr>
              <a:t> </a:t>
            </a:r>
            <a:r>
              <a:rPr lang="en-US" sz="4900" b="0">
                <a:solidFill>
                  <a:srgbClr val="D4D4D4"/>
                </a:solidFill>
                <a:effectLst/>
                <a:latin typeface="Consolas" panose="020B0609020204030204" pitchFamily="49" charset="0"/>
              </a:rPr>
              <a:t>**</a:t>
            </a:r>
            <a:r>
              <a:rPr lang="en-US" sz="4900" b="0" err="1">
                <a:solidFill>
                  <a:srgbClr val="9CDCFE"/>
                </a:solidFill>
                <a:effectLst/>
                <a:latin typeface="Consolas" panose="020B0609020204030204" pitchFamily="49" charset="0"/>
              </a:rPr>
              <a:t>argv</a:t>
            </a:r>
            <a:r>
              <a:rPr lang="en-US" sz="4900" b="0">
                <a:solidFill>
                  <a:srgbClr val="FFFFFF"/>
                </a:solidFill>
                <a:effectLst/>
                <a:latin typeface="Consolas" panose="020B0609020204030204" pitchFamily="49" charset="0"/>
              </a:rPr>
              <a:t>) {</a:t>
            </a:r>
          </a:p>
          <a:p>
            <a:pPr>
              <a:lnSpc>
                <a:spcPct val="120000"/>
              </a:lnSpc>
              <a:spcBef>
                <a:spcPts val="400"/>
              </a:spcBef>
              <a:spcAft>
                <a:spcPts val="200"/>
              </a:spcAft>
              <a:buNone/>
            </a:pPr>
            <a:r>
              <a:rPr lang="en-US" sz="4900" b="0">
                <a:solidFill>
                  <a:srgbClr val="FFFFFF"/>
                </a:solidFill>
                <a:effectLst/>
                <a:latin typeface="Consolas" panose="020B0609020204030204" pitchFamily="49" charset="0"/>
              </a:rPr>
              <a:t>    </a:t>
            </a:r>
            <a:r>
              <a:rPr lang="en-US" sz="4900" b="0" err="1">
                <a:solidFill>
                  <a:srgbClr val="DCDCAA"/>
                </a:solidFill>
                <a:effectLst/>
                <a:latin typeface="Consolas" panose="020B0609020204030204" pitchFamily="49" charset="0"/>
              </a:rPr>
              <a:t>printf</a:t>
            </a:r>
            <a:r>
              <a:rPr lang="en-US" sz="4900" b="0">
                <a:solidFill>
                  <a:srgbClr val="FFFFFF"/>
                </a:solidFill>
                <a:effectLst/>
                <a:latin typeface="Consolas" panose="020B0609020204030204" pitchFamily="49" charset="0"/>
              </a:rPr>
              <a:t>(</a:t>
            </a:r>
            <a:r>
              <a:rPr lang="en-US" sz="4900" b="0">
                <a:solidFill>
                  <a:srgbClr val="CE9178"/>
                </a:solidFill>
                <a:effectLst/>
                <a:latin typeface="Consolas" panose="020B0609020204030204" pitchFamily="49" charset="0"/>
              </a:rPr>
              <a:t>"Enter a string: "</a:t>
            </a:r>
            <a:r>
              <a:rPr lang="en-US" sz="4900" b="0">
                <a:solidFill>
                  <a:srgbClr val="FFFFFF"/>
                </a:solidFill>
                <a:effectLst/>
                <a:latin typeface="Consolas" panose="020B0609020204030204" pitchFamily="49" charset="0"/>
              </a:rPr>
              <a:t>);</a:t>
            </a:r>
          </a:p>
          <a:p>
            <a:pPr>
              <a:lnSpc>
                <a:spcPct val="120000"/>
              </a:lnSpc>
              <a:spcBef>
                <a:spcPts val="400"/>
              </a:spcBef>
              <a:spcAft>
                <a:spcPts val="200"/>
              </a:spcAft>
              <a:buNone/>
            </a:pPr>
            <a:r>
              <a:rPr lang="en-US" sz="4900" b="0">
                <a:solidFill>
                  <a:srgbClr val="FFFFFF"/>
                </a:solidFill>
                <a:effectLst/>
                <a:latin typeface="Consolas" panose="020B0609020204030204" pitchFamily="49" charset="0"/>
              </a:rPr>
              <a:t>    </a:t>
            </a:r>
            <a:r>
              <a:rPr lang="en-US" sz="4900" b="0">
                <a:solidFill>
                  <a:srgbClr val="DCDCAA"/>
                </a:solidFill>
                <a:effectLst/>
                <a:latin typeface="Consolas" panose="020B0609020204030204" pitchFamily="49" charset="0"/>
              </a:rPr>
              <a:t>echo</a:t>
            </a:r>
            <a:r>
              <a:rPr lang="en-US" sz="4900" b="0">
                <a:solidFill>
                  <a:srgbClr val="FFFFFF"/>
                </a:solidFill>
                <a:effectLst/>
                <a:latin typeface="Consolas" panose="020B0609020204030204" pitchFamily="49" charset="0"/>
              </a:rPr>
              <a:t>();</a:t>
            </a:r>
          </a:p>
          <a:p>
            <a:pPr>
              <a:lnSpc>
                <a:spcPct val="120000"/>
              </a:lnSpc>
              <a:spcBef>
                <a:spcPts val="400"/>
              </a:spcBef>
              <a:spcAft>
                <a:spcPts val="200"/>
              </a:spcAft>
              <a:buNone/>
            </a:pPr>
            <a:r>
              <a:rPr lang="en-US" sz="4900" b="0">
                <a:solidFill>
                  <a:srgbClr val="FFFFFF"/>
                </a:solidFill>
                <a:effectLst/>
                <a:latin typeface="Consolas" panose="020B0609020204030204" pitchFamily="49" charset="0"/>
              </a:rPr>
              <a:t>    </a:t>
            </a:r>
            <a:r>
              <a:rPr lang="en-US" sz="4900" b="0">
                <a:solidFill>
                  <a:srgbClr val="C586C0"/>
                </a:solidFill>
                <a:effectLst/>
                <a:latin typeface="Consolas" panose="020B0609020204030204" pitchFamily="49" charset="0"/>
              </a:rPr>
              <a:t>return</a:t>
            </a:r>
            <a:r>
              <a:rPr lang="en-US" sz="4900" b="0">
                <a:solidFill>
                  <a:srgbClr val="FFFFFF"/>
                </a:solidFill>
                <a:effectLst/>
                <a:latin typeface="Consolas" panose="020B0609020204030204" pitchFamily="49" charset="0"/>
              </a:rPr>
              <a:t> </a:t>
            </a:r>
            <a:r>
              <a:rPr lang="en-US" sz="4900" b="0">
                <a:solidFill>
                  <a:srgbClr val="B5CEA8"/>
                </a:solidFill>
                <a:effectLst/>
                <a:latin typeface="Consolas" panose="020B0609020204030204" pitchFamily="49" charset="0"/>
              </a:rPr>
              <a:t>0</a:t>
            </a:r>
            <a:r>
              <a:rPr lang="en-US" sz="4900" b="0">
                <a:solidFill>
                  <a:srgbClr val="FFFFFF"/>
                </a:solidFill>
                <a:effectLst/>
                <a:latin typeface="Consolas" panose="020B0609020204030204" pitchFamily="49" charset="0"/>
              </a:rPr>
              <a:t>;</a:t>
            </a:r>
          </a:p>
          <a:p>
            <a:pPr>
              <a:lnSpc>
                <a:spcPct val="120000"/>
              </a:lnSpc>
              <a:spcBef>
                <a:spcPts val="400"/>
              </a:spcBef>
              <a:spcAft>
                <a:spcPts val="200"/>
              </a:spcAft>
              <a:buNone/>
            </a:pPr>
            <a:r>
              <a:rPr lang="en-US" sz="4900" b="0">
                <a:solidFill>
                  <a:srgbClr val="FFFFFF"/>
                </a:solidFill>
                <a:effectLst/>
                <a:latin typeface="Consolas" panose="020B0609020204030204" pitchFamily="49" charset="0"/>
              </a:rPr>
              <a:t>}</a:t>
            </a:r>
            <a:endParaRPr lang="en-US" sz="4900">
              <a:solidFill>
                <a:srgbClr val="569CD6"/>
              </a:solidFill>
              <a:latin typeface="Consolas" panose="020B0609020204030204" pitchFamily="49" charset="0"/>
            </a:endParaRPr>
          </a:p>
          <a:p>
            <a:pPr>
              <a:lnSpc>
                <a:spcPct val="120000"/>
              </a:lnSpc>
              <a:spcBef>
                <a:spcPts val="400"/>
              </a:spcBef>
              <a:spcAft>
                <a:spcPts val="200"/>
              </a:spcAft>
              <a:buNone/>
            </a:pPr>
            <a:r>
              <a:rPr lang="en-US" sz="4900" b="0">
                <a:solidFill>
                  <a:srgbClr val="569CD6"/>
                </a:solidFill>
                <a:effectLst/>
                <a:latin typeface="Consolas" panose="020B0609020204030204" pitchFamily="49" charset="0"/>
              </a:rPr>
              <a:t>void</a:t>
            </a:r>
            <a:r>
              <a:rPr lang="en-US" sz="4900" b="0">
                <a:solidFill>
                  <a:srgbClr val="FFFFFF"/>
                </a:solidFill>
                <a:effectLst/>
                <a:latin typeface="Consolas" panose="020B0609020204030204" pitchFamily="49" charset="0"/>
              </a:rPr>
              <a:t> </a:t>
            </a:r>
            <a:r>
              <a:rPr lang="en-US" sz="4900" b="0">
                <a:solidFill>
                  <a:srgbClr val="DCDCAA"/>
                </a:solidFill>
                <a:effectLst/>
                <a:latin typeface="Consolas" panose="020B0609020204030204" pitchFamily="49" charset="0"/>
              </a:rPr>
              <a:t>echo</a:t>
            </a:r>
            <a:r>
              <a:rPr lang="en-US" sz="4900" b="0">
                <a:solidFill>
                  <a:srgbClr val="FFFFFF"/>
                </a:solidFill>
                <a:effectLst/>
                <a:latin typeface="Consolas" panose="020B0609020204030204" pitchFamily="49" charset="0"/>
              </a:rPr>
              <a:t>() {</a:t>
            </a:r>
          </a:p>
          <a:p>
            <a:pPr>
              <a:lnSpc>
                <a:spcPct val="120000"/>
              </a:lnSpc>
              <a:spcBef>
                <a:spcPts val="400"/>
              </a:spcBef>
              <a:spcAft>
                <a:spcPts val="200"/>
              </a:spcAft>
              <a:buNone/>
            </a:pPr>
            <a:r>
              <a:rPr lang="en-US" sz="4900" b="0">
                <a:solidFill>
                  <a:srgbClr val="FFFFFF"/>
                </a:solidFill>
                <a:effectLst/>
                <a:latin typeface="Consolas" panose="020B0609020204030204" pitchFamily="49" charset="0"/>
              </a:rPr>
              <a:t>    </a:t>
            </a:r>
            <a:r>
              <a:rPr lang="en-US" sz="4900" b="0">
                <a:solidFill>
                  <a:srgbClr val="569CD6"/>
                </a:solidFill>
                <a:effectLst/>
                <a:latin typeface="Consolas" panose="020B0609020204030204" pitchFamily="49" charset="0"/>
              </a:rPr>
              <a:t>char</a:t>
            </a:r>
            <a:r>
              <a:rPr lang="en-US" sz="4900" b="0">
                <a:solidFill>
                  <a:srgbClr val="FFFFFF"/>
                </a:solidFill>
                <a:effectLst/>
                <a:latin typeface="Consolas" panose="020B0609020204030204" pitchFamily="49" charset="0"/>
              </a:rPr>
              <a:t> </a:t>
            </a:r>
            <a:r>
              <a:rPr lang="en-US" sz="4900" b="0" err="1">
                <a:solidFill>
                  <a:srgbClr val="9CDCFE"/>
                </a:solidFill>
                <a:effectLst/>
                <a:latin typeface="Consolas" panose="020B0609020204030204" pitchFamily="49" charset="0"/>
              </a:rPr>
              <a:t>buf</a:t>
            </a:r>
            <a:r>
              <a:rPr lang="en-US" sz="4900" b="0">
                <a:solidFill>
                  <a:srgbClr val="FFFFFF"/>
                </a:solidFill>
                <a:effectLst/>
                <a:latin typeface="Consolas" panose="020B0609020204030204" pitchFamily="49" charset="0"/>
              </a:rPr>
              <a:t>[</a:t>
            </a:r>
            <a:r>
              <a:rPr lang="en-US" sz="4900" b="0">
                <a:solidFill>
                  <a:srgbClr val="B5CEA8"/>
                </a:solidFill>
                <a:effectLst/>
                <a:latin typeface="Consolas" panose="020B0609020204030204" pitchFamily="49" charset="0"/>
              </a:rPr>
              <a:t>8</a:t>
            </a:r>
            <a:r>
              <a:rPr lang="en-US" sz="4900" b="0">
                <a:solidFill>
                  <a:srgbClr val="FFFFFF"/>
                </a:solidFill>
                <a:effectLst/>
                <a:latin typeface="Consolas" panose="020B0609020204030204" pitchFamily="49" charset="0"/>
              </a:rPr>
              <a:t>];</a:t>
            </a:r>
          </a:p>
          <a:p>
            <a:pPr>
              <a:lnSpc>
                <a:spcPts val="1425"/>
              </a:lnSpc>
              <a:buNone/>
            </a:pPr>
            <a:r>
              <a:rPr lang="en-US" sz="4900" b="0">
                <a:solidFill>
                  <a:srgbClr val="FFFFFF"/>
                </a:solidFill>
                <a:effectLst/>
                <a:latin typeface="Consolas" panose="020B0609020204030204" pitchFamily="49" charset="0"/>
              </a:rPr>
              <a:t>    </a:t>
            </a:r>
            <a:r>
              <a:rPr lang="en-US" sz="4900" b="0" err="1">
                <a:solidFill>
                  <a:srgbClr val="DCDCAA"/>
                </a:solidFill>
                <a:effectLst/>
                <a:latin typeface="Consolas" panose="020B0609020204030204" pitchFamily="49" charset="0"/>
              </a:rPr>
              <a:t>fgets</a:t>
            </a:r>
            <a:r>
              <a:rPr lang="en-US" sz="4900" b="0">
                <a:solidFill>
                  <a:srgbClr val="FFFFFF"/>
                </a:solidFill>
                <a:effectLst/>
                <a:latin typeface="Consolas" panose="020B0609020204030204" pitchFamily="49" charset="0"/>
              </a:rPr>
              <a:t>(</a:t>
            </a:r>
            <a:r>
              <a:rPr lang="en-US" sz="4900" b="0" err="1">
                <a:solidFill>
                  <a:srgbClr val="FFFFFF"/>
                </a:solidFill>
                <a:effectLst/>
                <a:latin typeface="Consolas" panose="020B0609020204030204" pitchFamily="49" charset="0"/>
              </a:rPr>
              <a:t>buf</a:t>
            </a:r>
            <a:r>
              <a:rPr lang="en-US" sz="4900" b="0">
                <a:solidFill>
                  <a:srgbClr val="FFFFFF"/>
                </a:solidFill>
                <a:effectLst/>
                <a:latin typeface="Consolas" panose="020B0609020204030204" pitchFamily="49" charset="0"/>
              </a:rPr>
              <a:t>, </a:t>
            </a:r>
            <a:r>
              <a:rPr lang="en-US" sz="4900" b="0">
                <a:solidFill>
                  <a:srgbClr val="B5CEA8"/>
                </a:solidFill>
                <a:effectLst/>
                <a:latin typeface="Consolas" panose="020B0609020204030204" pitchFamily="49" charset="0"/>
              </a:rPr>
              <a:t>16</a:t>
            </a:r>
            <a:r>
              <a:rPr lang="en-US" sz="4900" b="0">
                <a:solidFill>
                  <a:srgbClr val="FFFFFF"/>
                </a:solidFill>
                <a:effectLst/>
                <a:latin typeface="Consolas" panose="020B0609020204030204" pitchFamily="49" charset="0"/>
              </a:rPr>
              <a:t>, stdin);</a:t>
            </a:r>
          </a:p>
          <a:p>
            <a:pPr>
              <a:lnSpc>
                <a:spcPct val="120000"/>
              </a:lnSpc>
              <a:spcBef>
                <a:spcPts val="400"/>
              </a:spcBef>
              <a:spcAft>
                <a:spcPts val="200"/>
              </a:spcAft>
              <a:buNone/>
            </a:pPr>
            <a:r>
              <a:rPr lang="en-US" sz="4900" b="0">
                <a:solidFill>
                  <a:srgbClr val="FFFFFF"/>
                </a:solidFill>
                <a:effectLst/>
                <a:latin typeface="Consolas" panose="020B0609020204030204" pitchFamily="49" charset="0"/>
              </a:rPr>
              <a:t>    </a:t>
            </a:r>
            <a:r>
              <a:rPr lang="en-US" sz="4900" b="0" err="1">
                <a:solidFill>
                  <a:srgbClr val="DCDCAA"/>
                </a:solidFill>
                <a:effectLst/>
                <a:latin typeface="Consolas" panose="020B0609020204030204" pitchFamily="49" charset="0"/>
              </a:rPr>
              <a:t>printf</a:t>
            </a:r>
            <a:r>
              <a:rPr lang="en-US" sz="4900" b="0">
                <a:solidFill>
                  <a:srgbClr val="FFFFFF"/>
                </a:solidFill>
                <a:effectLst/>
                <a:latin typeface="Consolas" panose="020B0609020204030204" pitchFamily="49" charset="0"/>
              </a:rPr>
              <a:t>(</a:t>
            </a:r>
            <a:r>
              <a:rPr lang="en-US" sz="4900" b="0">
                <a:solidFill>
                  <a:srgbClr val="CE9178"/>
                </a:solidFill>
                <a:effectLst/>
                <a:latin typeface="Consolas" panose="020B0609020204030204" pitchFamily="49" charset="0"/>
              </a:rPr>
              <a:t>"%s"</a:t>
            </a:r>
            <a:r>
              <a:rPr lang="en-US" sz="4900" b="0">
                <a:solidFill>
                  <a:srgbClr val="FFFFFF"/>
                </a:solidFill>
                <a:effectLst/>
                <a:latin typeface="Consolas" panose="020B0609020204030204" pitchFamily="49" charset="0"/>
              </a:rPr>
              <a:t>, </a:t>
            </a:r>
            <a:r>
              <a:rPr lang="en-US" sz="4900" b="0" err="1">
                <a:solidFill>
                  <a:srgbClr val="FFFFFF"/>
                </a:solidFill>
                <a:effectLst/>
                <a:latin typeface="Consolas" panose="020B0609020204030204" pitchFamily="49" charset="0"/>
              </a:rPr>
              <a:t>buf</a:t>
            </a:r>
            <a:r>
              <a:rPr lang="en-US" sz="4900" b="0">
                <a:solidFill>
                  <a:srgbClr val="FFFFFF"/>
                </a:solidFill>
                <a:effectLst/>
                <a:latin typeface="Consolas" panose="020B0609020204030204" pitchFamily="49" charset="0"/>
              </a:rPr>
              <a:t>);</a:t>
            </a:r>
          </a:p>
          <a:p>
            <a:pPr>
              <a:lnSpc>
                <a:spcPct val="120000"/>
              </a:lnSpc>
              <a:spcBef>
                <a:spcPts val="400"/>
              </a:spcBef>
              <a:spcAft>
                <a:spcPts val="200"/>
              </a:spcAft>
              <a:buNone/>
            </a:pPr>
            <a:r>
              <a:rPr lang="en-US" sz="4900" b="0">
                <a:solidFill>
                  <a:srgbClr val="FFFFFF"/>
                </a:solidFill>
                <a:effectLst/>
                <a:latin typeface="Consolas" panose="020B0609020204030204" pitchFamily="49" charset="0"/>
              </a:rPr>
              <a:t>}</a:t>
            </a:r>
          </a:p>
          <a:p>
            <a:pPr marL="45720" indent="0">
              <a:lnSpc>
                <a:spcPct val="120000"/>
              </a:lnSpc>
              <a:spcBef>
                <a:spcPts val="400"/>
              </a:spcBef>
              <a:spcAft>
                <a:spcPts val="400"/>
              </a:spcAft>
              <a:buNone/>
            </a:pPr>
            <a:endParaRPr lang="en-US"/>
          </a:p>
        </p:txBody>
      </p:sp>
      <p:sp>
        <p:nvSpPr>
          <p:cNvPr id="5" name="Footer Placeholder 4">
            <a:extLst>
              <a:ext uri="{FF2B5EF4-FFF2-40B4-BE49-F238E27FC236}">
                <a16:creationId xmlns:a16="http://schemas.microsoft.com/office/drawing/2014/main" id="{9DC8DF30-145D-B458-EE8D-69F1C34AD445}"/>
              </a:ext>
            </a:extLst>
          </p:cNvPr>
          <p:cNvSpPr>
            <a:spLocks noGrp="1"/>
          </p:cNvSpPr>
          <p:nvPr>
            <p:ph type="ftr" sz="quarter" idx="11"/>
          </p:nvPr>
        </p:nvSpPr>
        <p:spPr/>
        <p:txBody>
          <a:bodyPr/>
          <a:lstStyle/>
          <a:p>
            <a:r>
              <a:rPr lang="en-US"/>
              <a:t>CSE 374 SP26  Lecture C Memory Details, Professor Hazen</a:t>
            </a:r>
          </a:p>
        </p:txBody>
      </p:sp>
      <p:sp>
        <p:nvSpPr>
          <p:cNvPr id="6" name="Slide Number Placeholder 5">
            <a:extLst>
              <a:ext uri="{FF2B5EF4-FFF2-40B4-BE49-F238E27FC236}">
                <a16:creationId xmlns:a16="http://schemas.microsoft.com/office/drawing/2014/main" id="{F2588CE4-E3FE-7931-43D1-2B0A2AB9FDC1}"/>
              </a:ext>
            </a:extLst>
          </p:cNvPr>
          <p:cNvSpPr>
            <a:spLocks noGrp="1"/>
          </p:cNvSpPr>
          <p:nvPr>
            <p:ph type="sldNum" sz="quarter" idx="12"/>
          </p:nvPr>
        </p:nvSpPr>
        <p:spPr/>
        <p:txBody>
          <a:bodyPr/>
          <a:lstStyle/>
          <a:p>
            <a:fld id="{4FAB73BC-B049-4115-A692-8D63A059BFB8}" type="slidenum">
              <a:rPr lang="en-US" smtClean="0"/>
              <a:t>12</a:t>
            </a:fld>
            <a:endParaRPr lang="en-US"/>
          </a:p>
        </p:txBody>
      </p:sp>
    </p:spTree>
    <p:extLst>
      <p:ext uri="{BB962C8B-B14F-4D97-AF65-F5344CB8AC3E}">
        <p14:creationId xmlns:p14="http://schemas.microsoft.com/office/powerpoint/2010/main" val="3234792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D57B9-DD51-2D24-DC11-A9EA8D976982}"/>
              </a:ext>
            </a:extLst>
          </p:cNvPr>
          <p:cNvSpPr>
            <a:spLocks noGrp="1"/>
          </p:cNvSpPr>
          <p:nvPr>
            <p:ph type="title"/>
          </p:nvPr>
        </p:nvSpPr>
        <p:spPr/>
        <p:txBody>
          <a:bodyPr/>
          <a:lstStyle/>
          <a:p>
            <a:r>
              <a:rPr lang="en-US"/>
              <a:t>Exploits based on buffer overflows</a:t>
            </a:r>
          </a:p>
        </p:txBody>
      </p:sp>
      <p:sp>
        <p:nvSpPr>
          <p:cNvPr id="7" name="Content Placeholder 6">
            <a:extLst>
              <a:ext uri="{FF2B5EF4-FFF2-40B4-BE49-F238E27FC236}">
                <a16:creationId xmlns:a16="http://schemas.microsoft.com/office/drawing/2014/main" id="{35FF8685-B185-8F09-BF93-B9A205FF034D}"/>
              </a:ext>
            </a:extLst>
          </p:cNvPr>
          <p:cNvSpPr>
            <a:spLocks noGrp="1"/>
          </p:cNvSpPr>
          <p:nvPr>
            <p:ph idx="1"/>
          </p:nvPr>
        </p:nvSpPr>
        <p:spPr>
          <a:xfrm>
            <a:off x="1143000" y="2057400"/>
            <a:ext cx="7128545" cy="3076662"/>
          </a:xfrm>
        </p:spPr>
        <p:txBody>
          <a:bodyPr/>
          <a:lstStyle/>
          <a:p>
            <a:r>
              <a:rPr lang="en-US" sz="2400"/>
              <a:t>Examples across the decades</a:t>
            </a:r>
            <a:endParaRPr lang="en-US"/>
          </a:p>
          <a:p>
            <a:pPr fontAlgn="base"/>
            <a:r>
              <a:rPr lang="en-US" sz="2400"/>
              <a:t>Original “Internet worm” (aka </a:t>
            </a:r>
            <a:r>
              <a:rPr lang="en-US" sz="2400" u="sng">
                <a:hlinkClick r:id="rId2"/>
              </a:rPr>
              <a:t>Morris Worm</a:t>
            </a:r>
            <a:r>
              <a:rPr lang="en-US" sz="2400"/>
              <a:t>) (1988)</a:t>
            </a:r>
          </a:p>
          <a:p>
            <a:pPr lvl="1" fontAlgn="base"/>
            <a:r>
              <a:rPr lang="en-US"/>
              <a:t>Later became one of the founders of </a:t>
            </a:r>
            <a:r>
              <a:rPr lang="en-US" err="1"/>
              <a:t>YCombinator</a:t>
            </a:r>
            <a:r>
              <a:rPr lang="en-US"/>
              <a:t>.</a:t>
            </a:r>
            <a:endParaRPr lang="en-US" sz="1600"/>
          </a:p>
          <a:p>
            <a:pPr fontAlgn="base"/>
            <a:r>
              <a:rPr lang="en-US" sz="2400"/>
              <a:t>Heartbleed (2014, affected 17% of servers)</a:t>
            </a:r>
          </a:p>
          <a:p>
            <a:pPr lvl="1" fontAlgn="base"/>
            <a:r>
              <a:rPr lang="en-US"/>
              <a:t>Similar issue in </a:t>
            </a:r>
            <a:r>
              <a:rPr lang="en-US" err="1"/>
              <a:t>Cloudbleed</a:t>
            </a:r>
            <a:r>
              <a:rPr lang="en-US"/>
              <a:t> (2017)</a:t>
            </a:r>
          </a:p>
          <a:p>
            <a:pPr fontAlgn="base"/>
            <a:r>
              <a:rPr lang="en-US" sz="2400"/>
              <a:t>Hacking embedded devices</a:t>
            </a:r>
          </a:p>
          <a:p>
            <a:pPr lvl="1" fontAlgn="base"/>
            <a:r>
              <a:rPr lang="en-US"/>
              <a:t>Cars, Smart homes, Planes</a:t>
            </a:r>
          </a:p>
        </p:txBody>
      </p:sp>
      <p:sp>
        <p:nvSpPr>
          <p:cNvPr id="10" name="Heart 9">
            <a:extLst>
              <a:ext uri="{FF2B5EF4-FFF2-40B4-BE49-F238E27FC236}">
                <a16:creationId xmlns:a16="http://schemas.microsoft.com/office/drawing/2014/main" id="{D7A99F5E-B17D-2AB9-8344-01458A7A978D}"/>
              </a:ext>
            </a:extLst>
          </p:cNvPr>
          <p:cNvSpPr/>
          <p:nvPr/>
        </p:nvSpPr>
        <p:spPr>
          <a:xfrm>
            <a:off x="8414158" y="1862356"/>
            <a:ext cx="3431097" cy="3271705"/>
          </a:xfrm>
          <a:prstGeom prst="hear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a:p>
            <a:pPr algn="ctr"/>
            <a:r>
              <a:rPr lang="en-US"/>
              <a:t>Heartbleed affected 17% of internet</a:t>
            </a:r>
          </a:p>
          <a:p>
            <a:pPr algn="ctr"/>
            <a:r>
              <a:rPr lang="en-US"/>
              <a:t>Heartbeat service users read beyond buffer size,  snooping on server traffic!</a:t>
            </a:r>
          </a:p>
        </p:txBody>
      </p:sp>
      <p:sp>
        <p:nvSpPr>
          <p:cNvPr id="9" name="TextBox 8">
            <a:extLst>
              <a:ext uri="{FF2B5EF4-FFF2-40B4-BE49-F238E27FC236}">
                <a16:creationId xmlns:a16="http://schemas.microsoft.com/office/drawing/2014/main" id="{B2F40F8B-DB3D-8675-28CC-8955B81BEB66}"/>
              </a:ext>
            </a:extLst>
          </p:cNvPr>
          <p:cNvSpPr txBox="1"/>
          <p:nvPr/>
        </p:nvSpPr>
        <p:spPr>
          <a:xfrm>
            <a:off x="3681931" y="5355779"/>
            <a:ext cx="4795007" cy="646331"/>
          </a:xfrm>
          <a:prstGeom prst="rect">
            <a:avLst/>
          </a:prstGeom>
          <a:noFill/>
          <a:ln w="38100">
            <a:solidFill>
              <a:schemeClr val="bg2"/>
            </a:solidFill>
          </a:ln>
        </p:spPr>
        <p:txBody>
          <a:bodyPr wrap="square">
            <a:spAutoFit/>
          </a:bodyPr>
          <a:lstStyle/>
          <a:p>
            <a:pPr algn="ctr" rtl="0">
              <a:buNone/>
            </a:pPr>
            <a:r>
              <a:rPr lang="en-US" sz="1800" b="0" i="0" u="none" strike="noStrike">
                <a:solidFill>
                  <a:srgbClr val="611BB8"/>
                </a:solidFill>
                <a:effectLst/>
                <a:latin typeface="Source Sans Pro" panose="020B0503030403020204" pitchFamily="34" charset="0"/>
              </a:rPr>
              <a:t>Buffer overflow bugs can allow attackers to </a:t>
            </a:r>
            <a:endParaRPr lang="en-US" b="0">
              <a:effectLst/>
            </a:endParaRPr>
          </a:p>
          <a:p>
            <a:pPr algn="ctr" rtl="0">
              <a:buNone/>
            </a:pPr>
            <a:r>
              <a:rPr lang="en-US" sz="1800" b="0" i="0" u="none" strike="noStrike">
                <a:solidFill>
                  <a:srgbClr val="611BB8"/>
                </a:solidFill>
                <a:effectLst/>
                <a:latin typeface="Source Sans Pro" panose="020B0503030403020204" pitchFamily="34" charset="0"/>
              </a:rPr>
              <a:t>execute arbitrary code on victim machines</a:t>
            </a:r>
            <a:endParaRPr lang="en-US"/>
          </a:p>
        </p:txBody>
      </p:sp>
      <p:sp>
        <p:nvSpPr>
          <p:cNvPr id="5" name="Footer Placeholder 4">
            <a:extLst>
              <a:ext uri="{FF2B5EF4-FFF2-40B4-BE49-F238E27FC236}">
                <a16:creationId xmlns:a16="http://schemas.microsoft.com/office/drawing/2014/main" id="{9EB41E0A-7F82-4B8E-6798-F85D7F16B468}"/>
              </a:ext>
            </a:extLst>
          </p:cNvPr>
          <p:cNvSpPr>
            <a:spLocks noGrp="1"/>
          </p:cNvSpPr>
          <p:nvPr>
            <p:ph type="ftr" sz="quarter" idx="11"/>
          </p:nvPr>
        </p:nvSpPr>
        <p:spPr/>
        <p:txBody>
          <a:bodyPr/>
          <a:lstStyle/>
          <a:p>
            <a:r>
              <a:rPr lang="en-US"/>
              <a:t>CSE 374 SP26  Lecture C Memory Details, Professor Hazen</a:t>
            </a:r>
          </a:p>
        </p:txBody>
      </p:sp>
      <p:sp>
        <p:nvSpPr>
          <p:cNvPr id="6" name="Slide Number Placeholder 5">
            <a:extLst>
              <a:ext uri="{FF2B5EF4-FFF2-40B4-BE49-F238E27FC236}">
                <a16:creationId xmlns:a16="http://schemas.microsoft.com/office/drawing/2014/main" id="{B488382E-4E69-07E3-2727-4E09B6C44DC2}"/>
              </a:ext>
            </a:extLst>
          </p:cNvPr>
          <p:cNvSpPr>
            <a:spLocks noGrp="1"/>
          </p:cNvSpPr>
          <p:nvPr>
            <p:ph type="sldNum" sz="quarter" idx="12"/>
          </p:nvPr>
        </p:nvSpPr>
        <p:spPr/>
        <p:txBody>
          <a:bodyPr/>
          <a:lstStyle/>
          <a:p>
            <a:fld id="{4FAB73BC-B049-4115-A692-8D63A059BFB8}" type="slidenum">
              <a:rPr lang="en-US" smtClean="0"/>
              <a:t>13</a:t>
            </a:fld>
            <a:endParaRPr lang="en-US"/>
          </a:p>
        </p:txBody>
      </p:sp>
    </p:spTree>
    <p:extLst>
      <p:ext uri="{BB962C8B-B14F-4D97-AF65-F5344CB8AC3E}">
        <p14:creationId xmlns:p14="http://schemas.microsoft.com/office/powerpoint/2010/main" val="20443935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140C645-5DBA-9E7F-F406-58779A7CC02A}"/>
              </a:ext>
            </a:extLst>
          </p:cNvPr>
          <p:cNvSpPr>
            <a:spLocks noGrp="1"/>
          </p:cNvSpPr>
          <p:nvPr>
            <p:ph type="title"/>
          </p:nvPr>
        </p:nvSpPr>
        <p:spPr/>
        <p:txBody>
          <a:bodyPr/>
          <a:lstStyle/>
          <a:p>
            <a:r>
              <a:rPr lang="en-US"/>
              <a:t>Demo: buffer play</a:t>
            </a:r>
          </a:p>
        </p:txBody>
      </p:sp>
      <p:sp>
        <p:nvSpPr>
          <p:cNvPr id="10" name="Text Placeholder 9">
            <a:extLst>
              <a:ext uri="{FF2B5EF4-FFF2-40B4-BE49-F238E27FC236}">
                <a16:creationId xmlns:a16="http://schemas.microsoft.com/office/drawing/2014/main" id="{B4719506-D978-509D-AAA3-E8D323F6A2B9}"/>
              </a:ext>
            </a:extLst>
          </p:cNvPr>
          <p:cNvSpPr>
            <a:spLocks noGrp="1"/>
          </p:cNvSpPr>
          <p:nvPr>
            <p:ph type="body" sz="half" idx="2"/>
          </p:nvPr>
        </p:nvSpPr>
        <p:spPr/>
        <p:txBody>
          <a:bodyPr>
            <a:normAutofit fontScale="92500"/>
          </a:bodyPr>
          <a:lstStyle/>
          <a:p>
            <a:r>
              <a:rPr lang="en-US"/>
              <a:t>break </a:t>
            </a:r>
            <a:r>
              <a:rPr lang="en-US" err="1"/>
              <a:t>bufferplay</a:t>
            </a:r>
            <a:r>
              <a:rPr lang="en-US"/>
              <a:t>       </a:t>
            </a:r>
          </a:p>
          <a:p>
            <a:r>
              <a:rPr lang="en-US"/>
              <a:t>x buffer1        </a:t>
            </a:r>
            <a:r>
              <a:rPr lang="en-US">
                <a:solidFill>
                  <a:srgbClr val="E93CAC"/>
                </a:solidFill>
              </a:rPr>
              <a:t>// prints the location of buffer1</a:t>
            </a:r>
          </a:p>
          <a:p>
            <a:r>
              <a:rPr lang="en-US"/>
              <a:t>info frame      </a:t>
            </a:r>
            <a:r>
              <a:rPr lang="en-US">
                <a:solidFill>
                  <a:srgbClr val="E93CAC"/>
                </a:solidFill>
              </a:rPr>
              <a:t>// Look at "rip"</a:t>
            </a:r>
          </a:p>
          <a:p>
            <a:r>
              <a:rPr lang="en-US"/>
              <a:t>print &lt;rip-location&gt; - &lt;buffer1-location&gt;</a:t>
            </a:r>
          </a:p>
          <a:p>
            <a:r>
              <a:rPr lang="en-US"/>
              <a:t>      </a:t>
            </a:r>
            <a:r>
              <a:rPr lang="en-US">
                <a:solidFill>
                  <a:srgbClr val="E93CAC"/>
                </a:solidFill>
              </a:rPr>
              <a:t>// prints distance from buffer1 to rip</a:t>
            </a:r>
          </a:p>
          <a:p>
            <a:r>
              <a:rPr lang="en-US"/>
              <a:t>disassemble main  </a:t>
            </a:r>
            <a:r>
              <a:rPr lang="en-US">
                <a:solidFill>
                  <a:srgbClr val="E93CAC"/>
                </a:solidFill>
              </a:rPr>
              <a:t>// shows the machine      </a:t>
            </a:r>
          </a:p>
          <a:p>
            <a:r>
              <a:rPr lang="en-US">
                <a:solidFill>
                  <a:srgbClr val="E93CAC"/>
                </a:solidFill>
              </a:rPr>
              <a:t>     // code  and how many bytes each</a:t>
            </a:r>
          </a:p>
          <a:p>
            <a:r>
              <a:rPr lang="en-US">
                <a:solidFill>
                  <a:srgbClr val="E93CAC"/>
                </a:solidFill>
              </a:rPr>
              <a:t>     // instruction takes up.</a:t>
            </a:r>
          </a:p>
          <a:p>
            <a:endParaRPr lang="en-US"/>
          </a:p>
        </p:txBody>
      </p:sp>
      <p:sp>
        <p:nvSpPr>
          <p:cNvPr id="9" name="Content Placeholder 8">
            <a:extLst>
              <a:ext uri="{FF2B5EF4-FFF2-40B4-BE49-F238E27FC236}">
                <a16:creationId xmlns:a16="http://schemas.microsoft.com/office/drawing/2014/main" id="{129BEF91-92DC-2F56-9AA1-E6E06EF91892}"/>
              </a:ext>
            </a:extLst>
          </p:cNvPr>
          <p:cNvSpPr>
            <a:spLocks noGrp="1"/>
          </p:cNvSpPr>
          <p:nvPr>
            <p:ph idx="1"/>
          </p:nvPr>
        </p:nvSpPr>
        <p:spPr>
          <a:xfrm>
            <a:off x="5852158" y="461394"/>
            <a:ext cx="5884039" cy="5299326"/>
          </a:xfrm>
          <a:solidFill>
            <a:schemeClr val="tx1"/>
          </a:solidFill>
        </p:spPr>
        <p:txBody>
          <a:bodyPr>
            <a:normAutofit fontScale="92500" lnSpcReduction="20000"/>
          </a:bodyPr>
          <a:lstStyle/>
          <a:p>
            <a:pPr>
              <a:lnSpc>
                <a:spcPct val="120000"/>
              </a:lnSpc>
              <a:spcBef>
                <a:spcPts val="200"/>
              </a:spcBef>
              <a:spcAft>
                <a:spcPts val="200"/>
              </a:spcAft>
              <a:buNone/>
            </a:pPr>
            <a:r>
              <a:rPr lang="en-US" sz="1800" b="0">
                <a:solidFill>
                  <a:srgbClr val="569CD6"/>
                </a:solidFill>
                <a:effectLst/>
                <a:latin typeface="Consolas" panose="020B0609020204030204" pitchFamily="49" charset="0"/>
              </a:rPr>
              <a:t>void</a:t>
            </a:r>
            <a:r>
              <a:rPr lang="en-US" sz="1800" b="0">
                <a:solidFill>
                  <a:srgbClr val="FFFFFF"/>
                </a:solidFill>
                <a:effectLst/>
                <a:latin typeface="Consolas" panose="020B0609020204030204" pitchFamily="49" charset="0"/>
              </a:rPr>
              <a:t> </a:t>
            </a:r>
            <a:r>
              <a:rPr lang="en-US" sz="1800" b="0" err="1">
                <a:solidFill>
                  <a:srgbClr val="DCDCAA"/>
                </a:solidFill>
                <a:effectLst/>
                <a:latin typeface="Consolas" panose="020B0609020204030204" pitchFamily="49" charset="0"/>
              </a:rPr>
              <a:t>bufferplay</a:t>
            </a:r>
            <a:r>
              <a:rPr lang="en-US" sz="1800" b="0">
                <a:solidFill>
                  <a:srgbClr val="FFFFFF"/>
                </a:solidFill>
                <a:effectLst/>
                <a:latin typeface="Consolas" panose="020B0609020204030204" pitchFamily="49" charset="0"/>
              </a:rPr>
              <a:t> (</a:t>
            </a:r>
            <a:r>
              <a:rPr lang="en-US" sz="1800" b="0">
                <a:solidFill>
                  <a:srgbClr val="569CD6"/>
                </a:solidFill>
                <a:effectLst/>
                <a:latin typeface="Consolas" panose="020B0609020204030204" pitchFamily="49" charset="0"/>
              </a:rPr>
              <a:t>int</a:t>
            </a:r>
            <a:r>
              <a:rPr lang="en-US" sz="1800" b="0">
                <a:solidFill>
                  <a:srgbClr val="FFFFFF"/>
                </a:solidFill>
                <a:effectLst/>
                <a:latin typeface="Consolas" panose="020B0609020204030204" pitchFamily="49" charset="0"/>
              </a:rPr>
              <a:t> </a:t>
            </a:r>
            <a:r>
              <a:rPr lang="en-US" sz="1800" b="0">
                <a:solidFill>
                  <a:srgbClr val="9CDCFE"/>
                </a:solidFill>
                <a:effectLst/>
                <a:latin typeface="Consolas" panose="020B0609020204030204" pitchFamily="49" charset="0"/>
              </a:rPr>
              <a:t>a</a:t>
            </a:r>
            <a:r>
              <a:rPr lang="en-US" sz="1800" b="0">
                <a:solidFill>
                  <a:srgbClr val="FFFFFF"/>
                </a:solidFill>
                <a:effectLst/>
                <a:latin typeface="Consolas" panose="020B0609020204030204" pitchFamily="49" charset="0"/>
              </a:rPr>
              <a:t>, </a:t>
            </a:r>
            <a:r>
              <a:rPr lang="en-US" sz="1800" b="0">
                <a:solidFill>
                  <a:srgbClr val="569CD6"/>
                </a:solidFill>
                <a:effectLst/>
                <a:latin typeface="Consolas" panose="020B0609020204030204" pitchFamily="49" charset="0"/>
              </a:rPr>
              <a:t>int</a:t>
            </a:r>
            <a:r>
              <a:rPr lang="en-US" sz="1800" b="0">
                <a:solidFill>
                  <a:srgbClr val="FFFFFF"/>
                </a:solidFill>
                <a:effectLst/>
                <a:latin typeface="Consolas" panose="020B0609020204030204" pitchFamily="49" charset="0"/>
              </a:rPr>
              <a:t> </a:t>
            </a:r>
            <a:r>
              <a:rPr lang="en-US" sz="1800" b="0">
                <a:solidFill>
                  <a:srgbClr val="9CDCFE"/>
                </a:solidFill>
                <a:effectLst/>
                <a:latin typeface="Consolas" panose="020B0609020204030204" pitchFamily="49" charset="0"/>
              </a:rPr>
              <a:t>b</a:t>
            </a:r>
            <a:r>
              <a:rPr lang="en-US" sz="1800" b="0">
                <a:solidFill>
                  <a:srgbClr val="FFFFFF"/>
                </a:solidFill>
                <a:effectLst/>
                <a:latin typeface="Consolas" panose="020B0609020204030204" pitchFamily="49" charset="0"/>
              </a:rPr>
              <a:t>, </a:t>
            </a:r>
            <a:r>
              <a:rPr lang="en-US" sz="1800" b="0">
                <a:solidFill>
                  <a:srgbClr val="569CD6"/>
                </a:solidFill>
                <a:effectLst/>
                <a:latin typeface="Consolas" panose="020B0609020204030204" pitchFamily="49" charset="0"/>
              </a:rPr>
              <a:t>int</a:t>
            </a:r>
            <a:r>
              <a:rPr lang="en-US" sz="1800" b="0">
                <a:solidFill>
                  <a:srgbClr val="FFFFFF"/>
                </a:solidFill>
                <a:effectLst/>
                <a:latin typeface="Consolas" panose="020B0609020204030204" pitchFamily="49" charset="0"/>
              </a:rPr>
              <a:t> </a:t>
            </a:r>
            <a:r>
              <a:rPr lang="en-US" sz="1800" b="0">
                <a:solidFill>
                  <a:srgbClr val="9CDCFE"/>
                </a:solidFill>
                <a:effectLst/>
                <a:latin typeface="Consolas" panose="020B0609020204030204" pitchFamily="49" charset="0"/>
              </a:rPr>
              <a:t>c</a:t>
            </a:r>
            <a:r>
              <a:rPr lang="en-US" sz="1800" b="0">
                <a:solidFill>
                  <a:srgbClr val="FFFFFF"/>
                </a:solidFill>
                <a:effectLst/>
                <a:latin typeface="Consolas" panose="020B0609020204030204" pitchFamily="49" charset="0"/>
              </a:rPr>
              <a:t>) {</a:t>
            </a:r>
            <a:br>
              <a:rPr lang="en-US" sz="1800" b="0">
                <a:solidFill>
                  <a:srgbClr val="FFFFFF"/>
                </a:solidFill>
                <a:effectLst/>
                <a:latin typeface="Consolas" panose="020B0609020204030204" pitchFamily="49" charset="0"/>
              </a:rPr>
            </a:br>
            <a:r>
              <a:rPr lang="en-US" sz="1800" b="0">
                <a:solidFill>
                  <a:srgbClr val="569CD6"/>
                </a:solidFill>
                <a:effectLst/>
                <a:latin typeface="Consolas" panose="020B0609020204030204" pitchFamily="49" charset="0"/>
              </a:rPr>
              <a:t>char</a:t>
            </a:r>
            <a:r>
              <a:rPr lang="en-US" sz="1800" b="0">
                <a:solidFill>
                  <a:srgbClr val="FFFFFF"/>
                </a:solidFill>
                <a:effectLst/>
                <a:latin typeface="Consolas" panose="020B0609020204030204" pitchFamily="49" charset="0"/>
              </a:rPr>
              <a:t> </a:t>
            </a:r>
            <a:r>
              <a:rPr lang="en-US" sz="1800" b="0">
                <a:solidFill>
                  <a:srgbClr val="9CDCFE"/>
                </a:solidFill>
                <a:effectLst/>
                <a:latin typeface="Consolas" panose="020B0609020204030204" pitchFamily="49" charset="0"/>
              </a:rPr>
              <a:t>buffer1</a:t>
            </a:r>
            <a:r>
              <a:rPr lang="en-US" sz="1800" b="0">
                <a:solidFill>
                  <a:srgbClr val="FFFFFF"/>
                </a:solidFill>
                <a:effectLst/>
                <a:latin typeface="Consolas" panose="020B0609020204030204" pitchFamily="49" charset="0"/>
              </a:rPr>
              <a:t>[</a:t>
            </a:r>
            <a:r>
              <a:rPr lang="en-US" sz="1800" b="0">
                <a:solidFill>
                  <a:srgbClr val="B5CEA8"/>
                </a:solidFill>
                <a:effectLst/>
                <a:latin typeface="Consolas" panose="020B0609020204030204" pitchFamily="49" charset="0"/>
              </a:rPr>
              <a:t>5</a:t>
            </a:r>
            <a:r>
              <a:rPr lang="en-US" sz="1800" b="0">
                <a:solidFill>
                  <a:srgbClr val="FFFFFF"/>
                </a:solidFill>
                <a:effectLst/>
                <a:latin typeface="Consolas" panose="020B0609020204030204" pitchFamily="49" charset="0"/>
              </a:rPr>
              <a:t>];</a:t>
            </a:r>
            <a:br>
              <a:rPr lang="en-US" sz="1800" b="0">
                <a:solidFill>
                  <a:srgbClr val="FFFFFF"/>
                </a:solidFill>
                <a:effectLst/>
                <a:latin typeface="Consolas" panose="020B0609020204030204" pitchFamily="49" charset="0"/>
              </a:rPr>
            </a:br>
            <a:r>
              <a:rPr lang="en-US" sz="1800" b="0" err="1">
                <a:solidFill>
                  <a:srgbClr val="569CD6"/>
                </a:solidFill>
                <a:effectLst/>
                <a:latin typeface="Consolas" panose="020B0609020204030204" pitchFamily="49" charset="0"/>
              </a:rPr>
              <a:t>uintptr_t</a:t>
            </a:r>
            <a:r>
              <a:rPr lang="en-US" sz="1800" b="0">
                <a:solidFill>
                  <a:srgbClr val="FFFFFF"/>
                </a:solidFill>
                <a:effectLst/>
                <a:latin typeface="Consolas" panose="020B0609020204030204" pitchFamily="49" charset="0"/>
              </a:rPr>
              <a:t> ret;</a:t>
            </a:r>
            <a:r>
              <a:rPr lang="en-US" sz="1800" b="0">
                <a:solidFill>
                  <a:srgbClr val="7CA668"/>
                </a:solidFill>
                <a:effectLst/>
                <a:latin typeface="Consolas" panose="020B0609020204030204" pitchFamily="49" charset="0"/>
              </a:rPr>
              <a:t>  // holds an address</a:t>
            </a:r>
            <a:br>
              <a:rPr lang="en-US" sz="1800">
                <a:solidFill>
                  <a:srgbClr val="FFFFFF"/>
                </a:solidFill>
                <a:latin typeface="Consolas" panose="020B0609020204030204" pitchFamily="49" charset="0"/>
              </a:rPr>
            </a:br>
            <a:r>
              <a:rPr lang="en-US" sz="1800" b="0">
                <a:solidFill>
                  <a:srgbClr val="7CA668"/>
                </a:solidFill>
                <a:effectLst/>
                <a:latin typeface="Consolas" panose="020B0609020204030204" pitchFamily="49" charset="0"/>
              </a:rPr>
              <a:t>//calculate the address of the return pointer</a:t>
            </a:r>
            <a:br>
              <a:rPr lang="en-US" sz="1800">
                <a:solidFill>
                  <a:srgbClr val="FFFFFF"/>
                </a:solidFill>
                <a:latin typeface="Consolas" panose="020B0609020204030204" pitchFamily="49" charset="0"/>
              </a:rPr>
            </a:br>
            <a:r>
              <a:rPr lang="en-US" sz="1800" b="0">
                <a:solidFill>
                  <a:srgbClr val="FFFFFF"/>
                </a:solidFill>
                <a:effectLst/>
                <a:latin typeface="Consolas" panose="020B0609020204030204" pitchFamily="49" charset="0"/>
              </a:rPr>
              <a:t>ret </a:t>
            </a:r>
            <a:r>
              <a:rPr lang="en-US" sz="1800" b="0">
                <a:solidFill>
                  <a:srgbClr val="D4D4D4"/>
                </a:solidFill>
                <a:effectLst/>
                <a:latin typeface="Consolas" panose="020B0609020204030204" pitchFamily="49" charset="0"/>
              </a:rPr>
              <a:t>=</a:t>
            </a:r>
            <a:r>
              <a:rPr lang="en-US" sz="1800" b="0">
                <a:solidFill>
                  <a:srgbClr val="FFFFFF"/>
                </a:solidFill>
                <a:effectLst/>
                <a:latin typeface="Consolas" panose="020B0609020204030204" pitchFamily="49" charset="0"/>
              </a:rPr>
              <a:t> (</a:t>
            </a:r>
            <a:r>
              <a:rPr lang="en-US" sz="1800" b="0" err="1">
                <a:solidFill>
                  <a:srgbClr val="569CD6"/>
                </a:solidFill>
                <a:effectLst/>
                <a:latin typeface="Consolas" panose="020B0609020204030204" pitchFamily="49" charset="0"/>
              </a:rPr>
              <a:t>uintptr_t</a:t>
            </a:r>
            <a:r>
              <a:rPr lang="en-US" sz="1800" b="0">
                <a:solidFill>
                  <a:srgbClr val="FFFFFF"/>
                </a:solidFill>
                <a:effectLst/>
                <a:latin typeface="Consolas" panose="020B0609020204030204" pitchFamily="49" charset="0"/>
              </a:rPr>
              <a:t>) buffer1 </a:t>
            </a:r>
            <a:r>
              <a:rPr lang="en-US" sz="1800" b="0">
                <a:solidFill>
                  <a:srgbClr val="D4D4D4"/>
                </a:solidFill>
                <a:effectLst/>
                <a:latin typeface="Consolas" panose="020B0609020204030204" pitchFamily="49" charset="0"/>
              </a:rPr>
              <a:t>+</a:t>
            </a:r>
            <a:r>
              <a:rPr lang="en-US" sz="1800" b="0">
                <a:solidFill>
                  <a:srgbClr val="FFFFFF"/>
                </a:solidFill>
                <a:effectLst/>
                <a:latin typeface="Consolas" panose="020B0609020204030204" pitchFamily="49" charset="0"/>
              </a:rPr>
              <a:t> </a:t>
            </a:r>
            <a:r>
              <a:rPr lang="en-US" sz="1800" b="0">
                <a:solidFill>
                  <a:srgbClr val="B5CEA8"/>
                </a:solidFill>
                <a:effectLst/>
                <a:latin typeface="Consolas" panose="020B0609020204030204" pitchFamily="49" charset="0"/>
              </a:rPr>
              <a:t>0</a:t>
            </a:r>
            <a:r>
              <a:rPr lang="en-US" sz="1800" b="0">
                <a:solidFill>
                  <a:srgbClr val="FFFFFF"/>
                </a:solidFill>
                <a:effectLst/>
                <a:latin typeface="Consolas" panose="020B0609020204030204" pitchFamily="49" charset="0"/>
              </a:rPr>
              <a:t>;</a:t>
            </a:r>
            <a:r>
              <a:rPr lang="en-US" sz="1800" b="0">
                <a:solidFill>
                  <a:srgbClr val="7CA668"/>
                </a:solidFill>
                <a:effectLst/>
                <a:latin typeface="Consolas" panose="020B0609020204030204" pitchFamily="49" charset="0"/>
              </a:rPr>
              <a:t> </a:t>
            </a:r>
            <a:br>
              <a:rPr lang="en-US" sz="1800" b="0">
                <a:solidFill>
                  <a:srgbClr val="7CA668"/>
                </a:solidFill>
                <a:effectLst/>
                <a:latin typeface="Consolas" panose="020B0609020204030204" pitchFamily="49" charset="0"/>
              </a:rPr>
            </a:br>
            <a:r>
              <a:rPr lang="en-US" sz="1800" b="0">
                <a:solidFill>
                  <a:srgbClr val="7CA668"/>
                </a:solidFill>
                <a:effectLst/>
                <a:latin typeface="Consolas" panose="020B0609020204030204" pitchFamily="49" charset="0"/>
              </a:rPr>
              <a:t>//treat that number like a pointer</a:t>
            </a:r>
            <a:br>
              <a:rPr lang="en-US" sz="1800" b="0">
                <a:solidFill>
                  <a:srgbClr val="7CA668"/>
                </a:solidFill>
                <a:effectLst/>
                <a:latin typeface="Consolas" panose="020B0609020204030204" pitchFamily="49" charset="0"/>
              </a:rPr>
            </a:br>
            <a:r>
              <a:rPr lang="en-US" sz="1800" b="0">
                <a:solidFill>
                  <a:srgbClr val="D4D4D4"/>
                </a:solidFill>
                <a:effectLst/>
                <a:latin typeface="Consolas" panose="020B0609020204030204" pitchFamily="49" charset="0"/>
              </a:rPr>
              <a:t>*</a:t>
            </a:r>
            <a:r>
              <a:rPr lang="en-US" sz="1800" b="0">
                <a:solidFill>
                  <a:srgbClr val="FFFFFF"/>
                </a:solidFill>
                <a:effectLst/>
                <a:latin typeface="Consolas" panose="020B0609020204030204" pitchFamily="49" charset="0"/>
              </a:rPr>
              <a:t>((</a:t>
            </a:r>
            <a:r>
              <a:rPr lang="en-US" sz="1800" b="0" err="1">
                <a:solidFill>
                  <a:srgbClr val="569CD6"/>
                </a:solidFill>
                <a:effectLst/>
                <a:latin typeface="Consolas" panose="020B0609020204030204" pitchFamily="49" charset="0"/>
              </a:rPr>
              <a:t>uintptr_t</a:t>
            </a:r>
            <a:r>
              <a:rPr lang="en-US" sz="1800" b="0">
                <a:solidFill>
                  <a:srgbClr val="D4D4D4"/>
                </a:solidFill>
                <a:effectLst/>
                <a:latin typeface="Consolas" panose="020B0609020204030204" pitchFamily="49" charset="0"/>
              </a:rPr>
              <a:t>*</a:t>
            </a:r>
            <a:r>
              <a:rPr lang="en-US" sz="1800" b="0">
                <a:solidFill>
                  <a:srgbClr val="FFFFFF"/>
                </a:solidFill>
                <a:effectLst/>
                <a:latin typeface="Consolas" panose="020B0609020204030204" pitchFamily="49" charset="0"/>
              </a:rPr>
              <a:t>)ret) </a:t>
            </a:r>
            <a:r>
              <a:rPr lang="en-US" sz="1800" b="0">
                <a:solidFill>
                  <a:srgbClr val="D4D4D4"/>
                </a:solidFill>
                <a:effectLst/>
                <a:latin typeface="Consolas" panose="020B0609020204030204" pitchFamily="49" charset="0"/>
              </a:rPr>
              <a:t>+=</a:t>
            </a:r>
            <a:r>
              <a:rPr lang="en-US" sz="1800" b="0">
                <a:solidFill>
                  <a:srgbClr val="FFFFFF"/>
                </a:solidFill>
                <a:effectLst/>
                <a:latin typeface="Consolas" panose="020B0609020204030204" pitchFamily="49" charset="0"/>
              </a:rPr>
              <a:t> </a:t>
            </a:r>
            <a:r>
              <a:rPr lang="en-US" sz="1800" b="0">
                <a:solidFill>
                  <a:srgbClr val="B5CEA8"/>
                </a:solidFill>
                <a:effectLst/>
                <a:latin typeface="Consolas" panose="020B0609020204030204" pitchFamily="49" charset="0"/>
              </a:rPr>
              <a:t>0</a:t>
            </a:r>
            <a:r>
              <a:rPr lang="en-US" sz="1800" b="0">
                <a:solidFill>
                  <a:srgbClr val="FFFFFF"/>
                </a:solidFill>
                <a:effectLst/>
                <a:latin typeface="Consolas" panose="020B0609020204030204" pitchFamily="49" charset="0"/>
              </a:rPr>
              <a:t>;</a:t>
            </a:r>
            <a:r>
              <a:rPr lang="en-US" sz="1800" b="0">
                <a:solidFill>
                  <a:srgbClr val="7CA668"/>
                </a:solidFill>
                <a:effectLst/>
                <a:latin typeface="Consolas" panose="020B0609020204030204" pitchFamily="49" charset="0"/>
              </a:rPr>
              <a:t> // add amount to advance</a:t>
            </a:r>
            <a:endParaRPr lang="en-US" sz="1800" b="0">
              <a:solidFill>
                <a:srgbClr val="FFFFFF"/>
              </a:solidFill>
              <a:effectLst/>
              <a:latin typeface="Consolas" panose="020B0609020204030204" pitchFamily="49" charset="0"/>
            </a:endParaRPr>
          </a:p>
          <a:p>
            <a:pPr>
              <a:lnSpc>
                <a:spcPct val="120000"/>
              </a:lnSpc>
              <a:spcBef>
                <a:spcPts val="200"/>
              </a:spcBef>
              <a:spcAft>
                <a:spcPts val="200"/>
              </a:spcAft>
              <a:buNone/>
            </a:pPr>
            <a:r>
              <a:rPr lang="en-US" sz="1800" b="0">
                <a:solidFill>
                  <a:srgbClr val="FFFFFF"/>
                </a:solidFill>
                <a:effectLst/>
                <a:latin typeface="Consolas" panose="020B0609020204030204" pitchFamily="49" charset="0"/>
              </a:rPr>
              <a:t>}</a:t>
            </a:r>
          </a:p>
          <a:p>
            <a:pPr>
              <a:lnSpc>
                <a:spcPct val="120000"/>
              </a:lnSpc>
              <a:spcBef>
                <a:spcPts val="200"/>
              </a:spcBef>
              <a:spcAft>
                <a:spcPts val="200"/>
              </a:spcAft>
              <a:buNone/>
            </a:pPr>
            <a:endParaRPr lang="en-US" sz="1800" b="0">
              <a:solidFill>
                <a:srgbClr val="FFFFFF"/>
              </a:solidFill>
              <a:effectLst/>
              <a:latin typeface="Consolas" panose="020B0609020204030204" pitchFamily="49" charset="0"/>
            </a:endParaRPr>
          </a:p>
          <a:p>
            <a:pPr>
              <a:lnSpc>
                <a:spcPct val="120000"/>
              </a:lnSpc>
              <a:spcBef>
                <a:spcPts val="200"/>
              </a:spcBef>
              <a:spcAft>
                <a:spcPts val="200"/>
              </a:spcAft>
              <a:buNone/>
            </a:pPr>
            <a:r>
              <a:rPr lang="en-US" sz="1800" b="0">
                <a:solidFill>
                  <a:srgbClr val="569CD6"/>
                </a:solidFill>
                <a:effectLst/>
                <a:latin typeface="Consolas" panose="020B0609020204030204" pitchFamily="49" charset="0"/>
              </a:rPr>
              <a:t>int</a:t>
            </a:r>
            <a:r>
              <a:rPr lang="en-US" sz="1800" b="0">
                <a:solidFill>
                  <a:srgbClr val="FFFFFF"/>
                </a:solidFill>
                <a:effectLst/>
                <a:latin typeface="Consolas" panose="020B0609020204030204" pitchFamily="49" charset="0"/>
              </a:rPr>
              <a:t> </a:t>
            </a:r>
            <a:r>
              <a:rPr lang="en-US" sz="1800" b="0">
                <a:solidFill>
                  <a:srgbClr val="DCDCAA"/>
                </a:solidFill>
                <a:effectLst/>
                <a:latin typeface="Consolas" panose="020B0609020204030204" pitchFamily="49" charset="0"/>
              </a:rPr>
              <a:t>main</a:t>
            </a:r>
            <a:r>
              <a:rPr lang="en-US" sz="1800" b="0">
                <a:solidFill>
                  <a:srgbClr val="FFFFFF"/>
                </a:solidFill>
                <a:effectLst/>
                <a:latin typeface="Consolas" panose="020B0609020204030204" pitchFamily="49" charset="0"/>
              </a:rPr>
              <a:t>(</a:t>
            </a:r>
            <a:r>
              <a:rPr lang="en-US" sz="1800" b="0">
                <a:solidFill>
                  <a:srgbClr val="569CD6"/>
                </a:solidFill>
                <a:effectLst/>
                <a:latin typeface="Consolas" panose="020B0609020204030204" pitchFamily="49" charset="0"/>
              </a:rPr>
              <a:t>int</a:t>
            </a:r>
            <a:r>
              <a:rPr lang="en-US" sz="1800" b="0">
                <a:solidFill>
                  <a:srgbClr val="FFFFFF"/>
                </a:solidFill>
                <a:effectLst/>
                <a:latin typeface="Consolas" panose="020B0609020204030204" pitchFamily="49" charset="0"/>
              </a:rPr>
              <a:t> </a:t>
            </a:r>
            <a:r>
              <a:rPr lang="en-US" sz="1800" b="0" err="1">
                <a:solidFill>
                  <a:srgbClr val="9CDCFE"/>
                </a:solidFill>
                <a:effectLst/>
                <a:latin typeface="Consolas" panose="020B0609020204030204" pitchFamily="49" charset="0"/>
              </a:rPr>
              <a:t>argc</a:t>
            </a:r>
            <a:r>
              <a:rPr lang="en-US" sz="1800" b="0">
                <a:solidFill>
                  <a:srgbClr val="FFFFFF"/>
                </a:solidFill>
                <a:effectLst/>
                <a:latin typeface="Consolas" panose="020B0609020204030204" pitchFamily="49" charset="0"/>
              </a:rPr>
              <a:t>, </a:t>
            </a:r>
            <a:r>
              <a:rPr lang="en-US" sz="1800" b="0">
                <a:solidFill>
                  <a:srgbClr val="569CD6"/>
                </a:solidFill>
                <a:effectLst/>
                <a:latin typeface="Consolas" panose="020B0609020204030204" pitchFamily="49" charset="0"/>
              </a:rPr>
              <a:t>char</a:t>
            </a:r>
            <a:r>
              <a:rPr lang="en-US" sz="1800" b="0">
                <a:solidFill>
                  <a:srgbClr val="D4D4D4"/>
                </a:solidFill>
                <a:effectLst/>
                <a:latin typeface="Consolas" panose="020B0609020204030204" pitchFamily="49" charset="0"/>
              </a:rPr>
              <a:t>**</a:t>
            </a:r>
            <a:r>
              <a:rPr lang="en-US" sz="1800" b="0">
                <a:solidFill>
                  <a:srgbClr val="FFFFFF"/>
                </a:solidFill>
                <a:effectLst/>
                <a:latin typeface="Consolas" panose="020B0609020204030204" pitchFamily="49" charset="0"/>
              </a:rPr>
              <a:t> </a:t>
            </a:r>
            <a:r>
              <a:rPr lang="en-US" sz="1800" b="0" err="1">
                <a:solidFill>
                  <a:srgbClr val="9CDCFE"/>
                </a:solidFill>
                <a:effectLst/>
                <a:latin typeface="Consolas" panose="020B0609020204030204" pitchFamily="49" charset="0"/>
              </a:rPr>
              <a:t>argv</a:t>
            </a:r>
            <a:r>
              <a:rPr lang="en-US" sz="1800" b="0">
                <a:solidFill>
                  <a:srgbClr val="FFFFFF"/>
                </a:solidFill>
                <a:effectLst/>
                <a:latin typeface="Consolas" panose="020B0609020204030204" pitchFamily="49" charset="0"/>
              </a:rPr>
              <a:t>) {</a:t>
            </a:r>
            <a:br>
              <a:rPr lang="en-US" sz="1800" b="0">
                <a:solidFill>
                  <a:srgbClr val="FFFFFF"/>
                </a:solidFill>
                <a:effectLst/>
                <a:latin typeface="Consolas" panose="020B0609020204030204" pitchFamily="49" charset="0"/>
              </a:rPr>
            </a:br>
            <a:r>
              <a:rPr lang="en-US" sz="1800" b="0">
                <a:solidFill>
                  <a:srgbClr val="569CD6"/>
                </a:solidFill>
                <a:effectLst/>
                <a:latin typeface="Consolas" panose="020B0609020204030204" pitchFamily="49" charset="0"/>
              </a:rPr>
              <a:t>int</a:t>
            </a:r>
            <a:r>
              <a:rPr lang="en-US" sz="1800" b="0">
                <a:solidFill>
                  <a:srgbClr val="FFFFFF"/>
                </a:solidFill>
                <a:effectLst/>
                <a:latin typeface="Consolas" panose="020B0609020204030204" pitchFamily="49" charset="0"/>
              </a:rPr>
              <a:t> </a:t>
            </a:r>
            <a:r>
              <a:rPr lang="en-US" sz="1800" b="0">
                <a:solidFill>
                  <a:srgbClr val="D4D4D4"/>
                </a:solidFill>
                <a:effectLst/>
                <a:latin typeface="Consolas" panose="020B0609020204030204" pitchFamily="49" charset="0"/>
              </a:rPr>
              <a:t>=</a:t>
            </a:r>
            <a:r>
              <a:rPr lang="en-US" sz="1800" b="0">
                <a:solidFill>
                  <a:srgbClr val="FFFFFF"/>
                </a:solidFill>
                <a:effectLst/>
                <a:latin typeface="Consolas" panose="020B0609020204030204" pitchFamily="49" charset="0"/>
              </a:rPr>
              <a:t> </a:t>
            </a:r>
            <a:r>
              <a:rPr lang="en-US" sz="1800" b="0">
                <a:solidFill>
                  <a:srgbClr val="B5CEA8"/>
                </a:solidFill>
                <a:effectLst/>
                <a:latin typeface="Consolas" panose="020B0609020204030204" pitchFamily="49" charset="0"/>
              </a:rPr>
              <a:t>0</a:t>
            </a:r>
            <a:r>
              <a:rPr lang="en-US" sz="1800" b="0">
                <a:solidFill>
                  <a:srgbClr val="FFFFFF"/>
                </a:solidFill>
                <a:effectLst/>
                <a:latin typeface="Consolas" panose="020B0609020204030204" pitchFamily="49" charset="0"/>
              </a:rPr>
              <a:t>;</a:t>
            </a:r>
            <a:br>
              <a:rPr lang="en-US" sz="1800" b="0">
                <a:solidFill>
                  <a:srgbClr val="FFFFFF"/>
                </a:solidFill>
                <a:effectLst/>
                <a:latin typeface="Consolas" panose="020B0609020204030204" pitchFamily="49" charset="0"/>
              </a:rPr>
            </a:br>
            <a:r>
              <a:rPr lang="en-US" sz="1800" b="0" err="1">
                <a:solidFill>
                  <a:srgbClr val="DCDCAA"/>
                </a:solidFill>
                <a:effectLst/>
                <a:latin typeface="Consolas" panose="020B0609020204030204" pitchFamily="49" charset="0"/>
              </a:rPr>
              <a:t>printf</a:t>
            </a:r>
            <a:r>
              <a:rPr lang="en-US" sz="1800" b="0">
                <a:solidFill>
                  <a:srgbClr val="FFFFFF"/>
                </a:solidFill>
                <a:effectLst/>
                <a:latin typeface="Consolas" panose="020B0609020204030204" pitchFamily="49" charset="0"/>
              </a:rPr>
              <a:t>(</a:t>
            </a:r>
            <a:r>
              <a:rPr lang="en-US" sz="1800" b="0">
                <a:solidFill>
                  <a:srgbClr val="CE9178"/>
                </a:solidFill>
                <a:effectLst/>
                <a:latin typeface="Consolas" panose="020B0609020204030204" pitchFamily="49" charset="0"/>
              </a:rPr>
              <a:t>"before: %d</a:t>
            </a:r>
            <a:r>
              <a:rPr lang="en-US" sz="1800" b="0">
                <a:solidFill>
                  <a:srgbClr val="569CD6"/>
                </a:solidFill>
                <a:effectLst/>
                <a:latin typeface="Consolas" panose="020B0609020204030204" pitchFamily="49" charset="0"/>
              </a:rPr>
              <a:t>\</a:t>
            </a:r>
            <a:r>
              <a:rPr lang="en-US" sz="1800" b="0" err="1">
                <a:solidFill>
                  <a:srgbClr val="569CD6"/>
                </a:solidFill>
                <a:effectLst/>
                <a:latin typeface="Consolas" panose="020B0609020204030204" pitchFamily="49" charset="0"/>
              </a:rPr>
              <a:t>n</a:t>
            </a:r>
            <a:r>
              <a:rPr lang="en-US" sz="1800" b="0" err="1">
                <a:solidFill>
                  <a:srgbClr val="CE9178"/>
                </a:solidFill>
                <a:effectLst/>
                <a:latin typeface="Consolas" panose="020B0609020204030204" pitchFamily="49" charset="0"/>
              </a:rPr>
              <a:t>"</a:t>
            </a:r>
            <a:r>
              <a:rPr lang="en-US" sz="1800" b="0" err="1">
                <a:solidFill>
                  <a:srgbClr val="FFFFFF"/>
                </a:solidFill>
                <a:effectLst/>
                <a:latin typeface="Consolas" panose="020B0609020204030204" pitchFamily="49" charset="0"/>
              </a:rPr>
              <a:t>,x</a:t>
            </a:r>
            <a:r>
              <a:rPr lang="en-US" sz="1800" b="0">
                <a:solidFill>
                  <a:srgbClr val="FFFFFF"/>
                </a:solidFill>
                <a:effectLst/>
                <a:latin typeface="Consolas" panose="020B0609020204030204" pitchFamily="49" charset="0"/>
              </a:rPr>
              <a:t>);</a:t>
            </a:r>
            <a:br>
              <a:rPr lang="en-US" sz="1800" b="0">
                <a:solidFill>
                  <a:srgbClr val="FFFFFF"/>
                </a:solidFill>
                <a:effectLst/>
                <a:latin typeface="Consolas" panose="020B0609020204030204" pitchFamily="49" charset="0"/>
              </a:rPr>
            </a:br>
            <a:r>
              <a:rPr lang="en-US" sz="1800" b="0" err="1">
                <a:solidFill>
                  <a:srgbClr val="DCDCAA"/>
                </a:solidFill>
                <a:effectLst/>
                <a:latin typeface="Consolas" panose="020B0609020204030204" pitchFamily="49" charset="0"/>
              </a:rPr>
              <a:t>bufferplay</a:t>
            </a:r>
            <a:r>
              <a:rPr lang="en-US" sz="1800" b="0">
                <a:solidFill>
                  <a:srgbClr val="FFFFFF"/>
                </a:solidFill>
                <a:effectLst/>
                <a:latin typeface="Consolas" panose="020B0609020204030204" pitchFamily="49" charset="0"/>
              </a:rPr>
              <a:t> (</a:t>
            </a:r>
            <a:r>
              <a:rPr lang="en-US" sz="1800" b="0">
                <a:solidFill>
                  <a:srgbClr val="B5CEA8"/>
                </a:solidFill>
                <a:effectLst/>
                <a:latin typeface="Consolas" panose="020B0609020204030204" pitchFamily="49" charset="0"/>
              </a:rPr>
              <a:t>1</a:t>
            </a:r>
            <a:r>
              <a:rPr lang="en-US" sz="1800" b="0">
                <a:solidFill>
                  <a:srgbClr val="FFFFFF"/>
                </a:solidFill>
                <a:effectLst/>
                <a:latin typeface="Consolas" panose="020B0609020204030204" pitchFamily="49" charset="0"/>
              </a:rPr>
              <a:t>,</a:t>
            </a:r>
            <a:r>
              <a:rPr lang="en-US" sz="1800" b="0">
                <a:solidFill>
                  <a:srgbClr val="B5CEA8"/>
                </a:solidFill>
                <a:effectLst/>
                <a:latin typeface="Consolas" panose="020B0609020204030204" pitchFamily="49" charset="0"/>
              </a:rPr>
              <a:t>2</a:t>
            </a:r>
            <a:r>
              <a:rPr lang="en-US" sz="1800" b="0">
                <a:solidFill>
                  <a:srgbClr val="FFFFFF"/>
                </a:solidFill>
                <a:effectLst/>
                <a:latin typeface="Consolas" panose="020B0609020204030204" pitchFamily="49" charset="0"/>
              </a:rPr>
              <a:t>,</a:t>
            </a:r>
            <a:r>
              <a:rPr lang="en-US" sz="1800" b="0">
                <a:solidFill>
                  <a:srgbClr val="B5CEA8"/>
                </a:solidFill>
                <a:effectLst/>
                <a:latin typeface="Consolas" panose="020B0609020204030204" pitchFamily="49" charset="0"/>
              </a:rPr>
              <a:t>3</a:t>
            </a:r>
            <a:r>
              <a:rPr lang="en-US" sz="1800" b="0">
                <a:solidFill>
                  <a:srgbClr val="FFFFFF"/>
                </a:solidFill>
                <a:effectLst/>
                <a:latin typeface="Consolas" panose="020B0609020204030204" pitchFamily="49" charset="0"/>
              </a:rPr>
              <a:t>);</a:t>
            </a:r>
            <a:br>
              <a:rPr lang="en-US" sz="1800" b="0">
                <a:solidFill>
                  <a:srgbClr val="FFFFFF"/>
                </a:solidFill>
                <a:effectLst/>
                <a:latin typeface="Consolas" panose="020B0609020204030204" pitchFamily="49" charset="0"/>
              </a:rPr>
            </a:br>
            <a:r>
              <a:rPr lang="en-US" sz="1800" b="0">
                <a:solidFill>
                  <a:srgbClr val="FFFFFF"/>
                </a:solidFill>
                <a:effectLst/>
                <a:latin typeface="Consolas" panose="020B0609020204030204" pitchFamily="49" charset="0"/>
              </a:rPr>
              <a:t>x </a:t>
            </a:r>
            <a:r>
              <a:rPr lang="en-US" sz="1800" b="0">
                <a:solidFill>
                  <a:srgbClr val="D4D4D4"/>
                </a:solidFill>
                <a:effectLst/>
                <a:latin typeface="Consolas" panose="020B0609020204030204" pitchFamily="49" charset="0"/>
              </a:rPr>
              <a:t>=</a:t>
            </a:r>
            <a:r>
              <a:rPr lang="en-US" sz="1800" b="0">
                <a:solidFill>
                  <a:srgbClr val="FFFFFF"/>
                </a:solidFill>
                <a:effectLst/>
                <a:latin typeface="Consolas" panose="020B0609020204030204" pitchFamily="49" charset="0"/>
              </a:rPr>
              <a:t> </a:t>
            </a:r>
            <a:r>
              <a:rPr lang="en-US" sz="1800" b="0">
                <a:solidFill>
                  <a:srgbClr val="B5CEA8"/>
                </a:solidFill>
                <a:effectLst/>
                <a:latin typeface="Consolas" panose="020B0609020204030204" pitchFamily="49" charset="0"/>
              </a:rPr>
              <a:t>1</a:t>
            </a:r>
            <a:r>
              <a:rPr lang="en-US" sz="1800" b="0">
                <a:solidFill>
                  <a:srgbClr val="FFFFFF"/>
                </a:solidFill>
                <a:effectLst/>
                <a:latin typeface="Consolas" panose="020B0609020204030204" pitchFamily="49" charset="0"/>
              </a:rPr>
              <a:t>;</a:t>
            </a:r>
            <a:r>
              <a:rPr lang="en-US" sz="1800" b="0">
                <a:solidFill>
                  <a:srgbClr val="7CA668"/>
                </a:solidFill>
                <a:effectLst/>
                <a:latin typeface="Consolas" panose="020B0609020204030204" pitchFamily="49" charset="0"/>
              </a:rPr>
              <a:t>  // want to skip this line</a:t>
            </a:r>
            <a:br>
              <a:rPr lang="en-US" sz="1800">
                <a:solidFill>
                  <a:srgbClr val="FFFFFF"/>
                </a:solidFill>
                <a:latin typeface="Consolas" panose="020B0609020204030204" pitchFamily="49" charset="0"/>
              </a:rPr>
            </a:br>
            <a:r>
              <a:rPr lang="en-US" sz="1800" b="0" err="1">
                <a:solidFill>
                  <a:srgbClr val="DCDCAA"/>
                </a:solidFill>
                <a:effectLst/>
                <a:latin typeface="Consolas" panose="020B0609020204030204" pitchFamily="49" charset="0"/>
              </a:rPr>
              <a:t>printf</a:t>
            </a:r>
            <a:r>
              <a:rPr lang="en-US" sz="1800" b="0">
                <a:solidFill>
                  <a:srgbClr val="FFFFFF"/>
                </a:solidFill>
                <a:effectLst/>
                <a:latin typeface="Consolas" panose="020B0609020204030204" pitchFamily="49" charset="0"/>
              </a:rPr>
              <a:t>(</a:t>
            </a:r>
            <a:r>
              <a:rPr lang="en-US" sz="1800" b="0">
                <a:solidFill>
                  <a:srgbClr val="CE9178"/>
                </a:solidFill>
                <a:effectLst/>
                <a:latin typeface="Consolas" panose="020B0609020204030204" pitchFamily="49" charset="0"/>
              </a:rPr>
              <a:t>"after: %d</a:t>
            </a:r>
            <a:r>
              <a:rPr lang="en-US" sz="1800" b="0">
                <a:solidFill>
                  <a:srgbClr val="569CD6"/>
                </a:solidFill>
                <a:effectLst/>
                <a:latin typeface="Consolas" panose="020B0609020204030204" pitchFamily="49" charset="0"/>
              </a:rPr>
              <a:t>\</a:t>
            </a:r>
            <a:r>
              <a:rPr lang="en-US" sz="1800" b="0" err="1">
                <a:solidFill>
                  <a:srgbClr val="569CD6"/>
                </a:solidFill>
                <a:effectLst/>
                <a:latin typeface="Consolas" panose="020B0609020204030204" pitchFamily="49" charset="0"/>
              </a:rPr>
              <a:t>n</a:t>
            </a:r>
            <a:r>
              <a:rPr lang="en-US" sz="1800" b="0" err="1">
                <a:solidFill>
                  <a:srgbClr val="CE9178"/>
                </a:solidFill>
                <a:effectLst/>
                <a:latin typeface="Consolas" panose="020B0609020204030204" pitchFamily="49" charset="0"/>
              </a:rPr>
              <a:t>"</a:t>
            </a:r>
            <a:r>
              <a:rPr lang="en-US" sz="1800" b="0" err="1">
                <a:solidFill>
                  <a:srgbClr val="FFFFFF"/>
                </a:solidFill>
                <a:effectLst/>
                <a:latin typeface="Consolas" panose="020B0609020204030204" pitchFamily="49" charset="0"/>
              </a:rPr>
              <a:t>,x</a:t>
            </a:r>
            <a:r>
              <a:rPr lang="en-US" sz="1800" b="0">
                <a:solidFill>
                  <a:srgbClr val="FFFFFF"/>
                </a:solidFill>
                <a:effectLst/>
                <a:latin typeface="Consolas" panose="020B0609020204030204" pitchFamily="49" charset="0"/>
              </a:rPr>
              <a:t>);</a:t>
            </a:r>
            <a:br>
              <a:rPr lang="en-US" sz="1800" b="0">
                <a:solidFill>
                  <a:srgbClr val="FFFFFF"/>
                </a:solidFill>
                <a:effectLst/>
                <a:latin typeface="Consolas" panose="020B0609020204030204" pitchFamily="49" charset="0"/>
              </a:rPr>
            </a:br>
            <a:r>
              <a:rPr lang="en-US" sz="1800" b="0">
                <a:solidFill>
                  <a:srgbClr val="C586C0"/>
                </a:solidFill>
                <a:effectLst/>
                <a:latin typeface="Consolas" panose="020B0609020204030204" pitchFamily="49" charset="0"/>
              </a:rPr>
              <a:t>return</a:t>
            </a:r>
            <a:r>
              <a:rPr lang="en-US" sz="1800" b="0">
                <a:solidFill>
                  <a:srgbClr val="FFFFFF"/>
                </a:solidFill>
                <a:effectLst/>
                <a:latin typeface="Consolas" panose="020B0609020204030204" pitchFamily="49" charset="0"/>
              </a:rPr>
              <a:t> </a:t>
            </a:r>
            <a:r>
              <a:rPr lang="en-US" sz="1800" b="0">
                <a:solidFill>
                  <a:srgbClr val="B5CEA8"/>
                </a:solidFill>
                <a:effectLst/>
                <a:latin typeface="Consolas" panose="020B0609020204030204" pitchFamily="49" charset="0"/>
              </a:rPr>
              <a:t>0</a:t>
            </a:r>
            <a:r>
              <a:rPr lang="en-US" sz="1800" b="0">
                <a:solidFill>
                  <a:srgbClr val="FFFFFF"/>
                </a:solidFill>
                <a:effectLst/>
                <a:latin typeface="Consolas" panose="020B0609020204030204" pitchFamily="49" charset="0"/>
              </a:rPr>
              <a:t>;</a:t>
            </a:r>
          </a:p>
          <a:p>
            <a:pPr>
              <a:lnSpc>
                <a:spcPct val="120000"/>
              </a:lnSpc>
              <a:spcBef>
                <a:spcPts val="200"/>
              </a:spcBef>
              <a:spcAft>
                <a:spcPts val="200"/>
              </a:spcAft>
              <a:buNone/>
            </a:pPr>
            <a:r>
              <a:rPr lang="en-US" sz="1800" b="0">
                <a:solidFill>
                  <a:srgbClr val="FFFFFF"/>
                </a:solidFill>
                <a:effectLst/>
                <a:latin typeface="Consolas" panose="020B0609020204030204" pitchFamily="49" charset="0"/>
              </a:rPr>
              <a:t>}</a:t>
            </a:r>
          </a:p>
        </p:txBody>
      </p:sp>
      <p:sp>
        <p:nvSpPr>
          <p:cNvPr id="4" name="Footer Placeholder 3">
            <a:extLst>
              <a:ext uri="{FF2B5EF4-FFF2-40B4-BE49-F238E27FC236}">
                <a16:creationId xmlns:a16="http://schemas.microsoft.com/office/drawing/2014/main" id="{D96D3010-BB0B-8F3D-BBD3-3ACCE4092AEF}"/>
              </a:ext>
            </a:extLst>
          </p:cNvPr>
          <p:cNvSpPr>
            <a:spLocks noGrp="1"/>
          </p:cNvSpPr>
          <p:nvPr>
            <p:ph type="ftr" sz="quarter" idx="11"/>
          </p:nvPr>
        </p:nvSpPr>
        <p:spPr/>
        <p:txBody>
          <a:bodyPr/>
          <a:lstStyle/>
          <a:p>
            <a:r>
              <a:rPr lang="en-US"/>
              <a:t>CSE 374 SP26  Lecture C Memory Details, Professor Hazen</a:t>
            </a:r>
          </a:p>
        </p:txBody>
      </p:sp>
      <p:sp>
        <p:nvSpPr>
          <p:cNvPr id="5" name="Slide Number Placeholder 4">
            <a:extLst>
              <a:ext uri="{FF2B5EF4-FFF2-40B4-BE49-F238E27FC236}">
                <a16:creationId xmlns:a16="http://schemas.microsoft.com/office/drawing/2014/main" id="{1F47591F-A0D2-966F-1CFB-DD64AA755258}"/>
              </a:ext>
            </a:extLst>
          </p:cNvPr>
          <p:cNvSpPr>
            <a:spLocks noGrp="1"/>
          </p:cNvSpPr>
          <p:nvPr>
            <p:ph type="sldNum" sz="quarter" idx="12"/>
          </p:nvPr>
        </p:nvSpPr>
        <p:spPr/>
        <p:txBody>
          <a:bodyPr/>
          <a:lstStyle/>
          <a:p>
            <a:fld id="{4FAB73BC-B049-4115-A692-8D63A059BFB8}" type="slidenum">
              <a:rPr lang="en-US" smtClean="0"/>
              <a:t>14</a:t>
            </a:fld>
            <a:endParaRPr lang="en-US"/>
          </a:p>
        </p:txBody>
      </p:sp>
    </p:spTree>
    <p:extLst>
      <p:ext uri="{BB962C8B-B14F-4D97-AF65-F5344CB8AC3E}">
        <p14:creationId xmlns:p14="http://schemas.microsoft.com/office/powerpoint/2010/main" val="36760551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07CACD8-4EFC-FFDB-FC70-CDE6D72CA9C5}"/>
              </a:ext>
            </a:extLst>
          </p:cNvPr>
          <p:cNvSpPr>
            <a:spLocks noGrp="1"/>
          </p:cNvSpPr>
          <p:nvPr>
            <p:ph type="title"/>
          </p:nvPr>
        </p:nvSpPr>
        <p:spPr/>
        <p:txBody>
          <a:bodyPr/>
          <a:lstStyle/>
          <a:p>
            <a:r>
              <a:rPr lang="en-US"/>
              <a:t>Dealing with buffer overflow</a:t>
            </a:r>
          </a:p>
        </p:txBody>
      </p:sp>
      <p:sp>
        <p:nvSpPr>
          <p:cNvPr id="8" name="Content Placeholder 7">
            <a:extLst>
              <a:ext uri="{FF2B5EF4-FFF2-40B4-BE49-F238E27FC236}">
                <a16:creationId xmlns:a16="http://schemas.microsoft.com/office/drawing/2014/main" id="{A954E81E-F831-7ADD-580D-43316455EB99}"/>
              </a:ext>
            </a:extLst>
          </p:cNvPr>
          <p:cNvSpPr>
            <a:spLocks noGrp="1"/>
          </p:cNvSpPr>
          <p:nvPr>
            <p:ph idx="1"/>
          </p:nvPr>
        </p:nvSpPr>
        <p:spPr/>
        <p:txBody>
          <a:bodyPr>
            <a:normAutofit fontScale="85000" lnSpcReduction="20000"/>
          </a:bodyPr>
          <a:lstStyle/>
          <a:p>
            <a:pPr marL="45720" indent="0">
              <a:buNone/>
            </a:pPr>
            <a:r>
              <a:rPr lang="en-US" sz="2400" b="1"/>
              <a:t>Avoid vulnerabilities in the first place</a:t>
            </a:r>
            <a:endParaRPr lang="en-US"/>
          </a:p>
          <a:p>
            <a:pPr fontAlgn="base"/>
            <a:r>
              <a:rPr lang="en-US" sz="2400"/>
              <a:t>Use library functions that limit string lengths</a:t>
            </a:r>
          </a:p>
          <a:p>
            <a:pPr lvl="1" fontAlgn="base"/>
            <a:r>
              <a:rPr lang="en-US" err="1">
                <a:latin typeface="Cascadia Code" panose="020B0609020000020004" pitchFamily="49" charset="0"/>
                <a:ea typeface="Cascadia Code" panose="020B0609020000020004" pitchFamily="49" charset="0"/>
                <a:cs typeface="Cascadia Code" panose="020B0609020000020004" pitchFamily="49" charset="0"/>
              </a:rPr>
              <a:t>fgets</a:t>
            </a:r>
            <a:r>
              <a:rPr lang="en-US"/>
              <a:t> instead of </a:t>
            </a:r>
            <a:r>
              <a:rPr lang="en-US">
                <a:latin typeface="Cascadia Code" panose="020B0609020000020004" pitchFamily="49" charset="0"/>
                <a:ea typeface="Cascadia Code" panose="020B0609020000020004" pitchFamily="49" charset="0"/>
                <a:cs typeface="Cascadia Code" panose="020B0609020000020004" pitchFamily="49" charset="0"/>
              </a:rPr>
              <a:t>gets</a:t>
            </a:r>
          </a:p>
          <a:p>
            <a:pPr lvl="1" fontAlgn="base"/>
            <a:r>
              <a:rPr lang="en-US" err="1">
                <a:latin typeface="Cascadia Code" panose="020B0609020000020004" pitchFamily="49" charset="0"/>
                <a:ea typeface="Cascadia Code" panose="020B0609020000020004" pitchFamily="49" charset="0"/>
                <a:cs typeface="Cascadia Code" panose="020B0609020000020004" pitchFamily="49" charset="0"/>
              </a:rPr>
              <a:t>strncpy</a:t>
            </a:r>
            <a:r>
              <a:rPr lang="en-US"/>
              <a:t> instead of </a:t>
            </a:r>
            <a:r>
              <a:rPr lang="en-US" err="1">
                <a:latin typeface="Cascadia Code" panose="020B0609020000020004" pitchFamily="49" charset="0"/>
                <a:ea typeface="Cascadia Code" panose="020B0609020000020004" pitchFamily="49" charset="0"/>
                <a:cs typeface="Cascadia Code" panose="020B0609020000020004" pitchFamily="49" charset="0"/>
              </a:rPr>
              <a:t>strcpy</a:t>
            </a:r>
            <a:endParaRPr lang="en-US">
              <a:latin typeface="Cascadia Code" panose="020B0609020000020004" pitchFamily="49" charset="0"/>
              <a:ea typeface="Cascadia Code" panose="020B0609020000020004" pitchFamily="49" charset="0"/>
              <a:cs typeface="Cascadia Code" panose="020B0609020000020004" pitchFamily="49" charset="0"/>
            </a:endParaRPr>
          </a:p>
          <a:p>
            <a:pPr fontAlgn="base"/>
            <a:r>
              <a:rPr lang="en-US" sz="2400"/>
              <a:t>Use a programming language that makes them impossible</a:t>
            </a:r>
          </a:p>
          <a:p>
            <a:pPr marL="45720" indent="0">
              <a:buNone/>
            </a:pPr>
            <a:r>
              <a:rPr lang="en-US" sz="2400" b="1"/>
              <a:t>System-level protections</a:t>
            </a:r>
            <a:endParaRPr lang="en-US"/>
          </a:p>
          <a:p>
            <a:pPr fontAlgn="base"/>
            <a:r>
              <a:rPr lang="en-US" sz="2400"/>
              <a:t>Make stack non-executable</a:t>
            </a:r>
          </a:p>
          <a:p>
            <a:pPr fontAlgn="base"/>
            <a:r>
              <a:rPr lang="en-US" sz="2400"/>
              <a:t>Have compiler insert “stack canaries” (just like a networking header checksum)</a:t>
            </a:r>
          </a:p>
          <a:p>
            <a:pPr fontAlgn="base"/>
            <a:r>
              <a:rPr lang="en-US" sz="2400"/>
              <a:t>Put a special value between buffer and return address</a:t>
            </a:r>
          </a:p>
          <a:p>
            <a:pPr fontAlgn="base"/>
            <a:r>
              <a:rPr lang="en-US" sz="2400"/>
              <a:t>Check for corruption before leaving function</a:t>
            </a:r>
          </a:p>
          <a:p>
            <a:pPr fontAlgn="base"/>
            <a:r>
              <a:rPr lang="en-US" sz="2400"/>
              <a:t>Randomized Stack offsets</a:t>
            </a:r>
          </a:p>
          <a:p>
            <a:endParaRPr lang="en-US"/>
          </a:p>
        </p:txBody>
      </p:sp>
      <p:sp>
        <p:nvSpPr>
          <p:cNvPr id="5" name="Footer Placeholder 4">
            <a:extLst>
              <a:ext uri="{FF2B5EF4-FFF2-40B4-BE49-F238E27FC236}">
                <a16:creationId xmlns:a16="http://schemas.microsoft.com/office/drawing/2014/main" id="{625107DC-C5A3-95B5-645E-09E52AE233D8}"/>
              </a:ext>
            </a:extLst>
          </p:cNvPr>
          <p:cNvSpPr>
            <a:spLocks noGrp="1"/>
          </p:cNvSpPr>
          <p:nvPr>
            <p:ph type="ftr" sz="quarter" idx="11"/>
          </p:nvPr>
        </p:nvSpPr>
        <p:spPr/>
        <p:txBody>
          <a:bodyPr/>
          <a:lstStyle/>
          <a:p>
            <a:r>
              <a:rPr lang="en-US"/>
              <a:t>CSE 374 SP26  Lecture C Memory Details, Professor Hazen</a:t>
            </a:r>
          </a:p>
        </p:txBody>
      </p:sp>
      <p:sp>
        <p:nvSpPr>
          <p:cNvPr id="6" name="Slide Number Placeholder 5">
            <a:extLst>
              <a:ext uri="{FF2B5EF4-FFF2-40B4-BE49-F238E27FC236}">
                <a16:creationId xmlns:a16="http://schemas.microsoft.com/office/drawing/2014/main" id="{3C366F60-9417-94DD-5855-0808B410438D}"/>
              </a:ext>
            </a:extLst>
          </p:cNvPr>
          <p:cNvSpPr>
            <a:spLocks noGrp="1"/>
          </p:cNvSpPr>
          <p:nvPr>
            <p:ph type="sldNum" sz="quarter" idx="12"/>
          </p:nvPr>
        </p:nvSpPr>
        <p:spPr/>
        <p:txBody>
          <a:bodyPr/>
          <a:lstStyle/>
          <a:p>
            <a:fld id="{4FAB73BC-B049-4115-A692-8D63A059BFB8}" type="slidenum">
              <a:rPr lang="en-US" smtClean="0"/>
              <a:t>15</a:t>
            </a:fld>
            <a:endParaRPr lang="en-US"/>
          </a:p>
        </p:txBody>
      </p:sp>
    </p:spTree>
    <p:extLst>
      <p:ext uri="{BB962C8B-B14F-4D97-AF65-F5344CB8AC3E}">
        <p14:creationId xmlns:p14="http://schemas.microsoft.com/office/powerpoint/2010/main" val="30845780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C6DBAD6-8CB8-42FF-B0D9-6CE619D423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A7992F3A-302F-47CA-BADD-CDE4380851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4" name="Straight Connector 13">
            <a:extLst>
              <a:ext uri="{FF2B5EF4-FFF2-40B4-BE49-F238E27FC236}">
                <a16:creationId xmlns:a16="http://schemas.microsoft.com/office/drawing/2014/main" id="{C66864FA-1731-4EE6-AC97-3A689D688AC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5E639389-5CE5-4E42-90F2-7285AB3AB6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solidFill>
            <a:schemeClr val="accent3"/>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 name="Rectangle 17">
            <a:extLst>
              <a:ext uri="{FF2B5EF4-FFF2-40B4-BE49-F238E27FC236}">
                <a16:creationId xmlns:a16="http://schemas.microsoft.com/office/drawing/2014/main" id="{00D8BB72-00A6-426D-9D3D-E424019F37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3680" y="240031"/>
            <a:ext cx="11724640" cy="6377939"/>
          </a:xfrm>
          <a:prstGeom prst="rect">
            <a:avLst/>
          </a:prstGeom>
          <a:solidFill>
            <a:schemeClr val="accent3"/>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20" name="Rectangle 19">
            <a:extLst>
              <a:ext uri="{FF2B5EF4-FFF2-40B4-BE49-F238E27FC236}">
                <a16:creationId xmlns:a16="http://schemas.microsoft.com/office/drawing/2014/main" id="{6690CD3C-3755-4F1C-9BDA-BF4A62A219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1" y="240030"/>
            <a:ext cx="7821038" cy="6377940"/>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88E31307-15FC-B336-942F-F6F7B30510D4}"/>
              </a:ext>
            </a:extLst>
          </p:cNvPr>
          <p:cNvSpPr>
            <a:spLocks noGrp="1"/>
          </p:cNvSpPr>
          <p:nvPr>
            <p:ph type="title"/>
          </p:nvPr>
        </p:nvSpPr>
        <p:spPr>
          <a:xfrm>
            <a:off x="1142996" y="688255"/>
            <a:ext cx="6244018" cy="5217595"/>
          </a:xfrm>
          <a:noFill/>
          <a:ln w="12700" cmpd="sng">
            <a:noFill/>
          </a:ln>
        </p:spPr>
        <p:txBody>
          <a:bodyPr vert="horz" lIns="91440" tIns="45720" rIns="91440" bIns="45720" rtlCol="0" anchor="ctr">
            <a:normAutofit/>
          </a:bodyPr>
          <a:lstStyle/>
          <a:p>
            <a:pPr algn="r">
              <a:lnSpc>
                <a:spcPct val="85000"/>
              </a:lnSpc>
            </a:pPr>
            <a:r>
              <a:rPr lang="en-US" sz="6600" b="1" kern="1200" cap="all" baseline="0">
                <a:solidFill>
                  <a:schemeClr val="tx2"/>
                </a:solidFill>
                <a:latin typeface="+mj-lt"/>
                <a:ea typeface="+mj-ea"/>
                <a:cs typeface="+mj-cs"/>
              </a:rPr>
              <a:t>What else can we do with memory?</a:t>
            </a:r>
          </a:p>
        </p:txBody>
      </p:sp>
      <p:sp>
        <p:nvSpPr>
          <p:cNvPr id="3" name="Content Placeholder 2">
            <a:extLst>
              <a:ext uri="{FF2B5EF4-FFF2-40B4-BE49-F238E27FC236}">
                <a16:creationId xmlns:a16="http://schemas.microsoft.com/office/drawing/2014/main" id="{300416A1-8A76-35D4-50EE-F1865E9D368B}"/>
              </a:ext>
            </a:extLst>
          </p:cNvPr>
          <p:cNvSpPr>
            <a:spLocks noGrp="1"/>
          </p:cNvSpPr>
          <p:nvPr>
            <p:ph idx="1"/>
          </p:nvPr>
        </p:nvSpPr>
        <p:spPr>
          <a:xfrm>
            <a:off x="8369994" y="688255"/>
            <a:ext cx="3079883" cy="5217595"/>
          </a:xfrm>
        </p:spPr>
        <p:txBody>
          <a:bodyPr vert="horz" lIns="91440" tIns="45720" rIns="91440" bIns="45720" rtlCol="0" anchor="ctr">
            <a:normAutofit/>
          </a:bodyPr>
          <a:lstStyle/>
          <a:p>
            <a:pPr marL="0" indent="0">
              <a:buNone/>
            </a:pPr>
            <a:r>
              <a:rPr lang="en-US" sz="4000">
                <a:solidFill>
                  <a:srgbClr val="FFFFFF"/>
                </a:solidFill>
              </a:rPr>
              <a:t>Create our own </a:t>
            </a:r>
            <a:r>
              <a:rPr lang="en-US" sz="4000">
                <a:solidFill>
                  <a:srgbClr val="FFFFFF"/>
                </a:solidFill>
                <a:latin typeface="Cascadia Code SemiBold" panose="020B0609020000020004" pitchFamily="49" charset="0"/>
                <a:ea typeface="Cascadia Code SemiBold" panose="020B0609020000020004" pitchFamily="49" charset="0"/>
                <a:cs typeface="Cascadia Code SemiBold" panose="020B0609020000020004" pitchFamily="49" charset="0"/>
              </a:rPr>
              <a:t>malloc</a:t>
            </a:r>
            <a:r>
              <a:rPr lang="en-US" sz="4000">
                <a:solidFill>
                  <a:srgbClr val="FFFFFF"/>
                </a:solidFill>
              </a:rPr>
              <a:t> and </a:t>
            </a:r>
            <a:r>
              <a:rPr lang="en-US" sz="4000">
                <a:solidFill>
                  <a:srgbClr val="FFFFFF"/>
                </a:solidFill>
                <a:latin typeface="Cascadia Code SemiBold" panose="020B0609020000020004" pitchFamily="49" charset="0"/>
                <a:ea typeface="Cascadia Code SemiBold" panose="020B0609020000020004" pitchFamily="49" charset="0"/>
                <a:cs typeface="Cascadia Code SemiBold" panose="020B0609020000020004" pitchFamily="49" charset="0"/>
              </a:rPr>
              <a:t>free</a:t>
            </a:r>
            <a:r>
              <a:rPr lang="en-US" sz="4000">
                <a:solidFill>
                  <a:srgbClr val="FFFFFF"/>
                </a:solidFill>
              </a:rPr>
              <a:t>!</a:t>
            </a:r>
          </a:p>
        </p:txBody>
      </p:sp>
      <p:sp>
        <p:nvSpPr>
          <p:cNvPr id="4" name="Footer Placeholder 3">
            <a:extLst>
              <a:ext uri="{FF2B5EF4-FFF2-40B4-BE49-F238E27FC236}">
                <a16:creationId xmlns:a16="http://schemas.microsoft.com/office/drawing/2014/main" id="{1F74E277-20D5-C513-1F5B-50E2E738889C}"/>
              </a:ext>
            </a:extLst>
          </p:cNvPr>
          <p:cNvSpPr>
            <a:spLocks noGrp="1"/>
          </p:cNvSpPr>
          <p:nvPr>
            <p:ph type="ftr" sz="quarter" idx="11"/>
          </p:nvPr>
        </p:nvSpPr>
        <p:spPr>
          <a:xfrm>
            <a:off x="1446663" y="6223828"/>
            <a:ext cx="5940351" cy="365125"/>
          </a:xfrm>
        </p:spPr>
        <p:txBody>
          <a:bodyPr vert="horz" lIns="91440" tIns="45720" rIns="91440" bIns="45720" rtlCol="0" anchor="ctr">
            <a:normAutofit/>
          </a:bodyPr>
          <a:lstStyle/>
          <a:p>
            <a:pPr algn="r">
              <a:spcAft>
                <a:spcPts val="600"/>
              </a:spcAft>
            </a:pPr>
            <a:r>
              <a:rPr lang="en-US">
                <a:solidFill>
                  <a:schemeClr val="tx2"/>
                </a:solidFill>
              </a:rPr>
              <a:t>CSE 374 SP26  Lecture C Memory Details, Professor Hazen</a:t>
            </a:r>
          </a:p>
        </p:txBody>
      </p:sp>
      <p:sp>
        <p:nvSpPr>
          <p:cNvPr id="5" name="Slide Number Placeholder 4">
            <a:extLst>
              <a:ext uri="{FF2B5EF4-FFF2-40B4-BE49-F238E27FC236}">
                <a16:creationId xmlns:a16="http://schemas.microsoft.com/office/drawing/2014/main" id="{4D6EE9A4-62D0-6E42-7C02-40B1FC61A5B3}"/>
              </a:ext>
            </a:extLst>
          </p:cNvPr>
          <p:cNvSpPr>
            <a:spLocks noGrp="1"/>
          </p:cNvSpPr>
          <p:nvPr>
            <p:ph type="sldNum" sz="quarter" idx="12"/>
          </p:nvPr>
        </p:nvSpPr>
        <p:spPr>
          <a:xfrm>
            <a:off x="10972736" y="6223828"/>
            <a:ext cx="643416" cy="365125"/>
          </a:xfrm>
        </p:spPr>
        <p:txBody>
          <a:bodyPr vert="horz" lIns="91440" tIns="45720" rIns="91440" bIns="45720" rtlCol="0" anchor="ctr">
            <a:normAutofit/>
          </a:bodyPr>
          <a:lstStyle/>
          <a:p>
            <a:pPr>
              <a:spcAft>
                <a:spcPts val="600"/>
              </a:spcAft>
            </a:pPr>
            <a:fld id="{4FAB73BC-B049-4115-A692-8D63A059BFB8}" type="slidenum">
              <a:rPr lang="en-US">
                <a:solidFill>
                  <a:srgbClr val="FFFFFF"/>
                </a:solidFill>
              </a:rPr>
              <a:pPr>
                <a:spcAft>
                  <a:spcPts val="600"/>
                </a:spcAft>
              </a:pPr>
              <a:t>16</a:t>
            </a:fld>
            <a:endParaRPr lang="en-US">
              <a:solidFill>
                <a:srgbClr val="FFFFFF"/>
              </a:solidFill>
            </a:endParaRPr>
          </a:p>
        </p:txBody>
      </p:sp>
    </p:spTree>
    <p:extLst>
      <p:ext uri="{BB962C8B-B14F-4D97-AF65-F5344CB8AC3E}">
        <p14:creationId xmlns:p14="http://schemas.microsoft.com/office/powerpoint/2010/main" val="25122093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DF6D9E1-2CAD-D86E-876F-E02777AD3325}"/>
              </a:ext>
            </a:extLst>
          </p:cNvPr>
          <p:cNvSpPr>
            <a:spLocks noGrp="1"/>
          </p:cNvSpPr>
          <p:nvPr>
            <p:ph type="title"/>
          </p:nvPr>
        </p:nvSpPr>
        <p:spPr/>
        <p:txBody>
          <a:bodyPr/>
          <a:lstStyle/>
          <a:p>
            <a:r>
              <a:rPr lang="en-US"/>
              <a:t>HW Memory</a:t>
            </a:r>
          </a:p>
        </p:txBody>
      </p:sp>
      <p:sp>
        <p:nvSpPr>
          <p:cNvPr id="7" name="Content Placeholder 6">
            <a:extLst>
              <a:ext uri="{FF2B5EF4-FFF2-40B4-BE49-F238E27FC236}">
                <a16:creationId xmlns:a16="http://schemas.microsoft.com/office/drawing/2014/main" id="{7A46955C-F0FB-3336-BBCF-47DB1EC02877}"/>
              </a:ext>
            </a:extLst>
          </p:cNvPr>
          <p:cNvSpPr>
            <a:spLocks noGrp="1"/>
          </p:cNvSpPr>
          <p:nvPr>
            <p:ph sz="half" idx="1"/>
          </p:nvPr>
        </p:nvSpPr>
        <p:spPr>
          <a:xfrm>
            <a:off x="1143000" y="2057399"/>
            <a:ext cx="4477624" cy="4023360"/>
          </a:xfrm>
        </p:spPr>
        <p:txBody>
          <a:bodyPr>
            <a:normAutofit/>
          </a:bodyPr>
          <a:lstStyle/>
          <a:p>
            <a:r>
              <a:rPr lang="en-US"/>
              <a:t>In C: malloc and free are wrappers to system calls that reserve space in memory, or cancel the reservation.</a:t>
            </a:r>
            <a:br>
              <a:rPr lang="en-US"/>
            </a:br>
            <a:br>
              <a:rPr lang="en-US"/>
            </a:br>
            <a:r>
              <a:rPr lang="en-US"/>
              <a:t>(System calls deal with memory management, I/O stream management, access files, access the network.)</a:t>
            </a:r>
            <a:br>
              <a:rPr lang="en-US"/>
            </a:br>
            <a:br>
              <a:rPr lang="en-US"/>
            </a:br>
            <a:r>
              <a:rPr lang="en-US"/>
              <a:t>But malloc and free are more user friendly than the essential system calls.</a:t>
            </a:r>
          </a:p>
        </p:txBody>
      </p:sp>
      <p:sp>
        <p:nvSpPr>
          <p:cNvPr id="8" name="Content Placeholder 7">
            <a:extLst>
              <a:ext uri="{FF2B5EF4-FFF2-40B4-BE49-F238E27FC236}">
                <a16:creationId xmlns:a16="http://schemas.microsoft.com/office/drawing/2014/main" id="{050C34AB-441E-C26B-7DB4-9F5CB45EB184}"/>
              </a:ext>
            </a:extLst>
          </p:cNvPr>
          <p:cNvSpPr>
            <a:spLocks noGrp="1"/>
          </p:cNvSpPr>
          <p:nvPr>
            <p:ph sz="half" idx="2"/>
          </p:nvPr>
        </p:nvSpPr>
        <p:spPr>
          <a:xfrm>
            <a:off x="5847127" y="2057400"/>
            <a:ext cx="5595456" cy="4023360"/>
          </a:xfrm>
        </p:spPr>
        <p:txBody>
          <a:bodyPr>
            <a:normAutofit/>
          </a:bodyPr>
          <a:lstStyle/>
          <a:p>
            <a:r>
              <a:rPr lang="en-US"/>
              <a:t>Implement equivalents:</a:t>
            </a:r>
          </a:p>
          <a:p>
            <a:r>
              <a:rPr lang="en-US">
                <a:solidFill>
                  <a:srgbClr val="E93CAC"/>
                </a:solidFill>
              </a:rPr>
              <a:t>// acts like ‘malloc’ and returns address in memory</a:t>
            </a:r>
            <a:br>
              <a:rPr lang="en-US">
                <a:solidFill>
                  <a:srgbClr val="E93CAC"/>
                </a:solidFill>
              </a:rPr>
            </a:br>
            <a:r>
              <a:rPr lang="en-US">
                <a:latin typeface="Cascadia Code" panose="020B0609020000020004" pitchFamily="49" charset="0"/>
                <a:ea typeface="Cascadia Code" panose="020B0609020000020004" pitchFamily="49" charset="0"/>
                <a:cs typeface="Cascadia Code" panose="020B0609020000020004" pitchFamily="49" charset="0"/>
              </a:rPr>
              <a:t>void* </a:t>
            </a:r>
            <a:r>
              <a:rPr lang="en-US" err="1">
                <a:latin typeface="Cascadia Code" panose="020B0609020000020004" pitchFamily="49" charset="0"/>
                <a:ea typeface="Cascadia Code" panose="020B0609020000020004" pitchFamily="49" charset="0"/>
                <a:cs typeface="Cascadia Code" panose="020B0609020000020004" pitchFamily="49" charset="0"/>
              </a:rPr>
              <a:t>getmem</a:t>
            </a:r>
            <a:r>
              <a:rPr lang="en-US">
                <a:latin typeface="Cascadia Code" panose="020B0609020000020004" pitchFamily="49" charset="0"/>
                <a:ea typeface="Cascadia Code" panose="020B0609020000020004" pitchFamily="49" charset="0"/>
                <a:cs typeface="Cascadia Code" panose="020B0609020000020004" pitchFamily="49" charset="0"/>
              </a:rPr>
              <a:t>(</a:t>
            </a:r>
            <a:r>
              <a:rPr lang="en-US" err="1">
                <a:latin typeface="Cascadia Code" panose="020B0609020000020004" pitchFamily="49" charset="0"/>
                <a:ea typeface="Cascadia Code" panose="020B0609020000020004" pitchFamily="49" charset="0"/>
                <a:cs typeface="Cascadia Code" panose="020B0609020000020004" pitchFamily="49" charset="0"/>
              </a:rPr>
              <a:t>uintptr_t</a:t>
            </a:r>
            <a:r>
              <a:rPr lang="en-US">
                <a:latin typeface="Cascadia Code" panose="020B0609020000020004" pitchFamily="49" charset="0"/>
                <a:ea typeface="Cascadia Code" panose="020B0609020000020004" pitchFamily="49" charset="0"/>
                <a:cs typeface="Cascadia Code" panose="020B0609020000020004" pitchFamily="49" charset="0"/>
              </a:rPr>
              <a:t> size)  </a:t>
            </a:r>
            <a:br>
              <a:rPr lang="en-US"/>
            </a:br>
            <a:r>
              <a:rPr lang="en-US">
                <a:solidFill>
                  <a:srgbClr val="E93CAC"/>
                </a:solidFill>
              </a:rPr>
              <a:t>// acts like ‘free’ and releases memory</a:t>
            </a:r>
            <a:br>
              <a:rPr lang="en-US"/>
            </a:br>
            <a:r>
              <a:rPr lang="en-US">
                <a:latin typeface="Cascadia Code" panose="020B0609020000020004" pitchFamily="49" charset="0"/>
                <a:ea typeface="Cascadia Code" panose="020B0609020000020004" pitchFamily="49" charset="0"/>
                <a:cs typeface="Cascadia Code" panose="020B0609020000020004" pitchFamily="49" charset="0"/>
              </a:rPr>
              <a:t>void </a:t>
            </a:r>
            <a:r>
              <a:rPr lang="en-US" err="1">
                <a:latin typeface="Cascadia Code" panose="020B0609020000020004" pitchFamily="49" charset="0"/>
                <a:ea typeface="Cascadia Code" panose="020B0609020000020004" pitchFamily="49" charset="0"/>
                <a:cs typeface="Cascadia Code" panose="020B0609020000020004" pitchFamily="49" charset="0"/>
              </a:rPr>
              <a:t>freemem</a:t>
            </a:r>
            <a:r>
              <a:rPr lang="en-US">
                <a:latin typeface="Cascadia Code" panose="020B0609020000020004" pitchFamily="49" charset="0"/>
                <a:ea typeface="Cascadia Code" panose="020B0609020000020004" pitchFamily="49" charset="0"/>
                <a:cs typeface="Cascadia Code" panose="020B0609020000020004" pitchFamily="49" charset="0"/>
              </a:rPr>
              <a:t>(void* p)    </a:t>
            </a:r>
            <a:br>
              <a:rPr lang="en-US"/>
            </a:br>
            <a:br>
              <a:rPr lang="en-US"/>
            </a:br>
            <a:r>
              <a:rPr lang="en-US"/>
              <a:t>Note:</a:t>
            </a:r>
            <a:br>
              <a:rPr lang="en-US"/>
            </a:br>
            <a:r>
              <a:rPr lang="en-US" err="1">
                <a:latin typeface="Cascadia Code" panose="020B0609020000020004" pitchFamily="49" charset="0"/>
                <a:ea typeface="Cascadia Code" panose="020B0609020000020004" pitchFamily="49" charset="0"/>
                <a:cs typeface="Cascadia Code" panose="020B0609020000020004" pitchFamily="49" charset="0"/>
              </a:rPr>
              <a:t>Uintptr_t</a:t>
            </a:r>
            <a:r>
              <a:rPr lang="en-US"/>
              <a:t> is an integer type that holds a pointer.</a:t>
            </a:r>
            <a:br>
              <a:rPr lang="en-US"/>
            </a:br>
            <a:r>
              <a:rPr lang="en-US">
                <a:latin typeface="Cascadia Code" panose="020B0609020000020004" pitchFamily="49" charset="0"/>
                <a:ea typeface="Cascadia Code" panose="020B0609020000020004" pitchFamily="49" charset="0"/>
                <a:cs typeface="Cascadia Code" panose="020B0609020000020004" pitchFamily="49" charset="0"/>
              </a:rPr>
              <a:t>void*</a:t>
            </a:r>
            <a:r>
              <a:rPr lang="en-US"/>
              <a:t> is a pointer to an unspecified type     </a:t>
            </a:r>
          </a:p>
          <a:p>
            <a:pPr marL="45720" indent="0">
              <a:buNone/>
            </a:pPr>
            <a:endParaRPr lang="en-US"/>
          </a:p>
        </p:txBody>
      </p:sp>
      <p:sp>
        <p:nvSpPr>
          <p:cNvPr id="4" name="Footer Placeholder 3">
            <a:extLst>
              <a:ext uri="{FF2B5EF4-FFF2-40B4-BE49-F238E27FC236}">
                <a16:creationId xmlns:a16="http://schemas.microsoft.com/office/drawing/2014/main" id="{7A05D5A4-231D-D32A-DBAC-FDD2D7AA4558}"/>
              </a:ext>
            </a:extLst>
          </p:cNvPr>
          <p:cNvSpPr>
            <a:spLocks noGrp="1"/>
          </p:cNvSpPr>
          <p:nvPr>
            <p:ph type="ftr" sz="quarter" idx="11"/>
          </p:nvPr>
        </p:nvSpPr>
        <p:spPr/>
        <p:txBody>
          <a:bodyPr/>
          <a:lstStyle/>
          <a:p>
            <a:r>
              <a:rPr lang="en-US"/>
              <a:t>CSE 374 SP26  Lecture C Memory Details, Professor Hazen</a:t>
            </a:r>
          </a:p>
        </p:txBody>
      </p:sp>
      <p:sp>
        <p:nvSpPr>
          <p:cNvPr id="5" name="Slide Number Placeholder 4">
            <a:extLst>
              <a:ext uri="{FF2B5EF4-FFF2-40B4-BE49-F238E27FC236}">
                <a16:creationId xmlns:a16="http://schemas.microsoft.com/office/drawing/2014/main" id="{10438FFC-B099-4FBE-92CA-497C22A6108D}"/>
              </a:ext>
            </a:extLst>
          </p:cNvPr>
          <p:cNvSpPr>
            <a:spLocks noGrp="1"/>
          </p:cNvSpPr>
          <p:nvPr>
            <p:ph type="sldNum" sz="quarter" idx="12"/>
          </p:nvPr>
        </p:nvSpPr>
        <p:spPr/>
        <p:txBody>
          <a:bodyPr/>
          <a:lstStyle/>
          <a:p>
            <a:fld id="{4FAB73BC-B049-4115-A692-8D63A059BFB8}" type="slidenum">
              <a:rPr lang="en-US" smtClean="0"/>
              <a:t>17</a:t>
            </a:fld>
            <a:endParaRPr lang="en-US"/>
          </a:p>
        </p:txBody>
      </p:sp>
    </p:spTree>
    <p:extLst>
      <p:ext uri="{BB962C8B-B14F-4D97-AF65-F5344CB8AC3E}">
        <p14:creationId xmlns:p14="http://schemas.microsoft.com/office/powerpoint/2010/main" val="35735333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861B3-902C-8358-0E85-5A86139CDCC9}"/>
              </a:ext>
            </a:extLst>
          </p:cNvPr>
          <p:cNvSpPr>
            <a:spLocks noGrp="1"/>
          </p:cNvSpPr>
          <p:nvPr>
            <p:ph type="title"/>
          </p:nvPr>
        </p:nvSpPr>
        <p:spPr/>
        <p:txBody>
          <a:bodyPr/>
          <a:lstStyle/>
          <a:p>
            <a:r>
              <a:rPr lang="en-US" err="1"/>
              <a:t>HWMemory</a:t>
            </a:r>
            <a:r>
              <a:rPr lang="en-US"/>
              <a:t>: What we do</a:t>
            </a:r>
          </a:p>
        </p:txBody>
      </p:sp>
      <p:sp>
        <p:nvSpPr>
          <p:cNvPr id="7" name="Content Placeholder 6">
            <a:extLst>
              <a:ext uri="{FF2B5EF4-FFF2-40B4-BE49-F238E27FC236}">
                <a16:creationId xmlns:a16="http://schemas.microsoft.com/office/drawing/2014/main" id="{35E740B2-2467-D2F8-A733-48C61302AB79}"/>
              </a:ext>
            </a:extLst>
          </p:cNvPr>
          <p:cNvSpPr>
            <a:spLocks noGrp="1"/>
          </p:cNvSpPr>
          <p:nvPr>
            <p:ph idx="1"/>
          </p:nvPr>
        </p:nvSpPr>
        <p:spPr/>
        <p:txBody>
          <a:bodyPr>
            <a:normAutofit fontScale="92500" lnSpcReduction="20000"/>
          </a:bodyPr>
          <a:lstStyle/>
          <a:p>
            <a:pPr marL="502920" indent="-457200" fontAlgn="base">
              <a:buFont typeface="+mj-lt"/>
              <a:buAutoNum type="arabicParenR"/>
            </a:pPr>
            <a:r>
              <a:rPr lang="en-US" sz="2400"/>
              <a:t>We use a system call (aka </a:t>
            </a:r>
            <a:r>
              <a:rPr lang="en-US" sz="2400">
                <a:latin typeface="Cascadia Code" panose="020B0609020000020004" pitchFamily="49" charset="0"/>
                <a:ea typeface="Cascadia Code" panose="020B0609020000020004" pitchFamily="49" charset="0"/>
                <a:cs typeface="Cascadia Code" panose="020B0609020000020004" pitchFamily="49" charset="0"/>
              </a:rPr>
              <a:t>malloc</a:t>
            </a:r>
            <a:r>
              <a:rPr lang="en-US" sz="2400"/>
              <a:t>) to get a big chunk of memory - like 4k-10k bytes.</a:t>
            </a:r>
          </a:p>
          <a:p>
            <a:pPr marL="502920" indent="-457200" fontAlgn="base">
              <a:buFont typeface="+mj-lt"/>
              <a:buAutoNum type="arabicParenR"/>
            </a:pPr>
            <a:r>
              <a:rPr lang="en-US" sz="2400"/>
              <a:t>We then parcel out pieces of this chunk to individual calls to </a:t>
            </a:r>
            <a:r>
              <a:rPr lang="en-US" sz="2400" err="1">
                <a:latin typeface="Cascadia Code" panose="020B0609020000020004" pitchFamily="49" charset="0"/>
                <a:ea typeface="Cascadia Code" panose="020B0609020000020004" pitchFamily="49" charset="0"/>
                <a:cs typeface="Cascadia Code" panose="020B0609020000020004" pitchFamily="49" charset="0"/>
              </a:rPr>
              <a:t>getmem</a:t>
            </a:r>
            <a:r>
              <a:rPr lang="en-US" sz="2400"/>
              <a:t> and mark them as reserved.</a:t>
            </a:r>
          </a:p>
          <a:p>
            <a:pPr marL="502920" indent="-457200" fontAlgn="base">
              <a:buFont typeface="+mj-lt"/>
              <a:buAutoNum type="arabicParenR"/>
            </a:pPr>
            <a:r>
              <a:rPr lang="en-US" sz="2400"/>
              <a:t>When someone calls </a:t>
            </a:r>
            <a:r>
              <a:rPr lang="en-US" sz="2400" err="1">
                <a:latin typeface="Cascadia Code" panose="020B0609020000020004" pitchFamily="49" charset="0"/>
                <a:ea typeface="Cascadia Code" panose="020B0609020000020004" pitchFamily="49" charset="0"/>
                <a:cs typeface="Cascadia Code" panose="020B0609020000020004" pitchFamily="49" charset="0"/>
              </a:rPr>
              <a:t>freemem</a:t>
            </a:r>
            <a:r>
              <a:rPr lang="en-US" sz="2400"/>
              <a:t>, we return the chunks to the set of free chunks.</a:t>
            </a:r>
          </a:p>
          <a:p>
            <a:pPr marL="502920" indent="-457200" fontAlgn="base">
              <a:buFont typeface="+mj-lt"/>
              <a:buAutoNum type="arabicParenR"/>
            </a:pPr>
            <a:r>
              <a:rPr lang="en-US" sz="2400"/>
              <a:t>We keep track of all of the available memory chunks? </a:t>
            </a:r>
            <a:br>
              <a:rPr lang="en-US" sz="2400"/>
            </a:br>
            <a:endParaRPr lang="en-US" sz="2400"/>
          </a:p>
          <a:p>
            <a:pPr lvl="1" fontAlgn="base"/>
            <a:r>
              <a:rPr lang="en-US"/>
              <a:t>Use a "free list", which is a linked list of nodes that store information about available chunks. </a:t>
            </a:r>
          </a:p>
          <a:p>
            <a:pPr lvl="1" fontAlgn="base"/>
            <a:r>
              <a:rPr lang="en-US" err="1">
                <a:latin typeface="Cascadia Code" panose="020B0609020000020004" pitchFamily="49" charset="0"/>
                <a:ea typeface="Cascadia Code" panose="020B0609020000020004" pitchFamily="49" charset="0"/>
                <a:cs typeface="Cascadia Code" panose="020B0609020000020004" pitchFamily="49" charset="0"/>
              </a:rPr>
              <a:t>freelist</a:t>
            </a:r>
            <a:r>
              <a:rPr lang="en-US"/>
              <a:t> shared by both </a:t>
            </a:r>
            <a:r>
              <a:rPr lang="en-US" err="1">
                <a:latin typeface="Cascadia Code" panose="020B0609020000020004" pitchFamily="49" charset="0"/>
                <a:ea typeface="Cascadia Code" panose="020B0609020000020004" pitchFamily="49" charset="0"/>
                <a:cs typeface="Cascadia Code" panose="020B0609020000020004" pitchFamily="49" charset="0"/>
              </a:rPr>
              <a:t>getmem</a:t>
            </a:r>
            <a:r>
              <a:rPr lang="en-US"/>
              <a:t> and </a:t>
            </a:r>
            <a:r>
              <a:rPr lang="en-US" err="1">
                <a:latin typeface="Cascadia Code" panose="020B0609020000020004" pitchFamily="49" charset="0"/>
                <a:ea typeface="Cascadia Code" panose="020B0609020000020004" pitchFamily="49" charset="0"/>
                <a:cs typeface="Cascadia Code" panose="020B0609020000020004" pitchFamily="49" charset="0"/>
              </a:rPr>
              <a:t>freemem</a:t>
            </a:r>
            <a:r>
              <a:rPr lang="en-US"/>
              <a:t>. </a:t>
            </a:r>
          </a:p>
          <a:p>
            <a:pPr lvl="1" fontAlgn="base"/>
            <a:r>
              <a:rPr lang="en-US"/>
              <a:t>Each block on the free list starts with an </a:t>
            </a:r>
            <a:r>
              <a:rPr lang="en-US" err="1"/>
              <a:t>uintptr_t</a:t>
            </a:r>
            <a:r>
              <a:rPr lang="en-US"/>
              <a:t> integer that gives its size followed by a pointer to the next block on the free list. </a:t>
            </a:r>
          </a:p>
          <a:p>
            <a:pPr lvl="1" fontAlgn="base"/>
            <a:r>
              <a:rPr lang="en-US"/>
              <a:t>To keep data in allocated blocks properly aligned, we require that all blocks be a multiple of 16 bytes in size, and that their addresses also be a multiple of 16 (this is the same way that the built-in malloc works).</a:t>
            </a:r>
          </a:p>
        </p:txBody>
      </p:sp>
      <p:sp>
        <p:nvSpPr>
          <p:cNvPr id="5" name="Footer Placeholder 4">
            <a:extLst>
              <a:ext uri="{FF2B5EF4-FFF2-40B4-BE49-F238E27FC236}">
                <a16:creationId xmlns:a16="http://schemas.microsoft.com/office/drawing/2014/main" id="{30B8111B-5230-DFEA-FF96-0122CDD328F4}"/>
              </a:ext>
            </a:extLst>
          </p:cNvPr>
          <p:cNvSpPr>
            <a:spLocks noGrp="1"/>
          </p:cNvSpPr>
          <p:nvPr>
            <p:ph type="ftr" sz="quarter" idx="11"/>
          </p:nvPr>
        </p:nvSpPr>
        <p:spPr/>
        <p:txBody>
          <a:bodyPr/>
          <a:lstStyle/>
          <a:p>
            <a:r>
              <a:rPr lang="en-US"/>
              <a:t>CSE 374 SP26  Lecture C Memory Details, Professor Hazen</a:t>
            </a:r>
          </a:p>
        </p:txBody>
      </p:sp>
      <p:sp>
        <p:nvSpPr>
          <p:cNvPr id="6" name="Slide Number Placeholder 5">
            <a:extLst>
              <a:ext uri="{FF2B5EF4-FFF2-40B4-BE49-F238E27FC236}">
                <a16:creationId xmlns:a16="http://schemas.microsoft.com/office/drawing/2014/main" id="{9CACA7E3-1C00-069B-21DB-DB88B0C33CC1}"/>
              </a:ext>
            </a:extLst>
          </p:cNvPr>
          <p:cNvSpPr>
            <a:spLocks noGrp="1"/>
          </p:cNvSpPr>
          <p:nvPr>
            <p:ph type="sldNum" sz="quarter" idx="12"/>
          </p:nvPr>
        </p:nvSpPr>
        <p:spPr/>
        <p:txBody>
          <a:bodyPr/>
          <a:lstStyle/>
          <a:p>
            <a:fld id="{4FAB73BC-B049-4115-A692-8D63A059BFB8}" type="slidenum">
              <a:rPr lang="en-US" smtClean="0"/>
              <a:t>18</a:t>
            </a:fld>
            <a:endParaRPr lang="en-US"/>
          </a:p>
        </p:txBody>
      </p:sp>
    </p:spTree>
    <p:extLst>
      <p:ext uri="{BB962C8B-B14F-4D97-AF65-F5344CB8AC3E}">
        <p14:creationId xmlns:p14="http://schemas.microsoft.com/office/powerpoint/2010/main" val="1456562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67CB4-BF44-6F4C-171C-948AE4CC7D99}"/>
              </a:ext>
            </a:extLst>
          </p:cNvPr>
          <p:cNvSpPr>
            <a:spLocks noGrp="1"/>
          </p:cNvSpPr>
          <p:nvPr>
            <p:ph type="title"/>
          </p:nvPr>
        </p:nvSpPr>
        <p:spPr/>
        <p:txBody>
          <a:bodyPr/>
          <a:lstStyle/>
          <a:p>
            <a:r>
              <a:rPr lang="en-US" err="1"/>
              <a:t>HWMemory</a:t>
            </a:r>
            <a:r>
              <a:rPr lang="en-US"/>
              <a:t>: Using </a:t>
            </a:r>
            <a:r>
              <a:rPr lang="en-US" err="1"/>
              <a:t>getmem</a:t>
            </a:r>
            <a:r>
              <a:rPr lang="en-US"/>
              <a:t> &amp; </a:t>
            </a:r>
            <a:r>
              <a:rPr lang="en-US" err="1"/>
              <a:t>freemem</a:t>
            </a:r>
            <a:endParaRPr lang="en-US"/>
          </a:p>
        </p:txBody>
      </p:sp>
      <p:sp>
        <p:nvSpPr>
          <p:cNvPr id="3" name="Content Placeholder 2">
            <a:extLst>
              <a:ext uri="{FF2B5EF4-FFF2-40B4-BE49-F238E27FC236}">
                <a16:creationId xmlns:a16="http://schemas.microsoft.com/office/drawing/2014/main" id="{E4F7366F-6B05-F6FA-4729-E90F83BE5A3B}"/>
              </a:ext>
            </a:extLst>
          </p:cNvPr>
          <p:cNvSpPr>
            <a:spLocks noGrp="1"/>
          </p:cNvSpPr>
          <p:nvPr>
            <p:ph idx="1"/>
          </p:nvPr>
        </p:nvSpPr>
        <p:spPr/>
        <p:txBody>
          <a:bodyPr>
            <a:normAutofit/>
          </a:bodyPr>
          <a:lstStyle/>
          <a:p>
            <a:r>
              <a:rPr lang="en-US" sz="2800" b="1" err="1"/>
              <a:t>Getmem</a:t>
            </a:r>
            <a:r>
              <a:rPr lang="en-US" sz="2800" b="1"/>
              <a:t> request? </a:t>
            </a:r>
            <a:br>
              <a:rPr lang="en-US" sz="2800" b="1"/>
            </a:br>
            <a:r>
              <a:rPr lang="en-US" sz="2800"/>
              <a:t>Scan the free list looking for a block of storage that is at least as large as the amount requested, return a pointer to it’s usable memory to the caller and remove that chunk from the </a:t>
            </a:r>
            <a:r>
              <a:rPr lang="en-US" sz="2800" err="1"/>
              <a:t>freelist</a:t>
            </a:r>
            <a:endParaRPr lang="en-US" sz="2800"/>
          </a:p>
          <a:p>
            <a:r>
              <a:rPr lang="en-US" sz="2800" b="1" err="1"/>
              <a:t>Freemem</a:t>
            </a:r>
            <a:r>
              <a:rPr lang="en-US" sz="2800" b="1"/>
              <a:t> call?</a:t>
            </a:r>
            <a:r>
              <a:rPr lang="en-US" sz="2800"/>
              <a:t>  </a:t>
            </a:r>
            <a:br>
              <a:rPr lang="en-US" sz="2800"/>
            </a:br>
            <a:r>
              <a:rPr lang="en-US" sz="2800"/>
              <a:t>Return the given block to the free list, combining it with any adjacent free blocks if possible to create a single, larger block of available memory.</a:t>
            </a:r>
            <a:br>
              <a:rPr lang="en-US" sz="2800"/>
            </a:br>
            <a:endParaRPr lang="en-US" sz="2800"/>
          </a:p>
        </p:txBody>
      </p:sp>
      <p:sp>
        <p:nvSpPr>
          <p:cNvPr id="4" name="Footer Placeholder 3">
            <a:extLst>
              <a:ext uri="{FF2B5EF4-FFF2-40B4-BE49-F238E27FC236}">
                <a16:creationId xmlns:a16="http://schemas.microsoft.com/office/drawing/2014/main" id="{8917DD47-D2FD-1037-9653-AFEF192251CA}"/>
              </a:ext>
            </a:extLst>
          </p:cNvPr>
          <p:cNvSpPr>
            <a:spLocks noGrp="1"/>
          </p:cNvSpPr>
          <p:nvPr>
            <p:ph type="ftr" sz="quarter" idx="11"/>
          </p:nvPr>
        </p:nvSpPr>
        <p:spPr/>
        <p:txBody>
          <a:bodyPr/>
          <a:lstStyle/>
          <a:p>
            <a:r>
              <a:rPr lang="en-US"/>
              <a:t>CSE 374 SP26  Lecture C Memory Details, Professor Hazen</a:t>
            </a:r>
          </a:p>
        </p:txBody>
      </p:sp>
      <p:sp>
        <p:nvSpPr>
          <p:cNvPr id="5" name="Slide Number Placeholder 4">
            <a:extLst>
              <a:ext uri="{FF2B5EF4-FFF2-40B4-BE49-F238E27FC236}">
                <a16:creationId xmlns:a16="http://schemas.microsoft.com/office/drawing/2014/main" id="{B80D700E-66B3-DD07-DFC1-A01A7E4DB379}"/>
              </a:ext>
            </a:extLst>
          </p:cNvPr>
          <p:cNvSpPr>
            <a:spLocks noGrp="1"/>
          </p:cNvSpPr>
          <p:nvPr>
            <p:ph type="sldNum" sz="quarter" idx="12"/>
          </p:nvPr>
        </p:nvSpPr>
        <p:spPr/>
        <p:txBody>
          <a:bodyPr/>
          <a:lstStyle/>
          <a:p>
            <a:fld id="{4FAB73BC-B049-4115-A692-8D63A059BFB8}" type="slidenum">
              <a:rPr lang="en-US" smtClean="0"/>
              <a:t>19</a:t>
            </a:fld>
            <a:endParaRPr lang="en-US"/>
          </a:p>
        </p:txBody>
      </p:sp>
    </p:spTree>
    <p:extLst>
      <p:ext uri="{BB962C8B-B14F-4D97-AF65-F5344CB8AC3E}">
        <p14:creationId xmlns:p14="http://schemas.microsoft.com/office/powerpoint/2010/main" val="2613367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9F0BF-AB7C-F51D-1C8F-2FCD4B7599AA}"/>
              </a:ext>
            </a:extLst>
          </p:cNvPr>
          <p:cNvSpPr>
            <a:spLocks noGrp="1"/>
          </p:cNvSpPr>
          <p:nvPr>
            <p:ph type="title"/>
          </p:nvPr>
        </p:nvSpPr>
        <p:spPr/>
        <p:txBody>
          <a:bodyPr/>
          <a:lstStyle/>
          <a:p>
            <a:r>
              <a:rPr lang="en-US"/>
              <a:t>Today’s Goals </a:t>
            </a:r>
          </a:p>
        </p:txBody>
      </p:sp>
      <p:sp>
        <p:nvSpPr>
          <p:cNvPr id="6" name="Content Placeholder 5">
            <a:extLst>
              <a:ext uri="{FF2B5EF4-FFF2-40B4-BE49-F238E27FC236}">
                <a16:creationId xmlns:a16="http://schemas.microsoft.com/office/drawing/2014/main" id="{E04EFF79-B751-51FA-D429-2BC7B7A1E61C}"/>
              </a:ext>
            </a:extLst>
          </p:cNvPr>
          <p:cNvSpPr>
            <a:spLocks noGrp="1"/>
          </p:cNvSpPr>
          <p:nvPr>
            <p:ph sz="half" idx="1"/>
          </p:nvPr>
        </p:nvSpPr>
        <p:spPr/>
        <p:txBody>
          <a:bodyPr>
            <a:normAutofit/>
          </a:bodyPr>
          <a:lstStyle/>
          <a:p>
            <a:pPr marL="45720" indent="0">
              <a:buNone/>
            </a:pPr>
            <a:r>
              <a:rPr lang="en-US" sz="2800"/>
              <a:t>Subject Matter</a:t>
            </a:r>
          </a:p>
          <a:p>
            <a:r>
              <a:rPr lang="en-US" sz="2800"/>
              <a:t>Memory manipulation</a:t>
            </a:r>
          </a:p>
          <a:p>
            <a:r>
              <a:rPr lang="en-US" sz="2800"/>
              <a:t>Memory homework (6)</a:t>
            </a:r>
            <a:endParaRPr lang="en-US" sz="2400"/>
          </a:p>
        </p:txBody>
      </p:sp>
      <p:sp>
        <p:nvSpPr>
          <p:cNvPr id="7" name="Content Placeholder 6">
            <a:extLst>
              <a:ext uri="{FF2B5EF4-FFF2-40B4-BE49-F238E27FC236}">
                <a16:creationId xmlns:a16="http://schemas.microsoft.com/office/drawing/2014/main" id="{15779E58-2AED-AA67-E2CE-8F3132658E4F}"/>
              </a:ext>
            </a:extLst>
          </p:cNvPr>
          <p:cNvSpPr>
            <a:spLocks noGrp="1"/>
          </p:cNvSpPr>
          <p:nvPr>
            <p:ph sz="half" idx="2"/>
          </p:nvPr>
        </p:nvSpPr>
        <p:spPr/>
        <p:txBody>
          <a:bodyPr>
            <a:normAutofit/>
          </a:bodyPr>
          <a:lstStyle/>
          <a:p>
            <a:pPr marL="45720" indent="0">
              <a:buNone/>
            </a:pPr>
            <a:r>
              <a:rPr lang="en-US" sz="2800"/>
              <a:t>Your Goals</a:t>
            </a:r>
          </a:p>
          <a:p>
            <a:r>
              <a:rPr lang="en-US" sz="2800"/>
              <a:t>Keep working on </a:t>
            </a:r>
          </a:p>
          <a:p>
            <a:pPr lvl="1"/>
            <a:r>
              <a:rPr lang="en-US" sz="2600"/>
              <a:t>Debugging</a:t>
            </a:r>
            <a:endParaRPr lang="en-US" sz="2400"/>
          </a:p>
          <a:p>
            <a:pPr lvl="1"/>
            <a:r>
              <a:rPr lang="en-US" sz="2400"/>
              <a:t>HW5 (due FRIDAY)</a:t>
            </a:r>
          </a:p>
          <a:p>
            <a:pPr lvl="1"/>
            <a:r>
              <a:rPr lang="en-US" sz="2400"/>
              <a:t>HW6</a:t>
            </a:r>
            <a:endParaRPr lang="en-US" sz="2600"/>
          </a:p>
        </p:txBody>
      </p:sp>
      <p:sp>
        <p:nvSpPr>
          <p:cNvPr id="4" name="Footer Placeholder 3">
            <a:extLst>
              <a:ext uri="{FF2B5EF4-FFF2-40B4-BE49-F238E27FC236}">
                <a16:creationId xmlns:a16="http://schemas.microsoft.com/office/drawing/2014/main" id="{02649831-05CF-E162-E157-B8F8298C29B5}"/>
              </a:ext>
            </a:extLst>
          </p:cNvPr>
          <p:cNvSpPr>
            <a:spLocks noGrp="1"/>
          </p:cNvSpPr>
          <p:nvPr>
            <p:ph type="ftr" sz="quarter" idx="11"/>
          </p:nvPr>
        </p:nvSpPr>
        <p:spPr/>
        <p:txBody>
          <a:bodyPr/>
          <a:lstStyle/>
          <a:p>
            <a:r>
              <a:rPr lang="en-US"/>
              <a:t>CSE 374 SP26  Lecture C Memory Details, Professor Hazen</a:t>
            </a:r>
          </a:p>
        </p:txBody>
      </p:sp>
      <p:sp>
        <p:nvSpPr>
          <p:cNvPr id="5" name="Slide Number Placeholder 4">
            <a:extLst>
              <a:ext uri="{FF2B5EF4-FFF2-40B4-BE49-F238E27FC236}">
                <a16:creationId xmlns:a16="http://schemas.microsoft.com/office/drawing/2014/main" id="{003A02FF-FFF6-4960-1279-E3377E523C08}"/>
              </a:ext>
            </a:extLst>
          </p:cNvPr>
          <p:cNvSpPr>
            <a:spLocks noGrp="1"/>
          </p:cNvSpPr>
          <p:nvPr>
            <p:ph type="sldNum" sz="quarter" idx="12"/>
          </p:nvPr>
        </p:nvSpPr>
        <p:spPr/>
        <p:txBody>
          <a:bodyPr/>
          <a:lstStyle/>
          <a:p>
            <a:fld id="{4FAB73BC-B049-4115-A692-8D63A059BFB8}" type="slidenum">
              <a:rPr lang="en-US" smtClean="0"/>
              <a:t>2</a:t>
            </a:fld>
            <a:endParaRPr lang="en-US"/>
          </a:p>
        </p:txBody>
      </p:sp>
    </p:spTree>
    <p:extLst>
      <p:ext uri="{BB962C8B-B14F-4D97-AF65-F5344CB8AC3E}">
        <p14:creationId xmlns:p14="http://schemas.microsoft.com/office/powerpoint/2010/main" val="542662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8E95DF-03DF-F6CD-5F94-82EC7C44D3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DDCA88-A917-3E77-33FA-CA57CE071B4F}"/>
              </a:ext>
            </a:extLst>
          </p:cNvPr>
          <p:cNvSpPr>
            <a:spLocks noGrp="1"/>
          </p:cNvSpPr>
          <p:nvPr>
            <p:ph type="title"/>
          </p:nvPr>
        </p:nvSpPr>
        <p:spPr/>
        <p:txBody>
          <a:bodyPr/>
          <a:lstStyle/>
          <a:p>
            <a:r>
              <a:rPr lang="en-US"/>
              <a:t>Memory Frame</a:t>
            </a:r>
          </a:p>
        </p:txBody>
      </p:sp>
      <p:grpSp>
        <p:nvGrpSpPr>
          <p:cNvPr id="10" name="Group 9" descr="Schematic of the memory frame (or freeNode) which has a box labeled SIZE and a box labeled NEXT on the far left hand side">
            <a:extLst>
              <a:ext uri="{FF2B5EF4-FFF2-40B4-BE49-F238E27FC236}">
                <a16:creationId xmlns:a16="http://schemas.microsoft.com/office/drawing/2014/main" id="{32689479-EF9A-5C10-A4F4-0CA3B506D27D}"/>
              </a:ext>
            </a:extLst>
          </p:cNvPr>
          <p:cNvGrpSpPr/>
          <p:nvPr/>
        </p:nvGrpSpPr>
        <p:grpSpPr>
          <a:xfrm>
            <a:off x="578840" y="1753299"/>
            <a:ext cx="3531766" cy="1275127"/>
            <a:chOff x="578840" y="1753299"/>
            <a:chExt cx="3531766" cy="1275127"/>
          </a:xfrm>
        </p:grpSpPr>
        <p:sp>
          <p:nvSpPr>
            <p:cNvPr id="3" name="Rectangle: Rounded Corners 2">
              <a:extLst>
                <a:ext uri="{FF2B5EF4-FFF2-40B4-BE49-F238E27FC236}">
                  <a16:creationId xmlns:a16="http://schemas.microsoft.com/office/drawing/2014/main" id="{2C6987FB-7536-BFA4-78D3-66466133B18C}"/>
                </a:ext>
              </a:extLst>
            </p:cNvPr>
            <p:cNvSpPr/>
            <p:nvPr/>
          </p:nvSpPr>
          <p:spPr>
            <a:xfrm>
              <a:off x="578840" y="1753299"/>
              <a:ext cx="3531766" cy="1275127"/>
            </a:xfrm>
            <a:prstGeom prst="roundRect">
              <a:avLst/>
            </a:prstGeom>
            <a:noFill/>
            <a:ln w="5715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Rounded Corners 7">
              <a:extLst>
                <a:ext uri="{FF2B5EF4-FFF2-40B4-BE49-F238E27FC236}">
                  <a16:creationId xmlns:a16="http://schemas.microsoft.com/office/drawing/2014/main" id="{3F486D3F-C912-4791-C414-B3B5D44F356B}"/>
                </a:ext>
              </a:extLst>
            </p:cNvPr>
            <p:cNvSpPr/>
            <p:nvPr/>
          </p:nvSpPr>
          <p:spPr>
            <a:xfrm>
              <a:off x="630223" y="1753299"/>
              <a:ext cx="461395"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SIZE</a:t>
              </a:r>
            </a:p>
          </p:txBody>
        </p:sp>
        <p:sp>
          <p:nvSpPr>
            <p:cNvPr id="9" name="Rectangle: Rounded Corners 8">
              <a:extLst>
                <a:ext uri="{FF2B5EF4-FFF2-40B4-BE49-F238E27FC236}">
                  <a16:creationId xmlns:a16="http://schemas.microsoft.com/office/drawing/2014/main" id="{074BAFFC-B959-ECF2-D2CF-7EF4C0BD7CC5}"/>
                </a:ext>
              </a:extLst>
            </p:cNvPr>
            <p:cNvSpPr/>
            <p:nvPr/>
          </p:nvSpPr>
          <p:spPr>
            <a:xfrm>
              <a:off x="1091618" y="1753299"/>
              <a:ext cx="461395"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NEXT</a:t>
              </a:r>
            </a:p>
          </p:txBody>
        </p:sp>
      </p:grpSp>
      <p:grpSp>
        <p:nvGrpSpPr>
          <p:cNvPr id="15" name="Group 14" descr="Schematic of the memory frame (or freeNode) which has a box labeled SIZE and a box labeled NEXT on the far left hand side">
            <a:extLst>
              <a:ext uri="{FF2B5EF4-FFF2-40B4-BE49-F238E27FC236}">
                <a16:creationId xmlns:a16="http://schemas.microsoft.com/office/drawing/2014/main" id="{EAA204EE-D185-999A-1C43-DC2FAC9AF0A2}"/>
              </a:ext>
            </a:extLst>
          </p:cNvPr>
          <p:cNvGrpSpPr/>
          <p:nvPr/>
        </p:nvGrpSpPr>
        <p:grpSpPr>
          <a:xfrm>
            <a:off x="1241571" y="3476205"/>
            <a:ext cx="3531766" cy="1275127"/>
            <a:chOff x="578840" y="1753299"/>
            <a:chExt cx="3531766" cy="1275127"/>
          </a:xfrm>
        </p:grpSpPr>
        <p:sp>
          <p:nvSpPr>
            <p:cNvPr id="16" name="Rectangle: Rounded Corners 15">
              <a:extLst>
                <a:ext uri="{FF2B5EF4-FFF2-40B4-BE49-F238E27FC236}">
                  <a16:creationId xmlns:a16="http://schemas.microsoft.com/office/drawing/2014/main" id="{F8341A58-BC89-EC3A-A754-F67C90132775}"/>
                </a:ext>
              </a:extLst>
            </p:cNvPr>
            <p:cNvSpPr/>
            <p:nvPr/>
          </p:nvSpPr>
          <p:spPr>
            <a:xfrm>
              <a:off x="578840" y="1753299"/>
              <a:ext cx="3531766" cy="1275127"/>
            </a:xfrm>
            <a:prstGeom prst="roundRect">
              <a:avLst/>
            </a:prstGeom>
            <a:noFill/>
            <a:ln w="5715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Rounded Corners 16">
              <a:extLst>
                <a:ext uri="{FF2B5EF4-FFF2-40B4-BE49-F238E27FC236}">
                  <a16:creationId xmlns:a16="http://schemas.microsoft.com/office/drawing/2014/main" id="{BD7D9A55-7173-FCDF-AB09-D2747629691F}"/>
                </a:ext>
              </a:extLst>
            </p:cNvPr>
            <p:cNvSpPr/>
            <p:nvPr/>
          </p:nvSpPr>
          <p:spPr>
            <a:xfrm>
              <a:off x="630650" y="1753299"/>
              <a:ext cx="461395"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SIZE</a:t>
              </a:r>
            </a:p>
          </p:txBody>
        </p:sp>
        <p:sp>
          <p:nvSpPr>
            <p:cNvPr id="18" name="Rectangle: Rounded Corners 17">
              <a:extLst>
                <a:ext uri="{FF2B5EF4-FFF2-40B4-BE49-F238E27FC236}">
                  <a16:creationId xmlns:a16="http://schemas.microsoft.com/office/drawing/2014/main" id="{C48DD5E6-FB57-DBAE-D6DC-990AC748734B}"/>
                </a:ext>
              </a:extLst>
            </p:cNvPr>
            <p:cNvSpPr/>
            <p:nvPr/>
          </p:nvSpPr>
          <p:spPr>
            <a:xfrm>
              <a:off x="1103929" y="1753299"/>
              <a:ext cx="461395"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NEXT</a:t>
              </a:r>
            </a:p>
          </p:txBody>
        </p:sp>
      </p:grpSp>
      <p:cxnSp>
        <p:nvCxnSpPr>
          <p:cNvPr id="22" name="Connector: Curved 21" descr="arrow from Next to the beginning of the next freeNode">
            <a:extLst>
              <a:ext uri="{FF2B5EF4-FFF2-40B4-BE49-F238E27FC236}">
                <a16:creationId xmlns:a16="http://schemas.microsoft.com/office/drawing/2014/main" id="{787B9FBF-CE22-F1E1-E3B7-BECEE2CC413D}"/>
              </a:ext>
            </a:extLst>
          </p:cNvPr>
          <p:cNvCxnSpPr>
            <a:stCxn id="9" idx="2"/>
            <a:endCxn id="16" idx="1"/>
          </p:cNvCxnSpPr>
          <p:nvPr/>
        </p:nvCxnSpPr>
        <p:spPr>
          <a:xfrm rot="5400000">
            <a:off x="739273" y="3530725"/>
            <a:ext cx="1085343" cy="80745"/>
          </a:xfrm>
          <a:prstGeom prst="curvedConnector4">
            <a:avLst>
              <a:gd name="adj1" fmla="val 20628"/>
              <a:gd name="adj2" fmla="val 383114"/>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3" name="Connector: Curved 22" descr="arrow from Next to the beginning of the next freeNode">
            <a:extLst>
              <a:ext uri="{FF2B5EF4-FFF2-40B4-BE49-F238E27FC236}">
                <a16:creationId xmlns:a16="http://schemas.microsoft.com/office/drawing/2014/main" id="{0D031726-3CBA-F23D-247E-CF1BBD565A4A}"/>
              </a:ext>
            </a:extLst>
          </p:cNvPr>
          <p:cNvCxnSpPr>
            <a:cxnSpLocks/>
            <a:stCxn id="18" idx="2"/>
            <a:endCxn id="12" idx="1"/>
          </p:cNvCxnSpPr>
          <p:nvPr/>
        </p:nvCxnSpPr>
        <p:spPr>
          <a:xfrm rot="16200000" flipH="1">
            <a:off x="2255515" y="4493175"/>
            <a:ext cx="834933" cy="1351246"/>
          </a:xfrm>
          <a:prstGeom prst="curvedConnector2">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7" name="Content Placeholder 6">
            <a:extLst>
              <a:ext uri="{FF2B5EF4-FFF2-40B4-BE49-F238E27FC236}">
                <a16:creationId xmlns:a16="http://schemas.microsoft.com/office/drawing/2014/main" id="{4C6B3508-9129-A24D-9C57-7BCEBCF72B3A}"/>
              </a:ext>
            </a:extLst>
          </p:cNvPr>
          <p:cNvSpPr>
            <a:spLocks noGrp="1"/>
          </p:cNvSpPr>
          <p:nvPr>
            <p:ph sz="half" idx="2"/>
          </p:nvPr>
        </p:nvSpPr>
        <p:spPr>
          <a:xfrm>
            <a:off x="6267612" y="2057400"/>
            <a:ext cx="5345548" cy="2346820"/>
          </a:xfrm>
        </p:spPr>
        <p:txBody>
          <a:bodyPr>
            <a:normAutofit fontScale="92500"/>
          </a:bodyPr>
          <a:lstStyle/>
          <a:p>
            <a:pPr marL="45720" indent="0">
              <a:buNone/>
            </a:pPr>
            <a: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t>typedef struct </a:t>
            </a:r>
            <a:r>
              <a:rPr lang="en-US" b="1" dirty="0" err="1">
                <a:latin typeface="Cascadia Code SemiBold" panose="020B0609020000020004" pitchFamily="49" charset="0"/>
                <a:ea typeface="Cascadia Code SemiBold" panose="020B0609020000020004" pitchFamily="49" charset="0"/>
                <a:cs typeface="Cascadia Code SemiBold" panose="020B0609020000020004" pitchFamily="49" charset="0"/>
              </a:rPr>
              <a:t>freeNode</a:t>
            </a:r>
            <a: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b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b="1" dirty="0" err="1">
                <a:latin typeface="Cascadia Code SemiBold" panose="020B0609020000020004" pitchFamily="49" charset="0"/>
                <a:ea typeface="Cascadia Code SemiBold" panose="020B0609020000020004" pitchFamily="49" charset="0"/>
                <a:cs typeface="Cascadia Code SemiBold" panose="020B0609020000020004" pitchFamily="49" charset="0"/>
              </a:rPr>
              <a:t>uintptr_t</a:t>
            </a:r>
            <a: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t> size;  </a:t>
            </a:r>
            <a:b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b="1" dirty="0">
                <a:solidFill>
                  <a:srgbClr val="E93CAC"/>
                </a:solidFill>
                <a:latin typeface="Cascadia Code SemiBold" panose="020B0609020000020004" pitchFamily="49" charset="0"/>
                <a:ea typeface="Cascadia Code SemiBold" panose="020B0609020000020004" pitchFamily="49" charset="0"/>
                <a:cs typeface="Cascadia Code SemiBold" panose="020B0609020000020004" pitchFamily="49" charset="0"/>
              </a:rPr>
              <a:t>// size useable memory</a:t>
            </a:r>
            <a:b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t>  	struct </a:t>
            </a:r>
            <a:r>
              <a:rPr lang="en-US" b="1" dirty="0" err="1">
                <a:latin typeface="Cascadia Code SemiBold" panose="020B0609020000020004" pitchFamily="49" charset="0"/>
                <a:ea typeface="Cascadia Code SemiBold" panose="020B0609020000020004" pitchFamily="49" charset="0"/>
                <a:cs typeface="Cascadia Code SemiBold" panose="020B0609020000020004" pitchFamily="49" charset="0"/>
              </a:rPr>
              <a:t>freeNode</a:t>
            </a:r>
            <a: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t>* next;</a:t>
            </a:r>
            <a:b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b="1" dirty="0" err="1">
                <a:latin typeface="Cascadia Code SemiBold" panose="020B0609020000020004" pitchFamily="49" charset="0"/>
                <a:ea typeface="Cascadia Code SemiBold" panose="020B0609020000020004" pitchFamily="49" charset="0"/>
                <a:cs typeface="Cascadia Code SemiBold" panose="020B0609020000020004" pitchFamily="49" charset="0"/>
              </a:rPr>
              <a:t>freeNode</a:t>
            </a:r>
            <a: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t>;</a:t>
            </a:r>
            <a:b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t>NODESIZE = </a:t>
            </a:r>
            <a:r>
              <a:rPr lang="en-US" b="1" dirty="0" err="1">
                <a:latin typeface="Cascadia Code SemiBold" panose="020B0609020000020004" pitchFamily="49" charset="0"/>
                <a:ea typeface="Cascadia Code SemiBold" panose="020B0609020000020004" pitchFamily="49" charset="0"/>
                <a:cs typeface="Cascadia Code SemiBold" panose="020B0609020000020004" pitchFamily="49" charset="0"/>
              </a:rPr>
              <a:t>sizeof</a:t>
            </a:r>
            <a: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b="1" dirty="0" err="1">
                <a:latin typeface="Cascadia Code SemiBold" panose="020B0609020000020004" pitchFamily="49" charset="0"/>
                <a:ea typeface="Cascadia Code SemiBold" panose="020B0609020000020004" pitchFamily="49" charset="0"/>
                <a:cs typeface="Cascadia Code SemiBold" panose="020B0609020000020004" pitchFamily="49" charset="0"/>
              </a:rPr>
              <a:t>freeNode</a:t>
            </a:r>
            <a: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b="1" dirty="0">
                <a:solidFill>
                  <a:srgbClr val="E93CAC"/>
                </a:solidFill>
                <a:latin typeface="Cascadia Code SemiBold" panose="020B0609020000020004" pitchFamily="49" charset="0"/>
                <a:ea typeface="Cascadia Code SemiBold" panose="020B0609020000020004" pitchFamily="49" charset="0"/>
                <a:cs typeface="Cascadia Code SemiBold" panose="020B0609020000020004" pitchFamily="49" charset="0"/>
              </a:rPr>
              <a:t>//16</a:t>
            </a:r>
            <a:endParaRPr lang="en-US" dirty="0">
              <a:solidFill>
                <a:srgbClr val="E93CAC"/>
              </a:solidFill>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marL="45720" indent="0">
              <a:buNone/>
            </a:pPr>
            <a: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t>extern </a:t>
            </a:r>
            <a:r>
              <a:rPr lang="en-US" b="1" dirty="0" err="1">
                <a:latin typeface="Cascadia Code SemiBold" panose="020B0609020000020004" pitchFamily="49" charset="0"/>
                <a:ea typeface="Cascadia Code SemiBold" panose="020B0609020000020004" pitchFamily="49" charset="0"/>
                <a:cs typeface="Cascadia Code SemiBold" panose="020B0609020000020004" pitchFamily="49" charset="0"/>
              </a:rPr>
              <a:t>freeNode</a:t>
            </a:r>
            <a: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b="1" dirty="0" err="1">
                <a:latin typeface="Cascadia Code SemiBold" panose="020B0609020000020004" pitchFamily="49" charset="0"/>
                <a:ea typeface="Cascadia Code SemiBold" panose="020B0609020000020004" pitchFamily="49" charset="0"/>
                <a:cs typeface="Cascadia Code SemiBold" panose="020B0609020000020004" pitchFamily="49" charset="0"/>
              </a:rPr>
              <a:t>freelist</a:t>
            </a:r>
            <a:r>
              <a:rPr lang="en-US" b="1" dirty="0">
                <a:latin typeface="Cascadia Code SemiBold" panose="020B0609020000020004" pitchFamily="49" charset="0"/>
                <a:ea typeface="Cascadia Code SemiBold" panose="020B0609020000020004" pitchFamily="49" charset="0"/>
                <a:cs typeface="Cascadia Code SemiBold" panose="020B0609020000020004" pitchFamily="49" charset="0"/>
              </a:rPr>
              <a:t>;</a:t>
            </a:r>
            <a:endPar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a:p>
            <a:pPr marL="45720" indent="0">
              <a:buNone/>
            </a:pPr>
            <a:endPar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20" name="Rectangle: Rounded Corners 19">
            <a:extLst>
              <a:ext uri="{FF2B5EF4-FFF2-40B4-BE49-F238E27FC236}">
                <a16:creationId xmlns:a16="http://schemas.microsoft.com/office/drawing/2014/main" id="{E863F02F-3F38-1D8F-0078-98ADB1A2B509}"/>
              </a:ext>
            </a:extLst>
          </p:cNvPr>
          <p:cNvSpPr/>
          <p:nvPr/>
        </p:nvSpPr>
        <p:spPr>
          <a:xfrm>
            <a:off x="4352724" y="4948700"/>
            <a:ext cx="4849665"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Usable Memory</a:t>
            </a:r>
          </a:p>
        </p:txBody>
      </p:sp>
      <p:grpSp>
        <p:nvGrpSpPr>
          <p:cNvPr id="19" name="Group 18" descr="Schematic of the memory frame (or freeNode) which has a box labeled SIZE and a box labeled NEXT on the far left hand side.  This one also calls out the Usable memory which uses up the space left over after SIZE and NEXT">
            <a:extLst>
              <a:ext uri="{FF2B5EF4-FFF2-40B4-BE49-F238E27FC236}">
                <a16:creationId xmlns:a16="http://schemas.microsoft.com/office/drawing/2014/main" id="{200CA030-8539-F7A5-A4BE-EC8AD5A71EAF}"/>
              </a:ext>
            </a:extLst>
          </p:cNvPr>
          <p:cNvGrpSpPr/>
          <p:nvPr/>
        </p:nvGrpSpPr>
        <p:grpSpPr>
          <a:xfrm>
            <a:off x="3348604" y="4948701"/>
            <a:ext cx="5879285" cy="1275127"/>
            <a:chOff x="3348604" y="4948701"/>
            <a:chExt cx="5879285" cy="1275127"/>
          </a:xfrm>
        </p:grpSpPr>
        <p:sp>
          <p:nvSpPr>
            <p:cNvPr id="12" name="Rectangle: Rounded Corners 11">
              <a:extLst>
                <a:ext uri="{FF2B5EF4-FFF2-40B4-BE49-F238E27FC236}">
                  <a16:creationId xmlns:a16="http://schemas.microsoft.com/office/drawing/2014/main" id="{CE96B1E3-7F18-EF98-C87D-E3E75321816B}"/>
                </a:ext>
              </a:extLst>
            </p:cNvPr>
            <p:cNvSpPr/>
            <p:nvPr/>
          </p:nvSpPr>
          <p:spPr>
            <a:xfrm>
              <a:off x="3348604" y="4948701"/>
              <a:ext cx="5879285" cy="1275127"/>
            </a:xfrm>
            <a:prstGeom prst="roundRect">
              <a:avLst/>
            </a:prstGeom>
            <a:noFill/>
            <a:ln w="5715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id="{A5283028-A56E-0856-4C56-D72343C8BF3C}"/>
                </a:ext>
              </a:extLst>
            </p:cNvPr>
            <p:cNvSpPr/>
            <p:nvPr/>
          </p:nvSpPr>
          <p:spPr>
            <a:xfrm>
              <a:off x="3406166" y="4948701"/>
              <a:ext cx="461395"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SIZE</a:t>
              </a:r>
            </a:p>
          </p:txBody>
        </p:sp>
        <p:sp>
          <p:nvSpPr>
            <p:cNvPr id="14" name="Rectangle: Rounded Corners 13">
              <a:extLst>
                <a:ext uri="{FF2B5EF4-FFF2-40B4-BE49-F238E27FC236}">
                  <a16:creationId xmlns:a16="http://schemas.microsoft.com/office/drawing/2014/main" id="{A4E9F033-3733-8516-15CF-78CBBA29197C}"/>
                </a:ext>
              </a:extLst>
            </p:cNvPr>
            <p:cNvSpPr/>
            <p:nvPr/>
          </p:nvSpPr>
          <p:spPr>
            <a:xfrm>
              <a:off x="3879445" y="4948701"/>
              <a:ext cx="461395"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NEXT</a:t>
              </a:r>
            </a:p>
          </p:txBody>
        </p:sp>
      </p:grpSp>
      <p:sp>
        <p:nvSpPr>
          <p:cNvPr id="4" name="Footer Placeholder 3">
            <a:extLst>
              <a:ext uri="{FF2B5EF4-FFF2-40B4-BE49-F238E27FC236}">
                <a16:creationId xmlns:a16="http://schemas.microsoft.com/office/drawing/2014/main" id="{4BBE9D07-6CB7-4656-1987-6BEAAF1FAF6B}"/>
              </a:ext>
            </a:extLst>
          </p:cNvPr>
          <p:cNvSpPr>
            <a:spLocks noGrp="1"/>
          </p:cNvSpPr>
          <p:nvPr>
            <p:ph type="ftr" sz="quarter" idx="11"/>
          </p:nvPr>
        </p:nvSpPr>
        <p:spPr/>
        <p:txBody>
          <a:bodyPr/>
          <a:lstStyle/>
          <a:p>
            <a:r>
              <a:rPr lang="en-US"/>
              <a:t>CSE 374 SP26  Lecture C Memory Details, Professor Hazen</a:t>
            </a:r>
          </a:p>
        </p:txBody>
      </p:sp>
      <p:sp>
        <p:nvSpPr>
          <p:cNvPr id="5" name="Slide Number Placeholder 4">
            <a:extLst>
              <a:ext uri="{FF2B5EF4-FFF2-40B4-BE49-F238E27FC236}">
                <a16:creationId xmlns:a16="http://schemas.microsoft.com/office/drawing/2014/main" id="{28A89961-680D-7A6E-5FCF-EE2EDFD5CFAF}"/>
              </a:ext>
            </a:extLst>
          </p:cNvPr>
          <p:cNvSpPr>
            <a:spLocks noGrp="1"/>
          </p:cNvSpPr>
          <p:nvPr>
            <p:ph type="sldNum" sz="quarter" idx="12"/>
          </p:nvPr>
        </p:nvSpPr>
        <p:spPr/>
        <p:txBody>
          <a:bodyPr/>
          <a:lstStyle/>
          <a:p>
            <a:fld id="{4FAB73BC-B049-4115-A692-8D63A059BFB8}" type="slidenum">
              <a:rPr lang="en-US" smtClean="0"/>
              <a:t>20</a:t>
            </a:fld>
            <a:endParaRPr lang="en-US"/>
          </a:p>
        </p:txBody>
      </p:sp>
    </p:spTree>
    <p:extLst>
      <p:ext uri="{BB962C8B-B14F-4D97-AF65-F5344CB8AC3E}">
        <p14:creationId xmlns:p14="http://schemas.microsoft.com/office/powerpoint/2010/main" val="7473447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81D23-D4F9-DABA-6BEF-B05F630E0298}"/>
              </a:ext>
            </a:extLst>
          </p:cNvPr>
          <p:cNvSpPr>
            <a:spLocks noGrp="1"/>
          </p:cNvSpPr>
          <p:nvPr>
            <p:ph type="title"/>
          </p:nvPr>
        </p:nvSpPr>
        <p:spPr/>
        <p:txBody>
          <a:bodyPr/>
          <a:lstStyle/>
          <a:p>
            <a:r>
              <a:rPr lang="en-US"/>
              <a:t>Memory Frame Address</a:t>
            </a:r>
          </a:p>
        </p:txBody>
      </p:sp>
      <p:grpSp>
        <p:nvGrpSpPr>
          <p:cNvPr id="26" name="Group 25" descr="Two memory frames.  The arrow from 'next' in the first points to the start of the second.  An arrow also points from ADDRESS to that same location.">
            <a:extLst>
              <a:ext uri="{FF2B5EF4-FFF2-40B4-BE49-F238E27FC236}">
                <a16:creationId xmlns:a16="http://schemas.microsoft.com/office/drawing/2014/main" id="{60518173-3348-C1EE-5D70-4A612717582F}"/>
              </a:ext>
            </a:extLst>
          </p:cNvPr>
          <p:cNvGrpSpPr/>
          <p:nvPr/>
        </p:nvGrpSpPr>
        <p:grpSpPr>
          <a:xfrm>
            <a:off x="871731" y="2260509"/>
            <a:ext cx="4843300" cy="3464671"/>
            <a:chOff x="871731" y="2260509"/>
            <a:chExt cx="4843300" cy="3464671"/>
          </a:xfrm>
        </p:grpSpPr>
        <p:grpSp>
          <p:nvGrpSpPr>
            <p:cNvPr id="3" name="Group 2">
              <a:extLst>
                <a:ext uri="{FF2B5EF4-FFF2-40B4-BE49-F238E27FC236}">
                  <a16:creationId xmlns:a16="http://schemas.microsoft.com/office/drawing/2014/main" id="{4247096C-05B1-2F2A-9A8C-2F9BA8CE6F76}"/>
                </a:ext>
              </a:extLst>
            </p:cNvPr>
            <p:cNvGrpSpPr/>
            <p:nvPr/>
          </p:nvGrpSpPr>
          <p:grpSpPr>
            <a:xfrm>
              <a:off x="871731" y="2260509"/>
              <a:ext cx="3531766" cy="1275127"/>
              <a:chOff x="578840" y="1753299"/>
              <a:chExt cx="3531766" cy="1275127"/>
            </a:xfrm>
          </p:grpSpPr>
          <p:sp>
            <p:nvSpPr>
              <p:cNvPr id="8" name="Rectangle: Rounded Corners 7">
                <a:extLst>
                  <a:ext uri="{FF2B5EF4-FFF2-40B4-BE49-F238E27FC236}">
                    <a16:creationId xmlns:a16="http://schemas.microsoft.com/office/drawing/2014/main" id="{47368A47-8683-7592-4900-AB1C86ABAC72}"/>
                  </a:ext>
                </a:extLst>
              </p:cNvPr>
              <p:cNvSpPr/>
              <p:nvPr/>
            </p:nvSpPr>
            <p:spPr>
              <a:xfrm>
                <a:off x="578840" y="1753299"/>
                <a:ext cx="3531766" cy="1275127"/>
              </a:xfrm>
              <a:prstGeom prst="roundRect">
                <a:avLst/>
              </a:prstGeom>
              <a:noFill/>
              <a:ln w="5715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Rounded Corners 8">
                <a:extLst>
                  <a:ext uri="{FF2B5EF4-FFF2-40B4-BE49-F238E27FC236}">
                    <a16:creationId xmlns:a16="http://schemas.microsoft.com/office/drawing/2014/main" id="{7C668D58-257F-9879-0D45-75CC846F2C1D}"/>
                  </a:ext>
                </a:extLst>
              </p:cNvPr>
              <p:cNvSpPr/>
              <p:nvPr/>
            </p:nvSpPr>
            <p:spPr>
              <a:xfrm>
                <a:off x="630650" y="1753299"/>
                <a:ext cx="461395"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SIZE</a:t>
                </a:r>
              </a:p>
            </p:txBody>
          </p:sp>
          <p:sp>
            <p:nvSpPr>
              <p:cNvPr id="10" name="Rectangle: Rounded Corners 9">
                <a:extLst>
                  <a:ext uri="{FF2B5EF4-FFF2-40B4-BE49-F238E27FC236}">
                    <a16:creationId xmlns:a16="http://schemas.microsoft.com/office/drawing/2014/main" id="{A39FD1AB-5657-ED2E-FC4C-8113EE4D33D0}"/>
                  </a:ext>
                </a:extLst>
              </p:cNvPr>
              <p:cNvSpPr/>
              <p:nvPr/>
            </p:nvSpPr>
            <p:spPr>
              <a:xfrm>
                <a:off x="1103929" y="1753299"/>
                <a:ext cx="461395"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NEXT</a:t>
                </a:r>
              </a:p>
            </p:txBody>
          </p:sp>
        </p:grpSp>
        <p:grpSp>
          <p:nvGrpSpPr>
            <p:cNvPr id="11" name="Group 10">
              <a:extLst>
                <a:ext uri="{FF2B5EF4-FFF2-40B4-BE49-F238E27FC236}">
                  <a16:creationId xmlns:a16="http://schemas.microsoft.com/office/drawing/2014/main" id="{4740CBFE-ACE3-04BD-85B7-8E36734B02E0}"/>
                </a:ext>
              </a:extLst>
            </p:cNvPr>
            <p:cNvGrpSpPr/>
            <p:nvPr/>
          </p:nvGrpSpPr>
          <p:grpSpPr>
            <a:xfrm>
              <a:off x="2183265" y="3963013"/>
              <a:ext cx="3531766" cy="1275127"/>
              <a:chOff x="578840" y="1753299"/>
              <a:chExt cx="3531766" cy="1275127"/>
            </a:xfrm>
          </p:grpSpPr>
          <p:sp>
            <p:nvSpPr>
              <p:cNvPr id="12" name="Rectangle: Rounded Corners 11">
                <a:extLst>
                  <a:ext uri="{FF2B5EF4-FFF2-40B4-BE49-F238E27FC236}">
                    <a16:creationId xmlns:a16="http://schemas.microsoft.com/office/drawing/2014/main" id="{6246207D-8252-FE24-0839-5CCA1D011C97}"/>
                  </a:ext>
                </a:extLst>
              </p:cNvPr>
              <p:cNvSpPr/>
              <p:nvPr/>
            </p:nvSpPr>
            <p:spPr>
              <a:xfrm>
                <a:off x="578840" y="1753299"/>
                <a:ext cx="3531766" cy="1275127"/>
              </a:xfrm>
              <a:prstGeom prst="roundRect">
                <a:avLst/>
              </a:prstGeom>
              <a:noFill/>
              <a:ln w="5715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id="{DFFF9760-3F6C-93CA-FDA9-D781A7198213}"/>
                  </a:ext>
                </a:extLst>
              </p:cNvPr>
              <p:cNvSpPr/>
              <p:nvPr/>
            </p:nvSpPr>
            <p:spPr>
              <a:xfrm>
                <a:off x="636401" y="1753299"/>
                <a:ext cx="461395"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SIZE</a:t>
                </a:r>
              </a:p>
            </p:txBody>
          </p:sp>
          <p:sp>
            <p:nvSpPr>
              <p:cNvPr id="14" name="Rectangle: Rounded Corners 13">
                <a:extLst>
                  <a:ext uri="{FF2B5EF4-FFF2-40B4-BE49-F238E27FC236}">
                    <a16:creationId xmlns:a16="http://schemas.microsoft.com/office/drawing/2014/main" id="{CF4A5DFD-1823-7EA3-307D-05FDAD00D676}"/>
                  </a:ext>
                </a:extLst>
              </p:cNvPr>
              <p:cNvSpPr/>
              <p:nvPr/>
            </p:nvSpPr>
            <p:spPr>
              <a:xfrm>
                <a:off x="1109680" y="1753299"/>
                <a:ext cx="461395"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NEXT</a:t>
                </a:r>
              </a:p>
            </p:txBody>
          </p:sp>
        </p:grpSp>
        <p:cxnSp>
          <p:nvCxnSpPr>
            <p:cNvPr id="15" name="Connector: Curved 14">
              <a:extLst>
                <a:ext uri="{FF2B5EF4-FFF2-40B4-BE49-F238E27FC236}">
                  <a16:creationId xmlns:a16="http://schemas.microsoft.com/office/drawing/2014/main" id="{AB875A02-F8CB-A294-C0BE-47243A266820}"/>
                </a:ext>
              </a:extLst>
            </p:cNvPr>
            <p:cNvCxnSpPr>
              <a:cxnSpLocks/>
              <a:stCxn id="10" idx="2"/>
              <a:endCxn id="12" idx="1"/>
            </p:cNvCxnSpPr>
            <p:nvPr/>
          </p:nvCxnSpPr>
          <p:spPr>
            <a:xfrm rot="16200000" flipH="1">
              <a:off x="1372921" y="3790232"/>
              <a:ext cx="1064941" cy="555747"/>
            </a:xfrm>
            <a:prstGeom prst="curvedConnector2">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6" name="Connector: Curved 15">
              <a:extLst>
                <a:ext uri="{FF2B5EF4-FFF2-40B4-BE49-F238E27FC236}">
                  <a16:creationId xmlns:a16="http://schemas.microsoft.com/office/drawing/2014/main" id="{A12CA851-198D-12C8-FFCF-9455723B3485}"/>
                </a:ext>
              </a:extLst>
            </p:cNvPr>
            <p:cNvCxnSpPr>
              <a:cxnSpLocks/>
              <a:stCxn id="24" idx="0"/>
              <a:endCxn id="12" idx="1"/>
            </p:cNvCxnSpPr>
            <p:nvPr/>
          </p:nvCxnSpPr>
          <p:spPr>
            <a:xfrm rot="5400000" flipH="1" flipV="1">
              <a:off x="1223225" y="4765140"/>
              <a:ext cx="1124603" cy="795478"/>
            </a:xfrm>
            <a:prstGeom prst="curvedConnector2">
              <a:avLst/>
            </a:prstGeom>
            <a:ln w="57150">
              <a:tailEnd type="triangle"/>
            </a:ln>
          </p:spPr>
          <p:style>
            <a:lnRef idx="1">
              <a:schemeClr val="accent1"/>
            </a:lnRef>
            <a:fillRef idx="0">
              <a:schemeClr val="accent1"/>
            </a:fillRef>
            <a:effectRef idx="0">
              <a:schemeClr val="accent1"/>
            </a:effectRef>
            <a:fontRef idx="minor">
              <a:schemeClr val="tx1"/>
            </a:fontRef>
          </p:style>
        </p:cxnSp>
      </p:grpSp>
      <p:sp>
        <p:nvSpPr>
          <p:cNvPr id="24" name="TextBox 23">
            <a:extLst>
              <a:ext uri="{FF2B5EF4-FFF2-40B4-BE49-F238E27FC236}">
                <a16:creationId xmlns:a16="http://schemas.microsoft.com/office/drawing/2014/main" id="{E6147068-3177-A50F-5464-B4BA2F3B3CA8}"/>
              </a:ext>
            </a:extLst>
          </p:cNvPr>
          <p:cNvSpPr txBox="1"/>
          <p:nvPr/>
        </p:nvSpPr>
        <p:spPr>
          <a:xfrm>
            <a:off x="537233" y="5725180"/>
            <a:ext cx="1701107" cy="523220"/>
          </a:xfrm>
          <a:prstGeom prst="rect">
            <a:avLst/>
          </a:prstGeom>
          <a:noFill/>
        </p:spPr>
        <p:txBody>
          <a:bodyPr wrap="none" rtlCol="0">
            <a:spAutoFit/>
          </a:bodyPr>
          <a:lstStyle/>
          <a:p>
            <a:r>
              <a:rPr lang="en-US" sz="2800"/>
              <a:t>ADDRESS</a:t>
            </a:r>
          </a:p>
        </p:txBody>
      </p:sp>
      <p:sp>
        <p:nvSpPr>
          <p:cNvPr id="7" name="Content Placeholder 6">
            <a:extLst>
              <a:ext uri="{FF2B5EF4-FFF2-40B4-BE49-F238E27FC236}">
                <a16:creationId xmlns:a16="http://schemas.microsoft.com/office/drawing/2014/main" id="{5894E6A2-1091-9A49-51B1-CA1CCDE97F2D}"/>
              </a:ext>
            </a:extLst>
          </p:cNvPr>
          <p:cNvSpPr>
            <a:spLocks noGrp="1"/>
          </p:cNvSpPr>
          <p:nvPr>
            <p:ph sz="half" idx="2"/>
          </p:nvPr>
        </p:nvSpPr>
        <p:spPr/>
        <p:txBody>
          <a:bodyPr>
            <a:normAutofit fontScale="92500" lnSpcReduction="20000"/>
          </a:bodyPr>
          <a:lstStyle/>
          <a:p>
            <a:pPr marL="45720" indent="0">
              <a:buNone/>
            </a:pPr>
            <a:r>
              <a:rPr lang="en-US"/>
              <a:t>What is the address?</a:t>
            </a:r>
          </a:p>
          <a:p>
            <a:pPr fontAlgn="base"/>
            <a:r>
              <a:rPr lang="en-US"/>
              <a:t>An integer pointing to the correct byte (</a:t>
            </a:r>
            <a:r>
              <a:rPr lang="en-US" err="1">
                <a:latin typeface="Cascadia Code" panose="020B0609020000020004" pitchFamily="49" charset="0"/>
                <a:ea typeface="Cascadia Code" panose="020B0609020000020004" pitchFamily="49" charset="0"/>
                <a:cs typeface="Cascadia Code" panose="020B0609020000020004" pitchFamily="49" charset="0"/>
              </a:rPr>
              <a:t>uintptr_t</a:t>
            </a:r>
            <a:r>
              <a:rPr lang="en-US"/>
              <a:t>)</a:t>
            </a:r>
          </a:p>
          <a:p>
            <a:pPr fontAlgn="base"/>
            <a:r>
              <a:rPr lang="en-US"/>
              <a:t>A pointer to a memory object (</a:t>
            </a:r>
            <a:r>
              <a:rPr lang="en-US">
                <a:latin typeface="Cascadia Code" panose="020B0609020000020004" pitchFamily="49" charset="0"/>
                <a:ea typeface="Cascadia Code" panose="020B0609020000020004" pitchFamily="49" charset="0"/>
                <a:cs typeface="Cascadia Code" panose="020B0609020000020004" pitchFamily="49" charset="0"/>
              </a:rPr>
              <a:t>void*</a:t>
            </a:r>
            <a:r>
              <a:rPr lang="en-US"/>
              <a:t>)</a:t>
            </a:r>
          </a:p>
          <a:p>
            <a:pPr marL="45720" indent="0">
              <a:buNone/>
            </a:pPr>
            <a:r>
              <a:rPr lang="en-US"/>
              <a:t>What can you do with it?</a:t>
            </a:r>
          </a:p>
          <a:p>
            <a:pPr fontAlgn="base"/>
            <a:r>
              <a:rPr lang="en-US"/>
              <a:t>Math - add or subtract an integer to go forward or backwards</a:t>
            </a:r>
          </a:p>
          <a:p>
            <a:pPr fontAlgn="base"/>
            <a:r>
              <a:rPr lang="en-US"/>
              <a:t>Cast between integer and (</a:t>
            </a:r>
            <a:r>
              <a:rPr lang="en-US">
                <a:latin typeface="Cascadia Code" panose="020B0609020000020004" pitchFamily="49" charset="0"/>
                <a:ea typeface="Cascadia Code" panose="020B0609020000020004" pitchFamily="49" charset="0"/>
                <a:cs typeface="Cascadia Code" panose="020B0609020000020004" pitchFamily="49" charset="0"/>
              </a:rPr>
              <a:t>T*</a:t>
            </a:r>
            <a:r>
              <a:rPr lang="en-US"/>
              <a:t>)</a:t>
            </a:r>
          </a:p>
          <a:p>
            <a:r>
              <a:rPr lang="en-US"/>
              <a:t>If cast to </a:t>
            </a:r>
            <a:r>
              <a:rPr lang="en-US">
                <a:latin typeface="Cascadia Code" panose="020B0609020000020004" pitchFamily="49" charset="0"/>
                <a:ea typeface="Cascadia Code" panose="020B0609020000020004" pitchFamily="49" charset="0"/>
                <a:cs typeface="Cascadia Code" panose="020B0609020000020004" pitchFamily="49" charset="0"/>
              </a:rPr>
              <a:t>(</a:t>
            </a:r>
            <a:r>
              <a:rPr lang="en-US" err="1">
                <a:latin typeface="Cascadia Code" panose="020B0609020000020004" pitchFamily="49" charset="0"/>
                <a:ea typeface="Cascadia Code" panose="020B0609020000020004" pitchFamily="49" charset="0"/>
                <a:cs typeface="Cascadia Code" panose="020B0609020000020004" pitchFamily="49" charset="0"/>
              </a:rPr>
              <a:t>freeNode</a:t>
            </a:r>
            <a:r>
              <a:rPr lang="en-US">
                <a:latin typeface="Cascadia Code" panose="020B0609020000020004" pitchFamily="49" charset="0"/>
                <a:ea typeface="Cascadia Code" panose="020B0609020000020004" pitchFamily="49" charset="0"/>
                <a:cs typeface="Cascadia Code" panose="020B0609020000020004" pitchFamily="49" charset="0"/>
              </a:rPr>
              <a:t>*) </a:t>
            </a:r>
            <a:r>
              <a:rPr lang="en-US"/>
              <a:t>- access data of that type</a:t>
            </a:r>
            <a:br>
              <a:rPr lang="en-US"/>
            </a:br>
            <a:r>
              <a:rPr lang="en-US" err="1">
                <a:latin typeface="Cascadia Code" panose="020B0609020000020004" pitchFamily="49" charset="0"/>
                <a:ea typeface="Cascadia Code" panose="020B0609020000020004" pitchFamily="49" charset="0"/>
                <a:cs typeface="Cascadia Code" panose="020B0609020000020004" pitchFamily="49" charset="0"/>
              </a:rPr>
              <a:t>freeNode</a:t>
            </a:r>
            <a:r>
              <a:rPr lang="en-US">
                <a:latin typeface="Cascadia Code" panose="020B0609020000020004" pitchFamily="49" charset="0"/>
                <a:ea typeface="Cascadia Code" panose="020B0609020000020004" pitchFamily="49" charset="0"/>
                <a:cs typeface="Cascadia Code" panose="020B0609020000020004" pitchFamily="49" charset="0"/>
              </a:rPr>
              <a:t>-&gt;size, </a:t>
            </a:r>
            <a:r>
              <a:rPr lang="en-US" err="1">
                <a:latin typeface="Cascadia Code" panose="020B0609020000020004" pitchFamily="49" charset="0"/>
                <a:ea typeface="Cascadia Code" panose="020B0609020000020004" pitchFamily="49" charset="0"/>
                <a:cs typeface="Cascadia Code" panose="020B0609020000020004" pitchFamily="49" charset="0"/>
              </a:rPr>
              <a:t>freeNode</a:t>
            </a:r>
            <a:r>
              <a:rPr lang="en-US">
                <a:latin typeface="Cascadia Code" panose="020B0609020000020004" pitchFamily="49" charset="0"/>
                <a:ea typeface="Cascadia Code" panose="020B0609020000020004" pitchFamily="49" charset="0"/>
                <a:cs typeface="Cascadia Code" panose="020B0609020000020004" pitchFamily="49" charset="0"/>
              </a:rPr>
              <a:t>-&gt;next</a:t>
            </a:r>
          </a:p>
        </p:txBody>
      </p:sp>
      <p:sp>
        <p:nvSpPr>
          <p:cNvPr id="4" name="Footer Placeholder 3">
            <a:extLst>
              <a:ext uri="{FF2B5EF4-FFF2-40B4-BE49-F238E27FC236}">
                <a16:creationId xmlns:a16="http://schemas.microsoft.com/office/drawing/2014/main" id="{881C5A13-08C5-44D0-51BD-8AF921786CC5}"/>
              </a:ext>
            </a:extLst>
          </p:cNvPr>
          <p:cNvSpPr>
            <a:spLocks noGrp="1"/>
          </p:cNvSpPr>
          <p:nvPr>
            <p:ph type="ftr" sz="quarter" idx="11"/>
          </p:nvPr>
        </p:nvSpPr>
        <p:spPr/>
        <p:txBody>
          <a:bodyPr/>
          <a:lstStyle/>
          <a:p>
            <a:r>
              <a:rPr lang="en-US"/>
              <a:t>CSE 374 SP26  Lecture C Memory Details, Professor Hazen</a:t>
            </a:r>
          </a:p>
        </p:txBody>
      </p:sp>
      <p:sp>
        <p:nvSpPr>
          <p:cNvPr id="5" name="Slide Number Placeholder 4">
            <a:extLst>
              <a:ext uri="{FF2B5EF4-FFF2-40B4-BE49-F238E27FC236}">
                <a16:creationId xmlns:a16="http://schemas.microsoft.com/office/drawing/2014/main" id="{69D291E9-0281-68F8-4DCE-ACDB596944EF}"/>
              </a:ext>
            </a:extLst>
          </p:cNvPr>
          <p:cNvSpPr>
            <a:spLocks noGrp="1"/>
          </p:cNvSpPr>
          <p:nvPr>
            <p:ph type="sldNum" sz="quarter" idx="12"/>
          </p:nvPr>
        </p:nvSpPr>
        <p:spPr/>
        <p:txBody>
          <a:bodyPr/>
          <a:lstStyle/>
          <a:p>
            <a:fld id="{4FAB73BC-B049-4115-A692-8D63A059BFB8}" type="slidenum">
              <a:rPr lang="en-US" smtClean="0"/>
              <a:t>21</a:t>
            </a:fld>
            <a:endParaRPr lang="en-US"/>
          </a:p>
        </p:txBody>
      </p:sp>
    </p:spTree>
    <p:extLst>
      <p:ext uri="{BB962C8B-B14F-4D97-AF65-F5344CB8AC3E}">
        <p14:creationId xmlns:p14="http://schemas.microsoft.com/office/powerpoint/2010/main" val="15769497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6097B4-20C9-122B-A095-79223CDF1A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67FDAF-FAB8-AA20-B51B-6802F52B348B}"/>
              </a:ext>
            </a:extLst>
          </p:cNvPr>
          <p:cNvSpPr>
            <a:spLocks noGrp="1"/>
          </p:cNvSpPr>
          <p:nvPr>
            <p:ph type="title"/>
          </p:nvPr>
        </p:nvSpPr>
        <p:spPr/>
        <p:txBody>
          <a:bodyPr/>
          <a:lstStyle/>
          <a:p>
            <a:r>
              <a:rPr lang="en-US" err="1"/>
              <a:t>HWMemory</a:t>
            </a:r>
            <a:r>
              <a:rPr lang="en-US"/>
              <a:t>: Using </a:t>
            </a:r>
            <a:r>
              <a:rPr lang="en-US" err="1"/>
              <a:t>getmem</a:t>
            </a:r>
            <a:endParaRPr lang="en-US"/>
          </a:p>
        </p:txBody>
      </p:sp>
      <p:sp>
        <p:nvSpPr>
          <p:cNvPr id="3" name="Content Placeholder 2">
            <a:extLst>
              <a:ext uri="{FF2B5EF4-FFF2-40B4-BE49-F238E27FC236}">
                <a16:creationId xmlns:a16="http://schemas.microsoft.com/office/drawing/2014/main" id="{6C48C5EB-93F1-F269-9643-09130BB69CAA}"/>
              </a:ext>
            </a:extLst>
          </p:cNvPr>
          <p:cNvSpPr>
            <a:spLocks noGrp="1"/>
          </p:cNvSpPr>
          <p:nvPr>
            <p:ph idx="1"/>
          </p:nvPr>
        </p:nvSpPr>
        <p:spPr/>
        <p:txBody>
          <a:bodyPr>
            <a:normAutofit lnSpcReduction="10000"/>
          </a:bodyPr>
          <a:lstStyle/>
          <a:p>
            <a:r>
              <a:rPr lang="en-US" sz="2800" b="1" err="1"/>
              <a:t>Getmem</a:t>
            </a:r>
            <a:r>
              <a:rPr lang="en-US" sz="2800" b="1"/>
              <a:t> request? </a:t>
            </a:r>
            <a:br>
              <a:rPr lang="en-US" sz="2800" b="1"/>
            </a:br>
            <a:r>
              <a:rPr lang="en-US" sz="2800"/>
              <a:t>Scan the free list looking for a block of storage that is at least as large as the amount requested, return a pointer to it’s usable memory to the caller and remove that chunk from the </a:t>
            </a:r>
            <a:r>
              <a:rPr lang="en-US" sz="2800" err="1"/>
              <a:t>freelist</a:t>
            </a:r>
            <a:endParaRPr lang="en-US" sz="2800"/>
          </a:p>
          <a:p>
            <a:pPr lvl="1"/>
            <a:r>
              <a:rPr lang="en-US" sz="2600"/>
              <a:t>If the block is large enough, split it into two chunks</a:t>
            </a:r>
          </a:p>
          <a:p>
            <a:pPr lvl="2"/>
            <a:r>
              <a:rPr lang="en-US" sz="2400"/>
              <a:t>One block is the right size to meet the request – return that one</a:t>
            </a:r>
          </a:p>
          <a:p>
            <a:pPr lvl="2"/>
            <a:r>
              <a:rPr lang="en-US" sz="2400"/>
              <a:t>Keep the remaining block in the free list</a:t>
            </a:r>
          </a:p>
          <a:p>
            <a:pPr lvl="1"/>
            <a:r>
              <a:rPr lang="en-US" sz="2600">
                <a:latin typeface="Cascadia Code" panose="020B0609020000020004" pitchFamily="49" charset="0"/>
                <a:ea typeface="Cascadia Code" panose="020B0609020000020004" pitchFamily="49" charset="0"/>
                <a:cs typeface="Cascadia Code" panose="020B0609020000020004" pitchFamily="49" charset="0"/>
              </a:rPr>
              <a:t>else</a:t>
            </a:r>
            <a:r>
              <a:rPr lang="en-US" sz="2600"/>
              <a:t> if no block is large enough</a:t>
            </a:r>
          </a:p>
          <a:p>
            <a:pPr lvl="2"/>
            <a:r>
              <a:rPr lang="en-US" sz="2400"/>
              <a:t>Use malloc to get another large block &amp; add it to the </a:t>
            </a:r>
            <a:r>
              <a:rPr lang="en-US" sz="2400" err="1"/>
              <a:t>freelist</a:t>
            </a:r>
            <a:endParaRPr lang="en-US" sz="2400"/>
          </a:p>
          <a:p>
            <a:pPr lvl="3">
              <a:buFont typeface="Wingdings" panose="05000000000000000000" pitchFamily="2" charset="2"/>
              <a:buChar char="Ø"/>
            </a:pPr>
            <a:r>
              <a:rPr lang="en-US" sz="2200"/>
              <a:t>Go to case A</a:t>
            </a:r>
          </a:p>
          <a:p>
            <a:pPr lvl="2"/>
            <a:r>
              <a:rPr lang="en-US" sz="2400"/>
              <a:t>FIRST call to </a:t>
            </a:r>
            <a:r>
              <a:rPr lang="en-US" sz="2400" err="1"/>
              <a:t>getmem</a:t>
            </a:r>
            <a:r>
              <a:rPr lang="en-US" sz="2400"/>
              <a:t> results in </a:t>
            </a:r>
            <a:r>
              <a:rPr lang="en-US" sz="2400">
                <a:latin typeface="Cascadia Code" panose="020B0609020000020004" pitchFamily="49" charset="0"/>
                <a:ea typeface="Cascadia Code" panose="020B0609020000020004" pitchFamily="49" charset="0"/>
                <a:cs typeface="Cascadia Code" panose="020B0609020000020004" pitchFamily="49" charset="0"/>
              </a:rPr>
              <a:t>else</a:t>
            </a:r>
            <a:r>
              <a:rPr lang="en-US" sz="2400"/>
              <a:t> case</a:t>
            </a:r>
          </a:p>
        </p:txBody>
      </p:sp>
      <p:sp>
        <p:nvSpPr>
          <p:cNvPr id="4" name="Footer Placeholder 3">
            <a:extLst>
              <a:ext uri="{FF2B5EF4-FFF2-40B4-BE49-F238E27FC236}">
                <a16:creationId xmlns:a16="http://schemas.microsoft.com/office/drawing/2014/main" id="{43070B34-2D5C-8B21-A1F1-DAA3EFFEA40A}"/>
              </a:ext>
            </a:extLst>
          </p:cNvPr>
          <p:cNvSpPr>
            <a:spLocks noGrp="1"/>
          </p:cNvSpPr>
          <p:nvPr>
            <p:ph type="ftr" sz="quarter" idx="11"/>
          </p:nvPr>
        </p:nvSpPr>
        <p:spPr/>
        <p:txBody>
          <a:bodyPr/>
          <a:lstStyle/>
          <a:p>
            <a:r>
              <a:rPr lang="en-US"/>
              <a:t>CSE 374 SP26  Lecture C Memory Details, Professor Hazen</a:t>
            </a:r>
          </a:p>
        </p:txBody>
      </p:sp>
      <p:sp>
        <p:nvSpPr>
          <p:cNvPr id="5" name="Slide Number Placeholder 4">
            <a:extLst>
              <a:ext uri="{FF2B5EF4-FFF2-40B4-BE49-F238E27FC236}">
                <a16:creationId xmlns:a16="http://schemas.microsoft.com/office/drawing/2014/main" id="{03EDFA12-F648-F576-88D1-3A65F1CD23E7}"/>
              </a:ext>
            </a:extLst>
          </p:cNvPr>
          <p:cNvSpPr>
            <a:spLocks noGrp="1"/>
          </p:cNvSpPr>
          <p:nvPr>
            <p:ph type="sldNum" sz="quarter" idx="12"/>
          </p:nvPr>
        </p:nvSpPr>
        <p:spPr/>
        <p:txBody>
          <a:bodyPr/>
          <a:lstStyle/>
          <a:p>
            <a:fld id="{4FAB73BC-B049-4115-A692-8D63A059BFB8}" type="slidenum">
              <a:rPr lang="en-US" smtClean="0"/>
              <a:t>22</a:t>
            </a:fld>
            <a:endParaRPr lang="en-US"/>
          </a:p>
        </p:txBody>
      </p:sp>
    </p:spTree>
    <p:extLst>
      <p:ext uri="{BB962C8B-B14F-4D97-AF65-F5344CB8AC3E}">
        <p14:creationId xmlns:p14="http://schemas.microsoft.com/office/powerpoint/2010/main" val="12559350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BC0347-76CE-1464-B791-0EDF5D8EFA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83FB9F-6953-925F-8463-404AD675CECB}"/>
              </a:ext>
            </a:extLst>
          </p:cNvPr>
          <p:cNvSpPr>
            <a:spLocks noGrp="1"/>
          </p:cNvSpPr>
          <p:nvPr>
            <p:ph type="title"/>
          </p:nvPr>
        </p:nvSpPr>
        <p:spPr/>
        <p:txBody>
          <a:bodyPr/>
          <a:lstStyle/>
          <a:p>
            <a:r>
              <a:rPr lang="en-US"/>
              <a:t>Get Block</a:t>
            </a:r>
          </a:p>
        </p:txBody>
      </p:sp>
      <p:sp>
        <p:nvSpPr>
          <p:cNvPr id="7" name="Content Placeholder 6">
            <a:extLst>
              <a:ext uri="{FF2B5EF4-FFF2-40B4-BE49-F238E27FC236}">
                <a16:creationId xmlns:a16="http://schemas.microsoft.com/office/drawing/2014/main" id="{531F7F22-E51B-7563-8165-4416510667A4}"/>
              </a:ext>
            </a:extLst>
          </p:cNvPr>
          <p:cNvSpPr>
            <a:spLocks noGrp="1"/>
          </p:cNvSpPr>
          <p:nvPr>
            <p:ph sz="half" idx="2"/>
          </p:nvPr>
        </p:nvSpPr>
        <p:spPr>
          <a:xfrm>
            <a:off x="6267612" y="960408"/>
            <a:ext cx="5510320" cy="3443812"/>
          </a:xfrm>
        </p:spPr>
        <p:txBody>
          <a:bodyPr>
            <a:normAutofit fontScale="85000" lnSpcReduction="20000"/>
          </a:bodyPr>
          <a:lstStyle/>
          <a:p>
            <a:pPr marL="45720" indent="0">
              <a:buNone/>
            </a:pPr>
            <a:br>
              <a:rPr lang="en-US" b="1" dirty="0">
                <a:latin typeface="Cascadia Code" panose="020B0609020000020004" pitchFamily="49" charset="0"/>
                <a:ea typeface="Cascadia Code" panose="020B0609020000020004" pitchFamily="49" charset="0"/>
                <a:cs typeface="Cascadia Code" panose="020B0609020000020004" pitchFamily="49" charset="0"/>
              </a:rPr>
            </a:br>
            <a:r>
              <a:rPr lang="en-US" b="1" dirty="0" err="1">
                <a:latin typeface="Cascadia Code" panose="020B0609020000020004" pitchFamily="49" charset="0"/>
                <a:ea typeface="Cascadia Code" panose="020B0609020000020004" pitchFamily="49" charset="0"/>
                <a:cs typeface="Cascadia Code" panose="020B0609020000020004" pitchFamily="49" charset="0"/>
              </a:rPr>
              <a:t>get_block</a:t>
            </a:r>
            <a:r>
              <a:rPr lang="en-US" b="1" dirty="0">
                <a:latin typeface="Cascadia Code" panose="020B0609020000020004" pitchFamily="49" charset="0"/>
                <a:ea typeface="Cascadia Code" panose="020B0609020000020004" pitchFamily="49" charset="0"/>
                <a:cs typeface="Cascadia Code" panose="020B0609020000020004" pitchFamily="49" charset="0"/>
              </a:rPr>
              <a:t> (</a:t>
            </a:r>
            <a:r>
              <a:rPr lang="en-US" b="1" dirty="0" err="1">
                <a:latin typeface="Cascadia Code" panose="020B0609020000020004" pitchFamily="49" charset="0"/>
                <a:ea typeface="Cascadia Code" panose="020B0609020000020004" pitchFamily="49" charset="0"/>
                <a:cs typeface="Cascadia Code" panose="020B0609020000020004" pitchFamily="49" charset="0"/>
              </a:rPr>
              <a:t>uintptr_t</a:t>
            </a:r>
            <a:r>
              <a:rPr lang="en-US" b="1" dirty="0">
                <a:latin typeface="Cascadia Code" panose="020B0609020000020004" pitchFamily="49" charset="0"/>
                <a:ea typeface="Cascadia Code" panose="020B0609020000020004" pitchFamily="49" charset="0"/>
                <a:cs typeface="Cascadia Code" panose="020B0609020000020004" pitchFamily="49" charset="0"/>
              </a:rPr>
              <a:t> size) {</a:t>
            </a:r>
            <a:br>
              <a:rPr lang="en-US" dirty="0">
                <a:latin typeface="Cascadia Code" panose="020B0609020000020004" pitchFamily="49" charset="0"/>
                <a:ea typeface="Cascadia Code" panose="020B0609020000020004" pitchFamily="49" charset="0"/>
                <a:cs typeface="Cascadia Code" panose="020B0609020000020004" pitchFamily="49" charset="0"/>
              </a:rPr>
            </a:b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b="1" dirty="0" err="1">
                <a:latin typeface="Cascadia Code" panose="020B0609020000020004" pitchFamily="49" charset="0"/>
                <a:ea typeface="Cascadia Code" panose="020B0609020000020004" pitchFamily="49" charset="0"/>
                <a:cs typeface="Cascadia Code" panose="020B0609020000020004" pitchFamily="49" charset="0"/>
              </a:rPr>
              <a:t>freeNode</a:t>
            </a:r>
            <a:r>
              <a:rPr lang="en-US" b="1" dirty="0">
                <a:latin typeface="Cascadia Code" panose="020B0609020000020004" pitchFamily="49" charset="0"/>
                <a:ea typeface="Cascadia Code" panose="020B0609020000020004" pitchFamily="49" charset="0"/>
                <a:cs typeface="Cascadia Code" panose="020B0609020000020004" pitchFamily="49" charset="0"/>
              </a:rPr>
              <a:t>* </a:t>
            </a:r>
            <a:r>
              <a:rPr lang="en-US" b="1" dirty="0" err="1">
                <a:latin typeface="Cascadia Code" panose="020B0609020000020004" pitchFamily="49" charset="0"/>
                <a:ea typeface="Cascadia Code" panose="020B0609020000020004" pitchFamily="49" charset="0"/>
                <a:cs typeface="Cascadia Code" panose="020B0609020000020004" pitchFamily="49" charset="0"/>
              </a:rPr>
              <a:t>currentNode</a:t>
            </a:r>
            <a:r>
              <a:rPr lang="en-US" b="1" dirty="0">
                <a:latin typeface="Cascadia Code" panose="020B0609020000020004" pitchFamily="49" charset="0"/>
                <a:ea typeface="Cascadia Code" panose="020B0609020000020004" pitchFamily="49" charset="0"/>
                <a:cs typeface="Cascadia Code" panose="020B0609020000020004" pitchFamily="49" charset="0"/>
              </a:rPr>
              <a:t> = </a:t>
            </a:r>
            <a:r>
              <a:rPr lang="en-US" b="1" dirty="0" err="1">
                <a:latin typeface="Cascadia Code" panose="020B0609020000020004" pitchFamily="49" charset="0"/>
                <a:ea typeface="Cascadia Code" panose="020B0609020000020004" pitchFamily="49" charset="0"/>
                <a:cs typeface="Cascadia Code" panose="020B0609020000020004" pitchFamily="49" charset="0"/>
              </a:rPr>
              <a:t>freelist</a:t>
            </a:r>
            <a:r>
              <a:rPr lang="en-US" b="1" dirty="0">
                <a:latin typeface="Cascadia Code" panose="020B0609020000020004" pitchFamily="49" charset="0"/>
                <a:ea typeface="Cascadia Code" panose="020B0609020000020004" pitchFamily="49" charset="0"/>
                <a:cs typeface="Cascadia Code" panose="020B0609020000020004" pitchFamily="49" charset="0"/>
              </a:rPr>
              <a:t>;</a:t>
            </a:r>
            <a:br>
              <a:rPr lang="en-US" b="1" dirty="0">
                <a:latin typeface="Cascadia Code" panose="020B0609020000020004" pitchFamily="49" charset="0"/>
                <a:ea typeface="Cascadia Code" panose="020B0609020000020004" pitchFamily="49" charset="0"/>
                <a:cs typeface="Cascadia Code" panose="020B0609020000020004" pitchFamily="49" charset="0"/>
              </a:rPr>
            </a:br>
            <a:r>
              <a:rPr lang="en-US" b="1" dirty="0">
                <a:latin typeface="Cascadia Code" panose="020B0609020000020004" pitchFamily="49" charset="0"/>
                <a:ea typeface="Cascadia Code" panose="020B0609020000020004" pitchFamily="49" charset="0"/>
                <a:cs typeface="Cascadia Code" panose="020B0609020000020004" pitchFamily="49" charset="0"/>
              </a:rPr>
              <a:t>  while(</a:t>
            </a:r>
            <a:r>
              <a:rPr lang="en-US" b="1" dirty="0" err="1">
                <a:latin typeface="Cascadia Code" panose="020B0609020000020004" pitchFamily="49" charset="0"/>
                <a:ea typeface="Cascadia Code" panose="020B0609020000020004" pitchFamily="49" charset="0"/>
                <a:cs typeface="Cascadia Code" panose="020B0609020000020004" pitchFamily="49" charset="0"/>
              </a:rPr>
              <a:t>currentNode</a:t>
            </a:r>
            <a:r>
              <a:rPr lang="en-US" b="1" dirty="0">
                <a:latin typeface="Cascadia Code" panose="020B0609020000020004" pitchFamily="49" charset="0"/>
                <a:ea typeface="Cascadia Code" panose="020B0609020000020004" pitchFamily="49" charset="0"/>
                <a:cs typeface="Cascadia Code" panose="020B0609020000020004" pitchFamily="49" charset="0"/>
              </a:rPr>
              <a:t>) {</a:t>
            </a:r>
            <a:br>
              <a:rPr lang="en-US" b="1" dirty="0">
                <a:latin typeface="Cascadia Code" panose="020B0609020000020004" pitchFamily="49" charset="0"/>
                <a:ea typeface="Cascadia Code" panose="020B0609020000020004" pitchFamily="49" charset="0"/>
                <a:cs typeface="Cascadia Code" panose="020B0609020000020004" pitchFamily="49" charset="0"/>
              </a:rPr>
            </a:br>
            <a:r>
              <a:rPr lang="en-US" b="1" dirty="0">
                <a:latin typeface="Cascadia Code" panose="020B0609020000020004" pitchFamily="49" charset="0"/>
                <a:ea typeface="Cascadia Code" panose="020B0609020000020004" pitchFamily="49" charset="0"/>
                <a:cs typeface="Cascadia Code" panose="020B0609020000020004" pitchFamily="49" charset="0"/>
              </a:rPr>
              <a:t>    if(</a:t>
            </a:r>
            <a:r>
              <a:rPr lang="en-US" b="1" dirty="0" err="1">
                <a:latin typeface="Cascadia Code" panose="020B0609020000020004" pitchFamily="49" charset="0"/>
                <a:ea typeface="Cascadia Code" panose="020B0609020000020004" pitchFamily="49" charset="0"/>
                <a:cs typeface="Cascadia Code" panose="020B0609020000020004" pitchFamily="49" charset="0"/>
              </a:rPr>
              <a:t>currentNode</a:t>
            </a:r>
            <a:r>
              <a:rPr lang="en-US" b="1" dirty="0">
                <a:latin typeface="Cascadia Code" panose="020B0609020000020004" pitchFamily="49" charset="0"/>
                <a:ea typeface="Cascadia Code" panose="020B0609020000020004" pitchFamily="49" charset="0"/>
                <a:cs typeface="Cascadia Code" panose="020B0609020000020004" pitchFamily="49" charset="0"/>
              </a:rPr>
              <a:t>-&gt;size &gt;= </a:t>
            </a:r>
            <a:r>
              <a:rPr lang="en-US" b="1" dirty="0" err="1">
                <a:latin typeface="Cascadia Code" panose="020B0609020000020004" pitchFamily="49" charset="0"/>
                <a:ea typeface="Cascadia Code" panose="020B0609020000020004" pitchFamily="49" charset="0"/>
                <a:cs typeface="Cascadia Code" panose="020B0609020000020004" pitchFamily="49" charset="0"/>
              </a:rPr>
              <a:t>minsize</a:t>
            </a:r>
            <a:r>
              <a:rPr lang="en-US" b="1" dirty="0">
                <a:latin typeface="Cascadia Code" panose="020B0609020000020004" pitchFamily="49" charset="0"/>
                <a:ea typeface="Cascadia Code" panose="020B0609020000020004" pitchFamily="49" charset="0"/>
                <a:cs typeface="Cascadia Code" panose="020B0609020000020004" pitchFamily="49" charset="0"/>
              </a:rPr>
              <a:t>) </a:t>
            </a:r>
            <a:br>
              <a:rPr lang="en-US" b="1" dirty="0">
                <a:latin typeface="Cascadia Code" panose="020B0609020000020004" pitchFamily="49" charset="0"/>
                <a:ea typeface="Cascadia Code" panose="020B0609020000020004" pitchFamily="49" charset="0"/>
                <a:cs typeface="Cascadia Code" panose="020B0609020000020004" pitchFamily="49" charset="0"/>
              </a:rPr>
            </a:br>
            <a:r>
              <a:rPr lang="en-US" b="1" dirty="0">
                <a:latin typeface="Cascadia Code" panose="020B0609020000020004" pitchFamily="49" charset="0"/>
                <a:ea typeface="Cascadia Code" panose="020B0609020000020004" pitchFamily="49" charset="0"/>
                <a:cs typeface="Cascadia Code" panose="020B0609020000020004" pitchFamily="49" charset="0"/>
              </a:rPr>
              <a:t>    ...</a:t>
            </a:r>
            <a:br>
              <a:rPr lang="en-US" b="1" dirty="0">
                <a:latin typeface="Cascadia Code" panose="020B0609020000020004" pitchFamily="49" charset="0"/>
                <a:ea typeface="Cascadia Code" panose="020B0609020000020004" pitchFamily="49" charset="0"/>
                <a:cs typeface="Cascadia Code" panose="020B0609020000020004" pitchFamily="49" charset="0"/>
              </a:rPr>
            </a:br>
            <a:r>
              <a:rPr lang="en-US" b="1" dirty="0">
                <a:latin typeface="Cascadia Code" panose="020B0609020000020004" pitchFamily="49" charset="0"/>
                <a:ea typeface="Cascadia Code" panose="020B0609020000020004" pitchFamily="49" charset="0"/>
                <a:cs typeface="Cascadia Code" panose="020B0609020000020004" pitchFamily="49" charset="0"/>
              </a:rPr>
              <a:t>    return(</a:t>
            </a:r>
            <a:r>
              <a:rPr lang="en-US" b="1" dirty="0" err="1">
                <a:latin typeface="Cascadia Code" panose="020B0609020000020004" pitchFamily="49" charset="0"/>
                <a:ea typeface="Cascadia Code" panose="020B0609020000020004" pitchFamily="49" charset="0"/>
                <a:cs typeface="Cascadia Code" panose="020B0609020000020004" pitchFamily="49" charset="0"/>
              </a:rPr>
              <a:t>uintptr_t</a:t>
            </a:r>
            <a:r>
              <a:rPr lang="en-US" b="1" dirty="0">
                <a:latin typeface="Cascadia Code" panose="020B0609020000020004" pitchFamily="49" charset="0"/>
                <a:ea typeface="Cascadia Code" panose="020B0609020000020004" pitchFamily="49" charset="0"/>
                <a:cs typeface="Cascadia Code" panose="020B0609020000020004" pitchFamily="49" charset="0"/>
              </a:rPr>
              <a:t>)</a:t>
            </a:r>
            <a:r>
              <a:rPr lang="en-US" b="1" dirty="0" err="1">
                <a:latin typeface="Cascadia Code" panose="020B0609020000020004" pitchFamily="49" charset="0"/>
                <a:ea typeface="Cascadia Code" panose="020B0609020000020004" pitchFamily="49" charset="0"/>
                <a:cs typeface="Cascadia Code" panose="020B0609020000020004" pitchFamily="49" charset="0"/>
              </a:rPr>
              <a:t>currentNode</a:t>
            </a:r>
            <a:r>
              <a:rPr lang="en-US" b="1" dirty="0">
                <a:latin typeface="Cascadia Code" panose="020B0609020000020004" pitchFamily="49" charset="0"/>
                <a:ea typeface="Cascadia Code" panose="020B0609020000020004" pitchFamily="49" charset="0"/>
                <a:cs typeface="Cascadia Code" panose="020B0609020000020004" pitchFamily="49" charset="0"/>
              </a:rPr>
              <a:t>;</a:t>
            </a:r>
            <a:br>
              <a:rPr lang="en-US" b="1" dirty="0">
                <a:latin typeface="Cascadia Code" panose="020B0609020000020004" pitchFamily="49" charset="0"/>
                <a:ea typeface="Cascadia Code" panose="020B0609020000020004" pitchFamily="49" charset="0"/>
                <a:cs typeface="Cascadia Code" panose="020B0609020000020004" pitchFamily="49" charset="0"/>
              </a:rPr>
            </a:br>
            <a:r>
              <a:rPr lang="en-US" b="1" dirty="0">
                <a:latin typeface="Cascadia Code" panose="020B0609020000020004" pitchFamily="49" charset="0"/>
                <a:ea typeface="Cascadia Code" panose="020B0609020000020004" pitchFamily="49" charset="0"/>
                <a:cs typeface="Cascadia Code" panose="020B0609020000020004" pitchFamily="49" charset="0"/>
              </a:rPr>
              <a:t>}</a:t>
            </a:r>
            <a:br>
              <a:rPr lang="en-US" b="1" dirty="0">
                <a:latin typeface="Cascadia Code" panose="020B0609020000020004" pitchFamily="49" charset="0"/>
                <a:ea typeface="Cascadia Code" panose="020B0609020000020004" pitchFamily="49" charset="0"/>
                <a:cs typeface="Cascadia Code" panose="020B0609020000020004" pitchFamily="49" charset="0"/>
              </a:rPr>
            </a:br>
            <a:endParaRPr lang="en-US" b="1"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r>
              <a:rPr lang="en-US" b="1" dirty="0" err="1">
                <a:latin typeface="Cascadia Code" panose="020B0609020000020004" pitchFamily="49" charset="0"/>
                <a:ea typeface="Cascadia Code" panose="020B0609020000020004" pitchFamily="49" charset="0"/>
                <a:cs typeface="Cascadia Code" panose="020B0609020000020004" pitchFamily="49" charset="0"/>
              </a:rPr>
              <a:t>getmem</a:t>
            </a:r>
            <a:r>
              <a:rPr lang="en-US" b="1" dirty="0">
                <a:latin typeface="Cascadia Code" panose="020B0609020000020004" pitchFamily="49" charset="0"/>
                <a:ea typeface="Cascadia Code" panose="020B0609020000020004" pitchFamily="49" charset="0"/>
                <a:cs typeface="Cascadia Code" panose="020B0609020000020004" pitchFamily="49" charset="0"/>
              </a:rPr>
              <a:t> (</a:t>
            </a:r>
            <a:r>
              <a:rPr lang="en-US" b="1" dirty="0" err="1">
                <a:latin typeface="Cascadia Code" panose="020B0609020000020004" pitchFamily="49" charset="0"/>
                <a:ea typeface="Cascadia Code" panose="020B0609020000020004" pitchFamily="49" charset="0"/>
                <a:cs typeface="Cascadia Code" panose="020B0609020000020004" pitchFamily="49" charset="0"/>
              </a:rPr>
              <a:t>uintptr_t</a:t>
            </a:r>
            <a:r>
              <a:rPr lang="en-US" b="1" dirty="0">
                <a:latin typeface="Cascadia Code" panose="020B0609020000020004" pitchFamily="49" charset="0"/>
                <a:ea typeface="Cascadia Code" panose="020B0609020000020004" pitchFamily="49" charset="0"/>
                <a:cs typeface="Cascadia Code" panose="020B0609020000020004" pitchFamily="49" charset="0"/>
              </a:rPr>
              <a:t> size) {</a:t>
            </a:r>
            <a:br>
              <a:rPr lang="en-US" b="1" dirty="0">
                <a:latin typeface="Cascadia Code" panose="020B0609020000020004" pitchFamily="49" charset="0"/>
                <a:ea typeface="Cascadia Code" panose="020B0609020000020004" pitchFamily="49" charset="0"/>
                <a:cs typeface="Cascadia Code" panose="020B0609020000020004" pitchFamily="49" charset="0"/>
              </a:rPr>
            </a:br>
            <a:r>
              <a:rPr lang="en-US" b="1" dirty="0">
                <a:latin typeface="Cascadia Code" panose="020B0609020000020004" pitchFamily="49" charset="0"/>
                <a:ea typeface="Cascadia Code" panose="020B0609020000020004" pitchFamily="49" charset="0"/>
                <a:cs typeface="Cascadia Code" panose="020B0609020000020004" pitchFamily="49" charset="0"/>
              </a:rPr>
              <a:t>  block =</a:t>
            </a:r>
            <a:r>
              <a:rPr lang="en-US" b="1" dirty="0" err="1">
                <a:latin typeface="Cascadia Code" panose="020B0609020000020004" pitchFamily="49" charset="0"/>
                <a:ea typeface="Cascadia Code" panose="020B0609020000020004" pitchFamily="49" charset="0"/>
                <a:cs typeface="Cascadia Code" panose="020B0609020000020004" pitchFamily="49" charset="0"/>
              </a:rPr>
              <a:t>get_block</a:t>
            </a:r>
            <a:r>
              <a:rPr lang="en-US" b="1" dirty="0">
                <a:latin typeface="Cascadia Code" panose="020B0609020000020004" pitchFamily="49" charset="0"/>
                <a:ea typeface="Cascadia Code" panose="020B0609020000020004" pitchFamily="49" charset="0"/>
                <a:cs typeface="Cascadia Code" panose="020B0609020000020004" pitchFamily="49" charset="0"/>
              </a:rPr>
              <a:t> (</a:t>
            </a:r>
            <a:r>
              <a:rPr lang="en-US" b="1" dirty="0" err="1">
                <a:latin typeface="Cascadia Code" panose="020B0609020000020004" pitchFamily="49" charset="0"/>
                <a:ea typeface="Cascadia Code" panose="020B0609020000020004" pitchFamily="49" charset="0"/>
                <a:cs typeface="Cascadia Code" panose="020B0609020000020004" pitchFamily="49" charset="0"/>
              </a:rPr>
              <a:t>uintptr_t</a:t>
            </a:r>
            <a:r>
              <a:rPr lang="en-US" b="1" dirty="0">
                <a:latin typeface="Cascadia Code" panose="020B0609020000020004" pitchFamily="49" charset="0"/>
                <a:ea typeface="Cascadia Code" panose="020B0609020000020004" pitchFamily="49" charset="0"/>
                <a:cs typeface="Cascadia Code" panose="020B0609020000020004" pitchFamily="49" charset="0"/>
              </a:rPr>
              <a:t> size);</a:t>
            </a:r>
            <a:br>
              <a:rPr lang="en-US" dirty="0">
                <a:latin typeface="Cascadia Code" panose="020B0609020000020004" pitchFamily="49" charset="0"/>
                <a:ea typeface="Cascadia Code" panose="020B0609020000020004" pitchFamily="49" charset="0"/>
                <a:cs typeface="Cascadia Code" panose="020B0609020000020004" pitchFamily="49" charset="0"/>
              </a:rPr>
            </a:br>
            <a:r>
              <a:rPr lang="en-US" b="1" dirty="0">
                <a:latin typeface="Cascadia Code" panose="020B0609020000020004" pitchFamily="49" charset="0"/>
                <a:ea typeface="Cascadia Code" panose="020B0609020000020004" pitchFamily="49" charset="0"/>
                <a:cs typeface="Cascadia Code" panose="020B0609020000020004" pitchFamily="49" charset="0"/>
              </a:rPr>
              <a:t>  return((void*) </a:t>
            </a:r>
            <a:r>
              <a:rPr lang="en-US" b="1" dirty="0" err="1">
                <a:latin typeface="Cascadia Code" panose="020B0609020000020004" pitchFamily="49" charset="0"/>
                <a:ea typeface="Cascadia Code" panose="020B0609020000020004" pitchFamily="49" charset="0"/>
                <a:cs typeface="Cascadia Code" panose="020B0609020000020004" pitchFamily="49" charset="0"/>
              </a:rPr>
              <a:t>block+NODESIZE</a:t>
            </a:r>
            <a:r>
              <a:rPr lang="en-US" b="1" dirty="0">
                <a:latin typeface="Cascadia Code" panose="020B0609020000020004" pitchFamily="49" charset="0"/>
                <a:ea typeface="Cascadia Code" panose="020B0609020000020004" pitchFamily="49" charset="0"/>
                <a:cs typeface="Cascadia Code" panose="020B0609020000020004" pitchFamily="49" charset="0"/>
              </a:rPr>
              <a:t>);  </a:t>
            </a:r>
            <a:br>
              <a:rPr lang="en-US" b="1" dirty="0">
                <a:latin typeface="Cascadia Code" panose="020B0609020000020004" pitchFamily="49" charset="0"/>
                <a:ea typeface="Cascadia Code" panose="020B0609020000020004" pitchFamily="49" charset="0"/>
                <a:cs typeface="Cascadia Code" panose="020B0609020000020004" pitchFamily="49" charset="0"/>
              </a:rPr>
            </a:br>
            <a:r>
              <a:rPr lang="en-US" b="1" dirty="0">
                <a:latin typeface="Cascadia Code" panose="020B0609020000020004" pitchFamily="49" charset="0"/>
                <a:ea typeface="Cascadia Code" panose="020B0609020000020004" pitchFamily="49" charset="0"/>
                <a:cs typeface="Cascadia Code" panose="020B0609020000020004" pitchFamily="49" charset="0"/>
              </a:rPr>
              <a:t>  // offset for user's purposes</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r>
              <a:rPr lang="en-US" b="1" dirty="0">
                <a:latin typeface="Cascadia Code" panose="020B0609020000020004" pitchFamily="49" charset="0"/>
                <a:ea typeface="Cascadia Code" panose="020B0609020000020004" pitchFamily="49" charset="0"/>
                <a:cs typeface="Cascadia Code" panose="020B0609020000020004" pitchFamily="49" charset="0"/>
              </a:rPr>
              <a:t>}</a:t>
            </a:r>
            <a:endPar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grpSp>
        <p:nvGrpSpPr>
          <p:cNvPr id="34" name="Group 33" descr="A memory frame with an arrow labeled BLOCK to the beginning and an arrow labeled 'usablemem' to the block labeled usable memory which is after next.">
            <a:extLst>
              <a:ext uri="{FF2B5EF4-FFF2-40B4-BE49-F238E27FC236}">
                <a16:creationId xmlns:a16="http://schemas.microsoft.com/office/drawing/2014/main" id="{511791A2-C1DD-2D59-BD56-A94E684640A6}"/>
              </a:ext>
            </a:extLst>
          </p:cNvPr>
          <p:cNvGrpSpPr/>
          <p:nvPr/>
        </p:nvGrpSpPr>
        <p:grpSpPr>
          <a:xfrm>
            <a:off x="1243758" y="3185091"/>
            <a:ext cx="5879285" cy="2494257"/>
            <a:chOff x="1243758" y="3185091"/>
            <a:chExt cx="5879285" cy="2494257"/>
          </a:xfrm>
        </p:grpSpPr>
        <p:grpSp>
          <p:nvGrpSpPr>
            <p:cNvPr id="11" name="Group 10">
              <a:extLst>
                <a:ext uri="{FF2B5EF4-FFF2-40B4-BE49-F238E27FC236}">
                  <a16:creationId xmlns:a16="http://schemas.microsoft.com/office/drawing/2014/main" id="{0C49C158-35A4-700B-A99A-0DEC214721C4}"/>
                </a:ext>
              </a:extLst>
            </p:cNvPr>
            <p:cNvGrpSpPr/>
            <p:nvPr/>
          </p:nvGrpSpPr>
          <p:grpSpPr>
            <a:xfrm>
              <a:off x="1243758" y="4404220"/>
              <a:ext cx="5879285" cy="1275128"/>
              <a:chOff x="3348604" y="4948700"/>
              <a:chExt cx="5879285" cy="1275128"/>
            </a:xfrm>
          </p:grpSpPr>
          <p:grpSp>
            <p:nvGrpSpPr>
              <p:cNvPr id="19" name="Group 18">
                <a:extLst>
                  <a:ext uri="{FF2B5EF4-FFF2-40B4-BE49-F238E27FC236}">
                    <a16:creationId xmlns:a16="http://schemas.microsoft.com/office/drawing/2014/main" id="{28334F0A-566F-7B5A-A411-E7EDE8F2DBAC}"/>
                  </a:ext>
                </a:extLst>
              </p:cNvPr>
              <p:cNvGrpSpPr/>
              <p:nvPr/>
            </p:nvGrpSpPr>
            <p:grpSpPr>
              <a:xfrm>
                <a:off x="3348604" y="4948701"/>
                <a:ext cx="5879285" cy="1275127"/>
                <a:chOff x="3348604" y="4948701"/>
                <a:chExt cx="5879285" cy="1275127"/>
              </a:xfrm>
            </p:grpSpPr>
            <p:sp>
              <p:nvSpPr>
                <p:cNvPr id="12" name="Rectangle: Rounded Corners 11">
                  <a:extLst>
                    <a:ext uri="{FF2B5EF4-FFF2-40B4-BE49-F238E27FC236}">
                      <a16:creationId xmlns:a16="http://schemas.microsoft.com/office/drawing/2014/main" id="{B9F30169-9701-B7B8-5EE6-80997C555533}"/>
                    </a:ext>
                  </a:extLst>
                </p:cNvPr>
                <p:cNvSpPr/>
                <p:nvPr/>
              </p:nvSpPr>
              <p:spPr>
                <a:xfrm>
                  <a:off x="3348604" y="4948701"/>
                  <a:ext cx="5879285" cy="1275127"/>
                </a:xfrm>
                <a:prstGeom prst="roundRect">
                  <a:avLst/>
                </a:prstGeom>
                <a:noFill/>
                <a:ln w="5715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id="{23666678-8E24-5612-00B0-6EB48B51D72C}"/>
                    </a:ext>
                  </a:extLst>
                </p:cNvPr>
                <p:cNvSpPr/>
                <p:nvPr/>
              </p:nvSpPr>
              <p:spPr>
                <a:xfrm>
                  <a:off x="3406166" y="4948701"/>
                  <a:ext cx="461395"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SIZE</a:t>
                  </a:r>
                </a:p>
              </p:txBody>
            </p:sp>
            <p:sp>
              <p:nvSpPr>
                <p:cNvPr id="14" name="Rectangle: Rounded Corners 13">
                  <a:extLst>
                    <a:ext uri="{FF2B5EF4-FFF2-40B4-BE49-F238E27FC236}">
                      <a16:creationId xmlns:a16="http://schemas.microsoft.com/office/drawing/2014/main" id="{5278B2FD-A43A-0E98-6210-6022F77C6E41}"/>
                    </a:ext>
                  </a:extLst>
                </p:cNvPr>
                <p:cNvSpPr/>
                <p:nvPr/>
              </p:nvSpPr>
              <p:spPr>
                <a:xfrm>
                  <a:off x="3879445" y="4948701"/>
                  <a:ext cx="461395"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NEXT</a:t>
                  </a:r>
                </a:p>
              </p:txBody>
            </p:sp>
          </p:grpSp>
          <p:sp>
            <p:nvSpPr>
              <p:cNvPr id="20" name="Rectangle: Rounded Corners 19">
                <a:extLst>
                  <a:ext uri="{FF2B5EF4-FFF2-40B4-BE49-F238E27FC236}">
                    <a16:creationId xmlns:a16="http://schemas.microsoft.com/office/drawing/2014/main" id="{67DEBF86-C989-4109-2E10-3ACEE227AA2D}"/>
                  </a:ext>
                </a:extLst>
              </p:cNvPr>
              <p:cNvSpPr/>
              <p:nvPr/>
            </p:nvSpPr>
            <p:spPr>
              <a:xfrm>
                <a:off x="4352724" y="4948700"/>
                <a:ext cx="4849665"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Usable Memory</a:t>
                </a:r>
              </a:p>
            </p:txBody>
          </p:sp>
        </p:grpSp>
        <p:cxnSp>
          <p:nvCxnSpPr>
            <p:cNvPr id="22" name="Connector: Curved 21">
              <a:extLst>
                <a:ext uri="{FF2B5EF4-FFF2-40B4-BE49-F238E27FC236}">
                  <a16:creationId xmlns:a16="http://schemas.microsoft.com/office/drawing/2014/main" id="{34B13B16-473A-7A5C-9CBF-1E990958DE6E}"/>
                </a:ext>
              </a:extLst>
            </p:cNvPr>
            <p:cNvCxnSpPr>
              <a:cxnSpLocks/>
              <a:stCxn id="25" idx="2"/>
              <a:endCxn id="20" idx="1"/>
            </p:cNvCxnSpPr>
            <p:nvPr/>
          </p:nvCxnSpPr>
          <p:spPr>
            <a:xfrm rot="5400000">
              <a:off x="2378801" y="3054168"/>
              <a:ext cx="1856694" cy="2118539"/>
            </a:xfrm>
            <a:prstGeom prst="curvedConnector4">
              <a:avLst>
                <a:gd name="adj1" fmla="val 32831"/>
                <a:gd name="adj2" fmla="val 55412"/>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3" name="Connector: Curved 22">
              <a:extLst>
                <a:ext uri="{FF2B5EF4-FFF2-40B4-BE49-F238E27FC236}">
                  <a16:creationId xmlns:a16="http://schemas.microsoft.com/office/drawing/2014/main" id="{283F050E-C216-C5C2-BB6E-4F5B9B5666EC}"/>
                </a:ext>
              </a:extLst>
            </p:cNvPr>
            <p:cNvCxnSpPr>
              <a:cxnSpLocks/>
              <a:stCxn id="24" idx="2"/>
              <a:endCxn id="12" idx="1"/>
            </p:cNvCxnSpPr>
            <p:nvPr/>
          </p:nvCxnSpPr>
          <p:spPr>
            <a:xfrm rot="5400000">
              <a:off x="799645" y="4396334"/>
              <a:ext cx="1089565" cy="201337"/>
            </a:xfrm>
            <a:prstGeom prst="curvedConnector4">
              <a:avLst>
                <a:gd name="adj1" fmla="val 20742"/>
                <a:gd name="adj2" fmla="val 213541"/>
              </a:avLst>
            </a:prstGeom>
            <a:ln w="57150">
              <a:tailEnd type="triangle"/>
            </a:ln>
          </p:spPr>
          <p:style>
            <a:lnRef idx="1">
              <a:schemeClr val="accent1"/>
            </a:lnRef>
            <a:fillRef idx="0">
              <a:schemeClr val="accent1"/>
            </a:fillRef>
            <a:effectRef idx="0">
              <a:schemeClr val="accent1"/>
            </a:effectRef>
            <a:fontRef idx="minor">
              <a:schemeClr val="tx1"/>
            </a:fontRef>
          </p:style>
        </p:cxnSp>
      </p:grpSp>
      <p:sp>
        <p:nvSpPr>
          <p:cNvPr id="24" name="TextBox 23">
            <a:extLst>
              <a:ext uri="{FF2B5EF4-FFF2-40B4-BE49-F238E27FC236}">
                <a16:creationId xmlns:a16="http://schemas.microsoft.com/office/drawing/2014/main" id="{E8970936-153B-D5E7-7A1C-BA87A50FA9E4}"/>
              </a:ext>
            </a:extLst>
          </p:cNvPr>
          <p:cNvSpPr txBox="1"/>
          <p:nvPr/>
        </p:nvSpPr>
        <p:spPr>
          <a:xfrm>
            <a:off x="813159" y="3429000"/>
            <a:ext cx="1263872" cy="523220"/>
          </a:xfrm>
          <a:prstGeom prst="rect">
            <a:avLst/>
          </a:prstGeom>
          <a:noFill/>
        </p:spPr>
        <p:txBody>
          <a:bodyPr wrap="none" rtlCol="0">
            <a:spAutoFit/>
          </a:bodyPr>
          <a:lstStyle/>
          <a:p>
            <a:r>
              <a:rPr lang="en-US" sz="2800"/>
              <a:t>BLOCK</a:t>
            </a:r>
          </a:p>
        </p:txBody>
      </p:sp>
      <p:sp>
        <p:nvSpPr>
          <p:cNvPr id="25" name="TextBox 24">
            <a:extLst>
              <a:ext uri="{FF2B5EF4-FFF2-40B4-BE49-F238E27FC236}">
                <a16:creationId xmlns:a16="http://schemas.microsoft.com/office/drawing/2014/main" id="{4A3D67DB-F202-BACE-6ECC-0F7D17E62779}"/>
              </a:ext>
            </a:extLst>
          </p:cNvPr>
          <p:cNvSpPr txBox="1"/>
          <p:nvPr/>
        </p:nvSpPr>
        <p:spPr>
          <a:xfrm>
            <a:off x="3248162" y="2661870"/>
            <a:ext cx="2236510" cy="523220"/>
          </a:xfrm>
          <a:prstGeom prst="rect">
            <a:avLst/>
          </a:prstGeom>
          <a:noFill/>
        </p:spPr>
        <p:txBody>
          <a:bodyPr wrap="none" rtlCol="0">
            <a:spAutoFit/>
          </a:bodyPr>
          <a:lstStyle/>
          <a:p>
            <a:r>
              <a:rPr lang="en-US" sz="2800"/>
              <a:t>USABLEMEM</a:t>
            </a:r>
          </a:p>
        </p:txBody>
      </p:sp>
      <p:sp>
        <p:nvSpPr>
          <p:cNvPr id="4" name="Footer Placeholder 3">
            <a:extLst>
              <a:ext uri="{FF2B5EF4-FFF2-40B4-BE49-F238E27FC236}">
                <a16:creationId xmlns:a16="http://schemas.microsoft.com/office/drawing/2014/main" id="{C45A2DDD-8ED3-02DE-652C-9F611CBED516}"/>
              </a:ext>
            </a:extLst>
          </p:cNvPr>
          <p:cNvSpPr>
            <a:spLocks noGrp="1"/>
          </p:cNvSpPr>
          <p:nvPr>
            <p:ph type="ftr" sz="quarter" idx="11"/>
          </p:nvPr>
        </p:nvSpPr>
        <p:spPr/>
        <p:txBody>
          <a:bodyPr/>
          <a:lstStyle/>
          <a:p>
            <a:r>
              <a:rPr lang="en-US" dirty="0"/>
              <a:t>CSE 374 SP26  Lecture C Memory Details, Professor Hazen</a:t>
            </a:r>
          </a:p>
        </p:txBody>
      </p:sp>
      <p:sp>
        <p:nvSpPr>
          <p:cNvPr id="5" name="Slide Number Placeholder 4">
            <a:extLst>
              <a:ext uri="{FF2B5EF4-FFF2-40B4-BE49-F238E27FC236}">
                <a16:creationId xmlns:a16="http://schemas.microsoft.com/office/drawing/2014/main" id="{3CDB325E-E257-BFD9-0D0F-7F1BA88262F4}"/>
              </a:ext>
            </a:extLst>
          </p:cNvPr>
          <p:cNvSpPr>
            <a:spLocks noGrp="1"/>
          </p:cNvSpPr>
          <p:nvPr>
            <p:ph type="sldNum" sz="quarter" idx="12"/>
          </p:nvPr>
        </p:nvSpPr>
        <p:spPr/>
        <p:txBody>
          <a:bodyPr/>
          <a:lstStyle/>
          <a:p>
            <a:fld id="{4FAB73BC-B049-4115-A692-8D63A059BFB8}" type="slidenum">
              <a:rPr lang="en-US" smtClean="0"/>
              <a:t>23</a:t>
            </a:fld>
            <a:endParaRPr lang="en-US"/>
          </a:p>
        </p:txBody>
      </p:sp>
    </p:spTree>
    <p:extLst>
      <p:ext uri="{BB962C8B-B14F-4D97-AF65-F5344CB8AC3E}">
        <p14:creationId xmlns:p14="http://schemas.microsoft.com/office/powerpoint/2010/main" val="20520463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C86761-40F6-037C-2CB1-C3408F019B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FBEE4-F28D-1F31-77BB-CDD0C3780A2F}"/>
              </a:ext>
            </a:extLst>
          </p:cNvPr>
          <p:cNvSpPr>
            <a:spLocks noGrp="1"/>
          </p:cNvSpPr>
          <p:nvPr>
            <p:ph type="title"/>
          </p:nvPr>
        </p:nvSpPr>
        <p:spPr>
          <a:xfrm>
            <a:off x="1143000" y="609600"/>
            <a:ext cx="3141453" cy="1356360"/>
          </a:xfrm>
        </p:spPr>
        <p:txBody>
          <a:bodyPr/>
          <a:lstStyle/>
          <a:p>
            <a:r>
              <a:rPr lang="en-US"/>
              <a:t>Split Frame</a:t>
            </a:r>
          </a:p>
        </p:txBody>
      </p:sp>
      <p:sp>
        <p:nvSpPr>
          <p:cNvPr id="24" name="TextBox 23">
            <a:extLst>
              <a:ext uri="{FF2B5EF4-FFF2-40B4-BE49-F238E27FC236}">
                <a16:creationId xmlns:a16="http://schemas.microsoft.com/office/drawing/2014/main" id="{8E884AB7-BEC2-CFA3-A21A-8F369755511F}"/>
              </a:ext>
            </a:extLst>
          </p:cNvPr>
          <p:cNvSpPr txBox="1"/>
          <p:nvPr/>
        </p:nvSpPr>
        <p:spPr>
          <a:xfrm>
            <a:off x="1363274" y="1603180"/>
            <a:ext cx="1263872" cy="523220"/>
          </a:xfrm>
          <a:prstGeom prst="rect">
            <a:avLst/>
          </a:prstGeom>
          <a:noFill/>
        </p:spPr>
        <p:txBody>
          <a:bodyPr wrap="none" rtlCol="0">
            <a:spAutoFit/>
          </a:bodyPr>
          <a:lstStyle/>
          <a:p>
            <a:r>
              <a:rPr lang="en-US" sz="2800"/>
              <a:t>BLOCK</a:t>
            </a:r>
          </a:p>
        </p:txBody>
      </p:sp>
      <p:sp>
        <p:nvSpPr>
          <p:cNvPr id="7" name="Content Placeholder 6">
            <a:extLst>
              <a:ext uri="{FF2B5EF4-FFF2-40B4-BE49-F238E27FC236}">
                <a16:creationId xmlns:a16="http://schemas.microsoft.com/office/drawing/2014/main" id="{9B9DEC71-7D7D-468B-6E7D-F574055A17D8}"/>
              </a:ext>
            </a:extLst>
          </p:cNvPr>
          <p:cNvSpPr>
            <a:spLocks noGrp="1"/>
          </p:cNvSpPr>
          <p:nvPr>
            <p:ph sz="half" idx="2"/>
          </p:nvPr>
        </p:nvSpPr>
        <p:spPr>
          <a:xfrm>
            <a:off x="5618672" y="375825"/>
            <a:ext cx="6211019" cy="2197152"/>
          </a:xfrm>
        </p:spPr>
        <p:txBody>
          <a:bodyPr>
            <a:normAutofit fontScale="77500" lnSpcReduction="20000"/>
          </a:bodyPr>
          <a:lstStyle/>
          <a:p>
            <a:pPr marL="45720" indent="0">
              <a:buNone/>
            </a:pPr>
            <a:br>
              <a:rPr lang="en-US" b="1">
                <a:latin typeface="Cascadia Code" panose="020B0609020000020004" pitchFamily="49" charset="0"/>
                <a:ea typeface="Cascadia Code" panose="020B0609020000020004" pitchFamily="49" charset="0"/>
                <a:cs typeface="Cascadia Code" panose="020B0609020000020004" pitchFamily="49" charset="0"/>
              </a:rPr>
            </a:br>
            <a:r>
              <a:rPr lang="en-US" b="1">
                <a:latin typeface="Cascadia Code" panose="020B0609020000020004" pitchFamily="49" charset="0"/>
                <a:ea typeface="Cascadia Code" panose="020B0609020000020004" pitchFamily="49" charset="0"/>
                <a:cs typeface="Cascadia Code" panose="020B0609020000020004" pitchFamily="49" charset="0"/>
              </a:rPr>
              <a:t>void </a:t>
            </a:r>
            <a:r>
              <a:rPr lang="en-US" b="1" err="1">
                <a:latin typeface="Cascadia Code" panose="020B0609020000020004" pitchFamily="49" charset="0"/>
                <a:ea typeface="Cascadia Code" panose="020B0609020000020004" pitchFamily="49" charset="0"/>
                <a:cs typeface="Cascadia Code" panose="020B0609020000020004" pitchFamily="49" charset="0"/>
              </a:rPr>
              <a:t>split_node</a:t>
            </a:r>
            <a:r>
              <a:rPr lang="en-US" b="1">
                <a:latin typeface="Cascadia Code" panose="020B0609020000020004" pitchFamily="49" charset="0"/>
                <a:ea typeface="Cascadia Code" panose="020B0609020000020004" pitchFamily="49" charset="0"/>
                <a:cs typeface="Cascadia Code" panose="020B0609020000020004" pitchFamily="49" charset="0"/>
              </a:rPr>
              <a:t>(</a:t>
            </a:r>
            <a:r>
              <a:rPr lang="en-US" b="1" err="1">
                <a:latin typeface="Cascadia Code" panose="020B0609020000020004" pitchFamily="49" charset="0"/>
                <a:ea typeface="Cascadia Code" panose="020B0609020000020004" pitchFamily="49" charset="0"/>
                <a:cs typeface="Cascadia Code" panose="020B0609020000020004" pitchFamily="49" charset="0"/>
              </a:rPr>
              <a:t>freeNode</a:t>
            </a:r>
            <a:r>
              <a:rPr lang="en-US" b="1">
                <a:latin typeface="Cascadia Code" panose="020B0609020000020004" pitchFamily="49" charset="0"/>
                <a:ea typeface="Cascadia Code" panose="020B0609020000020004" pitchFamily="49" charset="0"/>
                <a:cs typeface="Cascadia Code" panose="020B0609020000020004" pitchFamily="49" charset="0"/>
              </a:rPr>
              <a:t>* n, </a:t>
            </a:r>
            <a:r>
              <a:rPr lang="en-US" b="1" err="1">
                <a:latin typeface="Cascadia Code" panose="020B0609020000020004" pitchFamily="49" charset="0"/>
                <a:ea typeface="Cascadia Code" panose="020B0609020000020004" pitchFamily="49" charset="0"/>
                <a:cs typeface="Cascadia Code" panose="020B0609020000020004" pitchFamily="49" charset="0"/>
              </a:rPr>
              <a:t>uintptr_t</a:t>
            </a:r>
            <a:r>
              <a:rPr lang="en-US" b="1">
                <a:latin typeface="Cascadia Code" panose="020B0609020000020004" pitchFamily="49" charset="0"/>
                <a:ea typeface="Cascadia Code" panose="020B0609020000020004" pitchFamily="49" charset="0"/>
                <a:cs typeface="Cascadia Code" panose="020B0609020000020004" pitchFamily="49" charset="0"/>
              </a:rPr>
              <a:t> size) {</a:t>
            </a:r>
            <a:br>
              <a:rPr lang="en-US" b="1">
                <a:latin typeface="Cascadia Code" panose="020B0609020000020004" pitchFamily="49" charset="0"/>
                <a:ea typeface="Cascadia Code" panose="020B0609020000020004" pitchFamily="49" charset="0"/>
                <a:cs typeface="Cascadia Code" panose="020B0609020000020004" pitchFamily="49" charset="0"/>
              </a:rPr>
            </a:br>
            <a:r>
              <a:rPr lang="en-US" b="1">
                <a:latin typeface="Cascadia Code" panose="020B0609020000020004" pitchFamily="49" charset="0"/>
                <a:ea typeface="Cascadia Code" panose="020B0609020000020004" pitchFamily="49" charset="0"/>
                <a:cs typeface="Cascadia Code" panose="020B0609020000020004" pitchFamily="49" charset="0"/>
              </a:rPr>
              <a:t>  </a:t>
            </a:r>
            <a:r>
              <a:rPr lang="en-US" b="1" err="1">
                <a:latin typeface="Cascadia Code" panose="020B0609020000020004" pitchFamily="49" charset="0"/>
                <a:ea typeface="Cascadia Code" panose="020B0609020000020004" pitchFamily="49" charset="0"/>
                <a:cs typeface="Cascadia Code" panose="020B0609020000020004" pitchFamily="49" charset="0"/>
              </a:rPr>
              <a:t>freeNode</a:t>
            </a:r>
            <a:r>
              <a:rPr lang="en-US" b="1">
                <a:latin typeface="Cascadia Code" panose="020B0609020000020004" pitchFamily="49" charset="0"/>
                <a:ea typeface="Cascadia Code" panose="020B0609020000020004" pitchFamily="49" charset="0"/>
                <a:cs typeface="Cascadia Code" panose="020B0609020000020004" pitchFamily="49" charset="0"/>
              </a:rPr>
              <a:t>* </a:t>
            </a:r>
            <a:r>
              <a:rPr lang="en-US" b="1" err="1">
                <a:latin typeface="Cascadia Code" panose="020B0609020000020004" pitchFamily="49" charset="0"/>
                <a:ea typeface="Cascadia Code" panose="020B0609020000020004" pitchFamily="49" charset="0"/>
                <a:cs typeface="Cascadia Code" panose="020B0609020000020004" pitchFamily="49" charset="0"/>
              </a:rPr>
              <a:t>newNode</a:t>
            </a:r>
            <a:r>
              <a:rPr lang="en-US" b="1">
                <a:latin typeface="Cascadia Code" panose="020B0609020000020004" pitchFamily="49" charset="0"/>
                <a:ea typeface="Cascadia Code" panose="020B0609020000020004" pitchFamily="49" charset="0"/>
                <a:cs typeface="Cascadia Code" panose="020B0609020000020004" pitchFamily="49" charset="0"/>
              </a:rPr>
              <a:t> =</a:t>
            </a:r>
            <a:br>
              <a:rPr lang="en-US" b="1">
                <a:latin typeface="Cascadia Code" panose="020B0609020000020004" pitchFamily="49" charset="0"/>
                <a:ea typeface="Cascadia Code" panose="020B0609020000020004" pitchFamily="49" charset="0"/>
                <a:cs typeface="Cascadia Code" panose="020B0609020000020004" pitchFamily="49" charset="0"/>
              </a:rPr>
            </a:br>
            <a:r>
              <a:rPr lang="en-US" b="1">
                <a:latin typeface="Cascadia Code" panose="020B0609020000020004" pitchFamily="49" charset="0"/>
                <a:ea typeface="Cascadia Code" panose="020B0609020000020004" pitchFamily="49" charset="0"/>
                <a:cs typeface="Cascadia Code" panose="020B0609020000020004" pitchFamily="49" charset="0"/>
              </a:rPr>
              <a:t>   (</a:t>
            </a:r>
            <a:r>
              <a:rPr lang="en-US" b="1" err="1">
                <a:latin typeface="Cascadia Code" panose="020B0609020000020004" pitchFamily="49" charset="0"/>
                <a:ea typeface="Cascadia Code" panose="020B0609020000020004" pitchFamily="49" charset="0"/>
                <a:cs typeface="Cascadia Code" panose="020B0609020000020004" pitchFamily="49" charset="0"/>
              </a:rPr>
              <a:t>freeNode</a:t>
            </a:r>
            <a:r>
              <a:rPr lang="en-US" b="1">
                <a:latin typeface="Cascadia Code" panose="020B0609020000020004" pitchFamily="49" charset="0"/>
                <a:ea typeface="Cascadia Code" panose="020B0609020000020004" pitchFamily="49" charset="0"/>
                <a:cs typeface="Cascadia Code" panose="020B0609020000020004" pitchFamily="49" charset="0"/>
              </a:rPr>
              <a:t>*)((</a:t>
            </a:r>
            <a:r>
              <a:rPr lang="en-US" b="1" err="1">
                <a:latin typeface="Cascadia Code" panose="020B0609020000020004" pitchFamily="49" charset="0"/>
                <a:ea typeface="Cascadia Code" panose="020B0609020000020004" pitchFamily="49" charset="0"/>
                <a:cs typeface="Cascadia Code" panose="020B0609020000020004" pitchFamily="49" charset="0"/>
              </a:rPr>
              <a:t>uintptr_t</a:t>
            </a:r>
            <a:r>
              <a:rPr lang="en-US" b="1">
                <a:latin typeface="Cascadia Code" panose="020B0609020000020004" pitchFamily="49" charset="0"/>
                <a:ea typeface="Cascadia Code" panose="020B0609020000020004" pitchFamily="49" charset="0"/>
                <a:cs typeface="Cascadia Code" panose="020B0609020000020004" pitchFamily="49" charset="0"/>
              </a:rPr>
              <a:t>)(n) + </a:t>
            </a:r>
            <a:r>
              <a:rPr lang="en-US" b="1" err="1">
                <a:latin typeface="Cascadia Code" panose="020B0609020000020004" pitchFamily="49" charset="0"/>
                <a:ea typeface="Cascadia Code" panose="020B0609020000020004" pitchFamily="49" charset="0"/>
                <a:cs typeface="Cascadia Code" panose="020B0609020000020004" pitchFamily="49" charset="0"/>
              </a:rPr>
              <a:t>size+NODESIZE</a:t>
            </a:r>
            <a:r>
              <a:rPr lang="en-US" b="1">
                <a:latin typeface="Cascadia Code" panose="020B0609020000020004" pitchFamily="49" charset="0"/>
                <a:ea typeface="Cascadia Code" panose="020B0609020000020004" pitchFamily="49" charset="0"/>
                <a:cs typeface="Cascadia Code" panose="020B0609020000020004" pitchFamily="49" charset="0"/>
              </a:rPr>
              <a:t>);</a:t>
            </a:r>
            <a:endParaRPr lang="en-US">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r>
              <a:rPr lang="en-US" b="1">
                <a:latin typeface="Cascadia Code" panose="020B0609020000020004" pitchFamily="49" charset="0"/>
                <a:ea typeface="Cascadia Code" panose="020B0609020000020004" pitchFamily="49" charset="0"/>
                <a:cs typeface="Cascadia Code" panose="020B0609020000020004" pitchFamily="49" charset="0"/>
              </a:rPr>
              <a:t>  </a:t>
            </a:r>
            <a:r>
              <a:rPr lang="en-US" b="1" err="1">
                <a:latin typeface="Cascadia Code" panose="020B0609020000020004" pitchFamily="49" charset="0"/>
                <a:ea typeface="Cascadia Code" panose="020B0609020000020004" pitchFamily="49" charset="0"/>
                <a:cs typeface="Cascadia Code" panose="020B0609020000020004" pitchFamily="49" charset="0"/>
              </a:rPr>
              <a:t>newNode</a:t>
            </a:r>
            <a:r>
              <a:rPr lang="en-US" b="1">
                <a:latin typeface="Cascadia Code" panose="020B0609020000020004" pitchFamily="49" charset="0"/>
                <a:ea typeface="Cascadia Code" panose="020B0609020000020004" pitchFamily="49" charset="0"/>
                <a:cs typeface="Cascadia Code" panose="020B0609020000020004" pitchFamily="49" charset="0"/>
              </a:rPr>
              <a:t>-&gt;size = n-&gt;size - size - NODESIZE;</a:t>
            </a:r>
            <a:br>
              <a:rPr lang="en-US" b="1">
                <a:latin typeface="Cascadia Code" panose="020B0609020000020004" pitchFamily="49" charset="0"/>
                <a:ea typeface="Cascadia Code" panose="020B0609020000020004" pitchFamily="49" charset="0"/>
                <a:cs typeface="Cascadia Code" panose="020B0609020000020004" pitchFamily="49" charset="0"/>
              </a:rPr>
            </a:br>
            <a:r>
              <a:rPr lang="en-US" b="1">
                <a:latin typeface="Cascadia Code" panose="020B0609020000020004" pitchFamily="49" charset="0"/>
                <a:ea typeface="Cascadia Code" panose="020B0609020000020004" pitchFamily="49" charset="0"/>
                <a:cs typeface="Cascadia Code" panose="020B0609020000020004" pitchFamily="49" charset="0"/>
              </a:rPr>
              <a:t>  </a:t>
            </a:r>
            <a:r>
              <a:rPr lang="en-US" b="1" err="1">
                <a:latin typeface="Cascadia Code" panose="020B0609020000020004" pitchFamily="49" charset="0"/>
                <a:ea typeface="Cascadia Code" panose="020B0609020000020004" pitchFamily="49" charset="0"/>
                <a:cs typeface="Cascadia Code" panose="020B0609020000020004" pitchFamily="49" charset="0"/>
              </a:rPr>
              <a:t>newNode</a:t>
            </a:r>
            <a:r>
              <a:rPr lang="en-US" b="1">
                <a:latin typeface="Cascadia Code" panose="020B0609020000020004" pitchFamily="49" charset="0"/>
                <a:ea typeface="Cascadia Code" panose="020B0609020000020004" pitchFamily="49" charset="0"/>
                <a:cs typeface="Cascadia Code" panose="020B0609020000020004" pitchFamily="49" charset="0"/>
              </a:rPr>
              <a:t>-&gt;next = n-&gt;next;</a:t>
            </a:r>
            <a:endParaRPr lang="en-US">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r>
              <a:rPr lang="en-US" b="1">
                <a:latin typeface="Cascadia Code" panose="020B0609020000020004" pitchFamily="49" charset="0"/>
                <a:ea typeface="Cascadia Code" panose="020B0609020000020004" pitchFamily="49" charset="0"/>
                <a:cs typeface="Cascadia Code" panose="020B0609020000020004" pitchFamily="49" charset="0"/>
              </a:rPr>
              <a:t>  n-&gt;size = size;</a:t>
            </a:r>
            <a:br>
              <a:rPr lang="en-US" b="1">
                <a:latin typeface="Cascadia Code" panose="020B0609020000020004" pitchFamily="49" charset="0"/>
                <a:ea typeface="Cascadia Code" panose="020B0609020000020004" pitchFamily="49" charset="0"/>
                <a:cs typeface="Cascadia Code" panose="020B0609020000020004" pitchFamily="49" charset="0"/>
              </a:rPr>
            </a:br>
            <a:r>
              <a:rPr lang="en-US" b="1">
                <a:latin typeface="Cascadia Code" panose="020B0609020000020004" pitchFamily="49" charset="0"/>
                <a:ea typeface="Cascadia Code" panose="020B0609020000020004" pitchFamily="49" charset="0"/>
                <a:cs typeface="Cascadia Code" panose="020B0609020000020004" pitchFamily="49" charset="0"/>
              </a:rPr>
              <a:t>  n-&gt;next = </a:t>
            </a:r>
            <a:r>
              <a:rPr lang="en-US" b="1" err="1">
                <a:latin typeface="Cascadia Code" panose="020B0609020000020004" pitchFamily="49" charset="0"/>
                <a:ea typeface="Cascadia Code" panose="020B0609020000020004" pitchFamily="49" charset="0"/>
                <a:cs typeface="Cascadia Code" panose="020B0609020000020004" pitchFamily="49" charset="0"/>
              </a:rPr>
              <a:t>newNode</a:t>
            </a:r>
            <a:r>
              <a:rPr lang="en-US" b="1">
                <a:latin typeface="Cascadia Code" panose="020B0609020000020004" pitchFamily="49" charset="0"/>
                <a:ea typeface="Cascadia Code" panose="020B0609020000020004" pitchFamily="49" charset="0"/>
                <a:cs typeface="Cascadia Code" panose="020B0609020000020004" pitchFamily="49" charset="0"/>
              </a:rPr>
              <a:t>;</a:t>
            </a:r>
            <a:endParaRPr lang="en-US">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endParaRPr lang="en-US">
              <a:latin typeface="Cascadia Code" panose="020B0609020000020004" pitchFamily="49" charset="0"/>
              <a:ea typeface="Cascadia Code" panose="020B0609020000020004" pitchFamily="49" charset="0"/>
              <a:cs typeface="Cascadia Code" panose="020B0609020000020004" pitchFamily="49" charset="0"/>
            </a:endParaRPr>
          </a:p>
        </p:txBody>
      </p:sp>
      <p:grpSp>
        <p:nvGrpSpPr>
          <p:cNvPr id="45" name="Group 44" descr="A memory frame with an arrow labeled BLOCL pointing to the front of it.">
            <a:extLst>
              <a:ext uri="{FF2B5EF4-FFF2-40B4-BE49-F238E27FC236}">
                <a16:creationId xmlns:a16="http://schemas.microsoft.com/office/drawing/2014/main" id="{2E5AA113-2D4D-A2F8-DA3C-B73DC9AC7939}"/>
              </a:ext>
            </a:extLst>
          </p:cNvPr>
          <p:cNvGrpSpPr/>
          <p:nvPr/>
        </p:nvGrpSpPr>
        <p:grpSpPr>
          <a:xfrm>
            <a:off x="996465" y="2126400"/>
            <a:ext cx="7342401" cy="1787400"/>
            <a:chOff x="996465" y="2126400"/>
            <a:chExt cx="7342401" cy="1787400"/>
          </a:xfrm>
        </p:grpSpPr>
        <p:grpSp>
          <p:nvGrpSpPr>
            <p:cNvPr id="9" name="Group 8">
              <a:extLst>
                <a:ext uri="{FF2B5EF4-FFF2-40B4-BE49-F238E27FC236}">
                  <a16:creationId xmlns:a16="http://schemas.microsoft.com/office/drawing/2014/main" id="{836C02E6-17A2-FA8C-F93F-492D2DF84179}"/>
                </a:ext>
              </a:extLst>
            </p:cNvPr>
            <p:cNvGrpSpPr/>
            <p:nvPr/>
          </p:nvGrpSpPr>
          <p:grpSpPr>
            <a:xfrm>
              <a:off x="996465" y="2638669"/>
              <a:ext cx="7342401" cy="1275131"/>
              <a:chOff x="1151742" y="3196516"/>
              <a:chExt cx="5879285" cy="1275131"/>
            </a:xfrm>
          </p:grpSpPr>
          <p:grpSp>
            <p:nvGrpSpPr>
              <p:cNvPr id="19" name="Group 18">
                <a:extLst>
                  <a:ext uri="{FF2B5EF4-FFF2-40B4-BE49-F238E27FC236}">
                    <a16:creationId xmlns:a16="http://schemas.microsoft.com/office/drawing/2014/main" id="{2D56286C-89F3-DB71-B8D7-5C7B5522885A}"/>
                  </a:ext>
                </a:extLst>
              </p:cNvPr>
              <p:cNvGrpSpPr/>
              <p:nvPr/>
            </p:nvGrpSpPr>
            <p:grpSpPr>
              <a:xfrm>
                <a:off x="1151742" y="3196516"/>
                <a:ext cx="5879285" cy="1275131"/>
                <a:chOff x="3348604" y="4948697"/>
                <a:chExt cx="5879285" cy="1275131"/>
              </a:xfrm>
            </p:grpSpPr>
            <p:sp>
              <p:nvSpPr>
                <p:cNvPr id="12" name="Rectangle: Rounded Corners 11">
                  <a:extLst>
                    <a:ext uri="{FF2B5EF4-FFF2-40B4-BE49-F238E27FC236}">
                      <a16:creationId xmlns:a16="http://schemas.microsoft.com/office/drawing/2014/main" id="{53B6AB4E-5876-0315-FAAD-D163FFB08044}"/>
                    </a:ext>
                  </a:extLst>
                </p:cNvPr>
                <p:cNvSpPr/>
                <p:nvPr/>
              </p:nvSpPr>
              <p:spPr>
                <a:xfrm>
                  <a:off x="3348604" y="4948701"/>
                  <a:ext cx="5879285" cy="1275127"/>
                </a:xfrm>
                <a:prstGeom prst="roundRect">
                  <a:avLst/>
                </a:prstGeom>
                <a:noFill/>
                <a:ln w="5715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id="{0B62F491-0FA9-1012-E723-5ECE96CC4FC4}"/>
                    </a:ext>
                  </a:extLst>
                </p:cNvPr>
                <p:cNvSpPr/>
                <p:nvPr/>
              </p:nvSpPr>
              <p:spPr>
                <a:xfrm>
                  <a:off x="3397939" y="4948697"/>
                  <a:ext cx="343670"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SIZE</a:t>
                  </a:r>
                </a:p>
              </p:txBody>
            </p:sp>
            <p:sp>
              <p:nvSpPr>
                <p:cNvPr id="14" name="Rectangle: Rounded Corners 13">
                  <a:extLst>
                    <a:ext uri="{FF2B5EF4-FFF2-40B4-BE49-F238E27FC236}">
                      <a16:creationId xmlns:a16="http://schemas.microsoft.com/office/drawing/2014/main" id="{D7C70B07-CF7A-B70D-8566-54802BEF2196}"/>
                    </a:ext>
                  </a:extLst>
                </p:cNvPr>
                <p:cNvSpPr/>
                <p:nvPr/>
              </p:nvSpPr>
              <p:spPr>
                <a:xfrm>
                  <a:off x="3734627" y="4948697"/>
                  <a:ext cx="343671"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NEXT</a:t>
                  </a:r>
                </a:p>
              </p:txBody>
            </p:sp>
          </p:grpSp>
          <p:sp>
            <p:nvSpPr>
              <p:cNvPr id="20" name="Rectangle: Rounded Corners 19">
                <a:extLst>
                  <a:ext uri="{FF2B5EF4-FFF2-40B4-BE49-F238E27FC236}">
                    <a16:creationId xmlns:a16="http://schemas.microsoft.com/office/drawing/2014/main" id="{8A403EF4-6EB3-9843-B66E-6C022E41F380}"/>
                  </a:ext>
                </a:extLst>
              </p:cNvPr>
              <p:cNvSpPr/>
              <p:nvPr/>
            </p:nvSpPr>
            <p:spPr>
              <a:xfrm>
                <a:off x="1881435" y="3196519"/>
                <a:ext cx="5124092"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dirty="0">
                    <a:solidFill>
                      <a:srgbClr val="000000"/>
                    </a:solidFill>
                  </a:rPr>
                  <a:t>Usable Memory (M bytes)</a:t>
                </a:r>
              </a:p>
            </p:txBody>
          </p:sp>
        </p:grpSp>
        <p:cxnSp>
          <p:nvCxnSpPr>
            <p:cNvPr id="23" name="Connector: Curved 22">
              <a:extLst>
                <a:ext uri="{FF2B5EF4-FFF2-40B4-BE49-F238E27FC236}">
                  <a16:creationId xmlns:a16="http://schemas.microsoft.com/office/drawing/2014/main" id="{E6885B91-8D60-426C-8C9A-FFAED1E9208B}"/>
                </a:ext>
              </a:extLst>
            </p:cNvPr>
            <p:cNvCxnSpPr>
              <a:cxnSpLocks/>
              <a:stCxn id="24" idx="2"/>
              <a:endCxn id="12" idx="1"/>
            </p:cNvCxnSpPr>
            <p:nvPr/>
          </p:nvCxnSpPr>
          <p:spPr>
            <a:xfrm rot="5400000">
              <a:off x="920920" y="2201946"/>
              <a:ext cx="1149837" cy="998745"/>
            </a:xfrm>
            <a:prstGeom prst="curvedConnector4">
              <a:avLst>
                <a:gd name="adj1" fmla="val 22276"/>
                <a:gd name="adj2" fmla="val 122889"/>
              </a:avLst>
            </a:prstGeom>
            <a:ln w="57150">
              <a:tailEnd type="triangle"/>
            </a:ln>
          </p:spPr>
          <p:style>
            <a:lnRef idx="1">
              <a:schemeClr val="accent1"/>
            </a:lnRef>
            <a:fillRef idx="0">
              <a:schemeClr val="accent1"/>
            </a:fillRef>
            <a:effectRef idx="0">
              <a:schemeClr val="accent1"/>
            </a:effectRef>
            <a:fontRef idx="minor">
              <a:schemeClr val="tx1"/>
            </a:fontRef>
          </p:style>
        </p:cxnSp>
      </p:grpSp>
      <p:sp>
        <p:nvSpPr>
          <p:cNvPr id="25" name="TextBox 24">
            <a:extLst>
              <a:ext uri="{FF2B5EF4-FFF2-40B4-BE49-F238E27FC236}">
                <a16:creationId xmlns:a16="http://schemas.microsoft.com/office/drawing/2014/main" id="{0849C77A-2DBB-6B94-206F-7418946D630F}"/>
              </a:ext>
            </a:extLst>
          </p:cNvPr>
          <p:cNvSpPr txBox="1"/>
          <p:nvPr/>
        </p:nvSpPr>
        <p:spPr>
          <a:xfrm>
            <a:off x="9111834" y="3558354"/>
            <a:ext cx="1899879" cy="523220"/>
          </a:xfrm>
          <a:prstGeom prst="rect">
            <a:avLst/>
          </a:prstGeom>
          <a:noFill/>
        </p:spPr>
        <p:txBody>
          <a:bodyPr wrap="none" rtlCol="0">
            <a:spAutoFit/>
          </a:bodyPr>
          <a:lstStyle/>
          <a:p>
            <a:r>
              <a:rPr lang="en-US" sz="2800"/>
              <a:t>NEWNODE</a:t>
            </a:r>
          </a:p>
        </p:txBody>
      </p:sp>
      <p:grpSp>
        <p:nvGrpSpPr>
          <p:cNvPr id="46" name="Group 45" descr="A memory frame with two sets of SIZE,NEXT, USABLE MEMORY.  The first usable memory is labeled N, and the second is labeled Usable memory -N.  &#10;An arrow points from the first NEXT to the beginning of SIZE on the second set.">
            <a:extLst>
              <a:ext uri="{FF2B5EF4-FFF2-40B4-BE49-F238E27FC236}">
                <a16:creationId xmlns:a16="http://schemas.microsoft.com/office/drawing/2014/main" id="{3DDE39D7-F554-2BC7-ECA8-9CFE99772EA4}"/>
              </a:ext>
            </a:extLst>
          </p:cNvPr>
          <p:cNvGrpSpPr/>
          <p:nvPr/>
        </p:nvGrpSpPr>
        <p:grpSpPr>
          <a:xfrm>
            <a:off x="2840237" y="4081575"/>
            <a:ext cx="7342401" cy="1742338"/>
            <a:chOff x="2840237" y="4081575"/>
            <a:chExt cx="7342401" cy="1742338"/>
          </a:xfrm>
        </p:grpSpPr>
        <p:grpSp>
          <p:nvGrpSpPr>
            <p:cNvPr id="29" name="Group 28">
              <a:extLst>
                <a:ext uri="{FF2B5EF4-FFF2-40B4-BE49-F238E27FC236}">
                  <a16:creationId xmlns:a16="http://schemas.microsoft.com/office/drawing/2014/main" id="{8FD59C37-0C41-EF49-1E82-F0CCFC001C3C}"/>
                </a:ext>
              </a:extLst>
            </p:cNvPr>
            <p:cNvGrpSpPr/>
            <p:nvPr/>
          </p:nvGrpSpPr>
          <p:grpSpPr>
            <a:xfrm>
              <a:off x="2840237" y="4548782"/>
              <a:ext cx="7342401" cy="1275131"/>
              <a:chOff x="1151742" y="3196516"/>
              <a:chExt cx="5879285" cy="1275131"/>
            </a:xfrm>
          </p:grpSpPr>
          <p:grpSp>
            <p:nvGrpSpPr>
              <p:cNvPr id="30" name="Group 29">
                <a:extLst>
                  <a:ext uri="{FF2B5EF4-FFF2-40B4-BE49-F238E27FC236}">
                    <a16:creationId xmlns:a16="http://schemas.microsoft.com/office/drawing/2014/main" id="{7CBAB712-6153-2671-6C9E-DBD6ABE735B8}"/>
                  </a:ext>
                </a:extLst>
              </p:cNvPr>
              <p:cNvGrpSpPr/>
              <p:nvPr/>
            </p:nvGrpSpPr>
            <p:grpSpPr>
              <a:xfrm>
                <a:off x="1151742" y="3196516"/>
                <a:ext cx="5879285" cy="1275131"/>
                <a:chOff x="3348604" y="4948697"/>
                <a:chExt cx="5879285" cy="1275131"/>
              </a:xfrm>
            </p:grpSpPr>
            <p:sp>
              <p:nvSpPr>
                <p:cNvPr id="32" name="Rectangle: Rounded Corners 31">
                  <a:extLst>
                    <a:ext uri="{FF2B5EF4-FFF2-40B4-BE49-F238E27FC236}">
                      <a16:creationId xmlns:a16="http://schemas.microsoft.com/office/drawing/2014/main" id="{22FD0B04-89F8-F0A0-1B7F-E986C61BB7D4}"/>
                    </a:ext>
                  </a:extLst>
                </p:cNvPr>
                <p:cNvSpPr/>
                <p:nvPr/>
              </p:nvSpPr>
              <p:spPr>
                <a:xfrm>
                  <a:off x="3348604" y="4948701"/>
                  <a:ext cx="5879285" cy="1275127"/>
                </a:xfrm>
                <a:prstGeom prst="roundRect">
                  <a:avLst/>
                </a:prstGeom>
                <a:noFill/>
                <a:ln w="5715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Rounded Corners 32">
                  <a:extLst>
                    <a:ext uri="{FF2B5EF4-FFF2-40B4-BE49-F238E27FC236}">
                      <a16:creationId xmlns:a16="http://schemas.microsoft.com/office/drawing/2014/main" id="{FD75FF54-D1AF-18DE-0B27-BE0C828CE811}"/>
                    </a:ext>
                  </a:extLst>
                </p:cNvPr>
                <p:cNvSpPr/>
                <p:nvPr/>
              </p:nvSpPr>
              <p:spPr>
                <a:xfrm>
                  <a:off x="3390956" y="4948699"/>
                  <a:ext cx="343670"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SIZE</a:t>
                  </a:r>
                </a:p>
              </p:txBody>
            </p:sp>
            <p:sp>
              <p:nvSpPr>
                <p:cNvPr id="34" name="Rectangle: Rounded Corners 33">
                  <a:extLst>
                    <a:ext uri="{FF2B5EF4-FFF2-40B4-BE49-F238E27FC236}">
                      <a16:creationId xmlns:a16="http://schemas.microsoft.com/office/drawing/2014/main" id="{6C4897EA-373E-E87D-FD17-7A84409A3749}"/>
                    </a:ext>
                  </a:extLst>
                </p:cNvPr>
                <p:cNvSpPr/>
                <p:nvPr/>
              </p:nvSpPr>
              <p:spPr>
                <a:xfrm>
                  <a:off x="3734627" y="4948697"/>
                  <a:ext cx="343671"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NEXT</a:t>
                  </a:r>
                </a:p>
              </p:txBody>
            </p:sp>
          </p:grpSp>
          <p:sp>
            <p:nvSpPr>
              <p:cNvPr id="31" name="Rectangle: Rounded Corners 30">
                <a:extLst>
                  <a:ext uri="{FF2B5EF4-FFF2-40B4-BE49-F238E27FC236}">
                    <a16:creationId xmlns:a16="http://schemas.microsoft.com/office/drawing/2014/main" id="{79456AAF-0906-C4A6-B6C3-2B04E6DFB877}"/>
                  </a:ext>
                </a:extLst>
              </p:cNvPr>
              <p:cNvSpPr/>
              <p:nvPr/>
            </p:nvSpPr>
            <p:spPr>
              <a:xfrm>
                <a:off x="1881435" y="3196519"/>
                <a:ext cx="1665469"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N bytes</a:t>
                </a:r>
              </a:p>
            </p:txBody>
          </p:sp>
        </p:grpSp>
        <p:sp>
          <p:nvSpPr>
            <p:cNvPr id="36" name="Rectangle: Rounded Corners 35">
              <a:extLst>
                <a:ext uri="{FF2B5EF4-FFF2-40B4-BE49-F238E27FC236}">
                  <a16:creationId xmlns:a16="http://schemas.microsoft.com/office/drawing/2014/main" id="{D4A93F42-92B5-77D9-589F-851E30A1CC2E}"/>
                </a:ext>
              </a:extLst>
            </p:cNvPr>
            <p:cNvSpPr/>
            <p:nvPr/>
          </p:nvSpPr>
          <p:spPr>
            <a:xfrm>
              <a:off x="5849715" y="4538660"/>
              <a:ext cx="429196"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SIZE</a:t>
              </a:r>
            </a:p>
          </p:txBody>
        </p:sp>
        <p:sp>
          <p:nvSpPr>
            <p:cNvPr id="37" name="Rectangle: Rounded Corners 36">
              <a:extLst>
                <a:ext uri="{FF2B5EF4-FFF2-40B4-BE49-F238E27FC236}">
                  <a16:creationId xmlns:a16="http://schemas.microsoft.com/office/drawing/2014/main" id="{E66FBFAD-B696-F913-C982-1DBFF4EA8E5A}"/>
                </a:ext>
              </a:extLst>
            </p:cNvPr>
            <p:cNvSpPr/>
            <p:nvPr/>
          </p:nvSpPr>
          <p:spPr>
            <a:xfrm>
              <a:off x="6278911" y="4538658"/>
              <a:ext cx="429197"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NEXT</a:t>
              </a:r>
            </a:p>
          </p:txBody>
        </p:sp>
        <p:sp>
          <p:nvSpPr>
            <p:cNvPr id="38" name="Rectangle: Rounded Corners 37">
              <a:extLst>
                <a:ext uri="{FF2B5EF4-FFF2-40B4-BE49-F238E27FC236}">
                  <a16:creationId xmlns:a16="http://schemas.microsoft.com/office/drawing/2014/main" id="{E9FD352C-32B1-9859-521A-A62614FEF466}"/>
                </a:ext>
              </a:extLst>
            </p:cNvPr>
            <p:cNvSpPr/>
            <p:nvPr/>
          </p:nvSpPr>
          <p:spPr>
            <a:xfrm>
              <a:off x="6726365" y="4538661"/>
              <a:ext cx="3406797"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dirty="0">
                  <a:solidFill>
                    <a:srgbClr val="000000"/>
                  </a:solidFill>
                </a:rPr>
                <a:t>M-N-NODESIZE</a:t>
              </a:r>
            </a:p>
          </p:txBody>
        </p:sp>
        <p:cxnSp>
          <p:nvCxnSpPr>
            <p:cNvPr id="22" name="Connector: Curved 21">
              <a:extLst>
                <a:ext uri="{FF2B5EF4-FFF2-40B4-BE49-F238E27FC236}">
                  <a16:creationId xmlns:a16="http://schemas.microsoft.com/office/drawing/2014/main" id="{5E48EA89-A1A4-DC32-67BF-883020F0F61E}"/>
                </a:ext>
              </a:extLst>
            </p:cNvPr>
            <p:cNvCxnSpPr>
              <a:cxnSpLocks/>
              <a:stCxn id="25" idx="2"/>
              <a:endCxn id="36" idx="1"/>
            </p:cNvCxnSpPr>
            <p:nvPr/>
          </p:nvCxnSpPr>
          <p:spPr>
            <a:xfrm rot="5400000">
              <a:off x="7408420" y="2522870"/>
              <a:ext cx="1094650" cy="4212059"/>
            </a:xfrm>
            <a:prstGeom prst="curvedConnector4">
              <a:avLst>
                <a:gd name="adj1" fmla="val 20878"/>
                <a:gd name="adj2" fmla="val 105427"/>
              </a:avLst>
            </a:prstGeom>
            <a:ln w="57150">
              <a:tailEnd type="triangle"/>
            </a:ln>
          </p:spPr>
          <p:style>
            <a:lnRef idx="1">
              <a:schemeClr val="accent1"/>
            </a:lnRef>
            <a:fillRef idx="0">
              <a:schemeClr val="accent1"/>
            </a:fillRef>
            <a:effectRef idx="0">
              <a:schemeClr val="accent1"/>
            </a:effectRef>
            <a:fontRef idx="minor">
              <a:schemeClr val="tx1"/>
            </a:fontRef>
          </p:style>
        </p:cxnSp>
      </p:grpSp>
      <p:cxnSp>
        <p:nvCxnSpPr>
          <p:cNvPr id="40" name="Connector: Curved 39">
            <a:extLst>
              <a:ext uri="{FF2B5EF4-FFF2-40B4-BE49-F238E27FC236}">
                <a16:creationId xmlns:a16="http://schemas.microsoft.com/office/drawing/2014/main" id="{2B9C301E-B5DC-CDF9-5357-9BE770302CAD}"/>
              </a:ext>
              <a:ext uri="{C183D7F6-B498-43B3-948B-1728B52AA6E4}">
                <adec:decorative xmlns:adec="http://schemas.microsoft.com/office/drawing/2017/decorative" val="1"/>
              </a:ext>
            </a:extLst>
          </p:cNvPr>
          <p:cNvCxnSpPr>
            <a:cxnSpLocks/>
            <a:stCxn id="34" idx="2"/>
            <a:endCxn id="31" idx="3"/>
          </p:cNvCxnSpPr>
          <p:nvPr/>
        </p:nvCxnSpPr>
        <p:spPr>
          <a:xfrm rot="5400000" flipH="1" flipV="1">
            <a:off x="4365411" y="4357862"/>
            <a:ext cx="637560" cy="2294534"/>
          </a:xfrm>
          <a:prstGeom prst="curvedConnector4">
            <a:avLst>
              <a:gd name="adj1" fmla="val -35856"/>
              <a:gd name="adj2" fmla="val 109963"/>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97002E6E-E19D-10D9-82AC-6E8FAA988A72}"/>
              </a:ext>
            </a:extLst>
          </p:cNvPr>
          <p:cNvSpPr>
            <a:spLocks noGrp="1"/>
          </p:cNvSpPr>
          <p:nvPr>
            <p:ph type="ftr" sz="quarter" idx="11"/>
          </p:nvPr>
        </p:nvSpPr>
        <p:spPr/>
        <p:txBody>
          <a:bodyPr/>
          <a:lstStyle/>
          <a:p>
            <a:r>
              <a:rPr lang="en-US"/>
              <a:t>CSE 374 SP26  Lecture C Memory Details, Professor Hazen</a:t>
            </a:r>
          </a:p>
        </p:txBody>
      </p:sp>
      <p:sp>
        <p:nvSpPr>
          <p:cNvPr id="5" name="Slide Number Placeholder 4">
            <a:extLst>
              <a:ext uri="{FF2B5EF4-FFF2-40B4-BE49-F238E27FC236}">
                <a16:creationId xmlns:a16="http://schemas.microsoft.com/office/drawing/2014/main" id="{C2F0EA48-B47E-8B5B-66C5-A8C590530DCF}"/>
              </a:ext>
            </a:extLst>
          </p:cNvPr>
          <p:cNvSpPr>
            <a:spLocks noGrp="1"/>
          </p:cNvSpPr>
          <p:nvPr>
            <p:ph type="sldNum" sz="quarter" idx="12"/>
          </p:nvPr>
        </p:nvSpPr>
        <p:spPr/>
        <p:txBody>
          <a:bodyPr/>
          <a:lstStyle/>
          <a:p>
            <a:fld id="{4FAB73BC-B049-4115-A692-8D63A059BFB8}" type="slidenum">
              <a:rPr lang="en-US" smtClean="0"/>
              <a:t>24</a:t>
            </a:fld>
            <a:endParaRPr lang="en-US"/>
          </a:p>
        </p:txBody>
      </p:sp>
      <p:cxnSp>
        <p:nvCxnSpPr>
          <p:cNvPr id="3" name="Connector: Curved 2">
            <a:extLst>
              <a:ext uri="{FF2B5EF4-FFF2-40B4-BE49-F238E27FC236}">
                <a16:creationId xmlns:a16="http://schemas.microsoft.com/office/drawing/2014/main" id="{55F778FE-8E47-9532-7779-574A6CBDD994}"/>
              </a:ext>
              <a:ext uri="{C183D7F6-B498-43B3-948B-1728B52AA6E4}">
                <adec:decorative xmlns:adec="http://schemas.microsoft.com/office/drawing/2017/decorative" val="1"/>
              </a:ext>
            </a:extLst>
          </p:cNvPr>
          <p:cNvCxnSpPr>
            <a:cxnSpLocks/>
            <a:stCxn id="14" idx="2"/>
          </p:cNvCxnSpPr>
          <p:nvPr/>
        </p:nvCxnSpPr>
        <p:spPr>
          <a:xfrm rot="5400000" flipH="1" flipV="1">
            <a:off x="5399355" y="-586223"/>
            <a:ext cx="793816" cy="8206222"/>
          </a:xfrm>
          <a:prstGeom prst="curvedConnector4">
            <a:avLst>
              <a:gd name="adj1" fmla="val -45826"/>
              <a:gd name="adj2" fmla="val 88418"/>
            </a:avLst>
          </a:prstGeom>
          <a:ln w="571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69806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7E671-E332-52DF-F73D-5021939752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7724D9-3A3F-EBDD-475D-175077DC2E8F}"/>
              </a:ext>
            </a:extLst>
          </p:cNvPr>
          <p:cNvSpPr>
            <a:spLocks noGrp="1"/>
          </p:cNvSpPr>
          <p:nvPr>
            <p:ph type="title"/>
          </p:nvPr>
        </p:nvSpPr>
        <p:spPr/>
        <p:txBody>
          <a:bodyPr/>
          <a:lstStyle/>
          <a:p>
            <a:r>
              <a:rPr lang="en-US" err="1"/>
              <a:t>HWMemory</a:t>
            </a:r>
            <a:r>
              <a:rPr lang="en-US"/>
              <a:t>: Using </a:t>
            </a:r>
            <a:r>
              <a:rPr lang="en-US" err="1"/>
              <a:t>freemem</a:t>
            </a:r>
            <a:endParaRPr lang="en-US"/>
          </a:p>
        </p:txBody>
      </p:sp>
      <p:sp>
        <p:nvSpPr>
          <p:cNvPr id="3" name="Content Placeholder 2">
            <a:extLst>
              <a:ext uri="{FF2B5EF4-FFF2-40B4-BE49-F238E27FC236}">
                <a16:creationId xmlns:a16="http://schemas.microsoft.com/office/drawing/2014/main" id="{FD826F79-D644-4CF9-7BF5-E083A6FA8CDC}"/>
              </a:ext>
            </a:extLst>
          </p:cNvPr>
          <p:cNvSpPr>
            <a:spLocks noGrp="1"/>
          </p:cNvSpPr>
          <p:nvPr>
            <p:ph idx="1"/>
          </p:nvPr>
        </p:nvSpPr>
        <p:spPr/>
        <p:txBody>
          <a:bodyPr>
            <a:normAutofit/>
          </a:bodyPr>
          <a:lstStyle/>
          <a:p>
            <a:pPr fontAlgn="base"/>
            <a:r>
              <a:rPr lang="en-US" sz="2800" b="1" err="1"/>
              <a:t>Freemem</a:t>
            </a:r>
            <a:r>
              <a:rPr lang="en-US" sz="2800" b="1"/>
              <a:t> call?</a:t>
            </a:r>
            <a:r>
              <a:rPr lang="en-US" sz="2800"/>
              <a:t>  </a:t>
            </a:r>
            <a:br>
              <a:rPr lang="en-US" sz="2800"/>
            </a:br>
            <a:r>
              <a:rPr lang="en-US" sz="2800"/>
              <a:t>Return the given block to the free list, combining it with any adjacent free blocks if possible</a:t>
            </a:r>
          </a:p>
          <a:p>
            <a:pPr fontAlgn="base"/>
            <a:r>
              <a:rPr lang="en-US"/>
              <a:t>The value passed to </a:t>
            </a:r>
            <a:r>
              <a:rPr lang="en-US" err="1"/>
              <a:t>freemem</a:t>
            </a:r>
            <a:r>
              <a:rPr lang="en-US"/>
              <a:t> is the address of the usable memory</a:t>
            </a:r>
          </a:p>
          <a:p>
            <a:pPr fontAlgn="base"/>
            <a:r>
              <a:rPr lang="en-US"/>
              <a:t>As usual, we have a </a:t>
            </a:r>
            <a:r>
              <a:rPr lang="en-US" err="1"/>
              <a:t>freeNode</a:t>
            </a:r>
            <a:r>
              <a:rPr lang="en-US"/>
              <a:t> stored right before the usable memory</a:t>
            </a:r>
          </a:p>
          <a:p>
            <a:pPr lvl="1" fontAlgn="base"/>
            <a:r>
              <a:rPr lang="en-US"/>
              <a:t>Can calculate the location of the </a:t>
            </a:r>
            <a:r>
              <a:rPr lang="en-US" err="1"/>
              <a:t>freeNode</a:t>
            </a:r>
            <a:r>
              <a:rPr lang="en-US"/>
              <a:t> using pointer arithmetic</a:t>
            </a:r>
          </a:p>
          <a:p>
            <a:pPr lvl="1" fontAlgn="base"/>
            <a:r>
              <a:rPr lang="en-US"/>
              <a:t>And then use it as a </a:t>
            </a:r>
            <a:r>
              <a:rPr lang="en-US" err="1"/>
              <a:t>freeNode</a:t>
            </a:r>
            <a:r>
              <a:rPr lang="en-US"/>
              <a:t> to retrieved the size.</a:t>
            </a:r>
            <a:endParaRPr lang="en-US" sz="2800"/>
          </a:p>
          <a:p>
            <a:pPr fontAlgn="base"/>
            <a:r>
              <a:rPr lang="en-US"/>
              <a:t>You’ll want to insert into the </a:t>
            </a:r>
            <a:r>
              <a:rPr lang="en-US" err="1"/>
              <a:t>freelist</a:t>
            </a:r>
            <a:r>
              <a:rPr lang="en-US"/>
              <a:t>.  You may want to merge with an adjacent node, undoing what you do when you split a node</a:t>
            </a:r>
          </a:p>
        </p:txBody>
      </p:sp>
      <p:sp>
        <p:nvSpPr>
          <p:cNvPr id="4" name="Footer Placeholder 3">
            <a:extLst>
              <a:ext uri="{FF2B5EF4-FFF2-40B4-BE49-F238E27FC236}">
                <a16:creationId xmlns:a16="http://schemas.microsoft.com/office/drawing/2014/main" id="{81DFD12B-21F8-191D-951F-1736BA6BDBA6}"/>
              </a:ext>
            </a:extLst>
          </p:cNvPr>
          <p:cNvSpPr>
            <a:spLocks noGrp="1"/>
          </p:cNvSpPr>
          <p:nvPr>
            <p:ph type="ftr" sz="quarter" idx="11"/>
          </p:nvPr>
        </p:nvSpPr>
        <p:spPr/>
        <p:txBody>
          <a:bodyPr/>
          <a:lstStyle/>
          <a:p>
            <a:r>
              <a:rPr lang="en-US"/>
              <a:t>CSE 374 SP26  Lecture C Memory Details, Professor Hazen</a:t>
            </a:r>
          </a:p>
        </p:txBody>
      </p:sp>
      <p:sp>
        <p:nvSpPr>
          <p:cNvPr id="5" name="Slide Number Placeholder 4">
            <a:extLst>
              <a:ext uri="{FF2B5EF4-FFF2-40B4-BE49-F238E27FC236}">
                <a16:creationId xmlns:a16="http://schemas.microsoft.com/office/drawing/2014/main" id="{3379C81D-ADC8-1984-B5CF-D11DBD14C1F7}"/>
              </a:ext>
            </a:extLst>
          </p:cNvPr>
          <p:cNvSpPr>
            <a:spLocks noGrp="1"/>
          </p:cNvSpPr>
          <p:nvPr>
            <p:ph type="sldNum" sz="quarter" idx="12"/>
          </p:nvPr>
        </p:nvSpPr>
        <p:spPr/>
        <p:txBody>
          <a:bodyPr/>
          <a:lstStyle/>
          <a:p>
            <a:fld id="{4FAB73BC-B049-4115-A692-8D63A059BFB8}" type="slidenum">
              <a:rPr lang="en-US" smtClean="0"/>
              <a:t>25</a:t>
            </a:fld>
            <a:endParaRPr lang="en-US"/>
          </a:p>
        </p:txBody>
      </p:sp>
    </p:spTree>
    <p:extLst>
      <p:ext uri="{BB962C8B-B14F-4D97-AF65-F5344CB8AC3E}">
        <p14:creationId xmlns:p14="http://schemas.microsoft.com/office/powerpoint/2010/main" val="32351421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2E9F3-8348-2911-01CE-722E35EBFA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8A2AEE-D207-CAA8-208A-ABCD9372C8D1}"/>
              </a:ext>
            </a:extLst>
          </p:cNvPr>
          <p:cNvSpPr>
            <a:spLocks noGrp="1"/>
          </p:cNvSpPr>
          <p:nvPr>
            <p:ph type="title"/>
          </p:nvPr>
        </p:nvSpPr>
        <p:spPr>
          <a:xfrm>
            <a:off x="1143000" y="609600"/>
            <a:ext cx="3141453" cy="1147400"/>
          </a:xfrm>
        </p:spPr>
        <p:txBody>
          <a:bodyPr/>
          <a:lstStyle/>
          <a:p>
            <a:r>
              <a:rPr lang="en-US"/>
              <a:t>Return Node</a:t>
            </a:r>
          </a:p>
        </p:txBody>
      </p:sp>
      <p:sp>
        <p:nvSpPr>
          <p:cNvPr id="7" name="Content Placeholder 6">
            <a:extLst>
              <a:ext uri="{FF2B5EF4-FFF2-40B4-BE49-F238E27FC236}">
                <a16:creationId xmlns:a16="http://schemas.microsoft.com/office/drawing/2014/main" id="{CB77DDC6-6C55-2ADC-0041-8916E10646E5}"/>
              </a:ext>
              <a:ext uri="{C183D7F6-B498-43B3-948B-1728B52AA6E4}">
                <adec:decorative xmlns:adec="http://schemas.microsoft.com/office/drawing/2017/decorative" val="0"/>
              </a:ext>
            </a:extLst>
          </p:cNvPr>
          <p:cNvSpPr>
            <a:spLocks noGrp="1"/>
          </p:cNvSpPr>
          <p:nvPr>
            <p:ph sz="half" idx="2"/>
          </p:nvPr>
        </p:nvSpPr>
        <p:spPr>
          <a:xfrm>
            <a:off x="5618672" y="917563"/>
            <a:ext cx="6211019" cy="1356361"/>
          </a:xfrm>
        </p:spPr>
        <p:txBody>
          <a:bodyPr>
            <a:normAutofit fontScale="92500"/>
          </a:bodyPr>
          <a:lstStyle/>
          <a:p>
            <a:pPr marL="45720" indent="0">
              <a:buNone/>
            </a:pPr>
            <a:br>
              <a:rPr lang="en-US" b="1">
                <a:latin typeface="Cascadia Code" panose="020B0609020000020004" pitchFamily="49" charset="0"/>
                <a:ea typeface="Cascadia Code" panose="020B0609020000020004" pitchFamily="49" charset="0"/>
                <a:cs typeface="Cascadia Code" panose="020B0609020000020004" pitchFamily="49" charset="0"/>
              </a:rPr>
            </a:br>
            <a:r>
              <a:rPr lang="en-US" b="1">
                <a:latin typeface="Cascadia Code" panose="020B0609020000020004" pitchFamily="49" charset="0"/>
                <a:ea typeface="Cascadia Code" panose="020B0609020000020004" pitchFamily="49" charset="0"/>
                <a:cs typeface="Cascadia Code" panose="020B0609020000020004" pitchFamily="49" charset="0"/>
              </a:rPr>
              <a:t>void </a:t>
            </a:r>
            <a:r>
              <a:rPr lang="en-US" b="1" err="1">
                <a:latin typeface="Cascadia Code" panose="020B0609020000020004" pitchFamily="49" charset="0"/>
                <a:ea typeface="Cascadia Code" panose="020B0609020000020004" pitchFamily="49" charset="0"/>
                <a:cs typeface="Cascadia Code" panose="020B0609020000020004" pitchFamily="49" charset="0"/>
              </a:rPr>
              <a:t>freemem</a:t>
            </a:r>
            <a:r>
              <a:rPr lang="en-US" b="1">
                <a:latin typeface="Cascadia Code" panose="020B0609020000020004" pitchFamily="49" charset="0"/>
                <a:ea typeface="Cascadia Code" panose="020B0609020000020004" pitchFamily="49" charset="0"/>
                <a:cs typeface="Cascadia Code" panose="020B0609020000020004" pitchFamily="49" charset="0"/>
              </a:rPr>
              <a:t>(void* n) {</a:t>
            </a:r>
            <a:br>
              <a:rPr lang="en-US" b="1">
                <a:latin typeface="Cascadia Code" panose="020B0609020000020004" pitchFamily="49" charset="0"/>
                <a:ea typeface="Cascadia Code" panose="020B0609020000020004" pitchFamily="49" charset="0"/>
                <a:cs typeface="Cascadia Code" panose="020B0609020000020004" pitchFamily="49" charset="0"/>
              </a:rPr>
            </a:br>
            <a:r>
              <a:rPr lang="en-US" b="1">
                <a:latin typeface="Cascadia Code" panose="020B0609020000020004" pitchFamily="49" charset="0"/>
                <a:ea typeface="Cascadia Code" panose="020B0609020000020004" pitchFamily="49" charset="0"/>
                <a:cs typeface="Cascadia Code" panose="020B0609020000020004" pitchFamily="49" charset="0"/>
              </a:rPr>
              <a:t>  </a:t>
            </a:r>
            <a:r>
              <a:rPr lang="en-US" b="1" err="1">
                <a:latin typeface="Cascadia Code" panose="020B0609020000020004" pitchFamily="49" charset="0"/>
                <a:ea typeface="Cascadia Code" panose="020B0609020000020004" pitchFamily="49" charset="0"/>
                <a:cs typeface="Cascadia Code" panose="020B0609020000020004" pitchFamily="49" charset="0"/>
              </a:rPr>
              <a:t>freeNode</a:t>
            </a:r>
            <a:r>
              <a:rPr lang="en-US" b="1">
                <a:latin typeface="Cascadia Code" panose="020B0609020000020004" pitchFamily="49" charset="0"/>
                <a:ea typeface="Cascadia Code" panose="020B0609020000020004" pitchFamily="49" charset="0"/>
                <a:cs typeface="Cascadia Code" panose="020B0609020000020004" pitchFamily="49" charset="0"/>
              </a:rPr>
              <a:t>* </a:t>
            </a:r>
            <a:r>
              <a:rPr lang="en-US" b="1" err="1">
                <a:latin typeface="Cascadia Code" panose="020B0609020000020004" pitchFamily="49" charset="0"/>
                <a:ea typeface="Cascadia Code" panose="020B0609020000020004" pitchFamily="49" charset="0"/>
                <a:cs typeface="Cascadia Code" panose="020B0609020000020004" pitchFamily="49" charset="0"/>
              </a:rPr>
              <a:t>newNode</a:t>
            </a:r>
            <a:r>
              <a:rPr lang="en-US" b="1">
                <a:latin typeface="Cascadia Code" panose="020B0609020000020004" pitchFamily="49" charset="0"/>
                <a:ea typeface="Cascadia Code" panose="020B0609020000020004" pitchFamily="49" charset="0"/>
                <a:cs typeface="Cascadia Code" panose="020B0609020000020004" pitchFamily="49" charset="0"/>
              </a:rPr>
              <a:t> =</a:t>
            </a:r>
            <a:br>
              <a:rPr lang="en-US" b="1">
                <a:latin typeface="Cascadia Code" panose="020B0609020000020004" pitchFamily="49" charset="0"/>
                <a:ea typeface="Cascadia Code" panose="020B0609020000020004" pitchFamily="49" charset="0"/>
                <a:cs typeface="Cascadia Code" panose="020B0609020000020004" pitchFamily="49" charset="0"/>
              </a:rPr>
            </a:br>
            <a:r>
              <a:rPr lang="en-US" b="1">
                <a:latin typeface="Cascadia Code" panose="020B0609020000020004" pitchFamily="49" charset="0"/>
                <a:ea typeface="Cascadia Code" panose="020B0609020000020004" pitchFamily="49" charset="0"/>
                <a:cs typeface="Cascadia Code" panose="020B0609020000020004" pitchFamily="49" charset="0"/>
              </a:rPr>
              <a:t>   (</a:t>
            </a:r>
            <a:r>
              <a:rPr lang="en-US" b="1" err="1">
                <a:latin typeface="Cascadia Code" panose="020B0609020000020004" pitchFamily="49" charset="0"/>
                <a:ea typeface="Cascadia Code" panose="020B0609020000020004" pitchFamily="49" charset="0"/>
                <a:cs typeface="Cascadia Code" panose="020B0609020000020004" pitchFamily="49" charset="0"/>
              </a:rPr>
              <a:t>freeNode</a:t>
            </a:r>
            <a:r>
              <a:rPr lang="en-US" b="1">
                <a:latin typeface="Cascadia Code" panose="020B0609020000020004" pitchFamily="49" charset="0"/>
                <a:ea typeface="Cascadia Code" panose="020B0609020000020004" pitchFamily="49" charset="0"/>
                <a:cs typeface="Cascadia Code" panose="020B0609020000020004" pitchFamily="49" charset="0"/>
              </a:rPr>
              <a:t>*)((</a:t>
            </a:r>
            <a:r>
              <a:rPr lang="en-US" b="1" err="1">
                <a:latin typeface="Cascadia Code" panose="020B0609020000020004" pitchFamily="49" charset="0"/>
                <a:ea typeface="Cascadia Code" panose="020B0609020000020004" pitchFamily="49" charset="0"/>
                <a:cs typeface="Cascadia Code" panose="020B0609020000020004" pitchFamily="49" charset="0"/>
              </a:rPr>
              <a:t>uintptr_t</a:t>
            </a:r>
            <a:r>
              <a:rPr lang="en-US" b="1">
                <a:latin typeface="Cascadia Code" panose="020B0609020000020004" pitchFamily="49" charset="0"/>
                <a:ea typeface="Cascadia Code" panose="020B0609020000020004" pitchFamily="49" charset="0"/>
                <a:cs typeface="Cascadia Code" panose="020B0609020000020004" pitchFamily="49" charset="0"/>
              </a:rPr>
              <a:t>)(n)-NODESIZE);</a:t>
            </a:r>
            <a:endParaRPr lang="en-US">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endParaRPr lang="en-US">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25" name="TextBox 24">
            <a:extLst>
              <a:ext uri="{FF2B5EF4-FFF2-40B4-BE49-F238E27FC236}">
                <a16:creationId xmlns:a16="http://schemas.microsoft.com/office/drawing/2014/main" id="{8C25F333-3762-69DE-1C4A-6248416050D9}"/>
              </a:ext>
            </a:extLst>
          </p:cNvPr>
          <p:cNvSpPr txBox="1"/>
          <p:nvPr/>
        </p:nvSpPr>
        <p:spPr>
          <a:xfrm>
            <a:off x="1247014" y="1873995"/>
            <a:ext cx="1899879" cy="523220"/>
          </a:xfrm>
          <a:prstGeom prst="rect">
            <a:avLst/>
          </a:prstGeom>
          <a:noFill/>
        </p:spPr>
        <p:txBody>
          <a:bodyPr wrap="none" rtlCol="0">
            <a:spAutoFit/>
          </a:bodyPr>
          <a:lstStyle/>
          <a:p>
            <a:r>
              <a:rPr lang="en-US" sz="2800"/>
              <a:t>NEWNODE</a:t>
            </a:r>
          </a:p>
        </p:txBody>
      </p:sp>
      <p:grpSp>
        <p:nvGrpSpPr>
          <p:cNvPr id="26" name="Group 25" descr="A memory frame with two sets of data (SIZE, NEXT, usable BYTES).  The next arrow from the first one points to the beginning of the second one.  The first one is labeled N Bytes, and the second M Bytes.">
            <a:extLst>
              <a:ext uri="{FF2B5EF4-FFF2-40B4-BE49-F238E27FC236}">
                <a16:creationId xmlns:a16="http://schemas.microsoft.com/office/drawing/2014/main" id="{E6FB892B-0F8B-ADDA-3E82-BC6B5D30AACD}"/>
              </a:ext>
            </a:extLst>
          </p:cNvPr>
          <p:cNvGrpSpPr/>
          <p:nvPr/>
        </p:nvGrpSpPr>
        <p:grpSpPr>
          <a:xfrm>
            <a:off x="1414004" y="2397215"/>
            <a:ext cx="7342401" cy="1793431"/>
            <a:chOff x="1414004" y="2397215"/>
            <a:chExt cx="7342401" cy="1793431"/>
          </a:xfrm>
        </p:grpSpPr>
        <p:grpSp>
          <p:nvGrpSpPr>
            <p:cNvPr id="29" name="Group 28">
              <a:extLst>
                <a:ext uri="{FF2B5EF4-FFF2-40B4-BE49-F238E27FC236}">
                  <a16:creationId xmlns:a16="http://schemas.microsoft.com/office/drawing/2014/main" id="{6069A713-DAD2-8C08-C44D-45813C038549}"/>
                </a:ext>
              </a:extLst>
            </p:cNvPr>
            <p:cNvGrpSpPr/>
            <p:nvPr/>
          </p:nvGrpSpPr>
          <p:grpSpPr>
            <a:xfrm>
              <a:off x="1414004" y="2915515"/>
              <a:ext cx="7342401" cy="1275131"/>
              <a:chOff x="1151742" y="3196516"/>
              <a:chExt cx="5879285" cy="1275131"/>
            </a:xfrm>
          </p:grpSpPr>
          <p:grpSp>
            <p:nvGrpSpPr>
              <p:cNvPr id="30" name="Group 29">
                <a:extLst>
                  <a:ext uri="{FF2B5EF4-FFF2-40B4-BE49-F238E27FC236}">
                    <a16:creationId xmlns:a16="http://schemas.microsoft.com/office/drawing/2014/main" id="{BBCCB791-3C68-F37A-C235-95634AE36B28}"/>
                  </a:ext>
                </a:extLst>
              </p:cNvPr>
              <p:cNvGrpSpPr/>
              <p:nvPr/>
            </p:nvGrpSpPr>
            <p:grpSpPr>
              <a:xfrm>
                <a:off x="1151742" y="3196516"/>
                <a:ext cx="5879285" cy="1275131"/>
                <a:chOff x="3348604" y="4948697"/>
                <a:chExt cx="5879285" cy="1275131"/>
              </a:xfrm>
            </p:grpSpPr>
            <p:sp>
              <p:nvSpPr>
                <p:cNvPr id="32" name="Rectangle: Rounded Corners 31">
                  <a:extLst>
                    <a:ext uri="{FF2B5EF4-FFF2-40B4-BE49-F238E27FC236}">
                      <a16:creationId xmlns:a16="http://schemas.microsoft.com/office/drawing/2014/main" id="{BFDF31BB-1F79-5DB1-25FD-DC961F22549C}"/>
                    </a:ext>
                  </a:extLst>
                </p:cNvPr>
                <p:cNvSpPr/>
                <p:nvPr/>
              </p:nvSpPr>
              <p:spPr>
                <a:xfrm>
                  <a:off x="3348604" y="4948701"/>
                  <a:ext cx="5879285" cy="1275127"/>
                </a:xfrm>
                <a:prstGeom prst="roundRect">
                  <a:avLst/>
                </a:prstGeom>
                <a:noFill/>
                <a:ln w="5715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Rounded Corners 32">
                  <a:extLst>
                    <a:ext uri="{FF2B5EF4-FFF2-40B4-BE49-F238E27FC236}">
                      <a16:creationId xmlns:a16="http://schemas.microsoft.com/office/drawing/2014/main" id="{29DEF63E-6A1F-0B6E-CDA7-3B67B0815034}"/>
                    </a:ext>
                  </a:extLst>
                </p:cNvPr>
                <p:cNvSpPr/>
                <p:nvPr/>
              </p:nvSpPr>
              <p:spPr>
                <a:xfrm>
                  <a:off x="3395561" y="4948699"/>
                  <a:ext cx="343670"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SIZE</a:t>
                  </a:r>
                </a:p>
              </p:txBody>
            </p:sp>
            <p:sp>
              <p:nvSpPr>
                <p:cNvPr id="34" name="Rectangle: Rounded Corners 33">
                  <a:extLst>
                    <a:ext uri="{FF2B5EF4-FFF2-40B4-BE49-F238E27FC236}">
                      <a16:creationId xmlns:a16="http://schemas.microsoft.com/office/drawing/2014/main" id="{907FC23B-6909-B19E-33E6-23227AC285FE}"/>
                    </a:ext>
                  </a:extLst>
                </p:cNvPr>
                <p:cNvSpPr/>
                <p:nvPr/>
              </p:nvSpPr>
              <p:spPr>
                <a:xfrm>
                  <a:off x="3739232" y="4948697"/>
                  <a:ext cx="343671"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NEXT</a:t>
                  </a:r>
                </a:p>
              </p:txBody>
            </p:sp>
          </p:grpSp>
          <p:sp>
            <p:nvSpPr>
              <p:cNvPr id="31" name="Rectangle: Rounded Corners 30">
                <a:extLst>
                  <a:ext uri="{FF2B5EF4-FFF2-40B4-BE49-F238E27FC236}">
                    <a16:creationId xmlns:a16="http://schemas.microsoft.com/office/drawing/2014/main" id="{C61E949F-4C96-E9C3-438C-BA12AA73B7A9}"/>
                  </a:ext>
                </a:extLst>
              </p:cNvPr>
              <p:cNvSpPr/>
              <p:nvPr/>
            </p:nvSpPr>
            <p:spPr>
              <a:xfrm>
                <a:off x="1886041" y="3196519"/>
                <a:ext cx="1660864"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N bytes</a:t>
                </a:r>
              </a:p>
            </p:txBody>
          </p:sp>
        </p:grpSp>
        <p:sp>
          <p:nvSpPr>
            <p:cNvPr id="36" name="Rectangle: Rounded Corners 35">
              <a:extLst>
                <a:ext uri="{FF2B5EF4-FFF2-40B4-BE49-F238E27FC236}">
                  <a16:creationId xmlns:a16="http://schemas.microsoft.com/office/drawing/2014/main" id="{A53727CF-4A69-A150-BA91-1B1F4C427796}"/>
                </a:ext>
              </a:extLst>
            </p:cNvPr>
            <p:cNvSpPr/>
            <p:nvPr/>
          </p:nvSpPr>
          <p:spPr>
            <a:xfrm>
              <a:off x="4423482" y="2905393"/>
              <a:ext cx="429196"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SIZE</a:t>
              </a:r>
            </a:p>
          </p:txBody>
        </p:sp>
        <p:sp>
          <p:nvSpPr>
            <p:cNvPr id="37" name="Rectangle: Rounded Corners 36">
              <a:extLst>
                <a:ext uri="{FF2B5EF4-FFF2-40B4-BE49-F238E27FC236}">
                  <a16:creationId xmlns:a16="http://schemas.microsoft.com/office/drawing/2014/main" id="{21F79004-DEED-4268-30FA-73946BEB9201}"/>
                </a:ext>
              </a:extLst>
            </p:cNvPr>
            <p:cNvSpPr/>
            <p:nvPr/>
          </p:nvSpPr>
          <p:spPr>
            <a:xfrm>
              <a:off x="4852678" y="2905391"/>
              <a:ext cx="429197"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NEXT</a:t>
              </a:r>
            </a:p>
          </p:txBody>
        </p:sp>
        <p:sp>
          <p:nvSpPr>
            <p:cNvPr id="38" name="Rectangle: Rounded Corners 37">
              <a:extLst>
                <a:ext uri="{FF2B5EF4-FFF2-40B4-BE49-F238E27FC236}">
                  <a16:creationId xmlns:a16="http://schemas.microsoft.com/office/drawing/2014/main" id="{D3130A95-30BD-E2A5-EB79-DD5A83D0E1DF}"/>
                </a:ext>
              </a:extLst>
            </p:cNvPr>
            <p:cNvSpPr/>
            <p:nvPr/>
          </p:nvSpPr>
          <p:spPr>
            <a:xfrm>
              <a:off x="5300132" y="2905394"/>
              <a:ext cx="3406797"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M bytes</a:t>
              </a:r>
            </a:p>
          </p:txBody>
        </p:sp>
        <p:cxnSp>
          <p:nvCxnSpPr>
            <p:cNvPr id="22" name="Connector: Curved 21">
              <a:extLst>
                <a:ext uri="{FF2B5EF4-FFF2-40B4-BE49-F238E27FC236}">
                  <a16:creationId xmlns:a16="http://schemas.microsoft.com/office/drawing/2014/main" id="{EBFDB8A5-9380-3ED3-DEE2-9C5776ADD25D}"/>
                </a:ext>
              </a:extLst>
            </p:cNvPr>
            <p:cNvCxnSpPr>
              <a:cxnSpLocks/>
              <a:stCxn id="25" idx="2"/>
              <a:endCxn id="32" idx="1"/>
            </p:cNvCxnSpPr>
            <p:nvPr/>
          </p:nvCxnSpPr>
          <p:spPr>
            <a:xfrm rot="5400000">
              <a:off x="1227545" y="2583674"/>
              <a:ext cx="1155868" cy="782950"/>
            </a:xfrm>
            <a:prstGeom prst="curvedConnector4">
              <a:avLst>
                <a:gd name="adj1" fmla="val 22421"/>
                <a:gd name="adj2" fmla="val 129197"/>
              </a:avLst>
            </a:prstGeom>
            <a:ln w="57150">
              <a:tailEnd type="triangle"/>
            </a:ln>
          </p:spPr>
          <p:style>
            <a:lnRef idx="1">
              <a:schemeClr val="accent1"/>
            </a:lnRef>
            <a:fillRef idx="0">
              <a:schemeClr val="accent1"/>
            </a:fillRef>
            <a:effectRef idx="0">
              <a:schemeClr val="accent1"/>
            </a:effectRef>
            <a:fontRef idx="minor">
              <a:schemeClr val="tx1"/>
            </a:fontRef>
          </p:style>
        </p:cxnSp>
      </p:grpSp>
      <p:cxnSp>
        <p:nvCxnSpPr>
          <p:cNvPr id="40" name="Connector: Curved 39">
            <a:extLst>
              <a:ext uri="{FF2B5EF4-FFF2-40B4-BE49-F238E27FC236}">
                <a16:creationId xmlns:a16="http://schemas.microsoft.com/office/drawing/2014/main" id="{826D07E1-65A4-C36F-613E-C680AEF1C052}"/>
              </a:ext>
              <a:ext uri="{C183D7F6-B498-43B3-948B-1728B52AA6E4}">
                <adec:decorative xmlns:adec="http://schemas.microsoft.com/office/drawing/2017/decorative" val="1"/>
              </a:ext>
            </a:extLst>
          </p:cNvPr>
          <p:cNvCxnSpPr>
            <a:cxnSpLocks/>
            <a:stCxn id="34" idx="2"/>
            <a:endCxn id="31" idx="3"/>
          </p:cNvCxnSpPr>
          <p:nvPr/>
        </p:nvCxnSpPr>
        <p:spPr>
          <a:xfrm rot="5400000" flipH="1" flipV="1">
            <a:off x="2942054" y="2727470"/>
            <a:ext cx="637560" cy="2288784"/>
          </a:xfrm>
          <a:prstGeom prst="curvedConnector4">
            <a:avLst>
              <a:gd name="adj1" fmla="val -35856"/>
              <a:gd name="adj2" fmla="val 109988"/>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86CC4F32-75AA-6A5E-6568-7F3C674C3E65}"/>
              </a:ext>
            </a:extLst>
          </p:cNvPr>
          <p:cNvSpPr txBox="1"/>
          <p:nvPr/>
        </p:nvSpPr>
        <p:spPr>
          <a:xfrm>
            <a:off x="781352" y="5725180"/>
            <a:ext cx="1899879" cy="523220"/>
          </a:xfrm>
          <a:prstGeom prst="rect">
            <a:avLst/>
          </a:prstGeom>
          <a:noFill/>
        </p:spPr>
        <p:txBody>
          <a:bodyPr wrap="none" rtlCol="0">
            <a:spAutoFit/>
          </a:bodyPr>
          <a:lstStyle/>
          <a:p>
            <a:r>
              <a:rPr lang="en-US" sz="2800" dirty="0"/>
              <a:t>NEWNODE</a:t>
            </a:r>
          </a:p>
        </p:txBody>
      </p:sp>
      <p:grpSp>
        <p:nvGrpSpPr>
          <p:cNvPr id="21" name="Group 20" descr="A memory fram with an arrow labeld freelistnode pointing to the front, and the usable memory block labeled N+M">
            <a:extLst>
              <a:ext uri="{FF2B5EF4-FFF2-40B4-BE49-F238E27FC236}">
                <a16:creationId xmlns:a16="http://schemas.microsoft.com/office/drawing/2014/main" id="{89E5FB41-25E6-2AB7-4EA0-CA6111DF0C86}"/>
              </a:ext>
            </a:extLst>
          </p:cNvPr>
          <p:cNvGrpSpPr/>
          <p:nvPr/>
        </p:nvGrpSpPr>
        <p:grpSpPr>
          <a:xfrm>
            <a:off x="2681231" y="4686003"/>
            <a:ext cx="8791887" cy="1300787"/>
            <a:chOff x="2681231" y="4686003"/>
            <a:chExt cx="8791887" cy="1300787"/>
          </a:xfrm>
        </p:grpSpPr>
        <p:grpSp>
          <p:nvGrpSpPr>
            <p:cNvPr id="9" name="Group 8">
              <a:extLst>
                <a:ext uri="{FF2B5EF4-FFF2-40B4-BE49-F238E27FC236}">
                  <a16:creationId xmlns:a16="http://schemas.microsoft.com/office/drawing/2014/main" id="{271FD3D9-5CBF-3EBA-2642-54033F1F8370}"/>
                </a:ext>
              </a:extLst>
            </p:cNvPr>
            <p:cNvGrpSpPr/>
            <p:nvPr/>
          </p:nvGrpSpPr>
          <p:grpSpPr>
            <a:xfrm>
              <a:off x="4130717" y="4686003"/>
              <a:ext cx="7342401" cy="1275131"/>
              <a:chOff x="1151742" y="3196516"/>
              <a:chExt cx="5879285" cy="1275131"/>
            </a:xfrm>
          </p:grpSpPr>
          <p:grpSp>
            <p:nvGrpSpPr>
              <p:cNvPr id="19" name="Group 18">
                <a:extLst>
                  <a:ext uri="{FF2B5EF4-FFF2-40B4-BE49-F238E27FC236}">
                    <a16:creationId xmlns:a16="http://schemas.microsoft.com/office/drawing/2014/main" id="{2F679993-086D-A7E0-7817-B4E44E4DB382}"/>
                  </a:ext>
                </a:extLst>
              </p:cNvPr>
              <p:cNvGrpSpPr/>
              <p:nvPr/>
            </p:nvGrpSpPr>
            <p:grpSpPr>
              <a:xfrm>
                <a:off x="1151742" y="3196516"/>
                <a:ext cx="5879285" cy="1275131"/>
                <a:chOff x="3348604" y="4948697"/>
                <a:chExt cx="5879285" cy="1275131"/>
              </a:xfrm>
            </p:grpSpPr>
            <p:sp>
              <p:nvSpPr>
                <p:cNvPr id="12" name="Rectangle: Rounded Corners 11">
                  <a:extLst>
                    <a:ext uri="{FF2B5EF4-FFF2-40B4-BE49-F238E27FC236}">
                      <a16:creationId xmlns:a16="http://schemas.microsoft.com/office/drawing/2014/main" id="{735B8BAC-3A01-3BD3-3A1D-7C87C439DEA9}"/>
                    </a:ext>
                  </a:extLst>
                </p:cNvPr>
                <p:cNvSpPr/>
                <p:nvPr/>
              </p:nvSpPr>
              <p:spPr>
                <a:xfrm>
                  <a:off x="3348604" y="4948701"/>
                  <a:ext cx="5879285" cy="1275127"/>
                </a:xfrm>
                <a:prstGeom prst="roundRect">
                  <a:avLst/>
                </a:prstGeom>
                <a:noFill/>
                <a:ln w="5715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id="{62C5616C-C1C8-FDC2-4B49-1DCA2712F423}"/>
                    </a:ext>
                  </a:extLst>
                </p:cNvPr>
                <p:cNvSpPr/>
                <p:nvPr/>
              </p:nvSpPr>
              <p:spPr>
                <a:xfrm>
                  <a:off x="3395561" y="4948699"/>
                  <a:ext cx="343670"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SIZE</a:t>
                  </a:r>
                </a:p>
              </p:txBody>
            </p:sp>
            <p:sp>
              <p:nvSpPr>
                <p:cNvPr id="14" name="Rectangle: Rounded Corners 13">
                  <a:extLst>
                    <a:ext uri="{FF2B5EF4-FFF2-40B4-BE49-F238E27FC236}">
                      <a16:creationId xmlns:a16="http://schemas.microsoft.com/office/drawing/2014/main" id="{A735B2CC-573D-66A6-8ABD-6188BA2FA6FA}"/>
                    </a:ext>
                  </a:extLst>
                </p:cNvPr>
                <p:cNvSpPr/>
                <p:nvPr/>
              </p:nvSpPr>
              <p:spPr>
                <a:xfrm>
                  <a:off x="3739232" y="4948697"/>
                  <a:ext cx="343671"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a:solidFill>
                        <a:srgbClr val="000000"/>
                      </a:solidFill>
                    </a:rPr>
                    <a:t>NEXT</a:t>
                  </a:r>
                </a:p>
              </p:txBody>
            </p:sp>
          </p:grpSp>
          <p:sp>
            <p:nvSpPr>
              <p:cNvPr id="20" name="Rectangle: Rounded Corners 19">
                <a:extLst>
                  <a:ext uri="{FF2B5EF4-FFF2-40B4-BE49-F238E27FC236}">
                    <a16:creationId xmlns:a16="http://schemas.microsoft.com/office/drawing/2014/main" id="{AA7CB2BE-66DD-387F-C150-B94E1656446A}"/>
                  </a:ext>
                </a:extLst>
              </p:cNvPr>
              <p:cNvSpPr/>
              <p:nvPr/>
            </p:nvSpPr>
            <p:spPr>
              <a:xfrm>
                <a:off x="1886040" y="3196519"/>
                <a:ext cx="5119488" cy="1275127"/>
              </a:xfrm>
              <a:prstGeom prst="round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dirty="0">
                    <a:solidFill>
                      <a:srgbClr val="000000"/>
                    </a:solidFill>
                  </a:rPr>
                  <a:t>N+M+NODESIZE</a:t>
                </a:r>
              </a:p>
            </p:txBody>
          </p:sp>
        </p:grpSp>
        <p:cxnSp>
          <p:nvCxnSpPr>
            <p:cNvPr id="23" name="Connector: Curved 22">
              <a:extLst>
                <a:ext uri="{FF2B5EF4-FFF2-40B4-BE49-F238E27FC236}">
                  <a16:creationId xmlns:a16="http://schemas.microsoft.com/office/drawing/2014/main" id="{5ABF1453-C727-3042-5C3B-5595684C8B00}"/>
                </a:ext>
              </a:extLst>
            </p:cNvPr>
            <p:cNvCxnSpPr>
              <a:cxnSpLocks/>
              <a:stCxn id="11" idx="3"/>
              <a:endCxn id="12" idx="1"/>
            </p:cNvCxnSpPr>
            <p:nvPr/>
          </p:nvCxnSpPr>
          <p:spPr>
            <a:xfrm flipV="1">
              <a:off x="2681231" y="5323571"/>
              <a:ext cx="1449486" cy="663219"/>
            </a:xfrm>
            <a:prstGeom prst="curvedConnector3">
              <a:avLst>
                <a:gd name="adj1" fmla="val 50000"/>
              </a:avLst>
            </a:prstGeom>
            <a:ln w="57150">
              <a:tailEnd type="triangle"/>
            </a:ln>
          </p:spPr>
          <p:style>
            <a:lnRef idx="1">
              <a:schemeClr val="accent1"/>
            </a:lnRef>
            <a:fillRef idx="0">
              <a:schemeClr val="accent1"/>
            </a:fillRef>
            <a:effectRef idx="0">
              <a:schemeClr val="accent1"/>
            </a:effectRef>
            <a:fontRef idx="minor">
              <a:schemeClr val="tx1"/>
            </a:fontRef>
          </p:style>
        </p:cxnSp>
      </p:grpSp>
      <p:sp>
        <p:nvSpPr>
          <p:cNvPr id="4" name="Footer Placeholder 3">
            <a:extLst>
              <a:ext uri="{FF2B5EF4-FFF2-40B4-BE49-F238E27FC236}">
                <a16:creationId xmlns:a16="http://schemas.microsoft.com/office/drawing/2014/main" id="{2A67849D-AAB9-1F53-A07B-3B57D4509468}"/>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CSE 374 SP26  Lecture C Memory Details, Professor Hazen</a:t>
            </a:r>
          </a:p>
        </p:txBody>
      </p:sp>
      <p:sp>
        <p:nvSpPr>
          <p:cNvPr id="5" name="Slide Number Placeholder 4">
            <a:extLst>
              <a:ext uri="{FF2B5EF4-FFF2-40B4-BE49-F238E27FC236}">
                <a16:creationId xmlns:a16="http://schemas.microsoft.com/office/drawing/2014/main" id="{6D90B2D0-63AF-B922-2C3B-1973AF9B689A}"/>
              </a:ext>
              <a:ext uri="{C183D7F6-B498-43B3-948B-1728B52AA6E4}">
                <adec:decorative xmlns:adec="http://schemas.microsoft.com/office/drawing/2017/decorative" val="1"/>
              </a:ext>
            </a:extLst>
          </p:cNvPr>
          <p:cNvSpPr>
            <a:spLocks noGrp="1"/>
          </p:cNvSpPr>
          <p:nvPr>
            <p:ph type="sldNum" sz="quarter" idx="12"/>
          </p:nvPr>
        </p:nvSpPr>
        <p:spPr/>
        <p:txBody>
          <a:bodyPr/>
          <a:lstStyle/>
          <a:p>
            <a:fld id="{4FAB73BC-B049-4115-A692-8D63A059BFB8}" type="slidenum">
              <a:rPr lang="en-US" smtClean="0"/>
              <a:t>26</a:t>
            </a:fld>
            <a:endParaRPr lang="en-US"/>
          </a:p>
        </p:txBody>
      </p:sp>
    </p:spTree>
    <p:extLst>
      <p:ext uri="{BB962C8B-B14F-4D97-AF65-F5344CB8AC3E}">
        <p14:creationId xmlns:p14="http://schemas.microsoft.com/office/powerpoint/2010/main" val="5225876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F3009-65E1-A54F-9CCE-11F7B31FF4E3}"/>
              </a:ext>
            </a:extLst>
          </p:cNvPr>
          <p:cNvSpPr>
            <a:spLocks noGrp="1"/>
          </p:cNvSpPr>
          <p:nvPr>
            <p:ph type="title"/>
          </p:nvPr>
        </p:nvSpPr>
        <p:spPr>
          <a:xfrm>
            <a:off x="1143000" y="609600"/>
            <a:ext cx="9875520" cy="747623"/>
          </a:xfrm>
        </p:spPr>
        <p:txBody>
          <a:bodyPr/>
          <a:lstStyle/>
          <a:p>
            <a:r>
              <a:rPr lang="en-US" err="1"/>
              <a:t>Freelist</a:t>
            </a:r>
            <a:r>
              <a:rPr lang="en-US"/>
              <a:t> invariants</a:t>
            </a:r>
          </a:p>
        </p:txBody>
      </p:sp>
      <p:sp>
        <p:nvSpPr>
          <p:cNvPr id="9" name="Content Placeholder 8">
            <a:extLst>
              <a:ext uri="{FF2B5EF4-FFF2-40B4-BE49-F238E27FC236}">
                <a16:creationId xmlns:a16="http://schemas.microsoft.com/office/drawing/2014/main" id="{3BB7F971-FC7D-7F3C-F4B8-48BEEE5D0E6C}"/>
              </a:ext>
            </a:extLst>
          </p:cNvPr>
          <p:cNvSpPr>
            <a:spLocks noGrp="1"/>
          </p:cNvSpPr>
          <p:nvPr>
            <p:ph idx="1"/>
          </p:nvPr>
        </p:nvSpPr>
        <p:spPr>
          <a:xfrm>
            <a:off x="1143000" y="1696528"/>
            <a:ext cx="10422147" cy="4399472"/>
          </a:xfrm>
        </p:spPr>
        <p:txBody>
          <a:bodyPr>
            <a:normAutofit fontScale="85000" lnSpcReduction="20000"/>
          </a:bodyPr>
          <a:lstStyle/>
          <a:p>
            <a:pPr marL="45720" indent="0">
              <a:buNone/>
            </a:pPr>
            <a:r>
              <a:rPr lang="en-US" sz="2800" b="1"/>
              <a:t>Check for possible problems with the free list data structure. This function should use asserts to verify that:</a:t>
            </a:r>
            <a:br>
              <a:rPr lang="en-US" sz="2800" b="1"/>
            </a:br>
            <a:endParaRPr lang="en-US" sz="2800" b="1"/>
          </a:p>
          <a:p>
            <a:pPr fontAlgn="base">
              <a:lnSpc>
                <a:spcPct val="120000"/>
              </a:lnSpc>
              <a:spcBef>
                <a:spcPts val="0"/>
              </a:spcBef>
            </a:pPr>
            <a:r>
              <a:rPr lang="en-US"/>
              <a:t>Blocks are ordered with increasing memory addresses</a:t>
            </a:r>
          </a:p>
          <a:p>
            <a:pPr fontAlgn="base">
              <a:lnSpc>
                <a:spcPct val="120000"/>
              </a:lnSpc>
              <a:spcBef>
                <a:spcPts val="0"/>
              </a:spcBef>
            </a:pPr>
            <a:r>
              <a:rPr lang="en-US"/>
              <a:t>Block sizes are positive numbers and no smaller than whatever minimum size you are using</a:t>
            </a:r>
          </a:p>
          <a:p>
            <a:pPr fontAlgn="base">
              <a:lnSpc>
                <a:spcPct val="120000"/>
              </a:lnSpc>
              <a:spcBef>
                <a:spcPts val="0"/>
              </a:spcBef>
            </a:pPr>
            <a:r>
              <a:rPr lang="en-US"/>
              <a:t>Blocks do not overlap (the start + length of a block is not an address in the middle of a later block on the list)</a:t>
            </a:r>
          </a:p>
          <a:p>
            <a:pPr fontAlgn="base">
              <a:lnSpc>
                <a:spcPct val="120000"/>
              </a:lnSpc>
              <a:spcBef>
                <a:spcPts val="0"/>
              </a:spcBef>
            </a:pPr>
            <a:r>
              <a:rPr lang="en-US"/>
              <a:t>Blocks are not touching (the start + length of a block should not be the address of the next block on the list)</a:t>
            </a:r>
          </a:p>
          <a:p>
            <a:pPr>
              <a:lnSpc>
                <a:spcPct val="120000"/>
              </a:lnSpc>
              <a:spcBef>
                <a:spcPts val="0"/>
              </a:spcBef>
            </a:pPr>
            <a:r>
              <a:rPr lang="en-US"/>
              <a:t>If no errors are detected, this function should return silently after performing these tests. If an error is detected, then an assert should fail and cause the program to terminate at that point. </a:t>
            </a:r>
          </a:p>
          <a:p>
            <a:pPr marL="45720" indent="0">
              <a:buNone/>
            </a:pPr>
            <a:r>
              <a:rPr lang="en-US" b="1">
                <a:latin typeface="Cascadia Code" panose="020B0609020000020004" pitchFamily="49" charset="0"/>
                <a:ea typeface="Cascadia Code" panose="020B0609020000020004" pitchFamily="49" charset="0"/>
                <a:cs typeface="Cascadia Code" panose="020B0609020000020004" pitchFamily="49" charset="0"/>
              </a:rPr>
              <a:t>void </a:t>
            </a:r>
            <a:r>
              <a:rPr lang="en-US" b="1" err="1">
                <a:latin typeface="Cascadia Code" panose="020B0609020000020004" pitchFamily="49" charset="0"/>
                <a:ea typeface="Cascadia Code" panose="020B0609020000020004" pitchFamily="49" charset="0"/>
                <a:cs typeface="Cascadia Code" panose="020B0609020000020004" pitchFamily="49" charset="0"/>
              </a:rPr>
              <a:t>check_heap</a:t>
            </a:r>
            <a:r>
              <a:rPr lang="en-US" b="1">
                <a:latin typeface="Cascadia Code" panose="020B0609020000020004" pitchFamily="49" charset="0"/>
                <a:ea typeface="Cascadia Code" panose="020B0609020000020004" pitchFamily="49" charset="0"/>
                <a:cs typeface="Cascadia Code" panose="020B0609020000020004" pitchFamily="49" charset="0"/>
              </a:rPr>
              <a:t>() {</a:t>
            </a:r>
            <a:br>
              <a:rPr lang="en-US">
                <a:latin typeface="Cascadia Code" panose="020B0609020000020004" pitchFamily="49" charset="0"/>
                <a:ea typeface="Cascadia Code" panose="020B0609020000020004" pitchFamily="49" charset="0"/>
                <a:cs typeface="Cascadia Code" panose="020B0609020000020004" pitchFamily="49" charset="0"/>
              </a:rPr>
            </a:br>
            <a:r>
              <a:rPr lang="en-US">
                <a:latin typeface="Cascadia Code" panose="020B0609020000020004" pitchFamily="49" charset="0"/>
                <a:ea typeface="Cascadia Code" panose="020B0609020000020004" pitchFamily="49" charset="0"/>
                <a:cs typeface="Cascadia Code" panose="020B0609020000020004" pitchFamily="49" charset="0"/>
              </a:rPr>
              <a:t>  </a:t>
            </a:r>
            <a:r>
              <a:rPr lang="en-US" b="1">
                <a:latin typeface="Cascadia Code" panose="020B0609020000020004" pitchFamily="49" charset="0"/>
                <a:ea typeface="Cascadia Code" panose="020B0609020000020004" pitchFamily="49" charset="0"/>
                <a:cs typeface="Cascadia Code" panose="020B0609020000020004" pitchFamily="49" charset="0"/>
              </a:rPr>
              <a:t>if (!</a:t>
            </a:r>
            <a:r>
              <a:rPr lang="en-US" b="1" err="1">
                <a:latin typeface="Cascadia Code" panose="020B0609020000020004" pitchFamily="49" charset="0"/>
                <a:ea typeface="Cascadia Code" panose="020B0609020000020004" pitchFamily="49" charset="0"/>
                <a:cs typeface="Cascadia Code" panose="020B0609020000020004" pitchFamily="49" charset="0"/>
              </a:rPr>
              <a:t>freelist</a:t>
            </a:r>
            <a:r>
              <a:rPr lang="en-US" b="1">
                <a:latin typeface="Cascadia Code" panose="020B0609020000020004" pitchFamily="49" charset="0"/>
                <a:ea typeface="Cascadia Code" panose="020B0609020000020004" pitchFamily="49" charset="0"/>
                <a:cs typeface="Cascadia Code" panose="020B0609020000020004" pitchFamily="49" charset="0"/>
              </a:rPr>
              <a:t>) return;</a:t>
            </a:r>
            <a:br>
              <a:rPr lang="en-US" b="1">
                <a:latin typeface="Cascadia Code" panose="020B0609020000020004" pitchFamily="49" charset="0"/>
                <a:ea typeface="Cascadia Code" panose="020B0609020000020004" pitchFamily="49" charset="0"/>
                <a:cs typeface="Cascadia Code" panose="020B0609020000020004" pitchFamily="49" charset="0"/>
              </a:rPr>
            </a:br>
            <a:r>
              <a:rPr lang="en-US" b="1">
                <a:latin typeface="Cascadia Code" panose="020B0609020000020004" pitchFamily="49" charset="0"/>
                <a:ea typeface="Cascadia Code" panose="020B0609020000020004" pitchFamily="49" charset="0"/>
                <a:cs typeface="Cascadia Code" panose="020B0609020000020004" pitchFamily="49" charset="0"/>
              </a:rPr>
              <a:t>  &lt; …….&gt;</a:t>
            </a:r>
            <a:br>
              <a:rPr lang="en-US" b="1">
                <a:latin typeface="Cascadia Code" panose="020B0609020000020004" pitchFamily="49" charset="0"/>
                <a:ea typeface="Cascadia Code" panose="020B0609020000020004" pitchFamily="49" charset="0"/>
                <a:cs typeface="Cascadia Code" panose="020B0609020000020004" pitchFamily="49" charset="0"/>
              </a:rPr>
            </a:br>
            <a:r>
              <a:rPr lang="en-US" b="1">
                <a:latin typeface="Cascadia Code" panose="020B0609020000020004" pitchFamily="49" charset="0"/>
                <a:ea typeface="Cascadia Code" panose="020B0609020000020004" pitchFamily="49" charset="0"/>
                <a:cs typeface="Cascadia Code" panose="020B0609020000020004" pitchFamily="49" charset="0"/>
              </a:rPr>
              <a:t>  assert (mins &gt;= MINSIZE);</a:t>
            </a:r>
            <a:br>
              <a:rPr lang="en-US" b="1">
                <a:latin typeface="Cascadia Code" panose="020B0609020000020004" pitchFamily="49" charset="0"/>
                <a:ea typeface="Cascadia Code" panose="020B0609020000020004" pitchFamily="49" charset="0"/>
                <a:cs typeface="Cascadia Code" panose="020B0609020000020004" pitchFamily="49" charset="0"/>
              </a:rPr>
            </a:br>
            <a:r>
              <a:rPr lang="en-US" b="1">
                <a:latin typeface="Cascadia Code" panose="020B0609020000020004" pitchFamily="49" charset="0"/>
                <a:ea typeface="Cascadia Code" panose="020B0609020000020004" pitchFamily="49" charset="0"/>
                <a:cs typeface="Cascadia Code" panose="020B0609020000020004" pitchFamily="49" charset="0"/>
              </a:rPr>
              <a:t>}</a:t>
            </a:r>
            <a:endParaRPr lang="en-US">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endParaRPr lang="en-US"/>
          </a:p>
        </p:txBody>
      </p:sp>
      <p:sp>
        <p:nvSpPr>
          <p:cNvPr id="5" name="Footer Placeholder 4">
            <a:extLst>
              <a:ext uri="{FF2B5EF4-FFF2-40B4-BE49-F238E27FC236}">
                <a16:creationId xmlns:a16="http://schemas.microsoft.com/office/drawing/2014/main" id="{A1EB9FA4-A484-DD1A-146B-1D3A2130623C}"/>
              </a:ext>
            </a:extLst>
          </p:cNvPr>
          <p:cNvSpPr>
            <a:spLocks noGrp="1"/>
          </p:cNvSpPr>
          <p:nvPr>
            <p:ph type="ftr" sz="quarter" idx="11"/>
          </p:nvPr>
        </p:nvSpPr>
        <p:spPr/>
        <p:txBody>
          <a:bodyPr/>
          <a:lstStyle/>
          <a:p>
            <a:r>
              <a:rPr lang="en-US"/>
              <a:t>CSE 374 SP26  Lecture C Memory Details, Professor Hazen</a:t>
            </a:r>
          </a:p>
        </p:txBody>
      </p:sp>
      <p:sp>
        <p:nvSpPr>
          <p:cNvPr id="6" name="Slide Number Placeholder 5">
            <a:extLst>
              <a:ext uri="{FF2B5EF4-FFF2-40B4-BE49-F238E27FC236}">
                <a16:creationId xmlns:a16="http://schemas.microsoft.com/office/drawing/2014/main" id="{975A5D3F-F3B9-8688-40AD-A97358B9BEB5}"/>
              </a:ext>
            </a:extLst>
          </p:cNvPr>
          <p:cNvSpPr>
            <a:spLocks noGrp="1"/>
          </p:cNvSpPr>
          <p:nvPr>
            <p:ph type="sldNum" sz="quarter" idx="12"/>
          </p:nvPr>
        </p:nvSpPr>
        <p:spPr/>
        <p:txBody>
          <a:bodyPr/>
          <a:lstStyle/>
          <a:p>
            <a:fld id="{4FAB73BC-B049-4115-A692-8D63A059BFB8}" type="slidenum">
              <a:rPr lang="en-US" smtClean="0"/>
              <a:t>27</a:t>
            </a:fld>
            <a:endParaRPr lang="en-US"/>
          </a:p>
        </p:txBody>
      </p:sp>
    </p:spTree>
    <p:extLst>
      <p:ext uri="{BB962C8B-B14F-4D97-AF65-F5344CB8AC3E}">
        <p14:creationId xmlns:p14="http://schemas.microsoft.com/office/powerpoint/2010/main" val="19352887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29E7461E-D3EF-467C-90B0-A07159CA6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6187544F-2A96-4442-9598-104754EE63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7" name="Straight Connector 16">
            <a:extLst>
              <a:ext uri="{FF2B5EF4-FFF2-40B4-BE49-F238E27FC236}">
                <a16:creationId xmlns:a16="http://schemas.microsoft.com/office/drawing/2014/main" id="{9288961F-689B-486C-86C4-49DA3F389C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9" name="Rectangle 18">
            <a:extLst>
              <a:ext uri="{FF2B5EF4-FFF2-40B4-BE49-F238E27FC236}">
                <a16:creationId xmlns:a16="http://schemas.microsoft.com/office/drawing/2014/main" id="{0E2A42E5-92EC-4404-93C4-E129D9F84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1" name="Rectangle 20">
            <a:extLst>
              <a:ext uri="{FF2B5EF4-FFF2-40B4-BE49-F238E27FC236}">
                <a16:creationId xmlns:a16="http://schemas.microsoft.com/office/drawing/2014/main" id="{6AD1008E-ADE3-480B-BE00-EE35E5DE7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23" name="Straight Connector 22">
            <a:extLst>
              <a:ext uri="{FF2B5EF4-FFF2-40B4-BE49-F238E27FC236}">
                <a16:creationId xmlns:a16="http://schemas.microsoft.com/office/drawing/2014/main" id="{2C4ABAC2-DD1F-42F1-A5B1-CFFE8C95CE0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5323114"/>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Title 5">
            <a:extLst>
              <a:ext uri="{FF2B5EF4-FFF2-40B4-BE49-F238E27FC236}">
                <a16:creationId xmlns:a16="http://schemas.microsoft.com/office/drawing/2014/main" id="{4A2B6BB4-6984-79D8-ECB5-8D452F08FE77}"/>
              </a:ext>
            </a:extLst>
          </p:cNvPr>
          <p:cNvSpPr>
            <a:spLocks noGrp="1"/>
          </p:cNvSpPr>
          <p:nvPr>
            <p:ph type="title"/>
          </p:nvPr>
        </p:nvSpPr>
        <p:spPr>
          <a:xfrm>
            <a:off x="1109980" y="3895344"/>
            <a:ext cx="9966960" cy="1490472"/>
          </a:xfrm>
        </p:spPr>
        <p:txBody>
          <a:bodyPr vert="horz" lIns="91440" tIns="45720" rIns="91440" bIns="45720" rtlCol="0" anchor="b">
            <a:normAutofit/>
          </a:bodyPr>
          <a:lstStyle/>
          <a:p>
            <a:pPr algn="ctr">
              <a:lnSpc>
                <a:spcPct val="85000"/>
              </a:lnSpc>
            </a:pPr>
            <a:r>
              <a:rPr lang="en-US" sz="6600" b="1" cap="all"/>
              <a:t>Extras</a:t>
            </a:r>
          </a:p>
        </p:txBody>
      </p:sp>
      <p:pic>
        <p:nvPicPr>
          <p:cNvPr id="10" name="Graphic 9" descr="Star">
            <a:extLst>
              <a:ext uri="{FF2B5EF4-FFF2-40B4-BE49-F238E27FC236}">
                <a16:creationId xmlns:a16="http://schemas.microsoft.com/office/drawing/2014/main" id="{7C7187D5-7867-3600-0720-81CC5996C5C8}"/>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4697633" y="838090"/>
            <a:ext cx="2796733" cy="2796733"/>
          </a:xfrm>
          <a:prstGeom prst="rect">
            <a:avLst/>
          </a:prstGeom>
        </p:spPr>
      </p:pic>
      <p:sp>
        <p:nvSpPr>
          <p:cNvPr id="4" name="Footer Placeholder 3">
            <a:extLst>
              <a:ext uri="{FF2B5EF4-FFF2-40B4-BE49-F238E27FC236}">
                <a16:creationId xmlns:a16="http://schemas.microsoft.com/office/drawing/2014/main" id="{D4698B8A-FEE6-3DB6-66AC-EC34E14A7DDD}"/>
              </a:ext>
            </a:extLst>
          </p:cNvPr>
          <p:cNvSpPr>
            <a:spLocks noGrp="1"/>
          </p:cNvSpPr>
          <p:nvPr>
            <p:ph type="ftr" sz="quarter" idx="11"/>
          </p:nvPr>
        </p:nvSpPr>
        <p:spPr>
          <a:xfrm>
            <a:off x="3949148" y="6223828"/>
            <a:ext cx="4717774" cy="365125"/>
          </a:xfrm>
        </p:spPr>
        <p:txBody>
          <a:bodyPr vert="horz" lIns="91440" tIns="45720" rIns="91440" bIns="45720" rtlCol="0" anchor="ctr">
            <a:normAutofit/>
          </a:bodyPr>
          <a:lstStyle/>
          <a:p>
            <a:pPr defTabSz="914400">
              <a:spcAft>
                <a:spcPts val="600"/>
              </a:spcAft>
            </a:pPr>
            <a:r>
              <a:rPr lang="en-US" kern="1200">
                <a:solidFill>
                  <a:schemeClr val="tx1"/>
                </a:solidFill>
                <a:latin typeface="+mn-lt"/>
                <a:ea typeface="+mn-ea"/>
                <a:cs typeface="+mn-cs"/>
              </a:rPr>
              <a:t>CSE 374 SP26  Lecture C Memory Details, Professor Hazen</a:t>
            </a:r>
          </a:p>
        </p:txBody>
      </p:sp>
      <p:sp>
        <p:nvSpPr>
          <p:cNvPr id="5" name="Slide Number Placeholder 4">
            <a:extLst>
              <a:ext uri="{FF2B5EF4-FFF2-40B4-BE49-F238E27FC236}">
                <a16:creationId xmlns:a16="http://schemas.microsoft.com/office/drawing/2014/main" id="{88AA1C0D-4AC0-48E9-B563-CBBD16518C41}"/>
              </a:ext>
            </a:extLst>
          </p:cNvPr>
          <p:cNvSpPr>
            <a:spLocks noGrp="1"/>
          </p:cNvSpPr>
          <p:nvPr>
            <p:ph type="sldNum" sz="quarter" idx="12"/>
          </p:nvPr>
        </p:nvSpPr>
        <p:spPr>
          <a:xfrm>
            <a:off x="9329530" y="6223828"/>
            <a:ext cx="1706217" cy="365125"/>
          </a:xfrm>
        </p:spPr>
        <p:txBody>
          <a:bodyPr vert="horz" lIns="91440" tIns="45720" rIns="91440" bIns="45720" rtlCol="0" anchor="ctr">
            <a:normAutofit/>
          </a:bodyPr>
          <a:lstStyle/>
          <a:p>
            <a:pPr defTabSz="914400">
              <a:spcAft>
                <a:spcPts val="600"/>
              </a:spcAft>
            </a:pPr>
            <a:fld id="{4FAB73BC-B049-4115-A692-8D63A059BFB8}" type="slidenum">
              <a:rPr lang="en-US" smtClean="0"/>
              <a:pPr defTabSz="914400">
                <a:spcAft>
                  <a:spcPts val="600"/>
                </a:spcAft>
              </a:pPr>
              <a:t>28</a:t>
            </a:fld>
            <a:endParaRPr lang="en-US"/>
          </a:p>
        </p:txBody>
      </p:sp>
    </p:spTree>
    <p:extLst>
      <p:ext uri="{BB962C8B-B14F-4D97-AF65-F5344CB8AC3E}">
        <p14:creationId xmlns:p14="http://schemas.microsoft.com/office/powerpoint/2010/main" val="33014491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7D770-0082-F42B-8B3B-771190E56F3B}"/>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6D4FDD9-480D-3A3A-39F6-5266D54866D0}"/>
              </a:ext>
            </a:extLst>
          </p:cNvPr>
          <p:cNvSpPr>
            <a:spLocks noGrp="1"/>
          </p:cNvSpPr>
          <p:nvPr>
            <p:ph type="title"/>
          </p:nvPr>
        </p:nvSpPr>
        <p:spPr>
          <a:xfrm>
            <a:off x="1143000" y="609600"/>
            <a:ext cx="9875520" cy="975919"/>
          </a:xfrm>
        </p:spPr>
        <p:txBody>
          <a:bodyPr/>
          <a:lstStyle/>
          <a:p>
            <a:r>
              <a:rPr lang="en-US"/>
              <a:t>Memory Model</a:t>
            </a:r>
          </a:p>
        </p:txBody>
      </p:sp>
      <p:grpSp>
        <p:nvGrpSpPr>
          <p:cNvPr id="3" name="Group 2" descr="Memory model diagram with memory slots colored for code/globals/heap/stack">
            <a:extLst>
              <a:ext uri="{FF2B5EF4-FFF2-40B4-BE49-F238E27FC236}">
                <a16:creationId xmlns:a16="http://schemas.microsoft.com/office/drawing/2014/main" id="{CDBA2BE5-8247-FAF8-838C-B7537A5C3731}"/>
              </a:ext>
            </a:extLst>
          </p:cNvPr>
          <p:cNvGrpSpPr/>
          <p:nvPr/>
        </p:nvGrpSpPr>
        <p:grpSpPr>
          <a:xfrm>
            <a:off x="640080" y="1737360"/>
            <a:ext cx="10622280" cy="693420"/>
            <a:chOff x="640080" y="1737360"/>
            <a:chExt cx="10622280" cy="693420"/>
          </a:xfrm>
        </p:grpSpPr>
        <p:sp>
          <p:nvSpPr>
            <p:cNvPr id="24" name="Rectangle 23" descr="This slide has the same set of rectangles, but, now they are color coded.  The set of rectangles (memory units) furthest left is purple, for 'code', then comes gold, for 'globals', then green for 'heap', and finally blue for 'stack'.&#10;The idea is to show that the working memory is partitioned into different sections.">
              <a:extLst>
                <a:ext uri="{FF2B5EF4-FFF2-40B4-BE49-F238E27FC236}">
                  <a16:creationId xmlns:a16="http://schemas.microsoft.com/office/drawing/2014/main" id="{FC1A144A-D49E-17CB-AC9B-DD095AC8F618}"/>
                </a:ext>
              </a:extLst>
            </p:cNvPr>
            <p:cNvSpPr/>
            <p:nvPr/>
          </p:nvSpPr>
          <p:spPr>
            <a:xfrm>
              <a:off x="92202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DCD1648A-63EF-96C7-657E-A73359C7CDF3}"/>
                </a:ext>
                <a:ext uri="{C183D7F6-B498-43B3-948B-1728B52AA6E4}">
                  <adec:decorative xmlns:adec="http://schemas.microsoft.com/office/drawing/2017/decorative" val="1"/>
                </a:ext>
              </a:extLst>
            </p:cNvPr>
            <p:cNvSpPr/>
            <p:nvPr/>
          </p:nvSpPr>
          <p:spPr>
            <a:xfrm>
              <a:off x="120777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F3D5FDEB-69EC-2C24-77ED-D0DF8B2E223D}"/>
                </a:ext>
                <a:ext uri="{C183D7F6-B498-43B3-948B-1728B52AA6E4}">
                  <adec:decorative xmlns:adec="http://schemas.microsoft.com/office/drawing/2017/decorative" val="1"/>
                </a:ext>
              </a:extLst>
            </p:cNvPr>
            <p:cNvSpPr/>
            <p:nvPr/>
          </p:nvSpPr>
          <p:spPr>
            <a:xfrm>
              <a:off x="14859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5FF15363-F3F0-4768-CD29-717879B3C9DD}"/>
                </a:ext>
                <a:ext uri="{C183D7F6-B498-43B3-948B-1728B52AA6E4}">
                  <adec:decorative xmlns:adec="http://schemas.microsoft.com/office/drawing/2017/decorative" val="1"/>
                </a:ext>
              </a:extLst>
            </p:cNvPr>
            <p:cNvSpPr/>
            <p:nvPr/>
          </p:nvSpPr>
          <p:spPr>
            <a:xfrm>
              <a:off x="177546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E1A49AFB-69C4-8CA6-9097-B1FF288E7BC1}"/>
                </a:ext>
                <a:ext uri="{C183D7F6-B498-43B3-948B-1728B52AA6E4}">
                  <adec:decorative xmlns:adec="http://schemas.microsoft.com/office/drawing/2017/decorative" val="1"/>
                </a:ext>
              </a:extLst>
            </p:cNvPr>
            <p:cNvSpPr/>
            <p:nvPr/>
          </p:nvSpPr>
          <p:spPr>
            <a:xfrm>
              <a:off x="20574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DD807A2A-0C5C-F8E0-2685-0FB23436DA2B}"/>
                </a:ext>
                <a:ext uri="{C183D7F6-B498-43B3-948B-1728B52AA6E4}">
                  <adec:decorative xmlns:adec="http://schemas.microsoft.com/office/drawing/2017/decorative" val="1"/>
                </a:ext>
              </a:extLst>
            </p:cNvPr>
            <p:cNvSpPr/>
            <p:nvPr/>
          </p:nvSpPr>
          <p:spPr>
            <a:xfrm>
              <a:off x="262128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D381BC0F-37A4-595C-28B4-30AD8783228A}"/>
                </a:ext>
                <a:ext uri="{C183D7F6-B498-43B3-948B-1728B52AA6E4}">
                  <adec:decorative xmlns:adec="http://schemas.microsoft.com/office/drawing/2017/decorative" val="1"/>
                </a:ext>
              </a:extLst>
            </p:cNvPr>
            <p:cNvSpPr/>
            <p:nvPr/>
          </p:nvSpPr>
          <p:spPr>
            <a:xfrm>
              <a:off x="234315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BB40B61D-3491-6AAC-97A7-C11A30566FF2}"/>
                </a:ext>
                <a:ext uri="{C183D7F6-B498-43B3-948B-1728B52AA6E4}">
                  <adec:decorative xmlns:adec="http://schemas.microsoft.com/office/drawing/2017/decorative" val="1"/>
                </a:ext>
              </a:extLst>
            </p:cNvPr>
            <p:cNvSpPr/>
            <p:nvPr/>
          </p:nvSpPr>
          <p:spPr>
            <a:xfrm>
              <a:off x="28956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8B223263-C159-912E-808A-8E3A7C9C5634}"/>
                </a:ext>
                <a:ext uri="{C183D7F6-B498-43B3-948B-1728B52AA6E4}">
                  <adec:decorative xmlns:adec="http://schemas.microsoft.com/office/drawing/2017/decorative" val="1"/>
                </a:ext>
              </a:extLst>
            </p:cNvPr>
            <p:cNvSpPr/>
            <p:nvPr/>
          </p:nvSpPr>
          <p:spPr>
            <a:xfrm>
              <a:off x="317754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C40BE61E-50B2-9573-858C-0C4158BB0BDA}"/>
                </a:ext>
                <a:ext uri="{C183D7F6-B498-43B3-948B-1728B52AA6E4}">
                  <adec:decorative xmlns:adec="http://schemas.microsoft.com/office/drawing/2017/decorative" val="1"/>
                </a:ext>
              </a:extLst>
            </p:cNvPr>
            <p:cNvSpPr/>
            <p:nvPr/>
          </p:nvSpPr>
          <p:spPr>
            <a:xfrm>
              <a:off x="37414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1A01528D-4F57-F707-E3AC-BECD277E3F88}"/>
                </a:ext>
                <a:ext uri="{C183D7F6-B498-43B3-948B-1728B52AA6E4}">
                  <adec:decorative xmlns:adec="http://schemas.microsoft.com/office/drawing/2017/decorative" val="1"/>
                </a:ext>
              </a:extLst>
            </p:cNvPr>
            <p:cNvSpPr/>
            <p:nvPr/>
          </p:nvSpPr>
          <p:spPr>
            <a:xfrm>
              <a:off x="346329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37A95EB8-B0F7-DDE4-249D-49895DAA151A}"/>
                </a:ext>
                <a:ext uri="{C183D7F6-B498-43B3-948B-1728B52AA6E4}">
                  <adec:decorative xmlns:adec="http://schemas.microsoft.com/office/drawing/2017/decorative" val="1"/>
                </a:ext>
              </a:extLst>
            </p:cNvPr>
            <p:cNvSpPr/>
            <p:nvPr/>
          </p:nvSpPr>
          <p:spPr>
            <a:xfrm>
              <a:off x="403098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4BCDC918-C6BE-E9A0-F6BD-29C3F283531A}"/>
                </a:ext>
                <a:ext uri="{C183D7F6-B498-43B3-948B-1728B52AA6E4}">
                  <adec:decorative xmlns:adec="http://schemas.microsoft.com/office/drawing/2017/decorative" val="1"/>
                </a:ext>
              </a:extLst>
            </p:cNvPr>
            <p:cNvSpPr/>
            <p:nvPr/>
          </p:nvSpPr>
          <p:spPr>
            <a:xfrm>
              <a:off x="43129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7E248543-87B2-1DB2-162A-8A40394E682D}"/>
                </a:ext>
                <a:ext uri="{C183D7F6-B498-43B3-948B-1728B52AA6E4}">
                  <adec:decorative xmlns:adec="http://schemas.microsoft.com/office/drawing/2017/decorative" val="1"/>
                </a:ext>
              </a:extLst>
            </p:cNvPr>
            <p:cNvSpPr/>
            <p:nvPr/>
          </p:nvSpPr>
          <p:spPr>
            <a:xfrm>
              <a:off x="48768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B30A820B-DA60-01A7-5B41-29C5398EBFDD}"/>
                </a:ext>
                <a:ext uri="{C183D7F6-B498-43B3-948B-1728B52AA6E4}">
                  <adec:decorative xmlns:adec="http://schemas.microsoft.com/office/drawing/2017/decorative" val="1"/>
                </a:ext>
              </a:extLst>
            </p:cNvPr>
            <p:cNvSpPr/>
            <p:nvPr/>
          </p:nvSpPr>
          <p:spPr>
            <a:xfrm>
              <a:off x="459867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5E65CDB0-F374-E97B-F8E6-2B5297F67F33}"/>
                </a:ext>
                <a:ext uri="{C183D7F6-B498-43B3-948B-1728B52AA6E4}">
                  <adec:decorative xmlns:adec="http://schemas.microsoft.com/office/drawing/2017/decorative" val="1"/>
                </a:ext>
              </a:extLst>
            </p:cNvPr>
            <p:cNvSpPr/>
            <p:nvPr/>
          </p:nvSpPr>
          <p:spPr>
            <a:xfrm>
              <a:off x="515874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DC7D6860-915E-C510-46CA-32B95B8005D5}"/>
                </a:ext>
                <a:ext uri="{C183D7F6-B498-43B3-948B-1728B52AA6E4}">
                  <adec:decorative xmlns:adec="http://schemas.microsoft.com/office/drawing/2017/decorative" val="1"/>
                </a:ext>
              </a:extLst>
            </p:cNvPr>
            <p:cNvSpPr/>
            <p:nvPr/>
          </p:nvSpPr>
          <p:spPr>
            <a:xfrm>
              <a:off x="544068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E22D0C1A-BB3F-982F-D7EE-E4209A0BE5AF}"/>
                </a:ext>
                <a:ext uri="{C183D7F6-B498-43B3-948B-1728B52AA6E4}">
                  <adec:decorative xmlns:adec="http://schemas.microsoft.com/office/drawing/2017/decorative" val="1"/>
                </a:ext>
              </a:extLst>
            </p:cNvPr>
            <p:cNvSpPr/>
            <p:nvPr/>
          </p:nvSpPr>
          <p:spPr>
            <a:xfrm>
              <a:off x="60045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98E36AF5-FA30-A493-8B9A-4231F5C31077}"/>
                </a:ext>
                <a:ext uri="{C183D7F6-B498-43B3-948B-1728B52AA6E4}">
                  <adec:decorative xmlns:adec="http://schemas.microsoft.com/office/drawing/2017/decorative" val="1"/>
                </a:ext>
              </a:extLst>
            </p:cNvPr>
            <p:cNvSpPr/>
            <p:nvPr/>
          </p:nvSpPr>
          <p:spPr>
            <a:xfrm>
              <a:off x="572643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3A5D6101-4890-3907-DB58-D73BCE46E98B}"/>
                </a:ext>
                <a:ext uri="{C183D7F6-B498-43B3-948B-1728B52AA6E4}">
                  <adec:decorative xmlns:adec="http://schemas.microsoft.com/office/drawing/2017/decorative" val="1"/>
                </a:ext>
              </a:extLst>
            </p:cNvPr>
            <p:cNvSpPr/>
            <p:nvPr/>
          </p:nvSpPr>
          <p:spPr>
            <a:xfrm>
              <a:off x="629412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A21B51DE-8196-B186-B065-15D2E06E9F78}"/>
                </a:ext>
                <a:ext uri="{C183D7F6-B498-43B3-948B-1728B52AA6E4}">
                  <adec:decorative xmlns:adec="http://schemas.microsoft.com/office/drawing/2017/decorative" val="1"/>
                </a:ext>
              </a:extLst>
            </p:cNvPr>
            <p:cNvSpPr/>
            <p:nvPr/>
          </p:nvSpPr>
          <p:spPr>
            <a:xfrm>
              <a:off x="65760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1E587767-EDE2-B95C-948A-EA6AADE257E2}"/>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5521D105-92EA-32BE-916E-B9C667BF7D19}"/>
                </a:ext>
                <a:ext uri="{C183D7F6-B498-43B3-948B-1728B52AA6E4}">
                  <adec:decorative xmlns:adec="http://schemas.microsoft.com/office/drawing/2017/decorative" val="1"/>
                </a:ext>
              </a:extLst>
            </p:cNvPr>
            <p:cNvSpPr/>
            <p:nvPr/>
          </p:nvSpPr>
          <p:spPr>
            <a:xfrm>
              <a:off x="686181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C0410365-9C6D-D1D1-755D-CD0CE8A2EA3D}"/>
                </a:ext>
                <a:ext uri="{C183D7F6-B498-43B3-948B-1728B52AA6E4}">
                  <adec:decorative xmlns:adec="http://schemas.microsoft.com/office/drawing/2017/decorative" val="1"/>
                </a:ext>
              </a:extLst>
            </p:cNvPr>
            <p:cNvSpPr/>
            <p:nvPr/>
          </p:nvSpPr>
          <p:spPr>
            <a:xfrm>
              <a:off x="752094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C2A8C5FD-D49A-8D1F-8832-84CCDCC937EB}"/>
                </a:ext>
                <a:ext uri="{C183D7F6-B498-43B3-948B-1728B52AA6E4}">
                  <adec:decorative xmlns:adec="http://schemas.microsoft.com/office/drawing/2017/decorative" val="1"/>
                </a:ext>
              </a:extLst>
            </p:cNvPr>
            <p:cNvSpPr/>
            <p:nvPr/>
          </p:nvSpPr>
          <p:spPr>
            <a:xfrm>
              <a:off x="774192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0468D916-5949-B57E-5BAA-D0EF63CD0663}"/>
                </a:ext>
                <a:ext uri="{C183D7F6-B498-43B3-948B-1728B52AA6E4}">
                  <adec:decorative xmlns:adec="http://schemas.microsoft.com/office/drawing/2017/decorative" val="1"/>
                </a:ext>
              </a:extLst>
            </p:cNvPr>
            <p:cNvSpPr/>
            <p:nvPr/>
          </p:nvSpPr>
          <p:spPr>
            <a:xfrm>
              <a:off x="795528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52DD254A-FA78-BEC4-2F18-E92078AA3382}"/>
                </a:ext>
                <a:ext uri="{C183D7F6-B498-43B3-948B-1728B52AA6E4}">
                  <adec:decorative xmlns:adec="http://schemas.microsoft.com/office/drawing/2017/decorative" val="1"/>
                </a:ext>
              </a:extLst>
            </p:cNvPr>
            <p:cNvSpPr/>
            <p:nvPr/>
          </p:nvSpPr>
          <p:spPr>
            <a:xfrm>
              <a:off x="818007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A8DC54CA-9A24-611C-DC69-D8A6C4315A00}"/>
                </a:ext>
                <a:ext uri="{C183D7F6-B498-43B3-948B-1728B52AA6E4}">
                  <adec:decorative xmlns:adec="http://schemas.microsoft.com/office/drawing/2017/decorative" val="1"/>
                </a:ext>
              </a:extLst>
            </p:cNvPr>
            <p:cNvSpPr/>
            <p:nvPr/>
          </p:nvSpPr>
          <p:spPr>
            <a:xfrm>
              <a:off x="90144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E19E1DFF-35FA-4971-6CA8-11452AA28C4C}"/>
                </a:ext>
                <a:ext uri="{C183D7F6-B498-43B3-948B-1728B52AA6E4}">
                  <adec:decorative xmlns:adec="http://schemas.microsoft.com/office/drawing/2017/decorative" val="1"/>
                </a:ext>
              </a:extLst>
            </p:cNvPr>
            <p:cNvSpPr/>
            <p:nvPr/>
          </p:nvSpPr>
          <p:spPr>
            <a:xfrm>
              <a:off x="874014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382380C7-7476-BE1A-19C9-12188DCC8820}"/>
                </a:ext>
                <a:ext uri="{C183D7F6-B498-43B3-948B-1728B52AA6E4}">
                  <adec:decorative xmlns:adec="http://schemas.microsoft.com/office/drawing/2017/decorative" val="1"/>
                </a:ext>
              </a:extLst>
            </p:cNvPr>
            <p:cNvSpPr/>
            <p:nvPr/>
          </p:nvSpPr>
          <p:spPr>
            <a:xfrm>
              <a:off x="929640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A6B14F0F-4460-FEDF-EB4E-132DC3C60BA4}"/>
                </a:ext>
                <a:ext uri="{C183D7F6-B498-43B3-948B-1728B52AA6E4}">
                  <adec:decorative xmlns:adec="http://schemas.microsoft.com/office/drawing/2017/decorative" val="1"/>
                </a:ext>
              </a:extLst>
            </p:cNvPr>
            <p:cNvSpPr/>
            <p:nvPr/>
          </p:nvSpPr>
          <p:spPr>
            <a:xfrm>
              <a:off x="958215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3601EC51-B955-F311-49AC-2FC1FA727531}"/>
                </a:ext>
                <a:ext uri="{C183D7F6-B498-43B3-948B-1728B52AA6E4}">
                  <adec:decorative xmlns:adec="http://schemas.microsoft.com/office/drawing/2017/decorative" val="1"/>
                </a:ext>
              </a:extLst>
            </p:cNvPr>
            <p:cNvSpPr/>
            <p:nvPr/>
          </p:nvSpPr>
          <p:spPr>
            <a:xfrm>
              <a:off x="98602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863EF1AC-D02D-55B0-FCB9-876594941497}"/>
                </a:ext>
                <a:ext uri="{C183D7F6-B498-43B3-948B-1728B52AA6E4}">
                  <adec:decorative xmlns:adec="http://schemas.microsoft.com/office/drawing/2017/decorative" val="1"/>
                </a:ext>
              </a:extLst>
            </p:cNvPr>
            <p:cNvSpPr/>
            <p:nvPr/>
          </p:nvSpPr>
          <p:spPr>
            <a:xfrm>
              <a:off x="1014984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D15104C9-0AD7-16C5-E0BA-84389AFCD411}"/>
                </a:ext>
                <a:ext uri="{C183D7F6-B498-43B3-948B-1728B52AA6E4}">
                  <adec:decorative xmlns:adec="http://schemas.microsoft.com/office/drawing/2017/decorative" val="1"/>
                </a:ext>
              </a:extLst>
            </p:cNvPr>
            <p:cNvSpPr/>
            <p:nvPr/>
          </p:nvSpPr>
          <p:spPr>
            <a:xfrm>
              <a:off x="104317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4D3282E1-75DB-27EA-C304-0F1C7EE866D0}"/>
                </a:ext>
                <a:ext uri="{C183D7F6-B498-43B3-948B-1728B52AA6E4}">
                  <adec:decorative xmlns:adec="http://schemas.microsoft.com/office/drawing/2017/decorative" val="1"/>
                </a:ext>
              </a:extLst>
            </p:cNvPr>
            <p:cNvSpPr/>
            <p:nvPr/>
          </p:nvSpPr>
          <p:spPr>
            <a:xfrm>
              <a:off x="109956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A3FD35B1-6E07-0CBF-90CC-ACF12E74ACFD}"/>
                </a:ext>
                <a:ext uri="{C183D7F6-B498-43B3-948B-1728B52AA6E4}">
                  <adec:decorative xmlns:adec="http://schemas.microsoft.com/office/drawing/2017/decorative" val="1"/>
                </a:ext>
              </a:extLst>
            </p:cNvPr>
            <p:cNvSpPr/>
            <p:nvPr/>
          </p:nvSpPr>
          <p:spPr>
            <a:xfrm>
              <a:off x="1071753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CA56AF3-8AB0-01EE-FB26-5BA596EB34E0}"/>
                </a:ext>
                <a:ext uri="{C183D7F6-B498-43B3-948B-1728B52AA6E4}">
                  <adec:decorative xmlns:adec="http://schemas.microsoft.com/office/drawing/2017/decorative" val="1"/>
                </a:ext>
              </a:extLst>
            </p:cNvPr>
            <p:cNvSpPr/>
            <p:nvPr/>
          </p:nvSpPr>
          <p:spPr>
            <a:xfrm>
              <a:off x="6400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7" name="TextBox 66">
            <a:extLst>
              <a:ext uri="{FF2B5EF4-FFF2-40B4-BE49-F238E27FC236}">
                <a16:creationId xmlns:a16="http://schemas.microsoft.com/office/drawing/2014/main" id="{281AE694-6909-DEDA-83B4-E5BAEC2CB528}"/>
              </a:ext>
            </a:extLst>
          </p:cNvPr>
          <p:cNvSpPr txBox="1"/>
          <p:nvPr/>
        </p:nvSpPr>
        <p:spPr>
          <a:xfrm>
            <a:off x="906780" y="2712720"/>
            <a:ext cx="10218420" cy="523220"/>
          </a:xfrm>
          <a:prstGeom prst="rect">
            <a:avLst/>
          </a:prstGeom>
          <a:noFill/>
        </p:spPr>
        <p:txBody>
          <a:bodyPr wrap="square" rtlCol="0">
            <a:spAutoFit/>
          </a:bodyPr>
          <a:lstStyle/>
          <a:p>
            <a:r>
              <a:rPr lang="en-US" sz="2800" b="1">
                <a:solidFill>
                  <a:schemeClr val="accent4"/>
                </a:solidFill>
              </a:rPr>
              <a:t>Code</a:t>
            </a:r>
            <a:r>
              <a:rPr lang="en-US" sz="2800"/>
              <a:t>                   </a:t>
            </a:r>
            <a:r>
              <a:rPr lang="en-US" sz="2800" b="1" err="1">
                <a:solidFill>
                  <a:schemeClr val="accent2"/>
                </a:solidFill>
              </a:rPr>
              <a:t>Globals</a:t>
            </a:r>
            <a:r>
              <a:rPr lang="en-US" sz="2800" b="1">
                <a:solidFill>
                  <a:schemeClr val="accent2"/>
                </a:solidFill>
              </a:rPr>
              <a:t>            </a:t>
            </a:r>
            <a:r>
              <a:rPr lang="en-US" sz="2800" b="1">
                <a:solidFill>
                  <a:schemeClr val="accent5"/>
                </a:solidFill>
              </a:rPr>
              <a:t>Heap-&gt;                                        </a:t>
            </a:r>
            <a:r>
              <a:rPr lang="en-US" sz="2800" b="1">
                <a:solidFill>
                  <a:schemeClr val="accent6"/>
                </a:solidFill>
              </a:rPr>
              <a:t>&lt;-Stack</a:t>
            </a:r>
            <a:endParaRPr lang="en-US" sz="2800">
              <a:solidFill>
                <a:schemeClr val="accent6"/>
              </a:solidFill>
            </a:endParaRPr>
          </a:p>
        </p:txBody>
      </p:sp>
      <p:sp>
        <p:nvSpPr>
          <p:cNvPr id="74" name="Content Placeholder 73">
            <a:extLst>
              <a:ext uri="{FF2B5EF4-FFF2-40B4-BE49-F238E27FC236}">
                <a16:creationId xmlns:a16="http://schemas.microsoft.com/office/drawing/2014/main" id="{0F2FF1A2-FA19-1320-CD79-68AA809A8158}"/>
              </a:ext>
            </a:extLst>
          </p:cNvPr>
          <p:cNvSpPr>
            <a:spLocks noGrp="1"/>
          </p:cNvSpPr>
          <p:nvPr>
            <p:ph idx="1"/>
          </p:nvPr>
        </p:nvSpPr>
        <p:spPr>
          <a:xfrm>
            <a:off x="1143000" y="3517880"/>
            <a:ext cx="9872871" cy="2705948"/>
          </a:xfrm>
        </p:spPr>
        <p:txBody>
          <a:bodyPr>
            <a:normAutofit lnSpcReduction="10000"/>
          </a:bodyPr>
          <a:lstStyle/>
          <a:p>
            <a:pPr fontAlgn="base"/>
            <a:r>
              <a:rPr lang="en-US" sz="2400"/>
              <a:t>Each byte of memory has an address</a:t>
            </a:r>
          </a:p>
          <a:p>
            <a:pPr fontAlgn="base"/>
            <a:r>
              <a:rPr lang="en-US" sz="2400"/>
              <a:t>Lowest memory stores program instructions, then global variables (static constants, string literals)</a:t>
            </a:r>
          </a:p>
          <a:p>
            <a:pPr fontAlgn="base"/>
            <a:r>
              <a:rPr lang="en-US" sz="2400"/>
              <a:t>‘Heap’ holds dynamically allocated variables (‘new’ or ‘malloc’ variables)</a:t>
            </a:r>
          </a:p>
          <a:p>
            <a:pPr fontAlgn="base"/>
            <a:r>
              <a:rPr lang="en-US" sz="2400"/>
              <a:t>‘Stack’ holds current instructions, each function in a frame</a:t>
            </a:r>
          </a:p>
          <a:p>
            <a:pPr lvl="1" fontAlgn="base"/>
            <a:r>
              <a:rPr lang="en-US"/>
              <a:t>‘Stack’ memory implies that a frame is added, and then the last frame added is removed first</a:t>
            </a:r>
          </a:p>
        </p:txBody>
      </p:sp>
      <p:sp>
        <p:nvSpPr>
          <p:cNvPr id="5" name="Footer Placeholder 4">
            <a:extLst>
              <a:ext uri="{FF2B5EF4-FFF2-40B4-BE49-F238E27FC236}">
                <a16:creationId xmlns:a16="http://schemas.microsoft.com/office/drawing/2014/main" id="{E5D24B35-F956-1B60-9610-C6EAD89E2086}"/>
              </a:ext>
            </a:extLst>
          </p:cNvPr>
          <p:cNvSpPr>
            <a:spLocks noGrp="1"/>
          </p:cNvSpPr>
          <p:nvPr>
            <p:ph type="ftr" sz="quarter" idx="11"/>
          </p:nvPr>
        </p:nvSpPr>
        <p:spPr/>
        <p:txBody>
          <a:bodyPr/>
          <a:lstStyle/>
          <a:p>
            <a:r>
              <a:rPr lang="en-US"/>
              <a:t>CSE 374 SP26  Lecture C Memory Details, Professor Hazen</a:t>
            </a:r>
          </a:p>
        </p:txBody>
      </p:sp>
      <p:sp>
        <p:nvSpPr>
          <p:cNvPr id="6" name="Slide Number Placeholder 5">
            <a:extLst>
              <a:ext uri="{FF2B5EF4-FFF2-40B4-BE49-F238E27FC236}">
                <a16:creationId xmlns:a16="http://schemas.microsoft.com/office/drawing/2014/main" id="{7EA1353F-AE56-F23A-F3A2-F9A1EB3D40ED}"/>
              </a:ext>
            </a:extLst>
          </p:cNvPr>
          <p:cNvSpPr>
            <a:spLocks noGrp="1"/>
          </p:cNvSpPr>
          <p:nvPr>
            <p:ph type="sldNum" sz="quarter" idx="12"/>
          </p:nvPr>
        </p:nvSpPr>
        <p:spPr/>
        <p:txBody>
          <a:bodyPr/>
          <a:lstStyle/>
          <a:p>
            <a:fld id="{4FAB73BC-B049-4115-A692-8D63A059BFB8}" type="slidenum">
              <a:rPr lang="en-US" smtClean="0"/>
              <a:t>29</a:t>
            </a:fld>
            <a:endParaRPr lang="en-US"/>
          </a:p>
        </p:txBody>
      </p:sp>
    </p:spTree>
    <p:extLst>
      <p:ext uri="{BB962C8B-B14F-4D97-AF65-F5344CB8AC3E}">
        <p14:creationId xmlns:p14="http://schemas.microsoft.com/office/powerpoint/2010/main" val="3980285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D27B0-7E83-ACAB-73AB-B7B52CAFD7CC}"/>
              </a:ext>
            </a:extLst>
          </p:cNvPr>
          <p:cNvSpPr>
            <a:spLocks noGrp="1"/>
          </p:cNvSpPr>
          <p:nvPr>
            <p:ph type="title"/>
          </p:nvPr>
        </p:nvSpPr>
        <p:spPr/>
        <p:txBody>
          <a:bodyPr/>
          <a:lstStyle/>
          <a:p>
            <a:r>
              <a:rPr lang="en-US"/>
              <a:t>Arrays</a:t>
            </a:r>
          </a:p>
        </p:txBody>
      </p:sp>
      <p:grpSp>
        <p:nvGrpSpPr>
          <p:cNvPr id="4" name="Group 3" descr="This slide shows a schematic of an array.  This takes some of the memory slots (from previous slides), and labels some of them.  A few are colored in, representing the space allocated for an array, and then labels are arr (to the first colored slot), arr[3] (to the fourth slot), arr[len-1] (to the last colored slot), and arr[len+1] (to a slot after the last colored slot.)">
            <a:extLst>
              <a:ext uri="{FF2B5EF4-FFF2-40B4-BE49-F238E27FC236}">
                <a16:creationId xmlns:a16="http://schemas.microsoft.com/office/drawing/2014/main" id="{C88D1088-C27E-4D18-8DCE-A8F807119BCD}"/>
              </a:ext>
            </a:extLst>
          </p:cNvPr>
          <p:cNvGrpSpPr/>
          <p:nvPr/>
        </p:nvGrpSpPr>
        <p:grpSpPr>
          <a:xfrm>
            <a:off x="6668226" y="777240"/>
            <a:ext cx="4229100" cy="678180"/>
            <a:chOff x="6668226" y="777240"/>
            <a:chExt cx="4229100" cy="678180"/>
          </a:xfrm>
        </p:grpSpPr>
        <p:sp>
          <p:nvSpPr>
            <p:cNvPr id="8" name="Rectangle 7">
              <a:extLst>
                <a:ext uri="{FF2B5EF4-FFF2-40B4-BE49-F238E27FC236}">
                  <a16:creationId xmlns:a16="http://schemas.microsoft.com/office/drawing/2014/main" id="{4F13E08E-1114-3704-077A-9987C30D7F57}"/>
                </a:ext>
                <a:ext uri="{C183D7F6-B498-43B3-948B-1728B52AA6E4}">
                  <adec:decorative xmlns:adec="http://schemas.microsoft.com/office/drawing/2017/decorative" val="1"/>
                </a:ext>
              </a:extLst>
            </p:cNvPr>
            <p:cNvSpPr/>
            <p:nvPr/>
          </p:nvSpPr>
          <p:spPr>
            <a:xfrm>
              <a:off x="666822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7C55DD80-EC53-B90B-2E1D-4E2496DD7E14}"/>
                </a:ext>
                <a:ext uri="{C183D7F6-B498-43B3-948B-1728B52AA6E4}">
                  <adec:decorative xmlns:adec="http://schemas.microsoft.com/office/drawing/2017/decorative" val="1"/>
                </a:ext>
              </a:extLst>
            </p:cNvPr>
            <p:cNvSpPr/>
            <p:nvPr/>
          </p:nvSpPr>
          <p:spPr>
            <a:xfrm>
              <a:off x="723210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4D191DB-CE84-FC57-797D-6541DC02F525}"/>
                </a:ext>
                <a:ext uri="{C183D7F6-B498-43B3-948B-1728B52AA6E4}">
                  <adec:decorative xmlns:adec="http://schemas.microsoft.com/office/drawing/2017/decorative" val="1"/>
                </a:ext>
              </a:extLst>
            </p:cNvPr>
            <p:cNvSpPr/>
            <p:nvPr/>
          </p:nvSpPr>
          <p:spPr>
            <a:xfrm>
              <a:off x="695397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791DADD-83CE-CD3F-74B4-FBB82AE9C978}"/>
                </a:ext>
                <a:ext uri="{C183D7F6-B498-43B3-948B-1728B52AA6E4}">
                  <adec:decorative xmlns:adec="http://schemas.microsoft.com/office/drawing/2017/decorative" val="1"/>
                </a:ext>
              </a:extLst>
            </p:cNvPr>
            <p:cNvSpPr/>
            <p:nvPr/>
          </p:nvSpPr>
          <p:spPr>
            <a:xfrm>
              <a:off x="752166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E612A1F-9633-444E-EC8D-9245FBE5C3E6}"/>
                </a:ext>
                <a:ext uri="{C183D7F6-B498-43B3-948B-1728B52AA6E4}">
                  <adec:decorative xmlns:adec="http://schemas.microsoft.com/office/drawing/2017/decorative" val="1"/>
                </a:ext>
              </a:extLst>
            </p:cNvPr>
            <p:cNvSpPr/>
            <p:nvPr/>
          </p:nvSpPr>
          <p:spPr>
            <a:xfrm>
              <a:off x="780360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5FBC7E47-DB9C-6918-A5CD-0AF3B600971E}"/>
                </a:ext>
                <a:ext uri="{C183D7F6-B498-43B3-948B-1728B52AA6E4}">
                  <adec:decorative xmlns:adec="http://schemas.microsoft.com/office/drawing/2017/decorative" val="1"/>
                </a:ext>
              </a:extLst>
            </p:cNvPr>
            <p:cNvSpPr/>
            <p:nvPr/>
          </p:nvSpPr>
          <p:spPr>
            <a:xfrm>
              <a:off x="836748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150E3B0-82CB-8D0F-CBEB-DF402B9ABFC5}"/>
                </a:ext>
                <a:ext uri="{C183D7F6-B498-43B3-948B-1728B52AA6E4}">
                  <adec:decorative xmlns:adec="http://schemas.microsoft.com/office/drawing/2017/decorative" val="1"/>
                </a:ext>
              </a:extLst>
            </p:cNvPr>
            <p:cNvSpPr/>
            <p:nvPr/>
          </p:nvSpPr>
          <p:spPr>
            <a:xfrm>
              <a:off x="808935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F982AB55-DC7F-3F3D-BADC-0BA5AE56E930}"/>
                </a:ext>
                <a:ext uri="{C183D7F6-B498-43B3-948B-1728B52AA6E4}">
                  <adec:decorative xmlns:adec="http://schemas.microsoft.com/office/drawing/2017/decorative" val="1"/>
                </a:ext>
              </a:extLst>
            </p:cNvPr>
            <p:cNvSpPr/>
            <p:nvPr/>
          </p:nvSpPr>
          <p:spPr>
            <a:xfrm>
              <a:off x="864942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F0ED730B-9D58-E1C3-BC63-EE94BAF1A159}"/>
                </a:ext>
                <a:ext uri="{C183D7F6-B498-43B3-948B-1728B52AA6E4}">
                  <adec:decorative xmlns:adec="http://schemas.microsoft.com/office/drawing/2017/decorative" val="1"/>
                </a:ext>
              </a:extLst>
            </p:cNvPr>
            <p:cNvSpPr/>
            <p:nvPr/>
          </p:nvSpPr>
          <p:spPr>
            <a:xfrm>
              <a:off x="893136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722A6A13-8E68-FD0B-1301-BB1FEFFD2497}"/>
                </a:ext>
                <a:ext uri="{C183D7F6-B498-43B3-948B-1728B52AA6E4}">
                  <adec:decorative xmlns:adec="http://schemas.microsoft.com/office/drawing/2017/decorative" val="1"/>
                </a:ext>
              </a:extLst>
            </p:cNvPr>
            <p:cNvSpPr/>
            <p:nvPr/>
          </p:nvSpPr>
          <p:spPr>
            <a:xfrm>
              <a:off x="949524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795BE1DD-FEBC-3310-E1E0-3CAC0024D71A}"/>
                </a:ext>
                <a:ext uri="{C183D7F6-B498-43B3-948B-1728B52AA6E4}">
                  <adec:decorative xmlns:adec="http://schemas.microsoft.com/office/drawing/2017/decorative" val="1"/>
                </a:ext>
              </a:extLst>
            </p:cNvPr>
            <p:cNvSpPr/>
            <p:nvPr/>
          </p:nvSpPr>
          <p:spPr>
            <a:xfrm>
              <a:off x="921711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58F4D162-A2C2-F507-E194-8A68EA7B4E1D}"/>
                </a:ext>
                <a:ext uri="{C183D7F6-B498-43B3-948B-1728B52AA6E4}">
                  <adec:decorative xmlns:adec="http://schemas.microsoft.com/office/drawing/2017/decorative" val="1"/>
                </a:ext>
              </a:extLst>
            </p:cNvPr>
            <p:cNvSpPr/>
            <p:nvPr/>
          </p:nvSpPr>
          <p:spPr>
            <a:xfrm>
              <a:off x="978480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32606559-C3EE-632F-E580-2CD429FCA820}"/>
                </a:ext>
                <a:ext uri="{C183D7F6-B498-43B3-948B-1728B52AA6E4}">
                  <adec:decorative xmlns:adec="http://schemas.microsoft.com/office/drawing/2017/decorative" val="1"/>
                </a:ext>
              </a:extLst>
            </p:cNvPr>
            <p:cNvSpPr/>
            <p:nvPr/>
          </p:nvSpPr>
          <p:spPr>
            <a:xfrm>
              <a:off x="1006674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5E0AFFC7-3A06-3CD0-DC28-71BC69EFA11F}"/>
                </a:ext>
                <a:ext uri="{C183D7F6-B498-43B3-948B-1728B52AA6E4}">
                  <adec:decorative xmlns:adec="http://schemas.microsoft.com/office/drawing/2017/decorative" val="1"/>
                </a:ext>
              </a:extLst>
            </p:cNvPr>
            <p:cNvSpPr/>
            <p:nvPr/>
          </p:nvSpPr>
          <p:spPr>
            <a:xfrm>
              <a:off x="1063062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6874181C-9A91-9CAD-F531-CCC6A0FF7FFF}"/>
                </a:ext>
                <a:ext uri="{C183D7F6-B498-43B3-948B-1728B52AA6E4}">
                  <adec:decorative xmlns:adec="http://schemas.microsoft.com/office/drawing/2017/decorative" val="1"/>
                </a:ext>
              </a:extLst>
            </p:cNvPr>
            <p:cNvSpPr/>
            <p:nvPr/>
          </p:nvSpPr>
          <p:spPr>
            <a:xfrm>
              <a:off x="1035249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25" name="Straight Arrow Connector 24">
            <a:extLst>
              <a:ext uri="{FF2B5EF4-FFF2-40B4-BE49-F238E27FC236}">
                <a16:creationId xmlns:a16="http://schemas.microsoft.com/office/drawing/2014/main" id="{C11AC0B3-3BFE-3775-F0E2-2B663B30855B}"/>
              </a:ext>
              <a:ext uri="{C183D7F6-B498-43B3-948B-1728B52AA6E4}">
                <adec:decorative xmlns:adec="http://schemas.microsoft.com/office/drawing/2017/decorative" val="1"/>
              </a:ext>
            </a:extLst>
          </p:cNvPr>
          <p:cNvCxnSpPr>
            <a:endCxn id="8" idx="2"/>
          </p:cNvCxnSpPr>
          <p:nvPr/>
        </p:nvCxnSpPr>
        <p:spPr>
          <a:xfrm flipV="1">
            <a:off x="6299200" y="1455420"/>
            <a:ext cx="502376"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44B862FC-61BE-4536-2653-69DD57D2F0C4}"/>
              </a:ext>
              <a:ext uri="{C183D7F6-B498-43B3-948B-1728B52AA6E4}">
                <adec:decorative xmlns:adec="http://schemas.microsoft.com/office/drawing/2017/decorative" val="1"/>
              </a:ext>
            </a:extLst>
          </p:cNvPr>
          <p:cNvCxnSpPr/>
          <p:nvPr/>
        </p:nvCxnSpPr>
        <p:spPr>
          <a:xfrm flipV="1">
            <a:off x="7147923" y="1470115"/>
            <a:ext cx="502376"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0276A5EA-2006-CD56-95C8-EE0313282408}"/>
              </a:ext>
              <a:ext uri="{C183D7F6-B498-43B3-948B-1728B52AA6E4}">
                <adec:decorative xmlns:adec="http://schemas.microsoft.com/office/drawing/2017/decorative" val="1"/>
              </a:ext>
            </a:extLst>
          </p:cNvPr>
          <p:cNvCxnSpPr/>
          <p:nvPr/>
        </p:nvCxnSpPr>
        <p:spPr>
          <a:xfrm flipV="1">
            <a:off x="9122864" y="1455420"/>
            <a:ext cx="502376"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CC0A91FA-E3B2-8CC6-D304-31D8CB934416}"/>
              </a:ext>
              <a:ext uri="{C183D7F6-B498-43B3-948B-1728B52AA6E4}">
                <adec:decorative xmlns:adec="http://schemas.microsoft.com/office/drawing/2017/decorative" val="1"/>
              </a:ext>
            </a:extLst>
          </p:cNvPr>
          <p:cNvCxnSpPr>
            <a:cxnSpLocks/>
            <a:endCxn id="20" idx="2"/>
          </p:cNvCxnSpPr>
          <p:nvPr/>
        </p:nvCxnSpPr>
        <p:spPr>
          <a:xfrm flipH="1" flipV="1">
            <a:off x="10200096" y="1455420"/>
            <a:ext cx="848904"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786589A8-AD62-C57D-589A-F9319F08BC9F}"/>
              </a:ext>
            </a:extLst>
          </p:cNvPr>
          <p:cNvSpPr>
            <a:spLocks noGrp="1"/>
          </p:cNvSpPr>
          <p:nvPr>
            <p:ph sz="half" idx="1"/>
          </p:nvPr>
        </p:nvSpPr>
        <p:spPr/>
        <p:txBody>
          <a:bodyPr>
            <a:normAutofit lnSpcReduction="10000"/>
          </a:bodyPr>
          <a:lstStyle/>
          <a:p>
            <a:r>
              <a:rPr lang="en-US"/>
              <a:t>Arrays are contiguous blocks of memory</a:t>
            </a:r>
          </a:p>
          <a:p>
            <a:pPr lvl="1"/>
            <a:r>
              <a:rPr lang="en-US">
                <a:latin typeface="Cascadia Code" panose="020B0609020000020004" pitchFamily="49" charset="0"/>
                <a:ea typeface="Cascadia Code" panose="020B0609020000020004" pitchFamily="49" charset="0"/>
                <a:cs typeface="Cascadia Code" panose="020B0609020000020004" pitchFamily="49" charset="0"/>
              </a:rPr>
              <a:t>Datatype </a:t>
            </a:r>
            <a:r>
              <a:rPr lang="en-US" err="1">
                <a:latin typeface="Cascadia Code" panose="020B0609020000020004" pitchFamily="49" charset="0"/>
                <a:ea typeface="Cascadia Code" panose="020B0609020000020004" pitchFamily="49" charset="0"/>
                <a:cs typeface="Cascadia Code" panose="020B0609020000020004" pitchFamily="49" charset="0"/>
              </a:rPr>
              <a:t>arr</a:t>
            </a:r>
            <a:r>
              <a:rPr lang="en-US">
                <a:latin typeface="Cascadia Code" panose="020B0609020000020004" pitchFamily="49" charset="0"/>
                <a:ea typeface="Cascadia Code" panose="020B0609020000020004" pitchFamily="49" charset="0"/>
                <a:cs typeface="Cascadia Code" panose="020B0609020000020004" pitchFamily="49" charset="0"/>
              </a:rPr>
              <a:t>[</a:t>
            </a:r>
            <a:r>
              <a:rPr lang="en-US" err="1">
                <a:latin typeface="Cascadia Code" panose="020B0609020000020004" pitchFamily="49" charset="0"/>
                <a:ea typeface="Cascadia Code" panose="020B0609020000020004" pitchFamily="49" charset="0"/>
                <a:cs typeface="Cascadia Code" panose="020B0609020000020004" pitchFamily="49" charset="0"/>
              </a:rPr>
              <a:t>len</a:t>
            </a:r>
            <a:r>
              <a:rPr lang="en-US">
                <a:latin typeface="Cascadia Code" panose="020B0609020000020004" pitchFamily="49" charset="0"/>
                <a:ea typeface="Cascadia Code" panose="020B0609020000020004" pitchFamily="49" charset="0"/>
                <a:cs typeface="Cascadia Code" panose="020B0609020000020004" pitchFamily="49" charset="0"/>
              </a:rPr>
              <a:t>]</a:t>
            </a:r>
          </a:p>
          <a:p>
            <a:pPr lvl="1"/>
            <a:r>
              <a:rPr lang="en-US"/>
              <a:t>Has type: </a:t>
            </a:r>
            <a:r>
              <a:rPr lang="en-US">
                <a:latin typeface="Cascadia Code" panose="020B0609020000020004" pitchFamily="49" charset="0"/>
                <a:ea typeface="Cascadia Code" panose="020B0609020000020004" pitchFamily="49" charset="0"/>
                <a:cs typeface="Cascadia Code" panose="020B0609020000020004" pitchFamily="49" charset="0"/>
              </a:rPr>
              <a:t>Datatype*</a:t>
            </a:r>
          </a:p>
          <a:p>
            <a:r>
              <a:rPr lang="en-US"/>
              <a:t>Why?</a:t>
            </a:r>
          </a:p>
          <a:p>
            <a:pPr lvl="1"/>
            <a:r>
              <a:rPr lang="en-US"/>
              <a:t>Array types actually store the address at the beginning of the block of memory</a:t>
            </a:r>
          </a:p>
          <a:p>
            <a:pPr lvl="1"/>
            <a:endParaRPr lang="en-US"/>
          </a:p>
          <a:p>
            <a:r>
              <a:rPr lang="en-US"/>
              <a:t>What happens with </a:t>
            </a:r>
            <a:r>
              <a:rPr lang="en-US" err="1"/>
              <a:t>arr</a:t>
            </a:r>
            <a:r>
              <a:rPr lang="en-US"/>
              <a:t>[len+1]?</a:t>
            </a:r>
          </a:p>
          <a:p>
            <a:r>
              <a:rPr lang="en-US" b="1">
                <a:solidFill>
                  <a:schemeClr val="accent6">
                    <a:lumMod val="50000"/>
                  </a:schemeClr>
                </a:solidFill>
              </a:rPr>
              <a:t>Best case scenario: you crash.</a:t>
            </a:r>
          </a:p>
        </p:txBody>
      </p:sp>
      <p:sp>
        <p:nvSpPr>
          <p:cNvPr id="23" name="Content Placeholder 22">
            <a:extLst>
              <a:ext uri="{FF2B5EF4-FFF2-40B4-BE49-F238E27FC236}">
                <a16:creationId xmlns:a16="http://schemas.microsoft.com/office/drawing/2014/main" id="{3CBEF181-274E-DC52-E005-CC31E2452A4E}"/>
              </a:ext>
            </a:extLst>
          </p:cNvPr>
          <p:cNvSpPr>
            <a:spLocks noGrp="1"/>
          </p:cNvSpPr>
          <p:nvPr>
            <p:ph sz="half" idx="2"/>
          </p:nvPr>
        </p:nvSpPr>
        <p:spPr>
          <a:xfrm>
            <a:off x="5812971" y="2057400"/>
            <a:ext cx="6125029" cy="722086"/>
          </a:xfrm>
        </p:spPr>
        <p:txBody>
          <a:bodyPr>
            <a:normAutofit lnSpcReduction="10000"/>
          </a:bodyPr>
          <a:lstStyle/>
          <a:p>
            <a:pPr marL="45720" indent="0">
              <a:buNone/>
            </a:pPr>
            <a:r>
              <a:rPr lang="en-US" err="1">
                <a:latin typeface="Cascadia Code" panose="020B0609020000020004" pitchFamily="49" charset="0"/>
                <a:ea typeface="Cascadia Code" panose="020B0609020000020004" pitchFamily="49" charset="0"/>
                <a:cs typeface="Cascadia Code" panose="020B0609020000020004" pitchFamily="49" charset="0"/>
              </a:rPr>
              <a:t>arr</a:t>
            </a:r>
            <a:r>
              <a:rPr lang="en-US">
                <a:latin typeface="Cascadia Code" panose="020B0609020000020004" pitchFamily="49" charset="0"/>
                <a:ea typeface="Cascadia Code" panose="020B0609020000020004" pitchFamily="49" charset="0"/>
                <a:cs typeface="Cascadia Code" panose="020B0609020000020004" pitchFamily="49" charset="0"/>
              </a:rPr>
              <a:t> </a:t>
            </a:r>
            <a:r>
              <a:rPr lang="en-US" err="1">
                <a:latin typeface="Cascadia Code" panose="020B0609020000020004" pitchFamily="49" charset="0"/>
                <a:ea typeface="Cascadia Code" panose="020B0609020000020004" pitchFamily="49" charset="0"/>
                <a:cs typeface="Cascadia Code" panose="020B0609020000020004" pitchFamily="49" charset="0"/>
              </a:rPr>
              <a:t>arr</a:t>
            </a:r>
            <a:r>
              <a:rPr lang="en-US">
                <a:latin typeface="Cascadia Code" panose="020B0609020000020004" pitchFamily="49" charset="0"/>
                <a:ea typeface="Cascadia Code" panose="020B0609020000020004" pitchFamily="49" charset="0"/>
                <a:cs typeface="Cascadia Code" panose="020B0609020000020004" pitchFamily="49" charset="0"/>
              </a:rPr>
              <a:t>[3]    </a:t>
            </a:r>
            <a:r>
              <a:rPr lang="en-US" err="1">
                <a:latin typeface="Cascadia Code" panose="020B0609020000020004" pitchFamily="49" charset="0"/>
                <a:ea typeface="Cascadia Code" panose="020B0609020000020004" pitchFamily="49" charset="0"/>
                <a:cs typeface="Cascadia Code" panose="020B0609020000020004" pitchFamily="49" charset="0"/>
              </a:rPr>
              <a:t>arr</a:t>
            </a:r>
            <a:r>
              <a:rPr lang="en-US">
                <a:latin typeface="Cascadia Code" panose="020B0609020000020004" pitchFamily="49" charset="0"/>
                <a:ea typeface="Cascadia Code" panose="020B0609020000020004" pitchFamily="49" charset="0"/>
                <a:cs typeface="Cascadia Code" panose="020B0609020000020004" pitchFamily="49" charset="0"/>
              </a:rPr>
              <a:t>[len-1]  </a:t>
            </a:r>
            <a:r>
              <a:rPr lang="en-US" err="1">
                <a:latin typeface="Cascadia Code" panose="020B0609020000020004" pitchFamily="49" charset="0"/>
                <a:ea typeface="Cascadia Code" panose="020B0609020000020004" pitchFamily="49" charset="0"/>
                <a:cs typeface="Cascadia Code" panose="020B0609020000020004" pitchFamily="49" charset="0"/>
              </a:rPr>
              <a:t>arr</a:t>
            </a:r>
            <a:r>
              <a:rPr lang="en-US">
                <a:latin typeface="Cascadia Code" panose="020B0609020000020004" pitchFamily="49" charset="0"/>
                <a:ea typeface="Cascadia Code" panose="020B0609020000020004" pitchFamily="49" charset="0"/>
                <a:cs typeface="Cascadia Code" panose="020B0609020000020004" pitchFamily="49" charset="0"/>
              </a:rPr>
              <a:t>[len+1]</a:t>
            </a:r>
          </a:p>
        </p:txBody>
      </p:sp>
      <p:sp>
        <p:nvSpPr>
          <p:cNvPr id="5" name="Footer Placeholder 4">
            <a:extLst>
              <a:ext uri="{FF2B5EF4-FFF2-40B4-BE49-F238E27FC236}">
                <a16:creationId xmlns:a16="http://schemas.microsoft.com/office/drawing/2014/main" id="{661ED45C-B54F-793E-36ED-A5568F0047E0}"/>
              </a:ext>
            </a:extLst>
          </p:cNvPr>
          <p:cNvSpPr>
            <a:spLocks noGrp="1"/>
          </p:cNvSpPr>
          <p:nvPr>
            <p:ph type="ftr" sz="quarter" idx="11"/>
          </p:nvPr>
        </p:nvSpPr>
        <p:spPr/>
        <p:txBody>
          <a:bodyPr/>
          <a:lstStyle/>
          <a:p>
            <a:r>
              <a:rPr lang="fr-FR"/>
              <a:t>CSE 374 SP26  Lecture C Intro, Professor Hazen</a:t>
            </a:r>
            <a:endParaRPr lang="en-US"/>
          </a:p>
        </p:txBody>
      </p:sp>
      <p:sp>
        <p:nvSpPr>
          <p:cNvPr id="6" name="Slide Number Placeholder 5">
            <a:extLst>
              <a:ext uri="{FF2B5EF4-FFF2-40B4-BE49-F238E27FC236}">
                <a16:creationId xmlns:a16="http://schemas.microsoft.com/office/drawing/2014/main" id="{320963A0-FD44-3EBA-A3CB-827E5926BEAE}"/>
              </a:ext>
            </a:extLst>
          </p:cNvPr>
          <p:cNvSpPr>
            <a:spLocks noGrp="1"/>
          </p:cNvSpPr>
          <p:nvPr>
            <p:ph type="sldNum" sz="quarter" idx="12"/>
          </p:nvPr>
        </p:nvSpPr>
        <p:spPr/>
        <p:txBody>
          <a:bodyPr/>
          <a:lstStyle/>
          <a:p>
            <a:fld id="{4FAB73BC-B049-4115-A692-8D63A059BFB8}" type="slidenum">
              <a:rPr lang="en-US" smtClean="0"/>
              <a:t>3</a:t>
            </a:fld>
            <a:endParaRPr lang="en-US"/>
          </a:p>
        </p:txBody>
      </p:sp>
      <p:sp>
        <p:nvSpPr>
          <p:cNvPr id="7" name="TextBox 6">
            <a:extLst>
              <a:ext uri="{FF2B5EF4-FFF2-40B4-BE49-F238E27FC236}">
                <a16:creationId xmlns:a16="http://schemas.microsoft.com/office/drawing/2014/main" id="{0640A4AF-B3BE-2C21-4B02-44FFE764CD1B}"/>
              </a:ext>
            </a:extLst>
          </p:cNvPr>
          <p:cNvSpPr txBox="1"/>
          <p:nvPr/>
        </p:nvSpPr>
        <p:spPr>
          <a:xfrm>
            <a:off x="6868652" y="4767299"/>
            <a:ext cx="4186806" cy="923330"/>
          </a:xfrm>
          <a:prstGeom prst="rect">
            <a:avLst/>
          </a:prstGeom>
          <a:noFill/>
        </p:spPr>
        <p:txBody>
          <a:bodyPr wrap="square" rtlCol="0">
            <a:spAutoFit/>
          </a:bodyPr>
          <a:lstStyle/>
          <a:p>
            <a:r>
              <a:rPr lang="en-US">
                <a:solidFill>
                  <a:srgbClr val="E93CAC"/>
                </a:solidFill>
              </a:rPr>
              <a:t>The memory at </a:t>
            </a:r>
            <a:r>
              <a:rPr lang="en-US" err="1">
                <a:solidFill>
                  <a:srgbClr val="E93CAC"/>
                </a:solidFill>
              </a:rPr>
              <a:t>arr</a:t>
            </a:r>
            <a:r>
              <a:rPr lang="en-US">
                <a:solidFill>
                  <a:srgbClr val="E93CAC"/>
                </a:solidFill>
              </a:rPr>
              <a:t>[len+1] is not designated for the array.  Could be ok, could be used for something else?</a:t>
            </a:r>
          </a:p>
        </p:txBody>
      </p:sp>
    </p:spTree>
    <p:extLst>
      <p:ext uri="{BB962C8B-B14F-4D97-AF65-F5344CB8AC3E}">
        <p14:creationId xmlns:p14="http://schemas.microsoft.com/office/powerpoint/2010/main" val="1678509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19E623-69BA-01B4-C60F-319D7DF3E77E}"/>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2A544D03-3D46-8291-5E64-C5DBC2A9010E}"/>
              </a:ext>
            </a:extLst>
          </p:cNvPr>
          <p:cNvSpPr>
            <a:spLocks noGrp="1"/>
          </p:cNvSpPr>
          <p:nvPr>
            <p:ph type="title"/>
          </p:nvPr>
        </p:nvSpPr>
        <p:spPr>
          <a:xfrm>
            <a:off x="1143000" y="609600"/>
            <a:ext cx="9875520" cy="975919"/>
          </a:xfrm>
        </p:spPr>
        <p:txBody>
          <a:bodyPr/>
          <a:lstStyle/>
          <a:p>
            <a:r>
              <a:rPr lang="en-US"/>
              <a:t>Memory (zoomed in) (</a:t>
            </a:r>
            <a:r>
              <a:rPr lang="en-US" err="1"/>
              <a:t>bkup</a:t>
            </a:r>
            <a:r>
              <a:rPr lang="en-US"/>
              <a:t>)</a:t>
            </a:r>
          </a:p>
        </p:txBody>
      </p:sp>
      <p:grpSp>
        <p:nvGrpSpPr>
          <p:cNvPr id="4" name="Group 3" descr="Memory schematic with one byte highlighted for a char, and four bytes highlighted for an int">
            <a:extLst>
              <a:ext uri="{FF2B5EF4-FFF2-40B4-BE49-F238E27FC236}">
                <a16:creationId xmlns:a16="http://schemas.microsoft.com/office/drawing/2014/main" id="{DAC61C57-BB5C-59E8-F7F2-A2B86344143B}"/>
              </a:ext>
            </a:extLst>
          </p:cNvPr>
          <p:cNvGrpSpPr/>
          <p:nvPr/>
        </p:nvGrpSpPr>
        <p:grpSpPr>
          <a:xfrm>
            <a:off x="2696155" y="1825816"/>
            <a:ext cx="6766560" cy="678180"/>
            <a:chOff x="640080" y="1737360"/>
            <a:chExt cx="6766560" cy="678180"/>
          </a:xfrm>
        </p:grpSpPr>
        <p:sp>
          <p:nvSpPr>
            <p:cNvPr id="24" name="Rectangle 23" descr="This slide has the same set of rectangles, but, now they are color coded.  The set of rectangles (memory units) furthest left is purple, for 'code', then comes gold, for 'globals', then green for 'heap', and finally blue for 'stack'.&#10;The idea is to show that the working memory is partitioned into different sections.">
              <a:extLst>
                <a:ext uri="{FF2B5EF4-FFF2-40B4-BE49-F238E27FC236}">
                  <a16:creationId xmlns:a16="http://schemas.microsoft.com/office/drawing/2014/main" id="{28BEB33D-E047-DFE3-083A-E89806543D6E}"/>
                </a:ext>
              </a:extLst>
            </p:cNvPr>
            <p:cNvSpPr/>
            <p:nvPr/>
          </p:nvSpPr>
          <p:spPr>
            <a:xfrm>
              <a:off x="92202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1F7151AC-DE72-BAF5-4A4E-7F3FA3F1A01B}"/>
                </a:ext>
                <a:ext uri="{C183D7F6-B498-43B3-948B-1728B52AA6E4}">
                  <adec:decorative xmlns:adec="http://schemas.microsoft.com/office/drawing/2017/decorative" val="1"/>
                </a:ext>
              </a:extLst>
            </p:cNvPr>
            <p:cNvSpPr/>
            <p:nvPr/>
          </p:nvSpPr>
          <p:spPr>
            <a:xfrm>
              <a:off x="120777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DC0F9F2-9F90-BA8C-9D2F-7E6B267688F0}"/>
                </a:ext>
                <a:ext uri="{C183D7F6-B498-43B3-948B-1728B52AA6E4}">
                  <adec:decorative xmlns:adec="http://schemas.microsoft.com/office/drawing/2017/decorative" val="1"/>
                </a:ext>
              </a:extLst>
            </p:cNvPr>
            <p:cNvSpPr/>
            <p:nvPr/>
          </p:nvSpPr>
          <p:spPr>
            <a:xfrm>
              <a:off x="148590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E6287235-F7E1-1DA0-2660-66555B34F7F6}"/>
                </a:ext>
                <a:ext uri="{C183D7F6-B498-43B3-948B-1728B52AA6E4}">
                  <adec:decorative xmlns:adec="http://schemas.microsoft.com/office/drawing/2017/decorative" val="1"/>
                </a:ext>
              </a:extLst>
            </p:cNvPr>
            <p:cNvSpPr/>
            <p:nvPr/>
          </p:nvSpPr>
          <p:spPr>
            <a:xfrm>
              <a:off x="177546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17122BB2-0947-630C-BE5B-9C58217613A9}"/>
                </a:ext>
                <a:ext uri="{C183D7F6-B498-43B3-948B-1728B52AA6E4}">
                  <adec:decorative xmlns:adec="http://schemas.microsoft.com/office/drawing/2017/decorative" val="1"/>
                </a:ext>
              </a:extLst>
            </p:cNvPr>
            <p:cNvSpPr/>
            <p:nvPr/>
          </p:nvSpPr>
          <p:spPr>
            <a:xfrm>
              <a:off x="20574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23413264-E672-9958-AFE8-5F06EEBF61F2}"/>
                </a:ext>
                <a:ext uri="{C183D7F6-B498-43B3-948B-1728B52AA6E4}">
                  <adec:decorative xmlns:adec="http://schemas.microsoft.com/office/drawing/2017/decorative" val="1"/>
                </a:ext>
              </a:extLst>
            </p:cNvPr>
            <p:cNvSpPr/>
            <p:nvPr/>
          </p:nvSpPr>
          <p:spPr>
            <a:xfrm>
              <a:off x="26212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75256264-1D38-4F0C-0730-1EFF04FFF240}"/>
                </a:ext>
                <a:ext uri="{C183D7F6-B498-43B3-948B-1728B52AA6E4}">
                  <adec:decorative xmlns:adec="http://schemas.microsoft.com/office/drawing/2017/decorative" val="1"/>
                </a:ext>
              </a:extLst>
            </p:cNvPr>
            <p:cNvSpPr/>
            <p:nvPr/>
          </p:nvSpPr>
          <p:spPr>
            <a:xfrm>
              <a:off x="234315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C3BC4A2D-B9AE-476E-FE94-39D959D3F9C3}"/>
                </a:ext>
                <a:ext uri="{C183D7F6-B498-43B3-948B-1728B52AA6E4}">
                  <adec:decorative xmlns:adec="http://schemas.microsoft.com/office/drawing/2017/decorative" val="1"/>
                </a:ext>
              </a:extLst>
            </p:cNvPr>
            <p:cNvSpPr/>
            <p:nvPr/>
          </p:nvSpPr>
          <p:spPr>
            <a:xfrm>
              <a:off x="289560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E7C7CAAE-4055-324B-FD61-53C5FA7BC9AD}"/>
                </a:ext>
                <a:ext uri="{C183D7F6-B498-43B3-948B-1728B52AA6E4}">
                  <adec:decorative xmlns:adec="http://schemas.microsoft.com/office/drawing/2017/decorative" val="1"/>
                </a:ext>
              </a:extLst>
            </p:cNvPr>
            <p:cNvSpPr/>
            <p:nvPr/>
          </p:nvSpPr>
          <p:spPr>
            <a:xfrm>
              <a:off x="31775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8FFEAB09-9FAC-0F42-EADA-ED2EF07A2E92}"/>
                </a:ext>
                <a:ext uri="{C183D7F6-B498-43B3-948B-1728B52AA6E4}">
                  <adec:decorative xmlns:adec="http://schemas.microsoft.com/office/drawing/2017/decorative" val="1"/>
                </a:ext>
              </a:extLst>
            </p:cNvPr>
            <p:cNvSpPr/>
            <p:nvPr/>
          </p:nvSpPr>
          <p:spPr>
            <a:xfrm>
              <a:off x="3741420" y="173736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C5361902-02DA-FFEE-48FF-A2804538824B}"/>
                </a:ext>
                <a:ext uri="{C183D7F6-B498-43B3-948B-1728B52AA6E4}">
                  <adec:decorative xmlns:adec="http://schemas.microsoft.com/office/drawing/2017/decorative" val="1"/>
                </a:ext>
              </a:extLst>
            </p:cNvPr>
            <p:cNvSpPr/>
            <p:nvPr/>
          </p:nvSpPr>
          <p:spPr>
            <a:xfrm>
              <a:off x="3463290" y="173736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F61489B8-CB6C-AE1E-6532-88F99CFD9E96}"/>
                </a:ext>
                <a:ext uri="{C183D7F6-B498-43B3-948B-1728B52AA6E4}">
                  <adec:decorative xmlns:adec="http://schemas.microsoft.com/office/drawing/2017/decorative" val="1"/>
                </a:ext>
              </a:extLst>
            </p:cNvPr>
            <p:cNvSpPr/>
            <p:nvPr/>
          </p:nvSpPr>
          <p:spPr>
            <a:xfrm>
              <a:off x="4030980" y="173736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D5622875-672E-DCF6-9935-9AE4D98BEB76}"/>
                </a:ext>
                <a:ext uri="{C183D7F6-B498-43B3-948B-1728B52AA6E4}">
                  <adec:decorative xmlns:adec="http://schemas.microsoft.com/office/drawing/2017/decorative" val="1"/>
                </a:ext>
              </a:extLst>
            </p:cNvPr>
            <p:cNvSpPr/>
            <p:nvPr/>
          </p:nvSpPr>
          <p:spPr>
            <a:xfrm>
              <a:off x="4312920" y="173736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C2D14A93-68FA-DEB7-A285-020AF05FC8CE}"/>
                </a:ext>
                <a:ext uri="{C183D7F6-B498-43B3-948B-1728B52AA6E4}">
                  <adec:decorative xmlns:adec="http://schemas.microsoft.com/office/drawing/2017/decorative" val="1"/>
                </a:ext>
              </a:extLst>
            </p:cNvPr>
            <p:cNvSpPr/>
            <p:nvPr/>
          </p:nvSpPr>
          <p:spPr>
            <a:xfrm>
              <a:off x="487680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1ADD9E06-3C19-95A6-EEC2-B1909CB6C5E6}"/>
                </a:ext>
                <a:ext uri="{C183D7F6-B498-43B3-948B-1728B52AA6E4}">
                  <adec:decorative xmlns:adec="http://schemas.microsoft.com/office/drawing/2017/decorative" val="1"/>
                </a:ext>
              </a:extLst>
            </p:cNvPr>
            <p:cNvSpPr/>
            <p:nvPr/>
          </p:nvSpPr>
          <p:spPr>
            <a:xfrm>
              <a:off x="459867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09AF493B-F851-5D72-70A2-5C3382939587}"/>
                </a:ext>
                <a:ext uri="{C183D7F6-B498-43B3-948B-1728B52AA6E4}">
                  <adec:decorative xmlns:adec="http://schemas.microsoft.com/office/drawing/2017/decorative" val="1"/>
                </a:ext>
              </a:extLst>
            </p:cNvPr>
            <p:cNvSpPr/>
            <p:nvPr/>
          </p:nvSpPr>
          <p:spPr>
            <a:xfrm>
              <a:off x="51587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C89FF868-81C4-9982-EADA-F8ED953C2D12}"/>
                </a:ext>
                <a:ext uri="{C183D7F6-B498-43B3-948B-1728B52AA6E4}">
                  <adec:decorative xmlns:adec="http://schemas.microsoft.com/office/drawing/2017/decorative" val="1"/>
                </a:ext>
              </a:extLst>
            </p:cNvPr>
            <p:cNvSpPr/>
            <p:nvPr/>
          </p:nvSpPr>
          <p:spPr>
            <a:xfrm>
              <a:off x="54406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591A3F5A-7A4E-EEE2-A319-B388E0488D75}"/>
                </a:ext>
                <a:ext uri="{C183D7F6-B498-43B3-948B-1728B52AA6E4}">
                  <adec:decorative xmlns:adec="http://schemas.microsoft.com/office/drawing/2017/decorative" val="1"/>
                </a:ext>
              </a:extLst>
            </p:cNvPr>
            <p:cNvSpPr/>
            <p:nvPr/>
          </p:nvSpPr>
          <p:spPr>
            <a:xfrm>
              <a:off x="600456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DD5D52C9-BECF-12FF-AAF9-56A4E20CF95C}"/>
                </a:ext>
                <a:ext uri="{C183D7F6-B498-43B3-948B-1728B52AA6E4}">
                  <adec:decorative xmlns:adec="http://schemas.microsoft.com/office/drawing/2017/decorative" val="1"/>
                </a:ext>
              </a:extLst>
            </p:cNvPr>
            <p:cNvSpPr/>
            <p:nvPr/>
          </p:nvSpPr>
          <p:spPr>
            <a:xfrm>
              <a:off x="572643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86E6BB4A-BC86-3566-0D62-C610AE638991}"/>
                </a:ext>
                <a:ext uri="{C183D7F6-B498-43B3-948B-1728B52AA6E4}">
                  <adec:decorative xmlns:adec="http://schemas.microsoft.com/office/drawing/2017/decorative" val="1"/>
                </a:ext>
              </a:extLst>
            </p:cNvPr>
            <p:cNvSpPr/>
            <p:nvPr/>
          </p:nvSpPr>
          <p:spPr>
            <a:xfrm>
              <a:off x="629412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D6BFE99C-2753-381F-02DA-0ED73C5224C4}"/>
                </a:ext>
                <a:ext uri="{C183D7F6-B498-43B3-948B-1728B52AA6E4}">
                  <adec:decorative xmlns:adec="http://schemas.microsoft.com/office/drawing/2017/decorative" val="1"/>
                </a:ext>
              </a:extLst>
            </p:cNvPr>
            <p:cNvSpPr/>
            <p:nvPr/>
          </p:nvSpPr>
          <p:spPr>
            <a:xfrm>
              <a:off x="657606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28391400-E218-90FB-4D39-7AC9C9A0C3E9}"/>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4C87CD94-DA70-06E5-CB82-78E57BE6D882}"/>
                </a:ext>
                <a:ext uri="{C183D7F6-B498-43B3-948B-1728B52AA6E4}">
                  <adec:decorative xmlns:adec="http://schemas.microsoft.com/office/drawing/2017/decorative" val="1"/>
                </a:ext>
              </a:extLst>
            </p:cNvPr>
            <p:cNvSpPr/>
            <p:nvPr/>
          </p:nvSpPr>
          <p:spPr>
            <a:xfrm>
              <a:off x="686181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2C682E52-21CE-4F15-10CB-7D328487C904}"/>
                </a:ext>
                <a:ext uri="{C183D7F6-B498-43B3-948B-1728B52AA6E4}">
                  <adec:decorative xmlns:adec="http://schemas.microsoft.com/office/drawing/2017/decorative" val="1"/>
                </a:ext>
              </a:extLst>
            </p:cNvPr>
            <p:cNvSpPr/>
            <p:nvPr/>
          </p:nvSpPr>
          <p:spPr>
            <a:xfrm>
              <a:off x="6400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TextBox 7">
            <a:extLst>
              <a:ext uri="{FF2B5EF4-FFF2-40B4-BE49-F238E27FC236}">
                <a16:creationId xmlns:a16="http://schemas.microsoft.com/office/drawing/2014/main" id="{FFACB667-FF62-C8FA-09DC-0DE4595C18CC}"/>
              </a:ext>
            </a:extLst>
          </p:cNvPr>
          <p:cNvSpPr txBox="1"/>
          <p:nvPr/>
        </p:nvSpPr>
        <p:spPr>
          <a:xfrm>
            <a:off x="2696154" y="2712720"/>
            <a:ext cx="6766561" cy="523220"/>
          </a:xfrm>
          <a:prstGeom prst="rect">
            <a:avLst/>
          </a:prstGeom>
          <a:noFill/>
        </p:spPr>
        <p:txBody>
          <a:bodyPr wrap="square" rtlCol="0">
            <a:spAutoFit/>
          </a:bodyPr>
          <a:lstStyle/>
          <a:p>
            <a:r>
              <a:rPr lang="en-US" sz="2800" b="1">
                <a:solidFill>
                  <a:schemeClr val="accent5"/>
                </a:solidFill>
              </a:rPr>
              <a:t>char – 1 byte           </a:t>
            </a:r>
            <a:r>
              <a:rPr lang="en-US" sz="2800" b="1">
                <a:solidFill>
                  <a:schemeClr val="accent6"/>
                </a:solidFill>
              </a:rPr>
              <a:t>int – 4 bytes</a:t>
            </a:r>
            <a:endParaRPr lang="en-US" sz="2800">
              <a:solidFill>
                <a:schemeClr val="accent6"/>
              </a:solidFill>
            </a:endParaRPr>
          </a:p>
        </p:txBody>
      </p:sp>
      <p:sp>
        <p:nvSpPr>
          <p:cNvPr id="74" name="Content Placeholder 73">
            <a:extLst>
              <a:ext uri="{FF2B5EF4-FFF2-40B4-BE49-F238E27FC236}">
                <a16:creationId xmlns:a16="http://schemas.microsoft.com/office/drawing/2014/main" id="{A96C95C6-E4A9-4D5F-3186-900184E40886}"/>
              </a:ext>
            </a:extLst>
          </p:cNvPr>
          <p:cNvSpPr>
            <a:spLocks noGrp="1"/>
          </p:cNvSpPr>
          <p:nvPr>
            <p:ph idx="1"/>
          </p:nvPr>
        </p:nvSpPr>
        <p:spPr>
          <a:xfrm>
            <a:off x="1143000" y="3517880"/>
            <a:ext cx="9872871" cy="2705948"/>
          </a:xfrm>
        </p:spPr>
        <p:txBody>
          <a:bodyPr>
            <a:normAutofit/>
          </a:bodyPr>
          <a:lstStyle/>
          <a:p>
            <a:pPr fontAlgn="base"/>
            <a:r>
              <a:rPr lang="en-US" sz="2400"/>
              <a:t>Each byte of memory has an address</a:t>
            </a:r>
          </a:p>
          <a:p>
            <a:pPr fontAlgn="base"/>
            <a:r>
              <a:rPr lang="en-US" sz="2400"/>
              <a:t>Different data types need different amount of memory to store them </a:t>
            </a:r>
          </a:p>
          <a:p>
            <a:pPr fontAlgn="base"/>
            <a:r>
              <a:rPr lang="en-US" sz="2400"/>
              <a:t>All data types are stored as binary code:  each of the 8 bits in a byte is a zero or one.</a:t>
            </a:r>
            <a:endParaRPr lang="en-US"/>
          </a:p>
        </p:txBody>
      </p:sp>
      <p:sp>
        <p:nvSpPr>
          <p:cNvPr id="5" name="Footer Placeholder 4">
            <a:extLst>
              <a:ext uri="{FF2B5EF4-FFF2-40B4-BE49-F238E27FC236}">
                <a16:creationId xmlns:a16="http://schemas.microsoft.com/office/drawing/2014/main" id="{147E6559-93E4-F97B-DC75-CC8D22ACD961}"/>
              </a:ext>
            </a:extLst>
          </p:cNvPr>
          <p:cNvSpPr>
            <a:spLocks noGrp="1"/>
          </p:cNvSpPr>
          <p:nvPr>
            <p:ph type="ftr" sz="quarter" idx="11"/>
          </p:nvPr>
        </p:nvSpPr>
        <p:spPr/>
        <p:txBody>
          <a:bodyPr/>
          <a:lstStyle/>
          <a:p>
            <a:r>
              <a:rPr lang="en-US"/>
              <a:t>CSE 374 SP26  Lecture C Memory Details, Professor Hazen</a:t>
            </a:r>
          </a:p>
        </p:txBody>
      </p:sp>
      <p:sp>
        <p:nvSpPr>
          <p:cNvPr id="6" name="Slide Number Placeholder 5">
            <a:extLst>
              <a:ext uri="{FF2B5EF4-FFF2-40B4-BE49-F238E27FC236}">
                <a16:creationId xmlns:a16="http://schemas.microsoft.com/office/drawing/2014/main" id="{05E32DAA-F2FE-ADDE-76C3-6E66A07DE212}"/>
              </a:ext>
            </a:extLst>
          </p:cNvPr>
          <p:cNvSpPr>
            <a:spLocks noGrp="1"/>
          </p:cNvSpPr>
          <p:nvPr>
            <p:ph type="sldNum" sz="quarter" idx="12"/>
          </p:nvPr>
        </p:nvSpPr>
        <p:spPr/>
        <p:txBody>
          <a:bodyPr/>
          <a:lstStyle/>
          <a:p>
            <a:fld id="{4FAB73BC-B049-4115-A692-8D63A059BFB8}" type="slidenum">
              <a:rPr lang="en-US" smtClean="0"/>
              <a:t>30</a:t>
            </a:fld>
            <a:endParaRPr lang="en-US"/>
          </a:p>
        </p:txBody>
      </p:sp>
    </p:spTree>
    <p:extLst>
      <p:ext uri="{BB962C8B-B14F-4D97-AF65-F5344CB8AC3E}">
        <p14:creationId xmlns:p14="http://schemas.microsoft.com/office/powerpoint/2010/main" val="40314372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47DC6-79EA-0DA0-7621-625C16F8DB16}"/>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D04828BC-0B5D-D97B-B799-3E70614E4550}"/>
              </a:ext>
            </a:extLst>
          </p:cNvPr>
          <p:cNvSpPr>
            <a:spLocks noGrp="1"/>
          </p:cNvSpPr>
          <p:nvPr>
            <p:ph type="title"/>
          </p:nvPr>
        </p:nvSpPr>
        <p:spPr>
          <a:xfrm>
            <a:off x="1143000" y="609600"/>
            <a:ext cx="9875520" cy="975919"/>
          </a:xfrm>
        </p:spPr>
        <p:txBody>
          <a:bodyPr/>
          <a:lstStyle/>
          <a:p>
            <a:r>
              <a:rPr lang="en-US"/>
              <a:t>Memory (zoomed in even more)</a:t>
            </a:r>
          </a:p>
        </p:txBody>
      </p:sp>
      <p:grpSp>
        <p:nvGrpSpPr>
          <p:cNvPr id="16" name="Group 15" descr="New memory schematic with each cell representing a bit.  8 bits with 01100001 to represent 'a'.">
            <a:extLst>
              <a:ext uri="{FF2B5EF4-FFF2-40B4-BE49-F238E27FC236}">
                <a16:creationId xmlns:a16="http://schemas.microsoft.com/office/drawing/2014/main" id="{8355ADF2-A71D-01AA-B96A-E585245D3596}"/>
              </a:ext>
            </a:extLst>
          </p:cNvPr>
          <p:cNvGrpSpPr/>
          <p:nvPr/>
        </p:nvGrpSpPr>
        <p:grpSpPr>
          <a:xfrm>
            <a:off x="355975" y="2360380"/>
            <a:ext cx="3645016" cy="584777"/>
            <a:chOff x="2206305" y="2055206"/>
            <a:chExt cx="3645016" cy="584777"/>
          </a:xfrm>
          <a:solidFill>
            <a:schemeClr val="accent5">
              <a:lumMod val="20000"/>
              <a:lumOff val="80000"/>
            </a:schemeClr>
          </a:solidFill>
        </p:grpSpPr>
        <p:sp>
          <p:nvSpPr>
            <p:cNvPr id="2" name="TextBox 1">
              <a:extLst>
                <a:ext uri="{FF2B5EF4-FFF2-40B4-BE49-F238E27FC236}">
                  <a16:creationId xmlns:a16="http://schemas.microsoft.com/office/drawing/2014/main" id="{DE44DC14-A835-0608-AF45-1F4F66B529DE}"/>
                </a:ext>
              </a:extLst>
            </p:cNvPr>
            <p:cNvSpPr txBox="1"/>
            <p:nvPr/>
          </p:nvSpPr>
          <p:spPr>
            <a:xfrm>
              <a:off x="22063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 name="TextBox 2">
              <a:extLst>
                <a:ext uri="{FF2B5EF4-FFF2-40B4-BE49-F238E27FC236}">
                  <a16:creationId xmlns:a16="http://schemas.microsoft.com/office/drawing/2014/main" id="{4D67E34A-AF65-1E7C-2069-0172BD232997}"/>
                </a:ext>
              </a:extLst>
            </p:cNvPr>
            <p:cNvSpPr txBox="1"/>
            <p:nvPr/>
          </p:nvSpPr>
          <p:spPr>
            <a:xfrm>
              <a:off x="26635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9" name="TextBox 8">
              <a:extLst>
                <a:ext uri="{FF2B5EF4-FFF2-40B4-BE49-F238E27FC236}">
                  <a16:creationId xmlns:a16="http://schemas.microsoft.com/office/drawing/2014/main" id="{90001983-CBB3-5942-1B14-CD0E11E39839}"/>
                </a:ext>
              </a:extLst>
            </p:cNvPr>
            <p:cNvSpPr txBox="1"/>
            <p:nvPr/>
          </p:nvSpPr>
          <p:spPr>
            <a:xfrm>
              <a:off x="35779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0" name="TextBox 9">
              <a:extLst>
                <a:ext uri="{FF2B5EF4-FFF2-40B4-BE49-F238E27FC236}">
                  <a16:creationId xmlns:a16="http://schemas.microsoft.com/office/drawing/2014/main" id="{62BDAFC9-287A-6555-A0BC-4E86CA112D50}"/>
                </a:ext>
              </a:extLst>
            </p:cNvPr>
            <p:cNvSpPr txBox="1"/>
            <p:nvPr/>
          </p:nvSpPr>
          <p:spPr>
            <a:xfrm>
              <a:off x="40351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1" name="TextBox 10">
              <a:extLst>
                <a:ext uri="{FF2B5EF4-FFF2-40B4-BE49-F238E27FC236}">
                  <a16:creationId xmlns:a16="http://schemas.microsoft.com/office/drawing/2014/main" id="{5C487703-122A-0FE9-91AC-A95006F0EB6E}"/>
                </a:ext>
              </a:extLst>
            </p:cNvPr>
            <p:cNvSpPr txBox="1"/>
            <p:nvPr/>
          </p:nvSpPr>
          <p:spPr>
            <a:xfrm>
              <a:off x="49495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2" name="TextBox 11">
              <a:extLst>
                <a:ext uri="{FF2B5EF4-FFF2-40B4-BE49-F238E27FC236}">
                  <a16:creationId xmlns:a16="http://schemas.microsoft.com/office/drawing/2014/main" id="{34F7B81A-9372-3DA8-B065-9E4E4C3351CA}"/>
                </a:ext>
              </a:extLst>
            </p:cNvPr>
            <p:cNvSpPr txBox="1"/>
            <p:nvPr/>
          </p:nvSpPr>
          <p:spPr>
            <a:xfrm>
              <a:off x="44923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3" name="TextBox 12">
              <a:extLst>
                <a:ext uri="{FF2B5EF4-FFF2-40B4-BE49-F238E27FC236}">
                  <a16:creationId xmlns:a16="http://schemas.microsoft.com/office/drawing/2014/main" id="{2EA66856-80B8-84D4-BBCA-5DB24A740E88}"/>
                </a:ext>
              </a:extLst>
            </p:cNvPr>
            <p:cNvSpPr txBox="1"/>
            <p:nvPr/>
          </p:nvSpPr>
          <p:spPr>
            <a:xfrm>
              <a:off x="31207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15" name="TextBox 14">
              <a:extLst>
                <a:ext uri="{FF2B5EF4-FFF2-40B4-BE49-F238E27FC236}">
                  <a16:creationId xmlns:a16="http://schemas.microsoft.com/office/drawing/2014/main" id="{346558A4-137D-F8E3-8FF6-38262D8A8E77}"/>
                </a:ext>
              </a:extLst>
            </p:cNvPr>
            <p:cNvSpPr txBox="1"/>
            <p:nvPr/>
          </p:nvSpPr>
          <p:spPr>
            <a:xfrm>
              <a:off x="54067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1</a:t>
              </a:r>
            </a:p>
          </p:txBody>
        </p:sp>
      </p:grpSp>
      <p:grpSp>
        <p:nvGrpSpPr>
          <p:cNvPr id="4" name="Group 3" descr="32 bit-wise memory schematic with 00000000000000000000000001100001 to represent 97.">
            <a:extLst>
              <a:ext uri="{FF2B5EF4-FFF2-40B4-BE49-F238E27FC236}">
                <a16:creationId xmlns:a16="http://schemas.microsoft.com/office/drawing/2014/main" id="{1D60AF8F-A5CE-B6D7-1885-2F6B6A21ED74}"/>
              </a:ext>
            </a:extLst>
          </p:cNvPr>
          <p:cNvGrpSpPr/>
          <p:nvPr/>
        </p:nvGrpSpPr>
        <p:grpSpPr>
          <a:xfrm>
            <a:off x="4589199" y="1699047"/>
            <a:ext cx="7309607" cy="1248563"/>
            <a:chOff x="4589199" y="1699047"/>
            <a:chExt cx="7309607" cy="1248563"/>
          </a:xfrm>
        </p:grpSpPr>
        <p:grpSp>
          <p:nvGrpSpPr>
            <p:cNvPr id="68" name="Group 67">
              <a:extLst>
                <a:ext uri="{FF2B5EF4-FFF2-40B4-BE49-F238E27FC236}">
                  <a16:creationId xmlns:a16="http://schemas.microsoft.com/office/drawing/2014/main" id="{BEFB5CE5-63C7-6375-03DF-9D1867D6210B}"/>
                </a:ext>
              </a:extLst>
            </p:cNvPr>
            <p:cNvGrpSpPr/>
            <p:nvPr/>
          </p:nvGrpSpPr>
          <p:grpSpPr>
            <a:xfrm>
              <a:off x="4596190" y="2360380"/>
              <a:ext cx="7302616" cy="587230"/>
              <a:chOff x="4596190" y="2150655"/>
              <a:chExt cx="7302616" cy="587230"/>
            </a:xfrm>
            <a:solidFill>
              <a:schemeClr val="accent6">
                <a:lumMod val="20000"/>
                <a:lumOff val="80000"/>
              </a:schemeClr>
            </a:solidFill>
          </p:grpSpPr>
          <p:grpSp>
            <p:nvGrpSpPr>
              <p:cNvPr id="17" name="Group 16">
                <a:extLst>
                  <a:ext uri="{FF2B5EF4-FFF2-40B4-BE49-F238E27FC236}">
                    <a16:creationId xmlns:a16="http://schemas.microsoft.com/office/drawing/2014/main" id="{836B23E6-465E-2667-CE63-4658F6BF796A}"/>
                  </a:ext>
                </a:extLst>
              </p:cNvPr>
              <p:cNvGrpSpPr/>
              <p:nvPr/>
            </p:nvGrpSpPr>
            <p:grpSpPr>
              <a:xfrm>
                <a:off x="8253790" y="2150655"/>
                <a:ext cx="3645016" cy="584777"/>
                <a:chOff x="2206305" y="2055206"/>
                <a:chExt cx="3645016" cy="584777"/>
              </a:xfrm>
              <a:grpFill/>
            </p:grpSpPr>
            <p:sp>
              <p:nvSpPr>
                <p:cNvPr id="18" name="TextBox 17">
                  <a:extLst>
                    <a:ext uri="{FF2B5EF4-FFF2-40B4-BE49-F238E27FC236}">
                      <a16:creationId xmlns:a16="http://schemas.microsoft.com/office/drawing/2014/main" id="{C42371F4-C783-EEF3-8CAC-5483E4D92A2B}"/>
                    </a:ext>
                  </a:extLst>
                </p:cNvPr>
                <p:cNvSpPr txBox="1"/>
                <p:nvPr/>
              </p:nvSpPr>
              <p:spPr>
                <a:xfrm>
                  <a:off x="22063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9" name="TextBox 18">
                  <a:extLst>
                    <a:ext uri="{FF2B5EF4-FFF2-40B4-BE49-F238E27FC236}">
                      <a16:creationId xmlns:a16="http://schemas.microsoft.com/office/drawing/2014/main" id="{2C13A4BE-20D0-2759-D78D-FA5C42B54A53}"/>
                    </a:ext>
                  </a:extLst>
                </p:cNvPr>
                <p:cNvSpPr txBox="1"/>
                <p:nvPr/>
              </p:nvSpPr>
              <p:spPr>
                <a:xfrm>
                  <a:off x="26635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20" name="TextBox 19">
                  <a:extLst>
                    <a:ext uri="{FF2B5EF4-FFF2-40B4-BE49-F238E27FC236}">
                      <a16:creationId xmlns:a16="http://schemas.microsoft.com/office/drawing/2014/main" id="{AC33EFDC-D3B8-D45B-D972-3D3064B63723}"/>
                    </a:ext>
                  </a:extLst>
                </p:cNvPr>
                <p:cNvSpPr txBox="1"/>
                <p:nvPr/>
              </p:nvSpPr>
              <p:spPr>
                <a:xfrm>
                  <a:off x="35779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21" name="TextBox 20">
                  <a:extLst>
                    <a:ext uri="{FF2B5EF4-FFF2-40B4-BE49-F238E27FC236}">
                      <a16:creationId xmlns:a16="http://schemas.microsoft.com/office/drawing/2014/main" id="{30F6A15A-8642-5876-36B0-F76BFC5AE694}"/>
                    </a:ext>
                  </a:extLst>
                </p:cNvPr>
                <p:cNvSpPr txBox="1"/>
                <p:nvPr/>
              </p:nvSpPr>
              <p:spPr>
                <a:xfrm>
                  <a:off x="40351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22" name="TextBox 21">
                  <a:extLst>
                    <a:ext uri="{FF2B5EF4-FFF2-40B4-BE49-F238E27FC236}">
                      <a16:creationId xmlns:a16="http://schemas.microsoft.com/office/drawing/2014/main" id="{49652C42-CDF1-018F-F7D3-6FCC1F55D3FF}"/>
                    </a:ext>
                  </a:extLst>
                </p:cNvPr>
                <p:cNvSpPr txBox="1"/>
                <p:nvPr/>
              </p:nvSpPr>
              <p:spPr>
                <a:xfrm>
                  <a:off x="49495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1" name="TextBox 30">
                  <a:extLst>
                    <a:ext uri="{FF2B5EF4-FFF2-40B4-BE49-F238E27FC236}">
                      <a16:creationId xmlns:a16="http://schemas.microsoft.com/office/drawing/2014/main" id="{ED0552BB-504B-5367-D5B9-374EB0928578}"/>
                    </a:ext>
                  </a:extLst>
                </p:cNvPr>
                <p:cNvSpPr txBox="1"/>
                <p:nvPr/>
              </p:nvSpPr>
              <p:spPr>
                <a:xfrm>
                  <a:off x="44923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2" name="TextBox 31">
                  <a:extLst>
                    <a:ext uri="{FF2B5EF4-FFF2-40B4-BE49-F238E27FC236}">
                      <a16:creationId xmlns:a16="http://schemas.microsoft.com/office/drawing/2014/main" id="{9486ABD7-4981-72AB-168C-9AA30A135A91}"/>
                    </a:ext>
                  </a:extLst>
                </p:cNvPr>
                <p:cNvSpPr txBox="1"/>
                <p:nvPr/>
              </p:nvSpPr>
              <p:spPr>
                <a:xfrm>
                  <a:off x="31207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33" name="TextBox 32">
                  <a:extLst>
                    <a:ext uri="{FF2B5EF4-FFF2-40B4-BE49-F238E27FC236}">
                      <a16:creationId xmlns:a16="http://schemas.microsoft.com/office/drawing/2014/main" id="{E7D90050-FCA6-C3F3-B2EC-EC920A24C799}"/>
                    </a:ext>
                  </a:extLst>
                </p:cNvPr>
                <p:cNvSpPr txBox="1"/>
                <p:nvPr/>
              </p:nvSpPr>
              <p:spPr>
                <a:xfrm>
                  <a:off x="54067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1</a:t>
                  </a:r>
                </a:p>
              </p:txBody>
            </p:sp>
          </p:grpSp>
          <p:grpSp>
            <p:nvGrpSpPr>
              <p:cNvPr id="34" name="Group 33">
                <a:extLst>
                  <a:ext uri="{FF2B5EF4-FFF2-40B4-BE49-F238E27FC236}">
                    <a16:creationId xmlns:a16="http://schemas.microsoft.com/office/drawing/2014/main" id="{BB83F655-EB20-04A3-F6CB-E5654314E286}"/>
                  </a:ext>
                </a:extLst>
              </p:cNvPr>
              <p:cNvGrpSpPr/>
              <p:nvPr/>
            </p:nvGrpSpPr>
            <p:grpSpPr>
              <a:xfrm>
                <a:off x="4596190" y="2153108"/>
                <a:ext cx="3645016" cy="584777"/>
                <a:chOff x="2206305" y="2055206"/>
                <a:chExt cx="3645016" cy="584777"/>
              </a:xfrm>
              <a:grpFill/>
            </p:grpSpPr>
            <p:sp>
              <p:nvSpPr>
                <p:cNvPr id="35" name="TextBox 34">
                  <a:extLst>
                    <a:ext uri="{FF2B5EF4-FFF2-40B4-BE49-F238E27FC236}">
                      <a16:creationId xmlns:a16="http://schemas.microsoft.com/office/drawing/2014/main" id="{ABCC7532-9279-4F44-5C6D-9D4E600723F5}"/>
                    </a:ext>
                  </a:extLst>
                </p:cNvPr>
                <p:cNvSpPr txBox="1"/>
                <p:nvPr/>
              </p:nvSpPr>
              <p:spPr>
                <a:xfrm>
                  <a:off x="22063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6" name="TextBox 35">
                  <a:extLst>
                    <a:ext uri="{FF2B5EF4-FFF2-40B4-BE49-F238E27FC236}">
                      <a16:creationId xmlns:a16="http://schemas.microsoft.com/office/drawing/2014/main" id="{9E9773A3-C619-98C2-6B64-6FE6221E5FCB}"/>
                    </a:ext>
                  </a:extLst>
                </p:cNvPr>
                <p:cNvSpPr txBox="1"/>
                <p:nvPr/>
              </p:nvSpPr>
              <p:spPr>
                <a:xfrm>
                  <a:off x="26635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7" name="TextBox 36">
                  <a:extLst>
                    <a:ext uri="{FF2B5EF4-FFF2-40B4-BE49-F238E27FC236}">
                      <a16:creationId xmlns:a16="http://schemas.microsoft.com/office/drawing/2014/main" id="{ECF7F2D7-0361-4927-06CE-0E8616880A4B}"/>
                    </a:ext>
                  </a:extLst>
                </p:cNvPr>
                <p:cNvSpPr txBox="1"/>
                <p:nvPr/>
              </p:nvSpPr>
              <p:spPr>
                <a:xfrm>
                  <a:off x="35779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8" name="TextBox 37">
                  <a:extLst>
                    <a:ext uri="{FF2B5EF4-FFF2-40B4-BE49-F238E27FC236}">
                      <a16:creationId xmlns:a16="http://schemas.microsoft.com/office/drawing/2014/main" id="{D45A244C-9A31-C8C4-63E1-65F7812D345A}"/>
                    </a:ext>
                  </a:extLst>
                </p:cNvPr>
                <p:cNvSpPr txBox="1"/>
                <p:nvPr/>
              </p:nvSpPr>
              <p:spPr>
                <a:xfrm>
                  <a:off x="40351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55" name="TextBox 54">
                  <a:extLst>
                    <a:ext uri="{FF2B5EF4-FFF2-40B4-BE49-F238E27FC236}">
                      <a16:creationId xmlns:a16="http://schemas.microsoft.com/office/drawing/2014/main" id="{FA7D3633-8F3E-078C-E90F-2A0C6CAF4214}"/>
                    </a:ext>
                  </a:extLst>
                </p:cNvPr>
                <p:cNvSpPr txBox="1"/>
                <p:nvPr/>
              </p:nvSpPr>
              <p:spPr>
                <a:xfrm>
                  <a:off x="49495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56" name="TextBox 55">
                  <a:extLst>
                    <a:ext uri="{FF2B5EF4-FFF2-40B4-BE49-F238E27FC236}">
                      <a16:creationId xmlns:a16="http://schemas.microsoft.com/office/drawing/2014/main" id="{65FDBED0-90A0-F410-E6CB-909CBB2D6ED7}"/>
                    </a:ext>
                  </a:extLst>
                </p:cNvPr>
                <p:cNvSpPr txBox="1"/>
                <p:nvPr/>
              </p:nvSpPr>
              <p:spPr>
                <a:xfrm>
                  <a:off x="44923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57" name="TextBox 56">
                  <a:extLst>
                    <a:ext uri="{FF2B5EF4-FFF2-40B4-BE49-F238E27FC236}">
                      <a16:creationId xmlns:a16="http://schemas.microsoft.com/office/drawing/2014/main" id="{841A0D76-C592-8881-D7AF-693AF6D45266}"/>
                    </a:ext>
                  </a:extLst>
                </p:cNvPr>
                <p:cNvSpPr txBox="1"/>
                <p:nvPr/>
              </p:nvSpPr>
              <p:spPr>
                <a:xfrm>
                  <a:off x="31207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58" name="TextBox 57">
                  <a:extLst>
                    <a:ext uri="{FF2B5EF4-FFF2-40B4-BE49-F238E27FC236}">
                      <a16:creationId xmlns:a16="http://schemas.microsoft.com/office/drawing/2014/main" id="{61C2B6FD-BFAD-58F7-CADC-2C79DDDA9282}"/>
                    </a:ext>
                  </a:extLst>
                </p:cNvPr>
                <p:cNvSpPr txBox="1"/>
                <p:nvPr/>
              </p:nvSpPr>
              <p:spPr>
                <a:xfrm>
                  <a:off x="54067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grpSp>
        </p:grpSp>
        <p:grpSp>
          <p:nvGrpSpPr>
            <p:cNvPr id="69" name="Group 68">
              <a:extLst>
                <a:ext uri="{FF2B5EF4-FFF2-40B4-BE49-F238E27FC236}">
                  <a16:creationId xmlns:a16="http://schemas.microsoft.com/office/drawing/2014/main" id="{C195238D-E6C4-D6C4-19B4-9898679AF25F}"/>
                </a:ext>
              </a:extLst>
            </p:cNvPr>
            <p:cNvGrpSpPr/>
            <p:nvPr/>
          </p:nvGrpSpPr>
          <p:grpSpPr>
            <a:xfrm>
              <a:off x="4589199" y="1699047"/>
              <a:ext cx="7302616" cy="587230"/>
              <a:chOff x="4596190" y="2150655"/>
              <a:chExt cx="7302616" cy="587230"/>
            </a:xfrm>
            <a:solidFill>
              <a:schemeClr val="accent6">
                <a:lumMod val="20000"/>
                <a:lumOff val="80000"/>
              </a:schemeClr>
            </a:solidFill>
          </p:grpSpPr>
          <p:grpSp>
            <p:nvGrpSpPr>
              <p:cNvPr id="70" name="Group 69">
                <a:extLst>
                  <a:ext uri="{FF2B5EF4-FFF2-40B4-BE49-F238E27FC236}">
                    <a16:creationId xmlns:a16="http://schemas.microsoft.com/office/drawing/2014/main" id="{9CFE1D62-A1D4-0412-E5EF-4F62814FE6A9}"/>
                  </a:ext>
                </a:extLst>
              </p:cNvPr>
              <p:cNvGrpSpPr/>
              <p:nvPr/>
            </p:nvGrpSpPr>
            <p:grpSpPr>
              <a:xfrm>
                <a:off x="8253790" y="2150655"/>
                <a:ext cx="3645016" cy="584777"/>
                <a:chOff x="2206305" y="2055206"/>
                <a:chExt cx="3645016" cy="584777"/>
              </a:xfrm>
              <a:grpFill/>
            </p:grpSpPr>
            <p:sp>
              <p:nvSpPr>
                <p:cNvPr id="81" name="TextBox 80">
                  <a:extLst>
                    <a:ext uri="{FF2B5EF4-FFF2-40B4-BE49-F238E27FC236}">
                      <a16:creationId xmlns:a16="http://schemas.microsoft.com/office/drawing/2014/main" id="{7496086F-2CBA-91FC-A70A-7E07B5C874D1}"/>
                    </a:ext>
                  </a:extLst>
                </p:cNvPr>
                <p:cNvSpPr txBox="1"/>
                <p:nvPr/>
              </p:nvSpPr>
              <p:spPr>
                <a:xfrm>
                  <a:off x="22063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2" name="TextBox 81">
                  <a:extLst>
                    <a:ext uri="{FF2B5EF4-FFF2-40B4-BE49-F238E27FC236}">
                      <a16:creationId xmlns:a16="http://schemas.microsoft.com/office/drawing/2014/main" id="{869C63A6-8780-FA7B-5A19-93390657DBCE}"/>
                    </a:ext>
                  </a:extLst>
                </p:cNvPr>
                <p:cNvSpPr txBox="1"/>
                <p:nvPr/>
              </p:nvSpPr>
              <p:spPr>
                <a:xfrm>
                  <a:off x="26635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3" name="TextBox 82">
                  <a:extLst>
                    <a:ext uri="{FF2B5EF4-FFF2-40B4-BE49-F238E27FC236}">
                      <a16:creationId xmlns:a16="http://schemas.microsoft.com/office/drawing/2014/main" id="{359250C9-41EA-3038-5D9A-0232FC64FA03}"/>
                    </a:ext>
                  </a:extLst>
                </p:cNvPr>
                <p:cNvSpPr txBox="1"/>
                <p:nvPr/>
              </p:nvSpPr>
              <p:spPr>
                <a:xfrm>
                  <a:off x="35779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4" name="TextBox 83">
                  <a:extLst>
                    <a:ext uri="{FF2B5EF4-FFF2-40B4-BE49-F238E27FC236}">
                      <a16:creationId xmlns:a16="http://schemas.microsoft.com/office/drawing/2014/main" id="{41A26AA5-1A26-F195-29CE-7A569B1183CA}"/>
                    </a:ext>
                  </a:extLst>
                </p:cNvPr>
                <p:cNvSpPr txBox="1"/>
                <p:nvPr/>
              </p:nvSpPr>
              <p:spPr>
                <a:xfrm>
                  <a:off x="40351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5" name="TextBox 84">
                  <a:extLst>
                    <a:ext uri="{FF2B5EF4-FFF2-40B4-BE49-F238E27FC236}">
                      <a16:creationId xmlns:a16="http://schemas.microsoft.com/office/drawing/2014/main" id="{D016AE43-369A-16F5-1DDD-C296F304B990}"/>
                    </a:ext>
                  </a:extLst>
                </p:cNvPr>
                <p:cNvSpPr txBox="1"/>
                <p:nvPr/>
              </p:nvSpPr>
              <p:spPr>
                <a:xfrm>
                  <a:off x="49495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6" name="TextBox 85">
                  <a:extLst>
                    <a:ext uri="{FF2B5EF4-FFF2-40B4-BE49-F238E27FC236}">
                      <a16:creationId xmlns:a16="http://schemas.microsoft.com/office/drawing/2014/main" id="{D1A967EA-DB9E-E805-82D8-801384D820BE}"/>
                    </a:ext>
                  </a:extLst>
                </p:cNvPr>
                <p:cNvSpPr txBox="1"/>
                <p:nvPr/>
              </p:nvSpPr>
              <p:spPr>
                <a:xfrm>
                  <a:off x="44923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7" name="TextBox 86">
                  <a:extLst>
                    <a:ext uri="{FF2B5EF4-FFF2-40B4-BE49-F238E27FC236}">
                      <a16:creationId xmlns:a16="http://schemas.microsoft.com/office/drawing/2014/main" id="{13DAA37D-D90D-7B8D-D0DF-D9C86F8BC0B6}"/>
                    </a:ext>
                  </a:extLst>
                </p:cNvPr>
                <p:cNvSpPr txBox="1"/>
                <p:nvPr/>
              </p:nvSpPr>
              <p:spPr>
                <a:xfrm>
                  <a:off x="31207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8" name="TextBox 87">
                  <a:extLst>
                    <a:ext uri="{FF2B5EF4-FFF2-40B4-BE49-F238E27FC236}">
                      <a16:creationId xmlns:a16="http://schemas.microsoft.com/office/drawing/2014/main" id="{4E98FB3F-5227-3925-2746-A533889BD98C}"/>
                    </a:ext>
                  </a:extLst>
                </p:cNvPr>
                <p:cNvSpPr txBox="1"/>
                <p:nvPr/>
              </p:nvSpPr>
              <p:spPr>
                <a:xfrm>
                  <a:off x="54067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grpSp>
          <p:grpSp>
            <p:nvGrpSpPr>
              <p:cNvPr id="71" name="Group 70">
                <a:extLst>
                  <a:ext uri="{FF2B5EF4-FFF2-40B4-BE49-F238E27FC236}">
                    <a16:creationId xmlns:a16="http://schemas.microsoft.com/office/drawing/2014/main" id="{CACCAC5A-EB4C-68F7-F3CE-0D7CB389D081}"/>
                  </a:ext>
                </a:extLst>
              </p:cNvPr>
              <p:cNvGrpSpPr/>
              <p:nvPr/>
            </p:nvGrpSpPr>
            <p:grpSpPr>
              <a:xfrm>
                <a:off x="4596190" y="2153108"/>
                <a:ext cx="3645016" cy="584777"/>
                <a:chOff x="2206305" y="2055206"/>
                <a:chExt cx="3645016" cy="584777"/>
              </a:xfrm>
              <a:grpFill/>
            </p:grpSpPr>
            <p:sp>
              <p:nvSpPr>
                <p:cNvPr id="72" name="TextBox 71">
                  <a:extLst>
                    <a:ext uri="{FF2B5EF4-FFF2-40B4-BE49-F238E27FC236}">
                      <a16:creationId xmlns:a16="http://schemas.microsoft.com/office/drawing/2014/main" id="{C15F4D7E-B039-7BF1-4433-2F259A448D21}"/>
                    </a:ext>
                  </a:extLst>
                </p:cNvPr>
                <p:cNvSpPr txBox="1"/>
                <p:nvPr/>
              </p:nvSpPr>
              <p:spPr>
                <a:xfrm>
                  <a:off x="22063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73" name="TextBox 72">
                  <a:extLst>
                    <a:ext uri="{FF2B5EF4-FFF2-40B4-BE49-F238E27FC236}">
                      <a16:creationId xmlns:a16="http://schemas.microsoft.com/office/drawing/2014/main" id="{EE86EF58-41EE-88E7-A0FF-B726C6FCFF19}"/>
                    </a:ext>
                  </a:extLst>
                </p:cNvPr>
                <p:cNvSpPr txBox="1"/>
                <p:nvPr/>
              </p:nvSpPr>
              <p:spPr>
                <a:xfrm>
                  <a:off x="26635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75" name="TextBox 74">
                  <a:extLst>
                    <a:ext uri="{FF2B5EF4-FFF2-40B4-BE49-F238E27FC236}">
                      <a16:creationId xmlns:a16="http://schemas.microsoft.com/office/drawing/2014/main" id="{9618BC30-4BAC-6AF9-91F8-4C2A28099525}"/>
                    </a:ext>
                  </a:extLst>
                </p:cNvPr>
                <p:cNvSpPr txBox="1"/>
                <p:nvPr/>
              </p:nvSpPr>
              <p:spPr>
                <a:xfrm>
                  <a:off x="35779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76" name="TextBox 75">
                  <a:extLst>
                    <a:ext uri="{FF2B5EF4-FFF2-40B4-BE49-F238E27FC236}">
                      <a16:creationId xmlns:a16="http://schemas.microsoft.com/office/drawing/2014/main" id="{A2CA54F4-4A34-3DC0-2525-BEAC002A9836}"/>
                    </a:ext>
                  </a:extLst>
                </p:cNvPr>
                <p:cNvSpPr txBox="1"/>
                <p:nvPr/>
              </p:nvSpPr>
              <p:spPr>
                <a:xfrm>
                  <a:off x="40351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77" name="TextBox 76">
                  <a:extLst>
                    <a:ext uri="{FF2B5EF4-FFF2-40B4-BE49-F238E27FC236}">
                      <a16:creationId xmlns:a16="http://schemas.microsoft.com/office/drawing/2014/main" id="{88819B26-0DB6-4EDB-01E9-AADEB7DD40D6}"/>
                    </a:ext>
                  </a:extLst>
                </p:cNvPr>
                <p:cNvSpPr txBox="1"/>
                <p:nvPr/>
              </p:nvSpPr>
              <p:spPr>
                <a:xfrm>
                  <a:off x="49495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78" name="TextBox 77">
                  <a:extLst>
                    <a:ext uri="{FF2B5EF4-FFF2-40B4-BE49-F238E27FC236}">
                      <a16:creationId xmlns:a16="http://schemas.microsoft.com/office/drawing/2014/main" id="{BDE5BF08-087E-6C1F-2E1D-0DDE2B55E0D1}"/>
                    </a:ext>
                  </a:extLst>
                </p:cNvPr>
                <p:cNvSpPr txBox="1"/>
                <p:nvPr/>
              </p:nvSpPr>
              <p:spPr>
                <a:xfrm>
                  <a:off x="44923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79" name="TextBox 78">
                  <a:extLst>
                    <a:ext uri="{FF2B5EF4-FFF2-40B4-BE49-F238E27FC236}">
                      <a16:creationId xmlns:a16="http://schemas.microsoft.com/office/drawing/2014/main" id="{F43F4EB1-7FF3-C5C1-32A3-673B408C70A9}"/>
                    </a:ext>
                  </a:extLst>
                </p:cNvPr>
                <p:cNvSpPr txBox="1"/>
                <p:nvPr/>
              </p:nvSpPr>
              <p:spPr>
                <a:xfrm>
                  <a:off x="31207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0" name="TextBox 79">
                  <a:extLst>
                    <a:ext uri="{FF2B5EF4-FFF2-40B4-BE49-F238E27FC236}">
                      <a16:creationId xmlns:a16="http://schemas.microsoft.com/office/drawing/2014/main" id="{A1855CEF-CFB7-0193-16EB-5502B7B44C07}"/>
                    </a:ext>
                  </a:extLst>
                </p:cNvPr>
                <p:cNvSpPr txBox="1"/>
                <p:nvPr/>
              </p:nvSpPr>
              <p:spPr>
                <a:xfrm>
                  <a:off x="54067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grpSp>
        </p:grpSp>
      </p:grpSp>
      <p:sp>
        <p:nvSpPr>
          <p:cNvPr id="8" name="TextBox 7">
            <a:extLst>
              <a:ext uri="{FF2B5EF4-FFF2-40B4-BE49-F238E27FC236}">
                <a16:creationId xmlns:a16="http://schemas.microsoft.com/office/drawing/2014/main" id="{8F811F08-57F6-EAC4-BAD2-E19840B06A7D}"/>
              </a:ext>
            </a:extLst>
          </p:cNvPr>
          <p:cNvSpPr txBox="1"/>
          <p:nvPr/>
        </p:nvSpPr>
        <p:spPr>
          <a:xfrm>
            <a:off x="1257791" y="3038956"/>
            <a:ext cx="8276579" cy="523220"/>
          </a:xfrm>
          <a:prstGeom prst="rect">
            <a:avLst/>
          </a:prstGeom>
          <a:noFill/>
        </p:spPr>
        <p:txBody>
          <a:bodyPr wrap="square" rtlCol="0">
            <a:spAutoFit/>
          </a:bodyPr>
          <a:lstStyle/>
          <a:p>
            <a:r>
              <a:rPr lang="en-US" sz="2800" b="1">
                <a:solidFill>
                  <a:schemeClr val="accent5"/>
                </a:solidFill>
              </a:rPr>
              <a:t>char – ‘a’ in binary        </a:t>
            </a:r>
            <a:r>
              <a:rPr lang="en-US" sz="2800" b="1">
                <a:solidFill>
                  <a:schemeClr val="accent6"/>
                </a:solidFill>
              </a:rPr>
              <a:t>int – 97 in binary</a:t>
            </a:r>
            <a:endParaRPr lang="en-US" sz="2800">
              <a:solidFill>
                <a:schemeClr val="accent6"/>
              </a:solidFill>
            </a:endParaRPr>
          </a:p>
        </p:txBody>
      </p:sp>
      <p:sp>
        <p:nvSpPr>
          <p:cNvPr id="74" name="Content Placeholder 73">
            <a:extLst>
              <a:ext uri="{FF2B5EF4-FFF2-40B4-BE49-F238E27FC236}">
                <a16:creationId xmlns:a16="http://schemas.microsoft.com/office/drawing/2014/main" id="{E5EB1D97-0CD6-6844-FEB4-9A960B2A4E0E}"/>
              </a:ext>
            </a:extLst>
          </p:cNvPr>
          <p:cNvSpPr>
            <a:spLocks noGrp="1"/>
          </p:cNvSpPr>
          <p:nvPr>
            <p:ph idx="1"/>
          </p:nvPr>
        </p:nvSpPr>
        <p:spPr>
          <a:xfrm>
            <a:off x="1143000" y="4122568"/>
            <a:ext cx="9872871" cy="2101259"/>
          </a:xfrm>
        </p:spPr>
        <p:txBody>
          <a:bodyPr>
            <a:normAutofit/>
          </a:bodyPr>
          <a:lstStyle/>
          <a:p>
            <a:pPr fontAlgn="base"/>
            <a:r>
              <a:rPr lang="en-US" sz="2400"/>
              <a:t>All data types are stored as binary code:  each of the 8 bits in a byte is a zero or one.</a:t>
            </a:r>
            <a:endParaRPr lang="en-US"/>
          </a:p>
        </p:txBody>
      </p:sp>
      <p:sp>
        <p:nvSpPr>
          <p:cNvPr id="5" name="Footer Placeholder 4">
            <a:extLst>
              <a:ext uri="{FF2B5EF4-FFF2-40B4-BE49-F238E27FC236}">
                <a16:creationId xmlns:a16="http://schemas.microsoft.com/office/drawing/2014/main" id="{2A1EDD59-4373-67CD-A2CD-A074A1951785}"/>
              </a:ext>
            </a:extLst>
          </p:cNvPr>
          <p:cNvSpPr>
            <a:spLocks noGrp="1"/>
          </p:cNvSpPr>
          <p:nvPr>
            <p:ph type="ftr" sz="quarter" idx="11"/>
          </p:nvPr>
        </p:nvSpPr>
        <p:spPr/>
        <p:txBody>
          <a:bodyPr/>
          <a:lstStyle/>
          <a:p>
            <a:r>
              <a:rPr lang="en-US"/>
              <a:t>CSE 374 SP26  Lecture C Memory Details, Professor Hazen</a:t>
            </a:r>
          </a:p>
        </p:txBody>
      </p:sp>
      <p:sp>
        <p:nvSpPr>
          <p:cNvPr id="6" name="Slide Number Placeholder 5">
            <a:extLst>
              <a:ext uri="{FF2B5EF4-FFF2-40B4-BE49-F238E27FC236}">
                <a16:creationId xmlns:a16="http://schemas.microsoft.com/office/drawing/2014/main" id="{BDED78FE-4759-9CA0-BE37-50C099F12E7A}"/>
              </a:ext>
            </a:extLst>
          </p:cNvPr>
          <p:cNvSpPr>
            <a:spLocks noGrp="1"/>
          </p:cNvSpPr>
          <p:nvPr>
            <p:ph type="sldNum" sz="quarter" idx="12"/>
          </p:nvPr>
        </p:nvSpPr>
        <p:spPr/>
        <p:txBody>
          <a:bodyPr/>
          <a:lstStyle/>
          <a:p>
            <a:fld id="{4FAB73BC-B049-4115-A692-8D63A059BFB8}" type="slidenum">
              <a:rPr lang="en-US" smtClean="0"/>
              <a:t>31</a:t>
            </a:fld>
            <a:endParaRPr lang="en-US"/>
          </a:p>
        </p:txBody>
      </p:sp>
    </p:spTree>
    <p:extLst>
      <p:ext uri="{BB962C8B-B14F-4D97-AF65-F5344CB8AC3E}">
        <p14:creationId xmlns:p14="http://schemas.microsoft.com/office/powerpoint/2010/main" val="9998832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DA1880-F2AC-91C4-BB75-1DBE964DBB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63D324-5D61-94E9-F1F0-B8C0752BDB7D}"/>
              </a:ext>
            </a:extLst>
          </p:cNvPr>
          <p:cNvSpPr>
            <a:spLocks noGrp="1"/>
          </p:cNvSpPr>
          <p:nvPr>
            <p:ph type="title"/>
          </p:nvPr>
        </p:nvSpPr>
        <p:spPr>
          <a:xfrm>
            <a:off x="1143000" y="609600"/>
            <a:ext cx="9875520" cy="800062"/>
          </a:xfrm>
        </p:spPr>
        <p:txBody>
          <a:bodyPr/>
          <a:lstStyle/>
          <a:p>
            <a:r>
              <a:rPr lang="en-US"/>
              <a:t>Remember Hexadecimal?</a:t>
            </a:r>
          </a:p>
        </p:txBody>
      </p:sp>
      <p:sp>
        <p:nvSpPr>
          <p:cNvPr id="6" name="Text Placeholder 5">
            <a:extLst>
              <a:ext uri="{FF2B5EF4-FFF2-40B4-BE49-F238E27FC236}">
                <a16:creationId xmlns:a16="http://schemas.microsoft.com/office/drawing/2014/main" id="{DAA2436C-B967-DAF6-8C1A-1E1EF94A8E24}"/>
              </a:ext>
            </a:extLst>
          </p:cNvPr>
          <p:cNvSpPr>
            <a:spLocks noGrp="1"/>
          </p:cNvSpPr>
          <p:nvPr>
            <p:ph type="body" idx="1"/>
          </p:nvPr>
        </p:nvSpPr>
        <p:spPr>
          <a:xfrm>
            <a:off x="1143000" y="1741452"/>
            <a:ext cx="3328332" cy="777240"/>
          </a:xfrm>
        </p:spPr>
        <p:txBody>
          <a:bodyPr/>
          <a:lstStyle/>
          <a:p>
            <a:r>
              <a:rPr lang="en-US"/>
              <a:t>Base 10</a:t>
            </a:r>
          </a:p>
        </p:txBody>
      </p:sp>
      <p:sp>
        <p:nvSpPr>
          <p:cNvPr id="11" name="Content Placeholder 6">
            <a:extLst>
              <a:ext uri="{FF2B5EF4-FFF2-40B4-BE49-F238E27FC236}">
                <a16:creationId xmlns:a16="http://schemas.microsoft.com/office/drawing/2014/main" id="{B800462B-A146-4C19-7975-2BAC70ACABAA}"/>
              </a:ext>
            </a:extLst>
          </p:cNvPr>
          <p:cNvSpPr txBox="1">
            <a:spLocks/>
          </p:cNvSpPr>
          <p:nvPr/>
        </p:nvSpPr>
        <p:spPr>
          <a:xfrm>
            <a:off x="1143000" y="2613824"/>
            <a:ext cx="3328332" cy="338328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r>
              <a:rPr lang="en-US" sz="3200"/>
              <a:t>(10 fingers)</a:t>
            </a:r>
          </a:p>
          <a:p>
            <a:r>
              <a:rPr lang="en-US" sz="2400">
                <a:latin typeface="Cascadia Code" panose="020B0609020000020004" pitchFamily="49" charset="0"/>
                <a:ea typeface="Cascadia Code" panose="020B0609020000020004" pitchFamily="49" charset="0"/>
                <a:cs typeface="Cascadia Code" panose="020B0609020000020004" pitchFamily="49" charset="0"/>
              </a:rPr>
              <a:t>234</a:t>
            </a:r>
          </a:p>
          <a:p>
            <a:r>
              <a:rPr lang="en-US" sz="2400">
                <a:latin typeface="Cascadia Code" panose="020B0609020000020004" pitchFamily="49" charset="0"/>
                <a:ea typeface="Cascadia Code" panose="020B0609020000020004" pitchFamily="49" charset="0"/>
                <a:cs typeface="Cascadia Code" panose="020B0609020000020004" pitchFamily="49" charset="0"/>
              </a:rPr>
              <a:t>2x100 + 3x10 + 4x1</a:t>
            </a:r>
          </a:p>
          <a:p>
            <a:r>
              <a:rPr lang="en-US" sz="2400">
                <a:latin typeface="Cascadia Code" panose="020B0609020000020004" pitchFamily="49" charset="0"/>
                <a:ea typeface="Cascadia Code" panose="020B0609020000020004" pitchFamily="49" charset="0"/>
                <a:cs typeface="Cascadia Code" panose="020B0609020000020004" pitchFamily="49" charset="0"/>
              </a:rPr>
              <a:t>2x10</a:t>
            </a:r>
            <a:r>
              <a:rPr lang="en-US" sz="2400" baseline="30000">
                <a:latin typeface="Cascadia Code" panose="020B0609020000020004" pitchFamily="49" charset="0"/>
                <a:ea typeface="Cascadia Code" panose="020B0609020000020004" pitchFamily="49" charset="0"/>
                <a:cs typeface="Cascadia Code" panose="020B0609020000020004" pitchFamily="49" charset="0"/>
              </a:rPr>
              <a:t>2</a:t>
            </a:r>
            <a:r>
              <a:rPr lang="en-US" sz="2400">
                <a:latin typeface="Cascadia Code" panose="020B0609020000020004" pitchFamily="49" charset="0"/>
                <a:ea typeface="Cascadia Code" panose="020B0609020000020004" pitchFamily="49" charset="0"/>
                <a:cs typeface="Cascadia Code" panose="020B0609020000020004" pitchFamily="49" charset="0"/>
              </a:rPr>
              <a:t> + 3x10</a:t>
            </a:r>
            <a:r>
              <a:rPr lang="en-US" sz="2400" baseline="30000">
                <a:latin typeface="Cascadia Code" panose="020B0609020000020004" pitchFamily="49" charset="0"/>
                <a:ea typeface="Cascadia Code" panose="020B0609020000020004" pitchFamily="49" charset="0"/>
                <a:cs typeface="Cascadia Code" panose="020B0609020000020004" pitchFamily="49" charset="0"/>
              </a:rPr>
              <a:t>1</a:t>
            </a:r>
            <a:r>
              <a:rPr lang="en-US" sz="2400">
                <a:latin typeface="Cascadia Code" panose="020B0609020000020004" pitchFamily="49" charset="0"/>
                <a:ea typeface="Cascadia Code" panose="020B0609020000020004" pitchFamily="49" charset="0"/>
                <a:cs typeface="Cascadia Code" panose="020B0609020000020004" pitchFamily="49" charset="0"/>
              </a:rPr>
              <a:t> + 4x10</a:t>
            </a:r>
            <a:r>
              <a:rPr lang="en-US" sz="2400" baseline="300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0" name="Text Placeholder 5">
            <a:extLst>
              <a:ext uri="{FF2B5EF4-FFF2-40B4-BE49-F238E27FC236}">
                <a16:creationId xmlns:a16="http://schemas.microsoft.com/office/drawing/2014/main" id="{279FE47B-364D-F4A8-31B3-5941D93806C6}"/>
              </a:ext>
            </a:extLst>
          </p:cNvPr>
          <p:cNvSpPr txBox="1">
            <a:spLocks/>
          </p:cNvSpPr>
          <p:nvPr/>
        </p:nvSpPr>
        <p:spPr>
          <a:xfrm>
            <a:off x="4527266" y="1741452"/>
            <a:ext cx="3328332" cy="777240"/>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ts val="0"/>
              </a:spcBef>
              <a:buClr>
                <a:schemeClr val="tx1"/>
              </a:buClr>
              <a:buSzPct val="80000"/>
              <a:buFont typeface="Corbel"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200"/>
              </a:spcBef>
              <a:spcAft>
                <a:spcPts val="400"/>
              </a:spcAft>
              <a:buClr>
                <a:schemeClr val="tx1"/>
              </a:buClr>
              <a:buSzPct val="80000"/>
              <a:buFont typeface="Corbel"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9pPr>
          </a:lstStyle>
          <a:p>
            <a:r>
              <a:rPr lang="en-US"/>
              <a:t>Base 2</a:t>
            </a:r>
          </a:p>
        </p:txBody>
      </p:sp>
      <p:sp>
        <p:nvSpPr>
          <p:cNvPr id="7" name="Content Placeholder 6">
            <a:extLst>
              <a:ext uri="{FF2B5EF4-FFF2-40B4-BE49-F238E27FC236}">
                <a16:creationId xmlns:a16="http://schemas.microsoft.com/office/drawing/2014/main" id="{14214DD7-4A08-F323-524F-5CC318709BB9}"/>
              </a:ext>
            </a:extLst>
          </p:cNvPr>
          <p:cNvSpPr>
            <a:spLocks noGrp="1"/>
          </p:cNvSpPr>
          <p:nvPr>
            <p:ph sz="half" idx="2"/>
          </p:nvPr>
        </p:nvSpPr>
        <p:spPr>
          <a:xfrm>
            <a:off x="4527266" y="2518692"/>
            <a:ext cx="3517776" cy="3383280"/>
          </a:xfrm>
        </p:spPr>
        <p:txBody>
          <a:bodyPr>
            <a:normAutofit/>
          </a:bodyPr>
          <a:lstStyle/>
          <a:p>
            <a:r>
              <a:rPr lang="en-US" sz="3200"/>
              <a:t>(binary/digital)</a:t>
            </a:r>
          </a:p>
          <a:p>
            <a:r>
              <a:rPr lang="en-US" sz="2400">
                <a:latin typeface="Cascadia Code" panose="020B0609020000020004" pitchFamily="49" charset="0"/>
                <a:ea typeface="Cascadia Code" panose="020B0609020000020004" pitchFamily="49" charset="0"/>
                <a:cs typeface="Cascadia Code" panose="020B0609020000020004" pitchFamily="49" charset="0"/>
              </a:rPr>
              <a:t>234 = 0b11101010</a:t>
            </a:r>
          </a:p>
          <a:p>
            <a:r>
              <a:rPr lang="en-US" sz="2400">
                <a:latin typeface="Cascadia Code" panose="020B0609020000020004" pitchFamily="49" charset="0"/>
                <a:ea typeface="Cascadia Code" panose="020B0609020000020004" pitchFamily="49" charset="0"/>
                <a:cs typeface="Cascadia Code" panose="020B0609020000020004" pitchFamily="49" charset="0"/>
              </a:rPr>
              <a:t>1x2</a:t>
            </a:r>
            <a:r>
              <a:rPr lang="en-US" sz="2400" baseline="30000">
                <a:latin typeface="Cascadia Code" panose="020B0609020000020004" pitchFamily="49" charset="0"/>
                <a:ea typeface="Cascadia Code" panose="020B0609020000020004" pitchFamily="49" charset="0"/>
                <a:cs typeface="Cascadia Code" panose="020B0609020000020004" pitchFamily="49" charset="0"/>
              </a:rPr>
              <a:t>7</a:t>
            </a:r>
            <a:r>
              <a:rPr lang="en-US" sz="2400">
                <a:latin typeface="Cascadia Code" panose="020B0609020000020004" pitchFamily="49" charset="0"/>
                <a:ea typeface="Cascadia Code" panose="020B0609020000020004" pitchFamily="49" charset="0"/>
                <a:cs typeface="Cascadia Code" panose="020B0609020000020004" pitchFamily="49" charset="0"/>
              </a:rPr>
              <a:t> + 1x2</a:t>
            </a:r>
            <a:r>
              <a:rPr lang="en-US" sz="2400" baseline="30000">
                <a:latin typeface="Cascadia Code" panose="020B0609020000020004" pitchFamily="49" charset="0"/>
                <a:ea typeface="Cascadia Code" panose="020B0609020000020004" pitchFamily="49" charset="0"/>
                <a:cs typeface="Cascadia Code" panose="020B0609020000020004" pitchFamily="49" charset="0"/>
              </a:rPr>
              <a:t>6</a:t>
            </a:r>
            <a:r>
              <a:rPr lang="en-US" sz="2400">
                <a:latin typeface="Cascadia Code" panose="020B0609020000020004" pitchFamily="49" charset="0"/>
                <a:ea typeface="Cascadia Code" panose="020B0609020000020004" pitchFamily="49" charset="0"/>
                <a:cs typeface="Cascadia Code" panose="020B0609020000020004" pitchFamily="49" charset="0"/>
              </a:rPr>
              <a:t> + 1x2</a:t>
            </a:r>
            <a:r>
              <a:rPr lang="en-US" sz="2400" baseline="30000">
                <a:latin typeface="Cascadia Code" panose="020B0609020000020004" pitchFamily="49" charset="0"/>
                <a:ea typeface="Cascadia Code" panose="020B0609020000020004" pitchFamily="49" charset="0"/>
                <a:cs typeface="Cascadia Code" panose="020B0609020000020004" pitchFamily="49" charset="0"/>
              </a:rPr>
              <a:t>5</a:t>
            </a:r>
            <a:r>
              <a:rPr lang="en-US" sz="2400">
                <a:latin typeface="Cascadia Code" panose="020B0609020000020004" pitchFamily="49" charset="0"/>
                <a:ea typeface="Cascadia Code" panose="020B0609020000020004" pitchFamily="49" charset="0"/>
                <a:cs typeface="Cascadia Code" panose="020B0609020000020004" pitchFamily="49" charset="0"/>
              </a:rPr>
              <a:t> + 0x2</a:t>
            </a:r>
            <a:r>
              <a:rPr lang="en-US" sz="2400" baseline="30000">
                <a:latin typeface="Cascadia Code" panose="020B0609020000020004" pitchFamily="49" charset="0"/>
                <a:ea typeface="Cascadia Code" panose="020B0609020000020004" pitchFamily="49" charset="0"/>
                <a:cs typeface="Cascadia Code" panose="020B0609020000020004" pitchFamily="49" charset="0"/>
              </a:rPr>
              <a:t>4 </a:t>
            </a:r>
            <a:r>
              <a:rPr lang="en-US" sz="2400">
                <a:latin typeface="Cascadia Code" panose="020B0609020000020004" pitchFamily="49" charset="0"/>
                <a:ea typeface="Cascadia Code" panose="020B0609020000020004" pitchFamily="49" charset="0"/>
                <a:cs typeface="Cascadia Code" panose="020B0609020000020004" pitchFamily="49" charset="0"/>
              </a:rPr>
              <a:t>1x2</a:t>
            </a:r>
            <a:r>
              <a:rPr lang="en-US" sz="2400" baseline="30000">
                <a:latin typeface="Cascadia Code" panose="020B0609020000020004" pitchFamily="49" charset="0"/>
                <a:ea typeface="Cascadia Code" panose="020B0609020000020004" pitchFamily="49" charset="0"/>
                <a:cs typeface="Cascadia Code" panose="020B0609020000020004" pitchFamily="49" charset="0"/>
              </a:rPr>
              <a:t>3</a:t>
            </a:r>
            <a:r>
              <a:rPr lang="en-US" sz="2400">
                <a:latin typeface="Cascadia Code" panose="020B0609020000020004" pitchFamily="49" charset="0"/>
                <a:ea typeface="Cascadia Code" panose="020B0609020000020004" pitchFamily="49" charset="0"/>
                <a:cs typeface="Cascadia Code" panose="020B0609020000020004" pitchFamily="49" charset="0"/>
              </a:rPr>
              <a:t> + 0x2</a:t>
            </a:r>
            <a:r>
              <a:rPr lang="en-US" sz="2400" baseline="30000">
                <a:latin typeface="Cascadia Code" panose="020B0609020000020004" pitchFamily="49" charset="0"/>
                <a:ea typeface="Cascadia Code" panose="020B0609020000020004" pitchFamily="49" charset="0"/>
                <a:cs typeface="Cascadia Code" panose="020B0609020000020004" pitchFamily="49" charset="0"/>
              </a:rPr>
              <a:t>2  </a:t>
            </a:r>
            <a:r>
              <a:rPr lang="en-US" sz="2400">
                <a:latin typeface="Cascadia Code" panose="020B0609020000020004" pitchFamily="49" charset="0"/>
                <a:ea typeface="Cascadia Code" panose="020B0609020000020004" pitchFamily="49" charset="0"/>
                <a:cs typeface="Cascadia Code" panose="020B0609020000020004" pitchFamily="49" charset="0"/>
              </a:rPr>
              <a:t>+1x2</a:t>
            </a:r>
            <a:r>
              <a:rPr lang="en-US" sz="2400" baseline="30000">
                <a:latin typeface="Cascadia Code" panose="020B0609020000020004" pitchFamily="49" charset="0"/>
                <a:ea typeface="Cascadia Code" panose="020B0609020000020004" pitchFamily="49" charset="0"/>
                <a:cs typeface="Cascadia Code" panose="020B0609020000020004" pitchFamily="49" charset="0"/>
              </a:rPr>
              <a:t>1</a:t>
            </a:r>
            <a:r>
              <a:rPr lang="en-US" sz="2400">
                <a:latin typeface="Cascadia Code" panose="020B0609020000020004" pitchFamily="49" charset="0"/>
                <a:ea typeface="Cascadia Code" panose="020B0609020000020004" pitchFamily="49" charset="0"/>
                <a:cs typeface="Cascadia Code" panose="020B0609020000020004" pitchFamily="49" charset="0"/>
              </a:rPr>
              <a:t> + 0x2</a:t>
            </a:r>
            <a:r>
              <a:rPr lang="en-US" sz="2400" baseline="300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4" name="TextBox 13">
            <a:extLst>
              <a:ext uri="{FF2B5EF4-FFF2-40B4-BE49-F238E27FC236}">
                <a16:creationId xmlns:a16="http://schemas.microsoft.com/office/drawing/2014/main" id="{FD9D0E2E-52AE-AE46-E4BF-0B4299724445}"/>
              </a:ext>
            </a:extLst>
          </p:cNvPr>
          <p:cNvSpPr txBox="1"/>
          <p:nvPr/>
        </p:nvSpPr>
        <p:spPr>
          <a:xfrm>
            <a:off x="4577589" y="5056834"/>
            <a:ext cx="3495420" cy="1200329"/>
          </a:xfrm>
          <a:prstGeom prst="rect">
            <a:avLst/>
          </a:prstGeom>
          <a:solidFill>
            <a:schemeClr val="accent2">
              <a:lumMod val="20000"/>
              <a:lumOff val="80000"/>
            </a:schemeClr>
          </a:solidFill>
        </p:spPr>
        <p:txBody>
          <a:bodyPr wrap="square" rtlCol="0">
            <a:spAutoFit/>
          </a:bodyPr>
          <a:lstStyle/>
          <a:p>
            <a:r>
              <a:rPr lang="en-US" sz="2400" b="1"/>
              <a:t>3 digits in base 10, 8 digits in base 2, 2 digits in base 16</a:t>
            </a:r>
          </a:p>
        </p:txBody>
      </p:sp>
      <p:sp>
        <p:nvSpPr>
          <p:cNvPr id="4" name="Footer Placeholder 3">
            <a:extLst>
              <a:ext uri="{FF2B5EF4-FFF2-40B4-BE49-F238E27FC236}">
                <a16:creationId xmlns:a16="http://schemas.microsoft.com/office/drawing/2014/main" id="{68FB6268-C201-645D-400F-09542C9725FF}"/>
              </a:ext>
            </a:extLst>
          </p:cNvPr>
          <p:cNvSpPr>
            <a:spLocks noGrp="1"/>
          </p:cNvSpPr>
          <p:nvPr>
            <p:ph type="ftr" sz="quarter" idx="11"/>
          </p:nvPr>
        </p:nvSpPr>
        <p:spPr/>
        <p:txBody>
          <a:bodyPr/>
          <a:lstStyle/>
          <a:p>
            <a:r>
              <a:rPr lang="en-US"/>
              <a:t>CSE 374 SP26  Lecture C Memory Details, Professor Hazen</a:t>
            </a:r>
          </a:p>
        </p:txBody>
      </p:sp>
      <p:sp>
        <p:nvSpPr>
          <p:cNvPr id="12" name="Text Placeholder 5">
            <a:extLst>
              <a:ext uri="{FF2B5EF4-FFF2-40B4-BE49-F238E27FC236}">
                <a16:creationId xmlns:a16="http://schemas.microsoft.com/office/drawing/2014/main" id="{867336E4-FE9F-E59C-C7BC-B87EFCA32EA3}"/>
              </a:ext>
            </a:extLst>
          </p:cNvPr>
          <p:cNvSpPr txBox="1">
            <a:spLocks/>
          </p:cNvSpPr>
          <p:nvPr/>
        </p:nvSpPr>
        <p:spPr>
          <a:xfrm>
            <a:off x="8251279" y="1744388"/>
            <a:ext cx="3328332" cy="777240"/>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ts val="0"/>
              </a:spcBef>
              <a:buClr>
                <a:schemeClr val="tx1"/>
              </a:buClr>
              <a:buSzPct val="80000"/>
              <a:buFont typeface="Corbel"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200"/>
              </a:spcBef>
              <a:spcAft>
                <a:spcPts val="400"/>
              </a:spcAft>
              <a:buClr>
                <a:schemeClr val="tx1"/>
              </a:buClr>
              <a:buSzPct val="80000"/>
              <a:buFont typeface="Corbel"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200"/>
              </a:spcBef>
              <a:spcAft>
                <a:spcPts val="400"/>
              </a:spcAft>
              <a:buClr>
                <a:schemeClr val="tx1"/>
              </a:buClr>
              <a:buSzPct val="80000"/>
              <a:buFont typeface="Corbel" pitchFamily="34" charset="0"/>
              <a:buNone/>
              <a:defRPr sz="1600" b="1" kern="1200">
                <a:solidFill>
                  <a:schemeClr val="tx1"/>
                </a:solidFill>
                <a:latin typeface="+mn-lt"/>
                <a:ea typeface="+mn-ea"/>
                <a:cs typeface="+mn-cs"/>
              </a:defRPr>
            </a:lvl9pPr>
          </a:lstStyle>
          <a:p>
            <a:r>
              <a:rPr lang="en-US"/>
              <a:t>Base 16</a:t>
            </a:r>
          </a:p>
        </p:txBody>
      </p:sp>
      <p:sp>
        <p:nvSpPr>
          <p:cNvPr id="13" name="Content Placeholder 6">
            <a:extLst>
              <a:ext uri="{FF2B5EF4-FFF2-40B4-BE49-F238E27FC236}">
                <a16:creationId xmlns:a16="http://schemas.microsoft.com/office/drawing/2014/main" id="{E4A591D1-0386-89C0-57C6-8518B6FA59FA}"/>
              </a:ext>
            </a:extLst>
          </p:cNvPr>
          <p:cNvSpPr txBox="1">
            <a:spLocks/>
          </p:cNvSpPr>
          <p:nvPr/>
        </p:nvSpPr>
        <p:spPr>
          <a:xfrm>
            <a:off x="8251279" y="2518692"/>
            <a:ext cx="3328332" cy="3383280"/>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r>
              <a:rPr lang="en-US" sz="3200"/>
              <a:t>(hexadecimal)</a:t>
            </a:r>
          </a:p>
          <a:p>
            <a:r>
              <a:rPr lang="en-US" sz="2400">
                <a:latin typeface="Cascadia Code" panose="020B0609020000020004" pitchFamily="49" charset="0"/>
                <a:ea typeface="Cascadia Code" panose="020B0609020000020004" pitchFamily="49" charset="0"/>
                <a:cs typeface="Cascadia Code" panose="020B0609020000020004" pitchFamily="49" charset="0"/>
              </a:rPr>
              <a:t>234 = 0xEA</a:t>
            </a:r>
          </a:p>
          <a:p>
            <a:r>
              <a:rPr lang="en-US" sz="2400">
                <a:latin typeface="Cascadia Code" panose="020B0609020000020004" pitchFamily="49" charset="0"/>
                <a:ea typeface="Cascadia Code" panose="020B0609020000020004" pitchFamily="49" charset="0"/>
                <a:cs typeface="Cascadia Code" panose="020B0609020000020004" pitchFamily="49" charset="0"/>
              </a:rPr>
              <a:t>14x16</a:t>
            </a:r>
            <a:r>
              <a:rPr lang="en-US" sz="2400" baseline="30000">
                <a:latin typeface="Cascadia Code" panose="020B0609020000020004" pitchFamily="49" charset="0"/>
                <a:ea typeface="Cascadia Code" panose="020B0609020000020004" pitchFamily="49" charset="0"/>
                <a:cs typeface="Cascadia Code" panose="020B0609020000020004" pitchFamily="49" charset="0"/>
              </a:rPr>
              <a:t>1</a:t>
            </a:r>
            <a:r>
              <a:rPr lang="en-US" sz="2400">
                <a:latin typeface="Cascadia Code" panose="020B0609020000020004" pitchFamily="49" charset="0"/>
                <a:ea typeface="Cascadia Code" panose="020B0609020000020004" pitchFamily="49" charset="0"/>
                <a:cs typeface="Cascadia Code" panose="020B0609020000020004" pitchFamily="49" charset="0"/>
              </a:rPr>
              <a:t> + 10x16</a:t>
            </a:r>
            <a:r>
              <a:rPr lang="en-US" sz="3200" baseline="30000"/>
              <a:t>0</a:t>
            </a:r>
          </a:p>
          <a:p>
            <a:r>
              <a:rPr lang="en-US" sz="3200"/>
              <a:t>Need 16 digits, so use [0-9A-F]</a:t>
            </a:r>
          </a:p>
        </p:txBody>
      </p:sp>
      <p:sp>
        <p:nvSpPr>
          <p:cNvPr id="5" name="Slide Number Placeholder 4">
            <a:extLst>
              <a:ext uri="{FF2B5EF4-FFF2-40B4-BE49-F238E27FC236}">
                <a16:creationId xmlns:a16="http://schemas.microsoft.com/office/drawing/2014/main" id="{9B31D452-2594-7707-8821-1DF2E2C3A7A8}"/>
              </a:ext>
            </a:extLst>
          </p:cNvPr>
          <p:cNvSpPr>
            <a:spLocks noGrp="1"/>
          </p:cNvSpPr>
          <p:nvPr>
            <p:ph type="sldNum" sz="quarter" idx="12"/>
          </p:nvPr>
        </p:nvSpPr>
        <p:spPr/>
        <p:txBody>
          <a:bodyPr/>
          <a:lstStyle/>
          <a:p>
            <a:fld id="{4FAB73BC-B049-4115-A692-8D63A059BFB8}" type="slidenum">
              <a:rPr lang="en-US" smtClean="0"/>
              <a:t>32</a:t>
            </a:fld>
            <a:endParaRPr lang="en-US"/>
          </a:p>
        </p:txBody>
      </p:sp>
    </p:spTree>
    <p:extLst>
      <p:ext uri="{BB962C8B-B14F-4D97-AF65-F5344CB8AC3E}">
        <p14:creationId xmlns:p14="http://schemas.microsoft.com/office/powerpoint/2010/main" val="2941824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3648BE-62C0-06D2-F03B-FDED392FAD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36A6C6-CAC6-FC4E-BA83-7DDFF1417059}"/>
              </a:ext>
            </a:extLst>
          </p:cNvPr>
          <p:cNvSpPr>
            <a:spLocks noGrp="1"/>
          </p:cNvSpPr>
          <p:nvPr>
            <p:ph type="title"/>
          </p:nvPr>
        </p:nvSpPr>
        <p:spPr/>
        <p:txBody>
          <a:bodyPr/>
          <a:lstStyle/>
          <a:p>
            <a:r>
              <a:rPr lang="en-US"/>
              <a:t>Pointer arithmetic</a:t>
            </a:r>
          </a:p>
        </p:txBody>
      </p:sp>
      <p:sp>
        <p:nvSpPr>
          <p:cNvPr id="8" name="Rectangle 7">
            <a:extLst>
              <a:ext uri="{FF2B5EF4-FFF2-40B4-BE49-F238E27FC236}">
                <a16:creationId xmlns:a16="http://schemas.microsoft.com/office/drawing/2014/main" id="{F7441F27-9D7F-A988-A752-52DF2D968C51}"/>
              </a:ext>
              <a:ext uri="{C183D7F6-B498-43B3-948B-1728B52AA6E4}">
                <adec:decorative xmlns:adec="http://schemas.microsoft.com/office/drawing/2017/decorative" val="1"/>
              </a:ext>
            </a:extLst>
          </p:cNvPr>
          <p:cNvSpPr/>
          <p:nvPr/>
        </p:nvSpPr>
        <p:spPr>
          <a:xfrm>
            <a:off x="666822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5BBB359-4DC7-E0AC-E50C-F455069AD05F}"/>
              </a:ext>
              <a:ext uri="{C183D7F6-B498-43B3-948B-1728B52AA6E4}">
                <adec:decorative xmlns:adec="http://schemas.microsoft.com/office/drawing/2017/decorative" val="1"/>
              </a:ext>
            </a:extLst>
          </p:cNvPr>
          <p:cNvSpPr/>
          <p:nvPr/>
        </p:nvSpPr>
        <p:spPr>
          <a:xfrm>
            <a:off x="695397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ED93B33-35F5-1595-3373-40DF9CFD84BB}"/>
              </a:ext>
              <a:ext uri="{C183D7F6-B498-43B3-948B-1728B52AA6E4}">
                <adec:decorative xmlns:adec="http://schemas.microsoft.com/office/drawing/2017/decorative" val="1"/>
              </a:ext>
            </a:extLst>
          </p:cNvPr>
          <p:cNvSpPr/>
          <p:nvPr/>
        </p:nvSpPr>
        <p:spPr>
          <a:xfrm>
            <a:off x="723210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FD576A2-3EA1-EC68-30FB-C3F969755485}"/>
              </a:ext>
              <a:ext uri="{C183D7F6-B498-43B3-948B-1728B52AA6E4}">
                <adec:decorative xmlns:adec="http://schemas.microsoft.com/office/drawing/2017/decorative" val="1"/>
              </a:ext>
            </a:extLst>
          </p:cNvPr>
          <p:cNvSpPr/>
          <p:nvPr/>
        </p:nvSpPr>
        <p:spPr>
          <a:xfrm>
            <a:off x="752166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8909DE1-A5D1-694F-88B1-76F6D6D1B5F5}"/>
              </a:ext>
              <a:ext uri="{C183D7F6-B498-43B3-948B-1728B52AA6E4}">
                <adec:decorative xmlns:adec="http://schemas.microsoft.com/office/drawing/2017/decorative" val="1"/>
              </a:ext>
            </a:extLst>
          </p:cNvPr>
          <p:cNvSpPr/>
          <p:nvPr/>
        </p:nvSpPr>
        <p:spPr>
          <a:xfrm>
            <a:off x="780360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C46944B-8D45-A2F5-D85B-B5435BC7A820}"/>
              </a:ext>
              <a:ext uri="{C183D7F6-B498-43B3-948B-1728B52AA6E4}">
                <adec:decorative xmlns:adec="http://schemas.microsoft.com/office/drawing/2017/decorative" val="1"/>
              </a:ext>
            </a:extLst>
          </p:cNvPr>
          <p:cNvSpPr/>
          <p:nvPr/>
        </p:nvSpPr>
        <p:spPr>
          <a:xfrm>
            <a:off x="836748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A9DCA96-40C5-BECF-9503-302E4EF72281}"/>
              </a:ext>
              <a:ext uri="{C183D7F6-B498-43B3-948B-1728B52AA6E4}">
                <adec:decorative xmlns:adec="http://schemas.microsoft.com/office/drawing/2017/decorative" val="1"/>
              </a:ext>
            </a:extLst>
          </p:cNvPr>
          <p:cNvSpPr/>
          <p:nvPr/>
        </p:nvSpPr>
        <p:spPr>
          <a:xfrm>
            <a:off x="808935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93306768-935C-C74A-B925-8349EC5888FC}"/>
              </a:ext>
              <a:ext uri="{C183D7F6-B498-43B3-948B-1728B52AA6E4}">
                <adec:decorative xmlns:adec="http://schemas.microsoft.com/office/drawing/2017/decorative" val="1"/>
              </a:ext>
            </a:extLst>
          </p:cNvPr>
          <p:cNvSpPr/>
          <p:nvPr/>
        </p:nvSpPr>
        <p:spPr>
          <a:xfrm>
            <a:off x="864942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7D739E5-9BBA-5EF4-18E7-58158A74A5B1}"/>
              </a:ext>
              <a:ext uri="{C183D7F6-B498-43B3-948B-1728B52AA6E4}">
                <adec:decorative xmlns:adec="http://schemas.microsoft.com/office/drawing/2017/decorative" val="1"/>
              </a:ext>
            </a:extLst>
          </p:cNvPr>
          <p:cNvSpPr/>
          <p:nvPr/>
        </p:nvSpPr>
        <p:spPr>
          <a:xfrm>
            <a:off x="893136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0A2DBB4-8603-E23D-79B7-F46F61878AD4}"/>
              </a:ext>
              <a:ext uri="{C183D7F6-B498-43B3-948B-1728B52AA6E4}">
                <adec:decorative xmlns:adec="http://schemas.microsoft.com/office/drawing/2017/decorative" val="1"/>
              </a:ext>
            </a:extLst>
          </p:cNvPr>
          <p:cNvSpPr/>
          <p:nvPr/>
        </p:nvSpPr>
        <p:spPr>
          <a:xfrm>
            <a:off x="949524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EB728D9-59CC-BBF9-900D-B87D0B8EBA8B}"/>
              </a:ext>
              <a:ext uri="{C183D7F6-B498-43B3-948B-1728B52AA6E4}">
                <adec:decorative xmlns:adec="http://schemas.microsoft.com/office/drawing/2017/decorative" val="1"/>
              </a:ext>
            </a:extLst>
          </p:cNvPr>
          <p:cNvSpPr/>
          <p:nvPr/>
        </p:nvSpPr>
        <p:spPr>
          <a:xfrm>
            <a:off x="9217116" y="777240"/>
            <a:ext cx="266700" cy="678180"/>
          </a:xfrm>
          <a:prstGeom prst="rect">
            <a:avLst/>
          </a:prstGeom>
          <a:solidFill>
            <a:schemeClr val="bg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B9D8C22-D70D-C6B0-78AA-3A1EE22A403B}"/>
              </a:ext>
              <a:ext uri="{C183D7F6-B498-43B3-948B-1728B52AA6E4}">
                <adec:decorative xmlns:adec="http://schemas.microsoft.com/office/drawing/2017/decorative" val="1"/>
              </a:ext>
            </a:extLst>
          </p:cNvPr>
          <p:cNvSpPr/>
          <p:nvPr/>
        </p:nvSpPr>
        <p:spPr>
          <a:xfrm>
            <a:off x="978480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526BBC0F-EB7C-7C15-82F6-E4F1293ABFA3}"/>
              </a:ext>
              <a:ext uri="{C183D7F6-B498-43B3-948B-1728B52AA6E4}">
                <adec:decorative xmlns:adec="http://schemas.microsoft.com/office/drawing/2017/decorative" val="1"/>
              </a:ext>
            </a:extLst>
          </p:cNvPr>
          <p:cNvSpPr/>
          <p:nvPr/>
        </p:nvSpPr>
        <p:spPr>
          <a:xfrm>
            <a:off x="1006674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B42938AD-8D8C-B2F6-449A-5BF1595063F6}"/>
              </a:ext>
              <a:ext uri="{C183D7F6-B498-43B3-948B-1728B52AA6E4}">
                <adec:decorative xmlns:adec="http://schemas.microsoft.com/office/drawing/2017/decorative" val="1"/>
              </a:ext>
            </a:extLst>
          </p:cNvPr>
          <p:cNvSpPr/>
          <p:nvPr/>
        </p:nvSpPr>
        <p:spPr>
          <a:xfrm>
            <a:off x="1063062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2DED1737-2D14-CB67-5056-790A03BF5505}"/>
              </a:ext>
              <a:ext uri="{C183D7F6-B498-43B3-948B-1728B52AA6E4}">
                <adec:decorative xmlns:adec="http://schemas.microsoft.com/office/drawing/2017/decorative" val="1"/>
              </a:ext>
            </a:extLst>
          </p:cNvPr>
          <p:cNvSpPr/>
          <p:nvPr/>
        </p:nvSpPr>
        <p:spPr>
          <a:xfrm>
            <a:off x="10352496" y="77724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Arrow Connector 24">
            <a:extLst>
              <a:ext uri="{FF2B5EF4-FFF2-40B4-BE49-F238E27FC236}">
                <a16:creationId xmlns:a16="http://schemas.microsoft.com/office/drawing/2014/main" id="{5C31490F-4074-CFAB-E00C-592B4251CFDE}"/>
              </a:ext>
              <a:ext uri="{C183D7F6-B498-43B3-948B-1728B52AA6E4}">
                <adec:decorative xmlns:adec="http://schemas.microsoft.com/office/drawing/2017/decorative" val="1"/>
              </a:ext>
            </a:extLst>
          </p:cNvPr>
          <p:cNvCxnSpPr>
            <a:endCxn id="8" idx="2"/>
          </p:cNvCxnSpPr>
          <p:nvPr/>
        </p:nvCxnSpPr>
        <p:spPr>
          <a:xfrm flipV="1">
            <a:off x="6299200" y="1455420"/>
            <a:ext cx="502376"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descr="This slide shows the array schematic again, but, instead of the arrow being labeled with array syntax (arr[3]), they are labeled with addition syntax (arr+3)">
            <a:extLst>
              <a:ext uri="{FF2B5EF4-FFF2-40B4-BE49-F238E27FC236}">
                <a16:creationId xmlns:a16="http://schemas.microsoft.com/office/drawing/2014/main" id="{09EB0885-C89E-1C97-3DCF-A0CDA1F1DED4}"/>
              </a:ext>
              <a:ext uri="{C183D7F6-B498-43B3-948B-1728B52AA6E4}">
                <adec:decorative xmlns:adec="http://schemas.microsoft.com/office/drawing/2017/decorative" val="0"/>
              </a:ext>
            </a:extLst>
          </p:cNvPr>
          <p:cNvCxnSpPr/>
          <p:nvPr/>
        </p:nvCxnSpPr>
        <p:spPr>
          <a:xfrm flipV="1">
            <a:off x="7147923" y="1470115"/>
            <a:ext cx="502376"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CCA250DE-AD8A-E1A2-046C-849A3843584D}"/>
              </a:ext>
              <a:ext uri="{C183D7F6-B498-43B3-948B-1728B52AA6E4}">
                <adec:decorative xmlns:adec="http://schemas.microsoft.com/office/drawing/2017/decorative" val="1"/>
              </a:ext>
            </a:extLst>
          </p:cNvPr>
          <p:cNvCxnSpPr/>
          <p:nvPr/>
        </p:nvCxnSpPr>
        <p:spPr>
          <a:xfrm flipV="1">
            <a:off x="9122864" y="1455420"/>
            <a:ext cx="502376"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1E67E6BC-C2AD-C885-CC6E-138DA3FA2257}"/>
              </a:ext>
              <a:ext uri="{C183D7F6-B498-43B3-948B-1728B52AA6E4}">
                <adec:decorative xmlns:adec="http://schemas.microsoft.com/office/drawing/2017/decorative" val="1"/>
              </a:ext>
            </a:extLst>
          </p:cNvPr>
          <p:cNvCxnSpPr>
            <a:cxnSpLocks/>
            <a:endCxn id="20" idx="2"/>
          </p:cNvCxnSpPr>
          <p:nvPr/>
        </p:nvCxnSpPr>
        <p:spPr>
          <a:xfrm flipH="1" flipV="1">
            <a:off x="10200096" y="1455420"/>
            <a:ext cx="848904" cy="6019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4F412C0-8DFD-125D-5C6A-4C496D17CE4B}"/>
              </a:ext>
            </a:extLst>
          </p:cNvPr>
          <p:cNvSpPr>
            <a:spLocks noGrp="1"/>
          </p:cNvSpPr>
          <p:nvPr>
            <p:ph sz="half" idx="1"/>
          </p:nvPr>
        </p:nvSpPr>
        <p:spPr>
          <a:xfrm>
            <a:off x="1143000" y="2057399"/>
            <a:ext cx="5810976" cy="4031344"/>
          </a:xfrm>
        </p:spPr>
        <p:txBody>
          <a:bodyPr>
            <a:normAutofit/>
          </a:bodyPr>
          <a:lstStyle/>
          <a:p>
            <a:pPr fontAlgn="base"/>
            <a:r>
              <a:rPr lang="en-US"/>
              <a:t>If </a:t>
            </a:r>
            <a:r>
              <a:rPr lang="en-US">
                <a:latin typeface="Cascadia Code" panose="020B0609020000020004" pitchFamily="49" charset="0"/>
                <a:ea typeface="Cascadia Code" panose="020B0609020000020004" pitchFamily="49" charset="0"/>
                <a:cs typeface="Cascadia Code" panose="020B0609020000020004" pitchFamily="49" charset="0"/>
              </a:rPr>
              <a:t>p</a:t>
            </a:r>
            <a:r>
              <a:rPr lang="en-US"/>
              <a:t> has type </a:t>
            </a:r>
            <a:r>
              <a:rPr lang="en-US">
                <a:latin typeface="Cascadia Code" panose="020B0609020000020004" pitchFamily="49" charset="0"/>
                <a:ea typeface="Cascadia Code" panose="020B0609020000020004" pitchFamily="49" charset="0"/>
                <a:cs typeface="Cascadia Code" panose="020B0609020000020004" pitchFamily="49" charset="0"/>
              </a:rPr>
              <a:t>T*</a:t>
            </a:r>
            <a:r>
              <a:rPr lang="en-US"/>
              <a:t> or </a:t>
            </a:r>
            <a:r>
              <a:rPr lang="en-US">
                <a:latin typeface="Cascadia Code" panose="020B0609020000020004" pitchFamily="49" charset="0"/>
                <a:ea typeface="Cascadia Code" panose="020B0609020000020004" pitchFamily="49" charset="0"/>
                <a:cs typeface="Cascadia Code" panose="020B0609020000020004" pitchFamily="49" charset="0"/>
              </a:rPr>
              <a:t>T[]  </a:t>
            </a:r>
          </a:p>
          <a:p>
            <a:pPr lvl="1" fontAlgn="base"/>
            <a:r>
              <a:rPr lang="en-US">
                <a:latin typeface="Cascadia Code" panose="020B0609020000020004" pitchFamily="49" charset="0"/>
                <a:ea typeface="Cascadia Code" panose="020B0609020000020004" pitchFamily="49" charset="0"/>
                <a:cs typeface="Cascadia Code" panose="020B0609020000020004" pitchFamily="49" charset="0"/>
              </a:rPr>
              <a:t>*p</a:t>
            </a:r>
            <a:r>
              <a:rPr lang="en-US"/>
              <a:t> has type </a:t>
            </a:r>
            <a:r>
              <a:rPr lang="en-US">
                <a:latin typeface="Cascadia Code" panose="020B0609020000020004" pitchFamily="49" charset="0"/>
                <a:ea typeface="Cascadia Code" panose="020B0609020000020004" pitchFamily="49" charset="0"/>
                <a:cs typeface="Cascadia Code" panose="020B0609020000020004" pitchFamily="49" charset="0"/>
              </a:rPr>
              <a:t>T</a:t>
            </a:r>
          </a:p>
          <a:p>
            <a:pPr fontAlgn="base"/>
            <a:r>
              <a:rPr lang="en-US"/>
              <a:t> If </a:t>
            </a:r>
            <a:r>
              <a:rPr lang="en-US">
                <a:latin typeface="Cascadia Code" panose="020B0609020000020004" pitchFamily="49" charset="0"/>
                <a:ea typeface="Cascadia Code" panose="020B0609020000020004" pitchFamily="49" charset="0"/>
                <a:cs typeface="Cascadia Code" panose="020B0609020000020004" pitchFamily="49" charset="0"/>
              </a:rPr>
              <a:t>p</a:t>
            </a:r>
            <a:r>
              <a:rPr lang="en-US"/>
              <a:t> points to one item of type </a:t>
            </a:r>
            <a:r>
              <a:rPr lang="en-US">
                <a:latin typeface="Cascadia Code" panose="020B0609020000020004" pitchFamily="49" charset="0"/>
                <a:ea typeface="Cascadia Code" panose="020B0609020000020004" pitchFamily="49" charset="0"/>
                <a:cs typeface="Cascadia Code" panose="020B0609020000020004" pitchFamily="49" charset="0"/>
              </a:rPr>
              <a:t>T</a:t>
            </a:r>
            <a:r>
              <a:rPr lang="en-US"/>
              <a:t>, </a:t>
            </a:r>
            <a:r>
              <a:rPr lang="en-US">
                <a:latin typeface="Cascadia Code" panose="020B0609020000020004" pitchFamily="49" charset="0"/>
                <a:ea typeface="Cascadia Code" panose="020B0609020000020004" pitchFamily="49" charset="0"/>
                <a:cs typeface="Cascadia Code" panose="020B0609020000020004" pitchFamily="49" charset="0"/>
              </a:rPr>
              <a:t>p+1</a:t>
            </a:r>
            <a:r>
              <a:rPr lang="en-US"/>
              <a:t> points to a place in memory for the next item of type </a:t>
            </a:r>
            <a:r>
              <a:rPr lang="en-US">
                <a:latin typeface="Cascadia Code" panose="020B0609020000020004" pitchFamily="49" charset="0"/>
                <a:ea typeface="Cascadia Code" panose="020B0609020000020004" pitchFamily="49" charset="0"/>
                <a:cs typeface="Cascadia Code" panose="020B0609020000020004" pitchFamily="49" charset="0"/>
              </a:rPr>
              <a:t>T</a:t>
            </a:r>
          </a:p>
          <a:p>
            <a:pPr lvl="1" fontAlgn="base"/>
            <a:r>
              <a:rPr lang="en-US"/>
              <a:t>So, </a:t>
            </a:r>
            <a:r>
              <a:rPr lang="en-US">
                <a:latin typeface="Cascadia Code" panose="020B0609020000020004" pitchFamily="49" charset="0"/>
                <a:ea typeface="Cascadia Code" panose="020B0609020000020004" pitchFamily="49" charset="0"/>
                <a:cs typeface="Cascadia Code" panose="020B0609020000020004" pitchFamily="49" charset="0"/>
              </a:rPr>
              <a:t>p[0]</a:t>
            </a:r>
            <a:r>
              <a:rPr lang="en-US"/>
              <a:t> is one item of type T</a:t>
            </a:r>
            <a:r>
              <a:rPr lang="en-US">
                <a:latin typeface="Cascadia Code" panose="020B0609020000020004" pitchFamily="49" charset="0"/>
                <a:ea typeface="Cascadia Code" panose="020B0609020000020004" pitchFamily="49" charset="0"/>
                <a:cs typeface="Cascadia Code" panose="020B0609020000020004" pitchFamily="49" charset="0"/>
              </a:rPr>
              <a:t>, </a:t>
            </a:r>
            <a:r>
              <a:rPr lang="en-US" err="1">
                <a:latin typeface="Cascadia Code" panose="020B0609020000020004" pitchFamily="49" charset="0"/>
                <a:ea typeface="Cascadia Code" panose="020B0609020000020004" pitchFamily="49" charset="0"/>
                <a:cs typeface="Cascadia Code" panose="020B0609020000020004" pitchFamily="49" charset="0"/>
              </a:rPr>
              <a:t>p+i</a:t>
            </a:r>
            <a:r>
              <a:rPr lang="en-US">
                <a:latin typeface="Cascadia Code" panose="020B0609020000020004" pitchFamily="49" charset="0"/>
                <a:ea typeface="Cascadia Code" panose="020B0609020000020004" pitchFamily="49" charset="0"/>
                <a:cs typeface="Cascadia Code" panose="020B0609020000020004" pitchFamily="49" charset="0"/>
              </a:rPr>
              <a:t> = p[</a:t>
            </a:r>
            <a:r>
              <a:rPr lang="en-US" err="1">
                <a:latin typeface="Cascadia Code" panose="020B0609020000020004" pitchFamily="49" charset="0"/>
                <a:ea typeface="Cascadia Code" panose="020B0609020000020004" pitchFamily="49" charset="0"/>
                <a:cs typeface="Cascadia Code" panose="020B0609020000020004" pitchFamily="49" charset="0"/>
              </a:rPr>
              <a:t>i</a:t>
            </a:r>
            <a:r>
              <a:rPr lang="en-US">
                <a:latin typeface="Cascadia Code" panose="020B0609020000020004" pitchFamily="49" charset="0"/>
                <a:ea typeface="Cascadia Code" panose="020B0609020000020004" pitchFamily="49" charset="0"/>
                <a:cs typeface="Cascadia Code" panose="020B0609020000020004" pitchFamily="49" charset="0"/>
              </a:rPr>
              <a:t>]</a:t>
            </a:r>
          </a:p>
          <a:p>
            <a:pPr fontAlgn="base"/>
            <a:r>
              <a:rPr lang="en-US">
                <a:latin typeface="Cascadia Code" panose="020B0609020000020004" pitchFamily="49" charset="0"/>
                <a:ea typeface="Cascadia Code" panose="020B0609020000020004" pitchFamily="49" charset="0"/>
                <a:cs typeface="Cascadia Code" panose="020B0609020000020004" pitchFamily="49" charset="0"/>
              </a:rPr>
              <a:t>T[] </a:t>
            </a:r>
            <a:r>
              <a:rPr lang="en-US"/>
              <a:t>always has type </a:t>
            </a:r>
            <a:r>
              <a:rPr lang="en-US">
                <a:latin typeface="Cascadia Code" panose="020B0609020000020004" pitchFamily="49" charset="0"/>
                <a:ea typeface="Cascadia Code" panose="020B0609020000020004" pitchFamily="49" charset="0"/>
                <a:cs typeface="Cascadia Code" panose="020B0609020000020004" pitchFamily="49" charset="0"/>
              </a:rPr>
              <a:t>T*</a:t>
            </a:r>
            <a:r>
              <a:rPr lang="en-US"/>
              <a:t>, even if it is declared as </a:t>
            </a:r>
            <a:r>
              <a:rPr lang="en-US">
                <a:latin typeface="Cascadia Code" panose="020B0609020000020004" pitchFamily="49" charset="0"/>
                <a:ea typeface="Cascadia Code" panose="020B0609020000020004" pitchFamily="49" charset="0"/>
                <a:cs typeface="Cascadia Code" panose="020B0609020000020004" pitchFamily="49" charset="0"/>
              </a:rPr>
              <a:t>T[]</a:t>
            </a:r>
          </a:p>
          <a:p>
            <a:pPr lvl="1" fontAlgn="base"/>
            <a:r>
              <a:rPr lang="en-US"/>
              <a:t>Implicit array promotion</a:t>
            </a:r>
            <a:br>
              <a:rPr lang="en-US"/>
            </a:br>
            <a:r>
              <a:rPr lang="en-US" i="1"/>
              <a:t>Result:  Arrays are always passed by reference (the address of the data), not by value.</a:t>
            </a:r>
            <a:endParaRPr lang="en-US"/>
          </a:p>
        </p:txBody>
      </p:sp>
      <p:sp>
        <p:nvSpPr>
          <p:cNvPr id="23" name="Content Placeholder 22">
            <a:extLst>
              <a:ext uri="{FF2B5EF4-FFF2-40B4-BE49-F238E27FC236}">
                <a16:creationId xmlns:a16="http://schemas.microsoft.com/office/drawing/2014/main" id="{7F3EDB71-0041-85C1-10FA-8BA28B38DEF2}"/>
              </a:ext>
            </a:extLst>
          </p:cNvPr>
          <p:cNvSpPr>
            <a:spLocks noGrp="1"/>
          </p:cNvSpPr>
          <p:nvPr>
            <p:ph sz="half" idx="2"/>
          </p:nvPr>
        </p:nvSpPr>
        <p:spPr>
          <a:xfrm>
            <a:off x="5812971" y="2057400"/>
            <a:ext cx="6125029" cy="722086"/>
          </a:xfrm>
        </p:spPr>
        <p:txBody>
          <a:bodyPr>
            <a:normAutofit/>
          </a:bodyPr>
          <a:lstStyle/>
          <a:p>
            <a:pPr marL="45720" indent="0">
              <a:buNone/>
            </a:pPr>
            <a:r>
              <a:rPr lang="en-US" err="1">
                <a:latin typeface="Cascadia Code" panose="020B0609020000020004" pitchFamily="49" charset="0"/>
                <a:ea typeface="Cascadia Code" panose="020B0609020000020004" pitchFamily="49" charset="0"/>
                <a:cs typeface="Cascadia Code" panose="020B0609020000020004" pitchFamily="49" charset="0"/>
              </a:rPr>
              <a:t>arr</a:t>
            </a:r>
            <a:r>
              <a:rPr lang="en-US">
                <a:latin typeface="Cascadia Code" panose="020B0609020000020004" pitchFamily="49" charset="0"/>
                <a:ea typeface="Cascadia Code" panose="020B0609020000020004" pitchFamily="49" charset="0"/>
                <a:cs typeface="Cascadia Code" panose="020B0609020000020004" pitchFamily="49" charset="0"/>
              </a:rPr>
              <a:t> arr+3    </a:t>
            </a:r>
            <a:r>
              <a:rPr lang="en-US" err="1">
                <a:latin typeface="Cascadia Code" panose="020B0609020000020004" pitchFamily="49" charset="0"/>
                <a:ea typeface="Cascadia Code" panose="020B0609020000020004" pitchFamily="49" charset="0"/>
                <a:cs typeface="Cascadia Code" panose="020B0609020000020004" pitchFamily="49" charset="0"/>
              </a:rPr>
              <a:t>arr</a:t>
            </a:r>
            <a:r>
              <a:rPr lang="en-US">
                <a:latin typeface="Cascadia Code" panose="020B0609020000020004" pitchFamily="49" charset="0"/>
                <a:ea typeface="Cascadia Code" panose="020B0609020000020004" pitchFamily="49" charset="0"/>
                <a:cs typeface="Cascadia Code" panose="020B0609020000020004" pitchFamily="49" charset="0"/>
              </a:rPr>
              <a:t>+(len-1) </a:t>
            </a:r>
            <a:r>
              <a:rPr lang="en-US" err="1">
                <a:latin typeface="Cascadia Code" panose="020B0609020000020004" pitchFamily="49" charset="0"/>
                <a:ea typeface="Cascadia Code" panose="020B0609020000020004" pitchFamily="49" charset="0"/>
                <a:cs typeface="Cascadia Code" panose="020B0609020000020004" pitchFamily="49" charset="0"/>
              </a:rPr>
              <a:t>arr</a:t>
            </a:r>
            <a:r>
              <a:rPr lang="en-US">
                <a:latin typeface="Cascadia Code" panose="020B0609020000020004" pitchFamily="49" charset="0"/>
                <a:ea typeface="Cascadia Code" panose="020B0609020000020004" pitchFamily="49" charset="0"/>
                <a:cs typeface="Cascadia Code" panose="020B0609020000020004" pitchFamily="49" charset="0"/>
              </a:rPr>
              <a:t>+(len+1)</a:t>
            </a:r>
          </a:p>
        </p:txBody>
      </p:sp>
      <p:sp>
        <p:nvSpPr>
          <p:cNvPr id="5" name="Footer Placeholder 4">
            <a:extLst>
              <a:ext uri="{FF2B5EF4-FFF2-40B4-BE49-F238E27FC236}">
                <a16:creationId xmlns:a16="http://schemas.microsoft.com/office/drawing/2014/main" id="{4F25DCCE-9FCB-3A9F-F353-8A0FE16D2A11}"/>
              </a:ext>
            </a:extLst>
          </p:cNvPr>
          <p:cNvSpPr>
            <a:spLocks noGrp="1"/>
          </p:cNvSpPr>
          <p:nvPr>
            <p:ph type="ftr" sz="quarter" idx="11"/>
          </p:nvPr>
        </p:nvSpPr>
        <p:spPr/>
        <p:txBody>
          <a:bodyPr/>
          <a:lstStyle/>
          <a:p>
            <a:r>
              <a:rPr lang="fr-FR"/>
              <a:t>CSE 374 SP26  Lecture C Intro, Professor Hazen</a:t>
            </a:r>
            <a:endParaRPr lang="en-US"/>
          </a:p>
        </p:txBody>
      </p:sp>
      <p:sp>
        <p:nvSpPr>
          <p:cNvPr id="6" name="Slide Number Placeholder 5">
            <a:extLst>
              <a:ext uri="{FF2B5EF4-FFF2-40B4-BE49-F238E27FC236}">
                <a16:creationId xmlns:a16="http://schemas.microsoft.com/office/drawing/2014/main" id="{DDDF5F57-91BD-1D19-8C64-F3774E9054C4}"/>
              </a:ext>
            </a:extLst>
          </p:cNvPr>
          <p:cNvSpPr>
            <a:spLocks noGrp="1"/>
          </p:cNvSpPr>
          <p:nvPr>
            <p:ph type="sldNum" sz="quarter" idx="12"/>
          </p:nvPr>
        </p:nvSpPr>
        <p:spPr/>
        <p:txBody>
          <a:bodyPr/>
          <a:lstStyle/>
          <a:p>
            <a:fld id="{4FAB73BC-B049-4115-A692-8D63A059BFB8}" type="slidenum">
              <a:rPr lang="en-US" smtClean="0"/>
              <a:t>4</a:t>
            </a:fld>
            <a:endParaRPr lang="en-US"/>
          </a:p>
        </p:txBody>
      </p:sp>
    </p:spTree>
    <p:extLst>
      <p:ext uri="{BB962C8B-B14F-4D97-AF65-F5344CB8AC3E}">
        <p14:creationId xmlns:p14="http://schemas.microsoft.com/office/powerpoint/2010/main" val="733931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F4062-70A1-9BE5-AA71-F200CAFB49D6}"/>
              </a:ext>
            </a:extLst>
          </p:cNvPr>
          <p:cNvSpPr>
            <a:spLocks noGrp="1"/>
          </p:cNvSpPr>
          <p:nvPr>
            <p:ph type="title"/>
          </p:nvPr>
        </p:nvSpPr>
        <p:spPr>
          <a:xfrm>
            <a:off x="1143000" y="609600"/>
            <a:ext cx="9875520" cy="808139"/>
          </a:xfrm>
        </p:spPr>
        <p:txBody>
          <a:bodyPr/>
          <a:lstStyle/>
          <a:p>
            <a:r>
              <a:rPr lang="en-US"/>
              <a:t>Hexadecimal in C</a:t>
            </a:r>
          </a:p>
        </p:txBody>
      </p:sp>
      <p:sp>
        <p:nvSpPr>
          <p:cNvPr id="9" name="Content Placeholder 8">
            <a:extLst>
              <a:ext uri="{FF2B5EF4-FFF2-40B4-BE49-F238E27FC236}">
                <a16:creationId xmlns:a16="http://schemas.microsoft.com/office/drawing/2014/main" id="{1A2EA698-A95A-BB5C-2D0E-2E0B61AE0C8B}"/>
              </a:ext>
            </a:extLst>
          </p:cNvPr>
          <p:cNvSpPr>
            <a:spLocks noGrp="1"/>
          </p:cNvSpPr>
          <p:nvPr>
            <p:ph idx="1"/>
          </p:nvPr>
        </p:nvSpPr>
        <p:spPr>
          <a:xfrm>
            <a:off x="1159564" y="1647388"/>
            <a:ext cx="9872871" cy="3563224"/>
          </a:xfrm>
        </p:spPr>
        <p:txBody>
          <a:bodyPr>
            <a:normAutofit/>
          </a:bodyPr>
          <a:lstStyle/>
          <a:p>
            <a:r>
              <a:rPr lang="en-US"/>
              <a:t>There is no unique type for hexadecimal in C.  We use ‘</a:t>
            </a:r>
            <a:r>
              <a:rPr lang="en-US">
                <a:latin typeface="Cascadia Code" panose="020B0609020000020004" pitchFamily="49" charset="0"/>
                <a:ea typeface="Cascadia Code" panose="020B0609020000020004" pitchFamily="49" charset="0"/>
                <a:cs typeface="Cascadia Code" panose="020B0609020000020004" pitchFamily="49" charset="0"/>
              </a:rPr>
              <a:t>unsigned int</a:t>
            </a:r>
            <a:r>
              <a:rPr lang="en-US"/>
              <a:t>’ or ‘</a:t>
            </a:r>
            <a:r>
              <a:rPr lang="en-US">
                <a:latin typeface="Cascadia Code" panose="020B0609020000020004" pitchFamily="49" charset="0"/>
                <a:ea typeface="Cascadia Code" panose="020B0609020000020004" pitchFamily="49" charset="0"/>
                <a:cs typeface="Cascadia Code" panose="020B0609020000020004" pitchFamily="49" charset="0"/>
              </a:rPr>
              <a:t>unsigned char</a:t>
            </a:r>
            <a:r>
              <a:rPr lang="en-US"/>
              <a:t>’.</a:t>
            </a:r>
            <a:br>
              <a:rPr lang="en-US"/>
            </a:br>
            <a:r>
              <a:rPr lang="en-US"/>
              <a:t>Remember, </a:t>
            </a:r>
            <a:r>
              <a:rPr lang="en-US" err="1">
                <a:latin typeface="Cascadia Code" panose="020B0609020000020004" pitchFamily="49" charset="0"/>
                <a:ea typeface="Cascadia Code" panose="020B0609020000020004" pitchFamily="49" charset="0"/>
                <a:cs typeface="Cascadia Code" panose="020B0609020000020004" pitchFamily="49" charset="0"/>
              </a:rPr>
              <a:t>sizeof</a:t>
            </a:r>
            <a:r>
              <a:rPr lang="en-US">
                <a:latin typeface="Cascadia Code" panose="020B0609020000020004" pitchFamily="49" charset="0"/>
                <a:ea typeface="Cascadia Code" panose="020B0609020000020004" pitchFamily="49" charset="0"/>
                <a:cs typeface="Cascadia Code" panose="020B0609020000020004" pitchFamily="49" charset="0"/>
              </a:rPr>
              <a:t>(int) = 4 </a:t>
            </a:r>
            <a:r>
              <a:rPr lang="en-US"/>
              <a:t>[bytes]</a:t>
            </a:r>
            <a:br>
              <a:rPr lang="en-US"/>
            </a:br>
            <a:r>
              <a:rPr lang="en-US"/>
              <a:t>and </a:t>
            </a:r>
            <a:r>
              <a:rPr lang="en-US" err="1">
                <a:latin typeface="Cascadia Code" panose="020B0609020000020004" pitchFamily="49" charset="0"/>
                <a:ea typeface="Cascadia Code" panose="020B0609020000020004" pitchFamily="49" charset="0"/>
                <a:cs typeface="Cascadia Code" panose="020B0609020000020004" pitchFamily="49" charset="0"/>
              </a:rPr>
              <a:t>sizeof</a:t>
            </a:r>
            <a:r>
              <a:rPr lang="en-US">
                <a:latin typeface="Cascadia Code" panose="020B0609020000020004" pitchFamily="49" charset="0"/>
                <a:ea typeface="Cascadia Code" panose="020B0609020000020004" pitchFamily="49" charset="0"/>
                <a:cs typeface="Cascadia Code" panose="020B0609020000020004" pitchFamily="49" charset="0"/>
              </a:rPr>
              <a:t>(char) = 1 </a:t>
            </a:r>
            <a:r>
              <a:rPr lang="en-US"/>
              <a:t>[byte]   =&gt; </a:t>
            </a:r>
            <a:r>
              <a:rPr lang="en-US" b="1"/>
              <a:t>2 hex digits</a:t>
            </a:r>
          </a:p>
          <a:p>
            <a:r>
              <a:rPr lang="en-US"/>
              <a:t>An unsigned char can hold values up to 255 or 0xFF (maximum two digit hex value)</a:t>
            </a:r>
          </a:p>
          <a:p>
            <a:pPr marL="45720" indent="0">
              <a:buNone/>
            </a:pPr>
            <a:r>
              <a:rPr lang="en-US">
                <a:latin typeface="Cascadia Code" panose="020B0609020000020004" pitchFamily="49" charset="0"/>
                <a:ea typeface="Cascadia Code" panose="020B0609020000020004" pitchFamily="49" charset="0"/>
                <a:cs typeface="Cascadia Code" panose="020B0609020000020004" pitchFamily="49" charset="0"/>
              </a:rPr>
              <a:t>unsigned char </a:t>
            </a:r>
            <a:r>
              <a:rPr lang="en-US" err="1">
                <a:latin typeface="Cascadia Code" panose="020B0609020000020004" pitchFamily="49" charset="0"/>
                <a:ea typeface="Cascadia Code" panose="020B0609020000020004" pitchFamily="49" charset="0"/>
                <a:cs typeface="Cascadia Code" panose="020B0609020000020004" pitchFamily="49" charset="0"/>
              </a:rPr>
              <a:t>ahexvalue</a:t>
            </a:r>
            <a:r>
              <a:rPr lang="en-US">
                <a:latin typeface="Cascadia Code" panose="020B0609020000020004" pitchFamily="49" charset="0"/>
                <a:ea typeface="Cascadia Code" panose="020B0609020000020004" pitchFamily="49" charset="0"/>
                <a:cs typeface="Cascadia Code" panose="020B0609020000020004" pitchFamily="49" charset="0"/>
              </a:rPr>
              <a:t> = 0xFE;</a:t>
            </a:r>
            <a:br>
              <a:rPr lang="en-US">
                <a:latin typeface="Cascadia Code" panose="020B0609020000020004" pitchFamily="49" charset="0"/>
                <a:ea typeface="Cascadia Code" panose="020B0609020000020004" pitchFamily="49" charset="0"/>
                <a:cs typeface="Cascadia Code" panose="020B0609020000020004" pitchFamily="49" charset="0"/>
              </a:rPr>
            </a:br>
            <a:r>
              <a:rPr lang="en-US" err="1">
                <a:latin typeface="Cascadia Code" panose="020B0609020000020004" pitchFamily="49" charset="0"/>
                <a:ea typeface="Cascadia Code" panose="020B0609020000020004" pitchFamily="49" charset="0"/>
                <a:cs typeface="Cascadia Code" panose="020B0609020000020004" pitchFamily="49" charset="0"/>
              </a:rPr>
              <a:t>uintptr_t</a:t>
            </a:r>
            <a:r>
              <a:rPr lang="en-US">
                <a:latin typeface="Cascadia Code" panose="020B0609020000020004" pitchFamily="49" charset="0"/>
                <a:ea typeface="Cascadia Code" panose="020B0609020000020004" pitchFamily="49" charset="0"/>
                <a:cs typeface="Cascadia Code" panose="020B0609020000020004" pitchFamily="49" charset="0"/>
              </a:rPr>
              <a:t> </a:t>
            </a:r>
            <a:r>
              <a:rPr lang="en-US" err="1">
                <a:latin typeface="Cascadia Code" panose="020B0609020000020004" pitchFamily="49" charset="0"/>
                <a:ea typeface="Cascadia Code" panose="020B0609020000020004" pitchFamily="49" charset="0"/>
                <a:cs typeface="Cascadia Code" panose="020B0609020000020004" pitchFamily="49" charset="0"/>
              </a:rPr>
              <a:t>mymem</a:t>
            </a:r>
            <a:r>
              <a:rPr lang="en-US">
                <a:latin typeface="Cascadia Code" panose="020B0609020000020004" pitchFamily="49" charset="0"/>
                <a:ea typeface="Cascadia Code" panose="020B0609020000020004" pitchFamily="49" charset="0"/>
                <a:cs typeface="Cascadia Code" panose="020B0609020000020004" pitchFamily="49" charset="0"/>
              </a:rPr>
              <a:t> = (</a:t>
            </a:r>
            <a:r>
              <a:rPr lang="en-US" err="1">
                <a:latin typeface="Cascadia Code" panose="020B0609020000020004" pitchFamily="49" charset="0"/>
                <a:ea typeface="Cascadia Code" panose="020B0609020000020004" pitchFamily="49" charset="0"/>
                <a:cs typeface="Cascadia Code" panose="020B0609020000020004" pitchFamily="49" charset="0"/>
              </a:rPr>
              <a:t>uintptr_t</a:t>
            </a:r>
            <a:r>
              <a:rPr lang="en-US">
                <a:latin typeface="Cascadia Code" panose="020B0609020000020004" pitchFamily="49" charset="0"/>
                <a:ea typeface="Cascadia Code" panose="020B0609020000020004" pitchFamily="49" charset="0"/>
                <a:cs typeface="Cascadia Code" panose="020B0609020000020004" pitchFamily="49" charset="0"/>
              </a:rPr>
              <a:t>) malloc (16);  </a:t>
            </a:r>
            <a:br>
              <a:rPr lang="en-US">
                <a:latin typeface="Cascadia Code" panose="020B0609020000020004" pitchFamily="49" charset="0"/>
                <a:ea typeface="Cascadia Code" panose="020B0609020000020004" pitchFamily="49" charset="0"/>
                <a:cs typeface="Cascadia Code" panose="020B0609020000020004" pitchFamily="49" charset="0"/>
              </a:rPr>
            </a:br>
            <a:r>
              <a:rPr lang="en-US">
                <a:latin typeface="Cascadia Code" panose="020B0609020000020004" pitchFamily="49" charset="0"/>
                <a:ea typeface="Cascadia Code" panose="020B0609020000020004" pitchFamily="49" charset="0"/>
                <a:cs typeface="Cascadia Code" panose="020B0609020000020004" pitchFamily="49" charset="0"/>
              </a:rPr>
              <a:t>for (int </a:t>
            </a:r>
            <a:r>
              <a:rPr lang="en-US" err="1">
                <a:latin typeface="Cascadia Code" panose="020B0609020000020004" pitchFamily="49" charset="0"/>
                <a:ea typeface="Cascadia Code" panose="020B0609020000020004" pitchFamily="49" charset="0"/>
                <a:cs typeface="Cascadia Code" panose="020B0609020000020004" pitchFamily="49" charset="0"/>
              </a:rPr>
              <a:t>i</a:t>
            </a:r>
            <a:r>
              <a:rPr lang="en-US">
                <a:latin typeface="Cascadia Code" panose="020B0609020000020004" pitchFamily="49" charset="0"/>
                <a:ea typeface="Cascadia Code" panose="020B0609020000020004" pitchFamily="49" charset="0"/>
                <a:cs typeface="Cascadia Code" panose="020B0609020000020004" pitchFamily="49" charset="0"/>
              </a:rPr>
              <a:t> = 0; </a:t>
            </a:r>
            <a:r>
              <a:rPr lang="en-US" err="1">
                <a:latin typeface="Cascadia Code" panose="020B0609020000020004" pitchFamily="49" charset="0"/>
                <a:ea typeface="Cascadia Code" panose="020B0609020000020004" pitchFamily="49" charset="0"/>
                <a:cs typeface="Cascadia Code" panose="020B0609020000020004" pitchFamily="49" charset="0"/>
              </a:rPr>
              <a:t>i</a:t>
            </a:r>
            <a:r>
              <a:rPr lang="en-US">
                <a:latin typeface="Cascadia Code" panose="020B0609020000020004" pitchFamily="49" charset="0"/>
                <a:ea typeface="Cascadia Code" panose="020B0609020000020004" pitchFamily="49" charset="0"/>
                <a:cs typeface="Cascadia Code" panose="020B0609020000020004" pitchFamily="49" charset="0"/>
              </a:rPr>
              <a:t> &lt; 16; </a:t>
            </a:r>
            <a:r>
              <a:rPr lang="en-US" err="1">
                <a:latin typeface="Cascadia Code" panose="020B0609020000020004" pitchFamily="49" charset="0"/>
                <a:ea typeface="Cascadia Code" panose="020B0609020000020004" pitchFamily="49" charset="0"/>
                <a:cs typeface="Cascadia Code" panose="020B0609020000020004" pitchFamily="49" charset="0"/>
              </a:rPr>
              <a:t>i</a:t>
            </a:r>
            <a:r>
              <a:rPr lang="en-US">
                <a:latin typeface="Cascadia Code" panose="020B0609020000020004" pitchFamily="49" charset="0"/>
                <a:ea typeface="Cascadia Code" panose="020B0609020000020004" pitchFamily="49" charset="0"/>
                <a:cs typeface="Cascadia Code" panose="020B0609020000020004" pitchFamily="49" charset="0"/>
              </a:rPr>
              <a:t>++) {    </a:t>
            </a:r>
            <a:br>
              <a:rPr lang="en-US">
                <a:latin typeface="Cascadia Code" panose="020B0609020000020004" pitchFamily="49" charset="0"/>
                <a:ea typeface="Cascadia Code" panose="020B0609020000020004" pitchFamily="49" charset="0"/>
                <a:cs typeface="Cascadia Code" panose="020B0609020000020004" pitchFamily="49" charset="0"/>
              </a:rPr>
            </a:br>
            <a:r>
              <a:rPr lang="en-US">
                <a:latin typeface="Cascadia Code" panose="020B0609020000020004" pitchFamily="49" charset="0"/>
                <a:ea typeface="Cascadia Code" panose="020B0609020000020004" pitchFamily="49" charset="0"/>
                <a:cs typeface="Cascadia Code" panose="020B0609020000020004" pitchFamily="49" charset="0"/>
              </a:rPr>
              <a:t>    *((unsigned char*)(</a:t>
            </a:r>
            <a:r>
              <a:rPr lang="en-US" err="1">
                <a:latin typeface="Cascadia Code" panose="020B0609020000020004" pitchFamily="49" charset="0"/>
                <a:ea typeface="Cascadia Code" panose="020B0609020000020004" pitchFamily="49" charset="0"/>
                <a:cs typeface="Cascadia Code" panose="020B0609020000020004" pitchFamily="49" charset="0"/>
              </a:rPr>
              <a:t>mymem+i</a:t>
            </a:r>
            <a:r>
              <a:rPr lang="en-US">
                <a:latin typeface="Cascadia Code" panose="020B0609020000020004" pitchFamily="49" charset="0"/>
                <a:ea typeface="Cascadia Code" panose="020B0609020000020004" pitchFamily="49" charset="0"/>
                <a:cs typeface="Cascadia Code" panose="020B0609020000020004" pitchFamily="49" charset="0"/>
              </a:rPr>
              <a:t>)) = 0xFE;</a:t>
            </a:r>
            <a:br>
              <a:rPr lang="en-US">
                <a:latin typeface="Cascadia Code" panose="020B0609020000020004" pitchFamily="49" charset="0"/>
                <a:ea typeface="Cascadia Code" panose="020B0609020000020004" pitchFamily="49" charset="0"/>
                <a:cs typeface="Cascadia Code" panose="020B0609020000020004" pitchFamily="49" charset="0"/>
              </a:rPr>
            </a:br>
            <a:r>
              <a:rPr lang="en-US">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4" name="Arrow: Up 3">
            <a:extLst>
              <a:ext uri="{FF2B5EF4-FFF2-40B4-BE49-F238E27FC236}">
                <a16:creationId xmlns:a16="http://schemas.microsoft.com/office/drawing/2014/main" id="{BBA9C082-19F7-3C1C-F54D-76C69FF09ADB}"/>
              </a:ext>
              <a:ext uri="{C183D7F6-B498-43B3-948B-1728B52AA6E4}">
                <adec:decorative xmlns:adec="http://schemas.microsoft.com/office/drawing/2017/decorative" val="1"/>
              </a:ext>
            </a:extLst>
          </p:cNvPr>
          <p:cNvSpPr/>
          <p:nvPr/>
        </p:nvSpPr>
        <p:spPr>
          <a:xfrm>
            <a:off x="5176007" y="5440261"/>
            <a:ext cx="184558" cy="532917"/>
          </a:xfrm>
          <a:prstGeom prst="upArrow">
            <a:avLst/>
          </a:prstGeom>
          <a:solidFill>
            <a:srgbClr val="E93CA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61FD9F54-A1FB-FCF6-D575-B7F13D5174F2}"/>
              </a:ext>
            </a:extLst>
          </p:cNvPr>
          <p:cNvSpPr txBox="1"/>
          <p:nvPr/>
        </p:nvSpPr>
        <p:spPr>
          <a:xfrm>
            <a:off x="5637401" y="5603846"/>
            <a:ext cx="4613945" cy="369332"/>
          </a:xfrm>
          <a:prstGeom prst="rect">
            <a:avLst/>
          </a:prstGeom>
          <a:noFill/>
        </p:spPr>
        <p:txBody>
          <a:bodyPr wrap="square" rtlCol="0">
            <a:spAutoFit/>
          </a:bodyPr>
          <a:lstStyle/>
          <a:p>
            <a:r>
              <a:rPr lang="en-US">
                <a:solidFill>
                  <a:srgbClr val="E93CAC"/>
                </a:solidFill>
              </a:rPr>
              <a:t>Pointer arithmetic in unsigned integer space</a:t>
            </a:r>
          </a:p>
        </p:txBody>
      </p:sp>
      <p:sp>
        <p:nvSpPr>
          <p:cNvPr id="7" name="Footer Placeholder 6">
            <a:extLst>
              <a:ext uri="{FF2B5EF4-FFF2-40B4-BE49-F238E27FC236}">
                <a16:creationId xmlns:a16="http://schemas.microsoft.com/office/drawing/2014/main" id="{E97BF5E8-B4E9-E42A-A923-B985ED6A7D6C}"/>
              </a:ext>
            </a:extLst>
          </p:cNvPr>
          <p:cNvSpPr>
            <a:spLocks noGrp="1"/>
          </p:cNvSpPr>
          <p:nvPr>
            <p:ph type="ftr" sz="quarter" idx="11"/>
          </p:nvPr>
        </p:nvSpPr>
        <p:spPr/>
        <p:txBody>
          <a:bodyPr/>
          <a:lstStyle/>
          <a:p>
            <a:r>
              <a:rPr lang="en-US"/>
              <a:t>CSE 374 SP26  Lecture C Memory Details, Professor Hazen</a:t>
            </a:r>
          </a:p>
        </p:txBody>
      </p:sp>
      <p:sp>
        <p:nvSpPr>
          <p:cNvPr id="8" name="Slide Number Placeholder 7">
            <a:extLst>
              <a:ext uri="{FF2B5EF4-FFF2-40B4-BE49-F238E27FC236}">
                <a16:creationId xmlns:a16="http://schemas.microsoft.com/office/drawing/2014/main" id="{B8F6AC86-4267-7AD7-258D-50A80B06615C}"/>
              </a:ext>
            </a:extLst>
          </p:cNvPr>
          <p:cNvSpPr>
            <a:spLocks noGrp="1"/>
          </p:cNvSpPr>
          <p:nvPr>
            <p:ph type="sldNum" sz="quarter" idx="12"/>
          </p:nvPr>
        </p:nvSpPr>
        <p:spPr/>
        <p:txBody>
          <a:bodyPr/>
          <a:lstStyle/>
          <a:p>
            <a:fld id="{4FAB73BC-B049-4115-A692-8D63A059BFB8}" type="slidenum">
              <a:rPr lang="en-US" smtClean="0"/>
              <a:t>5</a:t>
            </a:fld>
            <a:endParaRPr lang="en-US"/>
          </a:p>
        </p:txBody>
      </p:sp>
    </p:spTree>
    <p:extLst>
      <p:ext uri="{BB962C8B-B14F-4D97-AF65-F5344CB8AC3E}">
        <p14:creationId xmlns:p14="http://schemas.microsoft.com/office/powerpoint/2010/main" val="241269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9D37E5-51A1-273A-7E37-8003DE7943CB}"/>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78192B2A-BAA9-556C-670B-3D2C80C84E3C}"/>
              </a:ext>
            </a:extLst>
          </p:cNvPr>
          <p:cNvSpPr>
            <a:spLocks noGrp="1"/>
          </p:cNvSpPr>
          <p:nvPr>
            <p:ph type="title"/>
          </p:nvPr>
        </p:nvSpPr>
        <p:spPr/>
        <p:txBody>
          <a:bodyPr/>
          <a:lstStyle/>
          <a:p>
            <a:r>
              <a:rPr lang="en-US"/>
              <a:t>Memory (zoomed in)</a:t>
            </a:r>
          </a:p>
        </p:txBody>
      </p:sp>
      <p:grpSp>
        <p:nvGrpSpPr>
          <p:cNvPr id="80" name="Group 79" descr="memory schematic with 8 bytes highlighted.">
            <a:extLst>
              <a:ext uri="{FF2B5EF4-FFF2-40B4-BE49-F238E27FC236}">
                <a16:creationId xmlns:a16="http://schemas.microsoft.com/office/drawing/2014/main" id="{B0C3C35F-CD0B-E0E9-B932-9C34BFD7B294}"/>
              </a:ext>
            </a:extLst>
          </p:cNvPr>
          <p:cNvGrpSpPr/>
          <p:nvPr/>
        </p:nvGrpSpPr>
        <p:grpSpPr>
          <a:xfrm>
            <a:off x="609600" y="1964467"/>
            <a:ext cx="10972800" cy="587232"/>
            <a:chOff x="1385699" y="2228997"/>
            <a:chExt cx="10972800" cy="587232"/>
          </a:xfrm>
        </p:grpSpPr>
        <p:grpSp>
          <p:nvGrpSpPr>
            <p:cNvPr id="10" name="Group 9">
              <a:extLst>
                <a:ext uri="{FF2B5EF4-FFF2-40B4-BE49-F238E27FC236}">
                  <a16:creationId xmlns:a16="http://schemas.microsoft.com/office/drawing/2014/main" id="{B53E4D26-435F-6D21-D06B-06AA074C76E9}"/>
                </a:ext>
              </a:extLst>
            </p:cNvPr>
            <p:cNvGrpSpPr/>
            <p:nvPr/>
          </p:nvGrpSpPr>
          <p:grpSpPr>
            <a:xfrm>
              <a:off x="5043299" y="2228999"/>
              <a:ext cx="3645016" cy="584777"/>
              <a:chOff x="2206305" y="2055206"/>
              <a:chExt cx="3645016" cy="584777"/>
            </a:xfrm>
            <a:solidFill>
              <a:schemeClr val="accent6">
                <a:lumMod val="20000"/>
                <a:lumOff val="80000"/>
              </a:schemeClr>
            </a:solidFill>
          </p:grpSpPr>
          <p:sp>
            <p:nvSpPr>
              <p:cNvPr id="20" name="TextBox 19">
                <a:extLst>
                  <a:ext uri="{FF2B5EF4-FFF2-40B4-BE49-F238E27FC236}">
                    <a16:creationId xmlns:a16="http://schemas.microsoft.com/office/drawing/2014/main" id="{CA0196E5-9902-5837-CBCB-07A4B3DE32C4}"/>
                  </a:ext>
                </a:extLst>
              </p:cNvPr>
              <p:cNvSpPr txBox="1"/>
              <p:nvPr/>
            </p:nvSpPr>
            <p:spPr>
              <a:xfrm>
                <a:off x="22063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21" name="TextBox 20">
                <a:extLst>
                  <a:ext uri="{FF2B5EF4-FFF2-40B4-BE49-F238E27FC236}">
                    <a16:creationId xmlns:a16="http://schemas.microsoft.com/office/drawing/2014/main" id="{EBA6E54C-F0C7-915C-7D68-07CC87EFB6B1}"/>
                  </a:ext>
                </a:extLst>
              </p:cNvPr>
              <p:cNvSpPr txBox="1"/>
              <p:nvPr/>
            </p:nvSpPr>
            <p:spPr>
              <a:xfrm>
                <a:off x="26635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22" name="TextBox 21">
                <a:extLst>
                  <a:ext uri="{FF2B5EF4-FFF2-40B4-BE49-F238E27FC236}">
                    <a16:creationId xmlns:a16="http://schemas.microsoft.com/office/drawing/2014/main" id="{2DE284C0-91A6-F7CF-494B-11D99CCA99BC}"/>
                  </a:ext>
                </a:extLst>
              </p:cNvPr>
              <p:cNvSpPr txBox="1"/>
              <p:nvPr/>
            </p:nvSpPr>
            <p:spPr>
              <a:xfrm>
                <a:off x="35779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31" name="TextBox 30">
                <a:extLst>
                  <a:ext uri="{FF2B5EF4-FFF2-40B4-BE49-F238E27FC236}">
                    <a16:creationId xmlns:a16="http://schemas.microsoft.com/office/drawing/2014/main" id="{A668DA51-3C2B-84ED-600B-6C1845D19FE3}"/>
                  </a:ext>
                </a:extLst>
              </p:cNvPr>
              <p:cNvSpPr txBox="1"/>
              <p:nvPr/>
            </p:nvSpPr>
            <p:spPr>
              <a:xfrm>
                <a:off x="40351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32" name="TextBox 31">
                <a:extLst>
                  <a:ext uri="{FF2B5EF4-FFF2-40B4-BE49-F238E27FC236}">
                    <a16:creationId xmlns:a16="http://schemas.microsoft.com/office/drawing/2014/main" id="{0F4B7C4E-D298-CCF1-5C09-66D2D633808A}"/>
                  </a:ext>
                </a:extLst>
              </p:cNvPr>
              <p:cNvSpPr txBox="1"/>
              <p:nvPr/>
            </p:nvSpPr>
            <p:spPr>
              <a:xfrm>
                <a:off x="49495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33" name="TextBox 32">
                <a:extLst>
                  <a:ext uri="{FF2B5EF4-FFF2-40B4-BE49-F238E27FC236}">
                    <a16:creationId xmlns:a16="http://schemas.microsoft.com/office/drawing/2014/main" id="{600ABC56-7ACF-D7C8-77E0-071084F4B5B3}"/>
                  </a:ext>
                </a:extLst>
              </p:cNvPr>
              <p:cNvSpPr txBox="1"/>
              <p:nvPr/>
            </p:nvSpPr>
            <p:spPr>
              <a:xfrm>
                <a:off x="44923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34" name="TextBox 33">
                <a:extLst>
                  <a:ext uri="{FF2B5EF4-FFF2-40B4-BE49-F238E27FC236}">
                    <a16:creationId xmlns:a16="http://schemas.microsoft.com/office/drawing/2014/main" id="{966DF4D4-DC74-A70A-3C36-97CCA0DD33CD}"/>
                  </a:ext>
                </a:extLst>
              </p:cNvPr>
              <p:cNvSpPr txBox="1"/>
              <p:nvPr/>
            </p:nvSpPr>
            <p:spPr>
              <a:xfrm>
                <a:off x="31207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35" name="TextBox 34">
                <a:extLst>
                  <a:ext uri="{FF2B5EF4-FFF2-40B4-BE49-F238E27FC236}">
                    <a16:creationId xmlns:a16="http://schemas.microsoft.com/office/drawing/2014/main" id="{0F09A95B-0259-B567-F901-F21ED68E1A32}"/>
                  </a:ext>
                </a:extLst>
              </p:cNvPr>
              <p:cNvSpPr txBox="1"/>
              <p:nvPr/>
            </p:nvSpPr>
            <p:spPr>
              <a:xfrm>
                <a:off x="54067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grpSp>
        <p:grpSp>
          <p:nvGrpSpPr>
            <p:cNvPr id="11" name="Group 10">
              <a:extLst>
                <a:ext uri="{FF2B5EF4-FFF2-40B4-BE49-F238E27FC236}">
                  <a16:creationId xmlns:a16="http://schemas.microsoft.com/office/drawing/2014/main" id="{ADB2C15B-E08D-2F0C-2E03-86EF95520BF0}"/>
                </a:ext>
              </a:extLst>
            </p:cNvPr>
            <p:cNvGrpSpPr/>
            <p:nvPr/>
          </p:nvGrpSpPr>
          <p:grpSpPr>
            <a:xfrm>
              <a:off x="1385699" y="2231452"/>
              <a:ext cx="3645016" cy="584777"/>
              <a:chOff x="2206305" y="2055206"/>
              <a:chExt cx="3645016" cy="584777"/>
            </a:xfrm>
            <a:solidFill>
              <a:schemeClr val="accent6">
                <a:lumMod val="20000"/>
                <a:lumOff val="80000"/>
              </a:schemeClr>
            </a:solidFill>
          </p:grpSpPr>
          <p:sp>
            <p:nvSpPr>
              <p:cNvPr id="12" name="TextBox 11">
                <a:extLst>
                  <a:ext uri="{FF2B5EF4-FFF2-40B4-BE49-F238E27FC236}">
                    <a16:creationId xmlns:a16="http://schemas.microsoft.com/office/drawing/2014/main" id="{EEA5A43C-C2DC-1DD6-6B20-0916C54BC937}"/>
                  </a:ext>
                </a:extLst>
              </p:cNvPr>
              <p:cNvSpPr txBox="1"/>
              <p:nvPr/>
            </p:nvSpPr>
            <p:spPr>
              <a:xfrm>
                <a:off x="22063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13" name="TextBox 12">
                <a:extLst>
                  <a:ext uri="{FF2B5EF4-FFF2-40B4-BE49-F238E27FC236}">
                    <a16:creationId xmlns:a16="http://schemas.microsoft.com/office/drawing/2014/main" id="{9105A6CB-DD7A-8743-7F9D-2C4D0E72E622}"/>
                  </a:ext>
                </a:extLst>
              </p:cNvPr>
              <p:cNvSpPr txBox="1"/>
              <p:nvPr/>
            </p:nvSpPr>
            <p:spPr>
              <a:xfrm>
                <a:off x="26635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4" name="TextBox 13">
                <a:extLst>
                  <a:ext uri="{FF2B5EF4-FFF2-40B4-BE49-F238E27FC236}">
                    <a16:creationId xmlns:a16="http://schemas.microsoft.com/office/drawing/2014/main" id="{BC35F10E-9265-84D9-A3E1-D5A614735DF0}"/>
                  </a:ext>
                </a:extLst>
              </p:cNvPr>
              <p:cNvSpPr txBox="1"/>
              <p:nvPr/>
            </p:nvSpPr>
            <p:spPr>
              <a:xfrm>
                <a:off x="35779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5" name="TextBox 14">
                <a:extLst>
                  <a:ext uri="{FF2B5EF4-FFF2-40B4-BE49-F238E27FC236}">
                    <a16:creationId xmlns:a16="http://schemas.microsoft.com/office/drawing/2014/main" id="{521508F1-2981-BFEF-5191-9CEFA8232F80}"/>
                  </a:ext>
                </a:extLst>
              </p:cNvPr>
              <p:cNvSpPr txBox="1"/>
              <p:nvPr/>
            </p:nvSpPr>
            <p:spPr>
              <a:xfrm>
                <a:off x="40351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6" name="TextBox 15">
                <a:extLst>
                  <a:ext uri="{FF2B5EF4-FFF2-40B4-BE49-F238E27FC236}">
                    <a16:creationId xmlns:a16="http://schemas.microsoft.com/office/drawing/2014/main" id="{061F32C7-7599-FB7B-C5BB-7A97ADAE6141}"/>
                  </a:ext>
                </a:extLst>
              </p:cNvPr>
              <p:cNvSpPr txBox="1"/>
              <p:nvPr/>
            </p:nvSpPr>
            <p:spPr>
              <a:xfrm>
                <a:off x="49495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7" name="TextBox 16">
                <a:extLst>
                  <a:ext uri="{FF2B5EF4-FFF2-40B4-BE49-F238E27FC236}">
                    <a16:creationId xmlns:a16="http://schemas.microsoft.com/office/drawing/2014/main" id="{188140D6-AF9E-0F68-1227-C9BA08D2AED8}"/>
                  </a:ext>
                </a:extLst>
              </p:cNvPr>
              <p:cNvSpPr txBox="1"/>
              <p:nvPr/>
            </p:nvSpPr>
            <p:spPr>
              <a:xfrm>
                <a:off x="44923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8" name="TextBox 17">
                <a:extLst>
                  <a:ext uri="{FF2B5EF4-FFF2-40B4-BE49-F238E27FC236}">
                    <a16:creationId xmlns:a16="http://schemas.microsoft.com/office/drawing/2014/main" id="{D972BC27-9952-07B1-AF57-4A23FA33B43B}"/>
                  </a:ext>
                </a:extLst>
              </p:cNvPr>
              <p:cNvSpPr txBox="1"/>
              <p:nvPr/>
            </p:nvSpPr>
            <p:spPr>
              <a:xfrm>
                <a:off x="31207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9" name="TextBox 18">
                <a:extLst>
                  <a:ext uri="{FF2B5EF4-FFF2-40B4-BE49-F238E27FC236}">
                    <a16:creationId xmlns:a16="http://schemas.microsoft.com/office/drawing/2014/main" id="{8EE39AF6-8134-F421-068A-4299957AAFD3}"/>
                  </a:ext>
                </a:extLst>
              </p:cNvPr>
              <p:cNvSpPr txBox="1"/>
              <p:nvPr/>
            </p:nvSpPr>
            <p:spPr>
              <a:xfrm>
                <a:off x="54067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grpSp>
        <p:grpSp>
          <p:nvGrpSpPr>
            <p:cNvPr id="70" name="Group 69">
              <a:extLst>
                <a:ext uri="{FF2B5EF4-FFF2-40B4-BE49-F238E27FC236}">
                  <a16:creationId xmlns:a16="http://schemas.microsoft.com/office/drawing/2014/main" id="{377430E5-0B99-B3C8-F824-1C3D9F07E05D}"/>
                </a:ext>
              </a:extLst>
            </p:cNvPr>
            <p:cNvGrpSpPr/>
            <p:nvPr/>
          </p:nvGrpSpPr>
          <p:grpSpPr>
            <a:xfrm>
              <a:off x="8713483" y="2228997"/>
              <a:ext cx="3645016" cy="584777"/>
              <a:chOff x="2206305" y="2055206"/>
              <a:chExt cx="3645016" cy="584777"/>
            </a:xfrm>
            <a:solidFill>
              <a:schemeClr val="accent6">
                <a:lumMod val="20000"/>
                <a:lumOff val="80000"/>
              </a:schemeClr>
            </a:solidFill>
          </p:grpSpPr>
          <p:sp>
            <p:nvSpPr>
              <p:cNvPr id="71" name="TextBox 70">
                <a:extLst>
                  <a:ext uri="{FF2B5EF4-FFF2-40B4-BE49-F238E27FC236}">
                    <a16:creationId xmlns:a16="http://schemas.microsoft.com/office/drawing/2014/main" id="{22770186-F635-C1BB-5099-97F6CB82CC43}"/>
                  </a:ext>
                </a:extLst>
              </p:cNvPr>
              <p:cNvSpPr txBox="1"/>
              <p:nvPr/>
            </p:nvSpPr>
            <p:spPr>
              <a:xfrm>
                <a:off x="22063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2" name="TextBox 71">
                <a:extLst>
                  <a:ext uri="{FF2B5EF4-FFF2-40B4-BE49-F238E27FC236}">
                    <a16:creationId xmlns:a16="http://schemas.microsoft.com/office/drawing/2014/main" id="{2160DEFB-79C0-2ECB-A086-9D4F873F3516}"/>
                  </a:ext>
                </a:extLst>
              </p:cNvPr>
              <p:cNvSpPr txBox="1"/>
              <p:nvPr/>
            </p:nvSpPr>
            <p:spPr>
              <a:xfrm>
                <a:off x="26635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3" name="TextBox 72">
                <a:extLst>
                  <a:ext uri="{FF2B5EF4-FFF2-40B4-BE49-F238E27FC236}">
                    <a16:creationId xmlns:a16="http://schemas.microsoft.com/office/drawing/2014/main" id="{BF987DD2-0097-0672-EEFA-754F08E90C80}"/>
                  </a:ext>
                </a:extLst>
              </p:cNvPr>
              <p:cNvSpPr txBox="1"/>
              <p:nvPr/>
            </p:nvSpPr>
            <p:spPr>
              <a:xfrm>
                <a:off x="35779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5" name="TextBox 74">
                <a:extLst>
                  <a:ext uri="{FF2B5EF4-FFF2-40B4-BE49-F238E27FC236}">
                    <a16:creationId xmlns:a16="http://schemas.microsoft.com/office/drawing/2014/main" id="{117E1100-7E53-78E6-B25D-E8772CC235CD}"/>
                  </a:ext>
                </a:extLst>
              </p:cNvPr>
              <p:cNvSpPr txBox="1"/>
              <p:nvPr/>
            </p:nvSpPr>
            <p:spPr>
              <a:xfrm>
                <a:off x="40351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6" name="TextBox 75">
                <a:extLst>
                  <a:ext uri="{FF2B5EF4-FFF2-40B4-BE49-F238E27FC236}">
                    <a16:creationId xmlns:a16="http://schemas.microsoft.com/office/drawing/2014/main" id="{FD8B6180-61DC-5ED7-E973-693F8C7815B9}"/>
                  </a:ext>
                </a:extLst>
              </p:cNvPr>
              <p:cNvSpPr txBox="1"/>
              <p:nvPr/>
            </p:nvSpPr>
            <p:spPr>
              <a:xfrm>
                <a:off x="49495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7" name="TextBox 76">
                <a:extLst>
                  <a:ext uri="{FF2B5EF4-FFF2-40B4-BE49-F238E27FC236}">
                    <a16:creationId xmlns:a16="http://schemas.microsoft.com/office/drawing/2014/main" id="{4F9795A6-42B4-CE22-48C3-43848B135329}"/>
                  </a:ext>
                </a:extLst>
              </p:cNvPr>
              <p:cNvSpPr txBox="1"/>
              <p:nvPr/>
            </p:nvSpPr>
            <p:spPr>
              <a:xfrm>
                <a:off x="44923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8" name="TextBox 77">
                <a:extLst>
                  <a:ext uri="{FF2B5EF4-FFF2-40B4-BE49-F238E27FC236}">
                    <a16:creationId xmlns:a16="http://schemas.microsoft.com/office/drawing/2014/main" id="{E95886C7-AD23-AF59-EABC-A9F555A5E280}"/>
                  </a:ext>
                </a:extLst>
              </p:cNvPr>
              <p:cNvSpPr txBox="1"/>
              <p:nvPr/>
            </p:nvSpPr>
            <p:spPr>
              <a:xfrm>
                <a:off x="31207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9" name="TextBox 78">
                <a:extLst>
                  <a:ext uri="{FF2B5EF4-FFF2-40B4-BE49-F238E27FC236}">
                    <a16:creationId xmlns:a16="http://schemas.microsoft.com/office/drawing/2014/main" id="{8C4B2553-AB7F-9485-E68A-5957A9D0574C}"/>
                  </a:ext>
                </a:extLst>
              </p:cNvPr>
              <p:cNvSpPr txBox="1"/>
              <p:nvPr/>
            </p:nvSpPr>
            <p:spPr>
              <a:xfrm>
                <a:off x="54067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grpSp>
      </p:grpSp>
      <p:sp>
        <p:nvSpPr>
          <p:cNvPr id="74" name="Content Placeholder 73">
            <a:extLst>
              <a:ext uri="{FF2B5EF4-FFF2-40B4-BE49-F238E27FC236}">
                <a16:creationId xmlns:a16="http://schemas.microsoft.com/office/drawing/2014/main" id="{CA336470-231B-EC84-4687-F3C7B01C3980}"/>
              </a:ext>
            </a:extLst>
          </p:cNvPr>
          <p:cNvSpPr>
            <a:spLocks noGrp="1"/>
          </p:cNvSpPr>
          <p:nvPr>
            <p:ph sz="half" idx="1"/>
          </p:nvPr>
        </p:nvSpPr>
        <p:spPr>
          <a:xfrm>
            <a:off x="1143000" y="2801923"/>
            <a:ext cx="4754880" cy="3278836"/>
          </a:xfrm>
        </p:spPr>
        <p:txBody>
          <a:bodyPr>
            <a:normAutofit/>
          </a:bodyPr>
          <a:lstStyle/>
          <a:p>
            <a:pPr fontAlgn="base"/>
            <a:r>
              <a:rPr lang="en-US" sz="2400"/>
              <a:t>Remember, a string is an array of characters, allocated with a certain amount of space</a:t>
            </a:r>
          </a:p>
          <a:p>
            <a:pPr fontAlgn="base"/>
            <a:r>
              <a:rPr lang="en-US" sz="2400"/>
              <a:t>Note: With the code to the right we enter dangerous territory because we might over-write the buffer.</a:t>
            </a:r>
          </a:p>
          <a:p>
            <a:pPr fontAlgn="base"/>
            <a:r>
              <a:rPr lang="en-US" sz="2400">
                <a:latin typeface="Cascadia Code" panose="020B0609020000020004" pitchFamily="49" charset="0"/>
                <a:ea typeface="Cascadia Code" panose="020B0609020000020004" pitchFamily="49" charset="0"/>
                <a:cs typeface="Cascadia Code" panose="020B0609020000020004" pitchFamily="49" charset="0"/>
              </a:rPr>
              <a:t>gets</a:t>
            </a:r>
            <a:r>
              <a:rPr lang="en-US" sz="2400"/>
              <a:t> is deprecated: use </a:t>
            </a:r>
            <a:r>
              <a:rPr lang="en-US" sz="2400" err="1">
                <a:latin typeface="Cascadia Code" panose="020B0609020000020004" pitchFamily="49" charset="0"/>
                <a:ea typeface="Cascadia Code" panose="020B0609020000020004" pitchFamily="49" charset="0"/>
                <a:cs typeface="Cascadia Code" panose="020B0609020000020004" pitchFamily="49" charset="0"/>
              </a:rPr>
              <a:t>fgets</a:t>
            </a:r>
            <a:endParaRPr lang="en-US">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81" name="Content Placeholder 80">
            <a:extLst>
              <a:ext uri="{FF2B5EF4-FFF2-40B4-BE49-F238E27FC236}">
                <a16:creationId xmlns:a16="http://schemas.microsoft.com/office/drawing/2014/main" id="{D80438CC-76F7-75F4-DE62-151EFF61EE09}"/>
              </a:ext>
            </a:extLst>
          </p:cNvPr>
          <p:cNvSpPr>
            <a:spLocks noGrp="1"/>
          </p:cNvSpPr>
          <p:nvPr>
            <p:ph sz="half" idx="2"/>
          </p:nvPr>
        </p:nvSpPr>
        <p:spPr>
          <a:xfrm>
            <a:off x="6267612" y="2801922"/>
            <a:ext cx="4754880" cy="3278837"/>
          </a:xfrm>
          <a:solidFill>
            <a:schemeClr val="tx1"/>
          </a:solidFill>
        </p:spPr>
        <p:txBody>
          <a:bodyPr>
            <a:normAutofit/>
          </a:bodyPr>
          <a:lstStyle/>
          <a:p>
            <a:pPr>
              <a:lnSpc>
                <a:spcPts val="1425"/>
              </a:lnSpc>
              <a:buNone/>
            </a:pPr>
            <a:endParaRPr lang="en-US" b="0">
              <a:solidFill>
                <a:srgbClr val="569CD6"/>
              </a:solidFill>
              <a:effectLst/>
              <a:latin typeface="Consolas" panose="020B0609020204030204" pitchFamily="49" charset="0"/>
            </a:endParaRPr>
          </a:p>
          <a:p>
            <a:pPr>
              <a:lnSpc>
                <a:spcPts val="1425"/>
              </a:lnSpc>
              <a:buNone/>
            </a:pPr>
            <a:endParaRPr lang="en-US">
              <a:solidFill>
                <a:srgbClr val="569CD6"/>
              </a:solidFill>
              <a:latin typeface="Consolas" panose="020B0609020204030204" pitchFamily="49" charset="0"/>
            </a:endParaRPr>
          </a:p>
          <a:p>
            <a:pPr>
              <a:lnSpc>
                <a:spcPts val="1425"/>
              </a:lnSpc>
              <a:buNone/>
            </a:pPr>
            <a:r>
              <a:rPr lang="en-US" b="0">
                <a:solidFill>
                  <a:srgbClr val="569CD6"/>
                </a:solidFill>
                <a:effectLst/>
                <a:latin typeface="Consolas" panose="020B0609020204030204" pitchFamily="49" charset="0"/>
              </a:rPr>
              <a:t>void</a:t>
            </a:r>
            <a:r>
              <a:rPr lang="en-US" b="0">
                <a:solidFill>
                  <a:srgbClr val="FFFFFF"/>
                </a:solidFill>
                <a:effectLst/>
                <a:latin typeface="Consolas" panose="020B0609020204030204" pitchFamily="49" charset="0"/>
              </a:rPr>
              <a:t> </a:t>
            </a:r>
            <a:r>
              <a:rPr lang="en-US" b="0">
                <a:solidFill>
                  <a:srgbClr val="DCDCAA"/>
                </a:solidFill>
                <a:effectLst/>
                <a:latin typeface="Consolas" panose="020B0609020204030204" pitchFamily="49" charset="0"/>
              </a:rPr>
              <a:t>echo</a:t>
            </a:r>
            <a:r>
              <a:rPr lang="en-US" b="0">
                <a:solidFill>
                  <a:srgbClr val="FFFFFF"/>
                </a:solidFill>
                <a:effectLst/>
                <a:latin typeface="Consolas" panose="020B0609020204030204" pitchFamily="49" charset="0"/>
              </a:rPr>
              <a:t>() {</a:t>
            </a:r>
          </a:p>
          <a:p>
            <a:pPr>
              <a:lnSpc>
                <a:spcPts val="1425"/>
              </a:lnSpc>
              <a:buNone/>
            </a:pPr>
            <a:r>
              <a:rPr lang="en-US" b="0">
                <a:solidFill>
                  <a:srgbClr val="FFFFFF"/>
                </a:solidFill>
                <a:effectLst/>
                <a:latin typeface="Consolas" panose="020B0609020204030204" pitchFamily="49" charset="0"/>
              </a:rPr>
              <a:t>    </a:t>
            </a:r>
            <a:r>
              <a:rPr lang="en-US" b="0">
                <a:solidFill>
                  <a:srgbClr val="569CD6"/>
                </a:solidFill>
                <a:effectLst/>
                <a:latin typeface="Consolas" panose="020B0609020204030204" pitchFamily="49" charset="0"/>
              </a:rPr>
              <a:t>char</a:t>
            </a:r>
            <a:r>
              <a:rPr lang="en-US" b="0">
                <a:solidFill>
                  <a:srgbClr val="FFFFFF"/>
                </a:solidFill>
                <a:effectLst/>
                <a:latin typeface="Consolas" panose="020B0609020204030204" pitchFamily="49" charset="0"/>
              </a:rPr>
              <a:t> </a:t>
            </a:r>
            <a:r>
              <a:rPr lang="en-US" b="0" err="1">
                <a:solidFill>
                  <a:srgbClr val="9CDCFE"/>
                </a:solidFill>
                <a:effectLst/>
                <a:latin typeface="Consolas" panose="020B0609020204030204" pitchFamily="49" charset="0"/>
              </a:rPr>
              <a:t>buf</a:t>
            </a:r>
            <a:r>
              <a:rPr lang="en-US" b="0">
                <a:solidFill>
                  <a:srgbClr val="FFFFFF"/>
                </a:solidFill>
                <a:effectLst/>
                <a:latin typeface="Consolas" panose="020B0609020204030204" pitchFamily="49" charset="0"/>
              </a:rPr>
              <a:t>[</a:t>
            </a:r>
            <a:r>
              <a:rPr lang="en-US" b="0">
                <a:solidFill>
                  <a:srgbClr val="B5CEA8"/>
                </a:solidFill>
                <a:effectLst/>
                <a:latin typeface="Consolas" panose="020B0609020204030204" pitchFamily="49" charset="0"/>
              </a:rPr>
              <a:t>8</a:t>
            </a:r>
            <a:r>
              <a:rPr lang="en-US" b="0">
                <a:solidFill>
                  <a:srgbClr val="FFFFFF"/>
                </a:solidFill>
                <a:effectLst/>
                <a:latin typeface="Consolas" panose="020B0609020204030204" pitchFamily="49" charset="0"/>
              </a:rPr>
              <a:t>];</a:t>
            </a:r>
          </a:p>
          <a:p>
            <a:pPr>
              <a:lnSpc>
                <a:spcPts val="1425"/>
              </a:lnSpc>
              <a:buNone/>
            </a:pPr>
            <a:r>
              <a:rPr lang="en-US" b="0">
                <a:solidFill>
                  <a:srgbClr val="FFFFFF"/>
                </a:solidFill>
                <a:effectLst/>
                <a:latin typeface="Consolas" panose="020B0609020204030204" pitchFamily="49" charset="0"/>
              </a:rPr>
              <a:t>    </a:t>
            </a:r>
            <a:r>
              <a:rPr lang="en-US" b="0">
                <a:solidFill>
                  <a:srgbClr val="DCDCAA"/>
                </a:solidFill>
                <a:effectLst/>
                <a:latin typeface="Consolas" panose="020B0609020204030204" pitchFamily="49" charset="0"/>
              </a:rPr>
              <a:t>gets</a:t>
            </a:r>
            <a:r>
              <a:rPr lang="en-US" b="0">
                <a:solidFill>
                  <a:srgbClr val="FFFFFF"/>
                </a:solidFill>
                <a:effectLst/>
                <a:latin typeface="Consolas" panose="020B0609020204030204" pitchFamily="49" charset="0"/>
              </a:rPr>
              <a:t>(</a:t>
            </a:r>
            <a:r>
              <a:rPr lang="en-US" b="0" err="1">
                <a:solidFill>
                  <a:srgbClr val="FFFFFF"/>
                </a:solidFill>
                <a:effectLst/>
                <a:latin typeface="Consolas" panose="020B0609020204030204" pitchFamily="49" charset="0"/>
              </a:rPr>
              <a:t>buf</a:t>
            </a:r>
            <a:r>
              <a:rPr lang="en-US" b="0">
                <a:solidFill>
                  <a:srgbClr val="FFFFFF"/>
                </a:solidFill>
                <a:effectLst/>
                <a:latin typeface="Consolas" panose="020B0609020204030204" pitchFamily="49" charset="0"/>
              </a:rPr>
              <a:t>);</a:t>
            </a:r>
          </a:p>
          <a:p>
            <a:pPr>
              <a:lnSpc>
                <a:spcPts val="1425"/>
              </a:lnSpc>
              <a:buNone/>
            </a:pPr>
            <a:r>
              <a:rPr lang="en-US" b="0">
                <a:solidFill>
                  <a:srgbClr val="FFFFFF"/>
                </a:solidFill>
                <a:effectLst/>
                <a:latin typeface="Consolas" panose="020B0609020204030204" pitchFamily="49" charset="0"/>
              </a:rPr>
              <a:t>    </a:t>
            </a:r>
            <a:r>
              <a:rPr lang="en-US" b="0" err="1">
                <a:solidFill>
                  <a:srgbClr val="DCDCAA"/>
                </a:solidFill>
                <a:effectLst/>
                <a:latin typeface="Consolas" panose="020B0609020204030204" pitchFamily="49" charset="0"/>
              </a:rPr>
              <a:t>printf</a:t>
            </a:r>
            <a:r>
              <a:rPr lang="en-US" b="0">
                <a:solidFill>
                  <a:srgbClr val="FFFFFF"/>
                </a:solidFill>
                <a:effectLst/>
                <a:latin typeface="Consolas" panose="020B0609020204030204" pitchFamily="49" charset="0"/>
              </a:rPr>
              <a:t>(</a:t>
            </a:r>
            <a:r>
              <a:rPr lang="en-US" b="0">
                <a:solidFill>
                  <a:srgbClr val="CE9178"/>
                </a:solidFill>
                <a:effectLst/>
                <a:latin typeface="Consolas" panose="020B0609020204030204" pitchFamily="49" charset="0"/>
              </a:rPr>
              <a:t>"%s"</a:t>
            </a:r>
            <a:r>
              <a:rPr lang="en-US" b="0">
                <a:solidFill>
                  <a:srgbClr val="FFFFFF"/>
                </a:solidFill>
                <a:effectLst/>
                <a:latin typeface="Consolas" panose="020B0609020204030204" pitchFamily="49" charset="0"/>
              </a:rPr>
              <a:t>, </a:t>
            </a:r>
            <a:r>
              <a:rPr lang="en-US" b="0" err="1">
                <a:solidFill>
                  <a:srgbClr val="FFFFFF"/>
                </a:solidFill>
                <a:effectLst/>
                <a:latin typeface="Consolas" panose="020B0609020204030204" pitchFamily="49" charset="0"/>
              </a:rPr>
              <a:t>buf</a:t>
            </a:r>
            <a:r>
              <a:rPr lang="en-US" b="0">
                <a:solidFill>
                  <a:srgbClr val="FFFFFF"/>
                </a:solidFill>
                <a:effectLst/>
                <a:latin typeface="Consolas" panose="020B0609020204030204" pitchFamily="49" charset="0"/>
              </a:rPr>
              <a:t>);</a:t>
            </a:r>
          </a:p>
          <a:p>
            <a:pPr>
              <a:lnSpc>
                <a:spcPts val="1425"/>
              </a:lnSpc>
              <a:buNone/>
            </a:pPr>
            <a:r>
              <a:rPr lang="en-US" b="0">
                <a:solidFill>
                  <a:srgbClr val="FFFFFF"/>
                </a:solidFill>
                <a:effectLst/>
                <a:latin typeface="Consolas" panose="020B0609020204030204" pitchFamily="49" charset="0"/>
              </a:rPr>
              <a:t>}</a:t>
            </a:r>
          </a:p>
          <a:p>
            <a:pPr marL="45720" indent="0">
              <a:buNone/>
            </a:pPr>
            <a:endParaRPr lang="en-US"/>
          </a:p>
        </p:txBody>
      </p:sp>
      <p:sp>
        <p:nvSpPr>
          <p:cNvPr id="5" name="Footer Placeholder 4">
            <a:extLst>
              <a:ext uri="{FF2B5EF4-FFF2-40B4-BE49-F238E27FC236}">
                <a16:creationId xmlns:a16="http://schemas.microsoft.com/office/drawing/2014/main" id="{BAD82209-47BF-80B3-F2BC-ABD6C5D66FD7}"/>
              </a:ext>
            </a:extLst>
          </p:cNvPr>
          <p:cNvSpPr>
            <a:spLocks noGrp="1"/>
          </p:cNvSpPr>
          <p:nvPr>
            <p:ph type="ftr" sz="quarter" idx="11"/>
          </p:nvPr>
        </p:nvSpPr>
        <p:spPr/>
        <p:txBody>
          <a:bodyPr/>
          <a:lstStyle/>
          <a:p>
            <a:r>
              <a:rPr lang="en-US"/>
              <a:t>CSE 374 SP26  Lecture C Memory Details, Professor Hazen</a:t>
            </a:r>
          </a:p>
        </p:txBody>
      </p:sp>
      <p:sp>
        <p:nvSpPr>
          <p:cNvPr id="6" name="Slide Number Placeholder 5">
            <a:extLst>
              <a:ext uri="{FF2B5EF4-FFF2-40B4-BE49-F238E27FC236}">
                <a16:creationId xmlns:a16="http://schemas.microsoft.com/office/drawing/2014/main" id="{79D44627-C65B-444A-ECCE-3921FEF34E99}"/>
              </a:ext>
            </a:extLst>
          </p:cNvPr>
          <p:cNvSpPr>
            <a:spLocks noGrp="1"/>
          </p:cNvSpPr>
          <p:nvPr>
            <p:ph type="sldNum" sz="quarter" idx="12"/>
          </p:nvPr>
        </p:nvSpPr>
        <p:spPr/>
        <p:txBody>
          <a:bodyPr/>
          <a:lstStyle/>
          <a:p>
            <a:fld id="{4FAB73BC-B049-4115-A692-8D63A059BFB8}" type="slidenum">
              <a:rPr lang="en-US" smtClean="0"/>
              <a:t>6</a:t>
            </a:fld>
            <a:endParaRPr lang="en-US"/>
          </a:p>
        </p:txBody>
      </p:sp>
    </p:spTree>
    <p:extLst>
      <p:ext uri="{BB962C8B-B14F-4D97-AF65-F5344CB8AC3E}">
        <p14:creationId xmlns:p14="http://schemas.microsoft.com/office/powerpoint/2010/main" val="961886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E5887A-E824-2B59-BE9E-5E643E77E069}"/>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476A6549-EAA8-063D-E8A0-EAA43043715A}"/>
              </a:ext>
            </a:extLst>
          </p:cNvPr>
          <p:cNvSpPr>
            <a:spLocks noGrp="1"/>
          </p:cNvSpPr>
          <p:nvPr>
            <p:ph type="title"/>
          </p:nvPr>
        </p:nvSpPr>
        <p:spPr/>
        <p:txBody>
          <a:bodyPr/>
          <a:lstStyle/>
          <a:p>
            <a:r>
              <a:rPr lang="en-US"/>
              <a:t>Memory – buffer use</a:t>
            </a:r>
          </a:p>
        </p:txBody>
      </p:sp>
      <p:grpSp>
        <p:nvGrpSpPr>
          <p:cNvPr id="80" name="Group 79" descr="Memory schematic with 8 bytes highlighted and filled with hello???">
            <a:extLst>
              <a:ext uri="{FF2B5EF4-FFF2-40B4-BE49-F238E27FC236}">
                <a16:creationId xmlns:a16="http://schemas.microsoft.com/office/drawing/2014/main" id="{54C7196A-3E79-BEEA-E4F7-E3D619804934}"/>
              </a:ext>
            </a:extLst>
          </p:cNvPr>
          <p:cNvGrpSpPr/>
          <p:nvPr/>
        </p:nvGrpSpPr>
        <p:grpSpPr>
          <a:xfrm>
            <a:off x="609600" y="1964467"/>
            <a:ext cx="10972800" cy="587232"/>
            <a:chOff x="1385699" y="2228997"/>
            <a:chExt cx="10972800" cy="587232"/>
          </a:xfrm>
        </p:grpSpPr>
        <p:grpSp>
          <p:nvGrpSpPr>
            <p:cNvPr id="10" name="Group 9">
              <a:extLst>
                <a:ext uri="{FF2B5EF4-FFF2-40B4-BE49-F238E27FC236}">
                  <a16:creationId xmlns:a16="http://schemas.microsoft.com/office/drawing/2014/main" id="{40961A12-B0A4-340F-2ADB-35403A01CE2D}"/>
                </a:ext>
              </a:extLst>
            </p:cNvPr>
            <p:cNvGrpSpPr/>
            <p:nvPr/>
          </p:nvGrpSpPr>
          <p:grpSpPr>
            <a:xfrm>
              <a:off x="5043299" y="2228999"/>
              <a:ext cx="3645016" cy="584777"/>
              <a:chOff x="2206305" y="2055206"/>
              <a:chExt cx="3645016" cy="584777"/>
            </a:xfrm>
            <a:solidFill>
              <a:schemeClr val="accent6">
                <a:lumMod val="20000"/>
                <a:lumOff val="80000"/>
              </a:schemeClr>
            </a:solidFill>
          </p:grpSpPr>
          <p:sp>
            <p:nvSpPr>
              <p:cNvPr id="20" name="TextBox 19">
                <a:extLst>
                  <a:ext uri="{FF2B5EF4-FFF2-40B4-BE49-F238E27FC236}">
                    <a16:creationId xmlns:a16="http://schemas.microsoft.com/office/drawing/2014/main" id="{70D8CE8C-971A-3D0F-9016-1C1A7DAB21EE}"/>
                  </a:ext>
                </a:extLst>
              </p:cNvPr>
              <p:cNvSpPr txBox="1"/>
              <p:nvPr/>
            </p:nvSpPr>
            <p:spPr>
              <a:xfrm>
                <a:off x="22063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21" name="TextBox 20">
                <a:extLst>
                  <a:ext uri="{FF2B5EF4-FFF2-40B4-BE49-F238E27FC236}">
                    <a16:creationId xmlns:a16="http://schemas.microsoft.com/office/drawing/2014/main" id="{77C8D75E-B6D4-966B-1C7E-49C7AFA693FC}"/>
                  </a:ext>
                </a:extLst>
              </p:cNvPr>
              <p:cNvSpPr txBox="1"/>
              <p:nvPr/>
            </p:nvSpPr>
            <p:spPr>
              <a:xfrm>
                <a:off x="26635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22" name="TextBox 21">
                <a:extLst>
                  <a:ext uri="{FF2B5EF4-FFF2-40B4-BE49-F238E27FC236}">
                    <a16:creationId xmlns:a16="http://schemas.microsoft.com/office/drawing/2014/main" id="{6DB0174D-F3A6-8EFB-769F-34C864171D47}"/>
                  </a:ext>
                </a:extLst>
              </p:cNvPr>
              <p:cNvSpPr txBox="1"/>
              <p:nvPr/>
            </p:nvSpPr>
            <p:spPr>
              <a:xfrm>
                <a:off x="35779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31" name="TextBox 30">
                <a:extLst>
                  <a:ext uri="{FF2B5EF4-FFF2-40B4-BE49-F238E27FC236}">
                    <a16:creationId xmlns:a16="http://schemas.microsoft.com/office/drawing/2014/main" id="{0CD772CE-4729-87D4-A97D-94FEE33E7DA9}"/>
                  </a:ext>
                </a:extLst>
              </p:cNvPr>
              <p:cNvSpPr txBox="1"/>
              <p:nvPr/>
            </p:nvSpPr>
            <p:spPr>
              <a:xfrm>
                <a:off x="40351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32" name="TextBox 31">
                <a:extLst>
                  <a:ext uri="{FF2B5EF4-FFF2-40B4-BE49-F238E27FC236}">
                    <a16:creationId xmlns:a16="http://schemas.microsoft.com/office/drawing/2014/main" id="{2FDAC2D2-56FE-DFA3-4CA9-4BC738F2F30F}"/>
                  </a:ext>
                </a:extLst>
              </p:cNvPr>
              <p:cNvSpPr txBox="1"/>
              <p:nvPr/>
            </p:nvSpPr>
            <p:spPr>
              <a:xfrm>
                <a:off x="49495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33" name="TextBox 32">
                <a:extLst>
                  <a:ext uri="{FF2B5EF4-FFF2-40B4-BE49-F238E27FC236}">
                    <a16:creationId xmlns:a16="http://schemas.microsoft.com/office/drawing/2014/main" id="{C123F3BF-7CE8-D0F2-5D79-0983030B6445}"/>
                  </a:ext>
                </a:extLst>
              </p:cNvPr>
              <p:cNvSpPr txBox="1"/>
              <p:nvPr/>
            </p:nvSpPr>
            <p:spPr>
              <a:xfrm>
                <a:off x="44923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34" name="TextBox 33">
                <a:extLst>
                  <a:ext uri="{FF2B5EF4-FFF2-40B4-BE49-F238E27FC236}">
                    <a16:creationId xmlns:a16="http://schemas.microsoft.com/office/drawing/2014/main" id="{1E9B7C68-E11A-9AAF-B3DC-3C94E94008BD}"/>
                  </a:ext>
                </a:extLst>
              </p:cNvPr>
              <p:cNvSpPr txBox="1"/>
              <p:nvPr/>
            </p:nvSpPr>
            <p:spPr>
              <a:xfrm>
                <a:off x="31207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35" name="TextBox 34">
                <a:extLst>
                  <a:ext uri="{FF2B5EF4-FFF2-40B4-BE49-F238E27FC236}">
                    <a16:creationId xmlns:a16="http://schemas.microsoft.com/office/drawing/2014/main" id="{F4C7D318-0D32-AD33-8CCA-0C8BAD8E12EB}"/>
                  </a:ext>
                </a:extLst>
              </p:cNvPr>
              <p:cNvSpPr txBox="1"/>
              <p:nvPr/>
            </p:nvSpPr>
            <p:spPr>
              <a:xfrm>
                <a:off x="54067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grpSp>
        <p:grpSp>
          <p:nvGrpSpPr>
            <p:cNvPr id="11" name="Group 10">
              <a:extLst>
                <a:ext uri="{FF2B5EF4-FFF2-40B4-BE49-F238E27FC236}">
                  <a16:creationId xmlns:a16="http://schemas.microsoft.com/office/drawing/2014/main" id="{DC29B7DD-CDC6-D093-92EB-BDAA7F15999B}"/>
                </a:ext>
              </a:extLst>
            </p:cNvPr>
            <p:cNvGrpSpPr/>
            <p:nvPr/>
          </p:nvGrpSpPr>
          <p:grpSpPr>
            <a:xfrm>
              <a:off x="1385699" y="2231452"/>
              <a:ext cx="3645016" cy="584777"/>
              <a:chOff x="2206305" y="2055206"/>
              <a:chExt cx="3645016" cy="584777"/>
            </a:xfrm>
            <a:solidFill>
              <a:schemeClr val="accent6">
                <a:lumMod val="20000"/>
                <a:lumOff val="80000"/>
              </a:schemeClr>
            </a:solidFill>
          </p:grpSpPr>
          <p:sp>
            <p:nvSpPr>
              <p:cNvPr id="12" name="TextBox 11">
                <a:extLst>
                  <a:ext uri="{FF2B5EF4-FFF2-40B4-BE49-F238E27FC236}">
                    <a16:creationId xmlns:a16="http://schemas.microsoft.com/office/drawing/2014/main" id="{BBF491BE-367A-D690-CBE4-1A82C36A76A9}"/>
                  </a:ext>
                </a:extLst>
              </p:cNvPr>
              <p:cNvSpPr txBox="1"/>
              <p:nvPr/>
            </p:nvSpPr>
            <p:spPr>
              <a:xfrm>
                <a:off x="22063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13" name="TextBox 12">
                <a:extLst>
                  <a:ext uri="{FF2B5EF4-FFF2-40B4-BE49-F238E27FC236}">
                    <a16:creationId xmlns:a16="http://schemas.microsoft.com/office/drawing/2014/main" id="{A419CC31-C218-8E98-DB1E-41CCC717A1AF}"/>
                  </a:ext>
                </a:extLst>
              </p:cNvPr>
              <p:cNvSpPr txBox="1"/>
              <p:nvPr/>
            </p:nvSpPr>
            <p:spPr>
              <a:xfrm>
                <a:off x="26635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h</a:t>
                </a:r>
              </a:p>
            </p:txBody>
          </p:sp>
          <p:sp>
            <p:nvSpPr>
              <p:cNvPr id="14" name="TextBox 13">
                <a:extLst>
                  <a:ext uri="{FF2B5EF4-FFF2-40B4-BE49-F238E27FC236}">
                    <a16:creationId xmlns:a16="http://schemas.microsoft.com/office/drawing/2014/main" id="{4C0A29AD-1B4A-95A5-8E1F-48B10732CB08}"/>
                  </a:ext>
                </a:extLst>
              </p:cNvPr>
              <p:cNvSpPr txBox="1"/>
              <p:nvPr/>
            </p:nvSpPr>
            <p:spPr>
              <a:xfrm>
                <a:off x="35779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l</a:t>
                </a:r>
              </a:p>
            </p:txBody>
          </p:sp>
          <p:sp>
            <p:nvSpPr>
              <p:cNvPr id="15" name="TextBox 14">
                <a:extLst>
                  <a:ext uri="{FF2B5EF4-FFF2-40B4-BE49-F238E27FC236}">
                    <a16:creationId xmlns:a16="http://schemas.microsoft.com/office/drawing/2014/main" id="{4E3D702E-5E3E-0FBD-AD81-24DE3E58D363}"/>
                  </a:ext>
                </a:extLst>
              </p:cNvPr>
              <p:cNvSpPr txBox="1"/>
              <p:nvPr/>
            </p:nvSpPr>
            <p:spPr>
              <a:xfrm>
                <a:off x="40351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l</a:t>
                </a:r>
              </a:p>
            </p:txBody>
          </p:sp>
          <p:sp>
            <p:nvSpPr>
              <p:cNvPr id="16" name="TextBox 15">
                <a:extLst>
                  <a:ext uri="{FF2B5EF4-FFF2-40B4-BE49-F238E27FC236}">
                    <a16:creationId xmlns:a16="http://schemas.microsoft.com/office/drawing/2014/main" id="{3965B462-A443-62D7-BF95-90CFC8D3D026}"/>
                  </a:ext>
                </a:extLst>
              </p:cNvPr>
              <p:cNvSpPr txBox="1"/>
              <p:nvPr/>
            </p:nvSpPr>
            <p:spPr>
              <a:xfrm>
                <a:off x="49495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17" name="TextBox 16">
                <a:extLst>
                  <a:ext uri="{FF2B5EF4-FFF2-40B4-BE49-F238E27FC236}">
                    <a16:creationId xmlns:a16="http://schemas.microsoft.com/office/drawing/2014/main" id="{64833F81-645E-6663-6FC3-93A7D0EB0CC6}"/>
                  </a:ext>
                </a:extLst>
              </p:cNvPr>
              <p:cNvSpPr txBox="1"/>
              <p:nvPr/>
            </p:nvSpPr>
            <p:spPr>
              <a:xfrm>
                <a:off x="44923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o</a:t>
                </a:r>
              </a:p>
            </p:txBody>
          </p:sp>
          <p:sp>
            <p:nvSpPr>
              <p:cNvPr id="18" name="TextBox 17">
                <a:extLst>
                  <a:ext uri="{FF2B5EF4-FFF2-40B4-BE49-F238E27FC236}">
                    <a16:creationId xmlns:a16="http://schemas.microsoft.com/office/drawing/2014/main" id="{C29E7993-F76D-4897-CF10-103D0164C972}"/>
                  </a:ext>
                </a:extLst>
              </p:cNvPr>
              <p:cNvSpPr txBox="1"/>
              <p:nvPr/>
            </p:nvSpPr>
            <p:spPr>
              <a:xfrm>
                <a:off x="31207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e</a:t>
                </a:r>
              </a:p>
            </p:txBody>
          </p:sp>
          <p:sp>
            <p:nvSpPr>
              <p:cNvPr id="19" name="TextBox 18">
                <a:extLst>
                  <a:ext uri="{FF2B5EF4-FFF2-40B4-BE49-F238E27FC236}">
                    <a16:creationId xmlns:a16="http://schemas.microsoft.com/office/drawing/2014/main" id="{CEEF3A87-2E18-6850-4BBC-187BB4DC2079}"/>
                  </a:ext>
                </a:extLst>
              </p:cNvPr>
              <p:cNvSpPr txBox="1"/>
              <p:nvPr/>
            </p:nvSpPr>
            <p:spPr>
              <a:xfrm>
                <a:off x="54067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grpSp>
        <p:grpSp>
          <p:nvGrpSpPr>
            <p:cNvPr id="70" name="Group 69">
              <a:extLst>
                <a:ext uri="{FF2B5EF4-FFF2-40B4-BE49-F238E27FC236}">
                  <a16:creationId xmlns:a16="http://schemas.microsoft.com/office/drawing/2014/main" id="{E1AE78D0-438E-5E78-A8AB-8C2051AA8B02}"/>
                </a:ext>
              </a:extLst>
            </p:cNvPr>
            <p:cNvGrpSpPr/>
            <p:nvPr/>
          </p:nvGrpSpPr>
          <p:grpSpPr>
            <a:xfrm>
              <a:off x="8713483" y="2228997"/>
              <a:ext cx="3645016" cy="584777"/>
              <a:chOff x="2206305" y="2055206"/>
              <a:chExt cx="3645016" cy="584777"/>
            </a:xfrm>
            <a:solidFill>
              <a:schemeClr val="accent6">
                <a:lumMod val="20000"/>
                <a:lumOff val="80000"/>
              </a:schemeClr>
            </a:solidFill>
          </p:grpSpPr>
          <p:sp>
            <p:nvSpPr>
              <p:cNvPr id="71" name="TextBox 70">
                <a:extLst>
                  <a:ext uri="{FF2B5EF4-FFF2-40B4-BE49-F238E27FC236}">
                    <a16:creationId xmlns:a16="http://schemas.microsoft.com/office/drawing/2014/main" id="{9AFB721B-1558-1C3B-F1FF-B7722C626040}"/>
                  </a:ext>
                </a:extLst>
              </p:cNvPr>
              <p:cNvSpPr txBox="1"/>
              <p:nvPr/>
            </p:nvSpPr>
            <p:spPr>
              <a:xfrm>
                <a:off x="22063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2" name="TextBox 71">
                <a:extLst>
                  <a:ext uri="{FF2B5EF4-FFF2-40B4-BE49-F238E27FC236}">
                    <a16:creationId xmlns:a16="http://schemas.microsoft.com/office/drawing/2014/main" id="{6282C01E-469E-09E2-E133-748A0CF45C23}"/>
                  </a:ext>
                </a:extLst>
              </p:cNvPr>
              <p:cNvSpPr txBox="1"/>
              <p:nvPr/>
            </p:nvSpPr>
            <p:spPr>
              <a:xfrm>
                <a:off x="26635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3" name="TextBox 72">
                <a:extLst>
                  <a:ext uri="{FF2B5EF4-FFF2-40B4-BE49-F238E27FC236}">
                    <a16:creationId xmlns:a16="http://schemas.microsoft.com/office/drawing/2014/main" id="{51B5BFB5-DD10-63F5-F113-CE16ACE73F7D}"/>
                  </a:ext>
                </a:extLst>
              </p:cNvPr>
              <p:cNvSpPr txBox="1"/>
              <p:nvPr/>
            </p:nvSpPr>
            <p:spPr>
              <a:xfrm>
                <a:off x="35779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5" name="TextBox 74">
                <a:extLst>
                  <a:ext uri="{FF2B5EF4-FFF2-40B4-BE49-F238E27FC236}">
                    <a16:creationId xmlns:a16="http://schemas.microsoft.com/office/drawing/2014/main" id="{8A742B9B-93C5-6B73-25D7-7A3CD1EA0D62}"/>
                  </a:ext>
                </a:extLst>
              </p:cNvPr>
              <p:cNvSpPr txBox="1"/>
              <p:nvPr/>
            </p:nvSpPr>
            <p:spPr>
              <a:xfrm>
                <a:off x="40351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6" name="TextBox 75">
                <a:extLst>
                  <a:ext uri="{FF2B5EF4-FFF2-40B4-BE49-F238E27FC236}">
                    <a16:creationId xmlns:a16="http://schemas.microsoft.com/office/drawing/2014/main" id="{A2C49857-FBEA-7845-D0C3-AA4E53FA9F82}"/>
                  </a:ext>
                </a:extLst>
              </p:cNvPr>
              <p:cNvSpPr txBox="1"/>
              <p:nvPr/>
            </p:nvSpPr>
            <p:spPr>
              <a:xfrm>
                <a:off x="49495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7" name="TextBox 76">
                <a:extLst>
                  <a:ext uri="{FF2B5EF4-FFF2-40B4-BE49-F238E27FC236}">
                    <a16:creationId xmlns:a16="http://schemas.microsoft.com/office/drawing/2014/main" id="{BEF45157-8431-EEC4-8FB2-26A256D36BA3}"/>
                  </a:ext>
                </a:extLst>
              </p:cNvPr>
              <p:cNvSpPr txBox="1"/>
              <p:nvPr/>
            </p:nvSpPr>
            <p:spPr>
              <a:xfrm>
                <a:off x="44923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8" name="TextBox 77">
                <a:extLst>
                  <a:ext uri="{FF2B5EF4-FFF2-40B4-BE49-F238E27FC236}">
                    <a16:creationId xmlns:a16="http://schemas.microsoft.com/office/drawing/2014/main" id="{BA553AF4-C5EB-2357-609A-E862891ADE86}"/>
                  </a:ext>
                </a:extLst>
              </p:cNvPr>
              <p:cNvSpPr txBox="1"/>
              <p:nvPr/>
            </p:nvSpPr>
            <p:spPr>
              <a:xfrm>
                <a:off x="31207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9" name="TextBox 78">
                <a:extLst>
                  <a:ext uri="{FF2B5EF4-FFF2-40B4-BE49-F238E27FC236}">
                    <a16:creationId xmlns:a16="http://schemas.microsoft.com/office/drawing/2014/main" id="{25C4A957-0086-F282-EB95-B82D06CAC3D3}"/>
                  </a:ext>
                </a:extLst>
              </p:cNvPr>
              <p:cNvSpPr txBox="1"/>
              <p:nvPr/>
            </p:nvSpPr>
            <p:spPr>
              <a:xfrm>
                <a:off x="54067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grpSp>
      </p:grpSp>
      <p:sp>
        <p:nvSpPr>
          <p:cNvPr id="74" name="Content Placeholder 73">
            <a:extLst>
              <a:ext uri="{FF2B5EF4-FFF2-40B4-BE49-F238E27FC236}">
                <a16:creationId xmlns:a16="http://schemas.microsoft.com/office/drawing/2014/main" id="{58EDACD5-F733-DA54-3959-93DED5E1C57E}"/>
              </a:ext>
            </a:extLst>
          </p:cNvPr>
          <p:cNvSpPr>
            <a:spLocks noGrp="1"/>
          </p:cNvSpPr>
          <p:nvPr>
            <p:ph sz="half" idx="1"/>
          </p:nvPr>
        </p:nvSpPr>
        <p:spPr>
          <a:xfrm>
            <a:off x="1143000" y="2801923"/>
            <a:ext cx="4754880" cy="3278836"/>
          </a:xfrm>
        </p:spPr>
        <p:txBody>
          <a:bodyPr>
            <a:normAutofit fontScale="70000" lnSpcReduction="20000"/>
          </a:bodyPr>
          <a:lstStyle/>
          <a:p>
            <a:pPr fontAlgn="base"/>
            <a:r>
              <a:rPr lang="en-US" sz="3400"/>
              <a:t>Remember, a string is an array of characters, allocated with a certain amount of space</a:t>
            </a:r>
          </a:p>
          <a:p>
            <a:pPr fontAlgn="base"/>
            <a:r>
              <a:rPr lang="en-US" sz="3400"/>
              <a:t>With:</a:t>
            </a:r>
          </a:p>
          <a:p>
            <a:pPr marL="45720" indent="0" fontAlgn="base">
              <a:buNone/>
            </a:pPr>
            <a:r>
              <a:rPr lang="en-US" sz="3400">
                <a:latin typeface="Cascadia Code SemiBold" panose="020B0609020000020004" pitchFamily="49" charset="0"/>
                <a:ea typeface="Cascadia Code SemiBold" panose="020B0609020000020004" pitchFamily="49" charset="0"/>
                <a:cs typeface="Cascadia Code SemiBold" panose="020B0609020000020004" pitchFamily="49" charset="0"/>
              </a:rPr>
              <a:t>Enter a string: hello</a:t>
            </a:r>
          </a:p>
          <a:p>
            <a:pPr marL="45720" indent="0" fontAlgn="base">
              <a:buNone/>
            </a:pPr>
            <a:r>
              <a:rPr lang="en-US" sz="3400">
                <a:latin typeface="Cascadia Code SemiBold" panose="020B0609020000020004" pitchFamily="49" charset="0"/>
                <a:ea typeface="Cascadia Code SemiBold" panose="020B0609020000020004" pitchFamily="49" charset="0"/>
                <a:cs typeface="Cascadia Code SemiBold" panose="020B0609020000020004" pitchFamily="49" charset="0"/>
              </a:rPr>
              <a:t>hello</a:t>
            </a:r>
          </a:p>
        </p:txBody>
      </p:sp>
      <p:sp>
        <p:nvSpPr>
          <p:cNvPr id="81" name="Content Placeholder 80">
            <a:extLst>
              <a:ext uri="{FF2B5EF4-FFF2-40B4-BE49-F238E27FC236}">
                <a16:creationId xmlns:a16="http://schemas.microsoft.com/office/drawing/2014/main" id="{4B0A87CD-5D74-E41B-B027-E2C3598336D0}"/>
              </a:ext>
            </a:extLst>
          </p:cNvPr>
          <p:cNvSpPr>
            <a:spLocks noGrp="1"/>
          </p:cNvSpPr>
          <p:nvPr>
            <p:ph sz="half" idx="2"/>
          </p:nvPr>
        </p:nvSpPr>
        <p:spPr>
          <a:xfrm>
            <a:off x="6267612" y="2801922"/>
            <a:ext cx="4754880" cy="3278837"/>
          </a:xfrm>
          <a:solidFill>
            <a:schemeClr val="tx1"/>
          </a:solidFill>
        </p:spPr>
        <p:txBody>
          <a:bodyPr>
            <a:normAutofit fontScale="70000" lnSpcReduction="20000"/>
          </a:bodyPr>
          <a:lstStyle/>
          <a:p>
            <a:pPr>
              <a:lnSpc>
                <a:spcPct val="120000"/>
              </a:lnSpc>
              <a:spcBef>
                <a:spcPts val="400"/>
              </a:spcBef>
              <a:spcAft>
                <a:spcPts val="200"/>
              </a:spcAft>
              <a:buNone/>
            </a:pPr>
            <a:r>
              <a:rPr lang="en-US" sz="2300" b="0">
                <a:solidFill>
                  <a:srgbClr val="569CD6"/>
                </a:solidFill>
                <a:effectLst/>
                <a:latin typeface="Consolas" panose="020B0609020204030204" pitchFamily="49" charset="0"/>
              </a:rPr>
              <a:t>int</a:t>
            </a:r>
            <a:r>
              <a:rPr lang="en-US" sz="2300" b="0">
                <a:solidFill>
                  <a:srgbClr val="FFFFFF"/>
                </a:solidFill>
                <a:effectLst/>
                <a:latin typeface="Consolas" panose="020B0609020204030204" pitchFamily="49" charset="0"/>
              </a:rPr>
              <a:t> </a:t>
            </a:r>
            <a:r>
              <a:rPr lang="en-US" sz="2300" b="0">
                <a:solidFill>
                  <a:srgbClr val="DCDCAA"/>
                </a:solidFill>
                <a:effectLst/>
                <a:latin typeface="Consolas" panose="020B0609020204030204" pitchFamily="49" charset="0"/>
              </a:rPr>
              <a:t>main</a:t>
            </a:r>
            <a:r>
              <a:rPr lang="en-US" sz="2300" b="0">
                <a:solidFill>
                  <a:srgbClr val="FFFFFF"/>
                </a:solidFill>
                <a:effectLst/>
                <a:latin typeface="Consolas" panose="020B0609020204030204" pitchFamily="49" charset="0"/>
              </a:rPr>
              <a:t> (</a:t>
            </a:r>
            <a:r>
              <a:rPr lang="en-US" sz="2300" b="0">
                <a:solidFill>
                  <a:srgbClr val="569CD6"/>
                </a:solidFill>
                <a:effectLst/>
                <a:latin typeface="Consolas" panose="020B0609020204030204" pitchFamily="49" charset="0"/>
              </a:rPr>
              <a:t>int</a:t>
            </a:r>
            <a:r>
              <a:rPr lang="en-US" sz="2300" b="0">
                <a:solidFill>
                  <a:srgbClr val="FFFFFF"/>
                </a:solidFill>
                <a:effectLst/>
                <a:latin typeface="Consolas" panose="020B0609020204030204" pitchFamily="49" charset="0"/>
              </a:rPr>
              <a:t> </a:t>
            </a:r>
            <a:r>
              <a:rPr lang="en-US" sz="2300" b="0" err="1">
                <a:solidFill>
                  <a:srgbClr val="9CDCFE"/>
                </a:solidFill>
                <a:effectLst/>
                <a:latin typeface="Consolas" panose="020B0609020204030204" pitchFamily="49" charset="0"/>
              </a:rPr>
              <a:t>argc</a:t>
            </a:r>
            <a:r>
              <a:rPr lang="en-US" sz="2300" b="0">
                <a:solidFill>
                  <a:srgbClr val="FFFFFF"/>
                </a:solidFill>
                <a:effectLst/>
                <a:latin typeface="Consolas" panose="020B0609020204030204" pitchFamily="49" charset="0"/>
              </a:rPr>
              <a:t>, </a:t>
            </a:r>
            <a:r>
              <a:rPr lang="en-US" sz="2300" b="0">
                <a:solidFill>
                  <a:srgbClr val="569CD6"/>
                </a:solidFill>
                <a:effectLst/>
                <a:latin typeface="Consolas" panose="020B0609020204030204" pitchFamily="49" charset="0"/>
              </a:rPr>
              <a:t>char</a:t>
            </a:r>
            <a:r>
              <a:rPr lang="en-US" sz="2300" b="0">
                <a:solidFill>
                  <a:srgbClr val="FFFFFF"/>
                </a:solidFill>
                <a:effectLst/>
                <a:latin typeface="Consolas" panose="020B0609020204030204" pitchFamily="49" charset="0"/>
              </a:rPr>
              <a:t> </a:t>
            </a:r>
            <a:r>
              <a:rPr lang="en-US" sz="2300" b="0">
                <a:solidFill>
                  <a:srgbClr val="D4D4D4"/>
                </a:solidFill>
                <a:effectLst/>
                <a:latin typeface="Consolas" panose="020B0609020204030204" pitchFamily="49" charset="0"/>
              </a:rPr>
              <a:t>**</a:t>
            </a:r>
            <a:r>
              <a:rPr lang="en-US" sz="2300" b="0" err="1">
                <a:solidFill>
                  <a:srgbClr val="9CDCFE"/>
                </a:solidFill>
                <a:effectLst/>
                <a:latin typeface="Consolas" panose="020B0609020204030204" pitchFamily="49" charset="0"/>
              </a:rPr>
              <a:t>argv</a:t>
            </a:r>
            <a:r>
              <a:rPr lang="en-US" sz="2300" b="0">
                <a:solidFill>
                  <a:srgbClr val="FFFFFF"/>
                </a:solidFill>
                <a:effectLst/>
                <a:latin typeface="Consolas" panose="020B0609020204030204" pitchFamily="49" charset="0"/>
              </a:rPr>
              <a:t>) {</a:t>
            </a:r>
          </a:p>
          <a:p>
            <a:pPr>
              <a:lnSpc>
                <a:spcPct val="120000"/>
              </a:lnSpc>
              <a:spcBef>
                <a:spcPts val="400"/>
              </a:spcBef>
              <a:spcAft>
                <a:spcPts val="200"/>
              </a:spcAft>
              <a:buNone/>
            </a:pPr>
            <a:r>
              <a:rPr lang="en-US" sz="2300" b="0">
                <a:solidFill>
                  <a:srgbClr val="FFFFFF"/>
                </a:solidFill>
                <a:effectLst/>
                <a:latin typeface="Consolas" panose="020B0609020204030204" pitchFamily="49" charset="0"/>
              </a:rPr>
              <a:t>    </a:t>
            </a:r>
            <a:r>
              <a:rPr lang="en-US" sz="2300" b="0" err="1">
                <a:solidFill>
                  <a:srgbClr val="DCDCAA"/>
                </a:solidFill>
                <a:effectLst/>
                <a:latin typeface="Consolas" panose="020B0609020204030204" pitchFamily="49" charset="0"/>
              </a:rPr>
              <a:t>printf</a:t>
            </a:r>
            <a:r>
              <a:rPr lang="en-US" sz="2300" b="0">
                <a:solidFill>
                  <a:srgbClr val="FFFFFF"/>
                </a:solidFill>
                <a:effectLst/>
                <a:latin typeface="Consolas" panose="020B0609020204030204" pitchFamily="49" charset="0"/>
              </a:rPr>
              <a:t>(</a:t>
            </a:r>
            <a:r>
              <a:rPr lang="en-US" sz="2300" b="0">
                <a:solidFill>
                  <a:srgbClr val="CE9178"/>
                </a:solidFill>
                <a:effectLst/>
                <a:latin typeface="Consolas" panose="020B0609020204030204" pitchFamily="49" charset="0"/>
              </a:rPr>
              <a:t>"Enter a string: "</a:t>
            </a:r>
            <a:r>
              <a:rPr lang="en-US" sz="2300" b="0">
                <a:solidFill>
                  <a:srgbClr val="FFFFFF"/>
                </a:solidFill>
                <a:effectLst/>
                <a:latin typeface="Consolas" panose="020B0609020204030204" pitchFamily="49" charset="0"/>
              </a:rPr>
              <a:t>);</a:t>
            </a:r>
          </a:p>
          <a:p>
            <a:pPr>
              <a:lnSpc>
                <a:spcPct val="120000"/>
              </a:lnSpc>
              <a:spcBef>
                <a:spcPts val="400"/>
              </a:spcBef>
              <a:spcAft>
                <a:spcPts val="200"/>
              </a:spcAft>
              <a:buNone/>
            </a:pPr>
            <a:r>
              <a:rPr lang="en-US" sz="2300" b="0">
                <a:solidFill>
                  <a:srgbClr val="FFFFFF"/>
                </a:solidFill>
                <a:effectLst/>
                <a:latin typeface="Consolas" panose="020B0609020204030204" pitchFamily="49" charset="0"/>
              </a:rPr>
              <a:t>    </a:t>
            </a:r>
            <a:r>
              <a:rPr lang="en-US" sz="2300" b="0">
                <a:solidFill>
                  <a:srgbClr val="DCDCAA"/>
                </a:solidFill>
                <a:effectLst/>
                <a:latin typeface="Consolas" panose="020B0609020204030204" pitchFamily="49" charset="0"/>
              </a:rPr>
              <a:t>echo</a:t>
            </a:r>
            <a:r>
              <a:rPr lang="en-US" sz="2300" b="0">
                <a:solidFill>
                  <a:srgbClr val="FFFFFF"/>
                </a:solidFill>
                <a:effectLst/>
                <a:latin typeface="Consolas" panose="020B0609020204030204" pitchFamily="49" charset="0"/>
              </a:rPr>
              <a:t>();</a:t>
            </a:r>
          </a:p>
          <a:p>
            <a:pPr>
              <a:lnSpc>
                <a:spcPct val="120000"/>
              </a:lnSpc>
              <a:spcBef>
                <a:spcPts val="400"/>
              </a:spcBef>
              <a:spcAft>
                <a:spcPts val="200"/>
              </a:spcAft>
              <a:buNone/>
            </a:pPr>
            <a:r>
              <a:rPr lang="en-US" sz="2300" b="0">
                <a:solidFill>
                  <a:srgbClr val="FFFFFF"/>
                </a:solidFill>
                <a:effectLst/>
                <a:latin typeface="Consolas" panose="020B0609020204030204" pitchFamily="49" charset="0"/>
              </a:rPr>
              <a:t>    </a:t>
            </a:r>
            <a:r>
              <a:rPr lang="en-US" sz="2300" b="0">
                <a:solidFill>
                  <a:srgbClr val="C586C0"/>
                </a:solidFill>
                <a:effectLst/>
                <a:latin typeface="Consolas" panose="020B0609020204030204" pitchFamily="49" charset="0"/>
              </a:rPr>
              <a:t>return</a:t>
            </a:r>
            <a:r>
              <a:rPr lang="en-US" sz="2300" b="0">
                <a:solidFill>
                  <a:srgbClr val="FFFFFF"/>
                </a:solidFill>
                <a:effectLst/>
                <a:latin typeface="Consolas" panose="020B0609020204030204" pitchFamily="49" charset="0"/>
              </a:rPr>
              <a:t> </a:t>
            </a:r>
            <a:r>
              <a:rPr lang="en-US" sz="2300" b="0">
                <a:solidFill>
                  <a:srgbClr val="B5CEA8"/>
                </a:solidFill>
                <a:effectLst/>
                <a:latin typeface="Consolas" panose="020B0609020204030204" pitchFamily="49" charset="0"/>
              </a:rPr>
              <a:t>0</a:t>
            </a:r>
            <a:r>
              <a:rPr lang="en-US" sz="2300" b="0">
                <a:solidFill>
                  <a:srgbClr val="FFFFFF"/>
                </a:solidFill>
                <a:effectLst/>
                <a:latin typeface="Consolas" panose="020B0609020204030204" pitchFamily="49" charset="0"/>
              </a:rPr>
              <a:t>;</a:t>
            </a:r>
          </a:p>
          <a:p>
            <a:pPr>
              <a:lnSpc>
                <a:spcPct val="120000"/>
              </a:lnSpc>
              <a:spcBef>
                <a:spcPts val="400"/>
              </a:spcBef>
              <a:spcAft>
                <a:spcPts val="200"/>
              </a:spcAft>
              <a:buNone/>
            </a:pPr>
            <a:r>
              <a:rPr lang="en-US" sz="2300" b="0">
                <a:solidFill>
                  <a:srgbClr val="FFFFFF"/>
                </a:solidFill>
                <a:effectLst/>
                <a:latin typeface="Consolas" panose="020B0609020204030204" pitchFamily="49" charset="0"/>
              </a:rPr>
              <a:t>}</a:t>
            </a:r>
            <a:endParaRPr lang="en-US" sz="2300">
              <a:solidFill>
                <a:srgbClr val="569CD6"/>
              </a:solidFill>
              <a:latin typeface="Consolas" panose="020B0609020204030204" pitchFamily="49" charset="0"/>
            </a:endParaRPr>
          </a:p>
          <a:p>
            <a:pPr>
              <a:lnSpc>
                <a:spcPct val="120000"/>
              </a:lnSpc>
              <a:spcBef>
                <a:spcPts val="400"/>
              </a:spcBef>
              <a:spcAft>
                <a:spcPts val="200"/>
              </a:spcAft>
              <a:buNone/>
            </a:pPr>
            <a:r>
              <a:rPr lang="en-US" sz="2300" b="0">
                <a:solidFill>
                  <a:srgbClr val="569CD6"/>
                </a:solidFill>
                <a:effectLst/>
                <a:latin typeface="Consolas" panose="020B0609020204030204" pitchFamily="49" charset="0"/>
              </a:rPr>
              <a:t>void</a:t>
            </a:r>
            <a:r>
              <a:rPr lang="en-US" sz="2300" b="0">
                <a:solidFill>
                  <a:srgbClr val="FFFFFF"/>
                </a:solidFill>
                <a:effectLst/>
                <a:latin typeface="Consolas" panose="020B0609020204030204" pitchFamily="49" charset="0"/>
              </a:rPr>
              <a:t> </a:t>
            </a:r>
            <a:r>
              <a:rPr lang="en-US" sz="2300" b="0">
                <a:solidFill>
                  <a:srgbClr val="DCDCAA"/>
                </a:solidFill>
                <a:effectLst/>
                <a:latin typeface="Consolas" panose="020B0609020204030204" pitchFamily="49" charset="0"/>
              </a:rPr>
              <a:t>echo</a:t>
            </a:r>
            <a:r>
              <a:rPr lang="en-US" sz="2300" b="0">
                <a:solidFill>
                  <a:srgbClr val="FFFFFF"/>
                </a:solidFill>
                <a:effectLst/>
                <a:latin typeface="Consolas" panose="020B0609020204030204" pitchFamily="49" charset="0"/>
              </a:rPr>
              <a:t>() {</a:t>
            </a:r>
          </a:p>
          <a:p>
            <a:pPr>
              <a:lnSpc>
                <a:spcPct val="120000"/>
              </a:lnSpc>
              <a:spcBef>
                <a:spcPts val="400"/>
              </a:spcBef>
              <a:spcAft>
                <a:spcPts val="200"/>
              </a:spcAft>
              <a:buNone/>
            </a:pPr>
            <a:r>
              <a:rPr lang="en-US" sz="2300" b="0">
                <a:solidFill>
                  <a:srgbClr val="FFFFFF"/>
                </a:solidFill>
                <a:effectLst/>
                <a:latin typeface="Consolas" panose="020B0609020204030204" pitchFamily="49" charset="0"/>
              </a:rPr>
              <a:t>    </a:t>
            </a:r>
            <a:r>
              <a:rPr lang="en-US" sz="2300" b="0">
                <a:solidFill>
                  <a:srgbClr val="569CD6"/>
                </a:solidFill>
                <a:effectLst/>
                <a:latin typeface="Consolas" panose="020B0609020204030204" pitchFamily="49" charset="0"/>
              </a:rPr>
              <a:t>char</a:t>
            </a:r>
            <a:r>
              <a:rPr lang="en-US" sz="2300" b="0">
                <a:solidFill>
                  <a:srgbClr val="FFFFFF"/>
                </a:solidFill>
                <a:effectLst/>
                <a:latin typeface="Consolas" panose="020B0609020204030204" pitchFamily="49" charset="0"/>
              </a:rPr>
              <a:t> </a:t>
            </a:r>
            <a:r>
              <a:rPr lang="en-US" sz="2300" b="0" err="1">
                <a:solidFill>
                  <a:srgbClr val="9CDCFE"/>
                </a:solidFill>
                <a:effectLst/>
                <a:latin typeface="Consolas" panose="020B0609020204030204" pitchFamily="49" charset="0"/>
              </a:rPr>
              <a:t>buf</a:t>
            </a:r>
            <a:r>
              <a:rPr lang="en-US" sz="2300" b="0">
                <a:solidFill>
                  <a:srgbClr val="FFFFFF"/>
                </a:solidFill>
                <a:effectLst/>
                <a:latin typeface="Consolas" panose="020B0609020204030204" pitchFamily="49" charset="0"/>
              </a:rPr>
              <a:t>[</a:t>
            </a:r>
            <a:r>
              <a:rPr lang="en-US" sz="2300" b="0">
                <a:solidFill>
                  <a:srgbClr val="B5CEA8"/>
                </a:solidFill>
                <a:effectLst/>
                <a:latin typeface="Consolas" panose="020B0609020204030204" pitchFamily="49" charset="0"/>
              </a:rPr>
              <a:t>8</a:t>
            </a:r>
            <a:r>
              <a:rPr lang="en-US" sz="2300" b="0">
                <a:solidFill>
                  <a:srgbClr val="FFFFFF"/>
                </a:solidFill>
                <a:effectLst/>
                <a:latin typeface="Consolas" panose="020B0609020204030204" pitchFamily="49" charset="0"/>
              </a:rPr>
              <a:t>];</a:t>
            </a:r>
          </a:p>
          <a:p>
            <a:pPr>
              <a:lnSpc>
                <a:spcPct val="120000"/>
              </a:lnSpc>
              <a:spcBef>
                <a:spcPts val="400"/>
              </a:spcBef>
              <a:spcAft>
                <a:spcPts val="200"/>
              </a:spcAft>
              <a:buNone/>
            </a:pPr>
            <a:r>
              <a:rPr lang="en-US" sz="2300" b="0">
                <a:solidFill>
                  <a:srgbClr val="FFFFFF"/>
                </a:solidFill>
                <a:effectLst/>
                <a:latin typeface="Consolas" panose="020B0609020204030204" pitchFamily="49" charset="0"/>
              </a:rPr>
              <a:t>    </a:t>
            </a:r>
            <a:r>
              <a:rPr lang="en-US" sz="2300" b="0">
                <a:solidFill>
                  <a:srgbClr val="DCDCAA"/>
                </a:solidFill>
                <a:effectLst/>
                <a:latin typeface="Consolas" panose="020B0609020204030204" pitchFamily="49" charset="0"/>
              </a:rPr>
              <a:t>gets</a:t>
            </a:r>
            <a:r>
              <a:rPr lang="en-US" sz="2300" b="0">
                <a:solidFill>
                  <a:srgbClr val="FFFFFF"/>
                </a:solidFill>
                <a:effectLst/>
                <a:latin typeface="Consolas" panose="020B0609020204030204" pitchFamily="49" charset="0"/>
              </a:rPr>
              <a:t>(</a:t>
            </a:r>
            <a:r>
              <a:rPr lang="en-US" sz="2300" b="0" err="1">
                <a:solidFill>
                  <a:srgbClr val="FFFFFF"/>
                </a:solidFill>
                <a:effectLst/>
                <a:latin typeface="Consolas" panose="020B0609020204030204" pitchFamily="49" charset="0"/>
              </a:rPr>
              <a:t>buf</a:t>
            </a:r>
            <a:r>
              <a:rPr lang="en-US" sz="2300" b="0">
                <a:solidFill>
                  <a:srgbClr val="FFFFFF"/>
                </a:solidFill>
                <a:effectLst/>
                <a:latin typeface="Consolas" panose="020B0609020204030204" pitchFamily="49" charset="0"/>
              </a:rPr>
              <a:t>);</a:t>
            </a:r>
          </a:p>
          <a:p>
            <a:pPr>
              <a:lnSpc>
                <a:spcPct val="120000"/>
              </a:lnSpc>
              <a:spcBef>
                <a:spcPts val="400"/>
              </a:spcBef>
              <a:spcAft>
                <a:spcPts val="200"/>
              </a:spcAft>
              <a:buNone/>
            </a:pPr>
            <a:r>
              <a:rPr lang="en-US" sz="2300" b="0">
                <a:solidFill>
                  <a:srgbClr val="FFFFFF"/>
                </a:solidFill>
                <a:effectLst/>
                <a:latin typeface="Consolas" panose="020B0609020204030204" pitchFamily="49" charset="0"/>
              </a:rPr>
              <a:t>    </a:t>
            </a:r>
            <a:r>
              <a:rPr lang="en-US" sz="2300" b="0" err="1">
                <a:solidFill>
                  <a:srgbClr val="DCDCAA"/>
                </a:solidFill>
                <a:effectLst/>
                <a:latin typeface="Consolas" panose="020B0609020204030204" pitchFamily="49" charset="0"/>
              </a:rPr>
              <a:t>printf</a:t>
            </a:r>
            <a:r>
              <a:rPr lang="en-US" sz="2300" b="0">
                <a:solidFill>
                  <a:srgbClr val="FFFFFF"/>
                </a:solidFill>
                <a:effectLst/>
                <a:latin typeface="Consolas" panose="020B0609020204030204" pitchFamily="49" charset="0"/>
              </a:rPr>
              <a:t>(</a:t>
            </a:r>
            <a:r>
              <a:rPr lang="en-US" sz="2300" b="0">
                <a:solidFill>
                  <a:srgbClr val="CE9178"/>
                </a:solidFill>
                <a:effectLst/>
                <a:latin typeface="Consolas" panose="020B0609020204030204" pitchFamily="49" charset="0"/>
              </a:rPr>
              <a:t>"%s"</a:t>
            </a:r>
            <a:r>
              <a:rPr lang="en-US" sz="2300" b="0">
                <a:solidFill>
                  <a:srgbClr val="FFFFFF"/>
                </a:solidFill>
                <a:effectLst/>
                <a:latin typeface="Consolas" panose="020B0609020204030204" pitchFamily="49" charset="0"/>
              </a:rPr>
              <a:t>, </a:t>
            </a:r>
            <a:r>
              <a:rPr lang="en-US" sz="2300" b="0" err="1">
                <a:solidFill>
                  <a:srgbClr val="FFFFFF"/>
                </a:solidFill>
                <a:effectLst/>
                <a:latin typeface="Consolas" panose="020B0609020204030204" pitchFamily="49" charset="0"/>
              </a:rPr>
              <a:t>buf</a:t>
            </a:r>
            <a:r>
              <a:rPr lang="en-US" sz="2300" b="0">
                <a:solidFill>
                  <a:srgbClr val="FFFFFF"/>
                </a:solidFill>
                <a:effectLst/>
                <a:latin typeface="Consolas" panose="020B0609020204030204" pitchFamily="49" charset="0"/>
              </a:rPr>
              <a:t>);</a:t>
            </a:r>
          </a:p>
          <a:p>
            <a:pPr>
              <a:lnSpc>
                <a:spcPct val="120000"/>
              </a:lnSpc>
              <a:spcBef>
                <a:spcPts val="400"/>
              </a:spcBef>
              <a:spcAft>
                <a:spcPts val="200"/>
              </a:spcAft>
              <a:buNone/>
            </a:pPr>
            <a:r>
              <a:rPr lang="en-US" sz="2300" b="0">
                <a:solidFill>
                  <a:srgbClr val="FFFFFF"/>
                </a:solidFill>
                <a:effectLst/>
                <a:latin typeface="Consolas" panose="020B0609020204030204" pitchFamily="49" charset="0"/>
              </a:rPr>
              <a:t>}</a:t>
            </a:r>
          </a:p>
          <a:p>
            <a:pPr marL="45720" indent="0">
              <a:lnSpc>
                <a:spcPct val="120000"/>
              </a:lnSpc>
              <a:spcBef>
                <a:spcPts val="400"/>
              </a:spcBef>
              <a:spcAft>
                <a:spcPts val="400"/>
              </a:spcAft>
              <a:buNone/>
            </a:pPr>
            <a:endParaRPr lang="en-US"/>
          </a:p>
        </p:txBody>
      </p:sp>
      <p:sp>
        <p:nvSpPr>
          <p:cNvPr id="5" name="Footer Placeholder 4">
            <a:extLst>
              <a:ext uri="{FF2B5EF4-FFF2-40B4-BE49-F238E27FC236}">
                <a16:creationId xmlns:a16="http://schemas.microsoft.com/office/drawing/2014/main" id="{F75BFE1A-7D01-5F91-32E3-B58E747D1BCA}"/>
              </a:ext>
            </a:extLst>
          </p:cNvPr>
          <p:cNvSpPr>
            <a:spLocks noGrp="1"/>
          </p:cNvSpPr>
          <p:nvPr>
            <p:ph type="ftr" sz="quarter" idx="11"/>
          </p:nvPr>
        </p:nvSpPr>
        <p:spPr/>
        <p:txBody>
          <a:bodyPr/>
          <a:lstStyle/>
          <a:p>
            <a:r>
              <a:rPr lang="en-US"/>
              <a:t>CSE 374 SP26  Lecture C Memory Details, Professor Hazen</a:t>
            </a:r>
          </a:p>
        </p:txBody>
      </p:sp>
      <p:sp>
        <p:nvSpPr>
          <p:cNvPr id="6" name="Slide Number Placeholder 5">
            <a:extLst>
              <a:ext uri="{FF2B5EF4-FFF2-40B4-BE49-F238E27FC236}">
                <a16:creationId xmlns:a16="http://schemas.microsoft.com/office/drawing/2014/main" id="{EED680BF-1D89-ECA9-80CD-50C3943F2218}"/>
              </a:ext>
            </a:extLst>
          </p:cNvPr>
          <p:cNvSpPr>
            <a:spLocks noGrp="1"/>
          </p:cNvSpPr>
          <p:nvPr>
            <p:ph type="sldNum" sz="quarter" idx="12"/>
          </p:nvPr>
        </p:nvSpPr>
        <p:spPr/>
        <p:txBody>
          <a:bodyPr/>
          <a:lstStyle/>
          <a:p>
            <a:fld id="{4FAB73BC-B049-4115-A692-8D63A059BFB8}" type="slidenum">
              <a:rPr lang="en-US" smtClean="0"/>
              <a:t>7</a:t>
            </a:fld>
            <a:endParaRPr lang="en-US"/>
          </a:p>
        </p:txBody>
      </p:sp>
    </p:spTree>
    <p:extLst>
      <p:ext uri="{BB962C8B-B14F-4D97-AF65-F5344CB8AC3E}">
        <p14:creationId xmlns:p14="http://schemas.microsoft.com/office/powerpoint/2010/main" val="7214767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DB9A6-0551-5E3B-B58C-C5D2F5A696F4}"/>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058D65A2-E1E0-F412-C06D-486F9ABEE6DD}"/>
              </a:ext>
            </a:extLst>
          </p:cNvPr>
          <p:cNvSpPr>
            <a:spLocks noGrp="1"/>
          </p:cNvSpPr>
          <p:nvPr>
            <p:ph type="title"/>
          </p:nvPr>
        </p:nvSpPr>
        <p:spPr/>
        <p:txBody>
          <a:bodyPr/>
          <a:lstStyle/>
          <a:p>
            <a:r>
              <a:rPr lang="en-US"/>
              <a:t>Memory – buffer use bad</a:t>
            </a:r>
          </a:p>
        </p:txBody>
      </p:sp>
      <p:grpSp>
        <p:nvGrpSpPr>
          <p:cNvPr id="80" name="Group 79" descr="memory schematic with 8 bytes highlighted and two extra bolded with helloagaIN.">
            <a:extLst>
              <a:ext uri="{FF2B5EF4-FFF2-40B4-BE49-F238E27FC236}">
                <a16:creationId xmlns:a16="http://schemas.microsoft.com/office/drawing/2014/main" id="{A7961689-FEAA-2C33-9AA5-C23D083AF7CC}"/>
              </a:ext>
            </a:extLst>
          </p:cNvPr>
          <p:cNvGrpSpPr/>
          <p:nvPr/>
        </p:nvGrpSpPr>
        <p:grpSpPr>
          <a:xfrm>
            <a:off x="609600" y="1964467"/>
            <a:ext cx="10972800" cy="587232"/>
            <a:chOff x="1385699" y="2228997"/>
            <a:chExt cx="10972800" cy="587232"/>
          </a:xfrm>
        </p:grpSpPr>
        <p:grpSp>
          <p:nvGrpSpPr>
            <p:cNvPr id="10" name="Group 9">
              <a:extLst>
                <a:ext uri="{FF2B5EF4-FFF2-40B4-BE49-F238E27FC236}">
                  <a16:creationId xmlns:a16="http://schemas.microsoft.com/office/drawing/2014/main" id="{40812BB3-58EF-7972-830A-D1CA58FA0110}"/>
                </a:ext>
              </a:extLst>
            </p:cNvPr>
            <p:cNvGrpSpPr/>
            <p:nvPr/>
          </p:nvGrpSpPr>
          <p:grpSpPr>
            <a:xfrm>
              <a:off x="5043299" y="2228999"/>
              <a:ext cx="3645016" cy="584777"/>
              <a:chOff x="2206305" y="2055206"/>
              <a:chExt cx="3645016" cy="584777"/>
            </a:xfrm>
            <a:solidFill>
              <a:schemeClr val="accent6">
                <a:lumMod val="20000"/>
                <a:lumOff val="80000"/>
              </a:schemeClr>
            </a:solidFill>
          </p:grpSpPr>
          <p:sp>
            <p:nvSpPr>
              <p:cNvPr id="20" name="TextBox 19">
                <a:extLst>
                  <a:ext uri="{FF2B5EF4-FFF2-40B4-BE49-F238E27FC236}">
                    <a16:creationId xmlns:a16="http://schemas.microsoft.com/office/drawing/2014/main" id="{005510C7-8823-3B27-517F-2A4774B43C79}"/>
                  </a:ext>
                </a:extLst>
              </p:cNvPr>
              <p:cNvSpPr txBox="1"/>
              <p:nvPr/>
            </p:nvSpPr>
            <p:spPr>
              <a:xfrm>
                <a:off x="22063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a:t>
                </a:r>
              </a:p>
            </p:txBody>
          </p:sp>
          <p:sp>
            <p:nvSpPr>
              <p:cNvPr id="21" name="TextBox 20">
                <a:extLst>
                  <a:ext uri="{FF2B5EF4-FFF2-40B4-BE49-F238E27FC236}">
                    <a16:creationId xmlns:a16="http://schemas.microsoft.com/office/drawing/2014/main" id="{C7B829D5-027B-1FAA-BFD2-6057C4AE1928}"/>
                  </a:ext>
                </a:extLst>
              </p:cNvPr>
              <p:cNvSpPr txBox="1"/>
              <p:nvPr/>
            </p:nvSpPr>
            <p:spPr>
              <a:xfrm>
                <a:off x="2663505" y="2055208"/>
                <a:ext cx="444616" cy="584775"/>
              </a:xfrm>
              <a:prstGeom prst="rect">
                <a:avLst/>
              </a:prstGeom>
              <a:solidFill>
                <a:schemeClr val="accent2"/>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i</a:t>
                </a:r>
              </a:p>
            </p:txBody>
          </p:sp>
          <p:sp>
            <p:nvSpPr>
              <p:cNvPr id="22" name="TextBox 21">
                <a:extLst>
                  <a:ext uri="{FF2B5EF4-FFF2-40B4-BE49-F238E27FC236}">
                    <a16:creationId xmlns:a16="http://schemas.microsoft.com/office/drawing/2014/main" id="{15A923C3-A074-D9F4-9277-D8369DA59B68}"/>
                  </a:ext>
                </a:extLst>
              </p:cNvPr>
              <p:cNvSpPr txBox="1"/>
              <p:nvPr/>
            </p:nvSpPr>
            <p:spPr>
              <a:xfrm>
                <a:off x="35779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31" name="TextBox 30">
                <a:extLst>
                  <a:ext uri="{FF2B5EF4-FFF2-40B4-BE49-F238E27FC236}">
                    <a16:creationId xmlns:a16="http://schemas.microsoft.com/office/drawing/2014/main" id="{F38DE5D9-7C96-8C7E-A082-F62BF8F4E9AB}"/>
                  </a:ext>
                </a:extLst>
              </p:cNvPr>
              <p:cNvSpPr txBox="1"/>
              <p:nvPr/>
            </p:nvSpPr>
            <p:spPr>
              <a:xfrm>
                <a:off x="40351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32" name="TextBox 31">
                <a:extLst>
                  <a:ext uri="{FF2B5EF4-FFF2-40B4-BE49-F238E27FC236}">
                    <a16:creationId xmlns:a16="http://schemas.microsoft.com/office/drawing/2014/main" id="{C44B34D6-E60F-2AFB-5FD8-F1B069D36DC2}"/>
                  </a:ext>
                </a:extLst>
              </p:cNvPr>
              <p:cNvSpPr txBox="1"/>
              <p:nvPr/>
            </p:nvSpPr>
            <p:spPr>
              <a:xfrm>
                <a:off x="49495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33" name="TextBox 32">
                <a:extLst>
                  <a:ext uri="{FF2B5EF4-FFF2-40B4-BE49-F238E27FC236}">
                    <a16:creationId xmlns:a16="http://schemas.microsoft.com/office/drawing/2014/main" id="{EDB7DA42-F4ED-2CAC-6A69-4DA4FCC10DC6}"/>
                  </a:ext>
                </a:extLst>
              </p:cNvPr>
              <p:cNvSpPr txBox="1"/>
              <p:nvPr/>
            </p:nvSpPr>
            <p:spPr>
              <a:xfrm>
                <a:off x="44923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34" name="TextBox 33">
                <a:extLst>
                  <a:ext uri="{FF2B5EF4-FFF2-40B4-BE49-F238E27FC236}">
                    <a16:creationId xmlns:a16="http://schemas.microsoft.com/office/drawing/2014/main" id="{F889CB66-010E-127F-00E3-C7CAE9E7FA5A}"/>
                  </a:ext>
                </a:extLst>
              </p:cNvPr>
              <p:cNvSpPr txBox="1"/>
              <p:nvPr/>
            </p:nvSpPr>
            <p:spPr>
              <a:xfrm>
                <a:off x="3120705" y="2055208"/>
                <a:ext cx="444616" cy="584775"/>
              </a:xfrm>
              <a:prstGeom prst="rect">
                <a:avLst/>
              </a:prstGeom>
              <a:solidFill>
                <a:schemeClr val="accent2"/>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n</a:t>
                </a:r>
              </a:p>
            </p:txBody>
          </p:sp>
          <p:sp>
            <p:nvSpPr>
              <p:cNvPr id="35" name="TextBox 34">
                <a:extLst>
                  <a:ext uri="{FF2B5EF4-FFF2-40B4-BE49-F238E27FC236}">
                    <a16:creationId xmlns:a16="http://schemas.microsoft.com/office/drawing/2014/main" id="{786E3E0D-FE60-5A82-D4B7-557D3F1C3190}"/>
                  </a:ext>
                </a:extLst>
              </p:cNvPr>
              <p:cNvSpPr txBox="1"/>
              <p:nvPr/>
            </p:nvSpPr>
            <p:spPr>
              <a:xfrm>
                <a:off x="54067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grpSp>
        <p:grpSp>
          <p:nvGrpSpPr>
            <p:cNvPr id="11" name="Group 10">
              <a:extLst>
                <a:ext uri="{FF2B5EF4-FFF2-40B4-BE49-F238E27FC236}">
                  <a16:creationId xmlns:a16="http://schemas.microsoft.com/office/drawing/2014/main" id="{CC8F1CD2-F117-F532-1848-662E419D01D7}"/>
                </a:ext>
              </a:extLst>
            </p:cNvPr>
            <p:cNvGrpSpPr/>
            <p:nvPr/>
          </p:nvGrpSpPr>
          <p:grpSpPr>
            <a:xfrm>
              <a:off x="1385699" y="2231452"/>
              <a:ext cx="3645016" cy="584777"/>
              <a:chOff x="2206305" y="2055206"/>
              <a:chExt cx="3645016" cy="584777"/>
            </a:xfrm>
            <a:solidFill>
              <a:schemeClr val="accent6">
                <a:lumMod val="20000"/>
                <a:lumOff val="80000"/>
              </a:schemeClr>
            </a:solidFill>
          </p:grpSpPr>
          <p:sp>
            <p:nvSpPr>
              <p:cNvPr id="12" name="TextBox 11">
                <a:extLst>
                  <a:ext uri="{FF2B5EF4-FFF2-40B4-BE49-F238E27FC236}">
                    <a16:creationId xmlns:a16="http://schemas.microsoft.com/office/drawing/2014/main" id="{926D3D19-7DC5-65A6-407F-6ACEB9CB0942}"/>
                  </a:ext>
                </a:extLst>
              </p:cNvPr>
              <p:cNvSpPr txBox="1"/>
              <p:nvPr/>
            </p:nvSpPr>
            <p:spPr>
              <a:xfrm>
                <a:off x="22063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13" name="TextBox 12">
                <a:extLst>
                  <a:ext uri="{FF2B5EF4-FFF2-40B4-BE49-F238E27FC236}">
                    <a16:creationId xmlns:a16="http://schemas.microsoft.com/office/drawing/2014/main" id="{4CCD8AA6-79EF-3D59-E8DA-93777D435E73}"/>
                  </a:ext>
                </a:extLst>
              </p:cNvPr>
              <p:cNvSpPr txBox="1"/>
              <p:nvPr/>
            </p:nvSpPr>
            <p:spPr>
              <a:xfrm>
                <a:off x="26635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h</a:t>
                </a:r>
              </a:p>
            </p:txBody>
          </p:sp>
          <p:sp>
            <p:nvSpPr>
              <p:cNvPr id="14" name="TextBox 13">
                <a:extLst>
                  <a:ext uri="{FF2B5EF4-FFF2-40B4-BE49-F238E27FC236}">
                    <a16:creationId xmlns:a16="http://schemas.microsoft.com/office/drawing/2014/main" id="{0C11E87C-0A01-E71A-DA92-69D6C4D069DD}"/>
                  </a:ext>
                </a:extLst>
              </p:cNvPr>
              <p:cNvSpPr txBox="1"/>
              <p:nvPr/>
            </p:nvSpPr>
            <p:spPr>
              <a:xfrm>
                <a:off x="35779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l</a:t>
                </a:r>
              </a:p>
            </p:txBody>
          </p:sp>
          <p:sp>
            <p:nvSpPr>
              <p:cNvPr id="15" name="TextBox 14">
                <a:extLst>
                  <a:ext uri="{FF2B5EF4-FFF2-40B4-BE49-F238E27FC236}">
                    <a16:creationId xmlns:a16="http://schemas.microsoft.com/office/drawing/2014/main" id="{5BF5054C-BDA0-EB7C-59EC-F4DCCFB8F5F0}"/>
                  </a:ext>
                </a:extLst>
              </p:cNvPr>
              <p:cNvSpPr txBox="1"/>
              <p:nvPr/>
            </p:nvSpPr>
            <p:spPr>
              <a:xfrm>
                <a:off x="40351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l</a:t>
                </a:r>
              </a:p>
            </p:txBody>
          </p:sp>
          <p:sp>
            <p:nvSpPr>
              <p:cNvPr id="16" name="TextBox 15">
                <a:extLst>
                  <a:ext uri="{FF2B5EF4-FFF2-40B4-BE49-F238E27FC236}">
                    <a16:creationId xmlns:a16="http://schemas.microsoft.com/office/drawing/2014/main" id="{ED121B45-D408-972B-58B3-FF395D4DE328}"/>
                  </a:ext>
                </a:extLst>
              </p:cNvPr>
              <p:cNvSpPr txBox="1"/>
              <p:nvPr/>
            </p:nvSpPr>
            <p:spPr>
              <a:xfrm>
                <a:off x="49495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a:t>
                </a:r>
              </a:p>
            </p:txBody>
          </p:sp>
          <p:sp>
            <p:nvSpPr>
              <p:cNvPr id="17" name="TextBox 16">
                <a:extLst>
                  <a:ext uri="{FF2B5EF4-FFF2-40B4-BE49-F238E27FC236}">
                    <a16:creationId xmlns:a16="http://schemas.microsoft.com/office/drawing/2014/main" id="{38EB6938-89A3-FE06-0A70-2937C620553A}"/>
                  </a:ext>
                </a:extLst>
              </p:cNvPr>
              <p:cNvSpPr txBox="1"/>
              <p:nvPr/>
            </p:nvSpPr>
            <p:spPr>
              <a:xfrm>
                <a:off x="44923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o</a:t>
                </a:r>
              </a:p>
            </p:txBody>
          </p:sp>
          <p:sp>
            <p:nvSpPr>
              <p:cNvPr id="18" name="TextBox 17">
                <a:extLst>
                  <a:ext uri="{FF2B5EF4-FFF2-40B4-BE49-F238E27FC236}">
                    <a16:creationId xmlns:a16="http://schemas.microsoft.com/office/drawing/2014/main" id="{547FF695-5200-33B6-EB25-F683D64E41FF}"/>
                  </a:ext>
                </a:extLst>
              </p:cNvPr>
              <p:cNvSpPr txBox="1"/>
              <p:nvPr/>
            </p:nvSpPr>
            <p:spPr>
              <a:xfrm>
                <a:off x="31207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e</a:t>
                </a:r>
              </a:p>
            </p:txBody>
          </p:sp>
          <p:sp>
            <p:nvSpPr>
              <p:cNvPr id="19" name="TextBox 18">
                <a:extLst>
                  <a:ext uri="{FF2B5EF4-FFF2-40B4-BE49-F238E27FC236}">
                    <a16:creationId xmlns:a16="http://schemas.microsoft.com/office/drawing/2014/main" id="{9A9DE0E5-4DC8-3EEE-7B20-2AACE3DB5315}"/>
                  </a:ext>
                </a:extLst>
              </p:cNvPr>
              <p:cNvSpPr txBox="1"/>
              <p:nvPr/>
            </p:nvSpPr>
            <p:spPr>
              <a:xfrm>
                <a:off x="54067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g</a:t>
                </a:r>
              </a:p>
            </p:txBody>
          </p:sp>
        </p:grpSp>
        <p:grpSp>
          <p:nvGrpSpPr>
            <p:cNvPr id="70" name="Group 69">
              <a:extLst>
                <a:ext uri="{FF2B5EF4-FFF2-40B4-BE49-F238E27FC236}">
                  <a16:creationId xmlns:a16="http://schemas.microsoft.com/office/drawing/2014/main" id="{DFA95488-62FA-9D3A-D8A7-C62587CF7BC3}"/>
                </a:ext>
              </a:extLst>
            </p:cNvPr>
            <p:cNvGrpSpPr/>
            <p:nvPr/>
          </p:nvGrpSpPr>
          <p:grpSpPr>
            <a:xfrm>
              <a:off x="8713483" y="2228997"/>
              <a:ext cx="3645016" cy="584777"/>
              <a:chOff x="2206305" y="2055206"/>
              <a:chExt cx="3645016" cy="584777"/>
            </a:xfrm>
            <a:solidFill>
              <a:schemeClr val="accent6">
                <a:lumMod val="20000"/>
                <a:lumOff val="80000"/>
              </a:schemeClr>
            </a:solidFill>
          </p:grpSpPr>
          <p:sp>
            <p:nvSpPr>
              <p:cNvPr id="71" name="TextBox 70">
                <a:extLst>
                  <a:ext uri="{FF2B5EF4-FFF2-40B4-BE49-F238E27FC236}">
                    <a16:creationId xmlns:a16="http://schemas.microsoft.com/office/drawing/2014/main" id="{515C13E1-5795-B332-657B-BF64AC2A2FB3}"/>
                  </a:ext>
                </a:extLst>
              </p:cNvPr>
              <p:cNvSpPr txBox="1"/>
              <p:nvPr/>
            </p:nvSpPr>
            <p:spPr>
              <a:xfrm>
                <a:off x="22063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2" name="TextBox 71">
                <a:extLst>
                  <a:ext uri="{FF2B5EF4-FFF2-40B4-BE49-F238E27FC236}">
                    <a16:creationId xmlns:a16="http://schemas.microsoft.com/office/drawing/2014/main" id="{401F470B-DB81-DD2A-D67A-75B3D353BABE}"/>
                  </a:ext>
                </a:extLst>
              </p:cNvPr>
              <p:cNvSpPr txBox="1"/>
              <p:nvPr/>
            </p:nvSpPr>
            <p:spPr>
              <a:xfrm>
                <a:off x="26635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3" name="TextBox 72">
                <a:extLst>
                  <a:ext uri="{FF2B5EF4-FFF2-40B4-BE49-F238E27FC236}">
                    <a16:creationId xmlns:a16="http://schemas.microsoft.com/office/drawing/2014/main" id="{7C0A93EF-2FB5-B2B6-78F8-FFAF01878E52}"/>
                  </a:ext>
                </a:extLst>
              </p:cNvPr>
              <p:cNvSpPr txBox="1"/>
              <p:nvPr/>
            </p:nvSpPr>
            <p:spPr>
              <a:xfrm>
                <a:off x="35779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5" name="TextBox 74">
                <a:extLst>
                  <a:ext uri="{FF2B5EF4-FFF2-40B4-BE49-F238E27FC236}">
                    <a16:creationId xmlns:a16="http://schemas.microsoft.com/office/drawing/2014/main" id="{5D030B80-1CFC-9DD6-7EE5-4B20AB548126}"/>
                  </a:ext>
                </a:extLst>
              </p:cNvPr>
              <p:cNvSpPr txBox="1"/>
              <p:nvPr/>
            </p:nvSpPr>
            <p:spPr>
              <a:xfrm>
                <a:off x="40351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6" name="TextBox 75">
                <a:extLst>
                  <a:ext uri="{FF2B5EF4-FFF2-40B4-BE49-F238E27FC236}">
                    <a16:creationId xmlns:a16="http://schemas.microsoft.com/office/drawing/2014/main" id="{4F529857-E0A9-2DD6-FC6B-53D89532990A}"/>
                  </a:ext>
                </a:extLst>
              </p:cNvPr>
              <p:cNvSpPr txBox="1"/>
              <p:nvPr/>
            </p:nvSpPr>
            <p:spPr>
              <a:xfrm>
                <a:off x="49495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7" name="TextBox 76">
                <a:extLst>
                  <a:ext uri="{FF2B5EF4-FFF2-40B4-BE49-F238E27FC236}">
                    <a16:creationId xmlns:a16="http://schemas.microsoft.com/office/drawing/2014/main" id="{32DE22C8-BF67-A4F4-FEFA-B0B32104CD9A}"/>
                  </a:ext>
                </a:extLst>
              </p:cNvPr>
              <p:cNvSpPr txBox="1"/>
              <p:nvPr/>
            </p:nvSpPr>
            <p:spPr>
              <a:xfrm>
                <a:off x="44923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8" name="TextBox 77">
                <a:extLst>
                  <a:ext uri="{FF2B5EF4-FFF2-40B4-BE49-F238E27FC236}">
                    <a16:creationId xmlns:a16="http://schemas.microsoft.com/office/drawing/2014/main" id="{5363A2B6-6A82-8EC0-07FE-E204E6FB0606}"/>
                  </a:ext>
                </a:extLst>
              </p:cNvPr>
              <p:cNvSpPr txBox="1"/>
              <p:nvPr/>
            </p:nvSpPr>
            <p:spPr>
              <a:xfrm>
                <a:off x="31207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9" name="TextBox 78">
                <a:extLst>
                  <a:ext uri="{FF2B5EF4-FFF2-40B4-BE49-F238E27FC236}">
                    <a16:creationId xmlns:a16="http://schemas.microsoft.com/office/drawing/2014/main" id="{AE35BDA4-1591-94D4-08A6-BD720B42D718}"/>
                  </a:ext>
                </a:extLst>
              </p:cNvPr>
              <p:cNvSpPr txBox="1"/>
              <p:nvPr/>
            </p:nvSpPr>
            <p:spPr>
              <a:xfrm>
                <a:off x="54067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grpSp>
      </p:grpSp>
      <p:sp>
        <p:nvSpPr>
          <p:cNvPr id="74" name="Content Placeholder 73">
            <a:extLst>
              <a:ext uri="{FF2B5EF4-FFF2-40B4-BE49-F238E27FC236}">
                <a16:creationId xmlns:a16="http://schemas.microsoft.com/office/drawing/2014/main" id="{8587C789-6543-718D-A6D5-F94DB3FAAF91}"/>
              </a:ext>
            </a:extLst>
          </p:cNvPr>
          <p:cNvSpPr>
            <a:spLocks noGrp="1"/>
          </p:cNvSpPr>
          <p:nvPr>
            <p:ph sz="half" idx="1"/>
          </p:nvPr>
        </p:nvSpPr>
        <p:spPr>
          <a:xfrm>
            <a:off x="1143000" y="2801923"/>
            <a:ext cx="4754880" cy="3278836"/>
          </a:xfrm>
        </p:spPr>
        <p:txBody>
          <a:bodyPr>
            <a:normAutofit fontScale="70000" lnSpcReduction="20000"/>
          </a:bodyPr>
          <a:lstStyle/>
          <a:p>
            <a:pPr fontAlgn="base"/>
            <a:r>
              <a:rPr lang="en-US" sz="3400"/>
              <a:t>Remember, a string is an array of characters, allocated with a certain amount of space</a:t>
            </a:r>
          </a:p>
          <a:p>
            <a:pPr fontAlgn="base"/>
            <a:r>
              <a:rPr lang="en-US" sz="3400"/>
              <a:t>With:</a:t>
            </a:r>
          </a:p>
          <a:p>
            <a:pPr marL="45720" indent="0" fontAlgn="base">
              <a:buNone/>
            </a:pPr>
            <a:r>
              <a:rPr lang="en-US" sz="3400">
                <a:latin typeface="Cascadia Code SemiBold" panose="020B0609020000020004" pitchFamily="49" charset="0"/>
                <a:ea typeface="Cascadia Code SemiBold" panose="020B0609020000020004" pitchFamily="49" charset="0"/>
                <a:cs typeface="Cascadia Code SemiBold" panose="020B0609020000020004" pitchFamily="49" charset="0"/>
              </a:rPr>
              <a:t>Enter a string: </a:t>
            </a:r>
            <a:r>
              <a:rPr lang="en-US" sz="3400" err="1">
                <a:latin typeface="Cascadia Code SemiBold" panose="020B0609020000020004" pitchFamily="49" charset="0"/>
                <a:ea typeface="Cascadia Code SemiBold" panose="020B0609020000020004" pitchFamily="49" charset="0"/>
                <a:cs typeface="Cascadia Code SemiBold" panose="020B0609020000020004" pitchFamily="49" charset="0"/>
              </a:rPr>
              <a:t>helloagain</a:t>
            </a:r>
            <a:endParaRPr lang="en-US" sz="3400">
              <a:latin typeface="Cascadia Code SemiBold" panose="020B0609020000020004" pitchFamily="49" charset="0"/>
              <a:ea typeface="Cascadia Code SemiBold" panose="020B0609020000020004" pitchFamily="49" charset="0"/>
              <a:cs typeface="Cascadia Code SemiBold" panose="020B0609020000020004" pitchFamily="49" charset="0"/>
            </a:endParaRPr>
          </a:p>
        </p:txBody>
      </p:sp>
      <p:sp>
        <p:nvSpPr>
          <p:cNvPr id="81" name="Content Placeholder 80">
            <a:extLst>
              <a:ext uri="{FF2B5EF4-FFF2-40B4-BE49-F238E27FC236}">
                <a16:creationId xmlns:a16="http://schemas.microsoft.com/office/drawing/2014/main" id="{A7678A85-2B6B-ABF4-3305-FFC39F1460BF}"/>
              </a:ext>
            </a:extLst>
          </p:cNvPr>
          <p:cNvSpPr>
            <a:spLocks noGrp="1"/>
          </p:cNvSpPr>
          <p:nvPr>
            <p:ph sz="half" idx="2"/>
          </p:nvPr>
        </p:nvSpPr>
        <p:spPr>
          <a:xfrm>
            <a:off x="6267612" y="2801922"/>
            <a:ext cx="4754880" cy="3278837"/>
          </a:xfrm>
          <a:solidFill>
            <a:schemeClr val="tx1"/>
          </a:solidFill>
        </p:spPr>
        <p:txBody>
          <a:bodyPr>
            <a:normAutofit fontScale="70000" lnSpcReduction="20000"/>
          </a:bodyPr>
          <a:lstStyle/>
          <a:p>
            <a:pPr>
              <a:lnSpc>
                <a:spcPct val="120000"/>
              </a:lnSpc>
              <a:spcBef>
                <a:spcPts val="400"/>
              </a:spcBef>
              <a:spcAft>
                <a:spcPts val="200"/>
              </a:spcAft>
              <a:buNone/>
            </a:pPr>
            <a:r>
              <a:rPr lang="en-US" sz="2300" b="0">
                <a:solidFill>
                  <a:srgbClr val="569CD6"/>
                </a:solidFill>
                <a:effectLst/>
                <a:latin typeface="Consolas" panose="020B0609020204030204" pitchFamily="49" charset="0"/>
              </a:rPr>
              <a:t>int</a:t>
            </a:r>
            <a:r>
              <a:rPr lang="en-US" sz="2300" b="0">
                <a:solidFill>
                  <a:srgbClr val="FFFFFF"/>
                </a:solidFill>
                <a:effectLst/>
                <a:latin typeface="Consolas" panose="020B0609020204030204" pitchFamily="49" charset="0"/>
              </a:rPr>
              <a:t> </a:t>
            </a:r>
            <a:r>
              <a:rPr lang="en-US" sz="2300" b="0">
                <a:solidFill>
                  <a:srgbClr val="DCDCAA"/>
                </a:solidFill>
                <a:effectLst/>
                <a:latin typeface="Consolas" panose="020B0609020204030204" pitchFamily="49" charset="0"/>
              </a:rPr>
              <a:t>main</a:t>
            </a:r>
            <a:r>
              <a:rPr lang="en-US" sz="2300" b="0">
                <a:solidFill>
                  <a:srgbClr val="FFFFFF"/>
                </a:solidFill>
                <a:effectLst/>
                <a:latin typeface="Consolas" panose="020B0609020204030204" pitchFamily="49" charset="0"/>
              </a:rPr>
              <a:t> (</a:t>
            </a:r>
            <a:r>
              <a:rPr lang="en-US" sz="2300" b="0">
                <a:solidFill>
                  <a:srgbClr val="569CD6"/>
                </a:solidFill>
                <a:effectLst/>
                <a:latin typeface="Consolas" panose="020B0609020204030204" pitchFamily="49" charset="0"/>
              </a:rPr>
              <a:t>int</a:t>
            </a:r>
            <a:r>
              <a:rPr lang="en-US" sz="2300" b="0">
                <a:solidFill>
                  <a:srgbClr val="FFFFFF"/>
                </a:solidFill>
                <a:effectLst/>
                <a:latin typeface="Consolas" panose="020B0609020204030204" pitchFamily="49" charset="0"/>
              </a:rPr>
              <a:t> </a:t>
            </a:r>
            <a:r>
              <a:rPr lang="en-US" sz="2300" b="0" err="1">
                <a:solidFill>
                  <a:srgbClr val="9CDCFE"/>
                </a:solidFill>
                <a:effectLst/>
                <a:latin typeface="Consolas" panose="020B0609020204030204" pitchFamily="49" charset="0"/>
              </a:rPr>
              <a:t>argc</a:t>
            </a:r>
            <a:r>
              <a:rPr lang="en-US" sz="2300" b="0">
                <a:solidFill>
                  <a:srgbClr val="FFFFFF"/>
                </a:solidFill>
                <a:effectLst/>
                <a:latin typeface="Consolas" panose="020B0609020204030204" pitchFamily="49" charset="0"/>
              </a:rPr>
              <a:t>, </a:t>
            </a:r>
            <a:r>
              <a:rPr lang="en-US" sz="2300" b="0">
                <a:solidFill>
                  <a:srgbClr val="569CD6"/>
                </a:solidFill>
                <a:effectLst/>
                <a:latin typeface="Consolas" panose="020B0609020204030204" pitchFamily="49" charset="0"/>
              </a:rPr>
              <a:t>char</a:t>
            </a:r>
            <a:r>
              <a:rPr lang="en-US" sz="2300" b="0">
                <a:solidFill>
                  <a:srgbClr val="FFFFFF"/>
                </a:solidFill>
                <a:effectLst/>
                <a:latin typeface="Consolas" panose="020B0609020204030204" pitchFamily="49" charset="0"/>
              </a:rPr>
              <a:t> </a:t>
            </a:r>
            <a:r>
              <a:rPr lang="en-US" sz="2300" b="0">
                <a:solidFill>
                  <a:srgbClr val="D4D4D4"/>
                </a:solidFill>
                <a:effectLst/>
                <a:latin typeface="Consolas" panose="020B0609020204030204" pitchFamily="49" charset="0"/>
              </a:rPr>
              <a:t>**</a:t>
            </a:r>
            <a:r>
              <a:rPr lang="en-US" sz="2300" b="0" err="1">
                <a:solidFill>
                  <a:srgbClr val="9CDCFE"/>
                </a:solidFill>
                <a:effectLst/>
                <a:latin typeface="Consolas" panose="020B0609020204030204" pitchFamily="49" charset="0"/>
              </a:rPr>
              <a:t>argv</a:t>
            </a:r>
            <a:r>
              <a:rPr lang="en-US" sz="2300" b="0">
                <a:solidFill>
                  <a:srgbClr val="FFFFFF"/>
                </a:solidFill>
                <a:effectLst/>
                <a:latin typeface="Consolas" panose="020B0609020204030204" pitchFamily="49" charset="0"/>
              </a:rPr>
              <a:t>) {</a:t>
            </a:r>
          </a:p>
          <a:p>
            <a:pPr>
              <a:lnSpc>
                <a:spcPct val="120000"/>
              </a:lnSpc>
              <a:spcBef>
                <a:spcPts val="400"/>
              </a:spcBef>
              <a:spcAft>
                <a:spcPts val="200"/>
              </a:spcAft>
              <a:buNone/>
            </a:pPr>
            <a:r>
              <a:rPr lang="en-US" sz="2300" b="0">
                <a:solidFill>
                  <a:srgbClr val="FFFFFF"/>
                </a:solidFill>
                <a:effectLst/>
                <a:latin typeface="Consolas" panose="020B0609020204030204" pitchFamily="49" charset="0"/>
              </a:rPr>
              <a:t>    </a:t>
            </a:r>
            <a:r>
              <a:rPr lang="en-US" sz="2300" b="0" err="1">
                <a:solidFill>
                  <a:srgbClr val="DCDCAA"/>
                </a:solidFill>
                <a:effectLst/>
                <a:latin typeface="Consolas" panose="020B0609020204030204" pitchFamily="49" charset="0"/>
              </a:rPr>
              <a:t>printf</a:t>
            </a:r>
            <a:r>
              <a:rPr lang="en-US" sz="2300" b="0">
                <a:solidFill>
                  <a:srgbClr val="FFFFFF"/>
                </a:solidFill>
                <a:effectLst/>
                <a:latin typeface="Consolas" panose="020B0609020204030204" pitchFamily="49" charset="0"/>
              </a:rPr>
              <a:t>(</a:t>
            </a:r>
            <a:r>
              <a:rPr lang="en-US" sz="2300" b="0">
                <a:solidFill>
                  <a:srgbClr val="CE9178"/>
                </a:solidFill>
                <a:effectLst/>
                <a:latin typeface="Consolas" panose="020B0609020204030204" pitchFamily="49" charset="0"/>
              </a:rPr>
              <a:t>"Enter a string: "</a:t>
            </a:r>
            <a:r>
              <a:rPr lang="en-US" sz="2300" b="0">
                <a:solidFill>
                  <a:srgbClr val="FFFFFF"/>
                </a:solidFill>
                <a:effectLst/>
                <a:latin typeface="Consolas" panose="020B0609020204030204" pitchFamily="49" charset="0"/>
              </a:rPr>
              <a:t>);</a:t>
            </a:r>
          </a:p>
          <a:p>
            <a:pPr>
              <a:lnSpc>
                <a:spcPct val="120000"/>
              </a:lnSpc>
              <a:spcBef>
                <a:spcPts val="400"/>
              </a:spcBef>
              <a:spcAft>
                <a:spcPts val="200"/>
              </a:spcAft>
              <a:buNone/>
            </a:pPr>
            <a:r>
              <a:rPr lang="en-US" sz="2300" b="0">
                <a:solidFill>
                  <a:srgbClr val="FFFFFF"/>
                </a:solidFill>
                <a:effectLst/>
                <a:latin typeface="Consolas" panose="020B0609020204030204" pitchFamily="49" charset="0"/>
              </a:rPr>
              <a:t>    </a:t>
            </a:r>
            <a:r>
              <a:rPr lang="en-US" sz="2300" b="0">
                <a:solidFill>
                  <a:srgbClr val="DCDCAA"/>
                </a:solidFill>
                <a:effectLst/>
                <a:latin typeface="Consolas" panose="020B0609020204030204" pitchFamily="49" charset="0"/>
              </a:rPr>
              <a:t>echo</a:t>
            </a:r>
            <a:r>
              <a:rPr lang="en-US" sz="2300" b="0">
                <a:solidFill>
                  <a:srgbClr val="FFFFFF"/>
                </a:solidFill>
                <a:effectLst/>
                <a:latin typeface="Consolas" panose="020B0609020204030204" pitchFamily="49" charset="0"/>
              </a:rPr>
              <a:t>();</a:t>
            </a:r>
          </a:p>
          <a:p>
            <a:pPr>
              <a:lnSpc>
                <a:spcPct val="120000"/>
              </a:lnSpc>
              <a:spcBef>
                <a:spcPts val="400"/>
              </a:spcBef>
              <a:spcAft>
                <a:spcPts val="200"/>
              </a:spcAft>
              <a:buNone/>
            </a:pPr>
            <a:r>
              <a:rPr lang="en-US" sz="2300" b="0">
                <a:solidFill>
                  <a:srgbClr val="FFFFFF"/>
                </a:solidFill>
                <a:effectLst/>
                <a:latin typeface="Consolas" panose="020B0609020204030204" pitchFamily="49" charset="0"/>
              </a:rPr>
              <a:t>    </a:t>
            </a:r>
            <a:r>
              <a:rPr lang="en-US" sz="2300" b="0">
                <a:solidFill>
                  <a:srgbClr val="C586C0"/>
                </a:solidFill>
                <a:effectLst/>
                <a:latin typeface="Consolas" panose="020B0609020204030204" pitchFamily="49" charset="0"/>
              </a:rPr>
              <a:t>return</a:t>
            </a:r>
            <a:r>
              <a:rPr lang="en-US" sz="2300" b="0">
                <a:solidFill>
                  <a:srgbClr val="FFFFFF"/>
                </a:solidFill>
                <a:effectLst/>
                <a:latin typeface="Consolas" panose="020B0609020204030204" pitchFamily="49" charset="0"/>
              </a:rPr>
              <a:t> </a:t>
            </a:r>
            <a:r>
              <a:rPr lang="en-US" sz="2300" b="0">
                <a:solidFill>
                  <a:srgbClr val="B5CEA8"/>
                </a:solidFill>
                <a:effectLst/>
                <a:latin typeface="Consolas" panose="020B0609020204030204" pitchFamily="49" charset="0"/>
              </a:rPr>
              <a:t>0</a:t>
            </a:r>
            <a:r>
              <a:rPr lang="en-US" sz="2300" b="0">
                <a:solidFill>
                  <a:srgbClr val="FFFFFF"/>
                </a:solidFill>
                <a:effectLst/>
                <a:latin typeface="Consolas" panose="020B0609020204030204" pitchFamily="49" charset="0"/>
              </a:rPr>
              <a:t>;</a:t>
            </a:r>
          </a:p>
          <a:p>
            <a:pPr>
              <a:lnSpc>
                <a:spcPct val="120000"/>
              </a:lnSpc>
              <a:spcBef>
                <a:spcPts val="400"/>
              </a:spcBef>
              <a:spcAft>
                <a:spcPts val="200"/>
              </a:spcAft>
              <a:buNone/>
            </a:pPr>
            <a:r>
              <a:rPr lang="en-US" sz="2300" b="0">
                <a:solidFill>
                  <a:srgbClr val="FFFFFF"/>
                </a:solidFill>
                <a:effectLst/>
                <a:latin typeface="Consolas" panose="020B0609020204030204" pitchFamily="49" charset="0"/>
              </a:rPr>
              <a:t>}</a:t>
            </a:r>
            <a:endParaRPr lang="en-US" sz="2300">
              <a:solidFill>
                <a:srgbClr val="569CD6"/>
              </a:solidFill>
              <a:latin typeface="Consolas" panose="020B0609020204030204" pitchFamily="49" charset="0"/>
            </a:endParaRPr>
          </a:p>
          <a:p>
            <a:pPr>
              <a:lnSpc>
                <a:spcPct val="120000"/>
              </a:lnSpc>
              <a:spcBef>
                <a:spcPts val="400"/>
              </a:spcBef>
              <a:spcAft>
                <a:spcPts val="200"/>
              </a:spcAft>
              <a:buNone/>
            </a:pPr>
            <a:r>
              <a:rPr lang="en-US" sz="2300" b="0">
                <a:solidFill>
                  <a:srgbClr val="569CD6"/>
                </a:solidFill>
                <a:effectLst/>
                <a:latin typeface="Consolas" panose="020B0609020204030204" pitchFamily="49" charset="0"/>
              </a:rPr>
              <a:t>void</a:t>
            </a:r>
            <a:r>
              <a:rPr lang="en-US" sz="2300" b="0">
                <a:solidFill>
                  <a:srgbClr val="FFFFFF"/>
                </a:solidFill>
                <a:effectLst/>
                <a:latin typeface="Consolas" panose="020B0609020204030204" pitchFamily="49" charset="0"/>
              </a:rPr>
              <a:t> </a:t>
            </a:r>
            <a:r>
              <a:rPr lang="en-US" sz="2300" b="0">
                <a:solidFill>
                  <a:srgbClr val="DCDCAA"/>
                </a:solidFill>
                <a:effectLst/>
                <a:latin typeface="Consolas" panose="020B0609020204030204" pitchFamily="49" charset="0"/>
              </a:rPr>
              <a:t>echo</a:t>
            </a:r>
            <a:r>
              <a:rPr lang="en-US" sz="2300" b="0">
                <a:solidFill>
                  <a:srgbClr val="FFFFFF"/>
                </a:solidFill>
                <a:effectLst/>
                <a:latin typeface="Consolas" panose="020B0609020204030204" pitchFamily="49" charset="0"/>
              </a:rPr>
              <a:t>() {</a:t>
            </a:r>
          </a:p>
          <a:p>
            <a:pPr>
              <a:lnSpc>
                <a:spcPct val="120000"/>
              </a:lnSpc>
              <a:spcBef>
                <a:spcPts val="400"/>
              </a:spcBef>
              <a:spcAft>
                <a:spcPts val="200"/>
              </a:spcAft>
              <a:buNone/>
            </a:pPr>
            <a:r>
              <a:rPr lang="en-US" sz="2300" b="0">
                <a:solidFill>
                  <a:srgbClr val="FFFFFF"/>
                </a:solidFill>
                <a:effectLst/>
                <a:latin typeface="Consolas" panose="020B0609020204030204" pitchFamily="49" charset="0"/>
              </a:rPr>
              <a:t>    </a:t>
            </a:r>
            <a:r>
              <a:rPr lang="en-US" sz="2300" b="0">
                <a:solidFill>
                  <a:srgbClr val="569CD6"/>
                </a:solidFill>
                <a:effectLst/>
                <a:latin typeface="Consolas" panose="020B0609020204030204" pitchFamily="49" charset="0"/>
              </a:rPr>
              <a:t>char</a:t>
            </a:r>
            <a:r>
              <a:rPr lang="en-US" sz="2300" b="0">
                <a:solidFill>
                  <a:srgbClr val="FFFFFF"/>
                </a:solidFill>
                <a:effectLst/>
                <a:latin typeface="Consolas" panose="020B0609020204030204" pitchFamily="49" charset="0"/>
              </a:rPr>
              <a:t> </a:t>
            </a:r>
            <a:r>
              <a:rPr lang="en-US" sz="2300" b="0" err="1">
                <a:solidFill>
                  <a:srgbClr val="9CDCFE"/>
                </a:solidFill>
                <a:effectLst/>
                <a:latin typeface="Consolas" panose="020B0609020204030204" pitchFamily="49" charset="0"/>
              </a:rPr>
              <a:t>buf</a:t>
            </a:r>
            <a:r>
              <a:rPr lang="en-US" sz="2300" b="0">
                <a:solidFill>
                  <a:srgbClr val="FFFFFF"/>
                </a:solidFill>
                <a:effectLst/>
                <a:latin typeface="Consolas" panose="020B0609020204030204" pitchFamily="49" charset="0"/>
              </a:rPr>
              <a:t>[</a:t>
            </a:r>
            <a:r>
              <a:rPr lang="en-US" sz="2300" b="0">
                <a:solidFill>
                  <a:srgbClr val="B5CEA8"/>
                </a:solidFill>
                <a:effectLst/>
                <a:latin typeface="Consolas" panose="020B0609020204030204" pitchFamily="49" charset="0"/>
              </a:rPr>
              <a:t>8</a:t>
            </a:r>
            <a:r>
              <a:rPr lang="en-US" sz="2300" b="0">
                <a:solidFill>
                  <a:srgbClr val="FFFFFF"/>
                </a:solidFill>
                <a:effectLst/>
                <a:latin typeface="Consolas" panose="020B0609020204030204" pitchFamily="49" charset="0"/>
              </a:rPr>
              <a:t>];</a:t>
            </a:r>
          </a:p>
          <a:p>
            <a:pPr>
              <a:lnSpc>
                <a:spcPct val="120000"/>
              </a:lnSpc>
              <a:spcBef>
                <a:spcPts val="400"/>
              </a:spcBef>
              <a:spcAft>
                <a:spcPts val="200"/>
              </a:spcAft>
              <a:buNone/>
            </a:pPr>
            <a:r>
              <a:rPr lang="en-US" sz="2300" b="0">
                <a:solidFill>
                  <a:srgbClr val="FFFFFF"/>
                </a:solidFill>
                <a:effectLst/>
                <a:latin typeface="Consolas" panose="020B0609020204030204" pitchFamily="49" charset="0"/>
              </a:rPr>
              <a:t>    </a:t>
            </a:r>
            <a:r>
              <a:rPr lang="en-US" sz="2300" b="0">
                <a:solidFill>
                  <a:srgbClr val="DCDCAA"/>
                </a:solidFill>
                <a:effectLst/>
                <a:latin typeface="Consolas" panose="020B0609020204030204" pitchFamily="49" charset="0"/>
              </a:rPr>
              <a:t>gets</a:t>
            </a:r>
            <a:r>
              <a:rPr lang="en-US" sz="2300" b="0">
                <a:solidFill>
                  <a:srgbClr val="FFFFFF"/>
                </a:solidFill>
                <a:effectLst/>
                <a:latin typeface="Consolas" panose="020B0609020204030204" pitchFamily="49" charset="0"/>
              </a:rPr>
              <a:t>(</a:t>
            </a:r>
            <a:r>
              <a:rPr lang="en-US" sz="2300" b="0" err="1">
                <a:solidFill>
                  <a:srgbClr val="FFFFFF"/>
                </a:solidFill>
                <a:effectLst/>
                <a:latin typeface="Consolas" panose="020B0609020204030204" pitchFamily="49" charset="0"/>
              </a:rPr>
              <a:t>buf</a:t>
            </a:r>
            <a:r>
              <a:rPr lang="en-US" sz="2300" b="0">
                <a:solidFill>
                  <a:srgbClr val="FFFFFF"/>
                </a:solidFill>
                <a:effectLst/>
                <a:latin typeface="Consolas" panose="020B0609020204030204" pitchFamily="49" charset="0"/>
              </a:rPr>
              <a:t>);</a:t>
            </a:r>
          </a:p>
          <a:p>
            <a:pPr>
              <a:lnSpc>
                <a:spcPct val="120000"/>
              </a:lnSpc>
              <a:spcBef>
                <a:spcPts val="400"/>
              </a:spcBef>
              <a:spcAft>
                <a:spcPts val="200"/>
              </a:spcAft>
              <a:buNone/>
            </a:pPr>
            <a:r>
              <a:rPr lang="en-US" sz="2300" b="0">
                <a:solidFill>
                  <a:srgbClr val="FFFFFF"/>
                </a:solidFill>
                <a:effectLst/>
                <a:latin typeface="Consolas" panose="020B0609020204030204" pitchFamily="49" charset="0"/>
              </a:rPr>
              <a:t>    </a:t>
            </a:r>
            <a:r>
              <a:rPr lang="en-US" sz="2300" b="0" err="1">
                <a:solidFill>
                  <a:srgbClr val="DCDCAA"/>
                </a:solidFill>
                <a:effectLst/>
                <a:latin typeface="Consolas" panose="020B0609020204030204" pitchFamily="49" charset="0"/>
              </a:rPr>
              <a:t>printf</a:t>
            </a:r>
            <a:r>
              <a:rPr lang="en-US" sz="2300" b="0">
                <a:solidFill>
                  <a:srgbClr val="FFFFFF"/>
                </a:solidFill>
                <a:effectLst/>
                <a:latin typeface="Consolas" panose="020B0609020204030204" pitchFamily="49" charset="0"/>
              </a:rPr>
              <a:t>(</a:t>
            </a:r>
            <a:r>
              <a:rPr lang="en-US" sz="2300" b="0">
                <a:solidFill>
                  <a:srgbClr val="CE9178"/>
                </a:solidFill>
                <a:effectLst/>
                <a:latin typeface="Consolas" panose="020B0609020204030204" pitchFamily="49" charset="0"/>
              </a:rPr>
              <a:t>"%s"</a:t>
            </a:r>
            <a:r>
              <a:rPr lang="en-US" sz="2300" b="0">
                <a:solidFill>
                  <a:srgbClr val="FFFFFF"/>
                </a:solidFill>
                <a:effectLst/>
                <a:latin typeface="Consolas" panose="020B0609020204030204" pitchFamily="49" charset="0"/>
              </a:rPr>
              <a:t>, </a:t>
            </a:r>
            <a:r>
              <a:rPr lang="en-US" sz="2300" b="0" err="1">
                <a:solidFill>
                  <a:srgbClr val="FFFFFF"/>
                </a:solidFill>
                <a:effectLst/>
                <a:latin typeface="Consolas" panose="020B0609020204030204" pitchFamily="49" charset="0"/>
              </a:rPr>
              <a:t>buf</a:t>
            </a:r>
            <a:r>
              <a:rPr lang="en-US" sz="2300" b="0">
                <a:solidFill>
                  <a:srgbClr val="FFFFFF"/>
                </a:solidFill>
                <a:effectLst/>
                <a:latin typeface="Consolas" panose="020B0609020204030204" pitchFamily="49" charset="0"/>
              </a:rPr>
              <a:t>);</a:t>
            </a:r>
          </a:p>
          <a:p>
            <a:pPr>
              <a:lnSpc>
                <a:spcPct val="120000"/>
              </a:lnSpc>
              <a:spcBef>
                <a:spcPts val="400"/>
              </a:spcBef>
              <a:spcAft>
                <a:spcPts val="200"/>
              </a:spcAft>
              <a:buNone/>
            </a:pPr>
            <a:r>
              <a:rPr lang="en-US" sz="2300" b="0">
                <a:solidFill>
                  <a:srgbClr val="FFFFFF"/>
                </a:solidFill>
                <a:effectLst/>
                <a:latin typeface="Consolas" panose="020B0609020204030204" pitchFamily="49" charset="0"/>
              </a:rPr>
              <a:t>}</a:t>
            </a:r>
          </a:p>
          <a:p>
            <a:pPr marL="45720" indent="0">
              <a:lnSpc>
                <a:spcPct val="120000"/>
              </a:lnSpc>
              <a:spcBef>
                <a:spcPts val="400"/>
              </a:spcBef>
              <a:spcAft>
                <a:spcPts val="400"/>
              </a:spcAft>
              <a:buNone/>
            </a:pPr>
            <a:endParaRPr lang="en-US"/>
          </a:p>
        </p:txBody>
      </p:sp>
      <p:sp>
        <p:nvSpPr>
          <p:cNvPr id="5" name="Footer Placeholder 4">
            <a:extLst>
              <a:ext uri="{FF2B5EF4-FFF2-40B4-BE49-F238E27FC236}">
                <a16:creationId xmlns:a16="http://schemas.microsoft.com/office/drawing/2014/main" id="{7F336ED7-2215-0C81-82EF-CF4322ED71F9}"/>
              </a:ext>
            </a:extLst>
          </p:cNvPr>
          <p:cNvSpPr>
            <a:spLocks noGrp="1"/>
          </p:cNvSpPr>
          <p:nvPr>
            <p:ph type="ftr" sz="quarter" idx="11"/>
          </p:nvPr>
        </p:nvSpPr>
        <p:spPr/>
        <p:txBody>
          <a:bodyPr/>
          <a:lstStyle/>
          <a:p>
            <a:r>
              <a:rPr lang="en-US"/>
              <a:t>CSE 374 SP26  Lecture C Memory Details, Professor Hazen</a:t>
            </a:r>
          </a:p>
        </p:txBody>
      </p:sp>
      <p:sp>
        <p:nvSpPr>
          <p:cNvPr id="6" name="Slide Number Placeholder 5">
            <a:extLst>
              <a:ext uri="{FF2B5EF4-FFF2-40B4-BE49-F238E27FC236}">
                <a16:creationId xmlns:a16="http://schemas.microsoft.com/office/drawing/2014/main" id="{F51B9B8E-2D35-3DC1-9DAE-DF98C576CE82}"/>
              </a:ext>
            </a:extLst>
          </p:cNvPr>
          <p:cNvSpPr>
            <a:spLocks noGrp="1"/>
          </p:cNvSpPr>
          <p:nvPr>
            <p:ph type="sldNum" sz="quarter" idx="12"/>
          </p:nvPr>
        </p:nvSpPr>
        <p:spPr/>
        <p:txBody>
          <a:bodyPr/>
          <a:lstStyle/>
          <a:p>
            <a:fld id="{4FAB73BC-B049-4115-A692-8D63A059BFB8}" type="slidenum">
              <a:rPr lang="en-US" smtClean="0"/>
              <a:t>8</a:t>
            </a:fld>
            <a:endParaRPr lang="en-US"/>
          </a:p>
        </p:txBody>
      </p:sp>
    </p:spTree>
    <p:extLst>
      <p:ext uri="{BB962C8B-B14F-4D97-AF65-F5344CB8AC3E}">
        <p14:creationId xmlns:p14="http://schemas.microsoft.com/office/powerpoint/2010/main" val="1105997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AED02A-22B3-1CFA-3F40-99D022AB6365}"/>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88149792-FBD0-96B3-2033-08F4EC1DB494}"/>
              </a:ext>
            </a:extLst>
          </p:cNvPr>
          <p:cNvSpPr>
            <a:spLocks noGrp="1"/>
          </p:cNvSpPr>
          <p:nvPr>
            <p:ph type="title"/>
          </p:nvPr>
        </p:nvSpPr>
        <p:spPr/>
        <p:txBody>
          <a:bodyPr/>
          <a:lstStyle/>
          <a:p>
            <a:r>
              <a:rPr lang="en-US"/>
              <a:t>Memory – buffers can still break!</a:t>
            </a:r>
          </a:p>
        </p:txBody>
      </p:sp>
      <p:grpSp>
        <p:nvGrpSpPr>
          <p:cNvPr id="80" name="Group 79" descr="memory schematic with the 8 bytes and two extra highlighted with helloagaIN">
            <a:extLst>
              <a:ext uri="{FF2B5EF4-FFF2-40B4-BE49-F238E27FC236}">
                <a16:creationId xmlns:a16="http://schemas.microsoft.com/office/drawing/2014/main" id="{2E9C6DA4-6B6C-1E07-F655-B9DB3B323EFB}"/>
              </a:ext>
            </a:extLst>
          </p:cNvPr>
          <p:cNvGrpSpPr/>
          <p:nvPr/>
        </p:nvGrpSpPr>
        <p:grpSpPr>
          <a:xfrm>
            <a:off x="609600" y="1964467"/>
            <a:ext cx="10972800" cy="587232"/>
            <a:chOff x="1385699" y="2228997"/>
            <a:chExt cx="10972800" cy="587232"/>
          </a:xfrm>
        </p:grpSpPr>
        <p:grpSp>
          <p:nvGrpSpPr>
            <p:cNvPr id="10" name="Group 9">
              <a:extLst>
                <a:ext uri="{FF2B5EF4-FFF2-40B4-BE49-F238E27FC236}">
                  <a16:creationId xmlns:a16="http://schemas.microsoft.com/office/drawing/2014/main" id="{01E24C38-30D4-F662-4CB3-2CBC053E0574}"/>
                </a:ext>
              </a:extLst>
            </p:cNvPr>
            <p:cNvGrpSpPr/>
            <p:nvPr/>
          </p:nvGrpSpPr>
          <p:grpSpPr>
            <a:xfrm>
              <a:off x="5043299" y="2228999"/>
              <a:ext cx="3645016" cy="584777"/>
              <a:chOff x="2206305" y="2055206"/>
              <a:chExt cx="3645016" cy="584777"/>
            </a:xfrm>
            <a:solidFill>
              <a:schemeClr val="accent6">
                <a:lumMod val="20000"/>
                <a:lumOff val="80000"/>
              </a:schemeClr>
            </a:solidFill>
          </p:grpSpPr>
          <p:sp>
            <p:nvSpPr>
              <p:cNvPr id="20" name="TextBox 19">
                <a:extLst>
                  <a:ext uri="{FF2B5EF4-FFF2-40B4-BE49-F238E27FC236}">
                    <a16:creationId xmlns:a16="http://schemas.microsoft.com/office/drawing/2014/main" id="{995ADB37-3B66-0396-2FB2-622170D23D02}"/>
                  </a:ext>
                </a:extLst>
              </p:cNvPr>
              <p:cNvSpPr txBox="1"/>
              <p:nvPr/>
            </p:nvSpPr>
            <p:spPr>
              <a:xfrm>
                <a:off x="22063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a:t>
                </a:r>
              </a:p>
            </p:txBody>
          </p:sp>
          <p:sp>
            <p:nvSpPr>
              <p:cNvPr id="21" name="TextBox 20">
                <a:extLst>
                  <a:ext uri="{FF2B5EF4-FFF2-40B4-BE49-F238E27FC236}">
                    <a16:creationId xmlns:a16="http://schemas.microsoft.com/office/drawing/2014/main" id="{7652D870-AF5E-BC27-BD7C-BE8879F1ABA7}"/>
                  </a:ext>
                </a:extLst>
              </p:cNvPr>
              <p:cNvSpPr txBox="1"/>
              <p:nvPr/>
            </p:nvSpPr>
            <p:spPr>
              <a:xfrm>
                <a:off x="2663505" y="2055208"/>
                <a:ext cx="444616" cy="584775"/>
              </a:xfrm>
              <a:prstGeom prst="rect">
                <a:avLst/>
              </a:prstGeom>
              <a:solidFill>
                <a:schemeClr val="accent2"/>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i</a:t>
                </a:r>
              </a:p>
            </p:txBody>
          </p:sp>
          <p:sp>
            <p:nvSpPr>
              <p:cNvPr id="22" name="TextBox 21">
                <a:extLst>
                  <a:ext uri="{FF2B5EF4-FFF2-40B4-BE49-F238E27FC236}">
                    <a16:creationId xmlns:a16="http://schemas.microsoft.com/office/drawing/2014/main" id="{872B26EB-87BC-E88A-3E1D-BA74453E3D45}"/>
                  </a:ext>
                </a:extLst>
              </p:cNvPr>
              <p:cNvSpPr txBox="1"/>
              <p:nvPr/>
            </p:nvSpPr>
            <p:spPr>
              <a:xfrm>
                <a:off x="35779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31" name="TextBox 30">
                <a:extLst>
                  <a:ext uri="{FF2B5EF4-FFF2-40B4-BE49-F238E27FC236}">
                    <a16:creationId xmlns:a16="http://schemas.microsoft.com/office/drawing/2014/main" id="{E1D43D28-4856-EE71-121C-8C20035D71C0}"/>
                  </a:ext>
                </a:extLst>
              </p:cNvPr>
              <p:cNvSpPr txBox="1"/>
              <p:nvPr/>
            </p:nvSpPr>
            <p:spPr>
              <a:xfrm>
                <a:off x="40351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32" name="TextBox 31">
                <a:extLst>
                  <a:ext uri="{FF2B5EF4-FFF2-40B4-BE49-F238E27FC236}">
                    <a16:creationId xmlns:a16="http://schemas.microsoft.com/office/drawing/2014/main" id="{5102B76F-B116-49FD-639B-2B972FCF1B41}"/>
                  </a:ext>
                </a:extLst>
              </p:cNvPr>
              <p:cNvSpPr txBox="1"/>
              <p:nvPr/>
            </p:nvSpPr>
            <p:spPr>
              <a:xfrm>
                <a:off x="49495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33" name="TextBox 32">
                <a:extLst>
                  <a:ext uri="{FF2B5EF4-FFF2-40B4-BE49-F238E27FC236}">
                    <a16:creationId xmlns:a16="http://schemas.microsoft.com/office/drawing/2014/main" id="{E1330E83-24B8-0731-1CE7-205EEC5325D5}"/>
                  </a:ext>
                </a:extLst>
              </p:cNvPr>
              <p:cNvSpPr txBox="1"/>
              <p:nvPr/>
            </p:nvSpPr>
            <p:spPr>
              <a:xfrm>
                <a:off x="44923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34" name="TextBox 33">
                <a:extLst>
                  <a:ext uri="{FF2B5EF4-FFF2-40B4-BE49-F238E27FC236}">
                    <a16:creationId xmlns:a16="http://schemas.microsoft.com/office/drawing/2014/main" id="{075F3FAC-337D-4CF0-FD06-EF3EBF7F84CF}"/>
                  </a:ext>
                </a:extLst>
              </p:cNvPr>
              <p:cNvSpPr txBox="1"/>
              <p:nvPr/>
            </p:nvSpPr>
            <p:spPr>
              <a:xfrm>
                <a:off x="3120705" y="2055208"/>
                <a:ext cx="444616" cy="584775"/>
              </a:xfrm>
              <a:prstGeom prst="rect">
                <a:avLst/>
              </a:prstGeom>
              <a:solidFill>
                <a:schemeClr val="accent2"/>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n</a:t>
                </a:r>
              </a:p>
            </p:txBody>
          </p:sp>
          <p:sp>
            <p:nvSpPr>
              <p:cNvPr id="35" name="TextBox 34">
                <a:extLst>
                  <a:ext uri="{FF2B5EF4-FFF2-40B4-BE49-F238E27FC236}">
                    <a16:creationId xmlns:a16="http://schemas.microsoft.com/office/drawing/2014/main" id="{46F4CBD2-108A-E43E-BB00-E1798DE48B1F}"/>
                  </a:ext>
                </a:extLst>
              </p:cNvPr>
              <p:cNvSpPr txBox="1"/>
              <p:nvPr/>
            </p:nvSpPr>
            <p:spPr>
              <a:xfrm>
                <a:off x="54067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grpSp>
        <p:grpSp>
          <p:nvGrpSpPr>
            <p:cNvPr id="11" name="Group 10">
              <a:extLst>
                <a:ext uri="{FF2B5EF4-FFF2-40B4-BE49-F238E27FC236}">
                  <a16:creationId xmlns:a16="http://schemas.microsoft.com/office/drawing/2014/main" id="{29017BEF-B198-1B48-5637-77673B75B7AB}"/>
                </a:ext>
              </a:extLst>
            </p:cNvPr>
            <p:cNvGrpSpPr/>
            <p:nvPr/>
          </p:nvGrpSpPr>
          <p:grpSpPr>
            <a:xfrm>
              <a:off x="1385699" y="2231452"/>
              <a:ext cx="3645016" cy="584777"/>
              <a:chOff x="2206305" y="2055206"/>
              <a:chExt cx="3645016" cy="584777"/>
            </a:xfrm>
            <a:solidFill>
              <a:schemeClr val="accent6">
                <a:lumMod val="20000"/>
                <a:lumOff val="80000"/>
              </a:schemeClr>
            </a:solidFill>
          </p:grpSpPr>
          <p:sp>
            <p:nvSpPr>
              <p:cNvPr id="12" name="TextBox 11">
                <a:extLst>
                  <a:ext uri="{FF2B5EF4-FFF2-40B4-BE49-F238E27FC236}">
                    <a16:creationId xmlns:a16="http://schemas.microsoft.com/office/drawing/2014/main" id="{AE770E96-BF2D-56FD-C655-D79F3EBE4CC6}"/>
                  </a:ext>
                </a:extLst>
              </p:cNvPr>
              <p:cNvSpPr txBox="1"/>
              <p:nvPr/>
            </p:nvSpPr>
            <p:spPr>
              <a:xfrm>
                <a:off x="22063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13" name="TextBox 12">
                <a:extLst>
                  <a:ext uri="{FF2B5EF4-FFF2-40B4-BE49-F238E27FC236}">
                    <a16:creationId xmlns:a16="http://schemas.microsoft.com/office/drawing/2014/main" id="{CD648B51-243F-0EA2-241D-39D721E3A5FD}"/>
                  </a:ext>
                </a:extLst>
              </p:cNvPr>
              <p:cNvSpPr txBox="1"/>
              <p:nvPr/>
            </p:nvSpPr>
            <p:spPr>
              <a:xfrm>
                <a:off x="26635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h</a:t>
                </a:r>
              </a:p>
            </p:txBody>
          </p:sp>
          <p:sp>
            <p:nvSpPr>
              <p:cNvPr id="14" name="TextBox 13">
                <a:extLst>
                  <a:ext uri="{FF2B5EF4-FFF2-40B4-BE49-F238E27FC236}">
                    <a16:creationId xmlns:a16="http://schemas.microsoft.com/office/drawing/2014/main" id="{C4F2B2A3-9B66-7B2E-35A2-F5A0198E67E9}"/>
                  </a:ext>
                </a:extLst>
              </p:cNvPr>
              <p:cNvSpPr txBox="1"/>
              <p:nvPr/>
            </p:nvSpPr>
            <p:spPr>
              <a:xfrm>
                <a:off x="35779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l</a:t>
                </a:r>
              </a:p>
            </p:txBody>
          </p:sp>
          <p:sp>
            <p:nvSpPr>
              <p:cNvPr id="15" name="TextBox 14">
                <a:extLst>
                  <a:ext uri="{FF2B5EF4-FFF2-40B4-BE49-F238E27FC236}">
                    <a16:creationId xmlns:a16="http://schemas.microsoft.com/office/drawing/2014/main" id="{60F764BD-DFE0-F4CB-1305-E7A1D85BA035}"/>
                  </a:ext>
                </a:extLst>
              </p:cNvPr>
              <p:cNvSpPr txBox="1"/>
              <p:nvPr/>
            </p:nvSpPr>
            <p:spPr>
              <a:xfrm>
                <a:off x="40351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l</a:t>
                </a:r>
              </a:p>
            </p:txBody>
          </p:sp>
          <p:sp>
            <p:nvSpPr>
              <p:cNvPr id="16" name="TextBox 15">
                <a:extLst>
                  <a:ext uri="{FF2B5EF4-FFF2-40B4-BE49-F238E27FC236}">
                    <a16:creationId xmlns:a16="http://schemas.microsoft.com/office/drawing/2014/main" id="{76CD95A0-96B1-5608-00D5-4242F23C62BC}"/>
                  </a:ext>
                </a:extLst>
              </p:cNvPr>
              <p:cNvSpPr txBox="1"/>
              <p:nvPr/>
            </p:nvSpPr>
            <p:spPr>
              <a:xfrm>
                <a:off x="49495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a:t>
                </a:r>
              </a:p>
            </p:txBody>
          </p:sp>
          <p:sp>
            <p:nvSpPr>
              <p:cNvPr id="17" name="TextBox 16">
                <a:extLst>
                  <a:ext uri="{FF2B5EF4-FFF2-40B4-BE49-F238E27FC236}">
                    <a16:creationId xmlns:a16="http://schemas.microsoft.com/office/drawing/2014/main" id="{DE6E47C9-599A-207E-9D1C-0479AF3F9A62}"/>
                  </a:ext>
                </a:extLst>
              </p:cNvPr>
              <p:cNvSpPr txBox="1"/>
              <p:nvPr/>
            </p:nvSpPr>
            <p:spPr>
              <a:xfrm>
                <a:off x="44923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o</a:t>
                </a:r>
              </a:p>
            </p:txBody>
          </p:sp>
          <p:sp>
            <p:nvSpPr>
              <p:cNvPr id="18" name="TextBox 17">
                <a:extLst>
                  <a:ext uri="{FF2B5EF4-FFF2-40B4-BE49-F238E27FC236}">
                    <a16:creationId xmlns:a16="http://schemas.microsoft.com/office/drawing/2014/main" id="{6742BA88-44B2-B6A9-641E-877D2393C280}"/>
                  </a:ext>
                </a:extLst>
              </p:cNvPr>
              <p:cNvSpPr txBox="1"/>
              <p:nvPr/>
            </p:nvSpPr>
            <p:spPr>
              <a:xfrm>
                <a:off x="3120705" y="2055208"/>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e</a:t>
                </a:r>
              </a:p>
            </p:txBody>
          </p:sp>
          <p:sp>
            <p:nvSpPr>
              <p:cNvPr id="19" name="TextBox 18">
                <a:extLst>
                  <a:ext uri="{FF2B5EF4-FFF2-40B4-BE49-F238E27FC236}">
                    <a16:creationId xmlns:a16="http://schemas.microsoft.com/office/drawing/2014/main" id="{AD82412B-121F-5C22-85FE-7FC9585372DC}"/>
                  </a:ext>
                </a:extLst>
              </p:cNvPr>
              <p:cNvSpPr txBox="1"/>
              <p:nvPr/>
            </p:nvSpPr>
            <p:spPr>
              <a:xfrm>
                <a:off x="5406705" y="2055206"/>
                <a:ext cx="444616" cy="584775"/>
              </a:xfrm>
              <a:prstGeom prst="rect">
                <a:avLst/>
              </a:prstGeom>
              <a:solidFill>
                <a:schemeClr val="accent5">
                  <a:lumMod val="20000"/>
                  <a:lumOff val="80000"/>
                </a:schemeClr>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g</a:t>
                </a:r>
              </a:p>
            </p:txBody>
          </p:sp>
        </p:grpSp>
        <p:grpSp>
          <p:nvGrpSpPr>
            <p:cNvPr id="70" name="Group 69">
              <a:extLst>
                <a:ext uri="{FF2B5EF4-FFF2-40B4-BE49-F238E27FC236}">
                  <a16:creationId xmlns:a16="http://schemas.microsoft.com/office/drawing/2014/main" id="{17008E77-8943-C9CD-6BAA-B4E7BA55657B}"/>
                </a:ext>
              </a:extLst>
            </p:cNvPr>
            <p:cNvGrpSpPr/>
            <p:nvPr/>
          </p:nvGrpSpPr>
          <p:grpSpPr>
            <a:xfrm>
              <a:off x="8713483" y="2228997"/>
              <a:ext cx="3645016" cy="584777"/>
              <a:chOff x="2206305" y="2055206"/>
              <a:chExt cx="3645016" cy="584777"/>
            </a:xfrm>
            <a:solidFill>
              <a:schemeClr val="accent6">
                <a:lumMod val="20000"/>
                <a:lumOff val="80000"/>
              </a:schemeClr>
            </a:solidFill>
          </p:grpSpPr>
          <p:sp>
            <p:nvSpPr>
              <p:cNvPr id="71" name="TextBox 70">
                <a:extLst>
                  <a:ext uri="{FF2B5EF4-FFF2-40B4-BE49-F238E27FC236}">
                    <a16:creationId xmlns:a16="http://schemas.microsoft.com/office/drawing/2014/main" id="{2E5753E1-B54A-0B5D-812F-59F19FF0231B}"/>
                  </a:ext>
                </a:extLst>
              </p:cNvPr>
              <p:cNvSpPr txBox="1"/>
              <p:nvPr/>
            </p:nvSpPr>
            <p:spPr>
              <a:xfrm>
                <a:off x="22063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2" name="TextBox 71">
                <a:extLst>
                  <a:ext uri="{FF2B5EF4-FFF2-40B4-BE49-F238E27FC236}">
                    <a16:creationId xmlns:a16="http://schemas.microsoft.com/office/drawing/2014/main" id="{0AFB76E5-41B7-525F-F84F-765D407240D6}"/>
                  </a:ext>
                </a:extLst>
              </p:cNvPr>
              <p:cNvSpPr txBox="1"/>
              <p:nvPr/>
            </p:nvSpPr>
            <p:spPr>
              <a:xfrm>
                <a:off x="26635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3" name="TextBox 72">
                <a:extLst>
                  <a:ext uri="{FF2B5EF4-FFF2-40B4-BE49-F238E27FC236}">
                    <a16:creationId xmlns:a16="http://schemas.microsoft.com/office/drawing/2014/main" id="{2F699071-0FAD-811C-B41E-21FFF5DC3141}"/>
                  </a:ext>
                </a:extLst>
              </p:cNvPr>
              <p:cNvSpPr txBox="1"/>
              <p:nvPr/>
            </p:nvSpPr>
            <p:spPr>
              <a:xfrm>
                <a:off x="35779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5" name="TextBox 74">
                <a:extLst>
                  <a:ext uri="{FF2B5EF4-FFF2-40B4-BE49-F238E27FC236}">
                    <a16:creationId xmlns:a16="http://schemas.microsoft.com/office/drawing/2014/main" id="{237A97BB-EF6E-47B0-17DF-3B5D8995317B}"/>
                  </a:ext>
                </a:extLst>
              </p:cNvPr>
              <p:cNvSpPr txBox="1"/>
              <p:nvPr/>
            </p:nvSpPr>
            <p:spPr>
              <a:xfrm>
                <a:off x="40351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6" name="TextBox 75">
                <a:extLst>
                  <a:ext uri="{FF2B5EF4-FFF2-40B4-BE49-F238E27FC236}">
                    <a16:creationId xmlns:a16="http://schemas.microsoft.com/office/drawing/2014/main" id="{AAD7C100-662A-D0F3-FB16-208E2FBBBE2D}"/>
                  </a:ext>
                </a:extLst>
              </p:cNvPr>
              <p:cNvSpPr txBox="1"/>
              <p:nvPr/>
            </p:nvSpPr>
            <p:spPr>
              <a:xfrm>
                <a:off x="49495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7" name="TextBox 76">
                <a:extLst>
                  <a:ext uri="{FF2B5EF4-FFF2-40B4-BE49-F238E27FC236}">
                    <a16:creationId xmlns:a16="http://schemas.microsoft.com/office/drawing/2014/main" id="{F28FEF23-0D11-C0F2-2470-A14D4B49F38D}"/>
                  </a:ext>
                </a:extLst>
              </p:cNvPr>
              <p:cNvSpPr txBox="1"/>
              <p:nvPr/>
            </p:nvSpPr>
            <p:spPr>
              <a:xfrm>
                <a:off x="44923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8" name="TextBox 77">
                <a:extLst>
                  <a:ext uri="{FF2B5EF4-FFF2-40B4-BE49-F238E27FC236}">
                    <a16:creationId xmlns:a16="http://schemas.microsoft.com/office/drawing/2014/main" id="{8988A3B7-40FA-E8C2-A40A-49907CC8864B}"/>
                  </a:ext>
                </a:extLst>
              </p:cNvPr>
              <p:cNvSpPr txBox="1"/>
              <p:nvPr/>
            </p:nvSpPr>
            <p:spPr>
              <a:xfrm>
                <a:off x="3120705" y="2055208"/>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sp>
            <p:nvSpPr>
              <p:cNvPr id="79" name="TextBox 78">
                <a:extLst>
                  <a:ext uri="{FF2B5EF4-FFF2-40B4-BE49-F238E27FC236}">
                    <a16:creationId xmlns:a16="http://schemas.microsoft.com/office/drawing/2014/main" id="{9A7C4771-A883-0B7C-D5B0-BB4CB22514F7}"/>
                  </a:ext>
                </a:extLst>
              </p:cNvPr>
              <p:cNvSpPr txBox="1"/>
              <p:nvPr/>
            </p:nvSpPr>
            <p:spPr>
              <a:xfrm>
                <a:off x="5406705" y="2055206"/>
                <a:ext cx="444616" cy="584775"/>
              </a:xfrm>
              <a:prstGeom prst="rect">
                <a:avLst/>
              </a:prstGeom>
              <a:solidFill>
                <a:schemeClr val="accent3"/>
              </a:solid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a:t>
                </a:r>
              </a:p>
            </p:txBody>
          </p:sp>
        </p:grpSp>
      </p:grpSp>
      <p:sp>
        <p:nvSpPr>
          <p:cNvPr id="74" name="Content Placeholder 73">
            <a:extLst>
              <a:ext uri="{FF2B5EF4-FFF2-40B4-BE49-F238E27FC236}">
                <a16:creationId xmlns:a16="http://schemas.microsoft.com/office/drawing/2014/main" id="{D7E735AB-4A35-D817-C90D-79E805062869}"/>
              </a:ext>
            </a:extLst>
          </p:cNvPr>
          <p:cNvSpPr>
            <a:spLocks noGrp="1"/>
          </p:cNvSpPr>
          <p:nvPr>
            <p:ph sz="half" idx="1"/>
          </p:nvPr>
        </p:nvSpPr>
        <p:spPr>
          <a:xfrm>
            <a:off x="1143000" y="2801923"/>
            <a:ext cx="4754880" cy="3278836"/>
          </a:xfrm>
        </p:spPr>
        <p:txBody>
          <a:bodyPr>
            <a:noAutofit/>
          </a:bodyPr>
          <a:lstStyle/>
          <a:p>
            <a:pPr fontAlgn="base"/>
            <a:r>
              <a:rPr lang="en-US" sz="1800"/>
              <a:t>Even if we aren’t using a </a:t>
            </a:r>
            <a:r>
              <a:rPr lang="en-US" sz="1800" i="1"/>
              <a:t>very bad</a:t>
            </a:r>
            <a:r>
              <a:rPr lang="en-US" sz="1800"/>
              <a:t>  function like </a:t>
            </a:r>
            <a:r>
              <a:rPr lang="en-US" sz="1800">
                <a:latin typeface="Cascadia Code" panose="020B0609020000020004" pitchFamily="49" charset="0"/>
                <a:ea typeface="Cascadia Code" panose="020B0609020000020004" pitchFamily="49" charset="0"/>
                <a:cs typeface="Cascadia Code" panose="020B0609020000020004" pitchFamily="49" charset="0"/>
              </a:rPr>
              <a:t>gets</a:t>
            </a:r>
            <a:r>
              <a:rPr lang="en-US" sz="1800"/>
              <a:t>, we can break things:</a:t>
            </a:r>
          </a:p>
          <a:p>
            <a:pPr marL="45720" indent="0" fontAlgn="base">
              <a:buNone/>
            </a:pPr>
            <a:r>
              <a:rPr lang="en-US" sz="1400">
                <a:latin typeface="Cascadia Code SemiBold" panose="020B0609020000020004" pitchFamily="49" charset="0"/>
                <a:ea typeface="Cascadia Code SemiBold" panose="020B0609020000020004" pitchFamily="49" charset="0"/>
                <a:cs typeface="Cascadia Code SemiBold" panose="020B0609020000020004" pitchFamily="49" charset="0"/>
              </a:rPr>
              <a:t>[mh75@calgary cse374]$ </a:t>
            </a:r>
            <a:r>
              <a:rPr lang="en-US" sz="1400" err="1">
                <a:latin typeface="Cascadia Code SemiBold" panose="020B0609020000020004" pitchFamily="49" charset="0"/>
                <a:ea typeface="Cascadia Code SemiBold" panose="020B0609020000020004" pitchFamily="49" charset="0"/>
                <a:cs typeface="Cascadia Code SemiBold" panose="020B0609020000020004" pitchFamily="49" charset="0"/>
              </a:rPr>
              <a:t>gcc</a:t>
            </a:r>
            <a:r>
              <a:rPr lang="en-US" sz="1400">
                <a:latin typeface="Cascadia Code SemiBold" panose="020B0609020000020004" pitchFamily="49" charset="0"/>
                <a:ea typeface="Cascadia Code SemiBold" panose="020B0609020000020004" pitchFamily="49" charset="0"/>
                <a:cs typeface="Cascadia Code SemiBold" panose="020B0609020000020004" pitchFamily="49" charset="0"/>
              </a:rPr>
              <a:t> -o </a:t>
            </a:r>
            <a:r>
              <a:rPr lang="en-US" sz="1400" err="1">
                <a:latin typeface="Cascadia Code SemiBold" panose="020B0609020000020004" pitchFamily="49" charset="0"/>
                <a:ea typeface="Cascadia Code SemiBold" panose="020B0609020000020004" pitchFamily="49" charset="0"/>
                <a:cs typeface="Cascadia Code SemiBold" panose="020B0609020000020004" pitchFamily="49" charset="0"/>
              </a:rPr>
              <a:t>getsbreak</a:t>
            </a:r>
            <a:r>
              <a:rPr lang="en-US" sz="140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sz="1400" err="1">
                <a:latin typeface="Cascadia Code SemiBold" panose="020B0609020000020004" pitchFamily="49" charset="0"/>
                <a:ea typeface="Cascadia Code SemiBold" panose="020B0609020000020004" pitchFamily="49" charset="0"/>
                <a:cs typeface="Cascadia Code SemiBold" panose="020B0609020000020004" pitchFamily="49" charset="0"/>
              </a:rPr>
              <a:t>getsbreak.c</a:t>
            </a:r>
            <a:r>
              <a:rPr lang="en-US" sz="1400">
                <a:latin typeface="Cascadia Code SemiBold" panose="020B0609020000020004" pitchFamily="49" charset="0"/>
                <a:ea typeface="Cascadia Code SemiBold" panose="020B0609020000020004" pitchFamily="49" charset="0"/>
                <a:cs typeface="Cascadia Code SemiBold" panose="020B0609020000020004" pitchFamily="49" charset="0"/>
              </a:rPr>
              <a:t> </a:t>
            </a:r>
            <a:br>
              <a:rPr lang="en-US" sz="1400">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1400" err="1">
                <a:latin typeface="Cascadia Code SemiBold" panose="020B0609020000020004" pitchFamily="49" charset="0"/>
                <a:ea typeface="Cascadia Code SemiBold" panose="020B0609020000020004" pitchFamily="49" charset="0"/>
                <a:cs typeface="Cascadia Code SemiBold" panose="020B0609020000020004" pitchFamily="49" charset="0"/>
              </a:rPr>
              <a:t>getsbreak.c</a:t>
            </a:r>
            <a:r>
              <a:rPr lang="en-US" sz="1400">
                <a:latin typeface="Cascadia Code SemiBold" panose="020B0609020000020004" pitchFamily="49" charset="0"/>
                <a:ea typeface="Cascadia Code SemiBold" panose="020B0609020000020004" pitchFamily="49" charset="0"/>
                <a:cs typeface="Cascadia Code SemiBold" panose="020B0609020000020004" pitchFamily="49" charset="0"/>
              </a:rPr>
              <a:t>: In function ‘echo’:</a:t>
            </a:r>
            <a:br>
              <a:rPr lang="en-US" sz="1400">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1400">
                <a:latin typeface="Cascadia Code SemiBold" panose="020B0609020000020004" pitchFamily="49" charset="0"/>
                <a:ea typeface="Cascadia Code SemiBold" panose="020B0609020000020004" pitchFamily="49" charset="0"/>
                <a:cs typeface="Cascadia Code SemiBold" panose="020B0609020000020004" pitchFamily="49" charset="0"/>
              </a:rPr>
              <a:t>getsbreak.c:14:5: warning: ‘</a:t>
            </a:r>
            <a:r>
              <a:rPr lang="en-US" sz="1400" err="1">
                <a:latin typeface="Cascadia Code SemiBold" panose="020B0609020000020004" pitchFamily="49" charset="0"/>
                <a:ea typeface="Cascadia Code SemiBold" panose="020B0609020000020004" pitchFamily="49" charset="0"/>
                <a:cs typeface="Cascadia Code SemiBold" panose="020B0609020000020004" pitchFamily="49" charset="0"/>
              </a:rPr>
              <a:t>fgets</a:t>
            </a:r>
            <a:r>
              <a:rPr lang="en-US" sz="1400">
                <a:latin typeface="Cascadia Code SemiBold" panose="020B0609020000020004" pitchFamily="49" charset="0"/>
                <a:ea typeface="Cascadia Code SemiBold" panose="020B0609020000020004" pitchFamily="49" charset="0"/>
                <a:cs typeface="Cascadia Code SemiBold" panose="020B0609020000020004" pitchFamily="49" charset="0"/>
              </a:rPr>
              <a:t>’ writing 16 bytes into a region of size 8 overflows the destination [-</a:t>
            </a:r>
            <a:r>
              <a:rPr lang="en-US" sz="1400" err="1">
                <a:latin typeface="Cascadia Code SemiBold" panose="020B0609020000020004" pitchFamily="49" charset="0"/>
                <a:ea typeface="Cascadia Code SemiBold" panose="020B0609020000020004" pitchFamily="49" charset="0"/>
                <a:cs typeface="Cascadia Code SemiBold" panose="020B0609020000020004" pitchFamily="49" charset="0"/>
              </a:rPr>
              <a:t>Wstringop</a:t>
            </a:r>
            <a:r>
              <a:rPr lang="en-US" sz="1400">
                <a:latin typeface="Cascadia Code SemiBold" panose="020B0609020000020004" pitchFamily="49" charset="0"/>
                <a:ea typeface="Cascadia Code SemiBold" panose="020B0609020000020004" pitchFamily="49" charset="0"/>
                <a:cs typeface="Cascadia Code SemiBold" panose="020B0609020000020004" pitchFamily="49" charset="0"/>
              </a:rPr>
              <a:t>-overflow=]</a:t>
            </a:r>
            <a:br>
              <a:rPr lang="en-US" sz="1400">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1400">
                <a:latin typeface="Cascadia Code SemiBold" panose="020B0609020000020004" pitchFamily="49" charset="0"/>
                <a:ea typeface="Cascadia Code SemiBold" panose="020B0609020000020004" pitchFamily="49" charset="0"/>
                <a:cs typeface="Cascadia Code SemiBold" panose="020B0609020000020004" pitchFamily="49" charset="0"/>
              </a:rPr>
              <a:t>   14 |     </a:t>
            </a:r>
            <a:r>
              <a:rPr lang="en-US" sz="1400" err="1">
                <a:latin typeface="Cascadia Code SemiBold" panose="020B0609020000020004" pitchFamily="49" charset="0"/>
                <a:ea typeface="Cascadia Code SemiBold" panose="020B0609020000020004" pitchFamily="49" charset="0"/>
                <a:cs typeface="Cascadia Code SemiBold" panose="020B0609020000020004" pitchFamily="49" charset="0"/>
              </a:rPr>
              <a:t>fgets</a:t>
            </a:r>
            <a:r>
              <a:rPr lang="en-US" sz="1400">
                <a:latin typeface="Cascadia Code SemiBold" panose="020B0609020000020004" pitchFamily="49" charset="0"/>
                <a:ea typeface="Cascadia Code SemiBold" panose="020B0609020000020004" pitchFamily="49" charset="0"/>
                <a:cs typeface="Cascadia Code SemiBold" panose="020B0609020000020004" pitchFamily="49" charset="0"/>
              </a:rPr>
              <a:t>(</a:t>
            </a:r>
            <a:r>
              <a:rPr lang="en-US" sz="1400" err="1">
                <a:latin typeface="Cascadia Code SemiBold" panose="020B0609020000020004" pitchFamily="49" charset="0"/>
                <a:ea typeface="Cascadia Code SemiBold" panose="020B0609020000020004" pitchFamily="49" charset="0"/>
                <a:cs typeface="Cascadia Code SemiBold" panose="020B0609020000020004" pitchFamily="49" charset="0"/>
              </a:rPr>
              <a:t>buf</a:t>
            </a:r>
            <a:r>
              <a:rPr lang="en-US" sz="1400">
                <a:latin typeface="Cascadia Code SemiBold" panose="020B0609020000020004" pitchFamily="49" charset="0"/>
                <a:ea typeface="Cascadia Code SemiBold" panose="020B0609020000020004" pitchFamily="49" charset="0"/>
                <a:cs typeface="Cascadia Code SemiBold" panose="020B0609020000020004" pitchFamily="49" charset="0"/>
              </a:rPr>
              <a:t>, 16, stdin);</a:t>
            </a:r>
            <a:br>
              <a:rPr lang="en-US" sz="1400">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1400">
                <a:latin typeface="Cascadia Code SemiBold" panose="020B0609020000020004" pitchFamily="49" charset="0"/>
                <a:ea typeface="Cascadia Code SemiBold" panose="020B0609020000020004" pitchFamily="49" charset="0"/>
                <a:cs typeface="Cascadia Code SemiBold" panose="020B0609020000020004" pitchFamily="49" charset="0"/>
              </a:rPr>
              <a:t>      |     ^~~~~~~~~~~~~~~~~~~~~</a:t>
            </a:r>
          </a:p>
          <a:p>
            <a:pPr marL="45720" indent="0" fontAlgn="base">
              <a:buNone/>
            </a:pPr>
            <a:r>
              <a:rPr lang="en-US" sz="1400">
                <a:latin typeface="Cascadia Code SemiBold" panose="020B0609020000020004" pitchFamily="49" charset="0"/>
                <a:ea typeface="Cascadia Code SemiBold" panose="020B0609020000020004" pitchFamily="49" charset="0"/>
                <a:cs typeface="Cascadia Code SemiBold" panose="020B0609020000020004" pitchFamily="49" charset="0"/>
              </a:rPr>
              <a:t>[mh75@calgary cse374]$ ./</a:t>
            </a:r>
            <a:r>
              <a:rPr lang="en-US" sz="1400" err="1">
                <a:latin typeface="Cascadia Code SemiBold" panose="020B0609020000020004" pitchFamily="49" charset="0"/>
                <a:ea typeface="Cascadia Code SemiBold" panose="020B0609020000020004" pitchFamily="49" charset="0"/>
                <a:cs typeface="Cascadia Code SemiBold" panose="020B0609020000020004" pitchFamily="49" charset="0"/>
              </a:rPr>
              <a:t>getsbreak</a:t>
            </a:r>
            <a:r>
              <a:rPr lang="en-US" sz="1400">
                <a:latin typeface="Cascadia Code SemiBold" panose="020B0609020000020004" pitchFamily="49" charset="0"/>
                <a:ea typeface="Cascadia Code SemiBold" panose="020B0609020000020004" pitchFamily="49" charset="0"/>
                <a:cs typeface="Cascadia Code SemiBold" panose="020B0609020000020004" pitchFamily="49" charset="0"/>
              </a:rPr>
              <a:t> </a:t>
            </a:r>
            <a:br>
              <a:rPr lang="en-US" sz="1400">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1400">
                <a:latin typeface="Cascadia Code SemiBold" panose="020B0609020000020004" pitchFamily="49" charset="0"/>
                <a:ea typeface="Cascadia Code SemiBold" panose="020B0609020000020004" pitchFamily="49" charset="0"/>
                <a:cs typeface="Cascadia Code SemiBold" panose="020B0609020000020004" pitchFamily="49" charset="0"/>
              </a:rPr>
              <a:t>Enter a string: </a:t>
            </a:r>
            <a:r>
              <a:rPr lang="en-US" sz="1400" err="1">
                <a:latin typeface="Cascadia Code SemiBold" panose="020B0609020000020004" pitchFamily="49" charset="0"/>
                <a:ea typeface="Cascadia Code SemiBold" panose="020B0609020000020004" pitchFamily="49" charset="0"/>
                <a:cs typeface="Cascadia Code SemiBold" panose="020B0609020000020004" pitchFamily="49" charset="0"/>
              </a:rPr>
              <a:t>helloagain</a:t>
            </a:r>
            <a:br>
              <a:rPr lang="en-US" sz="1400">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1400" err="1">
                <a:latin typeface="Cascadia Code SemiBold" panose="020B0609020000020004" pitchFamily="49" charset="0"/>
                <a:ea typeface="Cascadia Code SemiBold" panose="020B0609020000020004" pitchFamily="49" charset="0"/>
                <a:cs typeface="Cascadia Code SemiBold" panose="020B0609020000020004" pitchFamily="49" charset="0"/>
              </a:rPr>
              <a:t>helloagain</a:t>
            </a:r>
            <a:br>
              <a:rPr lang="en-US" sz="1400">
                <a:latin typeface="Cascadia Code SemiBold" panose="020B0609020000020004" pitchFamily="49" charset="0"/>
                <a:ea typeface="Cascadia Code SemiBold" panose="020B0609020000020004" pitchFamily="49" charset="0"/>
                <a:cs typeface="Cascadia Code SemiBold" panose="020B0609020000020004" pitchFamily="49" charset="0"/>
              </a:rPr>
            </a:br>
            <a:r>
              <a:rPr lang="en-US" sz="1400">
                <a:latin typeface="Cascadia Code SemiBold" panose="020B0609020000020004" pitchFamily="49" charset="0"/>
                <a:ea typeface="Cascadia Code SemiBold" panose="020B0609020000020004" pitchFamily="49" charset="0"/>
                <a:cs typeface="Cascadia Code SemiBold" panose="020B0609020000020004" pitchFamily="49" charset="0"/>
              </a:rPr>
              <a:t>Segmentation fault (core dumped)</a:t>
            </a:r>
          </a:p>
        </p:txBody>
      </p:sp>
      <p:sp>
        <p:nvSpPr>
          <p:cNvPr id="81" name="Content Placeholder 80">
            <a:extLst>
              <a:ext uri="{FF2B5EF4-FFF2-40B4-BE49-F238E27FC236}">
                <a16:creationId xmlns:a16="http://schemas.microsoft.com/office/drawing/2014/main" id="{A6E90D4D-D261-316A-F540-3AF8DE53BDB3}"/>
              </a:ext>
            </a:extLst>
          </p:cNvPr>
          <p:cNvSpPr>
            <a:spLocks noGrp="1"/>
          </p:cNvSpPr>
          <p:nvPr>
            <p:ph sz="half" idx="2"/>
          </p:nvPr>
        </p:nvSpPr>
        <p:spPr>
          <a:xfrm>
            <a:off x="6267612" y="2801922"/>
            <a:ext cx="4754880" cy="3278837"/>
          </a:xfrm>
          <a:solidFill>
            <a:schemeClr val="tx1"/>
          </a:solidFill>
        </p:spPr>
        <p:txBody>
          <a:bodyPr>
            <a:normAutofit fontScale="32500" lnSpcReduction="20000"/>
          </a:bodyPr>
          <a:lstStyle/>
          <a:p>
            <a:pPr>
              <a:lnSpc>
                <a:spcPct val="120000"/>
              </a:lnSpc>
              <a:spcBef>
                <a:spcPts val="400"/>
              </a:spcBef>
              <a:spcAft>
                <a:spcPts val="200"/>
              </a:spcAft>
              <a:buNone/>
            </a:pPr>
            <a:r>
              <a:rPr lang="en-US" sz="4900" b="0">
                <a:solidFill>
                  <a:srgbClr val="569CD6"/>
                </a:solidFill>
                <a:effectLst/>
                <a:latin typeface="Consolas" panose="020B0609020204030204" pitchFamily="49" charset="0"/>
              </a:rPr>
              <a:t>int</a:t>
            </a:r>
            <a:r>
              <a:rPr lang="en-US" sz="4900" b="0">
                <a:solidFill>
                  <a:srgbClr val="FFFFFF"/>
                </a:solidFill>
                <a:effectLst/>
                <a:latin typeface="Consolas" panose="020B0609020204030204" pitchFamily="49" charset="0"/>
              </a:rPr>
              <a:t> </a:t>
            </a:r>
            <a:r>
              <a:rPr lang="en-US" sz="4900" b="0">
                <a:solidFill>
                  <a:srgbClr val="DCDCAA"/>
                </a:solidFill>
                <a:effectLst/>
                <a:latin typeface="Consolas" panose="020B0609020204030204" pitchFamily="49" charset="0"/>
              </a:rPr>
              <a:t>main</a:t>
            </a:r>
            <a:r>
              <a:rPr lang="en-US" sz="4900" b="0">
                <a:solidFill>
                  <a:srgbClr val="FFFFFF"/>
                </a:solidFill>
                <a:effectLst/>
                <a:latin typeface="Consolas" panose="020B0609020204030204" pitchFamily="49" charset="0"/>
              </a:rPr>
              <a:t> (</a:t>
            </a:r>
            <a:r>
              <a:rPr lang="en-US" sz="4900" b="0">
                <a:solidFill>
                  <a:srgbClr val="569CD6"/>
                </a:solidFill>
                <a:effectLst/>
                <a:latin typeface="Consolas" panose="020B0609020204030204" pitchFamily="49" charset="0"/>
              </a:rPr>
              <a:t>int</a:t>
            </a:r>
            <a:r>
              <a:rPr lang="en-US" sz="4900" b="0">
                <a:solidFill>
                  <a:srgbClr val="FFFFFF"/>
                </a:solidFill>
                <a:effectLst/>
                <a:latin typeface="Consolas" panose="020B0609020204030204" pitchFamily="49" charset="0"/>
              </a:rPr>
              <a:t> </a:t>
            </a:r>
            <a:r>
              <a:rPr lang="en-US" sz="4900" b="0" err="1">
                <a:solidFill>
                  <a:srgbClr val="9CDCFE"/>
                </a:solidFill>
                <a:effectLst/>
                <a:latin typeface="Consolas" panose="020B0609020204030204" pitchFamily="49" charset="0"/>
              </a:rPr>
              <a:t>argc</a:t>
            </a:r>
            <a:r>
              <a:rPr lang="en-US" sz="4900" b="0">
                <a:solidFill>
                  <a:srgbClr val="FFFFFF"/>
                </a:solidFill>
                <a:effectLst/>
                <a:latin typeface="Consolas" panose="020B0609020204030204" pitchFamily="49" charset="0"/>
              </a:rPr>
              <a:t>, </a:t>
            </a:r>
            <a:r>
              <a:rPr lang="en-US" sz="4900" b="0">
                <a:solidFill>
                  <a:srgbClr val="569CD6"/>
                </a:solidFill>
                <a:effectLst/>
                <a:latin typeface="Consolas" panose="020B0609020204030204" pitchFamily="49" charset="0"/>
              </a:rPr>
              <a:t>char</a:t>
            </a:r>
            <a:r>
              <a:rPr lang="en-US" sz="4900" b="0">
                <a:solidFill>
                  <a:srgbClr val="FFFFFF"/>
                </a:solidFill>
                <a:effectLst/>
                <a:latin typeface="Consolas" panose="020B0609020204030204" pitchFamily="49" charset="0"/>
              </a:rPr>
              <a:t> </a:t>
            </a:r>
            <a:r>
              <a:rPr lang="en-US" sz="4900" b="0">
                <a:solidFill>
                  <a:srgbClr val="D4D4D4"/>
                </a:solidFill>
                <a:effectLst/>
                <a:latin typeface="Consolas" panose="020B0609020204030204" pitchFamily="49" charset="0"/>
              </a:rPr>
              <a:t>**</a:t>
            </a:r>
            <a:r>
              <a:rPr lang="en-US" sz="4900" b="0" err="1">
                <a:solidFill>
                  <a:srgbClr val="9CDCFE"/>
                </a:solidFill>
                <a:effectLst/>
                <a:latin typeface="Consolas" panose="020B0609020204030204" pitchFamily="49" charset="0"/>
              </a:rPr>
              <a:t>argv</a:t>
            </a:r>
            <a:r>
              <a:rPr lang="en-US" sz="4900" b="0">
                <a:solidFill>
                  <a:srgbClr val="FFFFFF"/>
                </a:solidFill>
                <a:effectLst/>
                <a:latin typeface="Consolas" panose="020B0609020204030204" pitchFamily="49" charset="0"/>
              </a:rPr>
              <a:t>) {</a:t>
            </a:r>
          </a:p>
          <a:p>
            <a:pPr>
              <a:lnSpc>
                <a:spcPct val="120000"/>
              </a:lnSpc>
              <a:spcBef>
                <a:spcPts val="400"/>
              </a:spcBef>
              <a:spcAft>
                <a:spcPts val="200"/>
              </a:spcAft>
              <a:buNone/>
            </a:pPr>
            <a:r>
              <a:rPr lang="en-US" sz="4900" b="0">
                <a:solidFill>
                  <a:srgbClr val="FFFFFF"/>
                </a:solidFill>
                <a:effectLst/>
                <a:latin typeface="Consolas" panose="020B0609020204030204" pitchFamily="49" charset="0"/>
              </a:rPr>
              <a:t>    </a:t>
            </a:r>
            <a:r>
              <a:rPr lang="en-US" sz="4900" b="0" err="1">
                <a:solidFill>
                  <a:srgbClr val="DCDCAA"/>
                </a:solidFill>
                <a:effectLst/>
                <a:latin typeface="Consolas" panose="020B0609020204030204" pitchFamily="49" charset="0"/>
              </a:rPr>
              <a:t>printf</a:t>
            </a:r>
            <a:r>
              <a:rPr lang="en-US" sz="4900" b="0">
                <a:solidFill>
                  <a:srgbClr val="FFFFFF"/>
                </a:solidFill>
                <a:effectLst/>
                <a:latin typeface="Consolas" panose="020B0609020204030204" pitchFamily="49" charset="0"/>
              </a:rPr>
              <a:t>(</a:t>
            </a:r>
            <a:r>
              <a:rPr lang="en-US" sz="4900" b="0">
                <a:solidFill>
                  <a:srgbClr val="CE9178"/>
                </a:solidFill>
                <a:effectLst/>
                <a:latin typeface="Consolas" panose="020B0609020204030204" pitchFamily="49" charset="0"/>
              </a:rPr>
              <a:t>"Enter a string: "</a:t>
            </a:r>
            <a:r>
              <a:rPr lang="en-US" sz="4900" b="0">
                <a:solidFill>
                  <a:srgbClr val="FFFFFF"/>
                </a:solidFill>
                <a:effectLst/>
                <a:latin typeface="Consolas" panose="020B0609020204030204" pitchFamily="49" charset="0"/>
              </a:rPr>
              <a:t>);</a:t>
            </a:r>
          </a:p>
          <a:p>
            <a:pPr>
              <a:lnSpc>
                <a:spcPct val="120000"/>
              </a:lnSpc>
              <a:spcBef>
                <a:spcPts val="400"/>
              </a:spcBef>
              <a:spcAft>
                <a:spcPts val="200"/>
              </a:spcAft>
              <a:buNone/>
            </a:pPr>
            <a:r>
              <a:rPr lang="en-US" sz="4900" b="0">
                <a:solidFill>
                  <a:srgbClr val="FFFFFF"/>
                </a:solidFill>
                <a:effectLst/>
                <a:latin typeface="Consolas" panose="020B0609020204030204" pitchFamily="49" charset="0"/>
              </a:rPr>
              <a:t>    </a:t>
            </a:r>
            <a:r>
              <a:rPr lang="en-US" sz="4900" b="0">
                <a:solidFill>
                  <a:srgbClr val="DCDCAA"/>
                </a:solidFill>
                <a:effectLst/>
                <a:latin typeface="Consolas" panose="020B0609020204030204" pitchFamily="49" charset="0"/>
              </a:rPr>
              <a:t>echo</a:t>
            </a:r>
            <a:r>
              <a:rPr lang="en-US" sz="4900" b="0">
                <a:solidFill>
                  <a:srgbClr val="FFFFFF"/>
                </a:solidFill>
                <a:effectLst/>
                <a:latin typeface="Consolas" panose="020B0609020204030204" pitchFamily="49" charset="0"/>
              </a:rPr>
              <a:t>();</a:t>
            </a:r>
          </a:p>
          <a:p>
            <a:pPr>
              <a:lnSpc>
                <a:spcPct val="120000"/>
              </a:lnSpc>
              <a:spcBef>
                <a:spcPts val="400"/>
              </a:spcBef>
              <a:spcAft>
                <a:spcPts val="200"/>
              </a:spcAft>
              <a:buNone/>
            </a:pPr>
            <a:r>
              <a:rPr lang="en-US" sz="4900" b="0">
                <a:solidFill>
                  <a:srgbClr val="FFFFFF"/>
                </a:solidFill>
                <a:effectLst/>
                <a:latin typeface="Consolas" panose="020B0609020204030204" pitchFamily="49" charset="0"/>
              </a:rPr>
              <a:t>    </a:t>
            </a:r>
            <a:r>
              <a:rPr lang="en-US" sz="4900" b="0">
                <a:solidFill>
                  <a:srgbClr val="C586C0"/>
                </a:solidFill>
                <a:effectLst/>
                <a:latin typeface="Consolas" panose="020B0609020204030204" pitchFamily="49" charset="0"/>
              </a:rPr>
              <a:t>return</a:t>
            </a:r>
            <a:r>
              <a:rPr lang="en-US" sz="4900" b="0">
                <a:solidFill>
                  <a:srgbClr val="FFFFFF"/>
                </a:solidFill>
                <a:effectLst/>
                <a:latin typeface="Consolas" panose="020B0609020204030204" pitchFamily="49" charset="0"/>
              </a:rPr>
              <a:t> </a:t>
            </a:r>
            <a:r>
              <a:rPr lang="en-US" sz="4900" b="0">
                <a:solidFill>
                  <a:srgbClr val="B5CEA8"/>
                </a:solidFill>
                <a:effectLst/>
                <a:latin typeface="Consolas" panose="020B0609020204030204" pitchFamily="49" charset="0"/>
              </a:rPr>
              <a:t>0</a:t>
            </a:r>
            <a:r>
              <a:rPr lang="en-US" sz="4900" b="0">
                <a:solidFill>
                  <a:srgbClr val="FFFFFF"/>
                </a:solidFill>
                <a:effectLst/>
                <a:latin typeface="Consolas" panose="020B0609020204030204" pitchFamily="49" charset="0"/>
              </a:rPr>
              <a:t>;</a:t>
            </a:r>
          </a:p>
          <a:p>
            <a:pPr>
              <a:lnSpc>
                <a:spcPct val="120000"/>
              </a:lnSpc>
              <a:spcBef>
                <a:spcPts val="400"/>
              </a:spcBef>
              <a:spcAft>
                <a:spcPts val="200"/>
              </a:spcAft>
              <a:buNone/>
            </a:pPr>
            <a:r>
              <a:rPr lang="en-US" sz="4900" b="0">
                <a:solidFill>
                  <a:srgbClr val="FFFFFF"/>
                </a:solidFill>
                <a:effectLst/>
                <a:latin typeface="Consolas" panose="020B0609020204030204" pitchFamily="49" charset="0"/>
              </a:rPr>
              <a:t>}</a:t>
            </a:r>
            <a:endParaRPr lang="en-US" sz="4900">
              <a:solidFill>
                <a:srgbClr val="569CD6"/>
              </a:solidFill>
              <a:latin typeface="Consolas" panose="020B0609020204030204" pitchFamily="49" charset="0"/>
            </a:endParaRPr>
          </a:p>
          <a:p>
            <a:pPr>
              <a:lnSpc>
                <a:spcPct val="120000"/>
              </a:lnSpc>
              <a:spcBef>
                <a:spcPts val="400"/>
              </a:spcBef>
              <a:spcAft>
                <a:spcPts val="200"/>
              </a:spcAft>
              <a:buNone/>
            </a:pPr>
            <a:r>
              <a:rPr lang="en-US" sz="4900" b="0">
                <a:solidFill>
                  <a:srgbClr val="569CD6"/>
                </a:solidFill>
                <a:effectLst/>
                <a:latin typeface="Consolas" panose="020B0609020204030204" pitchFamily="49" charset="0"/>
              </a:rPr>
              <a:t>void</a:t>
            </a:r>
            <a:r>
              <a:rPr lang="en-US" sz="4900" b="0">
                <a:solidFill>
                  <a:srgbClr val="FFFFFF"/>
                </a:solidFill>
                <a:effectLst/>
                <a:latin typeface="Consolas" panose="020B0609020204030204" pitchFamily="49" charset="0"/>
              </a:rPr>
              <a:t> </a:t>
            </a:r>
            <a:r>
              <a:rPr lang="en-US" sz="4900" b="0">
                <a:solidFill>
                  <a:srgbClr val="DCDCAA"/>
                </a:solidFill>
                <a:effectLst/>
                <a:latin typeface="Consolas" panose="020B0609020204030204" pitchFamily="49" charset="0"/>
              </a:rPr>
              <a:t>echo</a:t>
            </a:r>
            <a:r>
              <a:rPr lang="en-US" sz="4900" b="0">
                <a:solidFill>
                  <a:srgbClr val="FFFFFF"/>
                </a:solidFill>
                <a:effectLst/>
                <a:latin typeface="Consolas" panose="020B0609020204030204" pitchFamily="49" charset="0"/>
              </a:rPr>
              <a:t>() {</a:t>
            </a:r>
          </a:p>
          <a:p>
            <a:pPr>
              <a:lnSpc>
                <a:spcPct val="120000"/>
              </a:lnSpc>
              <a:spcBef>
                <a:spcPts val="400"/>
              </a:spcBef>
              <a:spcAft>
                <a:spcPts val="200"/>
              </a:spcAft>
              <a:buNone/>
            </a:pPr>
            <a:r>
              <a:rPr lang="en-US" sz="4900" b="0">
                <a:solidFill>
                  <a:srgbClr val="FFFFFF"/>
                </a:solidFill>
                <a:effectLst/>
                <a:latin typeface="Consolas" panose="020B0609020204030204" pitchFamily="49" charset="0"/>
              </a:rPr>
              <a:t>    </a:t>
            </a:r>
            <a:r>
              <a:rPr lang="en-US" sz="4900" b="0">
                <a:solidFill>
                  <a:srgbClr val="569CD6"/>
                </a:solidFill>
                <a:effectLst/>
                <a:latin typeface="Consolas" panose="020B0609020204030204" pitchFamily="49" charset="0"/>
              </a:rPr>
              <a:t>char</a:t>
            </a:r>
            <a:r>
              <a:rPr lang="en-US" sz="4900" b="0">
                <a:solidFill>
                  <a:srgbClr val="FFFFFF"/>
                </a:solidFill>
                <a:effectLst/>
                <a:latin typeface="Consolas" panose="020B0609020204030204" pitchFamily="49" charset="0"/>
              </a:rPr>
              <a:t> </a:t>
            </a:r>
            <a:r>
              <a:rPr lang="en-US" sz="4900" b="0" err="1">
                <a:solidFill>
                  <a:srgbClr val="9CDCFE"/>
                </a:solidFill>
                <a:effectLst/>
                <a:latin typeface="Consolas" panose="020B0609020204030204" pitchFamily="49" charset="0"/>
              </a:rPr>
              <a:t>buf</a:t>
            </a:r>
            <a:r>
              <a:rPr lang="en-US" sz="4900" b="0">
                <a:solidFill>
                  <a:srgbClr val="FFFFFF"/>
                </a:solidFill>
                <a:effectLst/>
                <a:latin typeface="Consolas" panose="020B0609020204030204" pitchFamily="49" charset="0"/>
              </a:rPr>
              <a:t>[</a:t>
            </a:r>
            <a:r>
              <a:rPr lang="en-US" sz="4900" b="0">
                <a:solidFill>
                  <a:srgbClr val="B5CEA8"/>
                </a:solidFill>
                <a:effectLst/>
                <a:latin typeface="Consolas" panose="020B0609020204030204" pitchFamily="49" charset="0"/>
              </a:rPr>
              <a:t>8</a:t>
            </a:r>
            <a:r>
              <a:rPr lang="en-US" sz="4900" b="0">
                <a:solidFill>
                  <a:srgbClr val="FFFFFF"/>
                </a:solidFill>
                <a:effectLst/>
                <a:latin typeface="Consolas" panose="020B0609020204030204" pitchFamily="49" charset="0"/>
              </a:rPr>
              <a:t>];</a:t>
            </a:r>
          </a:p>
          <a:p>
            <a:pPr>
              <a:lnSpc>
                <a:spcPts val="1425"/>
              </a:lnSpc>
              <a:buNone/>
            </a:pPr>
            <a:r>
              <a:rPr lang="en-US" sz="4900" b="0">
                <a:solidFill>
                  <a:srgbClr val="FFFFFF"/>
                </a:solidFill>
                <a:effectLst/>
                <a:latin typeface="Consolas" panose="020B0609020204030204" pitchFamily="49" charset="0"/>
              </a:rPr>
              <a:t>    </a:t>
            </a:r>
            <a:r>
              <a:rPr lang="en-US" sz="4900" b="0" err="1">
                <a:solidFill>
                  <a:srgbClr val="DCDCAA"/>
                </a:solidFill>
                <a:effectLst/>
                <a:latin typeface="Consolas" panose="020B0609020204030204" pitchFamily="49" charset="0"/>
              </a:rPr>
              <a:t>fgets</a:t>
            </a:r>
            <a:r>
              <a:rPr lang="en-US" sz="4900" b="0">
                <a:solidFill>
                  <a:srgbClr val="FFFFFF"/>
                </a:solidFill>
                <a:effectLst/>
                <a:latin typeface="Consolas" panose="020B0609020204030204" pitchFamily="49" charset="0"/>
              </a:rPr>
              <a:t>(</a:t>
            </a:r>
            <a:r>
              <a:rPr lang="en-US" sz="4900" b="0" err="1">
                <a:solidFill>
                  <a:srgbClr val="FFFFFF"/>
                </a:solidFill>
                <a:effectLst/>
                <a:latin typeface="Consolas" panose="020B0609020204030204" pitchFamily="49" charset="0"/>
              </a:rPr>
              <a:t>buf</a:t>
            </a:r>
            <a:r>
              <a:rPr lang="en-US" sz="4900" b="0">
                <a:solidFill>
                  <a:srgbClr val="FFFFFF"/>
                </a:solidFill>
                <a:effectLst/>
                <a:latin typeface="Consolas" panose="020B0609020204030204" pitchFamily="49" charset="0"/>
              </a:rPr>
              <a:t>, </a:t>
            </a:r>
            <a:r>
              <a:rPr lang="en-US" sz="4900" b="0">
                <a:solidFill>
                  <a:srgbClr val="B5CEA8"/>
                </a:solidFill>
                <a:effectLst/>
                <a:latin typeface="Consolas" panose="020B0609020204030204" pitchFamily="49" charset="0"/>
              </a:rPr>
              <a:t>16</a:t>
            </a:r>
            <a:r>
              <a:rPr lang="en-US" sz="4900" b="0">
                <a:solidFill>
                  <a:srgbClr val="FFFFFF"/>
                </a:solidFill>
                <a:effectLst/>
                <a:latin typeface="Consolas" panose="020B0609020204030204" pitchFamily="49" charset="0"/>
              </a:rPr>
              <a:t>, stdin);</a:t>
            </a:r>
          </a:p>
          <a:p>
            <a:pPr>
              <a:lnSpc>
                <a:spcPct val="120000"/>
              </a:lnSpc>
              <a:spcBef>
                <a:spcPts val="400"/>
              </a:spcBef>
              <a:spcAft>
                <a:spcPts val="200"/>
              </a:spcAft>
              <a:buNone/>
            </a:pPr>
            <a:r>
              <a:rPr lang="en-US" sz="4900" b="0">
                <a:solidFill>
                  <a:srgbClr val="FFFFFF"/>
                </a:solidFill>
                <a:effectLst/>
                <a:latin typeface="Consolas" panose="020B0609020204030204" pitchFamily="49" charset="0"/>
              </a:rPr>
              <a:t>    </a:t>
            </a:r>
            <a:r>
              <a:rPr lang="en-US" sz="4900" b="0" err="1">
                <a:solidFill>
                  <a:srgbClr val="DCDCAA"/>
                </a:solidFill>
                <a:effectLst/>
                <a:latin typeface="Consolas" panose="020B0609020204030204" pitchFamily="49" charset="0"/>
              </a:rPr>
              <a:t>printf</a:t>
            </a:r>
            <a:r>
              <a:rPr lang="en-US" sz="4900" b="0">
                <a:solidFill>
                  <a:srgbClr val="FFFFFF"/>
                </a:solidFill>
                <a:effectLst/>
                <a:latin typeface="Consolas" panose="020B0609020204030204" pitchFamily="49" charset="0"/>
              </a:rPr>
              <a:t>(</a:t>
            </a:r>
            <a:r>
              <a:rPr lang="en-US" sz="4900" b="0">
                <a:solidFill>
                  <a:srgbClr val="CE9178"/>
                </a:solidFill>
                <a:effectLst/>
                <a:latin typeface="Consolas" panose="020B0609020204030204" pitchFamily="49" charset="0"/>
              </a:rPr>
              <a:t>"%s"</a:t>
            </a:r>
            <a:r>
              <a:rPr lang="en-US" sz="4900" b="0">
                <a:solidFill>
                  <a:srgbClr val="FFFFFF"/>
                </a:solidFill>
                <a:effectLst/>
                <a:latin typeface="Consolas" panose="020B0609020204030204" pitchFamily="49" charset="0"/>
              </a:rPr>
              <a:t>, </a:t>
            </a:r>
            <a:r>
              <a:rPr lang="en-US" sz="4900" b="0" err="1">
                <a:solidFill>
                  <a:srgbClr val="FFFFFF"/>
                </a:solidFill>
                <a:effectLst/>
                <a:latin typeface="Consolas" panose="020B0609020204030204" pitchFamily="49" charset="0"/>
              </a:rPr>
              <a:t>buf</a:t>
            </a:r>
            <a:r>
              <a:rPr lang="en-US" sz="4900" b="0">
                <a:solidFill>
                  <a:srgbClr val="FFFFFF"/>
                </a:solidFill>
                <a:effectLst/>
                <a:latin typeface="Consolas" panose="020B0609020204030204" pitchFamily="49" charset="0"/>
              </a:rPr>
              <a:t>);</a:t>
            </a:r>
          </a:p>
          <a:p>
            <a:pPr>
              <a:lnSpc>
                <a:spcPct val="120000"/>
              </a:lnSpc>
              <a:spcBef>
                <a:spcPts val="400"/>
              </a:spcBef>
              <a:spcAft>
                <a:spcPts val="200"/>
              </a:spcAft>
              <a:buNone/>
            </a:pPr>
            <a:r>
              <a:rPr lang="en-US" sz="4900" b="0">
                <a:solidFill>
                  <a:srgbClr val="FFFFFF"/>
                </a:solidFill>
                <a:effectLst/>
                <a:latin typeface="Consolas" panose="020B0609020204030204" pitchFamily="49" charset="0"/>
              </a:rPr>
              <a:t>}</a:t>
            </a:r>
          </a:p>
          <a:p>
            <a:pPr marL="45720" indent="0">
              <a:lnSpc>
                <a:spcPct val="120000"/>
              </a:lnSpc>
              <a:spcBef>
                <a:spcPts val="400"/>
              </a:spcBef>
              <a:spcAft>
                <a:spcPts val="400"/>
              </a:spcAft>
              <a:buNone/>
            </a:pPr>
            <a:endParaRPr lang="en-US"/>
          </a:p>
        </p:txBody>
      </p:sp>
      <p:sp>
        <p:nvSpPr>
          <p:cNvPr id="5" name="Footer Placeholder 4">
            <a:extLst>
              <a:ext uri="{FF2B5EF4-FFF2-40B4-BE49-F238E27FC236}">
                <a16:creationId xmlns:a16="http://schemas.microsoft.com/office/drawing/2014/main" id="{938132F3-3DC7-2326-8AAB-C8970E73E102}"/>
              </a:ext>
            </a:extLst>
          </p:cNvPr>
          <p:cNvSpPr>
            <a:spLocks noGrp="1"/>
          </p:cNvSpPr>
          <p:nvPr>
            <p:ph type="ftr" sz="quarter" idx="11"/>
          </p:nvPr>
        </p:nvSpPr>
        <p:spPr/>
        <p:txBody>
          <a:bodyPr/>
          <a:lstStyle/>
          <a:p>
            <a:r>
              <a:rPr lang="en-US"/>
              <a:t>CSE 374 SP26  Lecture C Memory Details, Professor Hazen</a:t>
            </a:r>
          </a:p>
        </p:txBody>
      </p:sp>
      <p:sp>
        <p:nvSpPr>
          <p:cNvPr id="6" name="Slide Number Placeholder 5">
            <a:extLst>
              <a:ext uri="{FF2B5EF4-FFF2-40B4-BE49-F238E27FC236}">
                <a16:creationId xmlns:a16="http://schemas.microsoft.com/office/drawing/2014/main" id="{4112A9F6-38DA-F378-B2C2-FFC1E43B2320}"/>
              </a:ext>
            </a:extLst>
          </p:cNvPr>
          <p:cNvSpPr>
            <a:spLocks noGrp="1"/>
          </p:cNvSpPr>
          <p:nvPr>
            <p:ph type="sldNum" sz="quarter" idx="12"/>
          </p:nvPr>
        </p:nvSpPr>
        <p:spPr/>
        <p:txBody>
          <a:bodyPr/>
          <a:lstStyle/>
          <a:p>
            <a:fld id="{4FAB73BC-B049-4115-A692-8D63A059BFB8}" type="slidenum">
              <a:rPr lang="en-US" smtClean="0"/>
              <a:t>9</a:t>
            </a:fld>
            <a:endParaRPr lang="en-US"/>
          </a:p>
        </p:txBody>
      </p:sp>
    </p:spTree>
    <p:extLst>
      <p:ext uri="{BB962C8B-B14F-4D97-AF65-F5344CB8AC3E}">
        <p14:creationId xmlns:p14="http://schemas.microsoft.com/office/powerpoint/2010/main" val="177849229"/>
      </p:ext>
    </p:extLst>
  </p:cSld>
  <p:clrMapOvr>
    <a:masterClrMapping/>
  </p:clrMapOvr>
</p:sld>
</file>

<file path=ppt/theme/theme1.xml><?xml version="1.0" encoding="utf-8"?>
<a:theme xmlns:a="http://schemas.openxmlformats.org/drawingml/2006/main" name="Basis">
  <a:themeElements>
    <a:clrScheme name="UWBrand">
      <a:dk1>
        <a:srgbClr val="32006E"/>
      </a:dk1>
      <a:lt1>
        <a:sysClr val="window" lastClr="FFFFFF"/>
      </a:lt1>
      <a:dk2>
        <a:srgbClr val="4B2E83"/>
      </a:dk2>
      <a:lt2>
        <a:srgbClr val="C5B4E3"/>
      </a:lt2>
      <a:accent1>
        <a:srgbClr val="4B2E83"/>
      </a:accent1>
      <a:accent2>
        <a:srgbClr val="FFC700"/>
      </a:accent2>
      <a:accent3>
        <a:srgbClr val="85754D"/>
      </a:accent3>
      <a:accent4>
        <a:srgbClr val="665EB8"/>
      </a:accent4>
      <a:accent5>
        <a:srgbClr val="AADB1E"/>
      </a:accent5>
      <a:accent6>
        <a:srgbClr val="2AD2C9"/>
      </a:accent6>
      <a:hlink>
        <a:srgbClr val="E93CAC"/>
      </a:hlink>
      <a:folHlink>
        <a:srgbClr val="E93CAC"/>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ACC63D00-1EE0-4159-BF5A-6FF02000B7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6b6dd5b-f02f-441a-99a0-162ac5060bd2}" enabled="0" method="" siteId="{f6b6dd5b-f02f-441a-99a0-162ac5060bd2}" removed="1"/>
</clbl:labelList>
</file>

<file path=docProps/app.xml><?xml version="1.0" encoding="utf-8"?>
<Properties xmlns="http://schemas.openxmlformats.org/officeDocument/2006/extended-properties" xmlns:vt="http://schemas.openxmlformats.org/officeDocument/2006/docPropsVTypes">
  <Template/>
  <TotalTime>0</TotalTime>
  <Words>3570</Words>
  <Application>Microsoft Office PowerPoint</Application>
  <PresentationFormat>Widescreen</PresentationFormat>
  <Paragraphs>570</Paragraphs>
  <Slides>32</Slides>
  <Notes>14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32</vt:i4>
      </vt:variant>
    </vt:vector>
  </HeadingPairs>
  <TitlesOfParts>
    <vt:vector size="40" baseType="lpstr">
      <vt:lpstr>Aptos</vt:lpstr>
      <vt:lpstr>Cascadia Code</vt:lpstr>
      <vt:lpstr>Cascadia Code SemiBold</vt:lpstr>
      <vt:lpstr>Consolas</vt:lpstr>
      <vt:lpstr>Corbel</vt:lpstr>
      <vt:lpstr>Source Sans Pro</vt:lpstr>
      <vt:lpstr>Wingdings</vt:lpstr>
      <vt:lpstr>Basis</vt:lpstr>
      <vt:lpstr>CSE 374: Programming Concepts and Tools</vt:lpstr>
      <vt:lpstr>Today’s Goals </vt:lpstr>
      <vt:lpstr>Arrays</vt:lpstr>
      <vt:lpstr>Pointer arithmetic</vt:lpstr>
      <vt:lpstr>Hexadecimal in C</vt:lpstr>
      <vt:lpstr>Memory (zoomed in)</vt:lpstr>
      <vt:lpstr>Memory – buffer use</vt:lpstr>
      <vt:lpstr>Memory – buffer use bad</vt:lpstr>
      <vt:lpstr>Memory – buffers can still break!</vt:lpstr>
      <vt:lpstr>How bad is buffer overflow? Remember: The Stack</vt:lpstr>
      <vt:lpstr>Stack smashing</vt:lpstr>
      <vt:lpstr>Stack smashing - SMASHED</vt:lpstr>
      <vt:lpstr>Exploits based on buffer overflows</vt:lpstr>
      <vt:lpstr>Demo: buffer play</vt:lpstr>
      <vt:lpstr>Dealing with buffer overflow</vt:lpstr>
      <vt:lpstr>What else can we do with memory?</vt:lpstr>
      <vt:lpstr>HW Memory</vt:lpstr>
      <vt:lpstr>HWMemory: What we do</vt:lpstr>
      <vt:lpstr>HWMemory: Using getmem &amp; freemem</vt:lpstr>
      <vt:lpstr>Memory Frame</vt:lpstr>
      <vt:lpstr>Memory Frame Address</vt:lpstr>
      <vt:lpstr>HWMemory: Using getmem</vt:lpstr>
      <vt:lpstr>Get Block</vt:lpstr>
      <vt:lpstr>Split Frame</vt:lpstr>
      <vt:lpstr>HWMemory: Using freemem</vt:lpstr>
      <vt:lpstr>Return Node</vt:lpstr>
      <vt:lpstr>Freelist invariants</vt:lpstr>
      <vt:lpstr>Extras</vt:lpstr>
      <vt:lpstr>Memory Model</vt:lpstr>
      <vt:lpstr>Memory (zoomed in) (bkup)</vt:lpstr>
      <vt:lpstr>Memory (zoomed in even more)</vt:lpstr>
      <vt:lpstr>Remember Hexadecimal?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uwmsds</dc:creator>
  <cp:lastModifiedBy>uwmsds</cp:lastModifiedBy>
  <cp:revision>1</cp:revision>
  <dcterms:created xsi:type="dcterms:W3CDTF">2026-03-27T20:31:52Z</dcterms:created>
  <dcterms:modified xsi:type="dcterms:W3CDTF">2026-05-13T18:59:19Z</dcterms:modified>
</cp:coreProperties>
</file>