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notesMasterIdLst>
    <p:notesMasterId r:id="rId21"/>
  </p:notesMasterIdLst>
  <p:sldIdLst>
    <p:sldId id="256" r:id="rId2"/>
    <p:sldId id="257" r:id="rId3"/>
    <p:sldId id="282" r:id="rId4"/>
    <p:sldId id="285" r:id="rId5"/>
    <p:sldId id="283" r:id="rId6"/>
    <p:sldId id="284" r:id="rId7"/>
    <p:sldId id="280" r:id="rId8"/>
    <p:sldId id="288" r:id="rId9"/>
    <p:sldId id="286" r:id="rId10"/>
    <p:sldId id="287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6" r:id="rId19"/>
    <p:sldId id="27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7FF90E-C6C2-469E-AEA4-240C61A4ED42}" v="758" dt="2026-03-31T22:36:59.4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1" autoAdjust="0"/>
    <p:restoredTop sz="81659" autoAdjust="0"/>
  </p:normalViewPr>
  <p:slideViewPr>
    <p:cSldViewPr snapToGrid="0">
      <p:cViewPr varScale="1">
        <p:scale>
          <a:sx n="50" d="100"/>
          <a:sy n="50" d="100"/>
        </p:scale>
        <p:origin x="3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gan U Hazen" userId="30e05359-b9e4-47f2-a3de-c678b6693530" providerId="ADAL" clId="{F71778A2-0B0A-4390-A922-1251D981ACF5}"/>
    <pc:docChg chg="undo custSel addSld delSld modSld sldOrd">
      <pc:chgData name="Megan U Hazen" userId="30e05359-b9e4-47f2-a3de-c678b6693530" providerId="ADAL" clId="{F71778A2-0B0A-4390-A922-1251D981ACF5}" dt="2026-03-31T22:45:06.237" v="6407" actId="1036"/>
      <pc:docMkLst>
        <pc:docMk/>
      </pc:docMkLst>
      <pc:sldChg chg="modSp mod">
        <pc:chgData name="Megan U Hazen" userId="30e05359-b9e4-47f2-a3de-c678b6693530" providerId="ADAL" clId="{F71778A2-0B0A-4390-A922-1251D981ACF5}" dt="2026-03-31T04:39:33.056" v="5265" actId="20577"/>
        <pc:sldMkLst>
          <pc:docMk/>
          <pc:sldMk cId="1798854891" sldId="256"/>
        </pc:sldMkLst>
        <pc:spChg chg="mod">
          <ac:chgData name="Megan U Hazen" userId="30e05359-b9e4-47f2-a3de-c678b6693530" providerId="ADAL" clId="{F71778A2-0B0A-4390-A922-1251D981ACF5}" dt="2026-03-31T04:39:33.056" v="5265" actId="20577"/>
          <ac:spMkLst>
            <pc:docMk/>
            <pc:sldMk cId="1798854891" sldId="256"/>
            <ac:spMk id="4" creationId="{B5E2B6CB-583F-27FE-C871-E1FDDFC4081E}"/>
          </ac:spMkLst>
        </pc:spChg>
      </pc:sldChg>
      <pc:sldChg chg="modSp mod">
        <pc:chgData name="Megan U Hazen" userId="30e05359-b9e4-47f2-a3de-c678b6693530" providerId="ADAL" clId="{F71778A2-0B0A-4390-A922-1251D981ACF5}" dt="2026-03-30T19:10:31.944" v="369" actId="20577"/>
        <pc:sldMkLst>
          <pc:docMk/>
          <pc:sldMk cId="542662734" sldId="257"/>
        </pc:sldMkLst>
        <pc:spChg chg="mod">
          <ac:chgData name="Megan U Hazen" userId="30e05359-b9e4-47f2-a3de-c678b6693530" providerId="ADAL" clId="{F71778A2-0B0A-4390-A922-1251D981ACF5}" dt="2026-03-30T19:06:29.766" v="4" actId="20577"/>
          <ac:spMkLst>
            <pc:docMk/>
            <pc:sldMk cId="542662734" sldId="257"/>
            <ac:spMk id="2" creationId="{9249F0BF-AB7C-F51D-1C8F-2FCD4B7599AA}"/>
          </ac:spMkLst>
        </pc:spChg>
        <pc:spChg chg="mod">
          <ac:chgData name="Megan U Hazen" userId="30e05359-b9e4-47f2-a3de-c678b6693530" providerId="ADAL" clId="{F71778A2-0B0A-4390-A922-1251D981ACF5}" dt="2026-03-30T19:10:30.490" v="359" actId="27636"/>
          <ac:spMkLst>
            <pc:docMk/>
            <pc:sldMk cId="542662734" sldId="257"/>
            <ac:spMk id="6" creationId="{E04EFF79-B751-51FA-D429-2BC7B7A1E61C}"/>
          </ac:spMkLst>
        </pc:spChg>
        <pc:spChg chg="mod">
          <ac:chgData name="Megan U Hazen" userId="30e05359-b9e4-47f2-a3de-c678b6693530" providerId="ADAL" clId="{F71778A2-0B0A-4390-A922-1251D981ACF5}" dt="2026-03-30T19:10:31.944" v="369" actId="20577"/>
          <ac:spMkLst>
            <pc:docMk/>
            <pc:sldMk cId="542662734" sldId="257"/>
            <ac:spMk id="7" creationId="{15779E58-2AED-AA67-E2CE-8F3132658E4F}"/>
          </ac:spMkLst>
        </pc:spChg>
      </pc:sldChg>
      <pc:sldChg chg="del">
        <pc:chgData name="Megan U Hazen" userId="30e05359-b9e4-47f2-a3de-c678b6693530" providerId="ADAL" clId="{F71778A2-0B0A-4390-A922-1251D981ACF5}" dt="2026-03-30T18:41:19.966" v="0" actId="47"/>
        <pc:sldMkLst>
          <pc:docMk/>
          <pc:sldMk cId="1444396195" sldId="258"/>
        </pc:sldMkLst>
      </pc:sldChg>
      <pc:sldChg chg="del">
        <pc:chgData name="Megan U Hazen" userId="30e05359-b9e4-47f2-a3de-c678b6693530" providerId="ADAL" clId="{F71778A2-0B0A-4390-A922-1251D981ACF5}" dt="2026-03-30T18:41:29.333" v="1" actId="47"/>
        <pc:sldMkLst>
          <pc:docMk/>
          <pc:sldMk cId="2245331716" sldId="259"/>
        </pc:sldMkLst>
      </pc:sldChg>
      <pc:sldChg chg="del">
        <pc:chgData name="Megan U Hazen" userId="30e05359-b9e4-47f2-a3de-c678b6693530" providerId="ADAL" clId="{F71778A2-0B0A-4390-A922-1251D981ACF5}" dt="2026-03-30T18:41:29.333" v="1" actId="47"/>
        <pc:sldMkLst>
          <pc:docMk/>
          <pc:sldMk cId="3883323968" sldId="260"/>
        </pc:sldMkLst>
      </pc:sldChg>
      <pc:sldChg chg="del">
        <pc:chgData name="Megan U Hazen" userId="30e05359-b9e4-47f2-a3de-c678b6693530" providerId="ADAL" clId="{F71778A2-0B0A-4390-A922-1251D981ACF5}" dt="2026-03-30T18:41:29.333" v="1" actId="47"/>
        <pc:sldMkLst>
          <pc:docMk/>
          <pc:sldMk cId="2747640488" sldId="261"/>
        </pc:sldMkLst>
      </pc:sldChg>
      <pc:sldChg chg="del">
        <pc:chgData name="Megan U Hazen" userId="30e05359-b9e4-47f2-a3de-c678b6693530" providerId="ADAL" clId="{F71778A2-0B0A-4390-A922-1251D981ACF5}" dt="2026-03-30T18:41:29.333" v="1" actId="47"/>
        <pc:sldMkLst>
          <pc:docMk/>
          <pc:sldMk cId="1421725044" sldId="262"/>
        </pc:sldMkLst>
      </pc:sldChg>
      <pc:sldChg chg="del">
        <pc:chgData name="Megan U Hazen" userId="30e05359-b9e4-47f2-a3de-c678b6693530" providerId="ADAL" clId="{F71778A2-0B0A-4390-A922-1251D981ACF5}" dt="2026-03-30T18:41:29.333" v="1" actId="47"/>
        <pc:sldMkLst>
          <pc:docMk/>
          <pc:sldMk cId="1257721364" sldId="263"/>
        </pc:sldMkLst>
      </pc:sldChg>
      <pc:sldChg chg="modSp del mod">
        <pc:chgData name="Megan U Hazen" userId="30e05359-b9e4-47f2-a3de-c678b6693530" providerId="ADAL" clId="{F71778A2-0B0A-4390-A922-1251D981ACF5}" dt="2026-03-30T19:12:54.511" v="372" actId="47"/>
        <pc:sldMkLst>
          <pc:docMk/>
          <pc:sldMk cId="4103767926" sldId="264"/>
        </pc:sldMkLst>
        <pc:spChg chg="mod">
          <ac:chgData name="Megan U Hazen" userId="30e05359-b9e4-47f2-a3de-c678b6693530" providerId="ADAL" clId="{F71778A2-0B0A-4390-A922-1251D981ACF5}" dt="2026-03-30T19:12:46.618" v="371" actId="20577"/>
          <ac:spMkLst>
            <pc:docMk/>
            <pc:sldMk cId="4103767926" sldId="264"/>
            <ac:spMk id="5" creationId="{A00BDA3F-1414-B14E-4AEB-518E85C9D769}"/>
          </ac:spMkLst>
        </pc:spChg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1338778796" sldId="265"/>
        </pc:sldMkLst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2971683670" sldId="266"/>
        </pc:sldMkLst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61920862" sldId="267"/>
        </pc:sldMkLst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383693170" sldId="268"/>
        </pc:sldMkLst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955286995" sldId="269"/>
        </pc:sldMkLst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742316088" sldId="270"/>
        </pc:sldMkLst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2595442580" sldId="271"/>
        </pc:sldMkLst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3054824094" sldId="272"/>
        </pc:sldMkLst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113478630" sldId="273"/>
        </pc:sldMkLst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1455607114" sldId="274"/>
        </pc:sldMkLst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3317707068" sldId="275"/>
        </pc:sldMkLst>
      </pc:sldChg>
      <pc:sldChg chg="del">
        <pc:chgData name="Megan U Hazen" userId="30e05359-b9e4-47f2-a3de-c678b6693530" providerId="ADAL" clId="{F71778A2-0B0A-4390-A922-1251D981ACF5}" dt="2026-03-30T18:41:42.548" v="2" actId="47"/>
        <pc:sldMkLst>
          <pc:docMk/>
          <pc:sldMk cId="904804435" sldId="276"/>
        </pc:sldMkLst>
      </pc:sldChg>
      <pc:sldChg chg="del">
        <pc:chgData name="Megan U Hazen" userId="30e05359-b9e4-47f2-a3de-c678b6693530" providerId="ADAL" clId="{F71778A2-0B0A-4390-A922-1251D981ACF5}" dt="2026-03-30T18:41:49.116" v="3" actId="47"/>
        <pc:sldMkLst>
          <pc:docMk/>
          <pc:sldMk cId="2395360635" sldId="277"/>
        </pc:sldMkLst>
      </pc:sldChg>
      <pc:sldChg chg="modSp mod">
        <pc:chgData name="Megan U Hazen" userId="30e05359-b9e4-47f2-a3de-c678b6693530" providerId="ADAL" clId="{F71778A2-0B0A-4390-A922-1251D981ACF5}" dt="2026-03-31T21:24:12.341" v="6300" actId="20577"/>
        <pc:sldMkLst>
          <pc:docMk/>
          <pc:sldMk cId="4085247470" sldId="278"/>
        </pc:sldMkLst>
        <pc:spChg chg="mod">
          <ac:chgData name="Megan U Hazen" userId="30e05359-b9e4-47f2-a3de-c678b6693530" providerId="ADAL" clId="{F71778A2-0B0A-4390-A922-1251D981ACF5}" dt="2026-03-31T21:24:12.341" v="6300" actId="20577"/>
          <ac:spMkLst>
            <pc:docMk/>
            <pc:sldMk cId="4085247470" sldId="278"/>
            <ac:spMk id="3" creationId="{4B423FAA-0ED4-CEDD-A48A-D7ECF126C10A}"/>
          </ac:spMkLst>
        </pc:spChg>
      </pc:sldChg>
      <pc:sldChg chg="addSp delSp modSp new del mod setBg modClrScheme chgLayout">
        <pc:chgData name="Megan U Hazen" userId="30e05359-b9e4-47f2-a3de-c678b6693530" providerId="ADAL" clId="{F71778A2-0B0A-4390-A922-1251D981ACF5}" dt="2026-03-30T19:44:02.083" v="1003" actId="47"/>
        <pc:sldMkLst>
          <pc:docMk/>
          <pc:sldMk cId="1240758132" sldId="279"/>
        </pc:sldMkLst>
        <pc:spChg chg="del mod ord">
          <ac:chgData name="Megan U Hazen" userId="30e05359-b9e4-47f2-a3de-c678b6693530" providerId="ADAL" clId="{F71778A2-0B0A-4390-A922-1251D981ACF5}" dt="2026-03-30T19:13:07.675" v="374" actId="700"/>
          <ac:spMkLst>
            <pc:docMk/>
            <pc:sldMk cId="1240758132" sldId="279"/>
            <ac:spMk id="2" creationId="{BD6EEE4F-6451-E692-8BF8-C4099711788E}"/>
          </ac:spMkLst>
        </pc:spChg>
        <pc:spChg chg="del mod ord">
          <ac:chgData name="Megan U Hazen" userId="30e05359-b9e4-47f2-a3de-c678b6693530" providerId="ADAL" clId="{F71778A2-0B0A-4390-A922-1251D981ACF5}" dt="2026-03-30T19:13:07.675" v="374" actId="700"/>
          <ac:spMkLst>
            <pc:docMk/>
            <pc:sldMk cId="1240758132" sldId="279"/>
            <ac:spMk id="3" creationId="{638EBF80-DA6E-5C32-75DA-A90185793676}"/>
          </ac:spMkLst>
        </pc:spChg>
        <pc:spChg chg="del">
          <ac:chgData name="Megan U Hazen" userId="30e05359-b9e4-47f2-a3de-c678b6693530" providerId="ADAL" clId="{F71778A2-0B0A-4390-A922-1251D981ACF5}" dt="2026-03-30T19:13:07.675" v="374" actId="700"/>
          <ac:spMkLst>
            <pc:docMk/>
            <pc:sldMk cId="1240758132" sldId="279"/>
            <ac:spMk id="4" creationId="{071867D7-40C7-9B3A-7B71-3165B6ED32E8}"/>
          </ac:spMkLst>
        </pc:spChg>
        <pc:spChg chg="mod ord">
          <ac:chgData name="Megan U Hazen" userId="30e05359-b9e4-47f2-a3de-c678b6693530" providerId="ADAL" clId="{F71778A2-0B0A-4390-A922-1251D981ACF5}" dt="2026-03-30T19:43:53.217" v="1002" actId="700"/>
          <ac:spMkLst>
            <pc:docMk/>
            <pc:sldMk cId="1240758132" sldId="279"/>
            <ac:spMk id="5" creationId="{2B01D2B4-5D05-87B1-5FCF-85C46BC3518E}"/>
          </ac:spMkLst>
        </pc:spChg>
        <pc:spChg chg="mod ord">
          <ac:chgData name="Megan U Hazen" userId="30e05359-b9e4-47f2-a3de-c678b6693530" providerId="ADAL" clId="{F71778A2-0B0A-4390-A922-1251D981ACF5}" dt="2026-03-30T19:43:53.217" v="1002" actId="700"/>
          <ac:spMkLst>
            <pc:docMk/>
            <pc:sldMk cId="1240758132" sldId="279"/>
            <ac:spMk id="6" creationId="{D391C319-1206-9936-B728-FD2F89D3DF93}"/>
          </ac:spMkLst>
        </pc:spChg>
        <pc:spChg chg="add mod ord">
          <ac:chgData name="Megan U Hazen" userId="30e05359-b9e4-47f2-a3de-c678b6693530" providerId="ADAL" clId="{F71778A2-0B0A-4390-A922-1251D981ACF5}" dt="2026-03-30T19:43:53.217" v="1002" actId="700"/>
          <ac:spMkLst>
            <pc:docMk/>
            <pc:sldMk cId="1240758132" sldId="279"/>
            <ac:spMk id="7" creationId="{3ED73431-1D93-690F-B4DE-00B35FB9C90E}"/>
          </ac:spMkLst>
        </pc:spChg>
        <pc:spChg chg="add del mod ord">
          <ac:chgData name="Megan U Hazen" userId="30e05359-b9e4-47f2-a3de-c678b6693530" providerId="ADAL" clId="{F71778A2-0B0A-4390-A922-1251D981ACF5}" dt="2026-03-30T19:24:46.121" v="422" actId="1032"/>
          <ac:spMkLst>
            <pc:docMk/>
            <pc:sldMk cId="1240758132" sldId="279"/>
            <ac:spMk id="8" creationId="{3286696F-3D9A-D9C5-EEA5-21153DD7A942}"/>
          </ac:spMkLst>
        </pc:spChg>
        <pc:spChg chg="add del mod">
          <ac:chgData name="Megan U Hazen" userId="30e05359-b9e4-47f2-a3de-c678b6693530" providerId="ADAL" clId="{F71778A2-0B0A-4390-A922-1251D981ACF5}" dt="2026-03-30T19:32:48.781" v="561" actId="1032"/>
          <ac:spMkLst>
            <pc:docMk/>
            <pc:sldMk cId="1240758132" sldId="279"/>
            <ac:spMk id="11" creationId="{BFC78B22-F77A-F9A4-F5AF-09078B7E72AC}"/>
          </ac:spMkLst>
        </pc:spChg>
        <pc:spChg chg="add del">
          <ac:chgData name="Megan U Hazen" userId="30e05359-b9e4-47f2-a3de-c678b6693530" providerId="ADAL" clId="{F71778A2-0B0A-4390-A922-1251D981ACF5}" dt="2026-03-30T19:24:51.935" v="423" actId="26606"/>
          <ac:spMkLst>
            <pc:docMk/>
            <pc:sldMk cId="1240758132" sldId="279"/>
            <ac:spMk id="13" creationId="{221FB5E0-9FEC-44CF-A3B9-57301EF8551D}"/>
          </ac:spMkLst>
        </pc:spChg>
        <pc:graphicFrameChg chg="add del mod ord modGraphic">
          <ac:chgData name="Megan U Hazen" userId="30e05359-b9e4-47f2-a3de-c678b6693530" providerId="ADAL" clId="{F71778A2-0B0A-4390-A922-1251D981ACF5}" dt="2026-03-30T19:31:24.024" v="560" actId="478"/>
          <ac:graphicFrameMkLst>
            <pc:docMk/>
            <pc:sldMk cId="1240758132" sldId="279"/>
            <ac:graphicFrameMk id="9" creationId="{F6D82D6C-0370-3FB6-494A-EDC5207D77C7}"/>
          </ac:graphicFrameMkLst>
        </pc:graphicFrameChg>
        <pc:graphicFrameChg chg="add mod ord modGraphic">
          <ac:chgData name="Megan U Hazen" userId="30e05359-b9e4-47f2-a3de-c678b6693530" providerId="ADAL" clId="{F71778A2-0B0A-4390-A922-1251D981ACF5}" dt="2026-03-30T19:43:53.217" v="1002" actId="700"/>
          <ac:graphicFrameMkLst>
            <pc:docMk/>
            <pc:sldMk cId="1240758132" sldId="279"/>
            <ac:graphicFrameMk id="12" creationId="{954DCB37-07FC-8484-56F7-191088E2A321}"/>
          </ac:graphicFrameMkLst>
        </pc:graphicFrameChg>
      </pc:sldChg>
      <pc:sldChg chg="addSp delSp modSp new mod modAnim modNotesTx">
        <pc:chgData name="Megan U Hazen" userId="30e05359-b9e4-47f2-a3de-c678b6693530" providerId="ADAL" clId="{F71778A2-0B0A-4390-A922-1251D981ACF5}" dt="2026-03-31T22:38:21.724" v="6367" actId="962"/>
        <pc:sldMkLst>
          <pc:docMk/>
          <pc:sldMk cId="2407948541" sldId="280"/>
        </pc:sldMkLst>
        <pc:spChg chg="mod">
          <ac:chgData name="Megan U Hazen" userId="30e05359-b9e4-47f2-a3de-c678b6693530" providerId="ADAL" clId="{F71778A2-0B0A-4390-A922-1251D981ACF5}" dt="2026-03-30T21:13:45.579" v="2664" actId="20577"/>
          <ac:spMkLst>
            <pc:docMk/>
            <pc:sldMk cId="2407948541" sldId="280"/>
            <ac:spMk id="2" creationId="{F8840814-F902-D9F2-F5EC-95A8EB94C8BE}"/>
          </ac:spMkLst>
        </pc:spChg>
        <pc:spChg chg="del">
          <ac:chgData name="Megan U Hazen" userId="30e05359-b9e4-47f2-a3de-c678b6693530" providerId="ADAL" clId="{F71778A2-0B0A-4390-A922-1251D981ACF5}" dt="2026-03-30T21:23:52.726" v="2907"/>
          <ac:spMkLst>
            <pc:docMk/>
            <pc:sldMk cId="2407948541" sldId="280"/>
            <ac:spMk id="3" creationId="{6FC216CC-BD31-24F4-0885-5B1371CC42C3}"/>
          </ac:spMkLst>
        </pc:spChg>
        <pc:spChg chg="mod">
          <ac:chgData name="Megan U Hazen" userId="30e05359-b9e4-47f2-a3de-c678b6693530" providerId="ADAL" clId="{F71778A2-0B0A-4390-A922-1251D981ACF5}" dt="2026-03-31T22:38:20.730" v="6366" actId="962"/>
          <ac:spMkLst>
            <pc:docMk/>
            <pc:sldMk cId="2407948541" sldId="280"/>
            <ac:spMk id="4" creationId="{BB2F1F40-D0E7-266C-F249-895617016990}"/>
          </ac:spMkLst>
        </pc:spChg>
        <pc:spChg chg="mod">
          <ac:chgData name="Megan U Hazen" userId="30e05359-b9e4-47f2-a3de-c678b6693530" providerId="ADAL" clId="{F71778A2-0B0A-4390-A922-1251D981ACF5}" dt="2026-03-31T22:38:21.724" v="6367" actId="962"/>
          <ac:spMkLst>
            <pc:docMk/>
            <pc:sldMk cId="2407948541" sldId="280"/>
            <ac:spMk id="5" creationId="{E21A3EE3-0B4F-E73C-A049-491BBB09FE76}"/>
          </ac:spMkLst>
        </pc:spChg>
        <pc:spChg chg="add mod">
          <ac:chgData name="Megan U Hazen" userId="30e05359-b9e4-47f2-a3de-c678b6693530" providerId="ADAL" clId="{F71778A2-0B0A-4390-A922-1251D981ACF5}" dt="2026-03-31T03:21:21.750" v="3778" actId="1076"/>
          <ac:spMkLst>
            <pc:docMk/>
            <pc:sldMk cId="2407948541" sldId="280"/>
            <ac:spMk id="6" creationId="{1D984268-7539-179A-1602-37101D564FE0}"/>
          </ac:spMkLst>
        </pc:spChg>
        <pc:picChg chg="add mod">
          <ac:chgData name="Megan U Hazen" userId="30e05359-b9e4-47f2-a3de-c678b6693530" providerId="ADAL" clId="{F71778A2-0B0A-4390-A922-1251D981ACF5}" dt="2026-03-30T22:26:47.384" v="3020" actId="1038"/>
          <ac:picMkLst>
            <pc:docMk/>
            <pc:sldMk cId="2407948541" sldId="280"/>
            <ac:picMk id="1026" creationId="{37CEE9C2-B01F-7310-FF4C-C1A4F6038D13}"/>
          </ac:picMkLst>
        </pc:picChg>
        <pc:picChg chg="add mod">
          <ac:chgData name="Megan U Hazen" userId="30e05359-b9e4-47f2-a3de-c678b6693530" providerId="ADAL" clId="{F71778A2-0B0A-4390-A922-1251D981ACF5}" dt="2026-03-31T03:15:54.492" v="3432" actId="1035"/>
          <ac:picMkLst>
            <pc:docMk/>
            <pc:sldMk cId="2407948541" sldId="280"/>
            <ac:picMk id="1028" creationId="{390D4BC8-F708-550D-6009-A0CEFD86A30E}"/>
          </ac:picMkLst>
        </pc:picChg>
      </pc:sldChg>
      <pc:sldChg chg="modSp new del mod">
        <pc:chgData name="Megan U Hazen" userId="30e05359-b9e4-47f2-a3de-c678b6693530" providerId="ADAL" clId="{F71778A2-0B0A-4390-A922-1251D981ACF5}" dt="2026-03-30T22:29:13.044" v="3023" actId="47"/>
        <pc:sldMkLst>
          <pc:docMk/>
          <pc:sldMk cId="2082289670" sldId="281"/>
        </pc:sldMkLst>
        <pc:spChg chg="mod">
          <ac:chgData name="Megan U Hazen" userId="30e05359-b9e4-47f2-a3de-c678b6693530" providerId="ADAL" clId="{F71778A2-0B0A-4390-A922-1251D981ACF5}" dt="2026-03-30T19:16:15.175" v="420" actId="20577"/>
          <ac:spMkLst>
            <pc:docMk/>
            <pc:sldMk cId="2082289670" sldId="281"/>
            <ac:spMk id="2" creationId="{64EACBFF-2681-2F55-8754-C5C8C57B5CE1}"/>
          </ac:spMkLst>
        </pc:spChg>
      </pc:sldChg>
      <pc:sldChg chg="modSp add del mod setBg modNotesTx">
        <pc:chgData name="Megan U Hazen" userId="30e05359-b9e4-47f2-a3de-c678b6693530" providerId="ADAL" clId="{F71778A2-0B0A-4390-A922-1251D981ACF5}" dt="2026-03-30T19:43:32.043" v="995" actId="47"/>
        <pc:sldMkLst>
          <pc:docMk/>
          <pc:sldMk cId="379399543" sldId="282"/>
        </pc:sldMkLst>
        <pc:graphicFrameChg chg="modGraphic">
          <ac:chgData name="Megan U Hazen" userId="30e05359-b9e4-47f2-a3de-c678b6693530" providerId="ADAL" clId="{F71778A2-0B0A-4390-A922-1251D981ACF5}" dt="2026-03-30T19:43:11.767" v="994" actId="20577"/>
          <ac:graphicFrameMkLst>
            <pc:docMk/>
            <pc:sldMk cId="379399543" sldId="282"/>
            <ac:graphicFrameMk id="12" creationId="{ADB530D2-94AA-E88C-1C71-5B0C0D6834D2}"/>
          </ac:graphicFrameMkLst>
        </pc:graphicFrameChg>
      </pc:sldChg>
      <pc:sldChg chg="addSp delSp modSp new mod setBg modClrScheme delDesignElem chgLayout">
        <pc:chgData name="Megan U Hazen" userId="30e05359-b9e4-47f2-a3de-c678b6693530" providerId="ADAL" clId="{F71778A2-0B0A-4390-A922-1251D981ACF5}" dt="2026-03-31T22:34:22.480" v="6346" actId="962"/>
        <pc:sldMkLst>
          <pc:docMk/>
          <pc:sldMk cId="2100009982" sldId="282"/>
        </pc:sldMkLst>
        <pc:spChg chg="del mod ord">
          <ac:chgData name="Megan U Hazen" userId="30e05359-b9e4-47f2-a3de-c678b6693530" providerId="ADAL" clId="{F71778A2-0B0A-4390-A922-1251D981ACF5}" dt="2026-03-30T19:44:11.033" v="1005" actId="700"/>
          <ac:spMkLst>
            <pc:docMk/>
            <pc:sldMk cId="2100009982" sldId="282"/>
            <ac:spMk id="2" creationId="{17EBE9EF-37E4-9DAD-2C2C-76E5C4BFE0BA}"/>
          </ac:spMkLst>
        </pc:spChg>
        <pc:spChg chg="del mod ord">
          <ac:chgData name="Megan U Hazen" userId="30e05359-b9e4-47f2-a3de-c678b6693530" providerId="ADAL" clId="{F71778A2-0B0A-4390-A922-1251D981ACF5}" dt="2026-03-30T19:44:11.033" v="1005" actId="700"/>
          <ac:spMkLst>
            <pc:docMk/>
            <pc:sldMk cId="2100009982" sldId="282"/>
            <ac:spMk id="3" creationId="{2912CA1D-0EB7-3850-887A-B9929E79418B}"/>
          </ac:spMkLst>
        </pc:spChg>
        <pc:spChg chg="del">
          <ac:chgData name="Megan U Hazen" userId="30e05359-b9e4-47f2-a3de-c678b6693530" providerId="ADAL" clId="{F71778A2-0B0A-4390-A922-1251D981ACF5}" dt="2026-03-30T19:44:11.033" v="1005" actId="700"/>
          <ac:spMkLst>
            <pc:docMk/>
            <pc:sldMk cId="2100009982" sldId="282"/>
            <ac:spMk id="4" creationId="{81D5B96E-3CE1-1325-F09D-562FBDD98E93}"/>
          </ac:spMkLst>
        </pc:spChg>
        <pc:spChg chg="mod ord">
          <ac:chgData name="Megan U Hazen" userId="30e05359-b9e4-47f2-a3de-c678b6693530" providerId="ADAL" clId="{F71778A2-0B0A-4390-A922-1251D981ACF5}" dt="2026-03-31T22:34:03.295" v="6341" actId="962"/>
          <ac:spMkLst>
            <pc:docMk/>
            <pc:sldMk cId="2100009982" sldId="282"/>
            <ac:spMk id="5" creationId="{20C6D775-2EAE-8858-BBD2-063A3998039F}"/>
          </ac:spMkLst>
        </pc:spChg>
        <pc:spChg chg="mod ord">
          <ac:chgData name="Megan U Hazen" userId="30e05359-b9e4-47f2-a3de-c678b6693530" providerId="ADAL" clId="{F71778A2-0B0A-4390-A922-1251D981ACF5}" dt="2026-03-31T22:34:04.450" v="6342" actId="962"/>
          <ac:spMkLst>
            <pc:docMk/>
            <pc:sldMk cId="2100009982" sldId="282"/>
            <ac:spMk id="6" creationId="{52D093A9-8DCC-F6FD-0854-C5DCBF3E2CDC}"/>
          </ac:spMkLst>
        </pc:spChg>
        <pc:spChg chg="add mod ord">
          <ac:chgData name="Megan U Hazen" userId="30e05359-b9e4-47f2-a3de-c678b6693530" providerId="ADAL" clId="{F71778A2-0B0A-4390-A922-1251D981ACF5}" dt="2026-03-30T19:54:31.626" v="1652" actId="700"/>
          <ac:spMkLst>
            <pc:docMk/>
            <pc:sldMk cId="2100009982" sldId="282"/>
            <ac:spMk id="7" creationId="{8106D91D-4B34-EAA2-25A6-561B796E2D03}"/>
          </ac:spMkLst>
        </pc:spChg>
        <pc:spChg chg="add del mod ord">
          <ac:chgData name="Megan U Hazen" userId="30e05359-b9e4-47f2-a3de-c678b6693530" providerId="ADAL" clId="{F71778A2-0B0A-4390-A922-1251D981ACF5}" dt="2026-03-30T19:44:26.991" v="1021" actId="478"/>
          <ac:spMkLst>
            <pc:docMk/>
            <pc:sldMk cId="2100009982" sldId="282"/>
            <ac:spMk id="8" creationId="{ABB004A4-FC86-DD48-398D-44AA5575EF77}"/>
          </ac:spMkLst>
        </pc:spChg>
        <pc:spChg chg="add del mod">
          <ac:chgData name="Megan U Hazen" userId="30e05359-b9e4-47f2-a3de-c678b6693530" providerId="ADAL" clId="{F71778A2-0B0A-4390-A922-1251D981ACF5}" dt="2026-03-30T19:45:03.957" v="1023" actId="478"/>
          <ac:spMkLst>
            <pc:docMk/>
            <pc:sldMk cId="2100009982" sldId="282"/>
            <ac:spMk id="9" creationId="{8A72C107-1557-E08E-C853-1B967556E853}"/>
          </ac:spMkLst>
        </pc:spChg>
        <pc:spChg chg="add mod">
          <ac:chgData name="Megan U Hazen" userId="30e05359-b9e4-47f2-a3de-c678b6693530" providerId="ADAL" clId="{F71778A2-0B0A-4390-A922-1251D981ACF5}" dt="2026-03-31T22:34:16.009" v="6343" actId="962"/>
          <ac:spMkLst>
            <pc:docMk/>
            <pc:sldMk cId="2100009982" sldId="282"/>
            <ac:spMk id="10" creationId="{B8FFE472-0AC2-D861-3A1F-DE1AFC0F19D1}"/>
          </ac:spMkLst>
        </pc:spChg>
        <pc:spChg chg="add mod">
          <ac:chgData name="Megan U Hazen" userId="30e05359-b9e4-47f2-a3de-c678b6693530" providerId="ADAL" clId="{F71778A2-0B0A-4390-A922-1251D981ACF5}" dt="2026-03-31T22:34:16.898" v="6344" actId="962"/>
          <ac:spMkLst>
            <pc:docMk/>
            <pc:sldMk cId="2100009982" sldId="282"/>
            <ac:spMk id="11" creationId="{A5A17DD5-EDAD-DD5B-C7E5-C2BEB6007265}"/>
          </ac:spMkLst>
        </pc:spChg>
        <pc:spChg chg="add mod">
          <ac:chgData name="Megan U Hazen" userId="30e05359-b9e4-47f2-a3de-c678b6693530" providerId="ADAL" clId="{F71778A2-0B0A-4390-A922-1251D981ACF5}" dt="2026-03-31T22:34:17.772" v="6345" actId="962"/>
          <ac:spMkLst>
            <pc:docMk/>
            <pc:sldMk cId="2100009982" sldId="282"/>
            <ac:spMk id="12" creationId="{190C734C-396A-E65B-C23A-0FB3108CCDF5}"/>
          </ac:spMkLst>
        </pc:spChg>
        <pc:spChg chg="add del">
          <ac:chgData name="Megan U Hazen" userId="30e05359-b9e4-47f2-a3de-c678b6693530" providerId="ADAL" clId="{F71778A2-0B0A-4390-A922-1251D981ACF5}" dt="2026-03-30T19:54:31.626" v="1652" actId="700"/>
          <ac:spMkLst>
            <pc:docMk/>
            <pc:sldMk cId="2100009982" sldId="282"/>
            <ac:spMk id="13" creationId="{8E8DBDA3-652C-4F87-B53B-7F73AC8F4FF9}"/>
          </ac:spMkLst>
        </pc:spChg>
        <pc:spChg chg="add mod">
          <ac:chgData name="Megan U Hazen" userId="30e05359-b9e4-47f2-a3de-c678b6693530" providerId="ADAL" clId="{F71778A2-0B0A-4390-A922-1251D981ACF5}" dt="2026-03-30T19:49:12.239" v="1279" actId="1076"/>
          <ac:spMkLst>
            <pc:docMk/>
            <pc:sldMk cId="2100009982" sldId="282"/>
            <ac:spMk id="14" creationId="{EB0CFD4F-1908-78B3-4CE1-8F5A7F41A95F}"/>
          </ac:spMkLst>
        </pc:spChg>
        <pc:spChg chg="add del">
          <ac:chgData name="Megan U Hazen" userId="30e05359-b9e4-47f2-a3de-c678b6693530" providerId="ADAL" clId="{F71778A2-0B0A-4390-A922-1251D981ACF5}" dt="2026-03-30T19:54:31.626" v="1652" actId="700"/>
          <ac:spMkLst>
            <pc:docMk/>
            <pc:sldMk cId="2100009982" sldId="282"/>
            <ac:spMk id="15" creationId="{42187232-3845-418F-A17C-C138F01D98AB}"/>
          </ac:spMkLst>
        </pc:spChg>
        <pc:spChg chg="add mod">
          <ac:chgData name="Megan U Hazen" userId="30e05359-b9e4-47f2-a3de-c678b6693530" providerId="ADAL" clId="{F71778A2-0B0A-4390-A922-1251D981ACF5}" dt="2026-03-30T19:50:31.073" v="1435" actId="20577"/>
          <ac:spMkLst>
            <pc:docMk/>
            <pc:sldMk cId="2100009982" sldId="282"/>
            <ac:spMk id="16" creationId="{4335B7C3-DBB6-29F1-703E-2A1642542DA9}"/>
          </ac:spMkLst>
        </pc:spChg>
        <pc:spChg chg="add mod">
          <ac:chgData name="Megan U Hazen" userId="30e05359-b9e4-47f2-a3de-c678b6693530" providerId="ADAL" clId="{F71778A2-0B0A-4390-A922-1251D981ACF5}" dt="2026-03-31T22:34:22.480" v="6346" actId="962"/>
          <ac:spMkLst>
            <pc:docMk/>
            <pc:sldMk cId="2100009982" sldId="282"/>
            <ac:spMk id="17" creationId="{B1AE4A61-C3E5-5D3F-3837-F4F15585CA09}"/>
          </ac:spMkLst>
        </pc:spChg>
        <pc:spChg chg="add mod">
          <ac:chgData name="Megan U Hazen" userId="30e05359-b9e4-47f2-a3de-c678b6693530" providerId="ADAL" clId="{F71778A2-0B0A-4390-A922-1251D981ACF5}" dt="2026-03-30T19:51:20.322" v="1557" actId="1076"/>
          <ac:spMkLst>
            <pc:docMk/>
            <pc:sldMk cId="2100009982" sldId="282"/>
            <ac:spMk id="18" creationId="{5F01DA86-4FBC-6161-0CC0-7C0753185E2F}"/>
          </ac:spMkLst>
        </pc:spChg>
        <pc:spChg chg="add mod">
          <ac:chgData name="Megan U Hazen" userId="30e05359-b9e4-47f2-a3de-c678b6693530" providerId="ADAL" clId="{F71778A2-0B0A-4390-A922-1251D981ACF5}" dt="2026-03-30T19:51:36.640" v="1634" actId="20577"/>
          <ac:spMkLst>
            <pc:docMk/>
            <pc:sldMk cId="2100009982" sldId="282"/>
            <ac:spMk id="19" creationId="{EF3746AF-AD3D-E2F6-4E92-07E1FE4CEE92}"/>
          </ac:spMkLst>
        </pc:spChg>
        <pc:spChg chg="add del mod ord">
          <ac:chgData name="Megan U Hazen" userId="30e05359-b9e4-47f2-a3de-c678b6693530" providerId="ADAL" clId="{F71778A2-0B0A-4390-A922-1251D981ACF5}" dt="2026-03-30T19:54:31.626" v="1652" actId="700"/>
          <ac:spMkLst>
            <pc:docMk/>
            <pc:sldMk cId="2100009982" sldId="282"/>
            <ac:spMk id="20" creationId="{C94DA675-D640-3C07-0B99-E74C5ECF0A1D}"/>
          </ac:spMkLst>
        </pc:spChg>
        <pc:spChg chg="add del mod ord">
          <ac:chgData name="Megan U Hazen" userId="30e05359-b9e4-47f2-a3de-c678b6693530" providerId="ADAL" clId="{F71778A2-0B0A-4390-A922-1251D981ACF5}" dt="2026-03-30T19:54:31.626" v="1652" actId="700"/>
          <ac:spMkLst>
            <pc:docMk/>
            <pc:sldMk cId="2100009982" sldId="282"/>
            <ac:spMk id="21" creationId="{FA7C4B44-1288-39FD-29EE-3ED07095646B}"/>
          </ac:spMkLst>
        </pc:spChg>
      </pc:sldChg>
      <pc:sldChg chg="addSp delSp modSp add mod setBg delDesignElem">
        <pc:chgData name="Megan U Hazen" userId="30e05359-b9e4-47f2-a3de-c678b6693530" providerId="ADAL" clId="{F71778A2-0B0A-4390-A922-1251D981ACF5}" dt="2026-03-31T22:37:28.774" v="6363" actId="962"/>
        <pc:sldMkLst>
          <pc:docMk/>
          <pc:sldMk cId="798212033" sldId="283"/>
        </pc:sldMkLst>
        <pc:spChg chg="add mod">
          <ac:chgData name="Megan U Hazen" userId="30e05359-b9e4-47f2-a3de-c678b6693530" providerId="ADAL" clId="{F71778A2-0B0A-4390-A922-1251D981ACF5}" dt="2026-03-30T21:04:16.695" v="2269" actId="1036"/>
          <ac:spMkLst>
            <pc:docMk/>
            <pc:sldMk cId="798212033" sldId="283"/>
            <ac:spMk id="2" creationId="{9BDB00FB-3F48-A445-2973-0C41341C1A5B}"/>
          </ac:spMkLst>
        </pc:spChg>
        <pc:spChg chg="mod">
          <ac:chgData name="Megan U Hazen" userId="30e05359-b9e4-47f2-a3de-c678b6693530" providerId="ADAL" clId="{F71778A2-0B0A-4390-A922-1251D981ACF5}" dt="2026-03-31T22:37:26.921" v="6362" actId="962"/>
          <ac:spMkLst>
            <pc:docMk/>
            <pc:sldMk cId="798212033" sldId="283"/>
            <ac:spMk id="5" creationId="{612AAD6A-2CD1-EB52-F875-CA039BDBCEFE}"/>
          </ac:spMkLst>
        </pc:spChg>
        <pc:spChg chg="mod">
          <ac:chgData name="Megan U Hazen" userId="30e05359-b9e4-47f2-a3de-c678b6693530" providerId="ADAL" clId="{F71778A2-0B0A-4390-A922-1251D981ACF5}" dt="2026-03-31T22:37:28.774" v="6363" actId="962"/>
          <ac:spMkLst>
            <pc:docMk/>
            <pc:sldMk cId="798212033" sldId="283"/>
            <ac:spMk id="6" creationId="{617F8593-9725-F1B0-FAEC-71AA2A14F7BE}"/>
          </ac:spMkLst>
        </pc:spChg>
        <pc:spChg chg="mod">
          <ac:chgData name="Megan U Hazen" userId="30e05359-b9e4-47f2-a3de-c678b6693530" providerId="ADAL" clId="{F71778A2-0B0A-4390-A922-1251D981ACF5}" dt="2026-03-30T21:03:04.527" v="2096" actId="20577"/>
          <ac:spMkLst>
            <pc:docMk/>
            <pc:sldMk cId="798212033" sldId="283"/>
            <ac:spMk id="7" creationId="{85F7C26F-4AC4-2449-D3E7-510F117008B3}"/>
          </ac:spMkLst>
        </pc:spChg>
        <pc:spChg chg="del">
          <ac:chgData name="Megan U Hazen" userId="30e05359-b9e4-47f2-a3de-c678b6693530" providerId="ADAL" clId="{F71778A2-0B0A-4390-A922-1251D981ACF5}" dt="2026-03-30T21:03:17.567" v="2098" actId="478"/>
          <ac:spMkLst>
            <pc:docMk/>
            <pc:sldMk cId="798212033" sldId="283"/>
            <ac:spMk id="10" creationId="{189F6813-C2C1-5C18-A397-2BC85B2F22CD}"/>
          </ac:spMkLst>
        </pc:spChg>
        <pc:spChg chg="del">
          <ac:chgData name="Megan U Hazen" userId="30e05359-b9e4-47f2-a3de-c678b6693530" providerId="ADAL" clId="{F71778A2-0B0A-4390-A922-1251D981ACF5}" dt="2026-03-30T21:03:09.926" v="2097" actId="478"/>
          <ac:spMkLst>
            <pc:docMk/>
            <pc:sldMk cId="798212033" sldId="283"/>
            <ac:spMk id="11" creationId="{AF24B4D7-540D-713D-A5B3-09E3330E44E3}"/>
          </ac:spMkLst>
        </pc:spChg>
        <pc:spChg chg="mod">
          <ac:chgData name="Megan U Hazen" userId="30e05359-b9e4-47f2-a3de-c678b6693530" providerId="ADAL" clId="{F71778A2-0B0A-4390-A922-1251D981ACF5}" dt="2026-03-31T22:35:01.204" v="6348" actId="962"/>
          <ac:spMkLst>
            <pc:docMk/>
            <pc:sldMk cId="798212033" sldId="283"/>
            <ac:spMk id="12" creationId="{63A19799-6154-691F-FCC1-E0F05ABCB0DE}"/>
          </ac:spMkLst>
        </pc:spChg>
        <pc:spChg chg="del">
          <ac:chgData name="Megan U Hazen" userId="30e05359-b9e4-47f2-a3de-c678b6693530" providerId="ADAL" clId="{F71778A2-0B0A-4390-A922-1251D981ACF5}" dt="2026-03-30T19:53:37.556" v="1648"/>
          <ac:spMkLst>
            <pc:docMk/>
            <pc:sldMk cId="798212033" sldId="283"/>
            <ac:spMk id="13" creationId="{6E93C1D7-5B05-0AE5-1C01-16B8DFC95673}"/>
          </ac:spMkLst>
        </pc:spChg>
        <pc:spChg chg="del">
          <ac:chgData name="Megan U Hazen" userId="30e05359-b9e4-47f2-a3de-c678b6693530" providerId="ADAL" clId="{F71778A2-0B0A-4390-A922-1251D981ACF5}" dt="2026-03-30T21:03:17.567" v="2098" actId="478"/>
          <ac:spMkLst>
            <pc:docMk/>
            <pc:sldMk cId="798212033" sldId="283"/>
            <ac:spMk id="14" creationId="{D2829443-7A18-B3EC-383D-CBBA657FB116}"/>
          </ac:spMkLst>
        </pc:spChg>
        <pc:spChg chg="del">
          <ac:chgData name="Megan U Hazen" userId="30e05359-b9e4-47f2-a3de-c678b6693530" providerId="ADAL" clId="{F71778A2-0B0A-4390-A922-1251D981ACF5}" dt="2026-03-30T19:53:37.556" v="1648"/>
          <ac:spMkLst>
            <pc:docMk/>
            <pc:sldMk cId="798212033" sldId="283"/>
            <ac:spMk id="15" creationId="{32F94BCB-1BA4-9D41-E9BD-681D0EAFFA87}"/>
          </ac:spMkLst>
        </pc:spChg>
        <pc:spChg chg="del">
          <ac:chgData name="Megan U Hazen" userId="30e05359-b9e4-47f2-a3de-c678b6693530" providerId="ADAL" clId="{F71778A2-0B0A-4390-A922-1251D981ACF5}" dt="2026-03-30T21:03:17.567" v="2098" actId="478"/>
          <ac:spMkLst>
            <pc:docMk/>
            <pc:sldMk cId="798212033" sldId="283"/>
            <ac:spMk id="16" creationId="{90E65B56-5894-4F15-09E4-DF4886F2DEFC}"/>
          </ac:spMkLst>
        </pc:spChg>
        <pc:spChg chg="mod">
          <ac:chgData name="Megan U Hazen" userId="30e05359-b9e4-47f2-a3de-c678b6693530" providerId="ADAL" clId="{F71778A2-0B0A-4390-A922-1251D981ACF5}" dt="2026-03-31T22:35:01.220" v="6349" actId="962"/>
          <ac:spMkLst>
            <pc:docMk/>
            <pc:sldMk cId="798212033" sldId="283"/>
            <ac:spMk id="17" creationId="{A3BA8514-EFFC-FAD6-1EDB-9E1259D80235}"/>
          </ac:spMkLst>
        </pc:spChg>
      </pc:sldChg>
      <pc:sldChg chg="delSp add del setBg delDesignElem">
        <pc:chgData name="Megan U Hazen" userId="30e05359-b9e4-47f2-a3de-c678b6693530" providerId="ADAL" clId="{F71778A2-0B0A-4390-A922-1251D981ACF5}" dt="2026-03-30T19:53:29.223" v="1646" actId="47"/>
        <pc:sldMkLst>
          <pc:docMk/>
          <pc:sldMk cId="3349815541" sldId="283"/>
        </pc:sldMkLst>
        <pc:spChg chg="del">
          <ac:chgData name="Megan U Hazen" userId="30e05359-b9e4-47f2-a3de-c678b6693530" providerId="ADAL" clId="{F71778A2-0B0A-4390-A922-1251D981ACF5}" dt="2026-03-30T19:51:42.657" v="1636"/>
          <ac:spMkLst>
            <pc:docMk/>
            <pc:sldMk cId="3349815541" sldId="283"/>
            <ac:spMk id="13" creationId="{59D9601E-D920-6AEA-A3DC-E6FB3A17AE7F}"/>
          </ac:spMkLst>
        </pc:spChg>
        <pc:spChg chg="del">
          <ac:chgData name="Megan U Hazen" userId="30e05359-b9e4-47f2-a3de-c678b6693530" providerId="ADAL" clId="{F71778A2-0B0A-4390-A922-1251D981ACF5}" dt="2026-03-30T19:51:42.657" v="1636"/>
          <ac:spMkLst>
            <pc:docMk/>
            <pc:sldMk cId="3349815541" sldId="283"/>
            <ac:spMk id="15" creationId="{3A6CF562-BD71-6105-7826-9197A745785D}"/>
          </ac:spMkLst>
        </pc:spChg>
      </pc:sldChg>
      <pc:sldChg chg="addSp delSp modSp add del mod setBg modClrScheme delDesignElem chgLayout">
        <pc:chgData name="Megan U Hazen" userId="30e05359-b9e4-47f2-a3de-c678b6693530" providerId="ADAL" clId="{F71778A2-0B0A-4390-A922-1251D981ACF5}" dt="2026-03-30T19:53:28.400" v="1645" actId="47"/>
        <pc:sldMkLst>
          <pc:docMk/>
          <pc:sldMk cId="3009109343" sldId="284"/>
        </pc:sldMkLst>
        <pc:spChg chg="add mod ord">
          <ac:chgData name="Megan U Hazen" userId="30e05359-b9e4-47f2-a3de-c678b6693530" providerId="ADAL" clId="{F71778A2-0B0A-4390-A922-1251D981ACF5}" dt="2026-03-30T19:52:19.254" v="1639" actId="700"/>
          <ac:spMkLst>
            <pc:docMk/>
            <pc:sldMk cId="3009109343" sldId="284"/>
            <ac:spMk id="2" creationId="{D8A039CF-3FA8-8582-2F14-87644BA5DDDC}"/>
          </ac:spMkLst>
        </pc:spChg>
        <pc:spChg chg="add mod ord">
          <ac:chgData name="Megan U Hazen" userId="30e05359-b9e4-47f2-a3de-c678b6693530" providerId="ADAL" clId="{F71778A2-0B0A-4390-A922-1251D981ACF5}" dt="2026-03-30T19:52:19.254" v="1639" actId="700"/>
          <ac:spMkLst>
            <pc:docMk/>
            <pc:sldMk cId="3009109343" sldId="284"/>
            <ac:spMk id="3" creationId="{6BFC12D0-E0F6-8AFE-5C1C-4778E3C6E967}"/>
          </ac:spMkLst>
        </pc:spChg>
        <pc:spChg chg="mod ord">
          <ac:chgData name="Megan U Hazen" userId="30e05359-b9e4-47f2-a3de-c678b6693530" providerId="ADAL" clId="{F71778A2-0B0A-4390-A922-1251D981ACF5}" dt="2026-03-30T19:52:19.254" v="1639" actId="700"/>
          <ac:spMkLst>
            <pc:docMk/>
            <pc:sldMk cId="3009109343" sldId="284"/>
            <ac:spMk id="5" creationId="{3C22C0AA-C991-CA14-FC8A-506A808E60AA}"/>
          </ac:spMkLst>
        </pc:spChg>
        <pc:spChg chg="mod ord">
          <ac:chgData name="Megan U Hazen" userId="30e05359-b9e4-47f2-a3de-c678b6693530" providerId="ADAL" clId="{F71778A2-0B0A-4390-A922-1251D981ACF5}" dt="2026-03-30T19:52:19.254" v="1639" actId="700"/>
          <ac:spMkLst>
            <pc:docMk/>
            <pc:sldMk cId="3009109343" sldId="284"/>
            <ac:spMk id="6" creationId="{6978AD17-3344-BDCE-401F-8B395A12D124}"/>
          </ac:spMkLst>
        </pc:spChg>
        <pc:spChg chg="mod ord">
          <ac:chgData name="Megan U Hazen" userId="30e05359-b9e4-47f2-a3de-c678b6693530" providerId="ADAL" clId="{F71778A2-0B0A-4390-A922-1251D981ACF5}" dt="2026-03-30T19:52:19.254" v="1639" actId="700"/>
          <ac:spMkLst>
            <pc:docMk/>
            <pc:sldMk cId="3009109343" sldId="284"/>
            <ac:spMk id="7" creationId="{F529B3F1-91A5-E609-A8F9-1DD05809FD6D}"/>
          </ac:spMkLst>
        </pc:spChg>
        <pc:spChg chg="del">
          <ac:chgData name="Megan U Hazen" userId="30e05359-b9e4-47f2-a3de-c678b6693530" providerId="ADAL" clId="{F71778A2-0B0A-4390-A922-1251D981ACF5}" dt="2026-03-30T19:52:07.893" v="1638"/>
          <ac:spMkLst>
            <pc:docMk/>
            <pc:sldMk cId="3009109343" sldId="284"/>
            <ac:spMk id="13" creationId="{43D8397D-B9A2-2A46-5AE4-17EE253AF657}"/>
          </ac:spMkLst>
        </pc:spChg>
        <pc:spChg chg="del">
          <ac:chgData name="Megan U Hazen" userId="30e05359-b9e4-47f2-a3de-c678b6693530" providerId="ADAL" clId="{F71778A2-0B0A-4390-A922-1251D981ACF5}" dt="2026-03-30T19:52:07.893" v="1638"/>
          <ac:spMkLst>
            <pc:docMk/>
            <pc:sldMk cId="3009109343" sldId="284"/>
            <ac:spMk id="15" creationId="{EBB1716A-49FE-105B-3D6E-19BE958C6367}"/>
          </ac:spMkLst>
        </pc:spChg>
      </pc:sldChg>
      <pc:sldChg chg="addSp delSp modSp add mod">
        <pc:chgData name="Megan U Hazen" userId="30e05359-b9e4-47f2-a3de-c678b6693530" providerId="ADAL" clId="{F71778A2-0B0A-4390-A922-1251D981ACF5}" dt="2026-03-31T22:45:06.237" v="6407" actId="1036"/>
        <pc:sldMkLst>
          <pc:docMk/>
          <pc:sldMk cId="3336941914" sldId="284"/>
        </pc:sldMkLst>
        <pc:spChg chg="add mod ord">
          <ac:chgData name="Megan U Hazen" userId="30e05359-b9e4-47f2-a3de-c678b6693530" providerId="ADAL" clId="{F71778A2-0B0A-4390-A922-1251D981ACF5}" dt="2026-03-31T22:39:47.784" v="6371" actId="13244"/>
          <ac:spMkLst>
            <pc:docMk/>
            <pc:sldMk cId="3336941914" sldId="284"/>
            <ac:spMk id="2" creationId="{E3F3A13C-2FBD-C902-5EBC-46B03D320A10}"/>
          </ac:spMkLst>
        </pc:spChg>
        <pc:spChg chg="add mod ord">
          <ac:chgData name="Megan U Hazen" userId="30e05359-b9e4-47f2-a3de-c678b6693530" providerId="ADAL" clId="{F71778A2-0B0A-4390-A922-1251D981ACF5}" dt="2026-03-31T22:39:50.237" v="6372" actId="13244"/>
          <ac:spMkLst>
            <pc:docMk/>
            <pc:sldMk cId="3336941914" sldId="284"/>
            <ac:spMk id="3" creationId="{7D988FF9-F302-BBB1-FFB2-77965CEE736E}"/>
          </ac:spMkLst>
        </pc:spChg>
        <pc:spChg chg="mod">
          <ac:chgData name="Megan U Hazen" userId="30e05359-b9e4-47f2-a3de-c678b6693530" providerId="ADAL" clId="{F71778A2-0B0A-4390-A922-1251D981ACF5}" dt="2026-03-31T22:37:32.977" v="6364" actId="962"/>
          <ac:spMkLst>
            <pc:docMk/>
            <pc:sldMk cId="3336941914" sldId="284"/>
            <ac:spMk id="5" creationId="{5BB6A9DE-848D-E1B3-DECF-8BB0471948D3}"/>
          </ac:spMkLst>
        </pc:spChg>
        <pc:spChg chg="mod">
          <ac:chgData name="Megan U Hazen" userId="30e05359-b9e4-47f2-a3de-c678b6693530" providerId="ADAL" clId="{F71778A2-0B0A-4390-A922-1251D981ACF5}" dt="2026-03-31T22:37:33.913" v="6365" actId="962"/>
          <ac:spMkLst>
            <pc:docMk/>
            <pc:sldMk cId="3336941914" sldId="284"/>
            <ac:spMk id="6" creationId="{08E7646F-99B4-4226-B02E-4643A944E46C}"/>
          </ac:spMkLst>
        </pc:spChg>
        <pc:spChg chg="mod">
          <ac:chgData name="Megan U Hazen" userId="30e05359-b9e4-47f2-a3de-c678b6693530" providerId="ADAL" clId="{F71778A2-0B0A-4390-A922-1251D981ACF5}" dt="2026-03-30T21:04:24.802" v="2277" actId="20577"/>
          <ac:spMkLst>
            <pc:docMk/>
            <pc:sldMk cId="3336941914" sldId="284"/>
            <ac:spMk id="7" creationId="{08A16741-B91B-199F-CC02-DB14DF45F8D3}"/>
          </ac:spMkLst>
        </pc:spChg>
        <pc:spChg chg="del">
          <ac:chgData name="Megan U Hazen" userId="30e05359-b9e4-47f2-a3de-c678b6693530" providerId="ADAL" clId="{F71778A2-0B0A-4390-A922-1251D981ACF5}" dt="2026-03-30T21:04:36.943" v="2278" actId="478"/>
          <ac:spMkLst>
            <pc:docMk/>
            <pc:sldMk cId="3336941914" sldId="284"/>
            <ac:spMk id="10" creationId="{70B1FDB7-AE6C-5A4D-3651-84938D73C3C7}"/>
          </ac:spMkLst>
        </pc:spChg>
        <pc:spChg chg="mod ord">
          <ac:chgData name="Megan U Hazen" userId="30e05359-b9e4-47f2-a3de-c678b6693530" providerId="ADAL" clId="{F71778A2-0B0A-4390-A922-1251D981ACF5}" dt="2026-03-31T22:45:06.237" v="6407" actId="1036"/>
          <ac:spMkLst>
            <pc:docMk/>
            <pc:sldMk cId="3336941914" sldId="284"/>
            <ac:spMk id="11" creationId="{B36DD4ED-BD83-6808-3F8C-59FDAFB91588}"/>
          </ac:spMkLst>
        </pc:spChg>
        <pc:spChg chg="del">
          <ac:chgData name="Megan U Hazen" userId="30e05359-b9e4-47f2-a3de-c678b6693530" providerId="ADAL" clId="{F71778A2-0B0A-4390-A922-1251D981ACF5}" dt="2026-03-30T21:04:36.943" v="2278" actId="478"/>
          <ac:spMkLst>
            <pc:docMk/>
            <pc:sldMk cId="3336941914" sldId="284"/>
            <ac:spMk id="12" creationId="{59C6F178-5D1E-388A-D48C-96AA13E50DAB}"/>
          </ac:spMkLst>
        </pc:spChg>
        <pc:spChg chg="del">
          <ac:chgData name="Megan U Hazen" userId="30e05359-b9e4-47f2-a3de-c678b6693530" providerId="ADAL" clId="{F71778A2-0B0A-4390-A922-1251D981ACF5}" dt="2026-03-30T21:04:36.943" v="2278" actId="478"/>
          <ac:spMkLst>
            <pc:docMk/>
            <pc:sldMk cId="3336941914" sldId="284"/>
            <ac:spMk id="14" creationId="{96FE24AF-2AA0-E505-56A0-7C4D97A056FA}"/>
          </ac:spMkLst>
        </pc:spChg>
        <pc:spChg chg="mod ord">
          <ac:chgData name="Megan U Hazen" userId="30e05359-b9e4-47f2-a3de-c678b6693530" providerId="ADAL" clId="{F71778A2-0B0A-4390-A922-1251D981ACF5}" dt="2026-03-31T22:44:59.431" v="6402" actId="1036"/>
          <ac:spMkLst>
            <pc:docMk/>
            <pc:sldMk cId="3336941914" sldId="284"/>
            <ac:spMk id="16" creationId="{A16B3776-6E6F-A56C-282E-255F695A2DD7}"/>
          </ac:spMkLst>
        </pc:spChg>
        <pc:spChg chg="del">
          <ac:chgData name="Megan U Hazen" userId="30e05359-b9e4-47f2-a3de-c678b6693530" providerId="ADAL" clId="{F71778A2-0B0A-4390-A922-1251D981ACF5}" dt="2026-03-30T21:04:36.943" v="2278" actId="478"/>
          <ac:spMkLst>
            <pc:docMk/>
            <pc:sldMk cId="3336941914" sldId="284"/>
            <ac:spMk id="17" creationId="{3E09C696-3D5D-13EB-C420-2C046F8A44EC}"/>
          </ac:spMkLst>
        </pc:spChg>
        <pc:spChg chg="del">
          <ac:chgData name="Megan U Hazen" userId="30e05359-b9e4-47f2-a3de-c678b6693530" providerId="ADAL" clId="{F71778A2-0B0A-4390-A922-1251D981ACF5}" dt="2026-03-30T21:04:36.943" v="2278" actId="478"/>
          <ac:spMkLst>
            <pc:docMk/>
            <pc:sldMk cId="3336941914" sldId="284"/>
            <ac:spMk id="18" creationId="{8339039B-20AB-9CEB-0787-5DF75B761FB4}"/>
          </ac:spMkLst>
        </pc:spChg>
        <pc:spChg chg="del">
          <ac:chgData name="Megan U Hazen" userId="30e05359-b9e4-47f2-a3de-c678b6693530" providerId="ADAL" clId="{F71778A2-0B0A-4390-A922-1251D981ACF5}" dt="2026-03-30T21:04:36.943" v="2278" actId="478"/>
          <ac:spMkLst>
            <pc:docMk/>
            <pc:sldMk cId="3336941914" sldId="284"/>
            <ac:spMk id="19" creationId="{4294D02B-1F2F-7201-4E87-AD48F1D5AAB5}"/>
          </ac:spMkLst>
        </pc:spChg>
      </pc:sldChg>
      <pc:sldChg chg="addSp delSp modSp add mod ord modClrScheme chgLayout">
        <pc:chgData name="Megan U Hazen" userId="30e05359-b9e4-47f2-a3de-c678b6693530" providerId="ADAL" clId="{F71778A2-0B0A-4390-A922-1251D981ACF5}" dt="2026-03-31T22:35:01.204" v="6347" actId="962"/>
        <pc:sldMkLst>
          <pc:docMk/>
          <pc:sldMk cId="414440824" sldId="285"/>
        </pc:sldMkLst>
        <pc:spChg chg="add del mod ord">
          <ac:chgData name="Megan U Hazen" userId="30e05359-b9e4-47f2-a3de-c678b6693530" providerId="ADAL" clId="{F71778A2-0B0A-4390-A922-1251D981ACF5}" dt="2026-03-30T19:56:17.029" v="1666" actId="700"/>
          <ac:spMkLst>
            <pc:docMk/>
            <pc:sldMk cId="414440824" sldId="285"/>
            <ac:spMk id="2" creationId="{B72393EC-56EE-5B1F-8F96-779A599D2A84}"/>
          </ac:spMkLst>
        </pc:spChg>
        <pc:spChg chg="add del mod ord">
          <ac:chgData name="Megan U Hazen" userId="30e05359-b9e4-47f2-a3de-c678b6693530" providerId="ADAL" clId="{F71778A2-0B0A-4390-A922-1251D981ACF5}" dt="2026-03-30T19:56:17.029" v="1666" actId="700"/>
          <ac:spMkLst>
            <pc:docMk/>
            <pc:sldMk cId="414440824" sldId="285"/>
            <ac:spMk id="3" creationId="{B1BD2645-9766-5212-4924-C17150E32D0D}"/>
          </ac:spMkLst>
        </pc:spChg>
        <pc:spChg chg="add mod">
          <ac:chgData name="Megan U Hazen" userId="30e05359-b9e4-47f2-a3de-c678b6693530" providerId="ADAL" clId="{F71778A2-0B0A-4390-A922-1251D981ACF5}" dt="2026-03-30T21:02:43.004" v="2079" actId="14100"/>
          <ac:spMkLst>
            <pc:docMk/>
            <pc:sldMk cId="414440824" sldId="285"/>
            <ac:spMk id="4" creationId="{B02D3BB9-AAA7-4BB3-7E11-BCF2824F9874}"/>
          </ac:spMkLst>
        </pc:spChg>
        <pc:spChg chg="mod ord">
          <ac:chgData name="Megan U Hazen" userId="30e05359-b9e4-47f2-a3de-c678b6693530" providerId="ADAL" clId="{F71778A2-0B0A-4390-A922-1251D981ACF5}" dt="2026-03-30T19:56:17.029" v="1666" actId="700"/>
          <ac:spMkLst>
            <pc:docMk/>
            <pc:sldMk cId="414440824" sldId="285"/>
            <ac:spMk id="5" creationId="{8DEEA502-60D9-E743-BEC7-98A8FFFB6027}"/>
          </ac:spMkLst>
        </pc:spChg>
        <pc:spChg chg="mod ord">
          <ac:chgData name="Megan U Hazen" userId="30e05359-b9e4-47f2-a3de-c678b6693530" providerId="ADAL" clId="{F71778A2-0B0A-4390-A922-1251D981ACF5}" dt="2026-03-30T19:56:17.029" v="1666" actId="700"/>
          <ac:spMkLst>
            <pc:docMk/>
            <pc:sldMk cId="414440824" sldId="285"/>
            <ac:spMk id="6" creationId="{1E25E076-0CFF-634C-9141-2EF620035193}"/>
          </ac:spMkLst>
        </pc:spChg>
        <pc:spChg chg="mod ord">
          <ac:chgData name="Megan U Hazen" userId="30e05359-b9e4-47f2-a3de-c678b6693530" providerId="ADAL" clId="{F71778A2-0B0A-4390-A922-1251D981ACF5}" dt="2026-03-30T19:56:17.029" v="1666" actId="700"/>
          <ac:spMkLst>
            <pc:docMk/>
            <pc:sldMk cId="414440824" sldId="285"/>
            <ac:spMk id="7" creationId="{061F6E2F-C541-F2EC-0DE2-266C4FF2412E}"/>
          </ac:spMkLst>
        </pc:spChg>
        <pc:spChg chg="mod">
          <ac:chgData name="Megan U Hazen" userId="30e05359-b9e4-47f2-a3de-c678b6693530" providerId="ADAL" clId="{F71778A2-0B0A-4390-A922-1251D981ACF5}" dt="2026-03-31T22:35:01.204" v="6347" actId="962"/>
          <ac:spMkLst>
            <pc:docMk/>
            <pc:sldMk cId="414440824" sldId="285"/>
            <ac:spMk id="10" creationId="{C237E017-42BF-6FF9-76D8-DCA6A0D6BA8E}"/>
          </ac:spMkLst>
        </pc:spChg>
        <pc:spChg chg="del">
          <ac:chgData name="Megan U Hazen" userId="30e05359-b9e4-47f2-a3de-c678b6693530" providerId="ADAL" clId="{F71778A2-0B0A-4390-A922-1251D981ACF5}" dt="2026-03-30T19:55:54.922" v="1664" actId="478"/>
          <ac:spMkLst>
            <pc:docMk/>
            <pc:sldMk cId="414440824" sldId="285"/>
            <ac:spMk id="11" creationId="{DE26F6A3-D313-DE11-36A0-DAAEDAD04CFD}"/>
          </ac:spMkLst>
        </pc:spChg>
        <pc:spChg chg="del">
          <ac:chgData name="Megan U Hazen" userId="30e05359-b9e4-47f2-a3de-c678b6693530" providerId="ADAL" clId="{F71778A2-0B0A-4390-A922-1251D981ACF5}" dt="2026-03-30T19:55:54.922" v="1664" actId="478"/>
          <ac:spMkLst>
            <pc:docMk/>
            <pc:sldMk cId="414440824" sldId="285"/>
            <ac:spMk id="12" creationId="{350A27FF-1FE3-09E4-C84B-5E1148F398FC}"/>
          </ac:spMkLst>
        </pc:spChg>
        <pc:spChg chg="del">
          <ac:chgData name="Megan U Hazen" userId="30e05359-b9e4-47f2-a3de-c678b6693530" providerId="ADAL" clId="{F71778A2-0B0A-4390-A922-1251D981ACF5}" dt="2026-03-30T19:55:54.922" v="1664" actId="478"/>
          <ac:spMkLst>
            <pc:docMk/>
            <pc:sldMk cId="414440824" sldId="285"/>
            <ac:spMk id="16" creationId="{2EE7F85C-FC7D-3F84-29C4-9239763B6A62}"/>
          </ac:spMkLst>
        </pc:spChg>
        <pc:spChg chg="del">
          <ac:chgData name="Megan U Hazen" userId="30e05359-b9e4-47f2-a3de-c678b6693530" providerId="ADAL" clId="{F71778A2-0B0A-4390-A922-1251D981ACF5}" dt="2026-03-30T19:55:54.922" v="1664" actId="478"/>
          <ac:spMkLst>
            <pc:docMk/>
            <pc:sldMk cId="414440824" sldId="285"/>
            <ac:spMk id="17" creationId="{ACEAE18A-099C-C598-4339-5A6941E8F74D}"/>
          </ac:spMkLst>
        </pc:spChg>
        <pc:spChg chg="del">
          <ac:chgData name="Megan U Hazen" userId="30e05359-b9e4-47f2-a3de-c678b6693530" providerId="ADAL" clId="{F71778A2-0B0A-4390-A922-1251D981ACF5}" dt="2026-03-30T19:55:54.922" v="1664" actId="478"/>
          <ac:spMkLst>
            <pc:docMk/>
            <pc:sldMk cId="414440824" sldId="285"/>
            <ac:spMk id="18" creationId="{DD5695F2-F9B3-FDB6-F25C-DDAD6F6002E5}"/>
          </ac:spMkLst>
        </pc:spChg>
        <pc:spChg chg="del">
          <ac:chgData name="Megan U Hazen" userId="30e05359-b9e4-47f2-a3de-c678b6693530" providerId="ADAL" clId="{F71778A2-0B0A-4390-A922-1251D981ACF5}" dt="2026-03-30T19:55:54.922" v="1664" actId="478"/>
          <ac:spMkLst>
            <pc:docMk/>
            <pc:sldMk cId="414440824" sldId="285"/>
            <ac:spMk id="19" creationId="{416E4534-658C-090D-2133-BDCE90C8789E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3-31T22:35:01.240" v="6351" actId="962"/>
        <pc:sldMkLst>
          <pc:docMk/>
          <pc:sldMk cId="560452235" sldId="286"/>
        </pc:sldMkLst>
        <pc:spChg chg="del mod ord">
          <ac:chgData name="Megan U Hazen" userId="30e05359-b9e4-47f2-a3de-c678b6693530" providerId="ADAL" clId="{F71778A2-0B0A-4390-A922-1251D981ACF5}" dt="2026-03-31T03:22:29.198" v="3783" actId="700"/>
          <ac:spMkLst>
            <pc:docMk/>
            <pc:sldMk cId="560452235" sldId="286"/>
            <ac:spMk id="2" creationId="{90B8FCC6-5504-2329-03D8-28D756ED2026}"/>
          </ac:spMkLst>
        </pc:spChg>
        <pc:spChg chg="del mod ord">
          <ac:chgData name="Megan U Hazen" userId="30e05359-b9e4-47f2-a3de-c678b6693530" providerId="ADAL" clId="{F71778A2-0B0A-4390-A922-1251D981ACF5}" dt="2026-03-31T03:22:29.198" v="3783" actId="700"/>
          <ac:spMkLst>
            <pc:docMk/>
            <pc:sldMk cId="560452235" sldId="286"/>
            <ac:spMk id="3" creationId="{DFDD4285-65C8-0376-D44D-4EF6A4DD0482}"/>
          </ac:spMkLst>
        </pc:spChg>
        <pc:spChg chg="mod ord">
          <ac:chgData name="Megan U Hazen" userId="30e05359-b9e4-47f2-a3de-c678b6693530" providerId="ADAL" clId="{F71778A2-0B0A-4390-A922-1251D981ACF5}" dt="2026-03-31T03:22:29.198" v="3783" actId="700"/>
          <ac:spMkLst>
            <pc:docMk/>
            <pc:sldMk cId="560452235" sldId="286"/>
            <ac:spMk id="4" creationId="{CCF26226-E421-0AA3-8EB5-F6C49440AC5B}"/>
          </ac:spMkLst>
        </pc:spChg>
        <pc:spChg chg="mod ord">
          <ac:chgData name="Megan U Hazen" userId="30e05359-b9e4-47f2-a3de-c678b6693530" providerId="ADAL" clId="{F71778A2-0B0A-4390-A922-1251D981ACF5}" dt="2026-03-31T03:22:29.198" v="3783" actId="700"/>
          <ac:spMkLst>
            <pc:docMk/>
            <pc:sldMk cId="560452235" sldId="286"/>
            <ac:spMk id="5" creationId="{6E350F04-7D18-D023-8533-5ABBA16895A6}"/>
          </ac:spMkLst>
        </pc:spChg>
        <pc:spChg chg="add mod ord">
          <ac:chgData name="Megan U Hazen" userId="30e05359-b9e4-47f2-a3de-c678b6693530" providerId="ADAL" clId="{F71778A2-0B0A-4390-A922-1251D981ACF5}" dt="2026-03-31T03:23:13.145" v="3829" actId="20577"/>
          <ac:spMkLst>
            <pc:docMk/>
            <pc:sldMk cId="560452235" sldId="286"/>
            <ac:spMk id="6" creationId="{EA9C6B90-9A13-BDE3-EABC-96625117F7C4}"/>
          </ac:spMkLst>
        </pc:spChg>
        <pc:spChg chg="add mod ord">
          <ac:chgData name="Megan U Hazen" userId="30e05359-b9e4-47f2-a3de-c678b6693530" providerId="ADAL" clId="{F71778A2-0B0A-4390-A922-1251D981ACF5}" dt="2026-03-31T03:53:17.432" v="4233" actId="27636"/>
          <ac:spMkLst>
            <pc:docMk/>
            <pc:sldMk cId="560452235" sldId="286"/>
            <ac:spMk id="7" creationId="{F4C26667-AEE4-9502-08F5-B64604429A06}"/>
          </ac:spMkLst>
        </pc:spChg>
        <pc:spChg chg="add del mod ord">
          <ac:chgData name="Megan U Hazen" userId="30e05359-b9e4-47f2-a3de-c678b6693530" providerId="ADAL" clId="{F71778A2-0B0A-4390-A922-1251D981ACF5}" dt="2026-03-31T03:54:20.018" v="4234" actId="478"/>
          <ac:spMkLst>
            <pc:docMk/>
            <pc:sldMk cId="560452235" sldId="286"/>
            <ac:spMk id="8" creationId="{7C658DB6-F4D9-B687-885B-3E0B0EAF21CD}"/>
          </ac:spMkLst>
        </pc:spChg>
        <pc:spChg chg="add mod">
          <ac:chgData name="Megan U Hazen" userId="30e05359-b9e4-47f2-a3de-c678b6693530" providerId="ADAL" clId="{F71778A2-0B0A-4390-A922-1251D981ACF5}" dt="2026-03-31T22:35:01.240" v="6351" actId="962"/>
          <ac:spMkLst>
            <pc:docMk/>
            <pc:sldMk cId="560452235" sldId="286"/>
            <ac:spMk id="9" creationId="{FF17D0A8-C624-419A-B7DE-B608814C0A53}"/>
          </ac:spMkLst>
        </pc:spChg>
        <pc:spChg chg="add mod">
          <ac:chgData name="Megan U Hazen" userId="30e05359-b9e4-47f2-a3de-c678b6693530" providerId="ADAL" clId="{F71778A2-0B0A-4390-A922-1251D981ACF5}" dt="2026-03-31T03:56:19.005" v="4242" actId="404"/>
          <ac:spMkLst>
            <pc:docMk/>
            <pc:sldMk cId="560452235" sldId="286"/>
            <ac:spMk id="10" creationId="{78A688B2-E1D3-C428-BD14-B04DC73A446A}"/>
          </ac:spMkLst>
        </pc:spChg>
      </pc:sldChg>
      <pc:sldChg chg="addSp delSp modSp new mod modClrScheme chgLayout modNotesTx">
        <pc:chgData name="Megan U Hazen" userId="30e05359-b9e4-47f2-a3de-c678b6693530" providerId="ADAL" clId="{F71778A2-0B0A-4390-A922-1251D981ACF5}" dt="2026-03-31T21:27:57.113" v="6340" actId="20577"/>
        <pc:sldMkLst>
          <pc:docMk/>
          <pc:sldMk cId="3650846866" sldId="287"/>
        </pc:sldMkLst>
        <pc:spChg chg="del mod ord">
          <ac:chgData name="Megan U Hazen" userId="30e05359-b9e4-47f2-a3de-c678b6693530" providerId="ADAL" clId="{F71778A2-0B0A-4390-A922-1251D981ACF5}" dt="2026-03-31T04:04:16.756" v="4262" actId="700"/>
          <ac:spMkLst>
            <pc:docMk/>
            <pc:sldMk cId="3650846866" sldId="287"/>
            <ac:spMk id="2" creationId="{A4DAEB1A-88C6-CE56-C703-2BCA7C76DC1A}"/>
          </ac:spMkLst>
        </pc:spChg>
        <pc:spChg chg="del mod ord">
          <ac:chgData name="Megan U Hazen" userId="30e05359-b9e4-47f2-a3de-c678b6693530" providerId="ADAL" clId="{F71778A2-0B0A-4390-A922-1251D981ACF5}" dt="2026-03-31T04:04:16.756" v="4262" actId="700"/>
          <ac:spMkLst>
            <pc:docMk/>
            <pc:sldMk cId="3650846866" sldId="287"/>
            <ac:spMk id="3" creationId="{7EB38061-E026-54BE-FC13-622582A4C9F4}"/>
          </ac:spMkLst>
        </pc:spChg>
        <pc:spChg chg="del mod ord">
          <ac:chgData name="Megan U Hazen" userId="30e05359-b9e4-47f2-a3de-c678b6693530" providerId="ADAL" clId="{F71778A2-0B0A-4390-A922-1251D981ACF5}" dt="2026-03-31T04:04:16.756" v="4262" actId="700"/>
          <ac:spMkLst>
            <pc:docMk/>
            <pc:sldMk cId="3650846866" sldId="287"/>
            <ac:spMk id="4" creationId="{FAE1BCB1-0A9E-FF65-99B7-7C0CAC785828}"/>
          </ac:spMkLst>
        </pc:spChg>
        <pc:spChg chg="mod ord">
          <ac:chgData name="Megan U Hazen" userId="30e05359-b9e4-47f2-a3de-c678b6693530" providerId="ADAL" clId="{F71778A2-0B0A-4390-A922-1251D981ACF5}" dt="2026-03-31T04:04:25.309" v="4263" actId="700"/>
          <ac:spMkLst>
            <pc:docMk/>
            <pc:sldMk cId="3650846866" sldId="287"/>
            <ac:spMk id="5" creationId="{FE1FA82A-B559-BDA6-CBC0-B72A880C4C02}"/>
          </ac:spMkLst>
        </pc:spChg>
        <pc:spChg chg="mod ord">
          <ac:chgData name="Megan U Hazen" userId="30e05359-b9e4-47f2-a3de-c678b6693530" providerId="ADAL" clId="{F71778A2-0B0A-4390-A922-1251D981ACF5}" dt="2026-03-31T04:04:25.309" v="4263" actId="700"/>
          <ac:spMkLst>
            <pc:docMk/>
            <pc:sldMk cId="3650846866" sldId="287"/>
            <ac:spMk id="6" creationId="{38734CA5-1ACC-B6FE-58E7-80AB6E5AB8CB}"/>
          </ac:spMkLst>
        </pc:spChg>
        <pc:spChg chg="add del mod ord">
          <ac:chgData name="Megan U Hazen" userId="30e05359-b9e4-47f2-a3de-c678b6693530" providerId="ADAL" clId="{F71778A2-0B0A-4390-A922-1251D981ACF5}" dt="2026-03-31T04:04:25.309" v="4263" actId="700"/>
          <ac:spMkLst>
            <pc:docMk/>
            <pc:sldMk cId="3650846866" sldId="287"/>
            <ac:spMk id="7" creationId="{C8D616B3-D961-197D-EFE1-6FB8272393D0}"/>
          </ac:spMkLst>
        </pc:spChg>
        <pc:spChg chg="add del mod ord">
          <ac:chgData name="Megan U Hazen" userId="30e05359-b9e4-47f2-a3de-c678b6693530" providerId="ADAL" clId="{F71778A2-0B0A-4390-A922-1251D981ACF5}" dt="2026-03-31T04:04:25.309" v="4263" actId="700"/>
          <ac:spMkLst>
            <pc:docMk/>
            <pc:sldMk cId="3650846866" sldId="287"/>
            <ac:spMk id="8" creationId="{D714577B-4931-49C1-F624-1706CB3F3310}"/>
          </ac:spMkLst>
        </pc:spChg>
        <pc:spChg chg="add del mod ord">
          <ac:chgData name="Megan U Hazen" userId="30e05359-b9e4-47f2-a3de-c678b6693530" providerId="ADAL" clId="{F71778A2-0B0A-4390-A922-1251D981ACF5}" dt="2026-03-31T04:04:25.309" v="4263" actId="700"/>
          <ac:spMkLst>
            <pc:docMk/>
            <pc:sldMk cId="3650846866" sldId="287"/>
            <ac:spMk id="9" creationId="{7D80C49F-D53C-6B87-8853-EAEECA4D2C5D}"/>
          </ac:spMkLst>
        </pc:spChg>
        <pc:spChg chg="add mod ord">
          <ac:chgData name="Megan U Hazen" userId="30e05359-b9e4-47f2-a3de-c678b6693530" providerId="ADAL" clId="{F71778A2-0B0A-4390-A922-1251D981ACF5}" dt="2026-03-31T04:04:41.878" v="4291" actId="20577"/>
          <ac:spMkLst>
            <pc:docMk/>
            <pc:sldMk cId="3650846866" sldId="287"/>
            <ac:spMk id="10" creationId="{6BBB0914-A72B-8F6D-4D54-A3F1D3CD556B}"/>
          </ac:spMkLst>
        </pc:spChg>
        <pc:spChg chg="add mod ord">
          <ac:chgData name="Megan U Hazen" userId="30e05359-b9e4-47f2-a3de-c678b6693530" providerId="ADAL" clId="{F71778A2-0B0A-4390-A922-1251D981ACF5}" dt="2026-03-31T04:05:15.822" v="4301" actId="20577"/>
          <ac:spMkLst>
            <pc:docMk/>
            <pc:sldMk cId="3650846866" sldId="287"/>
            <ac:spMk id="11" creationId="{9B25DA86-7E65-C5BE-3A62-C2B3523FBBD3}"/>
          </ac:spMkLst>
        </pc:spChg>
        <pc:spChg chg="add mod ord">
          <ac:chgData name="Megan U Hazen" userId="30e05359-b9e4-47f2-a3de-c678b6693530" providerId="ADAL" clId="{F71778A2-0B0A-4390-A922-1251D981ACF5}" dt="2026-03-31T21:27:57.113" v="6340" actId="20577"/>
          <ac:spMkLst>
            <pc:docMk/>
            <pc:sldMk cId="3650846866" sldId="287"/>
            <ac:spMk id="12" creationId="{BE6D42BB-FDCD-C550-3326-5202179EF925}"/>
          </ac:spMkLst>
        </pc:spChg>
      </pc:sldChg>
      <pc:sldChg chg="addSp delSp modSp new mod setBg">
        <pc:chgData name="Megan U Hazen" userId="30e05359-b9e4-47f2-a3de-c678b6693530" providerId="ADAL" clId="{F71778A2-0B0A-4390-A922-1251D981ACF5}" dt="2026-03-31T04:14:23.756" v="4670" actId="26606"/>
        <pc:sldMkLst>
          <pc:docMk/>
          <pc:sldMk cId="845448493" sldId="288"/>
        </pc:sldMkLst>
        <pc:spChg chg="mod">
          <ac:chgData name="Megan U Hazen" userId="30e05359-b9e4-47f2-a3de-c678b6693530" providerId="ADAL" clId="{F71778A2-0B0A-4390-A922-1251D981ACF5}" dt="2026-03-31T04:14:23.756" v="4670" actId="26606"/>
          <ac:spMkLst>
            <pc:docMk/>
            <pc:sldMk cId="845448493" sldId="288"/>
            <ac:spMk id="2" creationId="{6F254242-5429-4087-9CB7-04A2A3DE53A0}"/>
          </ac:spMkLst>
        </pc:spChg>
        <pc:spChg chg="del">
          <ac:chgData name="Megan U Hazen" userId="30e05359-b9e4-47f2-a3de-c678b6693530" providerId="ADAL" clId="{F71778A2-0B0A-4390-A922-1251D981ACF5}" dt="2026-03-31T04:14:23.756" v="4670" actId="26606"/>
          <ac:spMkLst>
            <pc:docMk/>
            <pc:sldMk cId="845448493" sldId="288"/>
            <ac:spMk id="3" creationId="{66C98692-19E8-8A63-5F7E-25ABED00BE4E}"/>
          </ac:spMkLst>
        </pc:spChg>
        <pc:spChg chg="mod">
          <ac:chgData name="Megan U Hazen" userId="30e05359-b9e4-47f2-a3de-c678b6693530" providerId="ADAL" clId="{F71778A2-0B0A-4390-A922-1251D981ACF5}" dt="2026-03-31T04:14:23.756" v="4670" actId="26606"/>
          <ac:spMkLst>
            <pc:docMk/>
            <pc:sldMk cId="845448493" sldId="288"/>
            <ac:spMk id="4" creationId="{1601C879-4069-6D8A-1C57-CED52E8941F8}"/>
          </ac:spMkLst>
        </pc:spChg>
        <pc:spChg chg="mod">
          <ac:chgData name="Megan U Hazen" userId="30e05359-b9e4-47f2-a3de-c678b6693530" providerId="ADAL" clId="{F71778A2-0B0A-4390-A922-1251D981ACF5}" dt="2026-03-31T04:14:23.756" v="4670" actId="26606"/>
          <ac:spMkLst>
            <pc:docMk/>
            <pc:sldMk cId="845448493" sldId="288"/>
            <ac:spMk id="5" creationId="{3AB7FE9D-E232-94B5-F787-2C45EEEF9829}"/>
          </ac:spMkLst>
        </pc:spChg>
        <pc:spChg chg="add">
          <ac:chgData name="Megan U Hazen" userId="30e05359-b9e4-47f2-a3de-c678b6693530" providerId="ADAL" clId="{F71778A2-0B0A-4390-A922-1251D981ACF5}" dt="2026-03-31T04:14:23.756" v="4670" actId="26606"/>
          <ac:spMkLst>
            <pc:docMk/>
            <pc:sldMk cId="845448493" sldId="288"/>
            <ac:spMk id="12" creationId="{29E7461E-D3EF-467C-90B0-A07159CA65CD}"/>
          </ac:spMkLst>
        </pc:spChg>
        <pc:spChg chg="add">
          <ac:chgData name="Megan U Hazen" userId="30e05359-b9e4-47f2-a3de-c678b6693530" providerId="ADAL" clId="{F71778A2-0B0A-4390-A922-1251D981ACF5}" dt="2026-03-31T04:14:23.756" v="4670" actId="26606"/>
          <ac:spMkLst>
            <pc:docMk/>
            <pc:sldMk cId="845448493" sldId="288"/>
            <ac:spMk id="14" creationId="{6187544F-2A96-4442-9598-104754EE63D3}"/>
          </ac:spMkLst>
        </pc:spChg>
        <pc:spChg chg="add">
          <ac:chgData name="Megan U Hazen" userId="30e05359-b9e4-47f2-a3de-c678b6693530" providerId="ADAL" clId="{F71778A2-0B0A-4390-A922-1251D981ACF5}" dt="2026-03-31T04:14:23.756" v="4670" actId="26606"/>
          <ac:spMkLst>
            <pc:docMk/>
            <pc:sldMk cId="845448493" sldId="288"/>
            <ac:spMk id="18" creationId="{FD16E056-7C23-4991-A723-92720B0DC4DE}"/>
          </ac:spMkLst>
        </pc:spChg>
        <pc:spChg chg="add">
          <ac:chgData name="Megan U Hazen" userId="30e05359-b9e4-47f2-a3de-c678b6693530" providerId="ADAL" clId="{F71778A2-0B0A-4390-A922-1251D981ACF5}" dt="2026-03-31T04:14:23.756" v="4670" actId="26606"/>
          <ac:spMkLst>
            <pc:docMk/>
            <pc:sldMk cId="845448493" sldId="288"/>
            <ac:spMk id="20" creationId="{7B3F59C5-37A5-43C7-8D4C-4F84875B27C0}"/>
          </ac:spMkLst>
        </pc:spChg>
        <pc:picChg chg="add">
          <ac:chgData name="Megan U Hazen" userId="30e05359-b9e4-47f2-a3de-c678b6693530" providerId="ADAL" clId="{F71778A2-0B0A-4390-A922-1251D981ACF5}" dt="2026-03-31T04:14:23.756" v="4670" actId="26606"/>
          <ac:picMkLst>
            <pc:docMk/>
            <pc:sldMk cId="845448493" sldId="288"/>
            <ac:picMk id="9" creationId="{97F16F98-1FBB-07BB-54F0-2B1B8B570AF6}"/>
          </ac:picMkLst>
        </pc:picChg>
        <pc:cxnChg chg="add">
          <ac:chgData name="Megan U Hazen" userId="30e05359-b9e4-47f2-a3de-c678b6693530" providerId="ADAL" clId="{F71778A2-0B0A-4390-A922-1251D981ACF5}" dt="2026-03-31T04:14:23.756" v="4670" actId="26606"/>
          <ac:cxnSpMkLst>
            <pc:docMk/>
            <pc:sldMk cId="845448493" sldId="288"/>
            <ac:cxnSpMk id="16" creationId="{9288961F-689B-486C-86C4-49DA3F389CFB}"/>
          </ac:cxnSpMkLst>
        </pc:cxnChg>
      </pc:sldChg>
      <pc:sldChg chg="addSp delSp modSp new mod modClrScheme chgLayout">
        <pc:chgData name="Megan U Hazen" userId="30e05359-b9e4-47f2-a3de-c678b6693530" providerId="ADAL" clId="{F71778A2-0B0A-4390-A922-1251D981ACF5}" dt="2026-03-31T22:38:35.965" v="6369" actId="962"/>
        <pc:sldMkLst>
          <pc:docMk/>
          <pc:sldMk cId="2235964796" sldId="289"/>
        </pc:sldMkLst>
        <pc:spChg chg="mod ord">
          <ac:chgData name="Megan U Hazen" userId="30e05359-b9e4-47f2-a3de-c678b6693530" providerId="ADAL" clId="{F71778A2-0B0A-4390-A922-1251D981ACF5}" dt="2026-03-31T04:18:46.258" v="4746" actId="700"/>
          <ac:spMkLst>
            <pc:docMk/>
            <pc:sldMk cId="2235964796" sldId="289"/>
            <ac:spMk id="2" creationId="{3E196DB8-7787-15F2-09EF-83258B488955}"/>
          </ac:spMkLst>
        </pc:spChg>
        <pc:spChg chg="del mod ord">
          <ac:chgData name="Megan U Hazen" userId="30e05359-b9e4-47f2-a3de-c678b6693530" providerId="ADAL" clId="{F71778A2-0B0A-4390-A922-1251D981ACF5}" dt="2026-03-31T04:15:37.812" v="4688" actId="700"/>
          <ac:spMkLst>
            <pc:docMk/>
            <pc:sldMk cId="2235964796" sldId="289"/>
            <ac:spMk id="3" creationId="{E1BD45C2-BEFF-5003-E52E-45F65034FBC3}"/>
          </ac:spMkLst>
        </pc:spChg>
        <pc:spChg chg="del">
          <ac:chgData name="Megan U Hazen" userId="30e05359-b9e4-47f2-a3de-c678b6693530" providerId="ADAL" clId="{F71778A2-0B0A-4390-A922-1251D981ACF5}" dt="2026-03-31T04:15:37.812" v="4688" actId="700"/>
          <ac:spMkLst>
            <pc:docMk/>
            <pc:sldMk cId="2235964796" sldId="289"/>
            <ac:spMk id="4" creationId="{8B0FB779-E2AF-6E04-901F-EECB8114720C}"/>
          </ac:spMkLst>
        </pc:spChg>
        <pc:spChg chg="mod ord">
          <ac:chgData name="Megan U Hazen" userId="30e05359-b9e4-47f2-a3de-c678b6693530" providerId="ADAL" clId="{F71778A2-0B0A-4390-A922-1251D981ACF5}" dt="2026-03-31T22:38:34.007" v="6368" actId="962"/>
          <ac:spMkLst>
            <pc:docMk/>
            <pc:sldMk cId="2235964796" sldId="289"/>
            <ac:spMk id="5" creationId="{7C1C2DE9-1BDD-79F1-DBB0-676C6B9E889F}"/>
          </ac:spMkLst>
        </pc:spChg>
        <pc:spChg chg="mod ord">
          <ac:chgData name="Megan U Hazen" userId="30e05359-b9e4-47f2-a3de-c678b6693530" providerId="ADAL" clId="{F71778A2-0B0A-4390-A922-1251D981ACF5}" dt="2026-03-31T22:38:35.965" v="6369" actId="962"/>
          <ac:spMkLst>
            <pc:docMk/>
            <pc:sldMk cId="2235964796" sldId="289"/>
            <ac:spMk id="6" creationId="{8A0A15C9-A953-DEF0-50A3-4D86F2C11C4A}"/>
          </ac:spMkLst>
        </pc:spChg>
        <pc:spChg chg="add mod ord">
          <ac:chgData name="Megan U Hazen" userId="30e05359-b9e4-47f2-a3de-c678b6693530" providerId="ADAL" clId="{F71778A2-0B0A-4390-A922-1251D981ACF5}" dt="2026-03-31T04:20:36.173" v="4819" actId="255"/>
          <ac:spMkLst>
            <pc:docMk/>
            <pc:sldMk cId="2235964796" sldId="289"/>
            <ac:spMk id="7" creationId="{3988B08D-8480-B2E3-9014-46C6C75A3C00}"/>
          </ac:spMkLst>
        </pc:spChg>
        <pc:spChg chg="add del mod ord">
          <ac:chgData name="Megan U Hazen" userId="30e05359-b9e4-47f2-a3de-c678b6693530" providerId="ADAL" clId="{F71778A2-0B0A-4390-A922-1251D981ACF5}" dt="2026-03-31T04:16:58.702" v="4708" actId="478"/>
          <ac:spMkLst>
            <pc:docMk/>
            <pc:sldMk cId="2235964796" sldId="289"/>
            <ac:spMk id="8" creationId="{033F4102-3A6F-5205-D8C6-1A5AFAB18561}"/>
          </ac:spMkLst>
        </pc:spChg>
        <pc:spChg chg="add del">
          <ac:chgData name="Megan U Hazen" userId="30e05359-b9e4-47f2-a3de-c678b6693530" providerId="ADAL" clId="{F71778A2-0B0A-4390-A922-1251D981ACF5}" dt="2026-03-31T04:17:01.643" v="4710" actId="22"/>
          <ac:spMkLst>
            <pc:docMk/>
            <pc:sldMk cId="2235964796" sldId="289"/>
            <ac:spMk id="10" creationId="{9B96FDD3-6264-9034-BE7F-D5DE4CF5A1D8}"/>
          </ac:spMkLst>
        </pc:spChg>
        <pc:spChg chg="add mod">
          <ac:chgData name="Megan U Hazen" userId="30e05359-b9e4-47f2-a3de-c678b6693530" providerId="ADAL" clId="{F71778A2-0B0A-4390-A922-1251D981ACF5}" dt="2026-03-31T22:35:01.255" v="6352" actId="962"/>
          <ac:spMkLst>
            <pc:docMk/>
            <pc:sldMk cId="2235964796" sldId="289"/>
            <ac:spMk id="11" creationId="{D888121F-4B54-F7B2-7B8B-E7F6863EC571}"/>
          </ac:spMkLst>
        </pc:spChg>
        <pc:spChg chg="add mod">
          <ac:chgData name="Megan U Hazen" userId="30e05359-b9e4-47f2-a3de-c678b6693530" providerId="ADAL" clId="{F71778A2-0B0A-4390-A922-1251D981ACF5}" dt="2026-03-31T04:20:21.655" v="4817" actId="255"/>
          <ac:spMkLst>
            <pc:docMk/>
            <pc:sldMk cId="2235964796" sldId="289"/>
            <ac:spMk id="12" creationId="{9CE00297-6B6C-9281-4E3C-69A005444B0B}"/>
          </ac:spMkLst>
        </pc:spChg>
      </pc:sldChg>
      <pc:sldChg chg="addSp modSp new mod">
        <pc:chgData name="Megan U Hazen" userId="30e05359-b9e4-47f2-a3de-c678b6693530" providerId="ADAL" clId="{F71778A2-0B0A-4390-A922-1251D981ACF5}" dt="2026-03-31T22:40:20.341" v="6374" actId="962"/>
        <pc:sldMkLst>
          <pc:docMk/>
          <pc:sldMk cId="1315656813" sldId="290"/>
        </pc:sldMkLst>
        <pc:spChg chg="mod">
          <ac:chgData name="Megan U Hazen" userId="30e05359-b9e4-47f2-a3de-c678b6693530" providerId="ADAL" clId="{F71778A2-0B0A-4390-A922-1251D981ACF5}" dt="2026-03-31T04:21:15.018" v="4832" actId="20577"/>
          <ac:spMkLst>
            <pc:docMk/>
            <pc:sldMk cId="1315656813" sldId="290"/>
            <ac:spMk id="2" creationId="{D8408131-42D6-DCD7-5464-76048DA9BF02}"/>
          </ac:spMkLst>
        </pc:spChg>
        <pc:spChg chg="mod">
          <ac:chgData name="Megan U Hazen" userId="30e05359-b9e4-47f2-a3de-c678b6693530" providerId="ADAL" clId="{F71778A2-0B0A-4390-A922-1251D981ACF5}" dt="2026-03-31T04:38:56.303" v="5216" actId="1076"/>
          <ac:spMkLst>
            <pc:docMk/>
            <pc:sldMk cId="1315656813" sldId="290"/>
            <ac:spMk id="3" creationId="{7FB2F7D0-2719-776F-0437-7665BACDD4B3}"/>
          </ac:spMkLst>
        </pc:spChg>
        <pc:spChg chg="mod">
          <ac:chgData name="Megan U Hazen" userId="30e05359-b9e4-47f2-a3de-c678b6693530" providerId="ADAL" clId="{F71778A2-0B0A-4390-A922-1251D981ACF5}" dt="2026-03-31T22:40:14.966" v="6373" actId="962"/>
          <ac:spMkLst>
            <pc:docMk/>
            <pc:sldMk cId="1315656813" sldId="290"/>
            <ac:spMk id="4" creationId="{4359FA55-3CA5-422D-138C-C74FE23B53F5}"/>
          </ac:spMkLst>
        </pc:spChg>
        <pc:spChg chg="mod">
          <ac:chgData name="Megan U Hazen" userId="30e05359-b9e4-47f2-a3de-c678b6693530" providerId="ADAL" clId="{F71778A2-0B0A-4390-A922-1251D981ACF5}" dt="2026-03-31T22:40:20.341" v="6374" actId="962"/>
          <ac:spMkLst>
            <pc:docMk/>
            <pc:sldMk cId="1315656813" sldId="290"/>
            <ac:spMk id="5" creationId="{F04EEE86-AABD-85F5-9DC9-89519948ED7D}"/>
          </ac:spMkLst>
        </pc:spChg>
        <pc:spChg chg="add mod">
          <ac:chgData name="Megan U Hazen" userId="30e05359-b9e4-47f2-a3de-c678b6693530" providerId="ADAL" clId="{F71778A2-0B0A-4390-A922-1251D981ACF5}" dt="2026-03-31T04:45:07.746" v="5422" actId="2711"/>
          <ac:spMkLst>
            <pc:docMk/>
            <pc:sldMk cId="1315656813" sldId="290"/>
            <ac:spMk id="6" creationId="{AB9AC1FD-5CF3-2D82-4364-C0005A58882F}"/>
          </ac:spMkLst>
        </pc:spChg>
        <pc:picChg chg="add mod">
          <ac:chgData name="Megan U Hazen" userId="30e05359-b9e4-47f2-a3de-c678b6693530" providerId="ADAL" clId="{F71778A2-0B0A-4390-A922-1251D981ACF5}" dt="2026-03-31T22:35:43.127" v="6355" actId="962"/>
          <ac:picMkLst>
            <pc:docMk/>
            <pc:sldMk cId="1315656813" sldId="290"/>
            <ac:picMk id="2050" creationId="{F6104C09-FB33-7AF9-98C6-AA1D20E5ABDD}"/>
          </ac:picMkLst>
        </pc:picChg>
      </pc:sldChg>
      <pc:sldChg chg="addSp delSp modSp new mod modClrScheme chgLayout">
        <pc:chgData name="Megan U Hazen" userId="30e05359-b9e4-47f2-a3de-c678b6693530" providerId="ADAL" clId="{F71778A2-0B0A-4390-A922-1251D981ACF5}" dt="2026-03-31T22:40:33.031" v="6377" actId="13244"/>
        <pc:sldMkLst>
          <pc:docMk/>
          <pc:sldMk cId="246001348" sldId="291"/>
        </pc:sldMkLst>
        <pc:spChg chg="mod ord">
          <ac:chgData name="Megan U Hazen" userId="30e05359-b9e4-47f2-a3de-c678b6693530" providerId="ADAL" clId="{F71778A2-0B0A-4390-A922-1251D981ACF5}" dt="2026-03-31T04:47:02.677" v="5425" actId="700"/>
          <ac:spMkLst>
            <pc:docMk/>
            <pc:sldMk cId="246001348" sldId="291"/>
            <ac:spMk id="2" creationId="{EE4253C2-5FC5-9663-9194-37325DF8F919}"/>
          </ac:spMkLst>
        </pc:spChg>
        <pc:spChg chg="del mod ord">
          <ac:chgData name="Megan U Hazen" userId="30e05359-b9e4-47f2-a3de-c678b6693530" providerId="ADAL" clId="{F71778A2-0B0A-4390-A922-1251D981ACF5}" dt="2026-03-31T04:47:02.677" v="5425" actId="700"/>
          <ac:spMkLst>
            <pc:docMk/>
            <pc:sldMk cId="246001348" sldId="291"/>
            <ac:spMk id="3" creationId="{A97999B0-05ED-0748-9B8F-3C283028D57F}"/>
          </ac:spMkLst>
        </pc:spChg>
        <pc:spChg chg="mod ord">
          <ac:chgData name="Megan U Hazen" userId="30e05359-b9e4-47f2-a3de-c678b6693530" providerId="ADAL" clId="{F71778A2-0B0A-4390-A922-1251D981ACF5}" dt="2026-03-31T22:40:28.386" v="6375" actId="962"/>
          <ac:spMkLst>
            <pc:docMk/>
            <pc:sldMk cId="246001348" sldId="291"/>
            <ac:spMk id="4" creationId="{52D6E928-AE22-551D-5E06-305C734CC51B}"/>
          </ac:spMkLst>
        </pc:spChg>
        <pc:spChg chg="mod ord">
          <ac:chgData name="Megan U Hazen" userId="30e05359-b9e4-47f2-a3de-c678b6693530" providerId="ADAL" clId="{F71778A2-0B0A-4390-A922-1251D981ACF5}" dt="2026-03-31T22:40:30.036" v="6376" actId="962"/>
          <ac:spMkLst>
            <pc:docMk/>
            <pc:sldMk cId="246001348" sldId="291"/>
            <ac:spMk id="5" creationId="{FFE04A0F-0352-6220-A48C-CBDE676A24C9}"/>
          </ac:spMkLst>
        </pc:spChg>
        <pc:spChg chg="add mod ord">
          <ac:chgData name="Megan U Hazen" userId="30e05359-b9e4-47f2-a3de-c678b6693530" providerId="ADAL" clId="{F71778A2-0B0A-4390-A922-1251D981ACF5}" dt="2026-03-31T22:40:33.031" v="6377" actId="13244"/>
          <ac:spMkLst>
            <pc:docMk/>
            <pc:sldMk cId="246001348" sldId="291"/>
            <ac:spMk id="7" creationId="{8CD1721B-A24A-94D5-B78D-7381F1067FC8}"/>
          </ac:spMkLst>
        </pc:spChg>
        <pc:spChg chg="add mod ord">
          <ac:chgData name="Megan U Hazen" userId="30e05359-b9e4-47f2-a3de-c678b6693530" providerId="ADAL" clId="{F71778A2-0B0A-4390-A922-1251D981ACF5}" dt="2026-03-31T04:47:22.516" v="5435" actId="20577"/>
          <ac:spMkLst>
            <pc:docMk/>
            <pc:sldMk cId="246001348" sldId="291"/>
            <ac:spMk id="8" creationId="{07A2D6B8-963E-5D5F-6FFF-77AB729663F2}"/>
          </ac:spMkLst>
        </pc:spChg>
        <pc:spChg chg="add mod ord">
          <ac:chgData name="Megan U Hazen" userId="30e05359-b9e4-47f2-a3de-c678b6693530" providerId="ADAL" clId="{F71778A2-0B0A-4390-A922-1251D981ACF5}" dt="2026-03-31T04:52:20.445" v="5499" actId="2711"/>
          <ac:spMkLst>
            <pc:docMk/>
            <pc:sldMk cId="246001348" sldId="291"/>
            <ac:spMk id="9" creationId="{363A55A5-577C-5BB2-96C7-AD71ECD82EF2}"/>
          </ac:spMkLst>
        </pc:spChg>
      </pc:sldChg>
      <pc:sldChg chg="addSp delSp modSp new mod modClrScheme chgLayout">
        <pc:chgData name="Megan U Hazen" userId="30e05359-b9e4-47f2-a3de-c678b6693530" providerId="ADAL" clId="{F71778A2-0B0A-4390-A922-1251D981ACF5}" dt="2026-03-31T22:41:47.182" v="6380" actId="962"/>
        <pc:sldMkLst>
          <pc:docMk/>
          <pc:sldMk cId="2284198663" sldId="292"/>
        </pc:sldMkLst>
        <pc:spChg chg="mod ord">
          <ac:chgData name="Megan U Hazen" userId="30e05359-b9e4-47f2-a3de-c678b6693530" providerId="ADAL" clId="{F71778A2-0B0A-4390-A922-1251D981ACF5}" dt="2026-03-31T04:53:42.015" v="5500" actId="700"/>
          <ac:spMkLst>
            <pc:docMk/>
            <pc:sldMk cId="2284198663" sldId="292"/>
            <ac:spMk id="2" creationId="{B9B467AD-1DFF-0388-46E9-75818216CB6A}"/>
          </ac:spMkLst>
        </pc:spChg>
        <pc:spChg chg="del mod ord">
          <ac:chgData name="Megan U Hazen" userId="30e05359-b9e4-47f2-a3de-c678b6693530" providerId="ADAL" clId="{F71778A2-0B0A-4390-A922-1251D981ACF5}" dt="2026-03-31T04:53:42.015" v="5500" actId="700"/>
          <ac:spMkLst>
            <pc:docMk/>
            <pc:sldMk cId="2284198663" sldId="292"/>
            <ac:spMk id="3" creationId="{6A3F1322-6604-6F67-DC57-FB764F311141}"/>
          </ac:spMkLst>
        </pc:spChg>
        <pc:spChg chg="mod ord">
          <ac:chgData name="Megan U Hazen" userId="30e05359-b9e4-47f2-a3de-c678b6693530" providerId="ADAL" clId="{F71778A2-0B0A-4390-A922-1251D981ACF5}" dt="2026-03-31T22:41:46.253" v="6379" actId="962"/>
          <ac:spMkLst>
            <pc:docMk/>
            <pc:sldMk cId="2284198663" sldId="292"/>
            <ac:spMk id="4" creationId="{534AD8F6-4BFE-FBE6-0BDC-301A3BF1B9E6}"/>
          </ac:spMkLst>
        </pc:spChg>
        <pc:spChg chg="mod ord">
          <ac:chgData name="Megan U Hazen" userId="30e05359-b9e4-47f2-a3de-c678b6693530" providerId="ADAL" clId="{F71778A2-0B0A-4390-A922-1251D981ACF5}" dt="2026-03-31T22:41:47.182" v="6380" actId="962"/>
          <ac:spMkLst>
            <pc:docMk/>
            <pc:sldMk cId="2284198663" sldId="292"/>
            <ac:spMk id="5" creationId="{54F18A11-99B1-6273-5BC0-7DB1686C97D0}"/>
          </ac:spMkLst>
        </pc:spChg>
        <pc:spChg chg="add del mod ord">
          <ac:chgData name="Megan U Hazen" userId="30e05359-b9e4-47f2-a3de-c678b6693530" providerId="ADAL" clId="{F71778A2-0B0A-4390-A922-1251D981ACF5}" dt="2026-03-31T04:55:14.893" v="5517" actId="478"/>
          <ac:spMkLst>
            <pc:docMk/>
            <pc:sldMk cId="2284198663" sldId="292"/>
            <ac:spMk id="6" creationId="{2DB07904-BE44-742A-3208-20083BC3B35E}"/>
          </ac:spMkLst>
        </pc:spChg>
        <pc:spChg chg="add mod ord">
          <ac:chgData name="Megan U Hazen" userId="30e05359-b9e4-47f2-a3de-c678b6693530" providerId="ADAL" clId="{F71778A2-0B0A-4390-A922-1251D981ACF5}" dt="2026-03-31T04:59:02.936" v="5612" actId="14100"/>
          <ac:spMkLst>
            <pc:docMk/>
            <pc:sldMk cId="2284198663" sldId="292"/>
            <ac:spMk id="7" creationId="{C6EFE138-CB7A-1A62-9152-CA0C591E297C}"/>
          </ac:spMkLst>
        </pc:spChg>
        <pc:spChg chg="add del mod">
          <ac:chgData name="Megan U Hazen" userId="30e05359-b9e4-47f2-a3de-c678b6693530" providerId="ADAL" clId="{F71778A2-0B0A-4390-A922-1251D981ACF5}" dt="2026-03-31T04:55:17.556" v="5518" actId="478"/>
          <ac:spMkLst>
            <pc:docMk/>
            <pc:sldMk cId="2284198663" sldId="292"/>
            <ac:spMk id="9" creationId="{4A5FF6D0-0FE8-547B-A4FC-160B1ED3E2EA}"/>
          </ac:spMkLst>
        </pc:spChg>
        <pc:spChg chg="add mod">
          <ac:chgData name="Megan U Hazen" userId="30e05359-b9e4-47f2-a3de-c678b6693530" providerId="ADAL" clId="{F71778A2-0B0A-4390-A922-1251D981ACF5}" dt="2026-03-31T22:35:01.255" v="6353" actId="962"/>
          <ac:spMkLst>
            <pc:docMk/>
            <pc:sldMk cId="2284198663" sldId="292"/>
            <ac:spMk id="10" creationId="{F3FB471E-9E82-1AD3-1110-66856FA1A834}"/>
          </ac:spMkLst>
        </pc:spChg>
        <pc:spChg chg="add mod">
          <ac:chgData name="Megan U Hazen" userId="30e05359-b9e4-47f2-a3de-c678b6693530" providerId="ADAL" clId="{F71778A2-0B0A-4390-A922-1251D981ACF5}" dt="2026-03-31T04:58:26.447" v="5610" actId="20577"/>
          <ac:spMkLst>
            <pc:docMk/>
            <pc:sldMk cId="2284198663" sldId="292"/>
            <ac:spMk id="11" creationId="{8A231505-C0D4-7EFF-2181-4EC924BCE121}"/>
          </ac:spMkLst>
        </pc:spChg>
        <pc:picChg chg="add mod">
          <ac:chgData name="Megan U Hazen" userId="30e05359-b9e4-47f2-a3de-c678b6693530" providerId="ADAL" clId="{F71778A2-0B0A-4390-A922-1251D981ACF5}" dt="2026-03-31T22:36:14.853" v="6357" actId="962"/>
          <ac:picMkLst>
            <pc:docMk/>
            <pc:sldMk cId="2284198663" sldId="292"/>
            <ac:picMk id="3074" creationId="{9885D2C7-A7D6-6E53-D706-192CF46F2FF3}"/>
          </ac:picMkLst>
        </pc:picChg>
      </pc:sldChg>
      <pc:sldChg chg="addSp delSp modSp new mod setBg modClrScheme chgLayout">
        <pc:chgData name="Megan U Hazen" userId="30e05359-b9e4-47f2-a3de-c678b6693530" providerId="ADAL" clId="{F71778A2-0B0A-4390-A922-1251D981ACF5}" dt="2026-03-31T05:01:10.052" v="5698" actId="403"/>
        <pc:sldMkLst>
          <pc:docMk/>
          <pc:sldMk cId="1788161824" sldId="293"/>
        </pc:sldMkLst>
        <pc:spChg chg="del mod ord">
          <ac:chgData name="Megan U Hazen" userId="30e05359-b9e4-47f2-a3de-c678b6693530" providerId="ADAL" clId="{F71778A2-0B0A-4390-A922-1251D981ACF5}" dt="2026-03-31T05:00:07.509" v="5673" actId="700"/>
          <ac:spMkLst>
            <pc:docMk/>
            <pc:sldMk cId="1788161824" sldId="293"/>
            <ac:spMk id="2" creationId="{1D24946A-4C2F-36F7-1717-FAEEB8BECBE4}"/>
          </ac:spMkLst>
        </pc:spChg>
        <pc:spChg chg="del mod ord">
          <ac:chgData name="Megan U Hazen" userId="30e05359-b9e4-47f2-a3de-c678b6693530" providerId="ADAL" clId="{F71778A2-0B0A-4390-A922-1251D981ACF5}" dt="2026-03-31T05:00:07.509" v="5673" actId="700"/>
          <ac:spMkLst>
            <pc:docMk/>
            <pc:sldMk cId="1788161824" sldId="293"/>
            <ac:spMk id="3" creationId="{665D73E6-A753-55FA-4252-FCF579696246}"/>
          </ac:spMkLst>
        </pc:spChg>
        <pc:spChg chg="del">
          <ac:chgData name="Megan U Hazen" userId="30e05359-b9e4-47f2-a3de-c678b6693530" providerId="ADAL" clId="{F71778A2-0B0A-4390-A922-1251D981ACF5}" dt="2026-03-31T05:00:07.509" v="5673" actId="700"/>
          <ac:spMkLst>
            <pc:docMk/>
            <pc:sldMk cId="1788161824" sldId="293"/>
            <ac:spMk id="4" creationId="{EF121217-3D85-EB88-AEC5-4F573A0208B7}"/>
          </ac:spMkLst>
        </pc:spChg>
        <pc:spChg chg="mod ord">
          <ac:chgData name="Megan U Hazen" userId="30e05359-b9e4-47f2-a3de-c678b6693530" providerId="ADAL" clId="{F71778A2-0B0A-4390-A922-1251D981ACF5}" dt="2026-03-31T05:00:59.995" v="5696" actId="26606"/>
          <ac:spMkLst>
            <pc:docMk/>
            <pc:sldMk cId="1788161824" sldId="293"/>
            <ac:spMk id="5" creationId="{996989F0-4BB1-DE66-771A-763EAD5161C6}"/>
          </ac:spMkLst>
        </pc:spChg>
        <pc:spChg chg="mod ord">
          <ac:chgData name="Megan U Hazen" userId="30e05359-b9e4-47f2-a3de-c678b6693530" providerId="ADAL" clId="{F71778A2-0B0A-4390-A922-1251D981ACF5}" dt="2026-03-31T05:00:59.995" v="5696" actId="26606"/>
          <ac:spMkLst>
            <pc:docMk/>
            <pc:sldMk cId="1788161824" sldId="293"/>
            <ac:spMk id="6" creationId="{96D5F553-FFC7-79E8-0B16-5E74A7527447}"/>
          </ac:spMkLst>
        </pc:spChg>
        <pc:spChg chg="add mod ord">
          <ac:chgData name="Megan U Hazen" userId="30e05359-b9e4-47f2-a3de-c678b6693530" providerId="ADAL" clId="{F71778A2-0B0A-4390-A922-1251D981ACF5}" dt="2026-03-31T05:00:59.995" v="5696" actId="26606"/>
          <ac:spMkLst>
            <pc:docMk/>
            <pc:sldMk cId="1788161824" sldId="293"/>
            <ac:spMk id="7" creationId="{3819423E-3110-CB66-41A6-C4AC45509433}"/>
          </ac:spMkLst>
        </pc:spChg>
        <pc:spChg chg="add mod ord">
          <ac:chgData name="Megan U Hazen" userId="30e05359-b9e4-47f2-a3de-c678b6693530" providerId="ADAL" clId="{F71778A2-0B0A-4390-A922-1251D981ACF5}" dt="2026-03-31T05:01:10.052" v="5698" actId="403"/>
          <ac:spMkLst>
            <pc:docMk/>
            <pc:sldMk cId="1788161824" sldId="293"/>
            <ac:spMk id="8" creationId="{AEBFC4CD-2FB3-2AE1-696A-FB4DBF59F349}"/>
          </ac:spMkLst>
        </pc:spChg>
        <pc:spChg chg="add">
          <ac:chgData name="Megan U Hazen" userId="30e05359-b9e4-47f2-a3de-c678b6693530" providerId="ADAL" clId="{F71778A2-0B0A-4390-A922-1251D981ACF5}" dt="2026-03-31T05:00:59.995" v="5696" actId="26606"/>
          <ac:spMkLst>
            <pc:docMk/>
            <pc:sldMk cId="1788161824" sldId="293"/>
            <ac:spMk id="13" creationId="{BC67B137-15B0-4AF6-94A8-AC00BA8D7BE3}"/>
          </ac:spMkLst>
        </pc:spChg>
        <pc:spChg chg="add">
          <ac:chgData name="Megan U Hazen" userId="30e05359-b9e4-47f2-a3de-c678b6693530" providerId="ADAL" clId="{F71778A2-0B0A-4390-A922-1251D981ACF5}" dt="2026-03-31T05:00:59.995" v="5696" actId="26606"/>
          <ac:spMkLst>
            <pc:docMk/>
            <pc:sldMk cId="1788161824" sldId="293"/>
            <ac:spMk id="15" creationId="{5699F27B-22F2-45E1-BFB8-2B1FF14A955D}"/>
          </ac:spMkLst>
        </pc:spChg>
        <pc:cxnChg chg="add">
          <ac:chgData name="Megan U Hazen" userId="30e05359-b9e4-47f2-a3de-c678b6693530" providerId="ADAL" clId="{F71778A2-0B0A-4390-A922-1251D981ACF5}" dt="2026-03-31T05:00:59.995" v="5696" actId="26606"/>
          <ac:cxnSpMkLst>
            <pc:docMk/>
            <pc:sldMk cId="1788161824" sldId="293"/>
            <ac:cxnSpMk id="17" creationId="{633ABDA7-FF8C-4E26-8C7D-47E0AE54EA20}"/>
          </ac:cxnSpMkLst>
        </pc:cxnChg>
      </pc:sldChg>
      <pc:sldChg chg="addSp delSp modSp new mod setBg">
        <pc:chgData name="Megan U Hazen" userId="30e05359-b9e4-47f2-a3de-c678b6693530" providerId="ADAL" clId="{F71778A2-0B0A-4390-A922-1251D981ACF5}" dt="2026-03-31T22:36:35.813" v="6359" actId="962"/>
        <pc:sldMkLst>
          <pc:docMk/>
          <pc:sldMk cId="2074039837" sldId="294"/>
        </pc:sldMkLst>
        <pc:spChg chg="mod">
          <ac:chgData name="Megan U Hazen" userId="30e05359-b9e4-47f2-a3de-c678b6693530" providerId="ADAL" clId="{F71778A2-0B0A-4390-A922-1251D981ACF5}" dt="2026-03-31T21:00:55.124" v="5740" actId="26606"/>
          <ac:spMkLst>
            <pc:docMk/>
            <pc:sldMk cId="2074039837" sldId="294"/>
            <ac:spMk id="2" creationId="{643AB192-A9F4-24DA-0515-AA31976A6B28}"/>
          </ac:spMkLst>
        </pc:spChg>
        <pc:spChg chg="del">
          <ac:chgData name="Megan U Hazen" userId="30e05359-b9e4-47f2-a3de-c678b6693530" providerId="ADAL" clId="{F71778A2-0B0A-4390-A922-1251D981ACF5}" dt="2026-03-31T21:00:22.846" v="5713" actId="1032"/>
          <ac:spMkLst>
            <pc:docMk/>
            <pc:sldMk cId="2074039837" sldId="294"/>
            <ac:spMk id="3" creationId="{FD377133-C756-EEAC-4D0F-64782ADDF00F}"/>
          </ac:spMkLst>
        </pc:spChg>
        <pc:spChg chg="mod">
          <ac:chgData name="Megan U Hazen" userId="30e05359-b9e4-47f2-a3de-c678b6693530" providerId="ADAL" clId="{F71778A2-0B0A-4390-A922-1251D981ACF5}" dt="2026-03-31T21:00:55.124" v="5740" actId="26606"/>
          <ac:spMkLst>
            <pc:docMk/>
            <pc:sldMk cId="2074039837" sldId="294"/>
            <ac:spMk id="4" creationId="{2B77C40B-2F20-F083-187F-5C919A15C480}"/>
          </ac:spMkLst>
        </pc:spChg>
        <pc:spChg chg="mod">
          <ac:chgData name="Megan U Hazen" userId="30e05359-b9e4-47f2-a3de-c678b6693530" providerId="ADAL" clId="{F71778A2-0B0A-4390-A922-1251D981ACF5}" dt="2026-03-31T21:00:55.124" v="5740" actId="26606"/>
          <ac:spMkLst>
            <pc:docMk/>
            <pc:sldMk cId="2074039837" sldId="294"/>
            <ac:spMk id="5" creationId="{FAC5E11C-70E4-EBAD-602B-2F6803359E92}"/>
          </ac:spMkLst>
        </pc:spChg>
        <pc:spChg chg="add mod">
          <ac:chgData name="Megan U Hazen" userId="30e05359-b9e4-47f2-a3de-c678b6693530" providerId="ADAL" clId="{F71778A2-0B0A-4390-A922-1251D981ACF5}" dt="2026-03-31T21:05:37.328" v="5893" actId="113"/>
          <ac:spMkLst>
            <pc:docMk/>
            <pc:sldMk cId="2074039837" sldId="294"/>
            <ac:spMk id="7" creationId="{0EADAF70-A3D3-1E5D-6C24-19883BE1AE05}"/>
          </ac:spMkLst>
        </pc:spChg>
        <pc:graphicFrameChg chg="add mod ord modGraphic">
          <ac:chgData name="Megan U Hazen" userId="30e05359-b9e4-47f2-a3de-c678b6693530" providerId="ADAL" clId="{F71778A2-0B0A-4390-A922-1251D981ACF5}" dt="2026-03-31T22:36:35.813" v="6359" actId="962"/>
          <ac:graphicFrameMkLst>
            <pc:docMk/>
            <pc:sldMk cId="2074039837" sldId="294"/>
            <ac:graphicFrameMk id="6" creationId="{313490CB-EC9F-11DF-AEAD-E1634F4544D5}"/>
          </ac:graphicFrameMkLst>
        </pc:graphicFrameChg>
      </pc:sldChg>
      <pc:sldChg chg="modSp add mod setBg">
        <pc:chgData name="Megan U Hazen" userId="30e05359-b9e4-47f2-a3de-c678b6693530" providerId="ADAL" clId="{F71778A2-0B0A-4390-A922-1251D981ACF5}" dt="2026-03-31T22:36:59.410" v="6361" actId="962"/>
        <pc:sldMkLst>
          <pc:docMk/>
          <pc:sldMk cId="3246657048" sldId="295"/>
        </pc:sldMkLst>
        <pc:spChg chg="mod">
          <ac:chgData name="Megan U Hazen" userId="30e05359-b9e4-47f2-a3de-c678b6693530" providerId="ADAL" clId="{F71778A2-0B0A-4390-A922-1251D981ACF5}" dt="2026-03-31T21:06:47.822" v="5923" actId="20577"/>
          <ac:spMkLst>
            <pc:docMk/>
            <pc:sldMk cId="3246657048" sldId="295"/>
            <ac:spMk id="2" creationId="{96B9754A-9BAC-2DA4-4FCC-F9FD5E26F027}"/>
          </ac:spMkLst>
        </pc:spChg>
        <pc:spChg chg="mod">
          <ac:chgData name="Megan U Hazen" userId="30e05359-b9e4-47f2-a3de-c678b6693530" providerId="ADAL" clId="{F71778A2-0B0A-4390-A922-1251D981ACF5}" dt="2026-03-31T21:11:11.643" v="6127" actId="20577"/>
          <ac:spMkLst>
            <pc:docMk/>
            <pc:sldMk cId="3246657048" sldId="295"/>
            <ac:spMk id="7" creationId="{D13963BF-07DB-5D24-4788-725BF1052698}"/>
          </ac:spMkLst>
        </pc:spChg>
        <pc:graphicFrameChg chg="mod modGraphic">
          <ac:chgData name="Megan U Hazen" userId="30e05359-b9e4-47f2-a3de-c678b6693530" providerId="ADAL" clId="{F71778A2-0B0A-4390-A922-1251D981ACF5}" dt="2026-03-31T22:36:59.410" v="6361" actId="962"/>
          <ac:graphicFrameMkLst>
            <pc:docMk/>
            <pc:sldMk cId="3246657048" sldId="295"/>
            <ac:graphicFrameMk id="6" creationId="{7C7508EB-3749-BCA2-B44E-911FDBB80288}"/>
          </ac:graphicFrameMkLst>
        </pc:graphicFrameChg>
      </pc:sldChg>
      <pc:sldChg chg="addSp delSp modSp new mod modClrScheme chgLayout">
        <pc:chgData name="Megan U Hazen" userId="30e05359-b9e4-47f2-a3de-c678b6693530" providerId="ADAL" clId="{F71778A2-0B0A-4390-A922-1251D981ACF5}" dt="2026-03-31T21:16:15.635" v="6294" actId="12"/>
        <pc:sldMkLst>
          <pc:docMk/>
          <pc:sldMk cId="628814638" sldId="296"/>
        </pc:sldMkLst>
        <pc:spChg chg="mod ord">
          <ac:chgData name="Megan U Hazen" userId="30e05359-b9e4-47f2-a3de-c678b6693530" providerId="ADAL" clId="{F71778A2-0B0A-4390-A922-1251D981ACF5}" dt="2026-03-31T21:12:10.085" v="6154" actId="700"/>
          <ac:spMkLst>
            <pc:docMk/>
            <pc:sldMk cId="628814638" sldId="296"/>
            <ac:spMk id="2" creationId="{94888883-728D-CDD3-D01A-F8200D23B554}"/>
          </ac:spMkLst>
        </pc:spChg>
        <pc:spChg chg="del mod ord">
          <ac:chgData name="Megan U Hazen" userId="30e05359-b9e4-47f2-a3de-c678b6693530" providerId="ADAL" clId="{F71778A2-0B0A-4390-A922-1251D981ACF5}" dt="2026-03-31T21:12:10.085" v="6154" actId="700"/>
          <ac:spMkLst>
            <pc:docMk/>
            <pc:sldMk cId="628814638" sldId="296"/>
            <ac:spMk id="3" creationId="{C97C10C2-5A69-B5BF-336D-17133848FE3B}"/>
          </ac:spMkLst>
        </pc:spChg>
        <pc:spChg chg="mod ord">
          <ac:chgData name="Megan U Hazen" userId="30e05359-b9e4-47f2-a3de-c678b6693530" providerId="ADAL" clId="{F71778A2-0B0A-4390-A922-1251D981ACF5}" dt="2026-03-31T21:12:10.085" v="6154" actId="700"/>
          <ac:spMkLst>
            <pc:docMk/>
            <pc:sldMk cId="628814638" sldId="296"/>
            <ac:spMk id="4" creationId="{81F1E539-28B6-771C-2BE9-8E9E93306BE7}"/>
          </ac:spMkLst>
        </pc:spChg>
        <pc:spChg chg="mod ord">
          <ac:chgData name="Megan U Hazen" userId="30e05359-b9e4-47f2-a3de-c678b6693530" providerId="ADAL" clId="{F71778A2-0B0A-4390-A922-1251D981ACF5}" dt="2026-03-31T21:12:10.085" v="6154" actId="700"/>
          <ac:spMkLst>
            <pc:docMk/>
            <pc:sldMk cId="628814638" sldId="296"/>
            <ac:spMk id="5" creationId="{C8E98A96-179F-0A45-B812-7C6FDDD94A6C}"/>
          </ac:spMkLst>
        </pc:spChg>
        <pc:spChg chg="add mod ord">
          <ac:chgData name="Megan U Hazen" userId="30e05359-b9e4-47f2-a3de-c678b6693530" providerId="ADAL" clId="{F71778A2-0B0A-4390-A922-1251D981ACF5}" dt="2026-03-31T21:15:49.500" v="6292" actId="12"/>
          <ac:spMkLst>
            <pc:docMk/>
            <pc:sldMk cId="628814638" sldId="296"/>
            <ac:spMk id="6" creationId="{06714C62-A6C5-4EEE-83CF-FA47CA1FA69F}"/>
          </ac:spMkLst>
        </pc:spChg>
        <pc:spChg chg="add mod ord">
          <ac:chgData name="Megan U Hazen" userId="30e05359-b9e4-47f2-a3de-c678b6693530" providerId="ADAL" clId="{F71778A2-0B0A-4390-A922-1251D981ACF5}" dt="2026-03-31T21:16:15.635" v="6294" actId="12"/>
          <ac:spMkLst>
            <pc:docMk/>
            <pc:sldMk cId="628814638" sldId="296"/>
            <ac:spMk id="7" creationId="{60622EE8-D26D-A687-13B4-DF4D7D653AF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599500-760B-44AD-AA54-422F94A64075}" type="doc">
      <dgm:prSet loTypeId="urn:microsoft.com/office/officeart/2005/8/layout/chevron1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20DA726-21A2-4050-B595-FEC6A737D474}">
      <dgm:prSet phldrT="[Text]" phldr="0"/>
      <dgm:spPr/>
      <dgm:t>
        <a:bodyPr/>
        <a:lstStyle/>
        <a:p>
          <a:r>
            <a:rPr lang="en-US" dirty="0"/>
            <a:t>Input</a:t>
          </a:r>
        </a:p>
      </dgm:t>
    </dgm:pt>
    <dgm:pt modelId="{5D6AEC43-02BF-4951-964E-20CD9460B7D1}" type="parTrans" cxnId="{769BBF6A-2710-454E-8E43-2DDDFFF7F0A6}">
      <dgm:prSet/>
      <dgm:spPr/>
      <dgm:t>
        <a:bodyPr/>
        <a:lstStyle/>
        <a:p>
          <a:endParaRPr lang="en-US"/>
        </a:p>
      </dgm:t>
    </dgm:pt>
    <dgm:pt modelId="{986F6BD4-3F95-4B3A-9121-C2F53159C9EB}" type="sibTrans" cxnId="{769BBF6A-2710-454E-8E43-2DDDFFF7F0A6}">
      <dgm:prSet/>
      <dgm:spPr/>
      <dgm:t>
        <a:bodyPr/>
        <a:lstStyle/>
        <a:p>
          <a:endParaRPr lang="en-US"/>
        </a:p>
      </dgm:t>
    </dgm:pt>
    <dgm:pt modelId="{8DA9CF5C-8314-4E77-9DB3-5C6B7EE0CA72}">
      <dgm:prSet phldrT="[Text]" phldr="0"/>
      <dgm:spPr>
        <a:solidFill>
          <a:schemeClr val="bg2"/>
        </a:solidFill>
      </dgm:spPr>
      <dgm:t>
        <a:bodyPr/>
        <a:lstStyle/>
        <a:p>
          <a:r>
            <a:rPr lang="en-US" dirty="0"/>
            <a:t>Process</a:t>
          </a:r>
        </a:p>
      </dgm:t>
    </dgm:pt>
    <dgm:pt modelId="{BBE3FB76-A963-4479-90CA-E2E2E9C45E38}" type="parTrans" cxnId="{B3744372-7113-49B4-8EDA-72CFE16AEDC6}">
      <dgm:prSet/>
      <dgm:spPr/>
      <dgm:t>
        <a:bodyPr/>
        <a:lstStyle/>
        <a:p>
          <a:endParaRPr lang="en-US"/>
        </a:p>
      </dgm:t>
    </dgm:pt>
    <dgm:pt modelId="{57837570-9240-4E04-8BDF-6925B5B1EB92}" type="sibTrans" cxnId="{B3744372-7113-49B4-8EDA-72CFE16AEDC6}">
      <dgm:prSet/>
      <dgm:spPr/>
      <dgm:t>
        <a:bodyPr/>
        <a:lstStyle/>
        <a:p>
          <a:endParaRPr lang="en-US"/>
        </a:p>
      </dgm:t>
    </dgm:pt>
    <dgm:pt modelId="{A1662D2D-EFAF-436C-A1D7-6D584BE5D2FE}">
      <dgm:prSet phldrT="[Text]" phldr="0"/>
      <dgm:spPr>
        <a:solidFill>
          <a:schemeClr val="accent2"/>
        </a:solidFill>
      </dgm:spPr>
      <dgm:t>
        <a:bodyPr/>
        <a:lstStyle/>
        <a:p>
          <a:r>
            <a:rPr lang="en-US" dirty="0"/>
            <a:t>Output</a:t>
          </a:r>
        </a:p>
      </dgm:t>
    </dgm:pt>
    <dgm:pt modelId="{4953CB84-A6E6-4FC9-8B41-78912CCFA06D}" type="parTrans" cxnId="{4B0AD529-B47B-42D9-BFEB-EC9193761590}">
      <dgm:prSet/>
      <dgm:spPr/>
      <dgm:t>
        <a:bodyPr/>
        <a:lstStyle/>
        <a:p>
          <a:endParaRPr lang="en-US"/>
        </a:p>
      </dgm:t>
    </dgm:pt>
    <dgm:pt modelId="{867E997B-56B6-4B00-9953-F3C865EA12ED}" type="sibTrans" cxnId="{4B0AD529-B47B-42D9-BFEB-EC9193761590}">
      <dgm:prSet/>
      <dgm:spPr/>
      <dgm:t>
        <a:bodyPr/>
        <a:lstStyle/>
        <a:p>
          <a:endParaRPr lang="en-US"/>
        </a:p>
      </dgm:t>
    </dgm:pt>
    <dgm:pt modelId="{E10378EE-DF13-4F71-B1D9-EAD438421496}" type="pres">
      <dgm:prSet presAssocID="{D8599500-760B-44AD-AA54-422F94A64075}" presName="Name0" presStyleCnt="0">
        <dgm:presLayoutVars>
          <dgm:dir/>
          <dgm:animLvl val="lvl"/>
          <dgm:resizeHandles val="exact"/>
        </dgm:presLayoutVars>
      </dgm:prSet>
      <dgm:spPr/>
    </dgm:pt>
    <dgm:pt modelId="{2B2B6483-0DBC-4834-9B45-9859FBC74969}" type="pres">
      <dgm:prSet presAssocID="{D20DA726-21A2-4050-B595-FEC6A737D474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A50B018-0D35-40BC-9DEB-FB1B9A9108A5}" type="pres">
      <dgm:prSet presAssocID="{986F6BD4-3F95-4B3A-9121-C2F53159C9EB}" presName="parTxOnlySpace" presStyleCnt="0"/>
      <dgm:spPr/>
    </dgm:pt>
    <dgm:pt modelId="{14407BF1-0F77-45A5-AE54-9152C886D3E3}" type="pres">
      <dgm:prSet presAssocID="{8DA9CF5C-8314-4E77-9DB3-5C6B7EE0CA72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66BAF75C-FB02-4037-BF90-C46943FF620F}" type="pres">
      <dgm:prSet presAssocID="{57837570-9240-4E04-8BDF-6925B5B1EB92}" presName="parTxOnlySpace" presStyleCnt="0"/>
      <dgm:spPr/>
    </dgm:pt>
    <dgm:pt modelId="{DA19985E-BE12-43FA-B8C7-EF0F22F206D3}" type="pres">
      <dgm:prSet presAssocID="{A1662D2D-EFAF-436C-A1D7-6D584BE5D2FE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ECF98611-239D-4CA0-8D6C-623C16823C99}" type="presOf" srcId="{A1662D2D-EFAF-436C-A1D7-6D584BE5D2FE}" destId="{DA19985E-BE12-43FA-B8C7-EF0F22F206D3}" srcOrd="0" destOrd="0" presId="urn:microsoft.com/office/officeart/2005/8/layout/chevron1"/>
    <dgm:cxn modelId="{4B0AD529-B47B-42D9-BFEB-EC9193761590}" srcId="{D8599500-760B-44AD-AA54-422F94A64075}" destId="{A1662D2D-EFAF-436C-A1D7-6D584BE5D2FE}" srcOrd="2" destOrd="0" parTransId="{4953CB84-A6E6-4FC9-8B41-78912CCFA06D}" sibTransId="{867E997B-56B6-4B00-9953-F3C865EA12ED}"/>
    <dgm:cxn modelId="{769BBF6A-2710-454E-8E43-2DDDFFF7F0A6}" srcId="{D8599500-760B-44AD-AA54-422F94A64075}" destId="{D20DA726-21A2-4050-B595-FEC6A737D474}" srcOrd="0" destOrd="0" parTransId="{5D6AEC43-02BF-4951-964E-20CD9460B7D1}" sibTransId="{986F6BD4-3F95-4B3A-9121-C2F53159C9EB}"/>
    <dgm:cxn modelId="{B3744372-7113-49B4-8EDA-72CFE16AEDC6}" srcId="{D8599500-760B-44AD-AA54-422F94A64075}" destId="{8DA9CF5C-8314-4E77-9DB3-5C6B7EE0CA72}" srcOrd="1" destOrd="0" parTransId="{BBE3FB76-A963-4479-90CA-E2E2E9C45E38}" sibTransId="{57837570-9240-4E04-8BDF-6925B5B1EB92}"/>
    <dgm:cxn modelId="{884526CD-FC46-47E1-A275-DB77C103D8C3}" type="presOf" srcId="{D20DA726-21A2-4050-B595-FEC6A737D474}" destId="{2B2B6483-0DBC-4834-9B45-9859FBC74969}" srcOrd="0" destOrd="0" presId="urn:microsoft.com/office/officeart/2005/8/layout/chevron1"/>
    <dgm:cxn modelId="{4C6865EC-4DE4-4BA4-A7F8-F68FDF9CFCD6}" type="presOf" srcId="{8DA9CF5C-8314-4E77-9DB3-5C6B7EE0CA72}" destId="{14407BF1-0F77-45A5-AE54-9152C886D3E3}" srcOrd="0" destOrd="0" presId="urn:microsoft.com/office/officeart/2005/8/layout/chevron1"/>
    <dgm:cxn modelId="{050CFBF8-2157-47A9-B305-64723A68DC48}" type="presOf" srcId="{D8599500-760B-44AD-AA54-422F94A64075}" destId="{E10378EE-DF13-4F71-B1D9-EAD438421496}" srcOrd="0" destOrd="0" presId="urn:microsoft.com/office/officeart/2005/8/layout/chevron1"/>
    <dgm:cxn modelId="{AF5581B1-906F-4660-992E-4A5363222D00}" type="presParOf" srcId="{E10378EE-DF13-4F71-B1D9-EAD438421496}" destId="{2B2B6483-0DBC-4834-9B45-9859FBC74969}" srcOrd="0" destOrd="0" presId="urn:microsoft.com/office/officeart/2005/8/layout/chevron1"/>
    <dgm:cxn modelId="{75C393F4-EB5D-4F99-9212-620BB7F6CF11}" type="presParOf" srcId="{E10378EE-DF13-4F71-B1D9-EAD438421496}" destId="{BA50B018-0D35-40BC-9DEB-FB1B9A9108A5}" srcOrd="1" destOrd="0" presId="urn:microsoft.com/office/officeart/2005/8/layout/chevron1"/>
    <dgm:cxn modelId="{A16C09F0-0B9F-4645-8672-C9E1F901981B}" type="presParOf" srcId="{E10378EE-DF13-4F71-B1D9-EAD438421496}" destId="{14407BF1-0F77-45A5-AE54-9152C886D3E3}" srcOrd="2" destOrd="0" presId="urn:microsoft.com/office/officeart/2005/8/layout/chevron1"/>
    <dgm:cxn modelId="{99DAD03C-86CC-4DFD-AB72-19173F881EBA}" type="presParOf" srcId="{E10378EE-DF13-4F71-B1D9-EAD438421496}" destId="{66BAF75C-FB02-4037-BF90-C46943FF620F}" srcOrd="3" destOrd="0" presId="urn:microsoft.com/office/officeart/2005/8/layout/chevron1"/>
    <dgm:cxn modelId="{D7C04E8A-98E6-4B8B-9010-07FA4B91F4BD}" type="presParOf" srcId="{E10378EE-DF13-4F71-B1D9-EAD438421496}" destId="{DA19985E-BE12-43FA-B8C7-EF0F22F206D3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599500-760B-44AD-AA54-422F94A64075}" type="doc">
      <dgm:prSet loTypeId="urn:microsoft.com/office/officeart/2005/8/layout/chevron1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20DA726-21A2-4050-B595-FEC6A737D474}">
      <dgm:prSet phldrT="[Text]" phldr="0"/>
      <dgm:spPr/>
      <dgm:t>
        <a:bodyPr/>
        <a:lstStyle/>
        <a:p>
          <a:r>
            <a:rPr lang="en-US" dirty="0"/>
            <a:t>Input</a:t>
          </a:r>
        </a:p>
      </dgm:t>
    </dgm:pt>
    <dgm:pt modelId="{5D6AEC43-02BF-4951-964E-20CD9460B7D1}" type="parTrans" cxnId="{769BBF6A-2710-454E-8E43-2DDDFFF7F0A6}">
      <dgm:prSet/>
      <dgm:spPr/>
      <dgm:t>
        <a:bodyPr/>
        <a:lstStyle/>
        <a:p>
          <a:endParaRPr lang="en-US"/>
        </a:p>
      </dgm:t>
    </dgm:pt>
    <dgm:pt modelId="{986F6BD4-3F95-4B3A-9121-C2F53159C9EB}" type="sibTrans" cxnId="{769BBF6A-2710-454E-8E43-2DDDFFF7F0A6}">
      <dgm:prSet/>
      <dgm:spPr/>
      <dgm:t>
        <a:bodyPr/>
        <a:lstStyle/>
        <a:p>
          <a:endParaRPr lang="en-US"/>
        </a:p>
      </dgm:t>
    </dgm:pt>
    <dgm:pt modelId="{8DA9CF5C-8314-4E77-9DB3-5C6B7EE0CA72}">
      <dgm:prSet phldrT="[Text]" phldr="0"/>
      <dgm:spPr>
        <a:solidFill>
          <a:schemeClr val="bg2"/>
        </a:solidFill>
      </dgm:spPr>
      <dgm:t>
        <a:bodyPr/>
        <a:lstStyle/>
        <a:p>
          <a:r>
            <a:rPr lang="en-US" dirty="0"/>
            <a:t>Process</a:t>
          </a:r>
        </a:p>
      </dgm:t>
    </dgm:pt>
    <dgm:pt modelId="{BBE3FB76-A963-4479-90CA-E2E2E9C45E38}" type="parTrans" cxnId="{B3744372-7113-49B4-8EDA-72CFE16AEDC6}">
      <dgm:prSet/>
      <dgm:spPr/>
      <dgm:t>
        <a:bodyPr/>
        <a:lstStyle/>
        <a:p>
          <a:endParaRPr lang="en-US"/>
        </a:p>
      </dgm:t>
    </dgm:pt>
    <dgm:pt modelId="{57837570-9240-4E04-8BDF-6925B5B1EB92}" type="sibTrans" cxnId="{B3744372-7113-49B4-8EDA-72CFE16AEDC6}">
      <dgm:prSet/>
      <dgm:spPr/>
      <dgm:t>
        <a:bodyPr/>
        <a:lstStyle/>
        <a:p>
          <a:endParaRPr lang="en-US"/>
        </a:p>
      </dgm:t>
    </dgm:pt>
    <dgm:pt modelId="{A1662D2D-EFAF-436C-A1D7-6D584BE5D2FE}">
      <dgm:prSet phldrT="[Text]" phldr="0"/>
      <dgm:spPr>
        <a:solidFill>
          <a:schemeClr val="accent2"/>
        </a:solidFill>
      </dgm:spPr>
      <dgm:t>
        <a:bodyPr/>
        <a:lstStyle/>
        <a:p>
          <a:r>
            <a:rPr lang="en-US" dirty="0"/>
            <a:t>Output</a:t>
          </a:r>
        </a:p>
      </dgm:t>
    </dgm:pt>
    <dgm:pt modelId="{4953CB84-A6E6-4FC9-8B41-78912CCFA06D}" type="parTrans" cxnId="{4B0AD529-B47B-42D9-BFEB-EC9193761590}">
      <dgm:prSet/>
      <dgm:spPr/>
      <dgm:t>
        <a:bodyPr/>
        <a:lstStyle/>
        <a:p>
          <a:endParaRPr lang="en-US"/>
        </a:p>
      </dgm:t>
    </dgm:pt>
    <dgm:pt modelId="{867E997B-56B6-4B00-9953-F3C865EA12ED}" type="sibTrans" cxnId="{4B0AD529-B47B-42D9-BFEB-EC9193761590}">
      <dgm:prSet/>
      <dgm:spPr/>
      <dgm:t>
        <a:bodyPr/>
        <a:lstStyle/>
        <a:p>
          <a:endParaRPr lang="en-US"/>
        </a:p>
      </dgm:t>
    </dgm:pt>
    <dgm:pt modelId="{58095C8F-3B84-4D16-B9CE-2773B2FF7466}">
      <dgm:prSet phldrT="[Text]" phldr="0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Interpreted input</a:t>
          </a:r>
        </a:p>
      </dgm:t>
    </dgm:pt>
    <dgm:pt modelId="{FFD5DF3E-5C7C-4E9C-A253-34B14405F800}" type="parTrans" cxnId="{F1685914-FD46-49FF-B044-DDC912F04215}">
      <dgm:prSet/>
      <dgm:spPr/>
      <dgm:t>
        <a:bodyPr/>
        <a:lstStyle/>
        <a:p>
          <a:endParaRPr lang="en-US"/>
        </a:p>
      </dgm:t>
    </dgm:pt>
    <dgm:pt modelId="{0216E4CB-7329-401F-A118-899BA760DA48}" type="sibTrans" cxnId="{F1685914-FD46-49FF-B044-DDC912F04215}">
      <dgm:prSet/>
      <dgm:spPr/>
      <dgm:t>
        <a:bodyPr/>
        <a:lstStyle/>
        <a:p>
          <a:endParaRPr lang="en-US"/>
        </a:p>
      </dgm:t>
    </dgm:pt>
    <dgm:pt modelId="{C51986CC-EB62-43DD-B2BB-B35CCDF9DB9A}">
      <dgm:prSet phldrT="[Text]" phldr="0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Interpreted output</a:t>
          </a:r>
        </a:p>
      </dgm:t>
    </dgm:pt>
    <dgm:pt modelId="{073C4385-A243-4061-ABF8-06773796E0D5}" type="parTrans" cxnId="{EF13048C-5905-487A-B253-0FAD95F6F35B}">
      <dgm:prSet/>
      <dgm:spPr/>
      <dgm:t>
        <a:bodyPr/>
        <a:lstStyle/>
        <a:p>
          <a:endParaRPr lang="en-US"/>
        </a:p>
      </dgm:t>
    </dgm:pt>
    <dgm:pt modelId="{9AB6BAFA-2C5F-469D-955E-E40DFB63B800}" type="sibTrans" cxnId="{EF13048C-5905-487A-B253-0FAD95F6F35B}">
      <dgm:prSet/>
      <dgm:spPr/>
      <dgm:t>
        <a:bodyPr/>
        <a:lstStyle/>
        <a:p>
          <a:endParaRPr lang="en-US"/>
        </a:p>
      </dgm:t>
    </dgm:pt>
    <dgm:pt modelId="{E10378EE-DF13-4F71-B1D9-EAD438421496}" type="pres">
      <dgm:prSet presAssocID="{D8599500-760B-44AD-AA54-422F94A64075}" presName="Name0" presStyleCnt="0">
        <dgm:presLayoutVars>
          <dgm:dir/>
          <dgm:animLvl val="lvl"/>
          <dgm:resizeHandles val="exact"/>
        </dgm:presLayoutVars>
      </dgm:prSet>
      <dgm:spPr/>
    </dgm:pt>
    <dgm:pt modelId="{A55737F0-43A4-49A4-9C40-3FAA145F9B85}" type="pres">
      <dgm:prSet presAssocID="{D20DA726-21A2-4050-B595-FEC6A737D474}" presName="parTxOnly" presStyleLbl="node1" presStyleIdx="0" presStyleCnt="5" custScaleX="75721" custLinFactNeighborX="-5920">
        <dgm:presLayoutVars>
          <dgm:chMax val="0"/>
          <dgm:chPref val="0"/>
          <dgm:bulletEnabled val="1"/>
        </dgm:presLayoutVars>
      </dgm:prSet>
      <dgm:spPr/>
    </dgm:pt>
    <dgm:pt modelId="{311B614A-422E-42DD-B3B0-C870BB5A2A10}" type="pres">
      <dgm:prSet presAssocID="{986F6BD4-3F95-4B3A-9121-C2F53159C9EB}" presName="parTxOnlySpace" presStyleCnt="0"/>
      <dgm:spPr/>
    </dgm:pt>
    <dgm:pt modelId="{F6BA64A1-105F-4651-AAAC-C3E36FD8D858}" type="pres">
      <dgm:prSet presAssocID="{58095C8F-3B84-4D16-B9CE-2773B2FF7466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0E0CD0CF-B76C-46ED-9A5F-E5893F0F0CA2}" type="pres">
      <dgm:prSet presAssocID="{0216E4CB-7329-401F-A118-899BA760DA48}" presName="parTxOnlySpace" presStyleCnt="0"/>
      <dgm:spPr/>
    </dgm:pt>
    <dgm:pt modelId="{5385372A-D60B-4A79-A728-1DD29864A882}" type="pres">
      <dgm:prSet presAssocID="{8DA9CF5C-8314-4E77-9DB3-5C6B7EE0CA72}" presName="parTxOnly" presStyleLbl="node1" presStyleIdx="2" presStyleCnt="5" custScaleX="81144">
        <dgm:presLayoutVars>
          <dgm:chMax val="0"/>
          <dgm:chPref val="0"/>
          <dgm:bulletEnabled val="1"/>
        </dgm:presLayoutVars>
      </dgm:prSet>
      <dgm:spPr/>
    </dgm:pt>
    <dgm:pt modelId="{EFD688CF-9FDA-4FC4-9E5C-8D639DD76C2F}" type="pres">
      <dgm:prSet presAssocID="{57837570-9240-4E04-8BDF-6925B5B1EB92}" presName="parTxOnlySpace" presStyleCnt="0"/>
      <dgm:spPr/>
    </dgm:pt>
    <dgm:pt modelId="{AF63C26A-DE1A-4895-92B9-B4BAD217CB1F}" type="pres">
      <dgm:prSet presAssocID="{C51986CC-EB62-43DD-B2BB-B35CCDF9DB9A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BD8B6D6A-0892-4FF0-B077-F989D0201231}" type="pres">
      <dgm:prSet presAssocID="{9AB6BAFA-2C5F-469D-955E-E40DFB63B800}" presName="parTxOnlySpace" presStyleCnt="0"/>
      <dgm:spPr/>
    </dgm:pt>
    <dgm:pt modelId="{3F7CD159-2401-4646-8028-7E654371AE38}" type="pres">
      <dgm:prSet presAssocID="{A1662D2D-EFAF-436C-A1D7-6D584BE5D2FE}" presName="parTxOnly" presStyleLbl="node1" presStyleIdx="4" presStyleCnt="5" custScaleX="85981">
        <dgm:presLayoutVars>
          <dgm:chMax val="0"/>
          <dgm:chPref val="0"/>
          <dgm:bulletEnabled val="1"/>
        </dgm:presLayoutVars>
      </dgm:prSet>
      <dgm:spPr/>
    </dgm:pt>
  </dgm:ptLst>
  <dgm:cxnLst>
    <dgm:cxn modelId="{F1685914-FD46-49FF-B044-DDC912F04215}" srcId="{D8599500-760B-44AD-AA54-422F94A64075}" destId="{58095C8F-3B84-4D16-B9CE-2773B2FF7466}" srcOrd="1" destOrd="0" parTransId="{FFD5DF3E-5C7C-4E9C-A253-34B14405F800}" sibTransId="{0216E4CB-7329-401F-A118-899BA760DA48}"/>
    <dgm:cxn modelId="{F3F7221E-E629-4CD9-9EA2-1E6A84CB4906}" type="presOf" srcId="{58095C8F-3B84-4D16-B9CE-2773B2FF7466}" destId="{F6BA64A1-105F-4651-AAAC-C3E36FD8D858}" srcOrd="0" destOrd="0" presId="urn:microsoft.com/office/officeart/2005/8/layout/chevron1"/>
    <dgm:cxn modelId="{4B0AD529-B47B-42D9-BFEB-EC9193761590}" srcId="{D8599500-760B-44AD-AA54-422F94A64075}" destId="{A1662D2D-EFAF-436C-A1D7-6D584BE5D2FE}" srcOrd="4" destOrd="0" parTransId="{4953CB84-A6E6-4FC9-8B41-78912CCFA06D}" sibTransId="{867E997B-56B6-4B00-9953-F3C865EA12ED}"/>
    <dgm:cxn modelId="{AF95B83A-DE45-440B-AC3F-F0A69C8F6655}" type="presOf" srcId="{A1662D2D-EFAF-436C-A1D7-6D584BE5D2FE}" destId="{3F7CD159-2401-4646-8028-7E654371AE38}" srcOrd="0" destOrd="0" presId="urn:microsoft.com/office/officeart/2005/8/layout/chevron1"/>
    <dgm:cxn modelId="{454C4760-B65C-466B-A2B6-46FDEC86C63E}" type="presOf" srcId="{D20DA726-21A2-4050-B595-FEC6A737D474}" destId="{A55737F0-43A4-49A4-9C40-3FAA145F9B85}" srcOrd="0" destOrd="0" presId="urn:microsoft.com/office/officeart/2005/8/layout/chevron1"/>
    <dgm:cxn modelId="{769BBF6A-2710-454E-8E43-2DDDFFF7F0A6}" srcId="{D8599500-760B-44AD-AA54-422F94A64075}" destId="{D20DA726-21A2-4050-B595-FEC6A737D474}" srcOrd="0" destOrd="0" parTransId="{5D6AEC43-02BF-4951-964E-20CD9460B7D1}" sibTransId="{986F6BD4-3F95-4B3A-9121-C2F53159C9EB}"/>
    <dgm:cxn modelId="{B3744372-7113-49B4-8EDA-72CFE16AEDC6}" srcId="{D8599500-760B-44AD-AA54-422F94A64075}" destId="{8DA9CF5C-8314-4E77-9DB3-5C6B7EE0CA72}" srcOrd="2" destOrd="0" parTransId="{BBE3FB76-A963-4479-90CA-E2E2E9C45E38}" sibTransId="{57837570-9240-4E04-8BDF-6925B5B1EB92}"/>
    <dgm:cxn modelId="{EF13048C-5905-487A-B253-0FAD95F6F35B}" srcId="{D8599500-760B-44AD-AA54-422F94A64075}" destId="{C51986CC-EB62-43DD-B2BB-B35CCDF9DB9A}" srcOrd="3" destOrd="0" parTransId="{073C4385-A243-4061-ABF8-06773796E0D5}" sibTransId="{9AB6BAFA-2C5F-469D-955E-E40DFB63B800}"/>
    <dgm:cxn modelId="{5DC78DAD-A76F-48B4-A0A0-3EE157158BF0}" type="presOf" srcId="{8DA9CF5C-8314-4E77-9DB3-5C6B7EE0CA72}" destId="{5385372A-D60B-4A79-A728-1DD29864A882}" srcOrd="0" destOrd="0" presId="urn:microsoft.com/office/officeart/2005/8/layout/chevron1"/>
    <dgm:cxn modelId="{9CBCCBC4-C8A2-452D-8C0F-829D6B047C1F}" type="presOf" srcId="{C51986CC-EB62-43DD-B2BB-B35CCDF9DB9A}" destId="{AF63C26A-DE1A-4895-92B9-B4BAD217CB1F}" srcOrd="0" destOrd="0" presId="urn:microsoft.com/office/officeart/2005/8/layout/chevron1"/>
    <dgm:cxn modelId="{050CFBF8-2157-47A9-B305-64723A68DC48}" type="presOf" srcId="{D8599500-760B-44AD-AA54-422F94A64075}" destId="{E10378EE-DF13-4F71-B1D9-EAD438421496}" srcOrd="0" destOrd="0" presId="urn:microsoft.com/office/officeart/2005/8/layout/chevron1"/>
    <dgm:cxn modelId="{803C256D-99C5-4A9F-9146-F8AADA7E204E}" type="presParOf" srcId="{E10378EE-DF13-4F71-B1D9-EAD438421496}" destId="{A55737F0-43A4-49A4-9C40-3FAA145F9B85}" srcOrd="0" destOrd="0" presId="urn:microsoft.com/office/officeart/2005/8/layout/chevron1"/>
    <dgm:cxn modelId="{F7E5498E-36D6-4285-AB44-F8321E8C845C}" type="presParOf" srcId="{E10378EE-DF13-4F71-B1D9-EAD438421496}" destId="{311B614A-422E-42DD-B3B0-C870BB5A2A10}" srcOrd="1" destOrd="0" presId="urn:microsoft.com/office/officeart/2005/8/layout/chevron1"/>
    <dgm:cxn modelId="{2F8533C5-0022-4114-AF69-BD4B6603695A}" type="presParOf" srcId="{E10378EE-DF13-4F71-B1D9-EAD438421496}" destId="{F6BA64A1-105F-4651-AAAC-C3E36FD8D858}" srcOrd="2" destOrd="0" presId="urn:microsoft.com/office/officeart/2005/8/layout/chevron1"/>
    <dgm:cxn modelId="{68982B7F-3B50-44A1-B193-F1F06BA1F7E0}" type="presParOf" srcId="{E10378EE-DF13-4F71-B1D9-EAD438421496}" destId="{0E0CD0CF-B76C-46ED-9A5F-E5893F0F0CA2}" srcOrd="3" destOrd="0" presId="urn:microsoft.com/office/officeart/2005/8/layout/chevron1"/>
    <dgm:cxn modelId="{F24C637C-FA71-4452-A8EB-03089BDE37A6}" type="presParOf" srcId="{E10378EE-DF13-4F71-B1D9-EAD438421496}" destId="{5385372A-D60B-4A79-A728-1DD29864A882}" srcOrd="4" destOrd="0" presId="urn:microsoft.com/office/officeart/2005/8/layout/chevron1"/>
    <dgm:cxn modelId="{C3B43201-C0E2-47DA-9AD3-7264FEE53F31}" type="presParOf" srcId="{E10378EE-DF13-4F71-B1D9-EAD438421496}" destId="{EFD688CF-9FDA-4FC4-9E5C-8D639DD76C2F}" srcOrd="5" destOrd="0" presId="urn:microsoft.com/office/officeart/2005/8/layout/chevron1"/>
    <dgm:cxn modelId="{6375958E-73BD-449B-AF2E-2F0B59868287}" type="presParOf" srcId="{E10378EE-DF13-4F71-B1D9-EAD438421496}" destId="{AF63C26A-DE1A-4895-92B9-B4BAD217CB1F}" srcOrd="6" destOrd="0" presId="urn:microsoft.com/office/officeart/2005/8/layout/chevron1"/>
    <dgm:cxn modelId="{70A14A1C-592A-445D-897F-3FB83793A813}" type="presParOf" srcId="{E10378EE-DF13-4F71-B1D9-EAD438421496}" destId="{BD8B6D6A-0892-4FF0-B077-F989D0201231}" srcOrd="7" destOrd="0" presId="urn:microsoft.com/office/officeart/2005/8/layout/chevron1"/>
    <dgm:cxn modelId="{FA5CB20D-41FF-4FE7-8A39-51A6ABE3DEF2}" type="presParOf" srcId="{E10378EE-DF13-4F71-B1D9-EAD438421496}" destId="{3F7CD159-2401-4646-8028-7E654371AE38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B6483-0DBC-4834-9B45-9859FBC74969}">
      <dsp:nvSpPr>
        <dsp:cNvPr id="0" name=""/>
        <dsp:cNvSpPr/>
      </dsp:nvSpPr>
      <dsp:spPr>
        <a:xfrm>
          <a:off x="2892" y="1193957"/>
          <a:ext cx="3523885" cy="140955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023" tIns="61341" rIns="61341" bIns="61341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Input</a:t>
          </a:r>
        </a:p>
      </dsp:txBody>
      <dsp:txXfrm>
        <a:off x="707669" y="1193957"/>
        <a:ext cx="2114331" cy="1409554"/>
      </dsp:txXfrm>
    </dsp:sp>
    <dsp:sp modelId="{14407BF1-0F77-45A5-AE54-9152C886D3E3}">
      <dsp:nvSpPr>
        <dsp:cNvPr id="0" name=""/>
        <dsp:cNvSpPr/>
      </dsp:nvSpPr>
      <dsp:spPr>
        <a:xfrm>
          <a:off x="3174388" y="1193957"/>
          <a:ext cx="3523885" cy="1409554"/>
        </a:xfrm>
        <a:prstGeom prst="chevron">
          <a:avLst/>
        </a:prstGeom>
        <a:solidFill>
          <a:schemeClr val="bg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023" tIns="61341" rIns="61341" bIns="61341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Process</a:t>
          </a:r>
        </a:p>
      </dsp:txBody>
      <dsp:txXfrm>
        <a:off x="3879165" y="1193957"/>
        <a:ext cx="2114331" cy="1409554"/>
      </dsp:txXfrm>
    </dsp:sp>
    <dsp:sp modelId="{DA19985E-BE12-43FA-B8C7-EF0F22F206D3}">
      <dsp:nvSpPr>
        <dsp:cNvPr id="0" name=""/>
        <dsp:cNvSpPr/>
      </dsp:nvSpPr>
      <dsp:spPr>
        <a:xfrm>
          <a:off x="6345885" y="1193957"/>
          <a:ext cx="3523885" cy="1409554"/>
        </a:xfrm>
        <a:prstGeom prst="chevron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023" tIns="61341" rIns="61341" bIns="61341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kern="1200" dirty="0"/>
            <a:t>Output</a:t>
          </a:r>
        </a:p>
      </dsp:txBody>
      <dsp:txXfrm>
        <a:off x="7050662" y="1193957"/>
        <a:ext cx="2114331" cy="14095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5737F0-43A4-49A4-9C40-3FAA145F9B85}">
      <dsp:nvSpPr>
        <dsp:cNvPr id="0" name=""/>
        <dsp:cNvSpPr/>
      </dsp:nvSpPr>
      <dsp:spPr>
        <a:xfrm>
          <a:off x="0" y="1408958"/>
          <a:ext cx="1854318" cy="979553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Input</a:t>
          </a:r>
        </a:p>
      </dsp:txBody>
      <dsp:txXfrm>
        <a:off x="489777" y="1408958"/>
        <a:ext cx="874765" cy="979553"/>
      </dsp:txXfrm>
    </dsp:sp>
    <dsp:sp modelId="{F6BA64A1-105F-4651-AAAC-C3E36FD8D858}">
      <dsp:nvSpPr>
        <dsp:cNvPr id="0" name=""/>
        <dsp:cNvSpPr/>
      </dsp:nvSpPr>
      <dsp:spPr>
        <a:xfrm>
          <a:off x="1613148" y="1408958"/>
          <a:ext cx="2448883" cy="979553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Interpreted input</a:t>
          </a:r>
        </a:p>
      </dsp:txBody>
      <dsp:txXfrm>
        <a:off x="2102925" y="1408958"/>
        <a:ext cx="1469330" cy="979553"/>
      </dsp:txXfrm>
    </dsp:sp>
    <dsp:sp modelId="{5385372A-D60B-4A79-A728-1DD29864A882}">
      <dsp:nvSpPr>
        <dsp:cNvPr id="0" name=""/>
        <dsp:cNvSpPr/>
      </dsp:nvSpPr>
      <dsp:spPr>
        <a:xfrm>
          <a:off x="3817142" y="1408958"/>
          <a:ext cx="1987121" cy="979553"/>
        </a:xfrm>
        <a:prstGeom prst="chevron">
          <a:avLst/>
        </a:prstGeom>
        <a:solidFill>
          <a:schemeClr val="bg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Process</a:t>
          </a:r>
        </a:p>
      </dsp:txBody>
      <dsp:txXfrm>
        <a:off x="4306919" y="1408958"/>
        <a:ext cx="1007568" cy="979553"/>
      </dsp:txXfrm>
    </dsp:sp>
    <dsp:sp modelId="{AF63C26A-DE1A-4895-92B9-B4BAD217CB1F}">
      <dsp:nvSpPr>
        <dsp:cNvPr id="0" name=""/>
        <dsp:cNvSpPr/>
      </dsp:nvSpPr>
      <dsp:spPr>
        <a:xfrm>
          <a:off x="5559376" y="1408958"/>
          <a:ext cx="2448883" cy="979553"/>
        </a:xfrm>
        <a:prstGeom prst="chevron">
          <a:avLst/>
        </a:prstGeom>
        <a:solidFill>
          <a:schemeClr val="accent3">
            <a:lumMod val="40000"/>
            <a:lumOff val="6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Interpreted output</a:t>
          </a:r>
        </a:p>
      </dsp:txBody>
      <dsp:txXfrm>
        <a:off x="6049153" y="1408958"/>
        <a:ext cx="1469330" cy="979553"/>
      </dsp:txXfrm>
    </dsp:sp>
    <dsp:sp modelId="{3F7CD159-2401-4646-8028-7E654371AE38}">
      <dsp:nvSpPr>
        <dsp:cNvPr id="0" name=""/>
        <dsp:cNvSpPr/>
      </dsp:nvSpPr>
      <dsp:spPr>
        <a:xfrm>
          <a:off x="7763371" y="1408958"/>
          <a:ext cx="2105574" cy="979553"/>
        </a:xfrm>
        <a:prstGeom prst="chevron">
          <a:avLst/>
        </a:prstGeom>
        <a:solidFill>
          <a:schemeClr val="accent2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Output</a:t>
          </a:r>
        </a:p>
      </dsp:txBody>
      <dsp:txXfrm>
        <a:off x="8253148" y="1408958"/>
        <a:ext cx="1126021" cy="9795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3E607-F3CD-4D05-8211-05B214C0896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34D68-4E3A-47C4-BCAC-F174515646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49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Linux is an operating system.  It was conceived as a portable, open source OS modeled after Unix (1969, rewritten in C by Ritchie in 1973), in 1990/91 Linux </a:t>
            </a:r>
            <a:r>
              <a:rPr lang="en-US" dirty="0" err="1"/>
              <a:t>Tovalds</a:t>
            </a:r>
            <a:r>
              <a:rPr lang="en-US" dirty="0"/>
              <a:t> created Linux system kernel, and licensed it under the GNU free software license.</a:t>
            </a:r>
            <a:br>
              <a:rPr lang="en-US" dirty="0"/>
            </a:br>
            <a:r>
              <a:rPr lang="en-US" dirty="0"/>
              <a:t>Figure thanks to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https://www.tutorialspoint.com/operating_system/os_linux.htm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5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6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is a good time for a demo.  </a:t>
            </a:r>
            <a:r>
              <a:rPr lang="en-US" dirty="0" err="1"/>
              <a:t>Powershell</a:t>
            </a:r>
            <a:r>
              <a:rPr lang="en-US" dirty="0"/>
              <a:t>, log in, </a:t>
            </a:r>
            <a:r>
              <a:rPr lang="en-US" dirty="0" err="1"/>
              <a:t>uname</a:t>
            </a:r>
            <a:r>
              <a:rPr lang="en-US" dirty="0"/>
              <a:t> –a, echo $HOSTNAME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81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434D68-4E3A-47C4-BCAC-F1745156468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1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01F7B3B-6E42-4738-8411-12C757546B7C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E8BE-F0D9-4432-B3AC-C1B5EAADED9E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CA969-B426-46B2-90AE-FF13E299A831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E7514-CBE5-4313-BB3E-CB67B3B1B26E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7EC0-FF9E-47A8-9DF0-EBF7C89BCDA5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6B915-9E6A-4CEF-B57D-F934A1B76AFE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BDA65-D142-4493-B150-F75DBF8D5A53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F625F-5E1F-42AB-8880-75DB87EE2D7B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91C-9E1A-4A10-9CE7-261B0099F909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07E-D289-4649-8787-E237E1193A0D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C9E8B-E0D8-4A03-AE2D-DF799ECA4249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3E1FA6DB-89A8-48CD-B2F6-60015FBDC4A5}" type="datetime1">
              <a:rPr lang="en-US" smtClean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374/24au/resources/linux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ldp.org/LDP/intro-linux/html/sect_03_01.html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tldp.org/LDP/intro-linux/html/sect_02_03.html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674D1-404F-3341-0FB7-7589A35847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CSE 374: </a:t>
            </a:r>
            <a:r>
              <a:rPr lang="en-US" cap="none" dirty="0"/>
              <a:t>Programming Concepts and Tools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D84BD7-6E95-36FB-34CC-1AAFFD5FED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2026</a:t>
            </a:r>
            <a:br>
              <a:rPr lang="en-US" dirty="0"/>
            </a:br>
            <a:r>
              <a:rPr lang="en-US" dirty="0"/>
              <a:t>Instructor: Megan Hazen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2B6CB-583F-27FE-C871-E1FDDFC40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CSE 374 SP26  Lecture 2, Professor </a:t>
            </a:r>
            <a:r>
              <a:rPr lang="fr-FR" dirty="0" err="1"/>
              <a:t>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54A7-F792-CFD7-AC50-59AEF533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5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6BBB0914-A72B-8F6D-4D54-A3F1D3CD5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shell?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B25DA86-7E65-C5BE-3A62-C2B3523FBB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Text is efficient - typing is fast, and there aren’t big image objects to pass around</a:t>
            </a:r>
          </a:p>
          <a:p>
            <a:r>
              <a:rPr lang="en-US" dirty="0"/>
              <a:t>Scripting makes it easy to automate text-based interfaces</a:t>
            </a:r>
          </a:p>
          <a:p>
            <a:r>
              <a:rPr lang="en-US" dirty="0"/>
              <a:t>Linux </a:t>
            </a:r>
            <a:r>
              <a:rPr lang="en-US" i="1" dirty="0"/>
              <a:t>does</a:t>
            </a:r>
            <a:r>
              <a:rPr lang="en-US" dirty="0"/>
              <a:t> have a graphical interface</a:t>
            </a:r>
          </a:p>
          <a:p>
            <a:r>
              <a:rPr lang="en-US" dirty="0"/>
              <a:t>Windows and MacOS </a:t>
            </a:r>
            <a:r>
              <a:rPr lang="en-US" i="1" dirty="0"/>
              <a:t>do </a:t>
            </a:r>
            <a:r>
              <a:rPr lang="en-US" dirty="0"/>
              <a:t>have shell interfaces</a:t>
            </a:r>
          </a:p>
          <a:p>
            <a:r>
              <a:rPr lang="en-US" dirty="0"/>
              <a:t>Most power users use BOTH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E6D42BB-FDCD-C550-3326-5202179EF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This course uses Calgary, running a Rocky Linux distribution (or flavor?)</a:t>
            </a:r>
          </a:p>
          <a:p>
            <a:r>
              <a:rPr lang="en-US" dirty="0"/>
              <a:t>You could use any distribution of Linux that is up-to-date, but may have inconsistencies.</a:t>
            </a:r>
          </a:p>
          <a:p>
            <a:r>
              <a:rPr lang="en-US" dirty="0"/>
              <a:t>There are also ‘flavors’ of shells.  We will use Bash for this course.  </a:t>
            </a:r>
          </a:p>
          <a:p>
            <a:r>
              <a:rPr lang="en-US" dirty="0"/>
              <a:t>For most things you can use any terminal interface - MacOS standardly is using </a:t>
            </a:r>
            <a:r>
              <a:rPr lang="en-US" dirty="0" err="1"/>
              <a:t>Zsh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FA82A-B559-BDA6-CBC0-B72A880C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34CA5-1ACC-B6FE-58E7-80AB6E5AB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846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96DB8-7787-15F2-09EF-83258B488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into Calgary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988B08D-8480-B2E3-9014-46C6C75A3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hlinkClick r:id="rId3"/>
              </a:rPr>
              <a:t>https://courses.cs.washington.edu/courses/cse374/26sp/resources/linux.html</a:t>
            </a:r>
            <a:endParaRPr lang="en-US" dirty="0"/>
          </a:p>
          <a:p>
            <a:r>
              <a:rPr lang="en-US" i="1" dirty="0"/>
              <a:t>Everyone should have an account on </a:t>
            </a:r>
            <a:r>
              <a:rPr lang="en-US" i="1" dirty="0" err="1"/>
              <a:t>calgary</a:t>
            </a:r>
            <a:r>
              <a:rPr lang="en-US" i="1" dirty="0"/>
              <a:t> that uses your united log-in - send email to cse374-staff if you can not access yours.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C2DE9-1BDD-79F1-DBB0-676C6B9E8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A15C9-A953-DEF0-50A3-4D86F2C11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11</a:t>
            </a:fld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888121F-4B54-F7B2-7B8B-E7F6863EC5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66629" y="3644397"/>
            <a:ext cx="9339471" cy="201241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E00297-6B6C-9281-4E3C-69A005444B0B}"/>
              </a:ext>
            </a:extLst>
          </p:cNvPr>
          <p:cNvSpPr txBox="1"/>
          <p:nvPr/>
        </p:nvSpPr>
        <p:spPr>
          <a:xfrm>
            <a:off x="1631033" y="4365390"/>
            <a:ext cx="89353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PS C:\Users\mh75&gt; ssh mh75@calgary.cs.washington.edu</a:t>
            </a:r>
          </a:p>
        </p:txBody>
      </p:sp>
    </p:spTree>
    <p:extLst>
      <p:ext uri="{BB962C8B-B14F-4D97-AF65-F5344CB8AC3E}">
        <p14:creationId xmlns:p14="http://schemas.microsoft.com/office/powerpoint/2010/main" val="2235964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8131-42D6-DCD7-5464-76048DA9B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2F7D0-2719-776F-0437-7665BACDD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057400"/>
            <a:ext cx="9872871" cy="4038600"/>
          </a:xfrm>
        </p:spPr>
        <p:txBody>
          <a:bodyPr/>
          <a:lstStyle/>
          <a:p>
            <a:r>
              <a:rPr lang="en-US" dirty="0"/>
              <a:t>Data is stored in files</a:t>
            </a:r>
          </a:p>
          <a:p>
            <a:r>
              <a:rPr lang="en-US" dirty="0"/>
              <a:t>Files are organized in a file system</a:t>
            </a:r>
          </a:p>
          <a:p>
            <a:r>
              <a:rPr lang="en-US" dirty="0"/>
              <a:t>File systems are trees</a:t>
            </a:r>
          </a:p>
          <a:p>
            <a:r>
              <a:rPr lang="en-US" dirty="0"/>
              <a:t>Absolute file address starts from the top</a:t>
            </a:r>
            <a:br>
              <a:rPr lang="en-US" dirty="0"/>
            </a:br>
            <a:r>
              <a:rPr lang="en-US" dirty="0"/>
              <a:t>(`/`)</a:t>
            </a:r>
          </a:p>
          <a:p>
            <a:r>
              <a:rPr lang="en-US" dirty="0"/>
              <a:t>Relative file address from current position</a:t>
            </a:r>
            <a:br>
              <a:rPr lang="en-US" dirty="0"/>
            </a:br>
            <a:r>
              <a:rPr lang="en-US" dirty="0"/>
              <a:t>(`./`) – this directory</a:t>
            </a:r>
            <a:br>
              <a:rPr lang="en-US" dirty="0"/>
            </a:br>
            <a:r>
              <a:rPr lang="en-US" dirty="0"/>
              <a:t>(`../`) – one directory up</a:t>
            </a:r>
          </a:p>
          <a:p>
            <a:r>
              <a:rPr lang="en-US" dirty="0"/>
              <a:t>Home directly has short-cut</a:t>
            </a:r>
            <a:br>
              <a:rPr lang="en-US" dirty="0"/>
            </a:br>
            <a:r>
              <a:rPr lang="en-US" dirty="0"/>
              <a:t>(`~`)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59FA55-3CA5-422D-138C-C74FE23B5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4EEE86-AABD-85F5-9DC9-89519948E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12</a:t>
            </a:fld>
            <a:endParaRPr lang="en-US" dirty="0"/>
          </a:p>
        </p:txBody>
      </p:sp>
      <p:pic>
        <p:nvPicPr>
          <p:cNvPr id="2050" name="Picture 2" descr="Image of a tree structured directory tree, with a / at the top.">
            <a:extLst>
              <a:ext uri="{FF2B5EF4-FFF2-40B4-BE49-F238E27FC236}">
                <a16:creationId xmlns:a16="http://schemas.microsoft.com/office/drawing/2014/main" id="{F6104C09-FB33-7AF9-98C6-AA1D20E5A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1209647"/>
            <a:ext cx="5659438" cy="3105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B9AC1FD-5CF3-2D82-4364-C0005A58882F}"/>
              </a:ext>
            </a:extLst>
          </p:cNvPr>
          <p:cNvSpPr txBox="1"/>
          <p:nvPr/>
        </p:nvSpPr>
        <p:spPr>
          <a:xfrm>
            <a:off x="6273800" y="5130800"/>
            <a:ext cx="548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hlinkClick r:id="rId4"/>
              </a:rPr>
              <a:t>https://tldp.org/LDP/intro-linux/html/sect_03_01.html</a:t>
            </a:r>
            <a:endParaRPr lang="en-US" sz="1600" dirty="0"/>
          </a:p>
          <a:p>
            <a:r>
              <a:rPr lang="en-US" sz="1600" dirty="0"/>
              <a:t> - Linux layout, but windows is similar</a:t>
            </a:r>
          </a:p>
          <a:p>
            <a:r>
              <a:rPr lang="en-US" sz="1600" dirty="0"/>
              <a:t>Demo: </a:t>
            </a:r>
            <a:r>
              <a:rPr lang="en-US" sz="16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whoami</a:t>
            </a: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sz="16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pwd</a:t>
            </a: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ls, </a:t>
            </a:r>
            <a:r>
              <a:rPr lang="en-US" sz="1600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mkdir</a:t>
            </a:r>
            <a:r>
              <a:rPr lang="en-US" sz="16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cd, cp, mv, rm, cat</a:t>
            </a:r>
          </a:p>
        </p:txBody>
      </p:sp>
    </p:spTree>
    <p:extLst>
      <p:ext uri="{BB962C8B-B14F-4D97-AF65-F5344CB8AC3E}">
        <p14:creationId xmlns:p14="http://schemas.microsoft.com/office/powerpoint/2010/main" val="1315656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253C2-5FC5-9663-9194-37325DF8F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D1721B-A24A-94D5-B78D-7381F1067FC8}"/>
              </a:ext>
            </a:extLst>
          </p:cNvPr>
          <p:cNvSpPr txBox="1"/>
          <p:nvPr/>
        </p:nvSpPr>
        <p:spPr>
          <a:xfrm>
            <a:off x="5118100" y="1060378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1" u="none" strike="noStrike" dirty="0">
                <a:solidFill>
                  <a:srgbClr val="611BB8"/>
                </a:solidFill>
                <a:effectLst/>
                <a:latin typeface="Arial" panose="020B0604020202020204" pitchFamily="34" charset="0"/>
              </a:rPr>
              <a:t>"On a UNIX system, everything is a file; if something is not a file, it is a process."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A2D6B8-963E-5D5F-6FFF-77AB729663F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Shell essentially runs programs, or processes.  Shell *is* a process and has a state.</a:t>
            </a:r>
          </a:p>
          <a:p>
            <a:r>
              <a:rPr lang="en-US" dirty="0"/>
              <a:t>Usually launch a process and return to shell when done.</a:t>
            </a:r>
          </a:p>
          <a:p>
            <a:r>
              <a:rPr lang="en-US" dirty="0"/>
              <a:t>Each process has own memory stream and I/O</a:t>
            </a:r>
          </a:p>
          <a:p>
            <a:r>
              <a:rPr lang="en-US" dirty="0"/>
              <a:t>Stdin (keyboard), </a:t>
            </a:r>
            <a:r>
              <a:rPr lang="en-US" dirty="0" err="1"/>
              <a:t>stdout</a:t>
            </a:r>
            <a:r>
              <a:rPr lang="en-US" dirty="0"/>
              <a:t> (console), stderr</a:t>
            </a:r>
          </a:p>
          <a:p>
            <a:r>
              <a:rPr lang="en-US" dirty="0"/>
              <a:t>Many processes have options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63A55A5-577C-5BB2-96C7-AD71ECD82EF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‘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&amp;</a:t>
            </a:r>
            <a:r>
              <a:rPr lang="en-US" dirty="0"/>
              <a:t>’ runs process in the background</a:t>
            </a:r>
          </a:p>
          <a:p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fg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</a:t>
            </a:r>
            <a:r>
              <a:rPr lang="en-US" dirty="0" err="1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bg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, top, kill</a:t>
            </a:r>
          </a:p>
          <a:p>
            <a:r>
              <a:rPr lang="en-US" dirty="0"/>
              <a:t>Step through a script with built-in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source</a:t>
            </a:r>
          </a:p>
          <a:p>
            <a:r>
              <a:rPr lang="en-US" dirty="0"/>
              <a:t>Can redirect input and output  (‘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&lt;</a:t>
            </a:r>
            <a:r>
              <a:rPr lang="en-US" dirty="0"/>
              <a:t>’, ‘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</a:t>
            </a:r>
            <a:r>
              <a:rPr lang="en-US" dirty="0"/>
              <a:t>’, ‘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&gt;&gt;</a:t>
            </a:r>
            <a:r>
              <a:rPr lang="en-US" dirty="0"/>
              <a:t>’)</a:t>
            </a:r>
          </a:p>
          <a:p>
            <a:r>
              <a:rPr lang="en-US" dirty="0"/>
              <a:t>Redirect output, </a:t>
            </a:r>
            <a:r>
              <a:rPr lang="en-US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cat, more/less</a:t>
            </a:r>
            <a:br>
              <a:rPr lang="en-US" dirty="0"/>
            </a:b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D6E928-AE22-551D-5E06-305C734C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E04A0F-0352-6220-A48C-CBDE676A2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013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467AD-1DFF-0388-46E9-75818216C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Help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6EFE138-CB7A-1A62-9152-CA0C591E29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7612" y="5613400"/>
            <a:ext cx="5454488" cy="467360"/>
          </a:xfrm>
        </p:spPr>
        <p:txBody>
          <a:bodyPr>
            <a:normAutofit/>
          </a:bodyPr>
          <a:lstStyle/>
          <a:p>
            <a:r>
              <a:rPr lang="en-US" sz="1600" dirty="0">
                <a:hlinkClick r:id="rId2"/>
              </a:rPr>
              <a:t>https://tldp.org/LDP/intro-linux/html/sect_02_03.html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4AD8F6-4BFE-FBE6-0BDC-301A3BF1B9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F18A11-99B1-6273-5BC0-7DB1686C9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14</a:t>
            </a:fld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3FB471E-9E82-1AD3-1110-66856FA1A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55700" y="2895234"/>
            <a:ext cx="10083800" cy="250609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231505-C0D4-7EFF-2181-4EC924BCE121}"/>
              </a:ext>
            </a:extLst>
          </p:cNvPr>
          <p:cNvSpPr txBox="1"/>
          <p:nvPr/>
        </p:nvSpPr>
        <p:spPr>
          <a:xfrm>
            <a:off x="1420104" y="3616227"/>
            <a:ext cx="893536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man date</a:t>
            </a:r>
          </a:p>
          <a:p>
            <a:r>
              <a:rPr lang="en-US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date –help</a:t>
            </a:r>
          </a:p>
          <a:p>
            <a:r>
              <a:rPr lang="en-US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man –k date</a:t>
            </a:r>
          </a:p>
          <a:p>
            <a:r>
              <a:rPr lang="en-US" sz="22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apropos date</a:t>
            </a:r>
          </a:p>
          <a:p>
            <a:endParaRPr lang="en-US" sz="2200" dirty="0">
              <a:solidFill>
                <a:schemeClr val="accent2">
                  <a:lumMod val="20000"/>
                  <a:lumOff val="80000"/>
                </a:schemeClr>
              </a:solidFill>
              <a:latin typeface="Cascadia Code" panose="020B0609020000020004" pitchFamily="49" charset="0"/>
              <a:ea typeface="Cascadia Code" panose="020B0609020000020004" pitchFamily="49" charset="0"/>
              <a:cs typeface="Cascadia Code" panose="020B0609020000020004" pitchFamily="49" charset="0"/>
            </a:endParaRPr>
          </a:p>
        </p:txBody>
      </p:sp>
      <p:pic>
        <p:nvPicPr>
          <p:cNvPr id="3074" name="Picture 2" descr="XKCD comic strip about the difficulty of linux commands.">
            <a:extLst>
              <a:ext uri="{FF2B5EF4-FFF2-40B4-BE49-F238E27FC236}">
                <a16:creationId xmlns:a16="http://schemas.microsoft.com/office/drawing/2014/main" id="{9885D2C7-A7D6-6E53-D706-192CF46F2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2938" y="611188"/>
            <a:ext cx="6791325" cy="218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198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BC67B137-15B0-4AF6-94A8-AC00BA8D7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699F27B-22F2-45E1-BFB8-2B1FF14A9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819423E-3110-CB66-41A6-C4AC45509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43466"/>
            <a:ext cx="3602736" cy="5269651"/>
          </a:xfrm>
        </p:spPr>
        <p:txBody>
          <a:bodyPr>
            <a:normAutofit/>
          </a:bodyPr>
          <a:lstStyle/>
          <a:p>
            <a:pPr algn="ctr"/>
            <a:r>
              <a:rPr lang="en-US" sz="3200"/>
              <a:t>Bash as a language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33ABDA7-FF8C-4E26-8C7D-47E0AE54EA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265557"/>
            <a:ext cx="7031" cy="393192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EBFC4CD-2FB3-2AE1-696A-FB4DBF59F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5182" y="643466"/>
            <a:ext cx="6173333" cy="5269650"/>
          </a:xfrm>
        </p:spPr>
        <p:txBody>
          <a:bodyPr anchor="ctr">
            <a:normAutofit/>
          </a:bodyPr>
          <a:lstStyle/>
          <a:p>
            <a:pPr marL="45720" indent="0" fontAlgn="base">
              <a:buNone/>
            </a:pPr>
            <a:r>
              <a:rPr lang="en-US" sz="2800" dirty="0"/>
              <a:t>Bash acts as a language interpreter</a:t>
            </a:r>
          </a:p>
          <a:p>
            <a:pPr lvl="1" fontAlgn="base"/>
            <a:r>
              <a:rPr lang="en-US" sz="2800" dirty="0"/>
              <a:t>Commands are subroutines with arguments</a:t>
            </a:r>
          </a:p>
          <a:p>
            <a:pPr lvl="1" fontAlgn="base"/>
            <a:r>
              <a:rPr lang="en-US" sz="2800" dirty="0"/>
              <a:t>Bash interprets the arguments &amp; calls subroutine</a:t>
            </a:r>
          </a:p>
          <a:p>
            <a:pPr lvl="1" fontAlgn="base"/>
            <a:r>
              <a:rPr lang="en-US" sz="2800" dirty="0"/>
              <a:t>Bash also has its own variables and logic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989F0-4BB1-DE66-771A-763EAD516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65182" y="6223828"/>
            <a:ext cx="4085642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2,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5F553-FFC7-79E8-0B16-5E74A7527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60758" y="6223828"/>
            <a:ext cx="87498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618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AB192-A9F4-24DA-0515-AA31976A6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r>
              <a:rPr lang="en-US" dirty="0"/>
              <a:t>Bash </a:t>
            </a:r>
            <a:r>
              <a:rPr lang="en-US" dirty="0" err="1"/>
              <a:t>Globbing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77C40B-2F20-F083-187F-5C919A15C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CSE 374 SP26  Lecture 2,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5E11C-70E4-EBAD-602B-2F6803359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  <p:graphicFrame>
        <p:nvGraphicFramePr>
          <p:cNvPr id="6" name="Content Placeholder 5" descr="Three arrow process going from input to process to output">
            <a:extLst>
              <a:ext uri="{FF2B5EF4-FFF2-40B4-BE49-F238E27FC236}">
                <a16:creationId xmlns:a16="http://schemas.microsoft.com/office/drawing/2014/main" id="{313490CB-EC9F-11DF-AEAD-E1634F4544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6416095"/>
              </p:ext>
            </p:extLst>
          </p:nvPr>
        </p:nvGraphicFramePr>
        <p:xfrm>
          <a:off x="1143000" y="2298530"/>
          <a:ext cx="9872663" cy="3797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EADAF70-A3D3-1E5D-6C24-19883BE1AE05}"/>
              </a:ext>
            </a:extLst>
          </p:cNvPr>
          <p:cNvSpPr txBox="1"/>
          <p:nvPr/>
        </p:nvSpPr>
        <p:spPr>
          <a:xfrm>
            <a:off x="1143000" y="1892300"/>
            <a:ext cx="1013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Bash applies its own processing ( </a:t>
            </a:r>
            <a:r>
              <a:rPr lang="en-US" sz="3200" b="1" i="1" dirty="0" err="1"/>
              <a:t>globbing</a:t>
            </a:r>
            <a:r>
              <a:rPr lang="en-US" sz="3200" i="1" dirty="0"/>
              <a:t> </a:t>
            </a:r>
            <a:r>
              <a:rPr lang="en-US" sz="3200" dirty="0"/>
              <a:t>) to the I/O </a:t>
            </a:r>
          </a:p>
          <a:p>
            <a:r>
              <a:rPr lang="en-US" sz="3200" dirty="0"/>
              <a:t>			(Input / Output) </a:t>
            </a:r>
          </a:p>
        </p:txBody>
      </p:sp>
    </p:spTree>
    <p:extLst>
      <p:ext uri="{BB962C8B-B14F-4D97-AF65-F5344CB8AC3E}">
        <p14:creationId xmlns:p14="http://schemas.microsoft.com/office/powerpoint/2010/main" val="2074039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F253F-6FCA-2C22-A1A3-0AD367F46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9754A-9BAC-2DA4-4FCC-F9FD5E26F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r>
              <a:rPr lang="en-US" dirty="0" err="1"/>
              <a:t>Globbing</a:t>
            </a:r>
            <a:r>
              <a:rPr lang="en-US" dirty="0"/>
              <a:t> at work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8CFDFA-2F2A-576F-0286-12EC21B43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CSE 374 SP26  Lecture 2,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2C6445-6007-763F-6A0C-495344616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17</a:t>
            </a:fld>
            <a:endParaRPr lang="en-US"/>
          </a:p>
        </p:txBody>
      </p:sp>
      <p:graphicFrame>
        <p:nvGraphicFramePr>
          <p:cNvPr id="6" name="Content Placeholder 5" descr="five arrow process going from input to interpreted input to process to interpreted output to output">
            <a:extLst>
              <a:ext uri="{FF2B5EF4-FFF2-40B4-BE49-F238E27FC236}">
                <a16:creationId xmlns:a16="http://schemas.microsoft.com/office/drawing/2014/main" id="{7C7508EB-3749-BCA2-B44E-911FDBB802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6596578"/>
              </p:ext>
            </p:extLst>
          </p:nvPr>
        </p:nvGraphicFramePr>
        <p:xfrm>
          <a:off x="1143000" y="2298530"/>
          <a:ext cx="9872663" cy="3797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13963BF-07DB-5D24-4788-725BF1052698}"/>
              </a:ext>
            </a:extLst>
          </p:cNvPr>
          <p:cNvSpPr txBox="1"/>
          <p:nvPr/>
        </p:nvSpPr>
        <p:spPr>
          <a:xfrm>
            <a:off x="1143000" y="1892300"/>
            <a:ext cx="1013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Bash does redirection, string-expansion, &amp; substitutions</a:t>
            </a:r>
          </a:p>
          <a:p>
            <a:r>
              <a:rPr lang="en-US" sz="3200" dirty="0"/>
              <a:t>Process only sees the interpreted I/O</a:t>
            </a:r>
          </a:p>
        </p:txBody>
      </p:sp>
    </p:spTree>
    <p:extLst>
      <p:ext uri="{BB962C8B-B14F-4D97-AF65-F5344CB8AC3E}">
        <p14:creationId xmlns:p14="http://schemas.microsoft.com/office/powerpoint/2010/main" val="32466570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88883-728D-CDD3-D01A-F8200D23B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Bash Special Characters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14C62-A6C5-4EEE-83CF-FA47CA1FA6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45720" indent="0" fontAlgn="base">
              <a:buNone/>
            </a:pPr>
            <a:r>
              <a:rPr lang="en-US" sz="3200" dirty="0"/>
              <a:t>Directory Shortcuts</a:t>
            </a:r>
          </a:p>
          <a:p>
            <a:pPr marL="274320" lvl="1" indent="0" fontAlgn="base">
              <a:buNone/>
            </a:pPr>
            <a:r>
              <a:rPr lang="en-US" sz="3200" dirty="0"/>
              <a:t>~</a:t>
            </a:r>
            <a:r>
              <a:rPr lang="en-US" sz="3200" dirty="0" err="1"/>
              <a:t>uname</a:t>
            </a:r>
            <a:r>
              <a:rPr lang="en-US" sz="3200" dirty="0"/>
              <a:t> or ~</a:t>
            </a:r>
          </a:p>
          <a:p>
            <a:pPr marL="274320" lvl="1" indent="0" fontAlgn="base">
              <a:buNone/>
            </a:pPr>
            <a:r>
              <a:rPr lang="en-US" sz="3200" dirty="0"/>
              <a:t>./ or ../</a:t>
            </a:r>
          </a:p>
          <a:p>
            <a:pPr marL="45720" indent="0" fontAlgn="base">
              <a:buNone/>
            </a:pPr>
            <a:r>
              <a:rPr lang="en-US" sz="3200" dirty="0"/>
              <a:t>Wildcards - </a:t>
            </a:r>
            <a:r>
              <a:rPr lang="en-US" sz="3200" dirty="0" err="1"/>
              <a:t>Globbing</a:t>
            </a:r>
            <a:endParaRPr lang="en-US" sz="3200" dirty="0"/>
          </a:p>
          <a:p>
            <a:pPr marL="274320" lvl="1" indent="0" fontAlgn="base">
              <a:buNone/>
            </a:pPr>
            <a:r>
              <a:rPr lang="en-US" sz="3200" dirty="0"/>
              <a:t>0 or more chars: *</a:t>
            </a:r>
          </a:p>
          <a:p>
            <a:pPr marL="274320" lvl="1" indent="0" fontAlgn="base">
              <a:buNone/>
            </a:pPr>
            <a:r>
              <a:rPr lang="en-US" sz="3200" dirty="0"/>
              <a:t>Exactly 1 char: ?</a:t>
            </a:r>
          </a:p>
          <a:p>
            <a:pPr marL="274320" lvl="1" indent="0" fontAlgn="base">
              <a:buNone/>
            </a:pPr>
            <a:r>
              <a:rPr lang="en-US" sz="3200" dirty="0"/>
              <a:t>Specified chars: [a-f]</a:t>
            </a:r>
          </a:p>
          <a:p>
            <a:pPr marL="45720" indent="0">
              <a:buNone/>
            </a:pPr>
            <a:r>
              <a:rPr lang="en-US" sz="3200" dirty="0"/>
              <a:t>History or `!`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0622EE8-D26D-A687-13B4-DF4D7D653A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dirty="0"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! &gt; &lt; &amp; |  * ~ [] “ ‘ ` $ /</a:t>
            </a:r>
          </a:p>
          <a:p>
            <a:pPr marL="45720" indent="0">
              <a:buNone/>
            </a:pPr>
            <a:r>
              <a:rPr lang="en-US" sz="3200" dirty="0"/>
              <a:t> \ is escape character</a:t>
            </a:r>
          </a:p>
          <a:p>
            <a:pPr marL="45720" indent="0">
              <a:buNone/>
            </a:pPr>
            <a:r>
              <a:rPr lang="en-US" sz="3200" dirty="0"/>
              <a:t>“string”</a:t>
            </a:r>
          </a:p>
          <a:p>
            <a:pPr marL="274320" lvl="1" indent="0">
              <a:buNone/>
            </a:pPr>
            <a:r>
              <a:rPr lang="en-US" sz="3200" dirty="0"/>
              <a:t>Glob within the string </a:t>
            </a:r>
          </a:p>
          <a:p>
            <a:pPr marL="45720" indent="0">
              <a:buNone/>
            </a:pPr>
            <a:r>
              <a:rPr lang="en-US" sz="3200" dirty="0"/>
              <a:t>‘string’</a:t>
            </a:r>
          </a:p>
          <a:p>
            <a:pPr marL="274320" lvl="1" indent="0">
              <a:buNone/>
            </a:pPr>
            <a:r>
              <a:rPr lang="en-US" sz="3200" dirty="0"/>
              <a:t>Use the string as-is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F1E539-28B6-771C-2BE9-8E9E93306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E98A96-179F-0A45-B812-7C6FDDD94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8146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3A85F-6D1E-E963-A1C3-1B892A9AE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6704" y="609600"/>
            <a:ext cx="5364444" cy="1356360"/>
          </a:xfrm>
        </p:spPr>
        <p:txBody>
          <a:bodyPr>
            <a:normAutofit/>
          </a:bodyPr>
          <a:lstStyle/>
          <a:p>
            <a:r>
              <a:rPr lang="en-US" dirty="0"/>
              <a:t>Office hours today</a:t>
            </a:r>
          </a:p>
        </p:txBody>
      </p:sp>
      <p:pic>
        <p:nvPicPr>
          <p:cNvPr id="9" name="Graphic 8" descr="Clock">
            <a:extLst>
              <a:ext uri="{FF2B5EF4-FFF2-40B4-BE49-F238E27FC236}">
                <a16:creationId xmlns:a16="http://schemas.microsoft.com/office/drawing/2014/main" id="{6BEFB90A-6BF6-D863-5FEB-15E94FB5B68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72064" y="1131152"/>
            <a:ext cx="4593715" cy="459371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23FAA-0ED4-CEDD-A48A-D7ECF126C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6703" y="2057400"/>
            <a:ext cx="5364444" cy="4038600"/>
          </a:xfrm>
        </p:spPr>
        <p:txBody>
          <a:bodyPr>
            <a:normAutofit/>
          </a:bodyPr>
          <a:lstStyle/>
          <a:p>
            <a:r>
              <a:rPr lang="en-US" sz="6000" dirty="0"/>
              <a:t>10:30-11:00 CSE1  462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FF7ABF-266E-7F4C-BCBB-32132058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CSE 374 SP26  Lecture 2, Professor Hazen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C95ACD-1C0A-2EC5-D1AA-84CD21C8B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24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9F0BF-AB7C-F51D-1C8F-2FCD4B75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Goals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4EFF79-B751-51FA-D429-2BC7B7A1E61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800" dirty="0"/>
              <a:t>Subject Matter</a:t>
            </a:r>
          </a:p>
          <a:p>
            <a:r>
              <a:rPr lang="en-US" sz="2800" dirty="0"/>
              <a:t>Computer Model</a:t>
            </a:r>
          </a:p>
          <a:p>
            <a:r>
              <a:rPr lang="en-US" sz="2800" dirty="0"/>
              <a:t>What is Linux?</a:t>
            </a:r>
          </a:p>
          <a:p>
            <a:r>
              <a:rPr lang="en-US" sz="2800" dirty="0"/>
              <a:t>What is the Shell?</a:t>
            </a:r>
          </a:p>
          <a:p>
            <a:pPr lvl="1"/>
            <a:r>
              <a:rPr lang="en-US" sz="2800" dirty="0"/>
              <a:t>What is Bash?</a:t>
            </a:r>
          </a:p>
          <a:p>
            <a:r>
              <a:rPr lang="en-US" sz="2800" dirty="0"/>
              <a:t>Accessing Calgary</a:t>
            </a:r>
          </a:p>
          <a:p>
            <a:r>
              <a:rPr lang="en-US" sz="2800" dirty="0"/>
              <a:t>Getting started with Bash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5779E58-2AED-AA67-E2CE-8F3132658E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800" dirty="0"/>
              <a:t>Your Goals</a:t>
            </a:r>
          </a:p>
          <a:p>
            <a:r>
              <a:rPr lang="en-US" sz="2800" dirty="0"/>
              <a:t>Log onto Calgary</a:t>
            </a:r>
          </a:p>
          <a:p>
            <a:r>
              <a:rPr lang="en-US" sz="2800" dirty="0"/>
              <a:t>Do first practice problem on </a:t>
            </a:r>
            <a:r>
              <a:rPr lang="en-US" sz="2800" dirty="0" err="1"/>
              <a:t>Gradescope</a:t>
            </a:r>
            <a:endParaRPr lang="en-US" sz="2800" dirty="0"/>
          </a:p>
          <a:p>
            <a:r>
              <a:rPr lang="en-US" sz="2800" dirty="0"/>
              <a:t>HW0</a:t>
            </a:r>
          </a:p>
          <a:p>
            <a:pPr lvl="1"/>
            <a:r>
              <a:rPr lang="en-US" sz="2800" dirty="0"/>
              <a:t>Find description on </a:t>
            </a:r>
            <a:r>
              <a:rPr lang="en-US" sz="2800" dirty="0" err="1"/>
              <a:t>webage</a:t>
            </a:r>
            <a:endParaRPr lang="en-US" sz="2800" dirty="0"/>
          </a:p>
          <a:p>
            <a:pPr lvl="1"/>
            <a:r>
              <a:rPr lang="en-US" sz="2800" dirty="0"/>
              <a:t>Complete HW0</a:t>
            </a:r>
          </a:p>
          <a:p>
            <a:pPr lvl="1"/>
            <a:r>
              <a:rPr lang="en-US" sz="2800" dirty="0"/>
              <a:t>Find </a:t>
            </a:r>
            <a:r>
              <a:rPr lang="en-US" sz="2800" dirty="0" err="1"/>
              <a:t>Gradescope</a:t>
            </a:r>
            <a:r>
              <a:rPr lang="en-US" sz="2800" dirty="0"/>
              <a:t> to turn it in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649831-05CF-E162-E157-B8F8298C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3A02FF-FFF6-4960-1279-E3377E52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662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3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106D91D-4B34-EAA2-25A6-561B796E2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Computer Model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6D775-2EAE-8858-BBD2-063A3998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95080" y="6223828"/>
            <a:ext cx="448329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2,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093A9-8DCC-F6FD-0854-C5DCBF3E2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69690" y="6223828"/>
            <a:ext cx="106605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8FFE472-0AC2-D861-3A1F-DE1AFC0F1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5080" y="4720590"/>
            <a:ext cx="6343480" cy="12341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5A17DD5-EDAD-DD5B-C7E5-C2BEB60072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7847" y="2398797"/>
            <a:ext cx="6343480" cy="198765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90C734C-396A-E65B-C23A-0FB3108CC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14475" y="608567"/>
            <a:ext cx="2242536" cy="1234191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0CFD4F-1908-78B3-4CE1-8F5A7F41A95F}"/>
              </a:ext>
            </a:extLst>
          </p:cNvPr>
          <p:cNvSpPr txBox="1"/>
          <p:nvPr/>
        </p:nvSpPr>
        <p:spPr>
          <a:xfrm>
            <a:off x="5694218" y="4995018"/>
            <a:ext cx="5993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Hardware: CPU, RAM, Keyboard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335B7C3-DBB6-29F1-703E-2A1642542DA9}"/>
              </a:ext>
            </a:extLst>
          </p:cNvPr>
          <p:cNvSpPr txBox="1"/>
          <p:nvPr/>
        </p:nvSpPr>
        <p:spPr>
          <a:xfrm>
            <a:off x="5170082" y="2530621"/>
            <a:ext cx="5993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Software: Operating system, system software, Applications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1AE4A61-C3E5-5D3F-3837-F4F15585C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43816" y="603025"/>
            <a:ext cx="2242536" cy="1234191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F01DA86-4FBC-6161-0CC0-7C0753185E2F}"/>
              </a:ext>
            </a:extLst>
          </p:cNvPr>
          <p:cNvSpPr txBox="1"/>
          <p:nvPr/>
        </p:nvSpPr>
        <p:spPr>
          <a:xfrm>
            <a:off x="5383524" y="916951"/>
            <a:ext cx="1596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User 1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F3746AF-AD3D-E2F6-4E92-07E1FE4CEE92}"/>
              </a:ext>
            </a:extLst>
          </p:cNvPr>
          <p:cNvSpPr txBox="1"/>
          <p:nvPr/>
        </p:nvSpPr>
        <p:spPr>
          <a:xfrm>
            <a:off x="8137806" y="919721"/>
            <a:ext cx="1596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User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009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DF1B0-D564-A1C0-4BD8-8EC5AB2524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61F6E2F-C541-F2EC-0DE2-266C4FF24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2"/>
                </a:solidFill>
              </a:rPr>
              <a:t>Hardware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EA502-60D9-E743-BEC7-98A8FFFB6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95080" y="6223828"/>
            <a:ext cx="448329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2,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5E076-0CFF-634C-9141-2EF620035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69690" y="6223828"/>
            <a:ext cx="106605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237E017-42BF-6FF9-76D8-DCA6A0D6BA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5080" y="4720590"/>
            <a:ext cx="6343480" cy="12341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D2BAD7-8B14-CD31-D178-A9B8B6A102E9}"/>
              </a:ext>
            </a:extLst>
          </p:cNvPr>
          <p:cNvSpPr txBox="1"/>
          <p:nvPr/>
        </p:nvSpPr>
        <p:spPr>
          <a:xfrm>
            <a:off x="5694218" y="4995018"/>
            <a:ext cx="59934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Hardware: CPU, RAM, Keyboard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2D3BB9-AAA7-4BB3-7E11-BCF2824F9874}"/>
              </a:ext>
            </a:extLst>
          </p:cNvPr>
          <p:cNvSpPr txBox="1"/>
          <p:nvPr/>
        </p:nvSpPr>
        <p:spPr>
          <a:xfrm>
            <a:off x="4887014" y="269047"/>
            <a:ext cx="70251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Motherboard</a:t>
            </a:r>
          </a:p>
          <a:p>
            <a:r>
              <a:rPr lang="en-US" sz="2800" dirty="0"/>
              <a:t>	Power</a:t>
            </a:r>
          </a:p>
          <a:p>
            <a:r>
              <a:rPr lang="en-US" sz="2800" dirty="0"/>
              <a:t>	CPU – registers to store data &amp; instructions, </a:t>
            </a:r>
            <a:br>
              <a:rPr lang="en-US" sz="2800" dirty="0"/>
            </a:br>
            <a:r>
              <a:rPr lang="en-US" sz="2800" dirty="0"/>
              <a:t>			logic circuits to execute instructions</a:t>
            </a:r>
          </a:p>
          <a:p>
            <a:r>
              <a:rPr lang="en-US" sz="2800" dirty="0"/>
              <a:t>	GPU - many low powered CPUS in parallel</a:t>
            </a:r>
          </a:p>
          <a:p>
            <a:r>
              <a:rPr lang="en-US" sz="2800" dirty="0"/>
              <a:t>RAM  (Random Access Memory)</a:t>
            </a:r>
          </a:p>
          <a:p>
            <a:r>
              <a:rPr lang="en-US" sz="2800" dirty="0"/>
              <a:t>Disk drive / solid state drive</a:t>
            </a:r>
          </a:p>
          <a:p>
            <a:r>
              <a:rPr lang="en-US" sz="2800" dirty="0"/>
              <a:t>Keyboards &amp; Mice</a:t>
            </a:r>
          </a:p>
          <a:p>
            <a:r>
              <a:rPr lang="en-US" sz="2800" dirty="0"/>
              <a:t>Monitors</a:t>
            </a:r>
          </a:p>
          <a:p>
            <a:r>
              <a:rPr lang="en-US" sz="2800" dirty="0"/>
              <a:t>Network components</a:t>
            </a:r>
          </a:p>
        </p:txBody>
      </p:sp>
    </p:spTree>
    <p:extLst>
      <p:ext uri="{BB962C8B-B14F-4D97-AF65-F5344CB8AC3E}">
        <p14:creationId xmlns:p14="http://schemas.microsoft.com/office/powerpoint/2010/main" val="414440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8E379-24C8-276B-5BE1-749A40389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5F7C26F-4AC4-2449-D3E7-510F11700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2"/>
                </a:solidFill>
              </a:rPr>
              <a:t>Users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AAD6A-2CD1-EB52-F875-CA039BDBC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95080" y="6223828"/>
            <a:ext cx="448329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2,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F8593-9725-F1B0-FAEC-71AA2A1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69690" y="6223828"/>
            <a:ext cx="106605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63A19799-6154-691F-FCC1-E0F05ABCB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14475" y="608567"/>
            <a:ext cx="2242536" cy="1234191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3BA8514-EFFC-FAD6-1EDB-9E1259D80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43816" y="603025"/>
            <a:ext cx="2242536" cy="1234191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A2CB38-4B75-B31A-54B1-1D686C405A51}"/>
              </a:ext>
            </a:extLst>
          </p:cNvPr>
          <p:cNvSpPr txBox="1"/>
          <p:nvPr/>
        </p:nvSpPr>
        <p:spPr>
          <a:xfrm>
            <a:off x="5383524" y="916951"/>
            <a:ext cx="1596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User 1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6CA23BF-7DF7-60A6-2D55-1103C9A98D3E}"/>
              </a:ext>
            </a:extLst>
          </p:cNvPr>
          <p:cNvSpPr txBox="1"/>
          <p:nvPr/>
        </p:nvSpPr>
        <p:spPr>
          <a:xfrm>
            <a:off x="8137806" y="919721"/>
            <a:ext cx="1596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User 2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BDB00FB-3F48-A445-2973-0C41341C1A5B}"/>
              </a:ext>
            </a:extLst>
          </p:cNvPr>
          <p:cNvSpPr txBox="1"/>
          <p:nvPr/>
        </p:nvSpPr>
        <p:spPr>
          <a:xfrm>
            <a:off x="4995080" y="3061887"/>
            <a:ext cx="70251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One or more users simultaneously</a:t>
            </a:r>
          </a:p>
          <a:p>
            <a:r>
              <a:rPr lang="en-US" sz="2800" dirty="0"/>
              <a:t>Run processes (software)</a:t>
            </a:r>
          </a:p>
          <a:p>
            <a:r>
              <a:rPr lang="en-US" sz="2800" dirty="0"/>
              <a:t>Interact with hardware </a:t>
            </a:r>
          </a:p>
        </p:txBody>
      </p:sp>
    </p:spTree>
    <p:extLst>
      <p:ext uri="{BB962C8B-B14F-4D97-AF65-F5344CB8AC3E}">
        <p14:creationId xmlns:p14="http://schemas.microsoft.com/office/powerpoint/2010/main" val="798212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F482A7-1BD5-1EB8-5E14-ED79A4831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A16741-B91B-199F-CC02-DB14DF45F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2"/>
                </a:solidFill>
              </a:rPr>
              <a:t>Software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36DD4ED-BD83-6808-3F8C-59FDAFB91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7847" y="2462297"/>
            <a:ext cx="6343480" cy="198765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16B3776-6E6F-A56C-282E-255F695A2DD7}"/>
              </a:ext>
            </a:extLst>
          </p:cNvPr>
          <p:cNvSpPr txBox="1"/>
          <p:nvPr/>
        </p:nvSpPr>
        <p:spPr>
          <a:xfrm>
            <a:off x="5170082" y="2771921"/>
            <a:ext cx="5993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</a:rPr>
              <a:t>Software: Operating system, system software, Applications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F3A13C-2FBD-C902-5EBC-46B03D320A10}"/>
              </a:ext>
            </a:extLst>
          </p:cNvPr>
          <p:cNvSpPr txBox="1"/>
          <p:nvPr/>
        </p:nvSpPr>
        <p:spPr>
          <a:xfrm>
            <a:off x="5003393" y="185680"/>
            <a:ext cx="70251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Operating system</a:t>
            </a:r>
          </a:p>
          <a:p>
            <a:r>
              <a:rPr lang="en-US" sz="2800" dirty="0"/>
              <a:t>	Hardware abstraction (device drivers)</a:t>
            </a:r>
          </a:p>
          <a:p>
            <a:r>
              <a:rPr lang="en-US" sz="2800" dirty="0"/>
              <a:t>	Networking</a:t>
            </a:r>
          </a:p>
          <a:p>
            <a:r>
              <a:rPr lang="en-US" sz="2800" dirty="0"/>
              <a:t>	Scheduling</a:t>
            </a:r>
          </a:p>
          <a:p>
            <a:r>
              <a:rPr lang="en-US" sz="2800" dirty="0"/>
              <a:t>	File System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988FF9-F302-BBB1-FFB2-77965CEE736E}"/>
              </a:ext>
            </a:extLst>
          </p:cNvPr>
          <p:cNvSpPr txBox="1"/>
          <p:nvPr/>
        </p:nvSpPr>
        <p:spPr>
          <a:xfrm>
            <a:off x="4995080" y="4741059"/>
            <a:ext cx="70251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System software</a:t>
            </a:r>
          </a:p>
          <a:p>
            <a:r>
              <a:rPr lang="en-US" sz="2800" dirty="0"/>
              <a:t>System libraries</a:t>
            </a:r>
            <a:br>
              <a:rPr lang="en-US" sz="2800" dirty="0"/>
            </a:br>
            <a:r>
              <a:rPr lang="en-US" sz="2800" dirty="0"/>
              <a:t>Application software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B6A9DE-848D-E1B3-DECF-8BB0471948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95080" y="6223828"/>
            <a:ext cx="448329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r-FR"/>
              <a:t>CSE 374 SP26  Lecture 2, Professor Hazen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7646F-99B4-4226-B02E-4643A944E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69690" y="6223828"/>
            <a:ext cx="106605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4FAB73BC-B049-4115-A692-8D63A059BFB8}" type="slidenum">
              <a:rPr lang="en-US" smtClean="0"/>
              <a:pPr>
                <a:spcAft>
                  <a:spcPts val="60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941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40814-F902-D9F2-F5EC-95A8EB94C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Linux?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F1F40-D0E7-266C-F249-8956170169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1A3EE3-0B4F-E73C-A049-491BBB09F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  <p:pic>
        <p:nvPicPr>
          <p:cNvPr id="1026" name="Picture 2" descr="Tux the linux penguin mascot">
            <a:extLst>
              <a:ext uri="{FF2B5EF4-FFF2-40B4-BE49-F238E27FC236}">
                <a16:creationId xmlns:a16="http://schemas.microsoft.com/office/drawing/2014/main" id="{37CEE9C2-B01F-7310-FF4C-C1A4F6038D1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0435" y="457397"/>
            <a:ext cx="1364456" cy="1620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chematic of a linux server, concentric circles with hardware at the middle, surrounded by the kernel, then the shell, then a lot of applications, with users outside pointing in.">
            <a:extLst>
              <a:ext uri="{FF2B5EF4-FFF2-40B4-BE49-F238E27FC236}">
                <a16:creationId xmlns:a16="http://schemas.microsoft.com/office/drawing/2014/main" id="{390D4BC8-F708-550D-6009-A0CEFD86A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035" y="1954943"/>
            <a:ext cx="5334000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984268-7539-179A-1602-37101D564FE0}"/>
              </a:ext>
            </a:extLst>
          </p:cNvPr>
          <p:cNvSpPr txBox="1"/>
          <p:nvPr/>
        </p:nvSpPr>
        <p:spPr>
          <a:xfrm>
            <a:off x="6541774" y="1944982"/>
            <a:ext cx="491290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Linux is an operating system</a:t>
            </a:r>
          </a:p>
          <a:p>
            <a:endParaRPr lang="en-US" sz="2400" dirty="0"/>
          </a:p>
          <a:p>
            <a:r>
              <a:rPr lang="en-US" sz="2400" dirty="0"/>
              <a:t>Portable, open source, built with C</a:t>
            </a:r>
          </a:p>
          <a:p>
            <a:endParaRPr lang="en-US" sz="2400" dirty="0"/>
          </a:p>
          <a:p>
            <a:r>
              <a:rPr lang="en-US" sz="2400" dirty="0"/>
              <a:t>Kernel – does all the hardware interaction</a:t>
            </a:r>
          </a:p>
          <a:p>
            <a:endParaRPr lang="en-US" sz="2400" dirty="0"/>
          </a:p>
          <a:p>
            <a:r>
              <a:rPr lang="en-US" sz="2400" dirty="0"/>
              <a:t>Shell – provides interface for users</a:t>
            </a:r>
          </a:p>
          <a:p>
            <a:endParaRPr lang="en-US" sz="2400" dirty="0"/>
          </a:p>
          <a:p>
            <a:r>
              <a:rPr lang="en-US" sz="2400" dirty="0"/>
              <a:t>Users – control and run various processes (applications)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794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9E7461E-D3EF-467C-90B0-A07159CA6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87544F-2A96-4442-9598-104754EE6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288961F-689B-486C-86C4-49DA3F389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D16E056-7C23-4991-A723-92720B0DC4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B3F59C5-37A5-43C7-8D4C-4F84875B2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40DD592-E8EA-40E4-A171-16AF23C900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546245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F254242-5429-4087-9CB7-04A2A3DE5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9980" y="4208424"/>
            <a:ext cx="996696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4600" b="1" cap="all" dirty="0"/>
              <a:t>What operating systems can you name?</a:t>
            </a:r>
          </a:p>
        </p:txBody>
      </p:sp>
      <p:pic>
        <p:nvPicPr>
          <p:cNvPr id="9" name="Graphic 8" descr="Processor">
            <a:extLst>
              <a:ext uri="{FF2B5EF4-FFF2-40B4-BE49-F238E27FC236}">
                <a16:creationId xmlns:a16="http://schemas.microsoft.com/office/drawing/2014/main" id="{97F16F98-1FBB-07BB-54F0-2B1B8B570AF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578531" y="728472"/>
            <a:ext cx="3027316" cy="302731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01C879-4069-6D8A-1C57-CED52E894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fr-FR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CSE 374 SP26  Lecture 2, Professor Hazen</a:t>
            </a:r>
            <a:endParaRPr lang="en-US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B7FE9D-E232-94B5-F787-2C45EEEF9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4FAB73BC-B049-4115-A692-8D63A059BFB8}" type="slidenum">
              <a:rPr lang="en-US" smtClean="0"/>
              <a:pPr defTabSz="914400">
                <a:spcAft>
                  <a:spcPts val="60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48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A9C6B90-9A13-BDE3-EABC-96625117F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variants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4C26667-AEE4-9502-08F5-B64604429A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43000" y="2057398"/>
            <a:ext cx="4953000" cy="4166429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Different kernel versions</a:t>
            </a:r>
          </a:p>
          <a:p>
            <a:pPr lvl="1"/>
            <a:r>
              <a:rPr lang="en-US" sz="2400" dirty="0"/>
              <a:t>For different hardware</a:t>
            </a:r>
          </a:p>
          <a:p>
            <a:pPr lvl="1"/>
            <a:r>
              <a:rPr lang="en-US" sz="2400" dirty="0"/>
              <a:t>Newer features</a:t>
            </a:r>
          </a:p>
          <a:p>
            <a:pPr lvl="1"/>
            <a:r>
              <a:rPr lang="en-US" sz="2400" dirty="0"/>
              <a:t>Optimized for different things</a:t>
            </a:r>
          </a:p>
          <a:p>
            <a:r>
              <a:rPr lang="en-US" sz="2400" dirty="0"/>
              <a:t>Different distributions</a:t>
            </a:r>
          </a:p>
          <a:p>
            <a:pPr lvl="1"/>
            <a:r>
              <a:rPr lang="en-US" sz="2400" dirty="0"/>
              <a:t>Run on a kernel</a:t>
            </a:r>
          </a:p>
          <a:p>
            <a:pPr lvl="1"/>
            <a:r>
              <a:rPr lang="en-US" sz="2400" dirty="0"/>
              <a:t>Offer different software on top of the kernel</a:t>
            </a:r>
          </a:p>
          <a:p>
            <a:pPr lvl="1"/>
            <a:endParaRPr lang="en-US" sz="2400" dirty="0"/>
          </a:p>
          <a:p>
            <a:r>
              <a:rPr lang="en-US" sz="2400" dirty="0"/>
              <a:t>Calgary runs Rocky Linux (distro) version 10.1, 64-bit address space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F26226-E421-0AA3-8EB5-F6C49440A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CSE 374 SP26  Lecture 2, Professor Hazen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350F04-7D18-D023-8533-5ABBA1689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9</a:t>
            </a:fld>
            <a:endParaRPr lang="en-US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F17D0A8-C624-419A-B7DE-B608814C0A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32154" y="1795749"/>
            <a:ext cx="5034709" cy="356946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A688B2-E1D3-C428-BD14-B04DC73A446A}"/>
              </a:ext>
            </a:extLst>
          </p:cNvPr>
          <p:cNvSpPr txBox="1"/>
          <p:nvPr/>
        </p:nvSpPr>
        <p:spPr>
          <a:xfrm>
            <a:off x="6896559" y="2346593"/>
            <a:ext cx="447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[mh75@calgary ~]$ </a:t>
            </a:r>
            <a:r>
              <a:rPr lang="en-US" sz="20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uname</a:t>
            </a:r>
            <a:r>
              <a:rPr lang="en-US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 -a</a:t>
            </a:r>
          </a:p>
          <a:p>
            <a:r>
              <a:rPr lang="en-US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Cascadia Code" panose="020B0609020000020004" pitchFamily="49" charset="0"/>
                <a:ea typeface="Cascadia Code" panose="020B0609020000020004" pitchFamily="49" charset="0"/>
                <a:cs typeface="Cascadia Code" panose="020B0609020000020004" pitchFamily="49" charset="0"/>
              </a:rPr>
              <a:t>Linux calgary.cs.washington.edu 6.12.0-124.40.1.el10_1.x86_64 #1 SMP PREEMPT_DYNAMIC Tue Mar  3 18:15:11 UTC 2026 x86_64 GNU/Linux</a:t>
            </a:r>
          </a:p>
        </p:txBody>
      </p:sp>
    </p:spTree>
    <p:extLst>
      <p:ext uri="{BB962C8B-B14F-4D97-AF65-F5344CB8AC3E}">
        <p14:creationId xmlns:p14="http://schemas.microsoft.com/office/powerpoint/2010/main" val="56045223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UWBrand">
      <a:dk1>
        <a:srgbClr val="32006E"/>
      </a:dk1>
      <a:lt1>
        <a:sysClr val="window" lastClr="FFFFFF"/>
      </a:lt1>
      <a:dk2>
        <a:srgbClr val="4B2E83"/>
      </a:dk2>
      <a:lt2>
        <a:srgbClr val="C5B4E3"/>
      </a:lt2>
      <a:accent1>
        <a:srgbClr val="4B2E83"/>
      </a:accent1>
      <a:accent2>
        <a:srgbClr val="FFC700"/>
      </a:accent2>
      <a:accent3>
        <a:srgbClr val="85754D"/>
      </a:accent3>
      <a:accent4>
        <a:srgbClr val="665EB8"/>
      </a:accent4>
      <a:accent5>
        <a:srgbClr val="AADB1E"/>
      </a:accent5>
      <a:accent6>
        <a:srgbClr val="2AD2C9"/>
      </a:accent6>
      <a:hlink>
        <a:srgbClr val="E93CAC"/>
      </a:hlink>
      <a:folHlink>
        <a:srgbClr val="E93CAC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f6b6dd5b-f02f-441a-99a0-162ac5060bd2}" enabled="0" method="" siteId="{f6b6dd5b-f02f-441a-99a0-162ac5060b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2026</TotalTime>
  <Words>1172</Words>
  <Application>Microsoft Office PowerPoint</Application>
  <PresentationFormat>Widescreen</PresentationFormat>
  <Paragraphs>194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Aptos</vt:lpstr>
      <vt:lpstr>Arial</vt:lpstr>
      <vt:lpstr>Cascadia Code</vt:lpstr>
      <vt:lpstr>Corbel</vt:lpstr>
      <vt:lpstr>Basis</vt:lpstr>
      <vt:lpstr>CSE 374: Programming Concepts and Tools</vt:lpstr>
      <vt:lpstr>Today’s Goals </vt:lpstr>
      <vt:lpstr>Computer Model</vt:lpstr>
      <vt:lpstr>Hardware</vt:lpstr>
      <vt:lpstr>Users</vt:lpstr>
      <vt:lpstr>Software</vt:lpstr>
      <vt:lpstr>What is Linux?</vt:lpstr>
      <vt:lpstr>What operating systems can you name?</vt:lpstr>
      <vt:lpstr>Linux variants</vt:lpstr>
      <vt:lpstr>What is the shell?</vt:lpstr>
      <vt:lpstr>Log into Calgary</vt:lpstr>
      <vt:lpstr>File Systems</vt:lpstr>
      <vt:lpstr>Processes</vt:lpstr>
      <vt:lpstr>Getting Help</vt:lpstr>
      <vt:lpstr>Bash as a language</vt:lpstr>
      <vt:lpstr>Bash Globbing</vt:lpstr>
      <vt:lpstr>Globbing at work</vt:lpstr>
      <vt:lpstr>Bash Special Characters</vt:lpstr>
      <vt:lpstr>Office hours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uwmsds</dc:creator>
  <cp:lastModifiedBy>uwmsds</cp:lastModifiedBy>
  <cp:revision>2</cp:revision>
  <dcterms:created xsi:type="dcterms:W3CDTF">2026-03-27T20:31:52Z</dcterms:created>
  <dcterms:modified xsi:type="dcterms:W3CDTF">2026-03-31T22:45:07Z</dcterms:modified>
</cp:coreProperties>
</file>