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notesMasterIdLst>
    <p:notesMasterId r:id="rId30"/>
  </p:notesMasterIdLst>
  <p:sldIdLst>
    <p:sldId id="256" r:id="rId2"/>
    <p:sldId id="257" r:id="rId3"/>
    <p:sldId id="317" r:id="rId4"/>
    <p:sldId id="369" r:id="rId5"/>
    <p:sldId id="370" r:id="rId6"/>
    <p:sldId id="371" r:id="rId7"/>
    <p:sldId id="372" r:id="rId8"/>
    <p:sldId id="373" r:id="rId9"/>
    <p:sldId id="374" r:id="rId10"/>
    <p:sldId id="375" r:id="rId11"/>
    <p:sldId id="376" r:id="rId12"/>
    <p:sldId id="377" r:id="rId13"/>
    <p:sldId id="378" r:id="rId14"/>
    <p:sldId id="303" r:id="rId15"/>
    <p:sldId id="379" r:id="rId16"/>
    <p:sldId id="380" r:id="rId17"/>
    <p:sldId id="381" r:id="rId18"/>
    <p:sldId id="382" r:id="rId19"/>
    <p:sldId id="383" r:id="rId20"/>
    <p:sldId id="384" r:id="rId21"/>
    <p:sldId id="338" r:id="rId22"/>
    <p:sldId id="385" r:id="rId23"/>
    <p:sldId id="386" r:id="rId24"/>
    <p:sldId id="387" r:id="rId25"/>
    <p:sldId id="388" r:id="rId26"/>
    <p:sldId id="389" r:id="rId27"/>
    <p:sldId id="390" r:id="rId28"/>
    <p:sldId id="391"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E93C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1DC011-47E8-4A5F-B119-EE0A372454BF}" v="5" dt="2026-05-10T18:27:39.7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454" autoAdjust="0"/>
    <p:restoredTop sz="86463" autoAdjust="0"/>
  </p:normalViewPr>
  <p:slideViewPr>
    <p:cSldViewPr snapToGrid="0">
      <p:cViewPr varScale="1">
        <p:scale>
          <a:sx n="70" d="100"/>
          <a:sy n="70" d="100"/>
        </p:scale>
        <p:origin x="42" y="333"/>
      </p:cViewPr>
      <p:guideLst/>
    </p:cSldViewPr>
  </p:slideViewPr>
  <p:outlineViewPr>
    <p:cViewPr>
      <p:scale>
        <a:sx n="33" d="100"/>
        <a:sy n="33" d="100"/>
      </p:scale>
      <p:origin x="0" y="-1765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gan U Hazen" userId="30e05359-b9e4-47f2-a3de-c678b6693530" providerId="ADAL" clId="{F71778A2-0B0A-4390-A922-1251D981ACF5}"/>
    <pc:docChg chg="undo custSel addSld delSld modSld sldOrd">
      <pc:chgData name="Megan U Hazen" userId="30e05359-b9e4-47f2-a3de-c678b6693530" providerId="ADAL" clId="{F71778A2-0B0A-4390-A922-1251D981ACF5}" dt="2026-05-09T00:23:03.986" v="6853" actId="680"/>
      <pc:docMkLst>
        <pc:docMk/>
      </pc:docMkLst>
      <pc:sldChg chg="modSp mod">
        <pc:chgData name="Megan U Hazen" userId="30e05359-b9e4-47f2-a3de-c678b6693530" providerId="ADAL" clId="{F71778A2-0B0A-4390-A922-1251D981ACF5}" dt="2026-05-08T21:51:54.473" v="3041" actId="20577"/>
        <pc:sldMkLst>
          <pc:docMk/>
          <pc:sldMk cId="542662734" sldId="257"/>
        </pc:sldMkLst>
        <pc:spChg chg="mod">
          <ac:chgData name="Megan U Hazen" userId="30e05359-b9e4-47f2-a3de-c678b6693530" providerId="ADAL" clId="{F71778A2-0B0A-4390-A922-1251D981ACF5}" dt="2026-05-08T21:51:54.473" v="3041" actId="20577"/>
          <ac:spMkLst>
            <pc:docMk/>
            <pc:sldMk cId="542662734" sldId="257"/>
            <ac:spMk id="6" creationId="{E04EFF79-B751-51FA-D429-2BC7B7A1E61C}"/>
          </ac:spMkLst>
        </pc:spChg>
        <pc:spChg chg="mod">
          <ac:chgData name="Megan U Hazen" userId="30e05359-b9e4-47f2-a3de-c678b6693530" providerId="ADAL" clId="{F71778A2-0B0A-4390-A922-1251D981ACF5}" dt="2026-05-08T18:24:36.790" v="123" actId="20577"/>
          <ac:spMkLst>
            <pc:docMk/>
            <pc:sldMk cId="542662734" sldId="257"/>
            <ac:spMk id="7" creationId="{15779E58-2AED-AA67-E2CE-8F3132658E4F}"/>
          </ac:spMkLst>
        </pc:spChg>
      </pc:sldChg>
      <pc:sldChg chg="add ord">
        <pc:chgData name="Megan U Hazen" userId="30e05359-b9e4-47f2-a3de-c678b6693530" providerId="ADAL" clId="{F71778A2-0B0A-4390-A922-1251D981ACF5}" dt="2026-05-08T23:24:24.413" v="3421"/>
        <pc:sldMkLst>
          <pc:docMk/>
          <pc:sldMk cId="1303866808" sldId="303"/>
        </pc:sldMkLst>
      </pc:sldChg>
      <pc:sldChg chg="modSp add mod">
        <pc:chgData name="Megan U Hazen" userId="30e05359-b9e4-47f2-a3de-c678b6693530" providerId="ADAL" clId="{F71778A2-0B0A-4390-A922-1251D981ACF5}" dt="2026-05-08T19:12:57.641" v="217" actId="27636"/>
        <pc:sldMkLst>
          <pc:docMk/>
          <pc:sldMk cId="3980285403" sldId="317"/>
        </pc:sldMkLst>
        <pc:spChg chg="mod">
          <ac:chgData name="Megan U Hazen" userId="30e05359-b9e4-47f2-a3de-c678b6693530" providerId="ADAL" clId="{F71778A2-0B0A-4390-A922-1251D981ACF5}" dt="2026-05-08T19:12:16.817" v="155" actId="14100"/>
          <ac:spMkLst>
            <pc:docMk/>
            <pc:sldMk cId="3980285403" sldId="317"/>
            <ac:spMk id="7" creationId="{C6D4FDD9-480D-3A3A-39F6-5266D54866D0}"/>
          </ac:spMkLst>
        </pc:spChg>
        <pc:spChg chg="mod">
          <ac:chgData name="Megan U Hazen" userId="30e05359-b9e4-47f2-a3de-c678b6693530" providerId="ADAL" clId="{F71778A2-0B0A-4390-A922-1251D981ACF5}" dt="2026-05-08T19:12:57.641" v="217" actId="27636"/>
          <ac:spMkLst>
            <pc:docMk/>
            <pc:sldMk cId="3980285403" sldId="317"/>
            <ac:spMk id="74" creationId="{0F2FF1A2-FA19-1320-CD79-68AA809A8158}"/>
          </ac:spMkLst>
        </pc:spChg>
      </pc:sldChg>
      <pc:sldChg chg="modSp add mod ord modNotesTx">
        <pc:chgData name="Megan U Hazen" userId="30e05359-b9e4-47f2-a3de-c678b6693530" providerId="ADAL" clId="{F71778A2-0B0A-4390-A922-1251D981ACF5}" dt="2026-05-08T23:48:03.816" v="5010" actId="403"/>
        <pc:sldMkLst>
          <pc:docMk/>
          <pc:sldMk cId="4026216186" sldId="338"/>
        </pc:sldMkLst>
        <pc:spChg chg="mod">
          <ac:chgData name="Megan U Hazen" userId="30e05359-b9e4-47f2-a3de-c678b6693530" providerId="ADAL" clId="{F71778A2-0B0A-4390-A922-1251D981ACF5}" dt="2026-05-08T23:48:03.816" v="5010" actId="403"/>
          <ac:spMkLst>
            <pc:docMk/>
            <pc:sldMk cId="4026216186" sldId="338"/>
            <ac:spMk id="3" creationId="{AD2A296C-53EF-273B-6447-771059F3FA47}"/>
          </ac:spMkLst>
        </pc:spChg>
        <pc:spChg chg="mod">
          <ac:chgData name="Megan U Hazen" userId="30e05359-b9e4-47f2-a3de-c678b6693530" providerId="ADAL" clId="{F71778A2-0B0A-4390-A922-1251D981ACF5}" dt="2026-05-08T23:45:32.367" v="4915" actId="27636"/>
          <ac:spMkLst>
            <pc:docMk/>
            <pc:sldMk cId="4026216186" sldId="338"/>
            <ac:spMk id="4" creationId="{C106F1F8-98CE-3501-739C-B8982C88D6C3}"/>
          </ac:spMkLst>
        </pc:spChg>
      </pc:sldChg>
      <pc:sldChg chg="addSp delSp modSp add mod">
        <pc:chgData name="Megan U Hazen" userId="30e05359-b9e4-47f2-a3de-c678b6693530" providerId="ADAL" clId="{F71778A2-0B0A-4390-A922-1251D981ACF5}" dt="2026-05-08T19:40:42.564" v="531" actId="20577"/>
        <pc:sldMkLst>
          <pc:docMk/>
          <pc:sldMk cId="4031437200" sldId="369"/>
        </pc:sldMkLst>
        <pc:spChg chg="mod">
          <ac:chgData name="Megan U Hazen" userId="30e05359-b9e4-47f2-a3de-c678b6693530" providerId="ADAL" clId="{F71778A2-0B0A-4390-A922-1251D981ACF5}" dt="2026-05-08T19:14:05.030" v="244" actId="20577"/>
          <ac:spMkLst>
            <pc:docMk/>
            <pc:sldMk cId="4031437200" sldId="369"/>
            <ac:spMk id="7" creationId="{2A544D03-3D46-8291-5E64-C5DBC2A9010E}"/>
          </ac:spMkLst>
        </pc:spChg>
        <pc:spChg chg="add mod">
          <ac:chgData name="Megan U Hazen" userId="30e05359-b9e4-47f2-a3de-c678b6693530" providerId="ADAL" clId="{F71778A2-0B0A-4390-A922-1251D981ACF5}" dt="2026-05-08T19:17:32.058" v="363" actId="20577"/>
          <ac:spMkLst>
            <pc:docMk/>
            <pc:sldMk cId="4031437200" sldId="369"/>
            <ac:spMk id="8" creationId="{FFACB667-FF62-C8FA-09DC-0DE4595C18CC}"/>
          </ac:spMkLst>
        </pc:spChg>
        <pc:spChg chg="mod">
          <ac:chgData name="Megan U Hazen" userId="30e05359-b9e4-47f2-a3de-c678b6693530" providerId="ADAL" clId="{F71778A2-0B0A-4390-A922-1251D981ACF5}" dt="2026-05-08T19:16:36.334" v="257" actId="164"/>
          <ac:spMkLst>
            <pc:docMk/>
            <pc:sldMk cId="4031437200" sldId="369"/>
            <ac:spMk id="25" creationId="{BDC0F9F2-9F90-BA8C-9D2F-7E6B267688F0}"/>
          </ac:spMkLst>
        </pc:spChg>
        <pc:spChg chg="mod topLvl">
          <ac:chgData name="Megan U Hazen" userId="30e05359-b9e4-47f2-a3de-c678b6693530" providerId="ADAL" clId="{F71778A2-0B0A-4390-A922-1251D981ACF5}" dt="2026-05-08T19:16:36.334" v="257" actId="164"/>
          <ac:spMkLst>
            <pc:docMk/>
            <pc:sldMk cId="4031437200" sldId="369"/>
            <ac:spMk id="27" creationId="{E6287235-F7E1-1DA0-2660-66555B34F7F6}"/>
          </ac:spMkLst>
        </pc:spChg>
        <pc:spChg chg="mod">
          <ac:chgData name="Megan U Hazen" userId="30e05359-b9e4-47f2-a3de-c678b6693530" providerId="ADAL" clId="{F71778A2-0B0A-4390-A922-1251D981ACF5}" dt="2026-05-08T19:15:48.718" v="255" actId="207"/>
          <ac:spMkLst>
            <pc:docMk/>
            <pc:sldMk cId="4031437200" sldId="369"/>
            <ac:spMk id="28" creationId="{17122BB2-0947-630C-BE5B-9C58217613A9}"/>
          </ac:spMkLst>
        </pc:spChg>
        <pc:spChg chg="mod topLvl">
          <ac:chgData name="Megan U Hazen" userId="30e05359-b9e4-47f2-a3de-c678b6693530" providerId="ADAL" clId="{F71778A2-0B0A-4390-A922-1251D981ACF5}" dt="2026-05-08T19:16:36.334" v="257" actId="164"/>
          <ac:spMkLst>
            <pc:docMk/>
            <pc:sldMk cId="4031437200" sldId="369"/>
            <ac:spMk id="29" creationId="{23413264-E672-9958-AFE8-5F06EEBF61F2}"/>
          </ac:spMkLst>
        </pc:spChg>
        <pc:spChg chg="mod">
          <ac:chgData name="Megan U Hazen" userId="30e05359-b9e4-47f2-a3de-c678b6693530" providerId="ADAL" clId="{F71778A2-0B0A-4390-A922-1251D981ACF5}" dt="2026-05-08T19:16:08.337" v="256" actId="207"/>
          <ac:spMkLst>
            <pc:docMk/>
            <pc:sldMk cId="4031437200" sldId="369"/>
            <ac:spMk id="41" creationId="{8FFEAB09-9FAC-0F42-EADA-ED2EF07A2E92}"/>
          </ac:spMkLst>
        </pc:spChg>
        <pc:spChg chg="mod">
          <ac:chgData name="Megan U Hazen" userId="30e05359-b9e4-47f2-a3de-c678b6693530" providerId="ADAL" clId="{F71778A2-0B0A-4390-A922-1251D981ACF5}" dt="2026-05-08T19:16:08.337" v="256" actId="207"/>
          <ac:spMkLst>
            <pc:docMk/>
            <pc:sldMk cId="4031437200" sldId="369"/>
            <ac:spMk id="42" creationId="{C5361902-02DA-FFEE-48FF-A2804538824B}"/>
          </ac:spMkLst>
        </pc:spChg>
        <pc:spChg chg="mod topLvl">
          <ac:chgData name="Megan U Hazen" userId="30e05359-b9e4-47f2-a3de-c678b6693530" providerId="ADAL" clId="{F71778A2-0B0A-4390-A922-1251D981ACF5}" dt="2026-05-08T19:16:36.334" v="257" actId="164"/>
          <ac:spMkLst>
            <pc:docMk/>
            <pc:sldMk cId="4031437200" sldId="369"/>
            <ac:spMk id="43" creationId="{F61489B8-CB6C-AE1E-6532-88F99CFD9E96}"/>
          </ac:spMkLst>
        </pc:spChg>
        <pc:spChg chg="mod topLvl">
          <ac:chgData name="Megan U Hazen" userId="30e05359-b9e4-47f2-a3de-c678b6693530" providerId="ADAL" clId="{F71778A2-0B0A-4390-A922-1251D981ACF5}" dt="2026-05-08T19:16:36.334" v="257" actId="164"/>
          <ac:spMkLst>
            <pc:docMk/>
            <pc:sldMk cId="4031437200" sldId="369"/>
            <ac:spMk id="44" creationId="{D5622875-672E-DCF6-9935-9AE4D98BEB76}"/>
          </ac:spMkLst>
        </pc:spChg>
        <pc:spChg chg="mod topLvl">
          <ac:chgData name="Megan U Hazen" userId="30e05359-b9e4-47f2-a3de-c678b6693530" providerId="ADAL" clId="{F71778A2-0B0A-4390-A922-1251D981ACF5}" dt="2026-05-08T19:16:36.334" v="257" actId="164"/>
          <ac:spMkLst>
            <pc:docMk/>
            <pc:sldMk cId="4031437200" sldId="369"/>
            <ac:spMk id="45" creationId="{C2D14A93-68FA-DEB7-A285-020AF05FC8CE}"/>
          </ac:spMkLst>
        </pc:spChg>
        <pc:spChg chg="mod">
          <ac:chgData name="Megan U Hazen" userId="30e05359-b9e4-47f2-a3de-c678b6693530" providerId="ADAL" clId="{F71778A2-0B0A-4390-A922-1251D981ACF5}" dt="2026-05-08T19:15:22.060" v="254" actId="207"/>
          <ac:spMkLst>
            <pc:docMk/>
            <pc:sldMk cId="4031437200" sldId="369"/>
            <ac:spMk id="46" creationId="{1ADD9E06-3C19-95A6-EEC2-B1909CB6C5E6}"/>
          </ac:spMkLst>
        </pc:spChg>
        <pc:spChg chg="mod">
          <ac:chgData name="Megan U Hazen" userId="30e05359-b9e4-47f2-a3de-c678b6693530" providerId="ADAL" clId="{F71778A2-0B0A-4390-A922-1251D981ACF5}" dt="2026-05-08T19:16:36.334" v="257" actId="164"/>
          <ac:spMkLst>
            <pc:docMk/>
            <pc:sldMk cId="4031437200" sldId="369"/>
            <ac:spMk id="50" creationId="{DD5D52C9-BECF-12FF-AAF9-56A4E20CF95C}"/>
          </ac:spMkLst>
        </pc:spChg>
        <pc:spChg chg="mod topLvl">
          <ac:chgData name="Megan U Hazen" userId="30e05359-b9e4-47f2-a3de-c678b6693530" providerId="ADAL" clId="{F71778A2-0B0A-4390-A922-1251D981ACF5}" dt="2026-05-08T19:16:36.334" v="257" actId="164"/>
          <ac:spMkLst>
            <pc:docMk/>
            <pc:sldMk cId="4031437200" sldId="369"/>
            <ac:spMk id="51" creationId="{86E6BB4A-BC86-3566-0D62-C610AE638991}"/>
          </ac:spMkLst>
        </pc:spChg>
        <pc:spChg chg="mod">
          <ac:chgData name="Megan U Hazen" userId="30e05359-b9e4-47f2-a3de-c678b6693530" providerId="ADAL" clId="{F71778A2-0B0A-4390-A922-1251D981ACF5}" dt="2026-05-08T19:16:36.334" v="257" actId="164"/>
          <ac:spMkLst>
            <pc:docMk/>
            <pc:sldMk cId="4031437200" sldId="369"/>
            <ac:spMk id="52" creationId="{D6BFE99C-2753-381F-02DA-0ED73C5224C4}"/>
          </ac:spMkLst>
        </pc:spChg>
        <pc:spChg chg="mod">
          <ac:chgData name="Megan U Hazen" userId="30e05359-b9e4-47f2-a3de-c678b6693530" providerId="ADAL" clId="{F71778A2-0B0A-4390-A922-1251D981ACF5}" dt="2026-05-08T19:16:36.334" v="257" actId="164"/>
          <ac:spMkLst>
            <pc:docMk/>
            <pc:sldMk cId="4031437200" sldId="369"/>
            <ac:spMk id="53" creationId="{28391400-E218-90FB-4D39-7AC9C9A0C3E9}"/>
          </ac:spMkLst>
        </pc:spChg>
        <pc:spChg chg="mod">
          <ac:chgData name="Megan U Hazen" userId="30e05359-b9e4-47f2-a3de-c678b6693530" providerId="ADAL" clId="{F71778A2-0B0A-4390-A922-1251D981ACF5}" dt="2026-05-08T19:40:42.564" v="531" actId="20577"/>
          <ac:spMkLst>
            <pc:docMk/>
            <pc:sldMk cId="4031437200" sldId="369"/>
            <ac:spMk id="74" creationId="{A96C95C6-E4A9-4D5F-3186-900184E40886}"/>
          </ac:spMkLst>
        </pc:spChg>
        <pc:grpChg chg="mod">
          <ac:chgData name="Megan U Hazen" userId="30e05359-b9e4-47f2-a3de-c678b6693530" providerId="ADAL" clId="{F71778A2-0B0A-4390-A922-1251D981ACF5}" dt="2026-05-08T19:16:42.060" v="258" actId="1076"/>
          <ac:grpSpMkLst>
            <pc:docMk/>
            <pc:sldMk cId="4031437200" sldId="369"/>
            <ac:grpSpMk id="4" creationId="{DAC61C57-BB5C-59E8-F7F2-A2B86344143B}"/>
          </ac:grpSpMkLst>
        </pc:grpChg>
      </pc:sldChg>
      <pc:sldChg chg="addSp delSp modSp add mod">
        <pc:chgData name="Megan U Hazen" userId="30e05359-b9e4-47f2-a3de-c678b6693530" providerId="ADAL" clId="{F71778A2-0B0A-4390-A922-1251D981ACF5}" dt="2026-05-08T20:38:23.097" v="739" actId="20577"/>
        <pc:sldMkLst>
          <pc:docMk/>
          <pc:sldMk cId="999883218" sldId="370"/>
        </pc:sldMkLst>
        <pc:spChg chg="add mod topLvl">
          <ac:chgData name="Megan U Hazen" userId="30e05359-b9e4-47f2-a3de-c678b6693530" providerId="ADAL" clId="{F71778A2-0B0A-4390-A922-1251D981ACF5}" dt="2026-05-08T20:37:11.052" v="736" actId="207"/>
          <ac:spMkLst>
            <pc:docMk/>
            <pc:sldMk cId="999883218" sldId="370"/>
            <ac:spMk id="2" creationId="{DE44DC14-A835-0608-AF45-1F4F66B529DE}"/>
          </ac:spMkLst>
        </pc:spChg>
        <pc:spChg chg="add mod topLvl">
          <ac:chgData name="Megan U Hazen" userId="30e05359-b9e4-47f2-a3de-c678b6693530" providerId="ADAL" clId="{F71778A2-0B0A-4390-A922-1251D981ACF5}" dt="2026-05-08T20:37:11.052" v="736" actId="207"/>
          <ac:spMkLst>
            <pc:docMk/>
            <pc:sldMk cId="999883218" sldId="370"/>
            <ac:spMk id="3" creationId="{4D67E34A-AF65-1E7C-2069-0172BD232997}"/>
          </ac:spMkLst>
        </pc:spChg>
        <pc:spChg chg="mod">
          <ac:chgData name="Megan U Hazen" userId="30e05359-b9e4-47f2-a3de-c678b6693530" providerId="ADAL" clId="{F71778A2-0B0A-4390-A922-1251D981ACF5}" dt="2026-05-08T20:26:34.794" v="552" actId="20577"/>
          <ac:spMkLst>
            <pc:docMk/>
            <pc:sldMk cId="999883218" sldId="370"/>
            <ac:spMk id="7" creationId="{D04828BC-0B5D-D97B-B799-3E70614E4550}"/>
          </ac:spMkLst>
        </pc:spChg>
        <pc:spChg chg="mod">
          <ac:chgData name="Megan U Hazen" userId="30e05359-b9e4-47f2-a3de-c678b6693530" providerId="ADAL" clId="{F71778A2-0B0A-4390-A922-1251D981ACF5}" dt="2026-05-08T20:36:15.778" v="719" actId="20577"/>
          <ac:spMkLst>
            <pc:docMk/>
            <pc:sldMk cId="999883218" sldId="370"/>
            <ac:spMk id="8" creationId="{8F811F08-57F6-EAC4-BAD2-E19840B06A7D}"/>
          </ac:spMkLst>
        </pc:spChg>
        <pc:spChg chg="add mod topLvl">
          <ac:chgData name="Megan U Hazen" userId="30e05359-b9e4-47f2-a3de-c678b6693530" providerId="ADAL" clId="{F71778A2-0B0A-4390-A922-1251D981ACF5}" dt="2026-05-08T20:37:11.052" v="736" actId="207"/>
          <ac:spMkLst>
            <pc:docMk/>
            <pc:sldMk cId="999883218" sldId="370"/>
            <ac:spMk id="9" creationId="{90001983-CBB3-5942-1B14-CD0E11E39839}"/>
          </ac:spMkLst>
        </pc:spChg>
        <pc:spChg chg="add mod topLvl">
          <ac:chgData name="Megan U Hazen" userId="30e05359-b9e4-47f2-a3de-c678b6693530" providerId="ADAL" clId="{F71778A2-0B0A-4390-A922-1251D981ACF5}" dt="2026-05-08T20:37:11.052" v="736" actId="207"/>
          <ac:spMkLst>
            <pc:docMk/>
            <pc:sldMk cId="999883218" sldId="370"/>
            <ac:spMk id="10" creationId="{62BDAFC9-287A-6555-A0BC-4E86CA112D50}"/>
          </ac:spMkLst>
        </pc:spChg>
        <pc:spChg chg="add mod topLvl">
          <ac:chgData name="Megan U Hazen" userId="30e05359-b9e4-47f2-a3de-c678b6693530" providerId="ADAL" clId="{F71778A2-0B0A-4390-A922-1251D981ACF5}" dt="2026-05-08T20:37:11.052" v="736" actId="207"/>
          <ac:spMkLst>
            <pc:docMk/>
            <pc:sldMk cId="999883218" sldId="370"/>
            <ac:spMk id="11" creationId="{5C487703-122A-0FE9-91AC-A95006F0EB6E}"/>
          </ac:spMkLst>
        </pc:spChg>
        <pc:spChg chg="add mod topLvl">
          <ac:chgData name="Megan U Hazen" userId="30e05359-b9e4-47f2-a3de-c678b6693530" providerId="ADAL" clId="{F71778A2-0B0A-4390-A922-1251D981ACF5}" dt="2026-05-08T20:37:11.052" v="736" actId="207"/>
          <ac:spMkLst>
            <pc:docMk/>
            <pc:sldMk cId="999883218" sldId="370"/>
            <ac:spMk id="12" creationId="{34F7B81A-9372-3DA8-B065-9E4E4C3351CA}"/>
          </ac:spMkLst>
        </pc:spChg>
        <pc:spChg chg="add mod topLvl">
          <ac:chgData name="Megan U Hazen" userId="30e05359-b9e4-47f2-a3de-c678b6693530" providerId="ADAL" clId="{F71778A2-0B0A-4390-A922-1251D981ACF5}" dt="2026-05-08T20:37:11.052" v="736" actId="207"/>
          <ac:spMkLst>
            <pc:docMk/>
            <pc:sldMk cId="999883218" sldId="370"/>
            <ac:spMk id="13" creationId="{2EA66856-80B8-84D4-BBCA-5DB24A740E88}"/>
          </ac:spMkLst>
        </pc:spChg>
        <pc:spChg chg="add mod">
          <ac:chgData name="Megan U Hazen" userId="30e05359-b9e4-47f2-a3de-c678b6693530" providerId="ADAL" clId="{F71778A2-0B0A-4390-A922-1251D981ACF5}" dt="2026-05-08T20:37:11.052" v="736" actId="207"/>
          <ac:spMkLst>
            <pc:docMk/>
            <pc:sldMk cId="999883218" sldId="370"/>
            <ac:spMk id="15" creationId="{346558A4-137D-F8E3-8FF6-38262D8A8E77}"/>
          </ac:spMkLst>
        </pc:spChg>
        <pc:spChg chg="mod">
          <ac:chgData name="Megan U Hazen" userId="30e05359-b9e4-47f2-a3de-c678b6693530" providerId="ADAL" clId="{F71778A2-0B0A-4390-A922-1251D981ACF5}" dt="2026-05-08T20:37:23.518" v="738" actId="207"/>
          <ac:spMkLst>
            <pc:docMk/>
            <pc:sldMk cId="999883218" sldId="370"/>
            <ac:spMk id="18" creationId="{C42371F4-C783-EEF3-8CAC-5483E4D92A2B}"/>
          </ac:spMkLst>
        </pc:spChg>
        <pc:spChg chg="mod">
          <ac:chgData name="Megan U Hazen" userId="30e05359-b9e4-47f2-a3de-c678b6693530" providerId="ADAL" clId="{F71778A2-0B0A-4390-A922-1251D981ACF5}" dt="2026-05-08T20:34:05.324" v="629"/>
          <ac:spMkLst>
            <pc:docMk/>
            <pc:sldMk cId="999883218" sldId="370"/>
            <ac:spMk id="19" creationId="{2C13A4BE-20D0-2759-D78D-FA5C42B54A53}"/>
          </ac:spMkLst>
        </pc:spChg>
        <pc:spChg chg="mod">
          <ac:chgData name="Megan U Hazen" userId="30e05359-b9e4-47f2-a3de-c678b6693530" providerId="ADAL" clId="{F71778A2-0B0A-4390-A922-1251D981ACF5}" dt="2026-05-08T20:37:23.518" v="738" actId="207"/>
          <ac:spMkLst>
            <pc:docMk/>
            <pc:sldMk cId="999883218" sldId="370"/>
            <ac:spMk id="20" creationId="{AC33EFDC-D3B8-D45B-D972-3D3064B63723}"/>
          </ac:spMkLst>
        </pc:spChg>
        <pc:spChg chg="mod">
          <ac:chgData name="Megan U Hazen" userId="30e05359-b9e4-47f2-a3de-c678b6693530" providerId="ADAL" clId="{F71778A2-0B0A-4390-A922-1251D981ACF5}" dt="2026-05-08T20:37:23.518" v="738" actId="207"/>
          <ac:spMkLst>
            <pc:docMk/>
            <pc:sldMk cId="999883218" sldId="370"/>
            <ac:spMk id="21" creationId="{30F6A15A-8642-5876-36B0-F76BFC5AE694}"/>
          </ac:spMkLst>
        </pc:spChg>
        <pc:spChg chg="mod">
          <ac:chgData name="Megan U Hazen" userId="30e05359-b9e4-47f2-a3de-c678b6693530" providerId="ADAL" clId="{F71778A2-0B0A-4390-A922-1251D981ACF5}" dt="2026-05-08T20:37:23.518" v="738" actId="207"/>
          <ac:spMkLst>
            <pc:docMk/>
            <pc:sldMk cId="999883218" sldId="370"/>
            <ac:spMk id="22" creationId="{49652C42-CDF1-018F-F7D3-6FCC1F55D3FF}"/>
          </ac:spMkLst>
        </pc:spChg>
        <pc:spChg chg="mod">
          <ac:chgData name="Megan U Hazen" userId="30e05359-b9e4-47f2-a3de-c678b6693530" providerId="ADAL" clId="{F71778A2-0B0A-4390-A922-1251D981ACF5}" dt="2026-05-08T20:34:05.324" v="629"/>
          <ac:spMkLst>
            <pc:docMk/>
            <pc:sldMk cId="999883218" sldId="370"/>
            <ac:spMk id="31" creationId="{ED0552BB-504B-5367-D5B9-374EB0928578}"/>
          </ac:spMkLst>
        </pc:spChg>
        <pc:spChg chg="mod">
          <ac:chgData name="Megan U Hazen" userId="30e05359-b9e4-47f2-a3de-c678b6693530" providerId="ADAL" clId="{F71778A2-0B0A-4390-A922-1251D981ACF5}" dt="2026-05-08T20:34:05.324" v="629"/>
          <ac:spMkLst>
            <pc:docMk/>
            <pc:sldMk cId="999883218" sldId="370"/>
            <ac:spMk id="32" creationId="{9486ABD7-4981-72AB-168C-9AA30A135A91}"/>
          </ac:spMkLst>
        </pc:spChg>
        <pc:spChg chg="mod">
          <ac:chgData name="Megan U Hazen" userId="30e05359-b9e4-47f2-a3de-c678b6693530" providerId="ADAL" clId="{F71778A2-0B0A-4390-A922-1251D981ACF5}" dt="2026-05-08T20:34:05.324" v="629"/>
          <ac:spMkLst>
            <pc:docMk/>
            <pc:sldMk cId="999883218" sldId="370"/>
            <ac:spMk id="33" creationId="{E7D90050-FCA6-C3F3-B2EC-EC920A24C799}"/>
          </ac:spMkLst>
        </pc:spChg>
        <pc:spChg chg="mod">
          <ac:chgData name="Megan U Hazen" userId="30e05359-b9e4-47f2-a3de-c678b6693530" providerId="ADAL" clId="{F71778A2-0B0A-4390-A922-1251D981ACF5}" dt="2026-05-08T20:34:20.973" v="633"/>
          <ac:spMkLst>
            <pc:docMk/>
            <pc:sldMk cId="999883218" sldId="370"/>
            <ac:spMk id="35" creationId="{ABCC7532-9279-4F44-5C6D-9D4E600723F5}"/>
          </ac:spMkLst>
        </pc:spChg>
        <pc:spChg chg="mod">
          <ac:chgData name="Megan U Hazen" userId="30e05359-b9e4-47f2-a3de-c678b6693530" providerId="ADAL" clId="{F71778A2-0B0A-4390-A922-1251D981ACF5}" dt="2026-05-08T20:37:23.518" v="738" actId="207"/>
          <ac:spMkLst>
            <pc:docMk/>
            <pc:sldMk cId="999883218" sldId="370"/>
            <ac:spMk id="36" creationId="{9E9773A3-C619-98C2-6B64-6FE6221E5FCB}"/>
          </ac:spMkLst>
        </pc:spChg>
        <pc:spChg chg="mod">
          <ac:chgData name="Megan U Hazen" userId="30e05359-b9e4-47f2-a3de-c678b6693530" providerId="ADAL" clId="{F71778A2-0B0A-4390-A922-1251D981ACF5}" dt="2026-05-08T20:37:23.518" v="738" actId="207"/>
          <ac:spMkLst>
            <pc:docMk/>
            <pc:sldMk cId="999883218" sldId="370"/>
            <ac:spMk id="37" creationId="{ECF7F2D7-0361-4927-06CE-0E8616880A4B}"/>
          </ac:spMkLst>
        </pc:spChg>
        <pc:spChg chg="mod">
          <ac:chgData name="Megan U Hazen" userId="30e05359-b9e4-47f2-a3de-c678b6693530" providerId="ADAL" clId="{F71778A2-0B0A-4390-A922-1251D981ACF5}" dt="2026-05-08T20:37:23.518" v="738" actId="207"/>
          <ac:spMkLst>
            <pc:docMk/>
            <pc:sldMk cId="999883218" sldId="370"/>
            <ac:spMk id="38" creationId="{D45A244C-9A31-C8C4-63E1-65F7812D345A}"/>
          </ac:spMkLst>
        </pc:spChg>
        <pc:spChg chg="mod">
          <ac:chgData name="Megan U Hazen" userId="30e05359-b9e4-47f2-a3de-c678b6693530" providerId="ADAL" clId="{F71778A2-0B0A-4390-A922-1251D981ACF5}" dt="2026-05-08T20:37:23.518" v="738" actId="207"/>
          <ac:spMkLst>
            <pc:docMk/>
            <pc:sldMk cId="999883218" sldId="370"/>
            <ac:spMk id="55" creationId="{FA7D3633-8F3E-078C-E90F-2A0C6CAF4214}"/>
          </ac:spMkLst>
        </pc:spChg>
        <pc:spChg chg="mod">
          <ac:chgData name="Megan U Hazen" userId="30e05359-b9e4-47f2-a3de-c678b6693530" providerId="ADAL" clId="{F71778A2-0B0A-4390-A922-1251D981ACF5}" dt="2026-05-08T20:37:23.518" v="738" actId="207"/>
          <ac:spMkLst>
            <pc:docMk/>
            <pc:sldMk cId="999883218" sldId="370"/>
            <ac:spMk id="56" creationId="{65FDBED0-90A0-F410-E6CB-909CBB2D6ED7}"/>
          </ac:spMkLst>
        </pc:spChg>
        <pc:spChg chg="mod">
          <ac:chgData name="Megan U Hazen" userId="30e05359-b9e4-47f2-a3de-c678b6693530" providerId="ADAL" clId="{F71778A2-0B0A-4390-A922-1251D981ACF5}" dt="2026-05-08T20:37:23.518" v="738" actId="207"/>
          <ac:spMkLst>
            <pc:docMk/>
            <pc:sldMk cId="999883218" sldId="370"/>
            <ac:spMk id="57" creationId="{841A0D76-C592-8881-D7AF-693AF6D45266}"/>
          </ac:spMkLst>
        </pc:spChg>
        <pc:spChg chg="mod">
          <ac:chgData name="Megan U Hazen" userId="30e05359-b9e4-47f2-a3de-c678b6693530" providerId="ADAL" clId="{F71778A2-0B0A-4390-A922-1251D981ACF5}" dt="2026-05-08T20:34:57.924" v="642" actId="20577"/>
          <ac:spMkLst>
            <pc:docMk/>
            <pc:sldMk cId="999883218" sldId="370"/>
            <ac:spMk id="58" creationId="{61C2B6FD-BFAD-58F7-CADC-2C79DDDA9282}"/>
          </ac:spMkLst>
        </pc:spChg>
        <pc:spChg chg="mod">
          <ac:chgData name="Megan U Hazen" userId="30e05359-b9e4-47f2-a3de-c678b6693530" providerId="ADAL" clId="{F71778A2-0B0A-4390-A922-1251D981ACF5}" dt="2026-05-08T20:37:15.667" v="737" actId="207"/>
          <ac:spMkLst>
            <pc:docMk/>
            <pc:sldMk cId="999883218" sldId="370"/>
            <ac:spMk id="73" creationId="{EE86EF58-41EE-88E7-A0FF-B726C6FCFF19}"/>
          </ac:spMkLst>
        </pc:spChg>
        <pc:spChg chg="mod">
          <ac:chgData name="Megan U Hazen" userId="30e05359-b9e4-47f2-a3de-c678b6693530" providerId="ADAL" clId="{F71778A2-0B0A-4390-A922-1251D981ACF5}" dt="2026-05-08T20:38:23.097" v="739" actId="20577"/>
          <ac:spMkLst>
            <pc:docMk/>
            <pc:sldMk cId="999883218" sldId="370"/>
            <ac:spMk id="74" creationId="{E5EB1D97-0CD6-6844-FEB4-9A960B2A4E0E}"/>
          </ac:spMkLst>
        </pc:spChg>
        <pc:spChg chg="mod">
          <ac:chgData name="Megan U Hazen" userId="30e05359-b9e4-47f2-a3de-c678b6693530" providerId="ADAL" clId="{F71778A2-0B0A-4390-A922-1251D981ACF5}" dt="2026-05-08T20:37:15.667" v="737" actId="207"/>
          <ac:spMkLst>
            <pc:docMk/>
            <pc:sldMk cId="999883218" sldId="370"/>
            <ac:spMk id="75" creationId="{9618BC30-4BAC-6AF9-91F8-4C2A28099525}"/>
          </ac:spMkLst>
        </pc:spChg>
        <pc:spChg chg="mod">
          <ac:chgData name="Megan U Hazen" userId="30e05359-b9e4-47f2-a3de-c678b6693530" providerId="ADAL" clId="{F71778A2-0B0A-4390-A922-1251D981ACF5}" dt="2026-05-08T20:37:15.667" v="737" actId="207"/>
          <ac:spMkLst>
            <pc:docMk/>
            <pc:sldMk cId="999883218" sldId="370"/>
            <ac:spMk id="76" creationId="{A2CA54F4-4A34-3DC0-2525-BEAC002A9836}"/>
          </ac:spMkLst>
        </pc:spChg>
        <pc:spChg chg="mod">
          <ac:chgData name="Megan U Hazen" userId="30e05359-b9e4-47f2-a3de-c678b6693530" providerId="ADAL" clId="{F71778A2-0B0A-4390-A922-1251D981ACF5}" dt="2026-05-08T20:37:15.667" v="737" actId="207"/>
          <ac:spMkLst>
            <pc:docMk/>
            <pc:sldMk cId="999883218" sldId="370"/>
            <ac:spMk id="77" creationId="{88819B26-0DB6-4EDB-01E9-AADEB7DD40D6}"/>
          </ac:spMkLst>
        </pc:spChg>
        <pc:spChg chg="mod">
          <ac:chgData name="Megan U Hazen" userId="30e05359-b9e4-47f2-a3de-c678b6693530" providerId="ADAL" clId="{F71778A2-0B0A-4390-A922-1251D981ACF5}" dt="2026-05-08T20:37:15.667" v="737" actId="207"/>
          <ac:spMkLst>
            <pc:docMk/>
            <pc:sldMk cId="999883218" sldId="370"/>
            <ac:spMk id="79" creationId="{F43F4EB1-7FF3-C5C1-32A3-673B408C70A9}"/>
          </ac:spMkLst>
        </pc:spChg>
        <pc:spChg chg="mod">
          <ac:chgData name="Megan U Hazen" userId="30e05359-b9e4-47f2-a3de-c678b6693530" providerId="ADAL" clId="{F71778A2-0B0A-4390-A922-1251D981ACF5}" dt="2026-05-08T20:37:15.667" v="737" actId="207"/>
          <ac:spMkLst>
            <pc:docMk/>
            <pc:sldMk cId="999883218" sldId="370"/>
            <ac:spMk id="80" creationId="{A1855CEF-CFB7-0193-16EB-5502B7B44C07}"/>
          </ac:spMkLst>
        </pc:spChg>
        <pc:spChg chg="mod">
          <ac:chgData name="Megan U Hazen" userId="30e05359-b9e4-47f2-a3de-c678b6693530" providerId="ADAL" clId="{F71778A2-0B0A-4390-A922-1251D981ACF5}" dt="2026-05-08T20:37:15.667" v="737" actId="207"/>
          <ac:spMkLst>
            <pc:docMk/>
            <pc:sldMk cId="999883218" sldId="370"/>
            <ac:spMk id="82" creationId="{869C63A6-8780-FA7B-5A19-93390657DBCE}"/>
          </ac:spMkLst>
        </pc:spChg>
        <pc:spChg chg="mod">
          <ac:chgData name="Megan U Hazen" userId="30e05359-b9e4-47f2-a3de-c678b6693530" providerId="ADAL" clId="{F71778A2-0B0A-4390-A922-1251D981ACF5}" dt="2026-05-08T20:37:15.667" v="737" actId="207"/>
          <ac:spMkLst>
            <pc:docMk/>
            <pc:sldMk cId="999883218" sldId="370"/>
            <ac:spMk id="83" creationId="{359250C9-41EA-3038-5D9A-0232FC64FA03}"/>
          </ac:spMkLst>
        </pc:spChg>
        <pc:spChg chg="mod">
          <ac:chgData name="Megan U Hazen" userId="30e05359-b9e4-47f2-a3de-c678b6693530" providerId="ADAL" clId="{F71778A2-0B0A-4390-A922-1251D981ACF5}" dt="2026-05-08T20:37:15.667" v="737" actId="207"/>
          <ac:spMkLst>
            <pc:docMk/>
            <pc:sldMk cId="999883218" sldId="370"/>
            <ac:spMk id="84" creationId="{41A26AA5-1A26-F195-29CE-7A569B1183CA}"/>
          </ac:spMkLst>
        </pc:spChg>
        <pc:spChg chg="mod">
          <ac:chgData name="Megan U Hazen" userId="30e05359-b9e4-47f2-a3de-c678b6693530" providerId="ADAL" clId="{F71778A2-0B0A-4390-A922-1251D981ACF5}" dt="2026-05-08T20:37:15.667" v="737" actId="207"/>
          <ac:spMkLst>
            <pc:docMk/>
            <pc:sldMk cId="999883218" sldId="370"/>
            <ac:spMk id="85" creationId="{D016AE43-369A-16F5-1DDD-C296F304B990}"/>
          </ac:spMkLst>
        </pc:spChg>
        <pc:spChg chg="mod">
          <ac:chgData name="Megan U Hazen" userId="30e05359-b9e4-47f2-a3de-c678b6693530" providerId="ADAL" clId="{F71778A2-0B0A-4390-A922-1251D981ACF5}" dt="2026-05-08T20:35:54.985" v="705" actId="20577"/>
          <ac:spMkLst>
            <pc:docMk/>
            <pc:sldMk cId="999883218" sldId="370"/>
            <ac:spMk id="87" creationId="{13DAA37D-D90D-7B8D-D0DF-D9C86F8BC0B6}"/>
          </ac:spMkLst>
        </pc:spChg>
        <pc:spChg chg="mod">
          <ac:chgData name="Megan U Hazen" userId="30e05359-b9e4-47f2-a3de-c678b6693530" providerId="ADAL" clId="{F71778A2-0B0A-4390-A922-1251D981ACF5}" dt="2026-05-08T20:35:57.406" v="707" actId="20577"/>
          <ac:spMkLst>
            <pc:docMk/>
            <pc:sldMk cId="999883218" sldId="370"/>
            <ac:spMk id="88" creationId="{4E98FB3F-5227-3925-2746-A533889BD98C}"/>
          </ac:spMkLst>
        </pc:spChg>
        <pc:grpChg chg="add mod">
          <ac:chgData name="Megan U Hazen" userId="30e05359-b9e4-47f2-a3de-c678b6693530" providerId="ADAL" clId="{F71778A2-0B0A-4390-A922-1251D981ACF5}" dt="2026-05-08T20:37:11.052" v="736" actId="207"/>
          <ac:grpSpMkLst>
            <pc:docMk/>
            <pc:sldMk cId="999883218" sldId="370"/>
            <ac:grpSpMk id="16" creationId="{8355ADF2-A71D-01AA-B96A-E585245D3596}"/>
          </ac:grpSpMkLst>
        </pc:grpChg>
        <pc:grpChg chg="add mod">
          <ac:chgData name="Megan U Hazen" userId="30e05359-b9e4-47f2-a3de-c678b6693530" providerId="ADAL" clId="{F71778A2-0B0A-4390-A922-1251D981ACF5}" dt="2026-05-08T20:35:39.739" v="647" actId="164"/>
          <ac:grpSpMkLst>
            <pc:docMk/>
            <pc:sldMk cId="999883218" sldId="370"/>
            <ac:grpSpMk id="17" creationId="{836B23E6-465E-2667-CE63-4658F6BF796A}"/>
          </ac:grpSpMkLst>
        </pc:grpChg>
        <pc:grpChg chg="add mod">
          <ac:chgData name="Megan U Hazen" userId="30e05359-b9e4-47f2-a3de-c678b6693530" providerId="ADAL" clId="{F71778A2-0B0A-4390-A922-1251D981ACF5}" dt="2026-05-08T20:35:39.739" v="647" actId="164"/>
          <ac:grpSpMkLst>
            <pc:docMk/>
            <pc:sldMk cId="999883218" sldId="370"/>
            <ac:grpSpMk id="34" creationId="{BB83F655-EB20-04A3-F6CB-E5654314E286}"/>
          </ac:grpSpMkLst>
        </pc:grpChg>
        <pc:grpChg chg="add mod">
          <ac:chgData name="Megan U Hazen" userId="30e05359-b9e4-47f2-a3de-c678b6693530" providerId="ADAL" clId="{F71778A2-0B0A-4390-A922-1251D981ACF5}" dt="2026-05-08T20:36:31.498" v="735" actId="1036"/>
          <ac:grpSpMkLst>
            <pc:docMk/>
            <pc:sldMk cId="999883218" sldId="370"/>
            <ac:grpSpMk id="68" creationId="{BEFB5CE5-63C7-6375-03DF-9D1867D6210B}"/>
          </ac:grpSpMkLst>
        </pc:grpChg>
        <pc:grpChg chg="mod">
          <ac:chgData name="Megan U Hazen" userId="30e05359-b9e4-47f2-a3de-c678b6693530" providerId="ADAL" clId="{F71778A2-0B0A-4390-A922-1251D981ACF5}" dt="2026-05-08T20:36:31.498" v="735" actId="1036"/>
          <ac:grpSpMkLst>
            <pc:docMk/>
            <pc:sldMk cId="999883218" sldId="370"/>
            <ac:grpSpMk id="69" creationId="{C195238D-E6C4-D6C4-19B4-9898679AF25F}"/>
          </ac:grpSpMkLst>
        </pc:grpChg>
      </pc:sldChg>
      <pc:sldChg chg="addSp delSp modSp new mod modClrScheme modAnim chgLayout">
        <pc:chgData name="Megan U Hazen" userId="30e05359-b9e4-47f2-a3de-c678b6693530" providerId="ADAL" clId="{F71778A2-0B0A-4390-A922-1251D981ACF5}" dt="2026-05-08T20:52:17.936" v="1256" actId="14100"/>
        <pc:sldMkLst>
          <pc:docMk/>
          <pc:sldMk cId="2653810714" sldId="371"/>
        </pc:sldMkLst>
        <pc:spChg chg="mod ord">
          <ac:chgData name="Megan U Hazen" userId="30e05359-b9e4-47f2-a3de-c678b6693530" providerId="ADAL" clId="{F71778A2-0B0A-4390-A922-1251D981ACF5}" dt="2026-05-08T20:52:17.936" v="1256" actId="14100"/>
          <ac:spMkLst>
            <pc:docMk/>
            <pc:sldMk cId="2653810714" sldId="371"/>
            <ac:spMk id="2" creationId="{0191A70C-6BBB-9A51-5376-D9180EE67D37}"/>
          </ac:spMkLst>
        </pc:spChg>
        <pc:spChg chg="mod ord">
          <ac:chgData name="Megan U Hazen" userId="30e05359-b9e4-47f2-a3de-c678b6693530" providerId="ADAL" clId="{F71778A2-0B0A-4390-A922-1251D981ACF5}" dt="2026-05-08T20:39:20.025" v="770" actId="700"/>
          <ac:spMkLst>
            <pc:docMk/>
            <pc:sldMk cId="2653810714" sldId="371"/>
            <ac:spMk id="4" creationId="{A98AB158-480E-1597-9E82-7399F84E653F}"/>
          </ac:spMkLst>
        </pc:spChg>
        <pc:spChg chg="mod ord">
          <ac:chgData name="Megan U Hazen" userId="30e05359-b9e4-47f2-a3de-c678b6693530" providerId="ADAL" clId="{F71778A2-0B0A-4390-A922-1251D981ACF5}" dt="2026-05-08T20:39:20.025" v="770" actId="700"/>
          <ac:spMkLst>
            <pc:docMk/>
            <pc:sldMk cId="2653810714" sldId="371"/>
            <ac:spMk id="5" creationId="{7987F5ED-2C05-7E94-B74B-AE292E27CD7D}"/>
          </ac:spMkLst>
        </pc:spChg>
        <pc:spChg chg="add mod ord">
          <ac:chgData name="Megan U Hazen" userId="30e05359-b9e4-47f2-a3de-c678b6693530" providerId="ADAL" clId="{F71778A2-0B0A-4390-A922-1251D981ACF5}" dt="2026-05-08T20:52:12.313" v="1255" actId="1035"/>
          <ac:spMkLst>
            <pc:docMk/>
            <pc:sldMk cId="2653810714" sldId="371"/>
            <ac:spMk id="6" creationId="{7B28D334-4078-7F1F-3201-468ADDF79EBC}"/>
          </ac:spMkLst>
        </pc:spChg>
        <pc:spChg chg="add mod ord">
          <ac:chgData name="Megan U Hazen" userId="30e05359-b9e4-47f2-a3de-c678b6693530" providerId="ADAL" clId="{F71778A2-0B0A-4390-A922-1251D981ACF5}" dt="2026-05-08T20:52:12.313" v="1255" actId="1035"/>
          <ac:spMkLst>
            <pc:docMk/>
            <pc:sldMk cId="2653810714" sldId="371"/>
            <ac:spMk id="7" creationId="{61F169EF-09E2-524B-5473-4D4D11C4AC3D}"/>
          </ac:spMkLst>
        </pc:spChg>
        <pc:spChg chg="add mod">
          <ac:chgData name="Megan U Hazen" userId="30e05359-b9e4-47f2-a3de-c678b6693530" providerId="ADAL" clId="{F71778A2-0B0A-4390-A922-1251D981ACF5}" dt="2026-05-08T20:52:12.313" v="1255" actId="1035"/>
          <ac:spMkLst>
            <pc:docMk/>
            <pc:sldMk cId="2653810714" sldId="371"/>
            <ac:spMk id="10" creationId="{36CBDF39-0F07-F02E-1AED-E70AE8054446}"/>
          </ac:spMkLst>
        </pc:spChg>
        <pc:spChg chg="add mod">
          <ac:chgData name="Megan U Hazen" userId="30e05359-b9e4-47f2-a3de-c678b6693530" providerId="ADAL" clId="{F71778A2-0B0A-4390-A922-1251D981ACF5}" dt="2026-05-08T20:52:12.313" v="1255" actId="1035"/>
          <ac:spMkLst>
            <pc:docMk/>
            <pc:sldMk cId="2653810714" sldId="371"/>
            <ac:spMk id="11" creationId="{DB86463A-B3B2-D043-7D41-E1CD6C371582}"/>
          </ac:spMkLst>
        </pc:spChg>
        <pc:spChg chg="add mod">
          <ac:chgData name="Megan U Hazen" userId="30e05359-b9e4-47f2-a3de-c678b6693530" providerId="ADAL" clId="{F71778A2-0B0A-4390-A922-1251D981ACF5}" dt="2026-05-08T20:52:12.313" v="1255" actId="1035"/>
          <ac:spMkLst>
            <pc:docMk/>
            <pc:sldMk cId="2653810714" sldId="371"/>
            <ac:spMk id="12" creationId="{B089A2E8-038F-C731-8B39-986F6E6B3F68}"/>
          </ac:spMkLst>
        </pc:spChg>
        <pc:spChg chg="add mod">
          <ac:chgData name="Megan U Hazen" userId="30e05359-b9e4-47f2-a3de-c678b6693530" providerId="ADAL" clId="{F71778A2-0B0A-4390-A922-1251D981ACF5}" dt="2026-05-08T20:52:12.313" v="1255" actId="1035"/>
          <ac:spMkLst>
            <pc:docMk/>
            <pc:sldMk cId="2653810714" sldId="371"/>
            <ac:spMk id="13" creationId="{BFF6DDB5-798E-03B8-99BA-4164E610E618}"/>
          </ac:spMkLst>
        </pc:spChg>
        <pc:spChg chg="add mod">
          <ac:chgData name="Megan U Hazen" userId="30e05359-b9e4-47f2-a3de-c678b6693530" providerId="ADAL" clId="{F71778A2-0B0A-4390-A922-1251D981ACF5}" dt="2026-05-08T20:51:38.707" v="1241" actId="207"/>
          <ac:spMkLst>
            <pc:docMk/>
            <pc:sldMk cId="2653810714" sldId="371"/>
            <ac:spMk id="14" creationId="{FC2C3E36-4957-1234-835E-EAC32F807E48}"/>
          </ac:spMkLst>
        </pc:spChg>
      </pc:sldChg>
      <pc:sldChg chg="delSp modSp add mod">
        <pc:chgData name="Megan U Hazen" userId="30e05359-b9e4-47f2-a3de-c678b6693530" providerId="ADAL" clId="{F71778A2-0B0A-4390-A922-1251D981ACF5}" dt="2026-05-08T20:59:12.844" v="1697" actId="2711"/>
        <pc:sldMkLst>
          <pc:docMk/>
          <pc:sldMk cId="1439011294" sldId="372"/>
        </pc:sldMkLst>
        <pc:spChg chg="mod">
          <ac:chgData name="Megan U Hazen" userId="30e05359-b9e4-47f2-a3de-c678b6693530" providerId="ADAL" clId="{F71778A2-0B0A-4390-A922-1251D981ACF5}" dt="2026-05-08T20:52:40.595" v="1287" actId="20577"/>
          <ac:spMkLst>
            <pc:docMk/>
            <pc:sldMk cId="1439011294" sldId="372"/>
            <ac:spMk id="7" creationId="{86E8BCE9-2498-F160-22C5-A765D8A2BF02}"/>
          </ac:spMkLst>
        </pc:spChg>
        <pc:spChg chg="mod">
          <ac:chgData name="Megan U Hazen" userId="30e05359-b9e4-47f2-a3de-c678b6693530" providerId="ADAL" clId="{F71778A2-0B0A-4390-A922-1251D981ACF5}" dt="2026-05-08T20:53:36.047" v="1291" actId="255"/>
          <ac:spMkLst>
            <pc:docMk/>
            <pc:sldMk cId="1439011294" sldId="372"/>
            <ac:spMk id="18" creationId="{A63F2CCC-785F-02BF-4C92-6823BD114B9C}"/>
          </ac:spMkLst>
        </pc:spChg>
        <pc:spChg chg="mod">
          <ac:chgData name="Megan U Hazen" userId="30e05359-b9e4-47f2-a3de-c678b6693530" providerId="ADAL" clId="{F71778A2-0B0A-4390-A922-1251D981ACF5}" dt="2026-05-08T20:53:36.047" v="1291" actId="255"/>
          <ac:spMkLst>
            <pc:docMk/>
            <pc:sldMk cId="1439011294" sldId="372"/>
            <ac:spMk id="19" creationId="{8A49E3CC-171B-33B3-0B02-951E7C71CC06}"/>
          </ac:spMkLst>
        </pc:spChg>
        <pc:spChg chg="mod">
          <ac:chgData name="Megan U Hazen" userId="30e05359-b9e4-47f2-a3de-c678b6693530" providerId="ADAL" clId="{F71778A2-0B0A-4390-A922-1251D981ACF5}" dt="2026-05-08T20:53:36.047" v="1291" actId="255"/>
          <ac:spMkLst>
            <pc:docMk/>
            <pc:sldMk cId="1439011294" sldId="372"/>
            <ac:spMk id="22" creationId="{4B048ED8-38E3-F27E-6242-CE44B6115E26}"/>
          </ac:spMkLst>
        </pc:spChg>
        <pc:spChg chg="mod">
          <ac:chgData name="Megan U Hazen" userId="30e05359-b9e4-47f2-a3de-c678b6693530" providerId="ADAL" clId="{F71778A2-0B0A-4390-A922-1251D981ACF5}" dt="2026-05-08T20:53:36.047" v="1291" actId="255"/>
          <ac:spMkLst>
            <pc:docMk/>
            <pc:sldMk cId="1439011294" sldId="372"/>
            <ac:spMk id="56" creationId="{BC4E8F14-E8EE-9134-B67F-1AEF0E027BD4}"/>
          </ac:spMkLst>
        </pc:spChg>
        <pc:spChg chg="mod">
          <ac:chgData name="Megan U Hazen" userId="30e05359-b9e4-47f2-a3de-c678b6693530" providerId="ADAL" clId="{F71778A2-0B0A-4390-A922-1251D981ACF5}" dt="2026-05-08T20:53:36.047" v="1291" actId="255"/>
          <ac:spMkLst>
            <pc:docMk/>
            <pc:sldMk cId="1439011294" sldId="372"/>
            <ac:spMk id="73" creationId="{13AEC5B8-2F5C-AEDD-BC22-3682F98D10DB}"/>
          </ac:spMkLst>
        </pc:spChg>
        <pc:spChg chg="mod">
          <ac:chgData name="Megan U Hazen" userId="30e05359-b9e4-47f2-a3de-c678b6693530" providerId="ADAL" clId="{F71778A2-0B0A-4390-A922-1251D981ACF5}" dt="2026-05-08T20:59:12.844" v="1697" actId="2711"/>
          <ac:spMkLst>
            <pc:docMk/>
            <pc:sldMk cId="1439011294" sldId="372"/>
            <ac:spMk id="74" creationId="{2D99CBD9-4B46-1AC9-8C60-F5317AB86C5C}"/>
          </ac:spMkLst>
        </pc:spChg>
        <pc:spChg chg="mod">
          <ac:chgData name="Megan U Hazen" userId="30e05359-b9e4-47f2-a3de-c678b6693530" providerId="ADAL" clId="{F71778A2-0B0A-4390-A922-1251D981ACF5}" dt="2026-05-08T20:53:36.047" v="1291" actId="255"/>
          <ac:spMkLst>
            <pc:docMk/>
            <pc:sldMk cId="1439011294" sldId="372"/>
            <ac:spMk id="76" creationId="{20622AC2-759F-657E-F718-2A9436AE7A88}"/>
          </ac:spMkLst>
        </pc:spChg>
        <pc:spChg chg="mod">
          <ac:chgData name="Megan U Hazen" userId="30e05359-b9e4-47f2-a3de-c678b6693530" providerId="ADAL" clId="{F71778A2-0B0A-4390-A922-1251D981ACF5}" dt="2026-05-08T20:53:36.047" v="1291" actId="255"/>
          <ac:spMkLst>
            <pc:docMk/>
            <pc:sldMk cId="1439011294" sldId="372"/>
            <ac:spMk id="79" creationId="{3CD3DA38-606B-B806-36E4-5C5013AF303F}"/>
          </ac:spMkLst>
        </pc:spChg>
        <pc:spChg chg="mod">
          <ac:chgData name="Megan U Hazen" userId="30e05359-b9e4-47f2-a3de-c678b6693530" providerId="ADAL" clId="{F71778A2-0B0A-4390-A922-1251D981ACF5}" dt="2026-05-08T20:53:36.047" v="1291" actId="255"/>
          <ac:spMkLst>
            <pc:docMk/>
            <pc:sldMk cId="1439011294" sldId="372"/>
            <ac:spMk id="82" creationId="{4D59832D-8A0E-C869-42BF-A0846B9F60A1}"/>
          </ac:spMkLst>
        </pc:spChg>
        <pc:spChg chg="mod">
          <ac:chgData name="Megan U Hazen" userId="30e05359-b9e4-47f2-a3de-c678b6693530" providerId="ADAL" clId="{F71778A2-0B0A-4390-A922-1251D981ACF5}" dt="2026-05-08T20:53:36.047" v="1291" actId="255"/>
          <ac:spMkLst>
            <pc:docMk/>
            <pc:sldMk cId="1439011294" sldId="372"/>
            <ac:spMk id="84" creationId="{A4B9570F-4D06-D01C-762A-7253E0DFBB31}"/>
          </ac:spMkLst>
        </pc:spChg>
        <pc:spChg chg="mod">
          <ac:chgData name="Megan U Hazen" userId="30e05359-b9e4-47f2-a3de-c678b6693530" providerId="ADAL" clId="{F71778A2-0B0A-4390-A922-1251D981ACF5}" dt="2026-05-08T20:53:36.047" v="1291" actId="255"/>
          <ac:spMkLst>
            <pc:docMk/>
            <pc:sldMk cId="1439011294" sldId="372"/>
            <ac:spMk id="87" creationId="{E367D6E5-F109-2ABF-44CA-22D05141EF2F}"/>
          </ac:spMkLst>
        </pc:spChg>
        <pc:grpChg chg="mod">
          <ac:chgData name="Megan U Hazen" userId="30e05359-b9e4-47f2-a3de-c678b6693530" providerId="ADAL" clId="{F71778A2-0B0A-4390-A922-1251D981ACF5}" dt="2026-05-08T20:53:48.892" v="1292" actId="1076"/>
          <ac:grpSpMkLst>
            <pc:docMk/>
            <pc:sldMk cId="1439011294" sldId="372"/>
            <ac:grpSpMk id="69" creationId="{795E04B9-C8A4-EE58-4CF8-11D674608E07}"/>
          </ac:grpSpMkLst>
        </pc:grpChg>
      </pc:sldChg>
      <pc:sldChg chg="addSp delSp modSp add mod">
        <pc:chgData name="Megan U Hazen" userId="30e05359-b9e4-47f2-a3de-c678b6693530" providerId="ADAL" clId="{F71778A2-0B0A-4390-A922-1251D981ACF5}" dt="2026-05-08T21:02:47.315" v="1867" actId="20577"/>
        <pc:sldMkLst>
          <pc:docMk/>
          <pc:sldMk cId="924343934" sldId="373"/>
        </pc:sldMkLst>
        <pc:spChg chg="mod">
          <ac:chgData name="Megan U Hazen" userId="30e05359-b9e4-47f2-a3de-c678b6693530" providerId="ADAL" clId="{F71778A2-0B0A-4390-A922-1251D981ACF5}" dt="2026-05-08T21:02:40.211" v="1861" actId="20577"/>
          <ac:spMkLst>
            <pc:docMk/>
            <pc:sldMk cId="924343934" sldId="373"/>
            <ac:spMk id="4" creationId="{1288EC85-0922-6E54-4B35-271F16528FFF}"/>
          </ac:spMkLst>
        </pc:spChg>
        <pc:spChg chg="mod">
          <ac:chgData name="Megan U Hazen" userId="30e05359-b9e4-47f2-a3de-c678b6693530" providerId="ADAL" clId="{F71778A2-0B0A-4390-A922-1251D981ACF5}" dt="2026-05-08T21:00:12.494" v="1716" actId="1076"/>
          <ac:spMkLst>
            <pc:docMk/>
            <pc:sldMk cId="924343934" sldId="373"/>
            <ac:spMk id="7" creationId="{4C279516-9B8D-3910-C29A-389B8FAB92F2}"/>
          </ac:spMkLst>
        </pc:spChg>
        <pc:spChg chg="mod">
          <ac:chgData name="Megan U Hazen" userId="30e05359-b9e4-47f2-a3de-c678b6693530" providerId="ADAL" clId="{F71778A2-0B0A-4390-A922-1251D981ACF5}" dt="2026-05-08T21:02:42.769" v="1863" actId="20577"/>
          <ac:spMkLst>
            <pc:docMk/>
            <pc:sldMk cId="924343934" sldId="373"/>
            <ac:spMk id="8" creationId="{EF6EBCF2-BA11-EDB6-20AF-DB9E5255F2D0}"/>
          </ac:spMkLst>
        </pc:spChg>
        <pc:spChg chg="mod">
          <ac:chgData name="Megan U Hazen" userId="30e05359-b9e4-47f2-a3de-c678b6693530" providerId="ADAL" clId="{F71778A2-0B0A-4390-A922-1251D981ACF5}" dt="2026-05-08T21:02:47.315" v="1867" actId="20577"/>
          <ac:spMkLst>
            <pc:docMk/>
            <pc:sldMk cId="924343934" sldId="373"/>
            <ac:spMk id="9" creationId="{597F7ACB-2F08-10CA-8330-65D47ED687B2}"/>
          </ac:spMkLst>
        </pc:spChg>
        <pc:spChg chg="mod">
          <ac:chgData name="Megan U Hazen" userId="30e05359-b9e4-47f2-a3de-c678b6693530" providerId="ADAL" clId="{F71778A2-0B0A-4390-A922-1251D981ACF5}" dt="2026-05-08T21:02:45.093" v="1865" actId="20577"/>
          <ac:spMkLst>
            <pc:docMk/>
            <pc:sldMk cId="924343934" sldId="373"/>
            <ac:spMk id="10" creationId="{0951706D-0A2F-F5B0-FE01-1A57423D1995}"/>
          </ac:spMkLst>
        </pc:spChg>
        <pc:spChg chg="add mod">
          <ac:chgData name="Megan U Hazen" userId="30e05359-b9e4-47f2-a3de-c678b6693530" providerId="ADAL" clId="{F71778A2-0B0A-4390-A922-1251D981ACF5}" dt="2026-05-08T21:02:04.875" v="1853" actId="1076"/>
          <ac:spMkLst>
            <pc:docMk/>
            <pc:sldMk cId="924343934" sldId="373"/>
            <ac:spMk id="11" creationId="{6DC011BB-CBD4-6569-264D-BE1B198C6DB1}"/>
          </ac:spMkLst>
        </pc:spChg>
        <pc:spChg chg="add mod">
          <ac:chgData name="Megan U Hazen" userId="30e05359-b9e4-47f2-a3de-c678b6693530" providerId="ADAL" clId="{F71778A2-0B0A-4390-A922-1251D981ACF5}" dt="2026-05-08T21:02:23.103" v="1859" actId="14100"/>
          <ac:spMkLst>
            <pc:docMk/>
            <pc:sldMk cId="924343934" sldId="373"/>
            <ac:spMk id="12" creationId="{FB5A65D9-4253-131C-AA2D-F92AD9CF9D8E}"/>
          </ac:spMkLst>
        </pc:spChg>
        <pc:spChg chg="mod topLvl">
          <ac:chgData name="Megan U Hazen" userId="30e05359-b9e4-47f2-a3de-c678b6693530" providerId="ADAL" clId="{F71778A2-0B0A-4390-A922-1251D981ACF5}" dt="2026-05-08T21:01:05.260" v="1723" actId="164"/>
          <ac:spMkLst>
            <pc:docMk/>
            <pc:sldMk cId="924343934" sldId="373"/>
            <ac:spMk id="35" creationId="{0E2EEBD0-E9FA-05AD-C49C-6BCC621433D4}"/>
          </ac:spMkLst>
        </pc:spChg>
        <pc:spChg chg="mod topLvl">
          <ac:chgData name="Megan U Hazen" userId="30e05359-b9e4-47f2-a3de-c678b6693530" providerId="ADAL" clId="{F71778A2-0B0A-4390-A922-1251D981ACF5}" dt="2026-05-08T21:01:05.260" v="1723" actId="164"/>
          <ac:spMkLst>
            <pc:docMk/>
            <pc:sldMk cId="924343934" sldId="373"/>
            <ac:spMk id="36" creationId="{476C77B5-CD89-6F20-A492-E938EB8D8E41}"/>
          </ac:spMkLst>
        </pc:spChg>
        <pc:spChg chg="mod topLvl">
          <ac:chgData name="Megan U Hazen" userId="30e05359-b9e4-47f2-a3de-c678b6693530" providerId="ADAL" clId="{F71778A2-0B0A-4390-A922-1251D981ACF5}" dt="2026-05-08T21:01:05.260" v="1723" actId="164"/>
          <ac:spMkLst>
            <pc:docMk/>
            <pc:sldMk cId="924343934" sldId="373"/>
            <ac:spMk id="37" creationId="{D84E9685-57E6-643C-3316-007D1C2C1493}"/>
          </ac:spMkLst>
        </pc:spChg>
        <pc:spChg chg="mod topLvl">
          <ac:chgData name="Megan U Hazen" userId="30e05359-b9e4-47f2-a3de-c678b6693530" providerId="ADAL" clId="{F71778A2-0B0A-4390-A922-1251D981ACF5}" dt="2026-05-08T21:01:05.260" v="1723" actId="164"/>
          <ac:spMkLst>
            <pc:docMk/>
            <pc:sldMk cId="924343934" sldId="373"/>
            <ac:spMk id="57" creationId="{92EA4D08-5EC3-0722-66A2-CF582FB1B13F}"/>
          </ac:spMkLst>
        </pc:spChg>
        <pc:grpChg chg="add mod">
          <ac:chgData name="Megan U Hazen" userId="30e05359-b9e4-47f2-a3de-c678b6693530" providerId="ADAL" clId="{F71778A2-0B0A-4390-A922-1251D981ACF5}" dt="2026-05-08T21:01:07.624" v="1724" actId="1076"/>
          <ac:grpSpMkLst>
            <pc:docMk/>
            <pc:sldMk cId="924343934" sldId="373"/>
            <ac:grpSpMk id="2" creationId="{2F8AED78-6B01-68D4-158D-6C301405D5A0}"/>
          </ac:grpSpMkLst>
        </pc:grpChg>
        <pc:grpChg chg="add mod">
          <ac:chgData name="Megan U Hazen" userId="30e05359-b9e4-47f2-a3de-c678b6693530" providerId="ADAL" clId="{F71778A2-0B0A-4390-A922-1251D981ACF5}" dt="2026-05-08T21:01:29.335" v="1837" actId="1076"/>
          <ac:grpSpMkLst>
            <pc:docMk/>
            <pc:sldMk cId="924343934" sldId="373"/>
            <ac:grpSpMk id="3" creationId="{1E0A2D47-D8E9-B1F4-F70E-C31516D644B9}"/>
          </ac:grpSpMkLst>
        </pc:grpChg>
      </pc:sldChg>
      <pc:sldChg chg="addSp modSp add mod modAnim">
        <pc:chgData name="Megan U Hazen" userId="30e05359-b9e4-47f2-a3de-c678b6693530" providerId="ADAL" clId="{F71778A2-0B0A-4390-A922-1251D981ACF5}" dt="2026-05-08T21:28:58.399" v="2371" actId="1036"/>
        <pc:sldMkLst>
          <pc:docMk/>
          <pc:sldMk cId="1561983137" sldId="374"/>
        </pc:sldMkLst>
        <pc:spChg chg="mod">
          <ac:chgData name="Megan U Hazen" userId="30e05359-b9e4-47f2-a3de-c678b6693530" providerId="ADAL" clId="{F71778A2-0B0A-4390-A922-1251D981ACF5}" dt="2026-05-08T21:03:32.596" v="1881" actId="20577"/>
          <ac:spMkLst>
            <pc:docMk/>
            <pc:sldMk cId="1561983137" sldId="374"/>
            <ac:spMk id="7" creationId="{EA414E06-118F-1926-1034-749BE85EA738}"/>
          </ac:spMkLst>
        </pc:spChg>
        <pc:spChg chg="mod">
          <ac:chgData name="Megan U Hazen" userId="30e05359-b9e4-47f2-a3de-c678b6693530" providerId="ADAL" clId="{F71778A2-0B0A-4390-A922-1251D981ACF5}" dt="2026-05-08T21:18:09.516" v="2181" actId="20577"/>
          <ac:spMkLst>
            <pc:docMk/>
            <pc:sldMk cId="1561983137" sldId="374"/>
            <ac:spMk id="8" creationId="{9B1E8ADD-BA6E-E3D3-FB2B-FF3BC4C4C915}"/>
          </ac:spMkLst>
        </pc:spChg>
        <pc:spChg chg="mod">
          <ac:chgData name="Megan U Hazen" userId="30e05359-b9e4-47f2-a3de-c678b6693530" providerId="ADAL" clId="{F71778A2-0B0A-4390-A922-1251D981ACF5}" dt="2026-05-08T21:18:13.825" v="2183" actId="20577"/>
          <ac:spMkLst>
            <pc:docMk/>
            <pc:sldMk cId="1561983137" sldId="374"/>
            <ac:spMk id="10" creationId="{B25094AD-88E6-8E1B-11C7-6D2231BD0BEB}"/>
          </ac:spMkLst>
        </pc:spChg>
        <pc:spChg chg="mod">
          <ac:chgData name="Megan U Hazen" userId="30e05359-b9e4-47f2-a3de-c678b6693530" providerId="ADAL" clId="{F71778A2-0B0A-4390-A922-1251D981ACF5}" dt="2026-05-08T21:18:06.147" v="2179" actId="20577"/>
          <ac:spMkLst>
            <pc:docMk/>
            <pc:sldMk cId="1561983137" sldId="374"/>
            <ac:spMk id="11" creationId="{DF4C974E-8926-ADC7-BBAE-2015FAA1EC20}"/>
          </ac:spMkLst>
        </pc:spChg>
        <pc:spChg chg="mod">
          <ac:chgData name="Megan U Hazen" userId="30e05359-b9e4-47f2-a3de-c678b6693530" providerId="ADAL" clId="{F71778A2-0B0A-4390-A922-1251D981ACF5}" dt="2026-05-08T21:18:18.679" v="2187" actId="20577"/>
          <ac:spMkLst>
            <pc:docMk/>
            <pc:sldMk cId="1561983137" sldId="374"/>
            <ac:spMk id="12" creationId="{57DF3612-43BA-3346-F365-A71076462520}"/>
          </ac:spMkLst>
        </pc:spChg>
        <pc:spChg chg="add mod">
          <ac:chgData name="Megan U Hazen" userId="30e05359-b9e4-47f2-a3de-c678b6693530" providerId="ADAL" clId="{F71778A2-0B0A-4390-A922-1251D981ACF5}" dt="2026-05-08T21:28:58.399" v="2371" actId="1036"/>
          <ac:spMkLst>
            <pc:docMk/>
            <pc:sldMk cId="1561983137" sldId="374"/>
            <ac:spMk id="15" creationId="{36C133EE-D3FA-F786-798F-F1618E1D49B4}"/>
          </ac:spMkLst>
        </pc:spChg>
        <pc:spChg chg="add mod">
          <ac:chgData name="Megan U Hazen" userId="30e05359-b9e4-47f2-a3de-c678b6693530" providerId="ADAL" clId="{F71778A2-0B0A-4390-A922-1251D981ACF5}" dt="2026-05-08T21:28:58.399" v="2371" actId="1036"/>
          <ac:spMkLst>
            <pc:docMk/>
            <pc:sldMk cId="1561983137" sldId="374"/>
            <ac:spMk id="16" creationId="{EA6517E9-554E-B59D-1012-B7E8CF292198}"/>
          </ac:spMkLst>
        </pc:spChg>
        <pc:spChg chg="mod">
          <ac:chgData name="Megan U Hazen" userId="30e05359-b9e4-47f2-a3de-c678b6693530" providerId="ADAL" clId="{F71778A2-0B0A-4390-A922-1251D981ACF5}" dt="2026-05-08T21:18:03.766" v="2177" actId="20577"/>
          <ac:spMkLst>
            <pc:docMk/>
            <pc:sldMk cId="1561983137" sldId="374"/>
            <ac:spMk id="37" creationId="{DCC74CDB-92B0-FA41-17DE-9BE439CB07CB}"/>
          </ac:spMkLst>
        </pc:spChg>
        <pc:spChg chg="mod">
          <ac:chgData name="Megan U Hazen" userId="30e05359-b9e4-47f2-a3de-c678b6693530" providerId="ADAL" clId="{F71778A2-0B0A-4390-A922-1251D981ACF5}" dt="2026-05-08T21:28:37.363" v="2346" actId="14100"/>
          <ac:spMkLst>
            <pc:docMk/>
            <pc:sldMk cId="1561983137" sldId="374"/>
            <ac:spMk id="74" creationId="{57D17820-2888-6C9C-69F0-78B73E00B4A5}"/>
          </ac:spMkLst>
        </pc:spChg>
        <pc:graphicFrameChg chg="add mod modGraphic">
          <ac:chgData name="Megan U Hazen" userId="30e05359-b9e4-47f2-a3de-c678b6693530" providerId="ADAL" clId="{F71778A2-0B0A-4390-A922-1251D981ACF5}" dt="2026-05-08T21:28:58.399" v="2371" actId="1036"/>
          <ac:graphicFrameMkLst>
            <pc:docMk/>
            <pc:sldMk cId="1561983137" sldId="374"/>
            <ac:graphicFrameMk id="13" creationId="{C4C318E9-8471-9AEB-6F64-20E572417E05}"/>
          </ac:graphicFrameMkLst>
        </pc:graphicFrameChg>
        <pc:graphicFrameChg chg="add mod modGraphic">
          <ac:chgData name="Megan U Hazen" userId="30e05359-b9e4-47f2-a3de-c678b6693530" providerId="ADAL" clId="{F71778A2-0B0A-4390-A922-1251D981ACF5}" dt="2026-05-08T21:28:58.399" v="2371" actId="1036"/>
          <ac:graphicFrameMkLst>
            <pc:docMk/>
            <pc:sldMk cId="1561983137" sldId="374"/>
            <ac:graphicFrameMk id="14" creationId="{0BB6213A-B197-8D77-7D93-3B61F6C3AC76}"/>
          </ac:graphicFrameMkLst>
        </pc:graphicFrameChg>
      </pc:sldChg>
      <pc:sldChg chg="modSp add mod modAnim">
        <pc:chgData name="Megan U Hazen" userId="30e05359-b9e4-47f2-a3de-c678b6693530" providerId="ADAL" clId="{F71778A2-0B0A-4390-A922-1251D981ACF5}" dt="2026-05-08T21:29:31.362" v="2425" actId="20577"/>
        <pc:sldMkLst>
          <pc:docMk/>
          <pc:sldMk cId="3265369771" sldId="375"/>
        </pc:sldMkLst>
        <pc:spChg chg="mod">
          <ac:chgData name="Megan U Hazen" userId="30e05359-b9e4-47f2-a3de-c678b6693530" providerId="ADAL" clId="{F71778A2-0B0A-4390-A922-1251D981ACF5}" dt="2026-05-08T21:16:21.890" v="2175" actId="20577"/>
          <ac:spMkLst>
            <pc:docMk/>
            <pc:sldMk cId="3265369771" sldId="375"/>
            <ac:spMk id="7" creationId="{60237EC2-BE5C-4DF3-0D74-1F48EDD1052E}"/>
          </ac:spMkLst>
        </pc:spChg>
        <pc:spChg chg="mod">
          <ac:chgData name="Megan U Hazen" userId="30e05359-b9e4-47f2-a3de-c678b6693530" providerId="ADAL" clId="{F71778A2-0B0A-4390-A922-1251D981ACF5}" dt="2026-05-08T21:20:44.030" v="2259" actId="20577"/>
          <ac:spMkLst>
            <pc:docMk/>
            <pc:sldMk cId="3265369771" sldId="375"/>
            <ac:spMk id="8" creationId="{91634886-E7C0-DF08-B96C-68C7EB837BBC}"/>
          </ac:spMkLst>
        </pc:spChg>
        <pc:spChg chg="mod">
          <ac:chgData name="Megan U Hazen" userId="30e05359-b9e4-47f2-a3de-c678b6693530" providerId="ADAL" clId="{F71778A2-0B0A-4390-A922-1251D981ACF5}" dt="2026-05-08T21:21:00.926" v="2269" actId="20577"/>
          <ac:spMkLst>
            <pc:docMk/>
            <pc:sldMk cId="3265369771" sldId="375"/>
            <ac:spMk id="10" creationId="{635FC786-994A-575D-A79B-A310AD501F19}"/>
          </ac:spMkLst>
        </pc:spChg>
        <pc:spChg chg="mod">
          <ac:chgData name="Megan U Hazen" userId="30e05359-b9e4-47f2-a3de-c678b6693530" providerId="ADAL" clId="{F71778A2-0B0A-4390-A922-1251D981ACF5}" dt="2026-05-08T21:20:56.355" v="2265" actId="20577"/>
          <ac:spMkLst>
            <pc:docMk/>
            <pc:sldMk cId="3265369771" sldId="375"/>
            <ac:spMk id="11" creationId="{F60EB5A9-A090-CFE6-AA72-A2E3FCCAEDAD}"/>
          </ac:spMkLst>
        </pc:spChg>
        <pc:spChg chg="mod">
          <ac:chgData name="Megan U Hazen" userId="30e05359-b9e4-47f2-a3de-c678b6693530" providerId="ADAL" clId="{F71778A2-0B0A-4390-A922-1251D981ACF5}" dt="2026-05-08T21:21:10.344" v="2273" actId="20577"/>
          <ac:spMkLst>
            <pc:docMk/>
            <pc:sldMk cId="3265369771" sldId="375"/>
            <ac:spMk id="12" creationId="{4A6D6056-B6F3-9323-38B9-4AF4B9857331}"/>
          </ac:spMkLst>
        </pc:spChg>
        <pc:spChg chg="mod">
          <ac:chgData name="Megan U Hazen" userId="30e05359-b9e4-47f2-a3de-c678b6693530" providerId="ADAL" clId="{F71778A2-0B0A-4390-A922-1251D981ACF5}" dt="2026-05-08T21:29:08.094" v="2386" actId="1036"/>
          <ac:spMkLst>
            <pc:docMk/>
            <pc:sldMk cId="3265369771" sldId="375"/>
            <ac:spMk id="15" creationId="{99DB21AD-784D-4975-BF79-9592E746BD70}"/>
          </ac:spMkLst>
        </pc:spChg>
        <pc:spChg chg="mod">
          <ac:chgData name="Megan U Hazen" userId="30e05359-b9e4-47f2-a3de-c678b6693530" providerId="ADAL" clId="{F71778A2-0B0A-4390-A922-1251D981ACF5}" dt="2026-05-08T21:29:08.094" v="2386" actId="1036"/>
          <ac:spMkLst>
            <pc:docMk/>
            <pc:sldMk cId="3265369771" sldId="375"/>
            <ac:spMk id="16" creationId="{D72FF966-2E99-8892-9116-796831B859C9}"/>
          </ac:spMkLst>
        </pc:spChg>
        <pc:spChg chg="mod">
          <ac:chgData name="Megan U Hazen" userId="30e05359-b9e4-47f2-a3de-c678b6693530" providerId="ADAL" clId="{F71778A2-0B0A-4390-A922-1251D981ACF5}" dt="2026-05-08T21:20:33.943" v="2255" actId="20577"/>
          <ac:spMkLst>
            <pc:docMk/>
            <pc:sldMk cId="3265369771" sldId="375"/>
            <ac:spMk id="37" creationId="{84D3687F-7760-CBE3-F12B-60A70B106D55}"/>
          </ac:spMkLst>
        </pc:spChg>
        <pc:spChg chg="mod">
          <ac:chgData name="Megan U Hazen" userId="30e05359-b9e4-47f2-a3de-c678b6693530" providerId="ADAL" clId="{F71778A2-0B0A-4390-A922-1251D981ACF5}" dt="2026-05-08T21:21:05.121" v="2271" actId="20577"/>
          <ac:spMkLst>
            <pc:docMk/>
            <pc:sldMk cId="3265369771" sldId="375"/>
            <ac:spMk id="57" creationId="{5D667AFE-D46C-258D-51E2-EE992869D72B}"/>
          </ac:spMkLst>
        </pc:spChg>
        <pc:spChg chg="mod">
          <ac:chgData name="Megan U Hazen" userId="30e05359-b9e4-47f2-a3de-c678b6693530" providerId="ADAL" clId="{F71778A2-0B0A-4390-A922-1251D981ACF5}" dt="2026-05-08T21:29:31.362" v="2425" actId="20577"/>
          <ac:spMkLst>
            <pc:docMk/>
            <pc:sldMk cId="3265369771" sldId="375"/>
            <ac:spMk id="74" creationId="{D5B0C206-A89D-7DFF-2CF7-9E533B2B67B7}"/>
          </ac:spMkLst>
        </pc:spChg>
        <pc:graphicFrameChg chg="mod modGraphic">
          <ac:chgData name="Megan U Hazen" userId="30e05359-b9e4-47f2-a3de-c678b6693530" providerId="ADAL" clId="{F71778A2-0B0A-4390-A922-1251D981ACF5}" dt="2026-05-08T21:29:08.094" v="2386" actId="1036"/>
          <ac:graphicFrameMkLst>
            <pc:docMk/>
            <pc:sldMk cId="3265369771" sldId="375"/>
            <ac:graphicFrameMk id="13" creationId="{0D37603E-3E78-0FF9-D314-40994CAABE74}"/>
          </ac:graphicFrameMkLst>
        </pc:graphicFrameChg>
        <pc:graphicFrameChg chg="mod modGraphic">
          <ac:chgData name="Megan U Hazen" userId="30e05359-b9e4-47f2-a3de-c678b6693530" providerId="ADAL" clId="{F71778A2-0B0A-4390-A922-1251D981ACF5}" dt="2026-05-08T21:29:08.094" v="2386" actId="1036"/>
          <ac:graphicFrameMkLst>
            <pc:docMk/>
            <pc:sldMk cId="3265369771" sldId="375"/>
            <ac:graphicFrameMk id="14" creationId="{5528953C-0D60-ACC0-9E95-BF7B6119866C}"/>
          </ac:graphicFrameMkLst>
        </pc:graphicFrameChg>
      </pc:sldChg>
      <pc:sldChg chg="delSp modSp add mod">
        <pc:chgData name="Megan U Hazen" userId="30e05359-b9e4-47f2-a3de-c678b6693530" providerId="ADAL" clId="{F71778A2-0B0A-4390-A922-1251D981ACF5}" dt="2026-05-08T21:42:20.999" v="2707" actId="20577"/>
        <pc:sldMkLst>
          <pc:docMk/>
          <pc:sldMk cId="185949159" sldId="376"/>
        </pc:sldMkLst>
        <pc:spChg chg="mod">
          <ac:chgData name="Megan U Hazen" userId="30e05359-b9e4-47f2-a3de-c678b6693530" providerId="ADAL" clId="{F71778A2-0B0A-4390-A922-1251D981ACF5}" dt="2026-05-08T21:30:05.233" v="2427" actId="20577"/>
          <ac:spMkLst>
            <pc:docMk/>
            <pc:sldMk cId="185949159" sldId="376"/>
            <ac:spMk id="7" creationId="{2C45D0DE-9209-B2B9-6EA3-F835CA8CD7DB}"/>
          </ac:spMkLst>
        </pc:spChg>
        <pc:spChg chg="mod">
          <ac:chgData name="Megan U Hazen" userId="30e05359-b9e4-47f2-a3de-c678b6693530" providerId="ADAL" clId="{F71778A2-0B0A-4390-A922-1251D981ACF5}" dt="2026-05-08T21:31:35.330" v="2445" actId="20577"/>
          <ac:spMkLst>
            <pc:docMk/>
            <pc:sldMk cId="185949159" sldId="376"/>
            <ac:spMk id="9" creationId="{347E1C46-A97D-051C-3FBF-A9C2F8EBFB70}"/>
          </ac:spMkLst>
        </pc:spChg>
        <pc:spChg chg="mod">
          <ac:chgData name="Megan U Hazen" userId="30e05359-b9e4-47f2-a3de-c678b6693530" providerId="ADAL" clId="{F71778A2-0B0A-4390-A922-1251D981ACF5}" dt="2026-05-08T21:31:22.887" v="2443" actId="20577"/>
          <ac:spMkLst>
            <pc:docMk/>
            <pc:sldMk cId="185949159" sldId="376"/>
            <ac:spMk id="10" creationId="{E21D6016-8A71-C01C-EA23-6076DCEC0DC0}"/>
          </ac:spMkLst>
        </pc:spChg>
        <pc:spChg chg="mod">
          <ac:chgData name="Megan U Hazen" userId="30e05359-b9e4-47f2-a3de-c678b6693530" providerId="ADAL" clId="{F71778A2-0B0A-4390-A922-1251D981ACF5}" dt="2026-05-08T21:31:42.434" v="2447" actId="20577"/>
          <ac:spMkLst>
            <pc:docMk/>
            <pc:sldMk cId="185949159" sldId="376"/>
            <ac:spMk id="11" creationId="{F025B9B2-6D46-3B28-8FDE-E9C91AE6F8B7}"/>
          </ac:spMkLst>
        </pc:spChg>
        <pc:spChg chg="mod">
          <ac:chgData name="Megan U Hazen" userId="30e05359-b9e4-47f2-a3de-c678b6693530" providerId="ADAL" clId="{F71778A2-0B0A-4390-A922-1251D981ACF5}" dt="2026-05-08T21:31:45.457" v="2449" actId="20577"/>
          <ac:spMkLst>
            <pc:docMk/>
            <pc:sldMk cId="185949159" sldId="376"/>
            <ac:spMk id="12" creationId="{359B3D9D-6760-F457-F97D-9A902A118B97}"/>
          </ac:spMkLst>
        </pc:spChg>
        <pc:spChg chg="mod">
          <ac:chgData name="Megan U Hazen" userId="30e05359-b9e4-47f2-a3de-c678b6693530" providerId="ADAL" clId="{F71778A2-0B0A-4390-A922-1251D981ACF5}" dt="2026-05-08T21:41:56.367" v="2619" actId="20577"/>
          <ac:spMkLst>
            <pc:docMk/>
            <pc:sldMk cId="185949159" sldId="376"/>
            <ac:spMk id="16" creationId="{9AA3B052-3956-7F22-01FE-29AF45AED5A8}"/>
          </ac:spMkLst>
        </pc:spChg>
        <pc:spChg chg="mod">
          <ac:chgData name="Megan U Hazen" userId="30e05359-b9e4-47f2-a3de-c678b6693530" providerId="ADAL" clId="{F71778A2-0B0A-4390-A922-1251D981ACF5}" dt="2026-05-08T21:30:15.388" v="2429" actId="20577"/>
          <ac:spMkLst>
            <pc:docMk/>
            <pc:sldMk cId="185949159" sldId="376"/>
            <ac:spMk id="36" creationId="{4B73A021-B62E-E576-6841-27628A7F0345}"/>
          </ac:spMkLst>
        </pc:spChg>
        <pc:spChg chg="mod">
          <ac:chgData name="Megan U Hazen" userId="30e05359-b9e4-47f2-a3de-c678b6693530" providerId="ADAL" clId="{F71778A2-0B0A-4390-A922-1251D981ACF5}" dt="2026-05-08T21:31:16.081" v="2441" actId="20577"/>
          <ac:spMkLst>
            <pc:docMk/>
            <pc:sldMk cId="185949159" sldId="376"/>
            <ac:spMk id="37" creationId="{C3E2D6A5-017E-0079-8E9B-1C291EC30656}"/>
          </ac:spMkLst>
        </pc:spChg>
        <pc:spChg chg="mod">
          <ac:chgData name="Megan U Hazen" userId="30e05359-b9e4-47f2-a3de-c678b6693530" providerId="ADAL" clId="{F71778A2-0B0A-4390-A922-1251D981ACF5}" dt="2026-05-08T21:42:20.999" v="2707" actId="20577"/>
          <ac:spMkLst>
            <pc:docMk/>
            <pc:sldMk cId="185949159" sldId="376"/>
            <ac:spMk id="74" creationId="{4780168A-9D0E-9056-D2AB-AC46A6749B4E}"/>
          </ac:spMkLst>
        </pc:spChg>
        <pc:graphicFrameChg chg="modGraphic">
          <ac:chgData name="Megan U Hazen" userId="30e05359-b9e4-47f2-a3de-c678b6693530" providerId="ADAL" clId="{F71778A2-0B0A-4390-A922-1251D981ACF5}" dt="2026-05-08T21:41:51.354" v="2617" actId="20577"/>
          <ac:graphicFrameMkLst>
            <pc:docMk/>
            <pc:sldMk cId="185949159" sldId="376"/>
            <ac:graphicFrameMk id="14" creationId="{0A3BE65C-A83A-6532-CDD5-C57FB7BF2F13}"/>
          </ac:graphicFrameMkLst>
        </pc:graphicFrameChg>
      </pc:sldChg>
      <pc:sldChg chg="modSp add mod">
        <pc:chgData name="Megan U Hazen" userId="30e05359-b9e4-47f2-a3de-c678b6693530" providerId="ADAL" clId="{F71778A2-0B0A-4390-A922-1251D981ACF5}" dt="2026-05-08T21:50:56.948" v="3005" actId="20577"/>
        <pc:sldMkLst>
          <pc:docMk/>
          <pc:sldMk cId="3914203084" sldId="377"/>
        </pc:sldMkLst>
        <pc:spChg chg="mod">
          <ac:chgData name="Megan U Hazen" userId="30e05359-b9e4-47f2-a3de-c678b6693530" providerId="ADAL" clId="{F71778A2-0B0A-4390-A922-1251D981ACF5}" dt="2026-05-08T21:45:01.397" v="2747" actId="20577"/>
          <ac:spMkLst>
            <pc:docMk/>
            <pc:sldMk cId="3914203084" sldId="377"/>
            <ac:spMk id="4" creationId="{980F09F5-D189-6D8B-4840-8511FC21B90C}"/>
          </ac:spMkLst>
        </pc:spChg>
        <pc:spChg chg="mod">
          <ac:chgData name="Megan U Hazen" userId="30e05359-b9e4-47f2-a3de-c678b6693530" providerId="ADAL" clId="{F71778A2-0B0A-4390-A922-1251D981ACF5}" dt="2026-05-08T21:44:27.205" v="2739" actId="20577"/>
          <ac:spMkLst>
            <pc:docMk/>
            <pc:sldMk cId="3914203084" sldId="377"/>
            <ac:spMk id="7" creationId="{BF3A7DE2-8CFA-D809-8880-1D6F229908EB}"/>
          </ac:spMkLst>
        </pc:spChg>
        <pc:spChg chg="mod">
          <ac:chgData name="Megan U Hazen" userId="30e05359-b9e4-47f2-a3de-c678b6693530" providerId="ADAL" clId="{F71778A2-0B0A-4390-A922-1251D981ACF5}" dt="2026-05-08T21:45:05.408" v="2749" actId="20577"/>
          <ac:spMkLst>
            <pc:docMk/>
            <pc:sldMk cId="3914203084" sldId="377"/>
            <ac:spMk id="9" creationId="{F3C66A53-EC6E-8D73-ED1C-AD999BBF74A3}"/>
          </ac:spMkLst>
        </pc:spChg>
        <pc:spChg chg="mod">
          <ac:chgData name="Megan U Hazen" userId="30e05359-b9e4-47f2-a3de-c678b6693530" providerId="ADAL" clId="{F71778A2-0B0A-4390-A922-1251D981ACF5}" dt="2026-05-08T21:44:58.111" v="2745" actId="20577"/>
          <ac:spMkLst>
            <pc:docMk/>
            <pc:sldMk cId="3914203084" sldId="377"/>
            <ac:spMk id="11" creationId="{56D7505B-A44B-5474-F320-F97625D0619A}"/>
          </ac:spMkLst>
        </pc:spChg>
        <pc:spChg chg="mod">
          <ac:chgData name="Megan U Hazen" userId="30e05359-b9e4-47f2-a3de-c678b6693530" providerId="ADAL" clId="{F71778A2-0B0A-4390-A922-1251D981ACF5}" dt="2026-05-08T21:45:09.986" v="2752" actId="20577"/>
          <ac:spMkLst>
            <pc:docMk/>
            <pc:sldMk cId="3914203084" sldId="377"/>
            <ac:spMk id="12" creationId="{07DB46E1-3736-D60B-5EAB-BAAAAB57C897}"/>
          </ac:spMkLst>
        </pc:spChg>
        <pc:spChg chg="mod">
          <ac:chgData name="Megan U Hazen" userId="30e05359-b9e4-47f2-a3de-c678b6693530" providerId="ADAL" clId="{F71778A2-0B0A-4390-A922-1251D981ACF5}" dt="2026-05-08T21:49:39.878" v="2951" actId="1076"/>
          <ac:spMkLst>
            <pc:docMk/>
            <pc:sldMk cId="3914203084" sldId="377"/>
            <ac:spMk id="16" creationId="{411B4491-B74B-C2C7-660D-F0C1C4DA3D5D}"/>
          </ac:spMkLst>
        </pc:spChg>
        <pc:spChg chg="mod">
          <ac:chgData name="Megan U Hazen" userId="30e05359-b9e4-47f2-a3de-c678b6693530" providerId="ADAL" clId="{F71778A2-0B0A-4390-A922-1251D981ACF5}" dt="2026-05-08T21:44:53.738" v="2743" actId="20577"/>
          <ac:spMkLst>
            <pc:docMk/>
            <pc:sldMk cId="3914203084" sldId="377"/>
            <ac:spMk id="37" creationId="{384E160B-A12A-4CD0-9BEE-C5743F76F20E}"/>
          </ac:spMkLst>
        </pc:spChg>
        <pc:spChg chg="mod">
          <ac:chgData name="Megan U Hazen" userId="30e05359-b9e4-47f2-a3de-c678b6693530" providerId="ADAL" clId="{F71778A2-0B0A-4390-A922-1251D981ACF5}" dt="2026-05-08T21:44:48.914" v="2741" actId="20577"/>
          <ac:spMkLst>
            <pc:docMk/>
            <pc:sldMk cId="3914203084" sldId="377"/>
            <ac:spMk id="57" creationId="{1D17BCEE-03ED-142D-4A54-4047493B817A}"/>
          </ac:spMkLst>
        </pc:spChg>
        <pc:spChg chg="mod">
          <ac:chgData name="Megan U Hazen" userId="30e05359-b9e4-47f2-a3de-c678b6693530" providerId="ADAL" clId="{F71778A2-0B0A-4390-A922-1251D981ACF5}" dt="2026-05-08T21:50:56.948" v="3005" actId="20577"/>
          <ac:spMkLst>
            <pc:docMk/>
            <pc:sldMk cId="3914203084" sldId="377"/>
            <ac:spMk id="74" creationId="{4F3A457E-8524-B93F-EA4C-C65A976EA105}"/>
          </ac:spMkLst>
        </pc:spChg>
        <pc:graphicFrameChg chg="modGraphic">
          <ac:chgData name="Megan U Hazen" userId="30e05359-b9e4-47f2-a3de-c678b6693530" providerId="ADAL" clId="{F71778A2-0B0A-4390-A922-1251D981ACF5}" dt="2026-05-08T21:48:59.207" v="2915" actId="20577"/>
          <ac:graphicFrameMkLst>
            <pc:docMk/>
            <pc:sldMk cId="3914203084" sldId="377"/>
            <ac:graphicFrameMk id="14" creationId="{89BBAD86-E868-D9C8-467E-892E9F17F576}"/>
          </ac:graphicFrameMkLst>
        </pc:graphicFrameChg>
      </pc:sldChg>
      <pc:sldChg chg="addSp delSp modSp new mod modClrScheme modAnim chgLayout modNotesTx">
        <pc:chgData name="Megan U Hazen" userId="30e05359-b9e4-47f2-a3de-c678b6693530" providerId="ADAL" clId="{F71778A2-0B0A-4390-A922-1251D981ACF5}" dt="2026-05-08T21:59:14.276" v="3352" actId="20577"/>
        <pc:sldMkLst>
          <pc:docMk/>
          <pc:sldMk cId="3998797984" sldId="378"/>
        </pc:sldMkLst>
        <pc:spChg chg="mod ord">
          <ac:chgData name="Megan U Hazen" userId="30e05359-b9e4-47f2-a3de-c678b6693530" providerId="ADAL" clId="{F71778A2-0B0A-4390-A922-1251D981ACF5}" dt="2026-05-08T21:52:26.110" v="3066" actId="700"/>
          <ac:spMkLst>
            <pc:docMk/>
            <pc:sldMk cId="3998797984" sldId="378"/>
            <ac:spMk id="2" creationId="{4F86C792-DB7B-743D-6A43-CB23E6C4BAB6}"/>
          </ac:spMkLst>
        </pc:spChg>
        <pc:spChg chg="mod ord">
          <ac:chgData name="Megan U Hazen" userId="30e05359-b9e4-47f2-a3de-c678b6693530" providerId="ADAL" clId="{F71778A2-0B0A-4390-A922-1251D981ACF5}" dt="2026-05-08T21:52:26.110" v="3066" actId="700"/>
          <ac:spMkLst>
            <pc:docMk/>
            <pc:sldMk cId="3998797984" sldId="378"/>
            <ac:spMk id="4" creationId="{88ACCB58-CCDB-EFDF-BBC9-3AA5D214A471}"/>
          </ac:spMkLst>
        </pc:spChg>
        <pc:spChg chg="mod ord">
          <ac:chgData name="Megan U Hazen" userId="30e05359-b9e4-47f2-a3de-c678b6693530" providerId="ADAL" clId="{F71778A2-0B0A-4390-A922-1251D981ACF5}" dt="2026-05-08T21:52:26.110" v="3066" actId="700"/>
          <ac:spMkLst>
            <pc:docMk/>
            <pc:sldMk cId="3998797984" sldId="378"/>
            <ac:spMk id="5" creationId="{D721301A-6140-1016-9907-7D493F0AF7FE}"/>
          </ac:spMkLst>
        </pc:spChg>
        <pc:spChg chg="add mod ord">
          <ac:chgData name="Megan U Hazen" userId="30e05359-b9e4-47f2-a3de-c678b6693530" providerId="ADAL" clId="{F71778A2-0B0A-4390-A922-1251D981ACF5}" dt="2026-05-08T21:52:31.509" v="3076" actId="27636"/>
          <ac:spMkLst>
            <pc:docMk/>
            <pc:sldMk cId="3998797984" sldId="378"/>
            <ac:spMk id="6" creationId="{0A9EFB3F-59B3-9A18-D954-8D18161524EB}"/>
          </ac:spMkLst>
        </pc:spChg>
        <pc:spChg chg="add mod">
          <ac:chgData name="Megan U Hazen" userId="30e05359-b9e4-47f2-a3de-c678b6693530" providerId="ADAL" clId="{F71778A2-0B0A-4390-A922-1251D981ACF5}" dt="2026-05-08T21:54:56.274" v="3102" actId="14100"/>
          <ac:spMkLst>
            <pc:docMk/>
            <pc:sldMk cId="3998797984" sldId="378"/>
            <ac:spMk id="9" creationId="{64C80CA6-F80A-2ECD-117E-8647E9FF7586}"/>
          </ac:spMkLst>
        </pc:spChg>
        <pc:spChg chg="add mod">
          <ac:chgData name="Megan U Hazen" userId="30e05359-b9e4-47f2-a3de-c678b6693530" providerId="ADAL" clId="{F71778A2-0B0A-4390-A922-1251D981ACF5}" dt="2026-05-08T21:56:24.957" v="3225" actId="20577"/>
          <ac:spMkLst>
            <pc:docMk/>
            <pc:sldMk cId="3998797984" sldId="378"/>
            <ac:spMk id="11" creationId="{5D0F3661-EA26-D743-CC20-5BC743CF291D}"/>
          </ac:spMkLst>
        </pc:spChg>
        <pc:spChg chg="add mod">
          <ac:chgData name="Megan U Hazen" userId="30e05359-b9e4-47f2-a3de-c678b6693530" providerId="ADAL" clId="{F71778A2-0B0A-4390-A922-1251D981ACF5}" dt="2026-05-08T21:57:23.731" v="3299" actId="20577"/>
          <ac:spMkLst>
            <pc:docMk/>
            <pc:sldMk cId="3998797984" sldId="378"/>
            <ac:spMk id="13" creationId="{27E6B615-7FF6-9BE7-A2EB-95F51B129DB1}"/>
          </ac:spMkLst>
        </pc:spChg>
        <pc:spChg chg="add mod">
          <ac:chgData name="Megan U Hazen" userId="30e05359-b9e4-47f2-a3de-c678b6693530" providerId="ADAL" clId="{F71778A2-0B0A-4390-A922-1251D981ACF5}" dt="2026-05-08T21:58:20.849" v="3318" actId="20577"/>
          <ac:spMkLst>
            <pc:docMk/>
            <pc:sldMk cId="3998797984" sldId="378"/>
            <ac:spMk id="15" creationId="{B2001E26-031E-9937-C88E-5170FD769324}"/>
          </ac:spMkLst>
        </pc:spChg>
        <pc:graphicFrameChg chg="add mod modGraphic">
          <ac:chgData name="Megan U Hazen" userId="30e05359-b9e4-47f2-a3de-c678b6693530" providerId="ADAL" clId="{F71778A2-0B0A-4390-A922-1251D981ACF5}" dt="2026-05-08T21:54:06.085" v="3096" actId="20577"/>
          <ac:graphicFrameMkLst>
            <pc:docMk/>
            <pc:sldMk cId="3998797984" sldId="378"/>
            <ac:graphicFrameMk id="8" creationId="{97EAC60D-ED18-8A7D-211E-86EBDFF9B22A}"/>
          </ac:graphicFrameMkLst>
        </pc:graphicFrameChg>
        <pc:graphicFrameChg chg="add mod modGraphic">
          <ac:chgData name="Megan U Hazen" userId="30e05359-b9e4-47f2-a3de-c678b6693530" providerId="ADAL" clId="{F71778A2-0B0A-4390-A922-1251D981ACF5}" dt="2026-05-08T21:56:19.816" v="3222" actId="20577"/>
          <ac:graphicFrameMkLst>
            <pc:docMk/>
            <pc:sldMk cId="3998797984" sldId="378"/>
            <ac:graphicFrameMk id="10" creationId="{6C1F3F86-3F2D-1DC5-273F-0F4B27935B0D}"/>
          </ac:graphicFrameMkLst>
        </pc:graphicFrameChg>
        <pc:graphicFrameChg chg="add mod modGraphic">
          <ac:chgData name="Megan U Hazen" userId="30e05359-b9e4-47f2-a3de-c678b6693530" providerId="ADAL" clId="{F71778A2-0B0A-4390-A922-1251D981ACF5}" dt="2026-05-08T21:57:14.801" v="3296" actId="20577"/>
          <ac:graphicFrameMkLst>
            <pc:docMk/>
            <pc:sldMk cId="3998797984" sldId="378"/>
            <ac:graphicFrameMk id="12" creationId="{D4CF8DB3-2F59-C3EB-57F3-E120995F2397}"/>
          </ac:graphicFrameMkLst>
        </pc:graphicFrameChg>
        <pc:graphicFrameChg chg="add mod modGraphic">
          <ac:chgData name="Megan U Hazen" userId="30e05359-b9e4-47f2-a3de-c678b6693530" providerId="ADAL" clId="{F71778A2-0B0A-4390-A922-1251D981ACF5}" dt="2026-05-08T21:58:15.102" v="3317" actId="20577"/>
          <ac:graphicFrameMkLst>
            <pc:docMk/>
            <pc:sldMk cId="3998797984" sldId="378"/>
            <ac:graphicFrameMk id="14" creationId="{CA78DD98-367A-B805-AB93-B877FB00224F}"/>
          </ac:graphicFrameMkLst>
        </pc:graphicFrameChg>
      </pc:sldChg>
      <pc:sldChg chg="modSp new mod">
        <pc:chgData name="Megan U Hazen" userId="30e05359-b9e4-47f2-a3de-c678b6693530" providerId="ADAL" clId="{F71778A2-0B0A-4390-A922-1251D981ACF5}" dt="2026-05-08T22:42:10.658" v="3419" actId="20577"/>
        <pc:sldMkLst>
          <pc:docMk/>
          <pc:sldMk cId="3394152644" sldId="379"/>
        </pc:sldMkLst>
        <pc:spChg chg="mod">
          <ac:chgData name="Megan U Hazen" userId="30e05359-b9e4-47f2-a3de-c678b6693530" providerId="ADAL" clId="{F71778A2-0B0A-4390-A922-1251D981ACF5}" dt="2026-05-08T21:59:37.059" v="3381" actId="313"/>
          <ac:spMkLst>
            <pc:docMk/>
            <pc:sldMk cId="3394152644" sldId="379"/>
            <ac:spMk id="2" creationId="{50C31D57-BC58-924D-E192-ECFAF711C838}"/>
          </ac:spMkLst>
        </pc:spChg>
        <pc:spChg chg="mod">
          <ac:chgData name="Megan U Hazen" userId="30e05359-b9e4-47f2-a3de-c678b6693530" providerId="ADAL" clId="{F71778A2-0B0A-4390-A922-1251D981ACF5}" dt="2026-05-08T22:42:06.163" v="3416" actId="27636"/>
          <ac:spMkLst>
            <pc:docMk/>
            <pc:sldMk cId="3394152644" sldId="379"/>
            <ac:spMk id="3" creationId="{4F6931FA-2FC1-F06E-52DD-7F9A859F637A}"/>
          </ac:spMkLst>
        </pc:spChg>
        <pc:spChg chg="mod">
          <ac:chgData name="Megan U Hazen" userId="30e05359-b9e4-47f2-a3de-c678b6693530" providerId="ADAL" clId="{F71778A2-0B0A-4390-A922-1251D981ACF5}" dt="2026-05-08T22:42:10.658" v="3419" actId="20577"/>
          <ac:spMkLst>
            <pc:docMk/>
            <pc:sldMk cId="3394152644" sldId="379"/>
            <ac:spMk id="4" creationId="{35D8454F-7192-B20C-D9CA-80ECED870B37}"/>
          </ac:spMkLst>
        </pc:spChg>
      </pc:sldChg>
      <pc:sldChg chg="addSp delSp modSp new mod modClrScheme chgLayout">
        <pc:chgData name="Megan U Hazen" userId="30e05359-b9e4-47f2-a3de-c678b6693530" providerId="ADAL" clId="{F71778A2-0B0A-4390-A922-1251D981ACF5}" dt="2026-05-08T23:27:01.513" v="3470" actId="947"/>
        <pc:sldMkLst>
          <pc:docMk/>
          <pc:sldMk cId="1053081527" sldId="380"/>
        </pc:sldMkLst>
        <pc:spChg chg="mod ord">
          <ac:chgData name="Megan U Hazen" userId="30e05359-b9e4-47f2-a3de-c678b6693530" providerId="ADAL" clId="{F71778A2-0B0A-4390-A922-1251D981ACF5}" dt="2026-05-08T23:25:04.106" v="3459" actId="700"/>
          <ac:spMkLst>
            <pc:docMk/>
            <pc:sldMk cId="1053081527" sldId="380"/>
            <ac:spMk id="2" creationId="{E591BE1C-D523-CB7C-DF52-58D9B74B3899}"/>
          </ac:spMkLst>
        </pc:spChg>
        <pc:spChg chg="mod ord">
          <ac:chgData name="Megan U Hazen" userId="30e05359-b9e4-47f2-a3de-c678b6693530" providerId="ADAL" clId="{F71778A2-0B0A-4390-A922-1251D981ACF5}" dt="2026-05-08T23:25:04.106" v="3459" actId="700"/>
          <ac:spMkLst>
            <pc:docMk/>
            <pc:sldMk cId="1053081527" sldId="380"/>
            <ac:spMk id="5" creationId="{211EDEE0-6C86-EC3A-3A34-921B0A98CBD5}"/>
          </ac:spMkLst>
        </pc:spChg>
        <pc:spChg chg="mod ord">
          <ac:chgData name="Megan U Hazen" userId="30e05359-b9e4-47f2-a3de-c678b6693530" providerId="ADAL" clId="{F71778A2-0B0A-4390-A922-1251D981ACF5}" dt="2026-05-08T23:25:04.106" v="3459" actId="700"/>
          <ac:spMkLst>
            <pc:docMk/>
            <pc:sldMk cId="1053081527" sldId="380"/>
            <ac:spMk id="6" creationId="{87CEC098-4FB9-D652-699B-5861AA720948}"/>
          </ac:spMkLst>
        </pc:spChg>
        <pc:spChg chg="add mod ord">
          <ac:chgData name="Megan U Hazen" userId="30e05359-b9e4-47f2-a3de-c678b6693530" providerId="ADAL" clId="{F71778A2-0B0A-4390-A922-1251D981ACF5}" dt="2026-05-08T23:27:01.513" v="3470" actId="947"/>
          <ac:spMkLst>
            <pc:docMk/>
            <pc:sldMk cId="1053081527" sldId="380"/>
            <ac:spMk id="7" creationId="{9DE7C428-88A8-7B77-C09D-150DADA03A86}"/>
          </ac:spMkLst>
        </pc:spChg>
      </pc:sldChg>
      <pc:sldChg chg="addSp modSp new mod">
        <pc:chgData name="Megan U Hazen" userId="30e05359-b9e4-47f2-a3de-c678b6693530" providerId="ADAL" clId="{F71778A2-0B0A-4390-A922-1251D981ACF5}" dt="2026-05-08T23:32:06.211" v="3568" actId="164"/>
        <pc:sldMkLst>
          <pc:docMk/>
          <pc:sldMk cId="3780724734" sldId="381"/>
        </pc:sldMkLst>
        <pc:spChg chg="mod">
          <ac:chgData name="Megan U Hazen" userId="30e05359-b9e4-47f2-a3de-c678b6693530" providerId="ADAL" clId="{F71778A2-0B0A-4390-A922-1251D981ACF5}" dt="2026-05-08T23:27:32.485" v="3508" actId="20577"/>
          <ac:spMkLst>
            <pc:docMk/>
            <pc:sldMk cId="3780724734" sldId="381"/>
            <ac:spMk id="2" creationId="{7C674352-2BF5-9AAA-79D1-30CDDFCCA1FE}"/>
          </ac:spMkLst>
        </pc:spChg>
        <pc:spChg chg="mod">
          <ac:chgData name="Megan U Hazen" userId="30e05359-b9e4-47f2-a3de-c678b6693530" providerId="ADAL" clId="{F71778A2-0B0A-4390-A922-1251D981ACF5}" dt="2026-05-08T23:28:18.728" v="3518" actId="404"/>
          <ac:spMkLst>
            <pc:docMk/>
            <pc:sldMk cId="3780724734" sldId="381"/>
            <ac:spMk id="3" creationId="{94B2A8E8-7AA1-99F6-A2B4-29E0D31B9B28}"/>
          </ac:spMkLst>
        </pc:spChg>
        <pc:spChg chg="add mod">
          <ac:chgData name="Megan U Hazen" userId="30e05359-b9e4-47f2-a3de-c678b6693530" providerId="ADAL" clId="{F71778A2-0B0A-4390-A922-1251D981ACF5}" dt="2026-05-08T23:32:06.211" v="3568" actId="164"/>
          <ac:spMkLst>
            <pc:docMk/>
            <pc:sldMk cId="3780724734" sldId="381"/>
            <ac:spMk id="6" creationId="{40A8334F-56B0-0844-F804-41C27EAD1047}"/>
          </ac:spMkLst>
        </pc:spChg>
        <pc:spChg chg="add mod">
          <ac:chgData name="Megan U Hazen" userId="30e05359-b9e4-47f2-a3de-c678b6693530" providerId="ADAL" clId="{F71778A2-0B0A-4390-A922-1251D981ACF5}" dt="2026-05-08T23:32:06.211" v="3568" actId="164"/>
          <ac:spMkLst>
            <pc:docMk/>
            <pc:sldMk cId="3780724734" sldId="381"/>
            <ac:spMk id="7" creationId="{EDD0A4DF-D343-8A03-BEA1-311D91EC4BFF}"/>
          </ac:spMkLst>
        </pc:spChg>
        <pc:spChg chg="add mod">
          <ac:chgData name="Megan U Hazen" userId="30e05359-b9e4-47f2-a3de-c678b6693530" providerId="ADAL" clId="{F71778A2-0B0A-4390-A922-1251D981ACF5}" dt="2026-05-08T23:32:06.211" v="3568" actId="164"/>
          <ac:spMkLst>
            <pc:docMk/>
            <pc:sldMk cId="3780724734" sldId="381"/>
            <ac:spMk id="8" creationId="{ECC34A5B-C813-E239-D484-325FD81684AA}"/>
          </ac:spMkLst>
        </pc:spChg>
        <pc:grpChg chg="add mod">
          <ac:chgData name="Megan U Hazen" userId="30e05359-b9e4-47f2-a3de-c678b6693530" providerId="ADAL" clId="{F71778A2-0B0A-4390-A922-1251D981ACF5}" dt="2026-05-08T23:32:06.211" v="3568" actId="164"/>
          <ac:grpSpMkLst>
            <pc:docMk/>
            <pc:sldMk cId="3780724734" sldId="381"/>
            <ac:grpSpMk id="9" creationId="{303E6D04-9185-EF24-BB38-8545D6689829}"/>
          </ac:grpSpMkLst>
        </pc:grpChg>
      </pc:sldChg>
      <pc:sldChg chg="addSp modSp add mod">
        <pc:chgData name="Megan U Hazen" userId="30e05359-b9e4-47f2-a3de-c678b6693530" providerId="ADAL" clId="{F71778A2-0B0A-4390-A922-1251D981ACF5}" dt="2026-05-08T23:36:52.823" v="4048" actId="14100"/>
        <pc:sldMkLst>
          <pc:docMk/>
          <pc:sldMk cId="2759983088" sldId="382"/>
        </pc:sldMkLst>
        <pc:spChg chg="mod">
          <ac:chgData name="Megan U Hazen" userId="30e05359-b9e4-47f2-a3de-c678b6693530" providerId="ADAL" clId="{F71778A2-0B0A-4390-A922-1251D981ACF5}" dt="2026-05-08T23:36:52.823" v="4048" actId="14100"/>
          <ac:spMkLst>
            <pc:docMk/>
            <pc:sldMk cId="2759983088" sldId="382"/>
            <ac:spMk id="3" creationId="{942F6964-3957-9849-F2C9-75F938CE71FA}"/>
          </ac:spMkLst>
        </pc:spChg>
        <pc:spChg chg="add mod">
          <ac:chgData name="Megan U Hazen" userId="30e05359-b9e4-47f2-a3de-c678b6693530" providerId="ADAL" clId="{F71778A2-0B0A-4390-A922-1251D981ACF5}" dt="2026-05-08T23:36:44.461" v="4047" actId="27636"/>
          <ac:spMkLst>
            <pc:docMk/>
            <pc:sldMk cId="2759983088" sldId="382"/>
            <ac:spMk id="10" creationId="{A3B520DA-31AE-3179-0E73-C74D84A951C1}"/>
          </ac:spMkLst>
        </pc:spChg>
        <pc:grpChg chg="mod">
          <ac:chgData name="Megan U Hazen" userId="30e05359-b9e4-47f2-a3de-c678b6693530" providerId="ADAL" clId="{F71778A2-0B0A-4390-A922-1251D981ACF5}" dt="2026-05-08T23:33:18.433" v="3633" actId="1035"/>
          <ac:grpSpMkLst>
            <pc:docMk/>
            <pc:sldMk cId="2759983088" sldId="382"/>
            <ac:grpSpMk id="9" creationId="{ACE6DB98-27C7-BDE8-49E7-FDB09AC3F49B}"/>
          </ac:grpSpMkLst>
        </pc:grpChg>
      </pc:sldChg>
      <pc:sldChg chg="modSp new mod modNotesTx">
        <pc:chgData name="Megan U Hazen" userId="30e05359-b9e4-47f2-a3de-c678b6693530" providerId="ADAL" clId="{F71778A2-0B0A-4390-A922-1251D981ACF5}" dt="2026-05-08T23:40:35.800" v="4599" actId="20577"/>
        <pc:sldMkLst>
          <pc:docMk/>
          <pc:sldMk cId="540392183" sldId="383"/>
        </pc:sldMkLst>
        <pc:spChg chg="mod">
          <ac:chgData name="Megan U Hazen" userId="30e05359-b9e4-47f2-a3de-c678b6693530" providerId="ADAL" clId="{F71778A2-0B0A-4390-A922-1251D981ACF5}" dt="2026-05-08T23:37:17.308" v="4069" actId="20577"/>
          <ac:spMkLst>
            <pc:docMk/>
            <pc:sldMk cId="540392183" sldId="383"/>
            <ac:spMk id="2" creationId="{13B8E959-9F4B-2848-DAFB-F905EB9F12B4}"/>
          </ac:spMkLst>
        </pc:spChg>
        <pc:spChg chg="mod">
          <ac:chgData name="Megan U Hazen" userId="30e05359-b9e4-47f2-a3de-c678b6693530" providerId="ADAL" clId="{F71778A2-0B0A-4390-A922-1251D981ACF5}" dt="2026-05-08T23:39:46.302" v="4537" actId="113"/>
          <ac:spMkLst>
            <pc:docMk/>
            <pc:sldMk cId="540392183" sldId="383"/>
            <ac:spMk id="3" creationId="{1E3474DB-4E73-6C7A-8235-060BD47C069B}"/>
          </ac:spMkLst>
        </pc:spChg>
      </pc:sldChg>
      <pc:sldChg chg="modSp new mod modNotesTx">
        <pc:chgData name="Megan U Hazen" userId="30e05359-b9e4-47f2-a3de-c678b6693530" providerId="ADAL" clId="{F71778A2-0B0A-4390-A922-1251D981ACF5}" dt="2026-05-08T23:42:56.569" v="4879" actId="2711"/>
        <pc:sldMkLst>
          <pc:docMk/>
          <pc:sldMk cId="3744889042" sldId="384"/>
        </pc:sldMkLst>
        <pc:spChg chg="mod">
          <ac:chgData name="Megan U Hazen" userId="30e05359-b9e4-47f2-a3de-c678b6693530" providerId="ADAL" clId="{F71778A2-0B0A-4390-A922-1251D981ACF5}" dt="2026-05-08T23:41:04.181" v="4620" actId="20577"/>
          <ac:spMkLst>
            <pc:docMk/>
            <pc:sldMk cId="3744889042" sldId="384"/>
            <ac:spMk id="2" creationId="{E8BD4D9E-88DC-BA56-B8FD-BFC3625FAAFE}"/>
          </ac:spMkLst>
        </pc:spChg>
        <pc:spChg chg="mod">
          <ac:chgData name="Megan U Hazen" userId="30e05359-b9e4-47f2-a3de-c678b6693530" providerId="ADAL" clId="{F71778A2-0B0A-4390-A922-1251D981ACF5}" dt="2026-05-08T23:42:56.569" v="4879" actId="2711"/>
          <ac:spMkLst>
            <pc:docMk/>
            <pc:sldMk cId="3744889042" sldId="384"/>
            <ac:spMk id="3" creationId="{3720D493-AA2F-511C-B956-9A46B8F2DE23}"/>
          </ac:spMkLst>
        </pc:spChg>
      </pc:sldChg>
      <pc:sldChg chg="modSp add mod">
        <pc:chgData name="Megan U Hazen" userId="30e05359-b9e4-47f2-a3de-c678b6693530" providerId="ADAL" clId="{F71778A2-0B0A-4390-A922-1251D981ACF5}" dt="2026-05-08T23:48:30.893" v="5032" actId="20577"/>
        <pc:sldMkLst>
          <pc:docMk/>
          <pc:sldMk cId="2941824536" sldId="385"/>
        </pc:sldMkLst>
        <pc:spChg chg="mod">
          <ac:chgData name="Megan U Hazen" userId="30e05359-b9e4-47f2-a3de-c678b6693530" providerId="ADAL" clId="{F71778A2-0B0A-4390-A922-1251D981ACF5}" dt="2026-05-08T23:48:30.893" v="5032" actId="20577"/>
          <ac:spMkLst>
            <pc:docMk/>
            <pc:sldMk cId="2941824536" sldId="385"/>
            <ac:spMk id="2" creationId="{5863D324-5D61-94E9-F1F0-B8C0752BDB7D}"/>
          </ac:spMkLst>
        </pc:spChg>
      </pc:sldChg>
      <pc:sldChg chg="addSp delSp modSp new mod modClrScheme chgLayout">
        <pc:chgData name="Megan U Hazen" userId="30e05359-b9e4-47f2-a3de-c678b6693530" providerId="ADAL" clId="{F71778A2-0B0A-4390-A922-1251D981ACF5}" dt="2026-05-08T23:50:49.296" v="5078" actId="12"/>
        <pc:sldMkLst>
          <pc:docMk/>
          <pc:sldMk cId="241269290" sldId="386"/>
        </pc:sldMkLst>
        <pc:spChg chg="mod ord">
          <ac:chgData name="Megan U Hazen" userId="30e05359-b9e4-47f2-a3de-c678b6693530" providerId="ADAL" clId="{F71778A2-0B0A-4390-A922-1251D981ACF5}" dt="2026-05-08T23:48:54.767" v="5050" actId="700"/>
          <ac:spMkLst>
            <pc:docMk/>
            <pc:sldMk cId="241269290" sldId="386"/>
            <ac:spMk id="2" creationId="{D8AF4062-70A1-9BE5-AA71-F200CAFB49D6}"/>
          </ac:spMkLst>
        </pc:spChg>
        <pc:spChg chg="mod ord">
          <ac:chgData name="Megan U Hazen" userId="30e05359-b9e4-47f2-a3de-c678b6693530" providerId="ADAL" clId="{F71778A2-0B0A-4390-A922-1251D981ACF5}" dt="2026-05-08T23:48:54.767" v="5050" actId="700"/>
          <ac:spMkLst>
            <pc:docMk/>
            <pc:sldMk cId="241269290" sldId="386"/>
            <ac:spMk id="7" creationId="{E97BF5E8-B4E9-E42A-A923-B985ED6A7D6C}"/>
          </ac:spMkLst>
        </pc:spChg>
        <pc:spChg chg="mod ord">
          <ac:chgData name="Megan U Hazen" userId="30e05359-b9e4-47f2-a3de-c678b6693530" providerId="ADAL" clId="{F71778A2-0B0A-4390-A922-1251D981ACF5}" dt="2026-05-08T23:48:54.767" v="5050" actId="700"/>
          <ac:spMkLst>
            <pc:docMk/>
            <pc:sldMk cId="241269290" sldId="386"/>
            <ac:spMk id="8" creationId="{B8F6AC86-4267-7AD7-258D-50A80B06615C}"/>
          </ac:spMkLst>
        </pc:spChg>
        <pc:spChg chg="add mod ord">
          <ac:chgData name="Megan U Hazen" userId="30e05359-b9e4-47f2-a3de-c678b6693530" providerId="ADAL" clId="{F71778A2-0B0A-4390-A922-1251D981ACF5}" dt="2026-05-08T23:50:49.296" v="5078" actId="12"/>
          <ac:spMkLst>
            <pc:docMk/>
            <pc:sldMk cId="241269290" sldId="386"/>
            <ac:spMk id="9" creationId="{1A2EA698-A95A-BB5C-2D0E-2E0B61AE0C8B}"/>
          </ac:spMkLst>
        </pc:spChg>
      </pc:sldChg>
      <pc:sldChg chg="modSp add mod">
        <pc:chgData name="Megan U Hazen" userId="30e05359-b9e4-47f2-a3de-c678b6693530" providerId="ADAL" clId="{F71778A2-0B0A-4390-A922-1251D981ACF5}" dt="2026-05-08T23:55:13.434" v="5573" actId="20577"/>
        <pc:sldMkLst>
          <pc:docMk/>
          <pc:sldMk cId="1880088352" sldId="387"/>
        </pc:sldMkLst>
        <pc:spChg chg="mod">
          <ac:chgData name="Megan U Hazen" userId="30e05359-b9e4-47f2-a3de-c678b6693530" providerId="ADAL" clId="{F71778A2-0B0A-4390-A922-1251D981ACF5}" dt="2026-05-08T23:52:13.087" v="5120" actId="20577"/>
          <ac:spMkLst>
            <pc:docMk/>
            <pc:sldMk cId="1880088352" sldId="387"/>
            <ac:spMk id="2" creationId="{DBB2B605-BCE2-5923-C03D-D0663C7A0B6B}"/>
          </ac:spMkLst>
        </pc:spChg>
        <pc:spChg chg="mod">
          <ac:chgData name="Megan U Hazen" userId="30e05359-b9e4-47f2-a3de-c678b6693530" providerId="ADAL" clId="{F71778A2-0B0A-4390-A922-1251D981ACF5}" dt="2026-05-08T23:55:13.434" v="5573" actId="20577"/>
          <ac:spMkLst>
            <pc:docMk/>
            <pc:sldMk cId="1880088352" sldId="387"/>
            <ac:spMk id="9" creationId="{7AEAC004-8401-7AEB-8B03-F78FD16A43FC}"/>
          </ac:spMkLst>
        </pc:spChg>
      </pc:sldChg>
      <pc:sldChg chg="modSp new mod">
        <pc:chgData name="Megan U Hazen" userId="30e05359-b9e4-47f2-a3de-c678b6693530" providerId="ADAL" clId="{F71778A2-0B0A-4390-A922-1251D981ACF5}" dt="2026-05-09T00:07:03.637" v="6228" actId="20577"/>
        <pc:sldMkLst>
          <pc:docMk/>
          <pc:sldMk cId="2987115108" sldId="388"/>
        </pc:sldMkLst>
        <pc:spChg chg="mod">
          <ac:chgData name="Megan U Hazen" userId="30e05359-b9e4-47f2-a3de-c678b6693530" providerId="ADAL" clId="{F71778A2-0B0A-4390-A922-1251D981ACF5}" dt="2026-05-09T00:04:01.402" v="5629" actId="20577"/>
          <ac:spMkLst>
            <pc:docMk/>
            <pc:sldMk cId="2987115108" sldId="388"/>
            <ac:spMk id="2" creationId="{7F32FA59-7F4E-486E-8EAB-948E0922ECD3}"/>
          </ac:spMkLst>
        </pc:spChg>
        <pc:spChg chg="mod">
          <ac:chgData name="Megan U Hazen" userId="30e05359-b9e4-47f2-a3de-c678b6693530" providerId="ADAL" clId="{F71778A2-0B0A-4390-A922-1251D981ACF5}" dt="2026-05-09T00:07:03.637" v="6228" actId="20577"/>
          <ac:spMkLst>
            <pc:docMk/>
            <pc:sldMk cId="2987115108" sldId="388"/>
            <ac:spMk id="3" creationId="{BCB3A692-9E5E-8BCB-F695-98284FACE70E}"/>
          </ac:spMkLst>
        </pc:spChg>
      </pc:sldChg>
      <pc:sldChg chg="addSp delSp modSp new mod modClrScheme chgLayout">
        <pc:chgData name="Megan U Hazen" userId="30e05359-b9e4-47f2-a3de-c678b6693530" providerId="ADAL" clId="{F71778A2-0B0A-4390-A922-1251D981ACF5}" dt="2026-05-09T00:15:42.357" v="6523" actId="27636"/>
        <pc:sldMkLst>
          <pc:docMk/>
          <pc:sldMk cId="3489170632" sldId="389"/>
        </pc:sldMkLst>
        <pc:spChg chg="mod ord">
          <ac:chgData name="Megan U Hazen" userId="30e05359-b9e4-47f2-a3de-c678b6693530" providerId="ADAL" clId="{F71778A2-0B0A-4390-A922-1251D981ACF5}" dt="2026-05-09T00:07:32.496" v="6253" actId="700"/>
          <ac:spMkLst>
            <pc:docMk/>
            <pc:sldMk cId="3489170632" sldId="389"/>
            <ac:spMk id="2" creationId="{7D14CB68-D865-9585-0F23-752EA9FE52BF}"/>
          </ac:spMkLst>
        </pc:spChg>
        <pc:spChg chg="del mod ord">
          <ac:chgData name="Megan U Hazen" userId="30e05359-b9e4-47f2-a3de-c678b6693530" providerId="ADAL" clId="{F71778A2-0B0A-4390-A922-1251D981ACF5}" dt="2026-05-09T00:07:32.496" v="6253" actId="700"/>
          <ac:spMkLst>
            <pc:docMk/>
            <pc:sldMk cId="3489170632" sldId="389"/>
            <ac:spMk id="3" creationId="{A73497B1-D0FD-42BF-CA76-96C75AEE60DF}"/>
          </ac:spMkLst>
        </pc:spChg>
        <pc:spChg chg="mod ord">
          <ac:chgData name="Megan U Hazen" userId="30e05359-b9e4-47f2-a3de-c678b6693530" providerId="ADAL" clId="{F71778A2-0B0A-4390-A922-1251D981ACF5}" dt="2026-05-09T00:07:32.496" v="6253" actId="700"/>
          <ac:spMkLst>
            <pc:docMk/>
            <pc:sldMk cId="3489170632" sldId="389"/>
            <ac:spMk id="4" creationId="{9FCC69C9-7755-B6E9-5454-3F048FEABE09}"/>
          </ac:spMkLst>
        </pc:spChg>
        <pc:spChg chg="mod ord">
          <ac:chgData name="Megan U Hazen" userId="30e05359-b9e4-47f2-a3de-c678b6693530" providerId="ADAL" clId="{F71778A2-0B0A-4390-A922-1251D981ACF5}" dt="2026-05-09T00:07:32.496" v="6253" actId="700"/>
          <ac:spMkLst>
            <pc:docMk/>
            <pc:sldMk cId="3489170632" sldId="389"/>
            <ac:spMk id="5" creationId="{A281DB67-1AA7-20CA-E975-75B115DB62B6}"/>
          </ac:spMkLst>
        </pc:spChg>
        <pc:spChg chg="add mod ord">
          <ac:chgData name="Megan U Hazen" userId="30e05359-b9e4-47f2-a3de-c678b6693530" providerId="ADAL" clId="{F71778A2-0B0A-4390-A922-1251D981ACF5}" dt="2026-05-09T00:15:42.357" v="6523" actId="27636"/>
          <ac:spMkLst>
            <pc:docMk/>
            <pc:sldMk cId="3489170632" sldId="389"/>
            <ac:spMk id="6" creationId="{FFD12969-96E1-9544-90F5-E3E6E511116C}"/>
          </ac:spMkLst>
        </pc:spChg>
        <pc:spChg chg="add del mod ord">
          <ac:chgData name="Megan U Hazen" userId="30e05359-b9e4-47f2-a3de-c678b6693530" providerId="ADAL" clId="{F71778A2-0B0A-4390-A922-1251D981ACF5}" dt="2026-05-09T00:15:22.304" v="6519" actId="478"/>
          <ac:spMkLst>
            <pc:docMk/>
            <pc:sldMk cId="3489170632" sldId="389"/>
            <ac:spMk id="7" creationId="{89CAA625-C2AA-385C-8B49-60DD409C514C}"/>
          </ac:spMkLst>
        </pc:spChg>
        <pc:spChg chg="add del mod">
          <ac:chgData name="Megan U Hazen" userId="30e05359-b9e4-47f2-a3de-c678b6693530" providerId="ADAL" clId="{F71778A2-0B0A-4390-A922-1251D981ACF5}" dt="2026-05-09T00:15:37.429" v="6521" actId="478"/>
          <ac:spMkLst>
            <pc:docMk/>
            <pc:sldMk cId="3489170632" sldId="389"/>
            <ac:spMk id="9" creationId="{73A88A3E-1836-6BA8-C488-3D9DBA9EBC66}"/>
          </ac:spMkLst>
        </pc:spChg>
        <pc:spChg chg="add mod">
          <ac:chgData name="Megan U Hazen" userId="30e05359-b9e4-47f2-a3de-c678b6693530" providerId="ADAL" clId="{F71778A2-0B0A-4390-A922-1251D981ACF5}" dt="2026-05-09T00:15:29.914" v="6520"/>
          <ac:spMkLst>
            <pc:docMk/>
            <pc:sldMk cId="3489170632" sldId="389"/>
            <ac:spMk id="10" creationId="{26BCB945-80B6-DAB6-A4A4-33A41775C184}"/>
          </ac:spMkLst>
        </pc:spChg>
      </pc:sldChg>
      <pc:sldChg chg="addSp delSp modSp add mod">
        <pc:chgData name="Megan U Hazen" userId="30e05359-b9e4-47f2-a3de-c678b6693530" providerId="ADAL" clId="{F71778A2-0B0A-4390-A922-1251D981ACF5}" dt="2026-05-09T00:22:43.434" v="6839" actId="20577"/>
        <pc:sldMkLst>
          <pc:docMk/>
          <pc:sldMk cId="965922700" sldId="390"/>
        </pc:sldMkLst>
        <pc:spChg chg="mod">
          <ac:chgData name="Megan U Hazen" userId="30e05359-b9e4-47f2-a3de-c678b6693530" providerId="ADAL" clId="{F71778A2-0B0A-4390-A922-1251D981ACF5}" dt="2026-05-09T00:22:43.434" v="6839" actId="20577"/>
          <ac:spMkLst>
            <pc:docMk/>
            <pc:sldMk cId="965922700" sldId="390"/>
            <ac:spMk id="2" creationId="{A5495F65-B000-BD58-BFD0-5223C5D0D4FE}"/>
          </ac:spMkLst>
        </pc:spChg>
        <pc:spChg chg="del">
          <ac:chgData name="Megan U Hazen" userId="30e05359-b9e4-47f2-a3de-c678b6693530" providerId="ADAL" clId="{F71778A2-0B0A-4390-A922-1251D981ACF5}" dt="2026-05-09T00:13:31.315" v="6376" actId="478"/>
          <ac:spMkLst>
            <pc:docMk/>
            <pc:sldMk cId="965922700" sldId="390"/>
            <ac:spMk id="6" creationId="{7DA38500-B27D-9329-0CF4-E322AB08C4DA}"/>
          </ac:spMkLst>
        </pc:spChg>
        <pc:spChg chg="mod">
          <ac:chgData name="Megan U Hazen" userId="30e05359-b9e4-47f2-a3de-c678b6693530" providerId="ADAL" clId="{F71778A2-0B0A-4390-A922-1251D981ACF5}" dt="2026-05-09T00:14:52.987" v="6439" actId="1038"/>
          <ac:spMkLst>
            <pc:docMk/>
            <pc:sldMk cId="965922700" sldId="390"/>
            <ac:spMk id="7" creationId="{F192849A-8B79-7D12-D425-857CC633590E}"/>
          </ac:spMkLst>
        </pc:spChg>
        <pc:spChg chg="add del mod">
          <ac:chgData name="Megan U Hazen" userId="30e05359-b9e4-47f2-a3de-c678b6693530" providerId="ADAL" clId="{F71778A2-0B0A-4390-A922-1251D981ACF5}" dt="2026-05-09T00:13:51.495" v="6377" actId="478"/>
          <ac:spMkLst>
            <pc:docMk/>
            <pc:sldMk cId="965922700" sldId="390"/>
            <ac:spMk id="8" creationId="{21556A5A-ED53-1F65-30D2-48434C44F92D}"/>
          </ac:spMkLst>
        </pc:spChg>
        <pc:spChg chg="mod">
          <ac:chgData name="Megan U Hazen" userId="30e05359-b9e4-47f2-a3de-c678b6693530" providerId="ADAL" clId="{F71778A2-0B0A-4390-A922-1251D981ACF5}" dt="2026-05-09T00:14:02.699" v="6380"/>
          <ac:spMkLst>
            <pc:docMk/>
            <pc:sldMk cId="965922700" sldId="390"/>
            <ac:spMk id="10" creationId="{3B430AD3-BA87-3F48-9B40-0F17ECDFB32B}"/>
          </ac:spMkLst>
        </pc:spChg>
        <pc:spChg chg="mod">
          <ac:chgData name="Megan U Hazen" userId="30e05359-b9e4-47f2-a3de-c678b6693530" providerId="ADAL" clId="{F71778A2-0B0A-4390-A922-1251D981ACF5}" dt="2026-05-09T00:14:02.699" v="6380"/>
          <ac:spMkLst>
            <pc:docMk/>
            <pc:sldMk cId="965922700" sldId="390"/>
            <ac:spMk id="11" creationId="{D4812E20-01B6-AF51-10EA-1B887803BAC6}"/>
          </ac:spMkLst>
        </pc:spChg>
        <pc:spChg chg="mod">
          <ac:chgData name="Megan U Hazen" userId="30e05359-b9e4-47f2-a3de-c678b6693530" providerId="ADAL" clId="{F71778A2-0B0A-4390-A922-1251D981ACF5}" dt="2026-05-09T00:14:02.699" v="6380"/>
          <ac:spMkLst>
            <pc:docMk/>
            <pc:sldMk cId="965922700" sldId="390"/>
            <ac:spMk id="13" creationId="{ADE823C4-8096-258B-4FBF-F77FDFBB36DB}"/>
          </ac:spMkLst>
        </pc:spChg>
        <pc:spChg chg="mod">
          <ac:chgData name="Megan U Hazen" userId="30e05359-b9e4-47f2-a3de-c678b6693530" providerId="ADAL" clId="{F71778A2-0B0A-4390-A922-1251D981ACF5}" dt="2026-05-09T00:14:02.699" v="6380"/>
          <ac:spMkLst>
            <pc:docMk/>
            <pc:sldMk cId="965922700" sldId="390"/>
            <ac:spMk id="15" creationId="{71BC7056-C67C-A2B5-B27A-E18B49006C52}"/>
          </ac:spMkLst>
        </pc:spChg>
        <pc:spChg chg="mod">
          <ac:chgData name="Megan U Hazen" userId="30e05359-b9e4-47f2-a3de-c678b6693530" providerId="ADAL" clId="{F71778A2-0B0A-4390-A922-1251D981ACF5}" dt="2026-05-09T00:14:02.699" v="6380"/>
          <ac:spMkLst>
            <pc:docMk/>
            <pc:sldMk cId="965922700" sldId="390"/>
            <ac:spMk id="16" creationId="{B28B7613-2DBB-FB0A-A4FC-DECC20F61D95}"/>
          </ac:spMkLst>
        </pc:spChg>
        <pc:spChg chg="mod">
          <ac:chgData name="Megan U Hazen" userId="30e05359-b9e4-47f2-a3de-c678b6693530" providerId="ADAL" clId="{F71778A2-0B0A-4390-A922-1251D981ACF5}" dt="2026-05-09T00:14:02.699" v="6380"/>
          <ac:spMkLst>
            <pc:docMk/>
            <pc:sldMk cId="965922700" sldId="390"/>
            <ac:spMk id="20" creationId="{BBAE6A68-3805-B07D-EA0D-D2E24A87E65F}"/>
          </ac:spMkLst>
        </pc:spChg>
        <pc:spChg chg="mod">
          <ac:chgData name="Megan U Hazen" userId="30e05359-b9e4-47f2-a3de-c678b6693530" providerId="ADAL" clId="{F71778A2-0B0A-4390-A922-1251D981ACF5}" dt="2026-05-09T00:14:02.699" v="6380"/>
          <ac:spMkLst>
            <pc:docMk/>
            <pc:sldMk cId="965922700" sldId="390"/>
            <ac:spMk id="23" creationId="{1F31BC0F-95A3-D442-D15B-CEB244F66D51}"/>
          </ac:spMkLst>
        </pc:spChg>
        <pc:spChg chg="mod">
          <ac:chgData name="Megan U Hazen" userId="30e05359-b9e4-47f2-a3de-c678b6693530" providerId="ADAL" clId="{F71778A2-0B0A-4390-A922-1251D981ACF5}" dt="2026-05-09T00:14:02.699" v="6380"/>
          <ac:spMkLst>
            <pc:docMk/>
            <pc:sldMk cId="965922700" sldId="390"/>
            <ac:spMk id="25" creationId="{68282BAA-7975-8BFD-B025-592D85017AA6}"/>
          </ac:spMkLst>
        </pc:spChg>
        <pc:spChg chg="mod">
          <ac:chgData name="Megan U Hazen" userId="30e05359-b9e4-47f2-a3de-c678b6693530" providerId="ADAL" clId="{F71778A2-0B0A-4390-A922-1251D981ACF5}" dt="2026-05-09T00:14:02.699" v="6380"/>
          <ac:spMkLst>
            <pc:docMk/>
            <pc:sldMk cId="965922700" sldId="390"/>
            <ac:spMk id="31" creationId="{FD923289-DA6F-0364-215E-DC6DEDF10A63}"/>
          </ac:spMkLst>
        </pc:spChg>
        <pc:spChg chg="mod">
          <ac:chgData name="Megan U Hazen" userId="30e05359-b9e4-47f2-a3de-c678b6693530" providerId="ADAL" clId="{F71778A2-0B0A-4390-A922-1251D981ACF5}" dt="2026-05-09T00:14:02.699" v="6380"/>
          <ac:spMkLst>
            <pc:docMk/>
            <pc:sldMk cId="965922700" sldId="390"/>
            <ac:spMk id="32" creationId="{95658583-C97A-241B-71D5-2DE9B1C508D4}"/>
          </ac:spMkLst>
        </pc:spChg>
        <pc:spChg chg="mod topLvl">
          <ac:chgData name="Megan U Hazen" userId="30e05359-b9e4-47f2-a3de-c678b6693530" providerId="ADAL" clId="{F71778A2-0B0A-4390-A922-1251D981ACF5}" dt="2026-05-09T00:16:18.116" v="6525" actId="207"/>
          <ac:spMkLst>
            <pc:docMk/>
            <pc:sldMk cId="965922700" sldId="390"/>
            <ac:spMk id="35" creationId="{4020080D-0E3B-CB63-9688-3CB90B75E6F9}"/>
          </ac:spMkLst>
        </pc:spChg>
        <pc:spChg chg="mod">
          <ac:chgData name="Megan U Hazen" userId="30e05359-b9e4-47f2-a3de-c678b6693530" providerId="ADAL" clId="{F71778A2-0B0A-4390-A922-1251D981ACF5}" dt="2026-05-09T00:16:18.116" v="6525" actId="207"/>
          <ac:spMkLst>
            <pc:docMk/>
            <pc:sldMk cId="965922700" sldId="390"/>
            <ac:spMk id="36" creationId="{9E4CB594-4384-8760-D798-3E4964808153}"/>
          </ac:spMkLst>
        </pc:spChg>
        <pc:spChg chg="mod">
          <ac:chgData name="Megan U Hazen" userId="30e05359-b9e4-47f2-a3de-c678b6693530" providerId="ADAL" clId="{F71778A2-0B0A-4390-A922-1251D981ACF5}" dt="2026-05-09T00:16:18.116" v="6525" actId="207"/>
          <ac:spMkLst>
            <pc:docMk/>
            <pc:sldMk cId="965922700" sldId="390"/>
            <ac:spMk id="37" creationId="{0B233DE5-3F00-A23D-C2D2-DEDF503B5711}"/>
          </ac:spMkLst>
        </pc:spChg>
        <pc:spChg chg="mod topLvl">
          <ac:chgData name="Megan U Hazen" userId="30e05359-b9e4-47f2-a3de-c678b6693530" providerId="ADAL" clId="{F71778A2-0B0A-4390-A922-1251D981ACF5}" dt="2026-05-09T00:16:18.116" v="6525" actId="207"/>
          <ac:spMkLst>
            <pc:docMk/>
            <pc:sldMk cId="965922700" sldId="390"/>
            <ac:spMk id="38" creationId="{062998A7-FEDF-0653-FD89-C0BF8BBC0731}"/>
          </ac:spMkLst>
        </pc:spChg>
        <pc:spChg chg="mod">
          <ac:chgData name="Megan U Hazen" userId="30e05359-b9e4-47f2-a3de-c678b6693530" providerId="ADAL" clId="{F71778A2-0B0A-4390-A922-1251D981ACF5}" dt="2026-05-09T00:16:18.116" v="6525" actId="207"/>
          <ac:spMkLst>
            <pc:docMk/>
            <pc:sldMk cId="965922700" sldId="390"/>
            <ac:spMk id="39" creationId="{5D1F011A-07AB-9007-4E6D-2D8C0C7A0D09}"/>
          </ac:spMkLst>
        </pc:spChg>
        <pc:spChg chg="mod">
          <ac:chgData name="Megan U Hazen" userId="30e05359-b9e4-47f2-a3de-c678b6693530" providerId="ADAL" clId="{F71778A2-0B0A-4390-A922-1251D981ACF5}" dt="2026-05-09T00:16:18.116" v="6525" actId="207"/>
          <ac:spMkLst>
            <pc:docMk/>
            <pc:sldMk cId="965922700" sldId="390"/>
            <ac:spMk id="40" creationId="{0D4A3AE5-C01D-8951-A361-5AA44BE19A09}"/>
          </ac:spMkLst>
        </pc:spChg>
        <pc:spChg chg="mod">
          <ac:chgData name="Megan U Hazen" userId="30e05359-b9e4-47f2-a3de-c678b6693530" providerId="ADAL" clId="{F71778A2-0B0A-4390-A922-1251D981ACF5}" dt="2026-05-09T00:16:18.116" v="6525" actId="207"/>
          <ac:spMkLst>
            <pc:docMk/>
            <pc:sldMk cId="965922700" sldId="390"/>
            <ac:spMk id="41" creationId="{8C4801B2-53D5-2024-2C3A-BBD7D89FB100}"/>
          </ac:spMkLst>
        </pc:spChg>
        <pc:spChg chg="mod topLvl">
          <ac:chgData name="Megan U Hazen" userId="30e05359-b9e4-47f2-a3de-c678b6693530" providerId="ADAL" clId="{F71778A2-0B0A-4390-A922-1251D981ACF5}" dt="2026-05-09T00:16:27.088" v="6526" actId="207"/>
          <ac:spMkLst>
            <pc:docMk/>
            <pc:sldMk cId="965922700" sldId="390"/>
            <ac:spMk id="42" creationId="{932350AE-B16B-39BB-DB72-EB0256B15188}"/>
          </ac:spMkLst>
        </pc:spChg>
        <pc:spChg chg="mod">
          <ac:chgData name="Megan U Hazen" userId="30e05359-b9e4-47f2-a3de-c678b6693530" providerId="ADAL" clId="{F71778A2-0B0A-4390-A922-1251D981ACF5}" dt="2026-05-09T00:16:39.275" v="6527" actId="207"/>
          <ac:spMkLst>
            <pc:docMk/>
            <pc:sldMk cId="965922700" sldId="390"/>
            <ac:spMk id="44" creationId="{FF9E2662-1D62-C34A-ACA1-689D243CE208}"/>
          </ac:spMkLst>
        </pc:spChg>
        <pc:spChg chg="mod">
          <ac:chgData name="Megan U Hazen" userId="30e05359-b9e4-47f2-a3de-c678b6693530" providerId="ADAL" clId="{F71778A2-0B0A-4390-A922-1251D981ACF5}" dt="2026-05-09T00:16:39.275" v="6527" actId="207"/>
          <ac:spMkLst>
            <pc:docMk/>
            <pc:sldMk cId="965922700" sldId="390"/>
            <ac:spMk id="45" creationId="{EB8D0888-4B69-B73F-04F7-776F5A9733AD}"/>
          </ac:spMkLst>
        </pc:spChg>
        <pc:spChg chg="mod topLvl">
          <ac:chgData name="Megan U Hazen" userId="30e05359-b9e4-47f2-a3de-c678b6693530" providerId="ADAL" clId="{F71778A2-0B0A-4390-A922-1251D981ACF5}" dt="2026-05-09T00:16:01.410" v="6524" actId="165"/>
          <ac:spMkLst>
            <pc:docMk/>
            <pc:sldMk cId="965922700" sldId="390"/>
            <ac:spMk id="47" creationId="{06B3ACC9-54C8-909B-4A62-B12E3041A397}"/>
          </ac:spMkLst>
        </pc:spChg>
        <pc:spChg chg="mod">
          <ac:chgData name="Megan U Hazen" userId="30e05359-b9e4-47f2-a3de-c678b6693530" providerId="ADAL" clId="{F71778A2-0B0A-4390-A922-1251D981ACF5}" dt="2026-05-09T00:16:45.795" v="6528" actId="207"/>
          <ac:spMkLst>
            <pc:docMk/>
            <pc:sldMk cId="965922700" sldId="390"/>
            <ac:spMk id="48" creationId="{734A85D5-11DD-95FE-DE61-0CBFDE0CA315}"/>
          </ac:spMkLst>
        </pc:spChg>
        <pc:spChg chg="mod topLvl">
          <ac:chgData name="Megan U Hazen" userId="30e05359-b9e4-47f2-a3de-c678b6693530" providerId="ADAL" clId="{F71778A2-0B0A-4390-A922-1251D981ACF5}" dt="2026-05-09T00:16:45.795" v="6528" actId="207"/>
          <ac:spMkLst>
            <pc:docMk/>
            <pc:sldMk cId="965922700" sldId="390"/>
            <ac:spMk id="49" creationId="{094718EB-1018-FDDE-0730-AA784204B484}"/>
          </ac:spMkLst>
        </pc:spChg>
        <pc:spChg chg="mod topLvl">
          <ac:chgData name="Megan U Hazen" userId="30e05359-b9e4-47f2-a3de-c678b6693530" providerId="ADAL" clId="{F71778A2-0B0A-4390-A922-1251D981ACF5}" dt="2026-05-09T00:17:03.140" v="6529" actId="207"/>
          <ac:spMkLst>
            <pc:docMk/>
            <pc:sldMk cId="965922700" sldId="390"/>
            <ac:spMk id="50" creationId="{2A4CEB0A-18BC-2802-AA59-E3839F145A49}"/>
          </ac:spMkLst>
        </pc:spChg>
        <pc:spChg chg="mod">
          <ac:chgData name="Megan U Hazen" userId="30e05359-b9e4-47f2-a3de-c678b6693530" providerId="ADAL" clId="{F71778A2-0B0A-4390-A922-1251D981ACF5}" dt="2026-05-09T00:17:03.140" v="6529" actId="207"/>
          <ac:spMkLst>
            <pc:docMk/>
            <pc:sldMk cId="965922700" sldId="390"/>
            <ac:spMk id="51" creationId="{70659CBA-1820-8077-4A44-4C1110159244}"/>
          </ac:spMkLst>
        </pc:spChg>
        <pc:spChg chg="mod">
          <ac:chgData name="Megan U Hazen" userId="30e05359-b9e4-47f2-a3de-c678b6693530" providerId="ADAL" clId="{F71778A2-0B0A-4390-A922-1251D981ACF5}" dt="2026-05-09T00:17:03.140" v="6529" actId="207"/>
          <ac:spMkLst>
            <pc:docMk/>
            <pc:sldMk cId="965922700" sldId="390"/>
            <ac:spMk id="52" creationId="{123A88D7-02C6-6C48-8150-D89E8CA8373F}"/>
          </ac:spMkLst>
        </pc:spChg>
        <pc:spChg chg="mod topLvl">
          <ac:chgData name="Megan U Hazen" userId="30e05359-b9e4-47f2-a3de-c678b6693530" providerId="ADAL" clId="{F71778A2-0B0A-4390-A922-1251D981ACF5}" dt="2026-05-09T00:17:03.140" v="6529" actId="207"/>
          <ac:spMkLst>
            <pc:docMk/>
            <pc:sldMk cId="965922700" sldId="390"/>
            <ac:spMk id="53" creationId="{B22FE961-4CB8-44DC-E467-6960F64CB2B7}"/>
          </ac:spMkLst>
        </pc:spChg>
        <pc:spChg chg="mod topLvl">
          <ac:chgData name="Megan U Hazen" userId="30e05359-b9e4-47f2-a3de-c678b6693530" providerId="ADAL" clId="{F71778A2-0B0A-4390-A922-1251D981ACF5}" dt="2026-05-09T00:17:03.140" v="6529" actId="207"/>
          <ac:spMkLst>
            <pc:docMk/>
            <pc:sldMk cId="965922700" sldId="390"/>
            <ac:spMk id="54" creationId="{8159238B-9B9D-2E80-127E-6E158CEF6794}"/>
          </ac:spMkLst>
        </pc:spChg>
        <pc:spChg chg="mod">
          <ac:chgData name="Megan U Hazen" userId="30e05359-b9e4-47f2-a3de-c678b6693530" providerId="ADAL" clId="{F71778A2-0B0A-4390-A922-1251D981ACF5}" dt="2026-05-09T00:17:03.140" v="6529" actId="207"/>
          <ac:spMkLst>
            <pc:docMk/>
            <pc:sldMk cId="965922700" sldId="390"/>
            <ac:spMk id="55" creationId="{33AD6AB9-2083-95C3-3C57-BF9E8524F96D}"/>
          </ac:spMkLst>
        </pc:spChg>
        <pc:spChg chg="mod topLvl">
          <ac:chgData name="Megan U Hazen" userId="30e05359-b9e4-47f2-a3de-c678b6693530" providerId="ADAL" clId="{F71778A2-0B0A-4390-A922-1251D981ACF5}" dt="2026-05-09T00:17:03.140" v="6529" actId="207"/>
          <ac:spMkLst>
            <pc:docMk/>
            <pc:sldMk cId="965922700" sldId="390"/>
            <ac:spMk id="56" creationId="{DDE8F592-41CA-45F3-B890-6D29292B602A}"/>
          </ac:spMkLst>
        </pc:spChg>
        <pc:spChg chg="mod topLvl">
          <ac:chgData name="Megan U Hazen" userId="30e05359-b9e4-47f2-a3de-c678b6693530" providerId="ADAL" clId="{F71778A2-0B0A-4390-A922-1251D981ACF5}" dt="2026-05-09T00:17:03.140" v="6529" actId="207"/>
          <ac:spMkLst>
            <pc:docMk/>
            <pc:sldMk cId="965922700" sldId="390"/>
            <ac:spMk id="57" creationId="{3CF459B6-DEC4-5C4F-DCAB-60D48D7E2551}"/>
          </ac:spMkLst>
        </pc:spChg>
        <pc:spChg chg="mod">
          <ac:chgData name="Megan U Hazen" userId="30e05359-b9e4-47f2-a3de-c678b6693530" providerId="ADAL" clId="{F71778A2-0B0A-4390-A922-1251D981ACF5}" dt="2026-05-09T00:16:18.116" v="6525" actId="207"/>
          <ac:spMkLst>
            <pc:docMk/>
            <pc:sldMk cId="965922700" sldId="390"/>
            <ac:spMk id="58" creationId="{68ED1A4F-E2F5-19DB-D681-26FC8B6ACBD3}"/>
          </ac:spMkLst>
        </pc:spChg>
        <pc:spChg chg="add mod">
          <ac:chgData name="Megan U Hazen" userId="30e05359-b9e4-47f2-a3de-c678b6693530" providerId="ADAL" clId="{F71778A2-0B0A-4390-A922-1251D981ACF5}" dt="2026-05-09T00:18:48.926" v="6608" actId="207"/>
          <ac:spMkLst>
            <pc:docMk/>
            <pc:sldMk cId="965922700" sldId="390"/>
            <ac:spMk id="59" creationId="{A6E0DEE7-63D5-69BB-5EEE-9AA176697F31}"/>
          </ac:spMkLst>
        </pc:spChg>
        <pc:spChg chg="add mod">
          <ac:chgData name="Megan U Hazen" userId="30e05359-b9e4-47f2-a3de-c678b6693530" providerId="ADAL" clId="{F71778A2-0B0A-4390-A922-1251D981ACF5}" dt="2026-05-09T00:19:32.502" v="6657" actId="20577"/>
          <ac:spMkLst>
            <pc:docMk/>
            <pc:sldMk cId="965922700" sldId="390"/>
            <ac:spMk id="60" creationId="{2AA67CA5-1811-17D4-B0C1-CCF920EF1442}"/>
          </ac:spMkLst>
        </pc:spChg>
        <pc:grpChg chg="mod">
          <ac:chgData name="Megan U Hazen" userId="30e05359-b9e4-47f2-a3de-c678b6693530" providerId="ADAL" clId="{F71778A2-0B0A-4390-A922-1251D981ACF5}" dt="2026-05-09T00:14:16.346" v="6382" actId="1076"/>
          <ac:grpSpMkLst>
            <pc:docMk/>
            <pc:sldMk cId="965922700" sldId="390"/>
            <ac:grpSpMk id="9" creationId="{B5E4759A-F818-2BC8-86BC-FB7BE80C19C4}"/>
          </ac:grpSpMkLst>
        </pc:grpChg>
        <pc:grpChg chg="mod">
          <ac:chgData name="Megan U Hazen" userId="30e05359-b9e4-47f2-a3de-c678b6693530" providerId="ADAL" clId="{F71778A2-0B0A-4390-A922-1251D981ACF5}" dt="2026-05-09T00:14:56.586" v="6440" actId="1076"/>
          <ac:grpSpMkLst>
            <pc:docMk/>
            <pc:sldMk cId="965922700" sldId="390"/>
            <ac:grpSpMk id="34" creationId="{4972FB09-F5ED-A1C9-A278-5B34AE2B621F}"/>
          </ac:grpSpMkLst>
        </pc:grpChg>
      </pc:sldChg>
      <pc:sldChg chg="addSp modSp add mod">
        <pc:chgData name="Megan U Hazen" userId="30e05359-b9e4-47f2-a3de-c678b6693530" providerId="ADAL" clId="{F71778A2-0B0A-4390-A922-1251D981ACF5}" dt="2026-05-09T00:22:51.591" v="6852" actId="20577"/>
        <pc:sldMkLst>
          <pc:docMk/>
          <pc:sldMk cId="649766447" sldId="391"/>
        </pc:sldMkLst>
        <pc:spChg chg="mod">
          <ac:chgData name="Megan U Hazen" userId="30e05359-b9e4-47f2-a3de-c678b6693530" providerId="ADAL" clId="{F71778A2-0B0A-4390-A922-1251D981ACF5}" dt="2026-05-09T00:22:51.591" v="6852" actId="20577"/>
          <ac:spMkLst>
            <pc:docMk/>
            <pc:sldMk cId="649766447" sldId="391"/>
            <ac:spMk id="2" creationId="{B291FBB7-9C9D-0B25-25E6-054B7E6EE83E}"/>
          </ac:spMkLst>
        </pc:spChg>
        <pc:spChg chg="add mod">
          <ac:chgData name="Megan U Hazen" userId="30e05359-b9e4-47f2-a3de-c678b6693530" providerId="ADAL" clId="{F71778A2-0B0A-4390-A922-1251D981ACF5}" dt="2026-05-09T00:21:37.407" v="6783" actId="207"/>
          <ac:spMkLst>
            <pc:docMk/>
            <pc:sldMk cId="649766447" sldId="391"/>
            <ac:spMk id="3" creationId="{D3D53595-7AFE-0A34-9187-6290E76E907A}"/>
          </ac:spMkLst>
        </pc:spChg>
        <pc:spChg chg="add mod">
          <ac:chgData name="Megan U Hazen" userId="30e05359-b9e4-47f2-a3de-c678b6693530" providerId="ADAL" clId="{F71778A2-0B0A-4390-A922-1251D981ACF5}" dt="2026-05-09T00:21:37.407" v="6783" actId="207"/>
          <ac:spMkLst>
            <pc:docMk/>
            <pc:sldMk cId="649766447" sldId="391"/>
            <ac:spMk id="6" creationId="{D0F7929F-38B3-EA8D-438E-4E413B8E62CC}"/>
          </ac:spMkLst>
        </pc:spChg>
        <pc:spChg chg="mod">
          <ac:chgData name="Megan U Hazen" userId="30e05359-b9e4-47f2-a3de-c678b6693530" providerId="ADAL" clId="{F71778A2-0B0A-4390-A922-1251D981ACF5}" dt="2026-05-09T00:20:27.130" v="6668" actId="14100"/>
          <ac:spMkLst>
            <pc:docMk/>
            <pc:sldMk cId="649766447" sldId="391"/>
            <ac:spMk id="7" creationId="{5A060AB9-2DBA-6724-F667-194B6BEED2AD}"/>
          </ac:spMkLst>
        </pc:spChg>
        <pc:spChg chg="add mod">
          <ac:chgData name="Megan U Hazen" userId="30e05359-b9e4-47f2-a3de-c678b6693530" providerId="ADAL" clId="{F71778A2-0B0A-4390-A922-1251D981ACF5}" dt="2026-05-09T00:21:37.407" v="6783" actId="207"/>
          <ac:spMkLst>
            <pc:docMk/>
            <pc:sldMk cId="649766447" sldId="391"/>
            <ac:spMk id="8" creationId="{2AF43EFD-2539-BB53-2CAF-72F51BDB87E8}"/>
          </ac:spMkLst>
        </pc:spChg>
        <pc:spChg chg="add mod">
          <ac:chgData name="Megan U Hazen" userId="30e05359-b9e4-47f2-a3de-c678b6693530" providerId="ADAL" clId="{F71778A2-0B0A-4390-A922-1251D981ACF5}" dt="2026-05-09T00:21:37.407" v="6783" actId="207"/>
          <ac:spMkLst>
            <pc:docMk/>
            <pc:sldMk cId="649766447" sldId="391"/>
            <ac:spMk id="9" creationId="{162B3DB4-0676-21CB-F128-B818CD0101B3}"/>
          </ac:spMkLst>
        </pc:spChg>
        <pc:spChg chg="add mod">
          <ac:chgData name="Megan U Hazen" userId="30e05359-b9e4-47f2-a3de-c678b6693530" providerId="ADAL" clId="{F71778A2-0B0A-4390-A922-1251D981ACF5}" dt="2026-05-09T00:21:22.526" v="6782" actId="207"/>
          <ac:spMkLst>
            <pc:docMk/>
            <pc:sldMk cId="649766447" sldId="391"/>
            <ac:spMk id="10" creationId="{D8EBAFB8-8999-43AD-264B-3D90B4F2D78B}"/>
          </ac:spMkLst>
        </pc:spChg>
        <pc:spChg chg="add mod">
          <ac:chgData name="Megan U Hazen" userId="30e05359-b9e4-47f2-a3de-c678b6693530" providerId="ADAL" clId="{F71778A2-0B0A-4390-A922-1251D981ACF5}" dt="2026-05-09T00:21:22.526" v="6782" actId="207"/>
          <ac:spMkLst>
            <pc:docMk/>
            <pc:sldMk cId="649766447" sldId="391"/>
            <ac:spMk id="11" creationId="{91BF194C-EF3F-F8FB-BD9E-99BA16C996A8}"/>
          </ac:spMkLst>
        </pc:spChg>
        <pc:spChg chg="add mod">
          <ac:chgData name="Megan U Hazen" userId="30e05359-b9e4-47f2-a3de-c678b6693530" providerId="ADAL" clId="{F71778A2-0B0A-4390-A922-1251D981ACF5}" dt="2026-05-09T00:21:22.526" v="6782" actId="207"/>
          <ac:spMkLst>
            <pc:docMk/>
            <pc:sldMk cId="649766447" sldId="391"/>
            <ac:spMk id="12" creationId="{8E5A6709-0749-DDD5-D3D5-90C060DCD5C2}"/>
          </ac:spMkLst>
        </pc:spChg>
        <pc:spChg chg="add mod">
          <ac:chgData name="Megan U Hazen" userId="30e05359-b9e4-47f2-a3de-c678b6693530" providerId="ADAL" clId="{F71778A2-0B0A-4390-A922-1251D981ACF5}" dt="2026-05-09T00:21:22.526" v="6782" actId="207"/>
          <ac:spMkLst>
            <pc:docMk/>
            <pc:sldMk cId="649766447" sldId="391"/>
            <ac:spMk id="13" creationId="{2E7DD3A3-1506-4A08-8C10-E47139A0D340}"/>
          </ac:spMkLst>
        </pc:spChg>
        <pc:spChg chg="mod">
          <ac:chgData name="Megan U Hazen" userId="30e05359-b9e4-47f2-a3de-c678b6693530" providerId="ADAL" clId="{F71778A2-0B0A-4390-A922-1251D981ACF5}" dt="2026-05-09T00:20:13.137" v="6665" actId="207"/>
          <ac:spMkLst>
            <pc:docMk/>
            <pc:sldMk cId="649766447" sldId="391"/>
            <ac:spMk id="46" creationId="{3961329D-A630-6314-EF65-94FFEAA49D03}"/>
          </ac:spMkLst>
        </pc:spChg>
        <pc:spChg chg="mod">
          <ac:chgData name="Megan U Hazen" userId="30e05359-b9e4-47f2-a3de-c678b6693530" providerId="ADAL" clId="{F71778A2-0B0A-4390-A922-1251D981ACF5}" dt="2026-05-09T00:20:13.137" v="6665" actId="207"/>
          <ac:spMkLst>
            <pc:docMk/>
            <pc:sldMk cId="649766447" sldId="391"/>
            <ac:spMk id="47" creationId="{6B9A6810-30B6-C009-D263-3F08ADDE6E93}"/>
          </ac:spMkLst>
        </pc:spChg>
        <pc:spChg chg="mod">
          <ac:chgData name="Megan U Hazen" userId="30e05359-b9e4-47f2-a3de-c678b6693530" providerId="ADAL" clId="{F71778A2-0B0A-4390-A922-1251D981ACF5}" dt="2026-05-09T00:20:13.137" v="6665" actId="207"/>
          <ac:spMkLst>
            <pc:docMk/>
            <pc:sldMk cId="649766447" sldId="391"/>
            <ac:spMk id="48" creationId="{5CDCC0AB-6AB1-204A-64E7-897FFE78092D}"/>
          </ac:spMkLst>
        </pc:spChg>
        <pc:spChg chg="mod">
          <ac:chgData name="Megan U Hazen" userId="30e05359-b9e4-47f2-a3de-c678b6693530" providerId="ADAL" clId="{F71778A2-0B0A-4390-A922-1251D981ACF5}" dt="2026-05-09T00:20:13.137" v="6665" actId="207"/>
          <ac:spMkLst>
            <pc:docMk/>
            <pc:sldMk cId="649766447" sldId="391"/>
            <ac:spMk id="49" creationId="{8C01D355-F105-35B8-F328-074BCCDF2189}"/>
          </ac:spMkLst>
        </pc:spChg>
        <pc:spChg chg="mod">
          <ac:chgData name="Megan U Hazen" userId="30e05359-b9e4-47f2-a3de-c678b6693530" providerId="ADAL" clId="{F71778A2-0B0A-4390-A922-1251D981ACF5}" dt="2026-05-09T00:22:03.975" v="6805" actId="14100"/>
          <ac:spMkLst>
            <pc:docMk/>
            <pc:sldMk cId="649766447" sldId="391"/>
            <ac:spMk id="59" creationId="{55E20A3E-7BF3-E844-D666-B850213185F8}"/>
          </ac:spMkLst>
        </pc:spChg>
        <pc:spChg chg="mod">
          <ac:chgData name="Megan U Hazen" userId="30e05359-b9e4-47f2-a3de-c678b6693530" providerId="ADAL" clId="{F71778A2-0B0A-4390-A922-1251D981ACF5}" dt="2026-05-09T00:22:31.703" v="6830" actId="20577"/>
          <ac:spMkLst>
            <pc:docMk/>
            <pc:sldMk cId="649766447" sldId="391"/>
            <ac:spMk id="60" creationId="{AB25F4D4-8B09-2E05-EAA4-10D6580AF8CE}"/>
          </ac:spMkLst>
        </pc:spChg>
      </pc:sldChg>
      <pc:sldChg chg="new del">
        <pc:chgData name="Megan U Hazen" userId="30e05359-b9e4-47f2-a3de-c678b6693530" providerId="ADAL" clId="{F71778A2-0B0A-4390-A922-1251D981ACF5}" dt="2026-05-09T00:18:57.356" v="6610" actId="47"/>
        <pc:sldMkLst>
          <pc:docMk/>
          <pc:sldMk cId="1617420904" sldId="391"/>
        </pc:sldMkLst>
      </pc:sldChg>
      <pc:sldChg chg="new">
        <pc:chgData name="Megan U Hazen" userId="30e05359-b9e4-47f2-a3de-c678b6693530" providerId="ADAL" clId="{F71778A2-0B0A-4390-A922-1251D981ACF5}" dt="2026-05-09T00:23:03.986" v="6853" actId="680"/>
        <pc:sldMkLst>
          <pc:docMk/>
          <pc:sldMk cId="1196676486" sldId="392"/>
        </pc:sldMkLst>
      </pc:sldChg>
    </pc:docChg>
  </pc:docChgLst>
  <pc:docChgLst>
    <pc:chgData name="Megan U Hazen" userId="30e05359-b9e4-47f2-a3de-c678b6693530" providerId="ADAL" clId="{939E2F73-DF29-49A4-8956-4EC824E7399B}"/>
    <pc:docChg chg="custSel delSld modSld">
      <pc:chgData name="Megan U Hazen" userId="30e05359-b9e4-47f2-a3de-c678b6693530" providerId="ADAL" clId="{939E2F73-DF29-49A4-8956-4EC824E7399B}" dt="2026-05-10T18:34:59.496" v="1143"/>
      <pc:docMkLst>
        <pc:docMk/>
      </pc:docMkLst>
      <pc:sldChg chg="modSp mod">
        <pc:chgData name="Megan U Hazen" userId="30e05359-b9e4-47f2-a3de-c678b6693530" providerId="ADAL" clId="{939E2F73-DF29-49A4-8956-4EC824E7399B}" dt="2026-05-10T18:12:52.737" v="67"/>
        <pc:sldMkLst>
          <pc:docMk/>
          <pc:sldMk cId="4031437200" sldId="369"/>
        </pc:sldMkLst>
        <pc:spChg chg="ord">
          <ac:chgData name="Megan U Hazen" userId="30e05359-b9e4-47f2-a3de-c678b6693530" providerId="ADAL" clId="{939E2F73-DF29-49A4-8956-4EC824E7399B}" dt="2026-05-10T18:12:52.737" v="67"/>
          <ac:spMkLst>
            <pc:docMk/>
            <pc:sldMk cId="4031437200" sldId="369"/>
            <ac:spMk id="5" creationId="{147E6559-93E4-F97B-DC75-CC8D22ACD961}"/>
          </ac:spMkLst>
        </pc:spChg>
        <pc:spChg chg="ord">
          <ac:chgData name="Megan U Hazen" userId="30e05359-b9e4-47f2-a3de-c678b6693530" providerId="ADAL" clId="{939E2F73-DF29-49A4-8956-4EC824E7399B}" dt="2026-05-10T18:12:52.737" v="67"/>
          <ac:spMkLst>
            <pc:docMk/>
            <pc:sldMk cId="4031437200" sldId="369"/>
            <ac:spMk id="6" creationId="{05E32DAA-F2FE-ADDE-76C3-6E66A07DE212}"/>
          </ac:spMkLst>
        </pc:spChg>
        <pc:spChg chg="ord">
          <ac:chgData name="Megan U Hazen" userId="30e05359-b9e4-47f2-a3de-c678b6693530" providerId="ADAL" clId="{939E2F73-DF29-49A4-8956-4EC824E7399B}" dt="2026-05-10T18:12:52.737" v="67"/>
          <ac:spMkLst>
            <pc:docMk/>
            <pc:sldMk cId="4031437200" sldId="369"/>
            <ac:spMk id="7" creationId="{2A544D03-3D46-8291-5E64-C5DBC2A9010E}"/>
          </ac:spMkLst>
        </pc:spChg>
        <pc:spChg chg="ord">
          <ac:chgData name="Megan U Hazen" userId="30e05359-b9e4-47f2-a3de-c678b6693530" providerId="ADAL" clId="{939E2F73-DF29-49A4-8956-4EC824E7399B}" dt="2026-05-10T18:12:52.737" v="67"/>
          <ac:spMkLst>
            <pc:docMk/>
            <pc:sldMk cId="4031437200" sldId="369"/>
            <ac:spMk id="8" creationId="{FFACB667-FF62-C8FA-09DC-0DE4595C18CC}"/>
          </ac:spMkLst>
        </pc:spChg>
        <pc:spChg chg="ord">
          <ac:chgData name="Megan U Hazen" userId="30e05359-b9e4-47f2-a3de-c678b6693530" providerId="ADAL" clId="{939E2F73-DF29-49A4-8956-4EC824E7399B}" dt="2026-05-10T18:12:52.737" v="67"/>
          <ac:spMkLst>
            <pc:docMk/>
            <pc:sldMk cId="4031437200" sldId="369"/>
            <ac:spMk id="74" creationId="{A96C95C6-E4A9-4D5F-3186-900184E40886}"/>
          </ac:spMkLst>
        </pc:spChg>
        <pc:grpChg chg="mod ord">
          <ac:chgData name="Megan U Hazen" userId="30e05359-b9e4-47f2-a3de-c678b6693530" providerId="ADAL" clId="{939E2F73-DF29-49A4-8956-4EC824E7399B}" dt="2026-05-10T18:12:52.737" v="67"/>
          <ac:grpSpMkLst>
            <pc:docMk/>
            <pc:sldMk cId="4031437200" sldId="369"/>
            <ac:grpSpMk id="4" creationId="{DAC61C57-BB5C-59E8-F7F2-A2B86344143B}"/>
          </ac:grpSpMkLst>
        </pc:grpChg>
      </pc:sldChg>
      <pc:sldChg chg="addSp modSp mod">
        <pc:chgData name="Megan U Hazen" userId="30e05359-b9e4-47f2-a3de-c678b6693530" providerId="ADAL" clId="{939E2F73-DF29-49A4-8956-4EC824E7399B}" dt="2026-05-10T18:12:56.307" v="68"/>
        <pc:sldMkLst>
          <pc:docMk/>
          <pc:sldMk cId="999883218" sldId="370"/>
        </pc:sldMkLst>
        <pc:spChg chg="ord">
          <ac:chgData name="Megan U Hazen" userId="30e05359-b9e4-47f2-a3de-c678b6693530" providerId="ADAL" clId="{939E2F73-DF29-49A4-8956-4EC824E7399B}" dt="2026-05-10T18:12:56.307" v="68"/>
          <ac:spMkLst>
            <pc:docMk/>
            <pc:sldMk cId="999883218" sldId="370"/>
            <ac:spMk id="5" creationId="{2A1EDD59-4373-67CD-A2CD-A074A1951785}"/>
          </ac:spMkLst>
        </pc:spChg>
        <pc:spChg chg="ord">
          <ac:chgData name="Megan U Hazen" userId="30e05359-b9e4-47f2-a3de-c678b6693530" providerId="ADAL" clId="{939E2F73-DF29-49A4-8956-4EC824E7399B}" dt="2026-05-10T18:12:56.307" v="68"/>
          <ac:spMkLst>
            <pc:docMk/>
            <pc:sldMk cId="999883218" sldId="370"/>
            <ac:spMk id="6" creationId="{BDED78FE-4759-9CA0-BE37-50C099F12E7A}"/>
          </ac:spMkLst>
        </pc:spChg>
        <pc:spChg chg="ord">
          <ac:chgData name="Megan U Hazen" userId="30e05359-b9e4-47f2-a3de-c678b6693530" providerId="ADAL" clId="{939E2F73-DF29-49A4-8956-4EC824E7399B}" dt="2026-05-10T18:12:56.307" v="68"/>
          <ac:spMkLst>
            <pc:docMk/>
            <pc:sldMk cId="999883218" sldId="370"/>
            <ac:spMk id="7" creationId="{D04828BC-0B5D-D97B-B799-3E70614E4550}"/>
          </ac:spMkLst>
        </pc:spChg>
        <pc:spChg chg="ord">
          <ac:chgData name="Megan U Hazen" userId="30e05359-b9e4-47f2-a3de-c678b6693530" providerId="ADAL" clId="{939E2F73-DF29-49A4-8956-4EC824E7399B}" dt="2026-05-10T18:12:56.307" v="68"/>
          <ac:spMkLst>
            <pc:docMk/>
            <pc:sldMk cId="999883218" sldId="370"/>
            <ac:spMk id="8" creationId="{8F811F08-57F6-EAC4-BAD2-E19840B06A7D}"/>
          </ac:spMkLst>
        </pc:spChg>
        <pc:spChg chg="ord">
          <ac:chgData name="Megan U Hazen" userId="30e05359-b9e4-47f2-a3de-c678b6693530" providerId="ADAL" clId="{939E2F73-DF29-49A4-8956-4EC824E7399B}" dt="2026-05-10T18:12:56.307" v="68"/>
          <ac:spMkLst>
            <pc:docMk/>
            <pc:sldMk cId="999883218" sldId="370"/>
            <ac:spMk id="74" creationId="{E5EB1D97-0CD6-6844-FEB4-9A960B2A4E0E}"/>
          </ac:spMkLst>
        </pc:spChg>
        <pc:grpChg chg="add mod ord">
          <ac:chgData name="Megan U Hazen" userId="30e05359-b9e4-47f2-a3de-c678b6693530" providerId="ADAL" clId="{939E2F73-DF29-49A4-8956-4EC824E7399B}" dt="2026-05-10T18:12:56.307" v="68"/>
          <ac:grpSpMkLst>
            <pc:docMk/>
            <pc:sldMk cId="999883218" sldId="370"/>
            <ac:grpSpMk id="4" creationId="{1D60AF8F-A5CE-B6D7-1885-2F6B6A21ED74}"/>
          </ac:grpSpMkLst>
        </pc:grpChg>
        <pc:grpChg chg="mod ord">
          <ac:chgData name="Megan U Hazen" userId="30e05359-b9e4-47f2-a3de-c678b6693530" providerId="ADAL" clId="{939E2F73-DF29-49A4-8956-4EC824E7399B}" dt="2026-05-10T18:12:56.307" v="68"/>
          <ac:grpSpMkLst>
            <pc:docMk/>
            <pc:sldMk cId="999883218" sldId="370"/>
            <ac:grpSpMk id="16" creationId="{8355ADF2-A71D-01AA-B96A-E585245D3596}"/>
          </ac:grpSpMkLst>
        </pc:grpChg>
        <pc:grpChg chg="mod">
          <ac:chgData name="Megan U Hazen" userId="30e05359-b9e4-47f2-a3de-c678b6693530" providerId="ADAL" clId="{939E2F73-DF29-49A4-8956-4EC824E7399B}" dt="2026-05-10T18:05:47.943" v="5" actId="164"/>
          <ac:grpSpMkLst>
            <pc:docMk/>
            <pc:sldMk cId="999883218" sldId="370"/>
            <ac:grpSpMk id="68" creationId="{BEFB5CE5-63C7-6375-03DF-9D1867D6210B}"/>
          </ac:grpSpMkLst>
        </pc:grpChg>
        <pc:grpChg chg="mod">
          <ac:chgData name="Megan U Hazen" userId="30e05359-b9e4-47f2-a3de-c678b6693530" providerId="ADAL" clId="{939E2F73-DF29-49A4-8956-4EC824E7399B}" dt="2026-05-10T18:05:47.943" v="5" actId="164"/>
          <ac:grpSpMkLst>
            <pc:docMk/>
            <pc:sldMk cId="999883218" sldId="370"/>
            <ac:grpSpMk id="69" creationId="{C195238D-E6C4-D6C4-19B4-9898679AF25F}"/>
          </ac:grpSpMkLst>
        </pc:grpChg>
      </pc:sldChg>
      <pc:sldChg chg="modSp mod">
        <pc:chgData name="Megan U Hazen" userId="30e05359-b9e4-47f2-a3de-c678b6693530" providerId="ADAL" clId="{939E2F73-DF29-49A4-8956-4EC824E7399B}" dt="2026-05-10T18:12:59.177" v="69"/>
        <pc:sldMkLst>
          <pc:docMk/>
          <pc:sldMk cId="2653810714" sldId="371"/>
        </pc:sldMkLst>
        <pc:spChg chg="ord">
          <ac:chgData name="Megan U Hazen" userId="30e05359-b9e4-47f2-a3de-c678b6693530" providerId="ADAL" clId="{939E2F73-DF29-49A4-8956-4EC824E7399B}" dt="2026-05-10T18:12:59.177" v="69"/>
          <ac:spMkLst>
            <pc:docMk/>
            <pc:sldMk cId="2653810714" sldId="371"/>
            <ac:spMk id="2" creationId="{0191A70C-6BBB-9A51-5376-D9180EE67D37}"/>
          </ac:spMkLst>
        </pc:spChg>
        <pc:spChg chg="ord">
          <ac:chgData name="Megan U Hazen" userId="30e05359-b9e4-47f2-a3de-c678b6693530" providerId="ADAL" clId="{939E2F73-DF29-49A4-8956-4EC824E7399B}" dt="2026-05-10T18:12:59.177" v="69"/>
          <ac:spMkLst>
            <pc:docMk/>
            <pc:sldMk cId="2653810714" sldId="371"/>
            <ac:spMk id="4" creationId="{A98AB158-480E-1597-9E82-7399F84E653F}"/>
          </ac:spMkLst>
        </pc:spChg>
        <pc:spChg chg="ord">
          <ac:chgData name="Megan U Hazen" userId="30e05359-b9e4-47f2-a3de-c678b6693530" providerId="ADAL" clId="{939E2F73-DF29-49A4-8956-4EC824E7399B}" dt="2026-05-10T18:12:59.177" v="69"/>
          <ac:spMkLst>
            <pc:docMk/>
            <pc:sldMk cId="2653810714" sldId="371"/>
            <ac:spMk id="5" creationId="{7987F5ED-2C05-7E94-B74B-AE292E27CD7D}"/>
          </ac:spMkLst>
        </pc:spChg>
        <pc:spChg chg="ord">
          <ac:chgData name="Megan U Hazen" userId="30e05359-b9e4-47f2-a3de-c678b6693530" providerId="ADAL" clId="{939E2F73-DF29-49A4-8956-4EC824E7399B}" dt="2026-05-10T18:12:59.177" v="69"/>
          <ac:spMkLst>
            <pc:docMk/>
            <pc:sldMk cId="2653810714" sldId="371"/>
            <ac:spMk id="6" creationId="{7B28D334-4078-7F1F-3201-468ADDF79EBC}"/>
          </ac:spMkLst>
        </pc:spChg>
        <pc:spChg chg="ord">
          <ac:chgData name="Megan U Hazen" userId="30e05359-b9e4-47f2-a3de-c678b6693530" providerId="ADAL" clId="{939E2F73-DF29-49A4-8956-4EC824E7399B}" dt="2026-05-10T18:12:59.177" v="69"/>
          <ac:spMkLst>
            <pc:docMk/>
            <pc:sldMk cId="2653810714" sldId="371"/>
            <ac:spMk id="7" creationId="{61F169EF-09E2-524B-5473-4D4D11C4AC3D}"/>
          </ac:spMkLst>
        </pc:spChg>
        <pc:spChg chg="ord">
          <ac:chgData name="Megan U Hazen" userId="30e05359-b9e4-47f2-a3de-c678b6693530" providerId="ADAL" clId="{939E2F73-DF29-49A4-8956-4EC824E7399B}" dt="2026-05-10T18:12:59.177" v="69"/>
          <ac:spMkLst>
            <pc:docMk/>
            <pc:sldMk cId="2653810714" sldId="371"/>
            <ac:spMk id="10" creationId="{36CBDF39-0F07-F02E-1AED-E70AE8054446}"/>
          </ac:spMkLst>
        </pc:spChg>
        <pc:spChg chg="ord">
          <ac:chgData name="Megan U Hazen" userId="30e05359-b9e4-47f2-a3de-c678b6693530" providerId="ADAL" clId="{939E2F73-DF29-49A4-8956-4EC824E7399B}" dt="2026-05-10T18:12:59.177" v="69"/>
          <ac:spMkLst>
            <pc:docMk/>
            <pc:sldMk cId="2653810714" sldId="371"/>
            <ac:spMk id="11" creationId="{DB86463A-B3B2-D043-7D41-E1CD6C371582}"/>
          </ac:spMkLst>
        </pc:spChg>
        <pc:spChg chg="ord">
          <ac:chgData name="Megan U Hazen" userId="30e05359-b9e4-47f2-a3de-c678b6693530" providerId="ADAL" clId="{939E2F73-DF29-49A4-8956-4EC824E7399B}" dt="2026-05-10T18:12:59.177" v="69"/>
          <ac:spMkLst>
            <pc:docMk/>
            <pc:sldMk cId="2653810714" sldId="371"/>
            <ac:spMk id="12" creationId="{B089A2E8-038F-C731-8B39-986F6E6B3F68}"/>
          </ac:spMkLst>
        </pc:spChg>
        <pc:spChg chg="ord">
          <ac:chgData name="Megan U Hazen" userId="30e05359-b9e4-47f2-a3de-c678b6693530" providerId="ADAL" clId="{939E2F73-DF29-49A4-8956-4EC824E7399B}" dt="2026-05-10T18:12:59.177" v="69"/>
          <ac:spMkLst>
            <pc:docMk/>
            <pc:sldMk cId="2653810714" sldId="371"/>
            <ac:spMk id="13" creationId="{BFF6DDB5-798E-03B8-99BA-4164E610E618}"/>
          </ac:spMkLst>
        </pc:spChg>
        <pc:spChg chg="ord">
          <ac:chgData name="Megan U Hazen" userId="30e05359-b9e4-47f2-a3de-c678b6693530" providerId="ADAL" clId="{939E2F73-DF29-49A4-8956-4EC824E7399B}" dt="2026-05-10T18:12:59.177" v="69"/>
          <ac:spMkLst>
            <pc:docMk/>
            <pc:sldMk cId="2653810714" sldId="371"/>
            <ac:spMk id="14" creationId="{FC2C3E36-4957-1234-835E-EAC32F807E48}"/>
          </ac:spMkLst>
        </pc:spChg>
      </pc:sldChg>
      <pc:sldChg chg="addSp modSp mod">
        <pc:chgData name="Megan U Hazen" userId="30e05359-b9e4-47f2-a3de-c678b6693530" providerId="ADAL" clId="{939E2F73-DF29-49A4-8956-4EC824E7399B}" dt="2026-05-10T18:07:58.623" v="9" actId="962"/>
        <pc:sldMkLst>
          <pc:docMk/>
          <pc:sldMk cId="1439011294" sldId="372"/>
        </pc:sldMkLst>
        <pc:grpChg chg="add mod">
          <ac:chgData name="Megan U Hazen" userId="30e05359-b9e4-47f2-a3de-c678b6693530" providerId="ADAL" clId="{939E2F73-DF29-49A4-8956-4EC824E7399B}" dt="2026-05-10T18:07:58.623" v="9" actId="962"/>
          <ac:grpSpMkLst>
            <pc:docMk/>
            <pc:sldMk cId="1439011294" sldId="372"/>
            <ac:grpSpMk id="2" creationId="{FFBF5E02-A534-0E26-E0E8-6A694437BDEA}"/>
          </ac:grpSpMkLst>
        </pc:grpChg>
        <pc:grpChg chg="mod">
          <ac:chgData name="Megan U Hazen" userId="30e05359-b9e4-47f2-a3de-c678b6693530" providerId="ADAL" clId="{939E2F73-DF29-49A4-8956-4EC824E7399B}" dt="2026-05-10T18:06:05.320" v="6" actId="164"/>
          <ac:grpSpMkLst>
            <pc:docMk/>
            <pc:sldMk cId="1439011294" sldId="372"/>
            <ac:grpSpMk id="68" creationId="{BE4B7F9D-F2F3-EE07-EA0B-2D75262C1A99}"/>
          </ac:grpSpMkLst>
        </pc:grpChg>
        <pc:grpChg chg="mod">
          <ac:chgData name="Megan U Hazen" userId="30e05359-b9e4-47f2-a3de-c678b6693530" providerId="ADAL" clId="{939E2F73-DF29-49A4-8956-4EC824E7399B}" dt="2026-05-10T18:06:05.320" v="6" actId="164"/>
          <ac:grpSpMkLst>
            <pc:docMk/>
            <pc:sldMk cId="1439011294" sldId="372"/>
            <ac:grpSpMk id="69" creationId="{795E04B9-C8A4-EE58-4CF8-11D674608E07}"/>
          </ac:grpSpMkLst>
        </pc:grpChg>
      </pc:sldChg>
      <pc:sldChg chg="modSp mod">
        <pc:chgData name="Megan U Hazen" userId="30e05359-b9e4-47f2-a3de-c678b6693530" providerId="ADAL" clId="{939E2F73-DF29-49A4-8956-4EC824E7399B}" dt="2026-05-10T18:13:02.783" v="70"/>
        <pc:sldMkLst>
          <pc:docMk/>
          <pc:sldMk cId="924343934" sldId="373"/>
        </pc:sldMkLst>
        <pc:spChg chg="ord">
          <ac:chgData name="Megan U Hazen" userId="30e05359-b9e4-47f2-a3de-c678b6693530" providerId="ADAL" clId="{939E2F73-DF29-49A4-8956-4EC824E7399B}" dt="2026-05-10T18:13:02.783" v="70"/>
          <ac:spMkLst>
            <pc:docMk/>
            <pc:sldMk cId="924343934" sldId="373"/>
            <ac:spMk id="5" creationId="{98ADD21A-0B73-F093-558F-FD86B83E39F1}"/>
          </ac:spMkLst>
        </pc:spChg>
        <pc:spChg chg="ord">
          <ac:chgData name="Megan U Hazen" userId="30e05359-b9e4-47f2-a3de-c678b6693530" providerId="ADAL" clId="{939E2F73-DF29-49A4-8956-4EC824E7399B}" dt="2026-05-10T18:13:02.783" v="70"/>
          <ac:spMkLst>
            <pc:docMk/>
            <pc:sldMk cId="924343934" sldId="373"/>
            <ac:spMk id="6" creationId="{9AC9E445-E932-DA4F-AEF2-51A6C0E12C21}"/>
          </ac:spMkLst>
        </pc:spChg>
        <pc:spChg chg="ord">
          <ac:chgData name="Megan U Hazen" userId="30e05359-b9e4-47f2-a3de-c678b6693530" providerId="ADAL" clId="{939E2F73-DF29-49A4-8956-4EC824E7399B}" dt="2026-05-10T18:13:02.783" v="70"/>
          <ac:spMkLst>
            <pc:docMk/>
            <pc:sldMk cId="924343934" sldId="373"/>
            <ac:spMk id="7" creationId="{4C279516-9B8D-3910-C29A-389B8FAB92F2}"/>
          </ac:spMkLst>
        </pc:spChg>
        <pc:spChg chg="ord">
          <ac:chgData name="Megan U Hazen" userId="30e05359-b9e4-47f2-a3de-c678b6693530" providerId="ADAL" clId="{939E2F73-DF29-49A4-8956-4EC824E7399B}" dt="2026-05-10T18:13:02.783" v="70"/>
          <ac:spMkLst>
            <pc:docMk/>
            <pc:sldMk cId="924343934" sldId="373"/>
            <ac:spMk id="11" creationId="{6DC011BB-CBD4-6569-264D-BE1B198C6DB1}"/>
          </ac:spMkLst>
        </pc:spChg>
        <pc:spChg chg="ord">
          <ac:chgData name="Megan U Hazen" userId="30e05359-b9e4-47f2-a3de-c678b6693530" providerId="ADAL" clId="{939E2F73-DF29-49A4-8956-4EC824E7399B}" dt="2026-05-10T18:13:02.783" v="70"/>
          <ac:spMkLst>
            <pc:docMk/>
            <pc:sldMk cId="924343934" sldId="373"/>
            <ac:spMk id="12" creationId="{FB5A65D9-4253-131C-AA2D-F92AD9CF9D8E}"/>
          </ac:spMkLst>
        </pc:spChg>
        <pc:spChg chg="ord">
          <ac:chgData name="Megan U Hazen" userId="30e05359-b9e4-47f2-a3de-c678b6693530" providerId="ADAL" clId="{939E2F73-DF29-49A4-8956-4EC824E7399B}" dt="2026-05-10T18:13:02.783" v="70"/>
          <ac:spMkLst>
            <pc:docMk/>
            <pc:sldMk cId="924343934" sldId="373"/>
            <ac:spMk id="74" creationId="{A63F5000-62F9-245D-0C27-3D0B1F788F75}"/>
          </ac:spMkLst>
        </pc:spChg>
        <pc:grpChg chg="mod ord">
          <ac:chgData name="Megan U Hazen" userId="30e05359-b9e4-47f2-a3de-c678b6693530" providerId="ADAL" clId="{939E2F73-DF29-49A4-8956-4EC824E7399B}" dt="2026-05-10T18:13:02.783" v="70"/>
          <ac:grpSpMkLst>
            <pc:docMk/>
            <pc:sldMk cId="924343934" sldId="373"/>
            <ac:grpSpMk id="2" creationId="{2F8AED78-6B01-68D4-158D-6C301405D5A0}"/>
          </ac:grpSpMkLst>
        </pc:grpChg>
        <pc:grpChg chg="mod ord">
          <ac:chgData name="Megan U Hazen" userId="30e05359-b9e4-47f2-a3de-c678b6693530" providerId="ADAL" clId="{939E2F73-DF29-49A4-8956-4EC824E7399B}" dt="2026-05-10T18:13:02.783" v="70"/>
          <ac:grpSpMkLst>
            <pc:docMk/>
            <pc:sldMk cId="924343934" sldId="373"/>
            <ac:grpSpMk id="3" creationId="{1E0A2D47-D8E9-B1F4-F70E-C31516D644B9}"/>
          </ac:grpSpMkLst>
        </pc:grpChg>
      </pc:sldChg>
      <pc:sldChg chg="modSp mod">
        <pc:chgData name="Megan U Hazen" userId="30e05359-b9e4-47f2-a3de-c678b6693530" providerId="ADAL" clId="{939E2F73-DF29-49A4-8956-4EC824E7399B}" dt="2026-05-10T18:13:05.179" v="71"/>
        <pc:sldMkLst>
          <pc:docMk/>
          <pc:sldMk cId="1561983137" sldId="374"/>
        </pc:sldMkLst>
        <pc:spChg chg="ord">
          <ac:chgData name="Megan U Hazen" userId="30e05359-b9e4-47f2-a3de-c678b6693530" providerId="ADAL" clId="{939E2F73-DF29-49A4-8956-4EC824E7399B}" dt="2026-05-10T18:13:05.179" v="71"/>
          <ac:spMkLst>
            <pc:docMk/>
            <pc:sldMk cId="1561983137" sldId="374"/>
            <ac:spMk id="5" creationId="{8D2D42BF-931D-C335-F9A1-F10BB0DFB58B}"/>
          </ac:spMkLst>
        </pc:spChg>
        <pc:spChg chg="ord">
          <ac:chgData name="Megan U Hazen" userId="30e05359-b9e4-47f2-a3de-c678b6693530" providerId="ADAL" clId="{939E2F73-DF29-49A4-8956-4EC824E7399B}" dt="2026-05-10T18:13:05.179" v="71"/>
          <ac:spMkLst>
            <pc:docMk/>
            <pc:sldMk cId="1561983137" sldId="374"/>
            <ac:spMk id="6" creationId="{E982C17F-F27E-F1E5-0965-B16EA45B6372}"/>
          </ac:spMkLst>
        </pc:spChg>
        <pc:spChg chg="ord">
          <ac:chgData name="Megan U Hazen" userId="30e05359-b9e4-47f2-a3de-c678b6693530" providerId="ADAL" clId="{939E2F73-DF29-49A4-8956-4EC824E7399B}" dt="2026-05-10T18:13:05.179" v="71"/>
          <ac:spMkLst>
            <pc:docMk/>
            <pc:sldMk cId="1561983137" sldId="374"/>
            <ac:spMk id="7" creationId="{EA414E06-118F-1926-1034-749BE85EA738}"/>
          </ac:spMkLst>
        </pc:spChg>
        <pc:spChg chg="ord">
          <ac:chgData name="Megan U Hazen" userId="30e05359-b9e4-47f2-a3de-c678b6693530" providerId="ADAL" clId="{939E2F73-DF29-49A4-8956-4EC824E7399B}" dt="2026-05-10T18:13:05.179" v="71"/>
          <ac:spMkLst>
            <pc:docMk/>
            <pc:sldMk cId="1561983137" sldId="374"/>
            <ac:spMk id="11" creationId="{DF4C974E-8926-ADC7-BBAE-2015FAA1EC20}"/>
          </ac:spMkLst>
        </pc:spChg>
        <pc:spChg chg="ord">
          <ac:chgData name="Megan U Hazen" userId="30e05359-b9e4-47f2-a3de-c678b6693530" providerId="ADAL" clId="{939E2F73-DF29-49A4-8956-4EC824E7399B}" dt="2026-05-10T18:13:05.179" v="71"/>
          <ac:spMkLst>
            <pc:docMk/>
            <pc:sldMk cId="1561983137" sldId="374"/>
            <ac:spMk id="12" creationId="{57DF3612-43BA-3346-F365-A71076462520}"/>
          </ac:spMkLst>
        </pc:spChg>
        <pc:spChg chg="ord">
          <ac:chgData name="Megan U Hazen" userId="30e05359-b9e4-47f2-a3de-c678b6693530" providerId="ADAL" clId="{939E2F73-DF29-49A4-8956-4EC824E7399B}" dt="2026-05-10T18:13:05.179" v="71"/>
          <ac:spMkLst>
            <pc:docMk/>
            <pc:sldMk cId="1561983137" sldId="374"/>
            <ac:spMk id="15" creationId="{36C133EE-D3FA-F786-798F-F1618E1D49B4}"/>
          </ac:spMkLst>
        </pc:spChg>
        <pc:spChg chg="ord">
          <ac:chgData name="Megan U Hazen" userId="30e05359-b9e4-47f2-a3de-c678b6693530" providerId="ADAL" clId="{939E2F73-DF29-49A4-8956-4EC824E7399B}" dt="2026-05-10T18:13:05.179" v="71"/>
          <ac:spMkLst>
            <pc:docMk/>
            <pc:sldMk cId="1561983137" sldId="374"/>
            <ac:spMk id="16" creationId="{EA6517E9-554E-B59D-1012-B7E8CF292198}"/>
          </ac:spMkLst>
        </pc:spChg>
        <pc:spChg chg="ord">
          <ac:chgData name="Megan U Hazen" userId="30e05359-b9e4-47f2-a3de-c678b6693530" providerId="ADAL" clId="{939E2F73-DF29-49A4-8956-4EC824E7399B}" dt="2026-05-10T18:13:05.179" v="71"/>
          <ac:spMkLst>
            <pc:docMk/>
            <pc:sldMk cId="1561983137" sldId="374"/>
            <ac:spMk id="74" creationId="{57D17820-2888-6C9C-69F0-78B73E00B4A5}"/>
          </ac:spMkLst>
        </pc:spChg>
        <pc:grpChg chg="mod">
          <ac:chgData name="Megan U Hazen" userId="30e05359-b9e4-47f2-a3de-c678b6693530" providerId="ADAL" clId="{939E2F73-DF29-49A4-8956-4EC824E7399B}" dt="2026-05-10T18:08:29.081" v="15" actId="962"/>
          <ac:grpSpMkLst>
            <pc:docMk/>
            <pc:sldMk cId="1561983137" sldId="374"/>
            <ac:grpSpMk id="2" creationId="{D7FDEDF3-2515-FCB0-855B-67DE24D056BB}"/>
          </ac:grpSpMkLst>
        </pc:grpChg>
        <pc:grpChg chg="mod">
          <ac:chgData name="Megan U Hazen" userId="30e05359-b9e4-47f2-a3de-c678b6693530" providerId="ADAL" clId="{939E2F73-DF29-49A4-8956-4EC824E7399B}" dt="2026-05-10T18:08:37.976" v="17" actId="962"/>
          <ac:grpSpMkLst>
            <pc:docMk/>
            <pc:sldMk cId="1561983137" sldId="374"/>
            <ac:grpSpMk id="3" creationId="{58106CD7-F335-3C91-5703-9C7D4A6A0ADB}"/>
          </ac:grpSpMkLst>
        </pc:grpChg>
        <pc:graphicFrameChg chg="ord modGraphic">
          <ac:chgData name="Megan U Hazen" userId="30e05359-b9e4-47f2-a3de-c678b6693530" providerId="ADAL" clId="{939E2F73-DF29-49A4-8956-4EC824E7399B}" dt="2026-05-10T18:13:05.179" v="71"/>
          <ac:graphicFrameMkLst>
            <pc:docMk/>
            <pc:sldMk cId="1561983137" sldId="374"/>
            <ac:graphicFrameMk id="13" creationId="{C4C318E9-8471-9AEB-6F64-20E572417E05}"/>
          </ac:graphicFrameMkLst>
        </pc:graphicFrameChg>
        <pc:graphicFrameChg chg="ord modGraphic">
          <ac:chgData name="Megan U Hazen" userId="30e05359-b9e4-47f2-a3de-c678b6693530" providerId="ADAL" clId="{939E2F73-DF29-49A4-8956-4EC824E7399B}" dt="2026-05-10T18:13:05.179" v="71"/>
          <ac:graphicFrameMkLst>
            <pc:docMk/>
            <pc:sldMk cId="1561983137" sldId="374"/>
            <ac:graphicFrameMk id="14" creationId="{0BB6213A-B197-8D77-7D93-3B61F6C3AC76}"/>
          </ac:graphicFrameMkLst>
        </pc:graphicFrameChg>
      </pc:sldChg>
      <pc:sldChg chg="modSp mod">
        <pc:chgData name="Megan U Hazen" userId="30e05359-b9e4-47f2-a3de-c678b6693530" providerId="ADAL" clId="{939E2F73-DF29-49A4-8956-4EC824E7399B}" dt="2026-05-10T18:13:12.837" v="72"/>
        <pc:sldMkLst>
          <pc:docMk/>
          <pc:sldMk cId="3265369771" sldId="375"/>
        </pc:sldMkLst>
        <pc:spChg chg="ord">
          <ac:chgData name="Megan U Hazen" userId="30e05359-b9e4-47f2-a3de-c678b6693530" providerId="ADAL" clId="{939E2F73-DF29-49A4-8956-4EC824E7399B}" dt="2026-05-10T18:13:12.837" v="72"/>
          <ac:spMkLst>
            <pc:docMk/>
            <pc:sldMk cId="3265369771" sldId="375"/>
            <ac:spMk id="5" creationId="{9E3A7C89-EC78-E2FB-547B-517BF53D43A3}"/>
          </ac:spMkLst>
        </pc:spChg>
        <pc:spChg chg="ord">
          <ac:chgData name="Megan U Hazen" userId="30e05359-b9e4-47f2-a3de-c678b6693530" providerId="ADAL" clId="{939E2F73-DF29-49A4-8956-4EC824E7399B}" dt="2026-05-10T18:13:12.837" v="72"/>
          <ac:spMkLst>
            <pc:docMk/>
            <pc:sldMk cId="3265369771" sldId="375"/>
            <ac:spMk id="6" creationId="{ACF86548-46A8-F747-1642-C6AC4615CBCB}"/>
          </ac:spMkLst>
        </pc:spChg>
        <pc:spChg chg="ord">
          <ac:chgData name="Megan U Hazen" userId="30e05359-b9e4-47f2-a3de-c678b6693530" providerId="ADAL" clId="{939E2F73-DF29-49A4-8956-4EC824E7399B}" dt="2026-05-10T18:13:12.837" v="72"/>
          <ac:spMkLst>
            <pc:docMk/>
            <pc:sldMk cId="3265369771" sldId="375"/>
            <ac:spMk id="7" creationId="{60237EC2-BE5C-4DF3-0D74-1F48EDD1052E}"/>
          </ac:spMkLst>
        </pc:spChg>
        <pc:spChg chg="ord">
          <ac:chgData name="Megan U Hazen" userId="30e05359-b9e4-47f2-a3de-c678b6693530" providerId="ADAL" clId="{939E2F73-DF29-49A4-8956-4EC824E7399B}" dt="2026-05-10T18:13:12.837" v="72"/>
          <ac:spMkLst>
            <pc:docMk/>
            <pc:sldMk cId="3265369771" sldId="375"/>
            <ac:spMk id="11" creationId="{F60EB5A9-A090-CFE6-AA72-A2E3FCCAEDAD}"/>
          </ac:spMkLst>
        </pc:spChg>
        <pc:spChg chg="ord">
          <ac:chgData name="Megan U Hazen" userId="30e05359-b9e4-47f2-a3de-c678b6693530" providerId="ADAL" clId="{939E2F73-DF29-49A4-8956-4EC824E7399B}" dt="2026-05-10T18:13:12.837" v="72"/>
          <ac:spMkLst>
            <pc:docMk/>
            <pc:sldMk cId="3265369771" sldId="375"/>
            <ac:spMk id="12" creationId="{4A6D6056-B6F3-9323-38B9-4AF4B9857331}"/>
          </ac:spMkLst>
        </pc:spChg>
        <pc:spChg chg="ord">
          <ac:chgData name="Megan U Hazen" userId="30e05359-b9e4-47f2-a3de-c678b6693530" providerId="ADAL" clId="{939E2F73-DF29-49A4-8956-4EC824E7399B}" dt="2026-05-10T18:13:12.837" v="72"/>
          <ac:spMkLst>
            <pc:docMk/>
            <pc:sldMk cId="3265369771" sldId="375"/>
            <ac:spMk id="15" creationId="{99DB21AD-784D-4975-BF79-9592E746BD70}"/>
          </ac:spMkLst>
        </pc:spChg>
        <pc:spChg chg="ord">
          <ac:chgData name="Megan U Hazen" userId="30e05359-b9e4-47f2-a3de-c678b6693530" providerId="ADAL" clId="{939E2F73-DF29-49A4-8956-4EC824E7399B}" dt="2026-05-10T18:13:12.837" v="72"/>
          <ac:spMkLst>
            <pc:docMk/>
            <pc:sldMk cId="3265369771" sldId="375"/>
            <ac:spMk id="16" creationId="{D72FF966-2E99-8892-9116-796831B859C9}"/>
          </ac:spMkLst>
        </pc:spChg>
        <pc:spChg chg="ord">
          <ac:chgData name="Megan U Hazen" userId="30e05359-b9e4-47f2-a3de-c678b6693530" providerId="ADAL" clId="{939E2F73-DF29-49A4-8956-4EC824E7399B}" dt="2026-05-10T18:13:12.837" v="72"/>
          <ac:spMkLst>
            <pc:docMk/>
            <pc:sldMk cId="3265369771" sldId="375"/>
            <ac:spMk id="74" creationId="{D5B0C206-A89D-7DFF-2CF7-9E533B2B67B7}"/>
          </ac:spMkLst>
        </pc:spChg>
        <pc:grpChg chg="mod">
          <ac:chgData name="Megan U Hazen" userId="30e05359-b9e4-47f2-a3de-c678b6693530" providerId="ADAL" clId="{939E2F73-DF29-49A4-8956-4EC824E7399B}" dt="2026-05-10T18:08:45.946" v="19" actId="962"/>
          <ac:grpSpMkLst>
            <pc:docMk/>
            <pc:sldMk cId="3265369771" sldId="375"/>
            <ac:grpSpMk id="2" creationId="{AA9A20C1-18C9-7CCA-BABE-D55BF5985377}"/>
          </ac:grpSpMkLst>
        </pc:grpChg>
        <pc:grpChg chg="mod">
          <ac:chgData name="Megan U Hazen" userId="30e05359-b9e4-47f2-a3de-c678b6693530" providerId="ADAL" clId="{939E2F73-DF29-49A4-8956-4EC824E7399B}" dt="2026-05-10T18:08:56.626" v="21" actId="962"/>
          <ac:grpSpMkLst>
            <pc:docMk/>
            <pc:sldMk cId="3265369771" sldId="375"/>
            <ac:grpSpMk id="3" creationId="{A5CD6532-C4BE-B765-EE19-32CFD85DE3EB}"/>
          </ac:grpSpMkLst>
        </pc:grpChg>
        <pc:graphicFrameChg chg="ord modGraphic">
          <ac:chgData name="Megan U Hazen" userId="30e05359-b9e4-47f2-a3de-c678b6693530" providerId="ADAL" clId="{939E2F73-DF29-49A4-8956-4EC824E7399B}" dt="2026-05-10T18:13:12.837" v="72"/>
          <ac:graphicFrameMkLst>
            <pc:docMk/>
            <pc:sldMk cId="3265369771" sldId="375"/>
            <ac:graphicFrameMk id="13" creationId="{0D37603E-3E78-0FF9-D314-40994CAABE74}"/>
          </ac:graphicFrameMkLst>
        </pc:graphicFrameChg>
        <pc:graphicFrameChg chg="ord modGraphic">
          <ac:chgData name="Megan U Hazen" userId="30e05359-b9e4-47f2-a3de-c678b6693530" providerId="ADAL" clId="{939E2F73-DF29-49A4-8956-4EC824E7399B}" dt="2026-05-10T18:13:12.837" v="72"/>
          <ac:graphicFrameMkLst>
            <pc:docMk/>
            <pc:sldMk cId="3265369771" sldId="375"/>
            <ac:graphicFrameMk id="14" creationId="{5528953C-0D60-ACC0-9E95-BF7B6119866C}"/>
          </ac:graphicFrameMkLst>
        </pc:graphicFrameChg>
      </pc:sldChg>
      <pc:sldChg chg="modSp mod">
        <pc:chgData name="Megan U Hazen" userId="30e05359-b9e4-47f2-a3de-c678b6693530" providerId="ADAL" clId="{939E2F73-DF29-49A4-8956-4EC824E7399B}" dt="2026-05-10T18:15:16.452" v="81"/>
        <pc:sldMkLst>
          <pc:docMk/>
          <pc:sldMk cId="185949159" sldId="376"/>
        </pc:sldMkLst>
        <pc:spChg chg="mod ord">
          <ac:chgData name="Megan U Hazen" userId="30e05359-b9e4-47f2-a3de-c678b6693530" providerId="ADAL" clId="{939E2F73-DF29-49A4-8956-4EC824E7399B}" dt="2026-05-10T18:15:16.452" v="81"/>
          <ac:spMkLst>
            <pc:docMk/>
            <pc:sldMk cId="185949159" sldId="376"/>
            <ac:spMk id="5" creationId="{1A750AD1-167F-C812-3A5E-129C82C86D1B}"/>
          </ac:spMkLst>
        </pc:spChg>
        <pc:spChg chg="mod ord">
          <ac:chgData name="Megan U Hazen" userId="30e05359-b9e4-47f2-a3de-c678b6693530" providerId="ADAL" clId="{939E2F73-DF29-49A4-8956-4EC824E7399B}" dt="2026-05-10T18:15:16.452" v="81"/>
          <ac:spMkLst>
            <pc:docMk/>
            <pc:sldMk cId="185949159" sldId="376"/>
            <ac:spMk id="6" creationId="{63B51D20-737A-4D5F-633B-D23E133C3E66}"/>
          </ac:spMkLst>
        </pc:spChg>
        <pc:spChg chg="ord">
          <ac:chgData name="Megan U Hazen" userId="30e05359-b9e4-47f2-a3de-c678b6693530" providerId="ADAL" clId="{939E2F73-DF29-49A4-8956-4EC824E7399B}" dt="2026-05-10T18:15:16.452" v="81"/>
          <ac:spMkLst>
            <pc:docMk/>
            <pc:sldMk cId="185949159" sldId="376"/>
            <ac:spMk id="7" creationId="{2C45D0DE-9209-B2B9-6EA3-F835CA8CD7DB}"/>
          </ac:spMkLst>
        </pc:spChg>
        <pc:spChg chg="ord">
          <ac:chgData name="Megan U Hazen" userId="30e05359-b9e4-47f2-a3de-c678b6693530" providerId="ADAL" clId="{939E2F73-DF29-49A4-8956-4EC824E7399B}" dt="2026-05-10T18:15:16.452" v="81"/>
          <ac:spMkLst>
            <pc:docMk/>
            <pc:sldMk cId="185949159" sldId="376"/>
            <ac:spMk id="11" creationId="{F025B9B2-6D46-3B28-8FDE-E9C91AE6F8B7}"/>
          </ac:spMkLst>
        </pc:spChg>
        <pc:spChg chg="ord">
          <ac:chgData name="Megan U Hazen" userId="30e05359-b9e4-47f2-a3de-c678b6693530" providerId="ADAL" clId="{939E2F73-DF29-49A4-8956-4EC824E7399B}" dt="2026-05-10T18:15:16.452" v="81"/>
          <ac:spMkLst>
            <pc:docMk/>
            <pc:sldMk cId="185949159" sldId="376"/>
            <ac:spMk id="12" creationId="{359B3D9D-6760-F457-F97D-9A902A118B97}"/>
          </ac:spMkLst>
        </pc:spChg>
        <pc:spChg chg="ord">
          <ac:chgData name="Megan U Hazen" userId="30e05359-b9e4-47f2-a3de-c678b6693530" providerId="ADAL" clId="{939E2F73-DF29-49A4-8956-4EC824E7399B}" dt="2026-05-10T18:15:16.452" v="81"/>
          <ac:spMkLst>
            <pc:docMk/>
            <pc:sldMk cId="185949159" sldId="376"/>
            <ac:spMk id="16" creationId="{9AA3B052-3956-7F22-01FE-29AF45AED5A8}"/>
          </ac:spMkLst>
        </pc:spChg>
        <pc:spChg chg="mod ord">
          <ac:chgData name="Megan U Hazen" userId="30e05359-b9e4-47f2-a3de-c678b6693530" providerId="ADAL" clId="{939E2F73-DF29-49A4-8956-4EC824E7399B}" dt="2026-05-10T18:15:16.452" v="81"/>
          <ac:spMkLst>
            <pc:docMk/>
            <pc:sldMk cId="185949159" sldId="376"/>
            <ac:spMk id="74" creationId="{4780168A-9D0E-9056-D2AB-AC46A6749B4E}"/>
          </ac:spMkLst>
        </pc:spChg>
        <pc:grpChg chg="mod ord">
          <ac:chgData name="Megan U Hazen" userId="30e05359-b9e4-47f2-a3de-c678b6693530" providerId="ADAL" clId="{939E2F73-DF29-49A4-8956-4EC824E7399B}" dt="2026-05-10T18:15:16.452" v="81"/>
          <ac:grpSpMkLst>
            <pc:docMk/>
            <pc:sldMk cId="185949159" sldId="376"/>
            <ac:grpSpMk id="2" creationId="{066254FF-B75D-45FC-7D3F-18959C6FCD90}"/>
          </ac:grpSpMkLst>
        </pc:grpChg>
        <pc:grpChg chg="mod ord">
          <ac:chgData name="Megan U Hazen" userId="30e05359-b9e4-47f2-a3de-c678b6693530" providerId="ADAL" clId="{939E2F73-DF29-49A4-8956-4EC824E7399B}" dt="2026-05-10T18:15:16.452" v="81"/>
          <ac:grpSpMkLst>
            <pc:docMk/>
            <pc:sldMk cId="185949159" sldId="376"/>
            <ac:grpSpMk id="3" creationId="{D64B3C51-25DE-FA4F-8C06-EB70B4E80ED8}"/>
          </ac:grpSpMkLst>
        </pc:grpChg>
        <pc:graphicFrameChg chg="ord modGraphic">
          <ac:chgData name="Megan U Hazen" userId="30e05359-b9e4-47f2-a3de-c678b6693530" providerId="ADAL" clId="{939E2F73-DF29-49A4-8956-4EC824E7399B}" dt="2026-05-10T18:15:16.452" v="81"/>
          <ac:graphicFrameMkLst>
            <pc:docMk/>
            <pc:sldMk cId="185949159" sldId="376"/>
            <ac:graphicFrameMk id="14" creationId="{0A3BE65C-A83A-6532-CDD5-C57FB7BF2F13}"/>
          </ac:graphicFrameMkLst>
        </pc:graphicFrameChg>
      </pc:sldChg>
      <pc:sldChg chg="modSp mod">
        <pc:chgData name="Megan U Hazen" userId="30e05359-b9e4-47f2-a3de-c678b6693530" providerId="ADAL" clId="{939E2F73-DF29-49A4-8956-4EC824E7399B}" dt="2026-05-10T18:16:14.367" v="104"/>
        <pc:sldMkLst>
          <pc:docMk/>
          <pc:sldMk cId="3914203084" sldId="377"/>
        </pc:sldMkLst>
        <pc:spChg chg="ord">
          <ac:chgData name="Megan U Hazen" userId="30e05359-b9e4-47f2-a3de-c678b6693530" providerId="ADAL" clId="{939E2F73-DF29-49A4-8956-4EC824E7399B}" dt="2026-05-10T18:16:14.367" v="104"/>
          <ac:spMkLst>
            <pc:docMk/>
            <pc:sldMk cId="3914203084" sldId="377"/>
            <ac:spMk id="5" creationId="{E7C102DE-8F9D-D6E4-4FFF-63A06FA458A2}"/>
          </ac:spMkLst>
        </pc:spChg>
        <pc:spChg chg="ord">
          <ac:chgData name="Megan U Hazen" userId="30e05359-b9e4-47f2-a3de-c678b6693530" providerId="ADAL" clId="{939E2F73-DF29-49A4-8956-4EC824E7399B}" dt="2026-05-10T18:16:14.367" v="104"/>
          <ac:spMkLst>
            <pc:docMk/>
            <pc:sldMk cId="3914203084" sldId="377"/>
            <ac:spMk id="6" creationId="{F0CA30E3-117E-C4A0-F18A-185A2CD5A729}"/>
          </ac:spMkLst>
        </pc:spChg>
        <pc:spChg chg="ord">
          <ac:chgData name="Megan U Hazen" userId="30e05359-b9e4-47f2-a3de-c678b6693530" providerId="ADAL" clId="{939E2F73-DF29-49A4-8956-4EC824E7399B}" dt="2026-05-10T18:16:14.367" v="104"/>
          <ac:spMkLst>
            <pc:docMk/>
            <pc:sldMk cId="3914203084" sldId="377"/>
            <ac:spMk id="7" creationId="{BF3A7DE2-8CFA-D809-8880-1D6F229908EB}"/>
          </ac:spMkLst>
        </pc:spChg>
        <pc:spChg chg="ord">
          <ac:chgData name="Megan U Hazen" userId="30e05359-b9e4-47f2-a3de-c678b6693530" providerId="ADAL" clId="{939E2F73-DF29-49A4-8956-4EC824E7399B}" dt="2026-05-10T18:16:14.367" v="104"/>
          <ac:spMkLst>
            <pc:docMk/>
            <pc:sldMk cId="3914203084" sldId="377"/>
            <ac:spMk id="11" creationId="{56D7505B-A44B-5474-F320-F97625D0619A}"/>
          </ac:spMkLst>
        </pc:spChg>
        <pc:spChg chg="ord">
          <ac:chgData name="Megan U Hazen" userId="30e05359-b9e4-47f2-a3de-c678b6693530" providerId="ADAL" clId="{939E2F73-DF29-49A4-8956-4EC824E7399B}" dt="2026-05-10T18:16:14.367" v="104"/>
          <ac:spMkLst>
            <pc:docMk/>
            <pc:sldMk cId="3914203084" sldId="377"/>
            <ac:spMk id="12" creationId="{07DB46E1-3736-D60B-5EAB-BAAAAB57C897}"/>
          </ac:spMkLst>
        </pc:spChg>
        <pc:spChg chg="mod ord">
          <ac:chgData name="Megan U Hazen" userId="30e05359-b9e4-47f2-a3de-c678b6693530" providerId="ADAL" clId="{939E2F73-DF29-49A4-8956-4EC824E7399B}" dt="2026-05-10T18:16:14.367" v="104"/>
          <ac:spMkLst>
            <pc:docMk/>
            <pc:sldMk cId="3914203084" sldId="377"/>
            <ac:spMk id="16" creationId="{411B4491-B74B-C2C7-660D-F0C1C4DA3D5D}"/>
          </ac:spMkLst>
        </pc:spChg>
        <pc:spChg chg="mod ord">
          <ac:chgData name="Megan U Hazen" userId="30e05359-b9e4-47f2-a3de-c678b6693530" providerId="ADAL" clId="{939E2F73-DF29-49A4-8956-4EC824E7399B}" dt="2026-05-10T18:16:14.367" v="104"/>
          <ac:spMkLst>
            <pc:docMk/>
            <pc:sldMk cId="3914203084" sldId="377"/>
            <ac:spMk id="74" creationId="{4F3A457E-8524-B93F-EA4C-C65A976EA105}"/>
          </ac:spMkLst>
        </pc:spChg>
        <pc:grpChg chg="mod ord">
          <ac:chgData name="Megan U Hazen" userId="30e05359-b9e4-47f2-a3de-c678b6693530" providerId="ADAL" clId="{939E2F73-DF29-49A4-8956-4EC824E7399B}" dt="2026-05-10T18:16:14.367" v="104"/>
          <ac:grpSpMkLst>
            <pc:docMk/>
            <pc:sldMk cId="3914203084" sldId="377"/>
            <ac:grpSpMk id="2" creationId="{887B759A-7B3E-8C83-DF6D-838A86C2C2AA}"/>
          </ac:grpSpMkLst>
        </pc:grpChg>
        <pc:grpChg chg="mod ord">
          <ac:chgData name="Megan U Hazen" userId="30e05359-b9e4-47f2-a3de-c678b6693530" providerId="ADAL" clId="{939E2F73-DF29-49A4-8956-4EC824E7399B}" dt="2026-05-10T18:16:14.367" v="104"/>
          <ac:grpSpMkLst>
            <pc:docMk/>
            <pc:sldMk cId="3914203084" sldId="377"/>
            <ac:grpSpMk id="3" creationId="{464270C3-601D-5A96-82F4-FB4D42FFB341}"/>
          </ac:grpSpMkLst>
        </pc:grpChg>
        <pc:graphicFrameChg chg="mod ord modGraphic">
          <ac:chgData name="Megan U Hazen" userId="30e05359-b9e4-47f2-a3de-c678b6693530" providerId="ADAL" clId="{939E2F73-DF29-49A4-8956-4EC824E7399B}" dt="2026-05-10T18:16:14.367" v="104"/>
          <ac:graphicFrameMkLst>
            <pc:docMk/>
            <pc:sldMk cId="3914203084" sldId="377"/>
            <ac:graphicFrameMk id="14" creationId="{89BBAD86-E868-D9C8-467E-892E9F17F576}"/>
          </ac:graphicFrameMkLst>
        </pc:graphicFrameChg>
      </pc:sldChg>
      <pc:sldChg chg="modSp mod">
        <pc:chgData name="Megan U Hazen" userId="30e05359-b9e4-47f2-a3de-c678b6693530" providerId="ADAL" clId="{939E2F73-DF29-49A4-8956-4EC824E7399B}" dt="2026-05-10T18:17:52.985" v="158" actId="962"/>
        <pc:sldMkLst>
          <pc:docMk/>
          <pc:sldMk cId="3998797984" sldId="378"/>
        </pc:sldMkLst>
        <pc:spChg chg="ord">
          <ac:chgData name="Megan U Hazen" userId="30e05359-b9e4-47f2-a3de-c678b6693530" providerId="ADAL" clId="{939E2F73-DF29-49A4-8956-4EC824E7399B}" dt="2026-05-10T18:16:58.170" v="153"/>
          <ac:spMkLst>
            <pc:docMk/>
            <pc:sldMk cId="3998797984" sldId="378"/>
            <ac:spMk id="2" creationId="{4F86C792-DB7B-743D-6A43-CB23E6C4BAB6}"/>
          </ac:spMkLst>
        </pc:spChg>
        <pc:spChg chg="mod ord">
          <ac:chgData name="Megan U Hazen" userId="30e05359-b9e4-47f2-a3de-c678b6693530" providerId="ADAL" clId="{939E2F73-DF29-49A4-8956-4EC824E7399B}" dt="2026-05-10T18:17:24.975" v="154" actId="962"/>
          <ac:spMkLst>
            <pc:docMk/>
            <pc:sldMk cId="3998797984" sldId="378"/>
            <ac:spMk id="4" creationId="{88ACCB58-CCDB-EFDF-BBC9-3AA5D214A471}"/>
          </ac:spMkLst>
        </pc:spChg>
        <pc:spChg chg="mod ord">
          <ac:chgData name="Megan U Hazen" userId="30e05359-b9e4-47f2-a3de-c678b6693530" providerId="ADAL" clId="{939E2F73-DF29-49A4-8956-4EC824E7399B}" dt="2026-05-10T18:17:52.985" v="158" actId="962"/>
          <ac:spMkLst>
            <pc:docMk/>
            <pc:sldMk cId="3998797984" sldId="378"/>
            <ac:spMk id="5" creationId="{D721301A-6140-1016-9907-7D493F0AF7FE}"/>
          </ac:spMkLst>
        </pc:spChg>
        <pc:spChg chg="ord">
          <ac:chgData name="Megan U Hazen" userId="30e05359-b9e4-47f2-a3de-c678b6693530" providerId="ADAL" clId="{939E2F73-DF29-49A4-8956-4EC824E7399B}" dt="2026-05-10T18:16:58.170" v="153"/>
          <ac:spMkLst>
            <pc:docMk/>
            <pc:sldMk cId="3998797984" sldId="378"/>
            <ac:spMk id="6" creationId="{0A9EFB3F-59B3-9A18-D954-8D18161524EB}"/>
          </ac:spMkLst>
        </pc:spChg>
        <pc:spChg chg="mod ord">
          <ac:chgData name="Megan U Hazen" userId="30e05359-b9e4-47f2-a3de-c678b6693530" providerId="ADAL" clId="{939E2F73-DF29-49A4-8956-4EC824E7399B}" dt="2026-05-10T18:17:31.495" v="155" actId="13244"/>
          <ac:spMkLst>
            <pc:docMk/>
            <pc:sldMk cId="3998797984" sldId="378"/>
            <ac:spMk id="9" creationId="{64C80CA6-F80A-2ECD-117E-8647E9FF7586}"/>
          </ac:spMkLst>
        </pc:spChg>
        <pc:spChg chg="mod ord">
          <ac:chgData name="Megan U Hazen" userId="30e05359-b9e4-47f2-a3de-c678b6693530" providerId="ADAL" clId="{939E2F73-DF29-49A4-8956-4EC824E7399B}" dt="2026-05-10T18:17:46.511" v="156" actId="13244"/>
          <ac:spMkLst>
            <pc:docMk/>
            <pc:sldMk cId="3998797984" sldId="378"/>
            <ac:spMk id="11" creationId="{5D0F3661-EA26-D743-CC20-5BC743CF291D}"/>
          </ac:spMkLst>
        </pc:spChg>
        <pc:spChg chg="mod ord">
          <ac:chgData name="Megan U Hazen" userId="30e05359-b9e4-47f2-a3de-c678b6693530" providerId="ADAL" clId="{939E2F73-DF29-49A4-8956-4EC824E7399B}" dt="2026-05-10T18:16:58.170" v="153"/>
          <ac:spMkLst>
            <pc:docMk/>
            <pc:sldMk cId="3998797984" sldId="378"/>
            <ac:spMk id="13" creationId="{27E6B615-7FF6-9BE7-A2EB-95F51B129DB1}"/>
          </ac:spMkLst>
        </pc:spChg>
        <pc:spChg chg="mod ord">
          <ac:chgData name="Megan U Hazen" userId="30e05359-b9e4-47f2-a3de-c678b6693530" providerId="ADAL" clId="{939E2F73-DF29-49A4-8956-4EC824E7399B}" dt="2026-05-10T18:17:50.963" v="157" actId="13244"/>
          <ac:spMkLst>
            <pc:docMk/>
            <pc:sldMk cId="3998797984" sldId="378"/>
            <ac:spMk id="15" creationId="{B2001E26-031E-9937-C88E-5170FD769324}"/>
          </ac:spMkLst>
        </pc:spChg>
        <pc:graphicFrameChg chg="mod modGraphic">
          <ac:chgData name="Megan U Hazen" userId="30e05359-b9e4-47f2-a3de-c678b6693530" providerId="ADAL" clId="{939E2F73-DF29-49A4-8956-4EC824E7399B}" dt="2026-05-10T18:16:44.310" v="127" actId="1036"/>
          <ac:graphicFrameMkLst>
            <pc:docMk/>
            <pc:sldMk cId="3998797984" sldId="378"/>
            <ac:graphicFrameMk id="8" creationId="{97EAC60D-ED18-8A7D-211E-86EBDFF9B22A}"/>
          </ac:graphicFrameMkLst>
        </pc:graphicFrameChg>
        <pc:graphicFrameChg chg="mod ord modGraphic">
          <ac:chgData name="Megan U Hazen" userId="30e05359-b9e4-47f2-a3de-c678b6693530" providerId="ADAL" clId="{939E2F73-DF29-49A4-8956-4EC824E7399B}" dt="2026-05-10T18:16:58.170" v="153"/>
          <ac:graphicFrameMkLst>
            <pc:docMk/>
            <pc:sldMk cId="3998797984" sldId="378"/>
            <ac:graphicFrameMk id="10" creationId="{6C1F3F86-3F2D-1DC5-273F-0F4B27935B0D}"/>
          </ac:graphicFrameMkLst>
        </pc:graphicFrameChg>
        <pc:graphicFrameChg chg="mod modGraphic">
          <ac:chgData name="Megan U Hazen" userId="30e05359-b9e4-47f2-a3de-c678b6693530" providerId="ADAL" clId="{939E2F73-DF29-49A4-8956-4EC824E7399B}" dt="2026-05-10T18:16:51.802" v="152" actId="1036"/>
          <ac:graphicFrameMkLst>
            <pc:docMk/>
            <pc:sldMk cId="3998797984" sldId="378"/>
            <ac:graphicFrameMk id="12" creationId="{D4CF8DB3-2F59-C3EB-57F3-E120995F2397}"/>
          </ac:graphicFrameMkLst>
        </pc:graphicFrameChg>
        <pc:graphicFrameChg chg="mod ord modGraphic">
          <ac:chgData name="Megan U Hazen" userId="30e05359-b9e4-47f2-a3de-c678b6693530" providerId="ADAL" clId="{939E2F73-DF29-49A4-8956-4EC824E7399B}" dt="2026-05-10T18:16:58.170" v="153"/>
          <ac:graphicFrameMkLst>
            <pc:docMk/>
            <pc:sldMk cId="3998797984" sldId="378"/>
            <ac:graphicFrameMk id="14" creationId="{CA78DD98-367A-B805-AB93-B877FB00224F}"/>
          </ac:graphicFrameMkLst>
        </pc:graphicFrameChg>
      </pc:sldChg>
      <pc:sldChg chg="modSp mod">
        <pc:chgData name="Megan U Hazen" userId="30e05359-b9e4-47f2-a3de-c678b6693530" providerId="ADAL" clId="{939E2F73-DF29-49A4-8956-4EC824E7399B}" dt="2026-05-10T18:18:04.568" v="159"/>
        <pc:sldMkLst>
          <pc:docMk/>
          <pc:sldMk cId="3780724734" sldId="381"/>
        </pc:sldMkLst>
        <pc:spChg chg="ord">
          <ac:chgData name="Megan U Hazen" userId="30e05359-b9e4-47f2-a3de-c678b6693530" providerId="ADAL" clId="{939E2F73-DF29-49A4-8956-4EC824E7399B}" dt="2026-05-10T18:18:04.568" v="159"/>
          <ac:spMkLst>
            <pc:docMk/>
            <pc:sldMk cId="3780724734" sldId="381"/>
            <ac:spMk id="2" creationId="{7C674352-2BF5-9AAA-79D1-30CDDFCCA1FE}"/>
          </ac:spMkLst>
        </pc:spChg>
        <pc:spChg chg="ord">
          <ac:chgData name="Megan U Hazen" userId="30e05359-b9e4-47f2-a3de-c678b6693530" providerId="ADAL" clId="{939E2F73-DF29-49A4-8956-4EC824E7399B}" dt="2026-05-10T18:18:04.568" v="159"/>
          <ac:spMkLst>
            <pc:docMk/>
            <pc:sldMk cId="3780724734" sldId="381"/>
            <ac:spMk id="3" creationId="{94B2A8E8-7AA1-99F6-A2B4-29E0D31B9B28}"/>
          </ac:spMkLst>
        </pc:spChg>
        <pc:spChg chg="ord">
          <ac:chgData name="Megan U Hazen" userId="30e05359-b9e4-47f2-a3de-c678b6693530" providerId="ADAL" clId="{939E2F73-DF29-49A4-8956-4EC824E7399B}" dt="2026-05-10T18:18:04.568" v="159"/>
          <ac:spMkLst>
            <pc:docMk/>
            <pc:sldMk cId="3780724734" sldId="381"/>
            <ac:spMk id="4" creationId="{FFB32CFD-B65E-840F-4BCE-95D941E1D223}"/>
          </ac:spMkLst>
        </pc:spChg>
        <pc:spChg chg="ord">
          <ac:chgData name="Megan U Hazen" userId="30e05359-b9e4-47f2-a3de-c678b6693530" providerId="ADAL" clId="{939E2F73-DF29-49A4-8956-4EC824E7399B}" dt="2026-05-10T18:18:04.568" v="159"/>
          <ac:spMkLst>
            <pc:docMk/>
            <pc:sldMk cId="3780724734" sldId="381"/>
            <ac:spMk id="5" creationId="{9AD6E1BF-BC3E-E763-A587-9AE01BD73631}"/>
          </ac:spMkLst>
        </pc:spChg>
        <pc:grpChg chg="mod ord">
          <ac:chgData name="Megan U Hazen" userId="30e05359-b9e4-47f2-a3de-c678b6693530" providerId="ADAL" clId="{939E2F73-DF29-49A4-8956-4EC824E7399B}" dt="2026-05-10T18:18:04.568" v="159"/>
          <ac:grpSpMkLst>
            <pc:docMk/>
            <pc:sldMk cId="3780724734" sldId="381"/>
            <ac:grpSpMk id="9" creationId="{303E6D04-9185-EF24-BB38-8545D6689829}"/>
          </ac:grpSpMkLst>
        </pc:grpChg>
      </pc:sldChg>
      <pc:sldChg chg="modSp mod">
        <pc:chgData name="Megan U Hazen" userId="30e05359-b9e4-47f2-a3de-c678b6693530" providerId="ADAL" clId="{939E2F73-DF29-49A4-8956-4EC824E7399B}" dt="2026-05-10T18:21:09.704" v="533" actId="962"/>
        <pc:sldMkLst>
          <pc:docMk/>
          <pc:sldMk cId="2759983088" sldId="382"/>
        </pc:sldMkLst>
        <pc:spChg chg="mod ord">
          <ac:chgData name="Megan U Hazen" userId="30e05359-b9e4-47f2-a3de-c678b6693530" providerId="ADAL" clId="{939E2F73-DF29-49A4-8956-4EC824E7399B}" dt="2026-05-10T18:20:57.263" v="531"/>
          <ac:spMkLst>
            <pc:docMk/>
            <pc:sldMk cId="2759983088" sldId="382"/>
            <ac:spMk id="2" creationId="{439E41C9-244B-9BA6-D213-E049CBED6504}"/>
          </ac:spMkLst>
        </pc:spChg>
        <pc:spChg chg="ord">
          <ac:chgData name="Megan U Hazen" userId="30e05359-b9e4-47f2-a3de-c678b6693530" providerId="ADAL" clId="{939E2F73-DF29-49A4-8956-4EC824E7399B}" dt="2026-05-10T18:20:57.263" v="531"/>
          <ac:spMkLst>
            <pc:docMk/>
            <pc:sldMk cId="2759983088" sldId="382"/>
            <ac:spMk id="3" creationId="{942F6964-3957-9849-F2C9-75F938CE71FA}"/>
          </ac:spMkLst>
        </pc:spChg>
        <pc:spChg chg="mod ord">
          <ac:chgData name="Megan U Hazen" userId="30e05359-b9e4-47f2-a3de-c678b6693530" providerId="ADAL" clId="{939E2F73-DF29-49A4-8956-4EC824E7399B}" dt="2026-05-10T18:21:04.614" v="532" actId="962"/>
          <ac:spMkLst>
            <pc:docMk/>
            <pc:sldMk cId="2759983088" sldId="382"/>
            <ac:spMk id="4" creationId="{B7741818-2014-E800-5CE6-08A698C6555D}"/>
          </ac:spMkLst>
        </pc:spChg>
        <pc:spChg chg="mod ord">
          <ac:chgData name="Megan U Hazen" userId="30e05359-b9e4-47f2-a3de-c678b6693530" providerId="ADAL" clId="{939E2F73-DF29-49A4-8956-4EC824E7399B}" dt="2026-05-10T18:21:09.704" v="533" actId="962"/>
          <ac:spMkLst>
            <pc:docMk/>
            <pc:sldMk cId="2759983088" sldId="382"/>
            <ac:spMk id="5" creationId="{4EA42F85-5D52-17A9-410F-975788CAD560}"/>
          </ac:spMkLst>
        </pc:spChg>
        <pc:spChg chg="mod ord">
          <ac:chgData name="Megan U Hazen" userId="30e05359-b9e4-47f2-a3de-c678b6693530" providerId="ADAL" clId="{939E2F73-DF29-49A4-8956-4EC824E7399B}" dt="2026-05-10T18:20:57.263" v="531"/>
          <ac:spMkLst>
            <pc:docMk/>
            <pc:sldMk cId="2759983088" sldId="382"/>
            <ac:spMk id="10" creationId="{A3B520DA-31AE-3179-0E73-C74D84A951C1}"/>
          </ac:spMkLst>
        </pc:spChg>
        <pc:grpChg chg="mod ord">
          <ac:chgData name="Megan U Hazen" userId="30e05359-b9e4-47f2-a3de-c678b6693530" providerId="ADAL" clId="{939E2F73-DF29-49A4-8956-4EC824E7399B}" dt="2026-05-10T18:20:57.263" v="531"/>
          <ac:grpSpMkLst>
            <pc:docMk/>
            <pc:sldMk cId="2759983088" sldId="382"/>
            <ac:grpSpMk id="9" creationId="{ACE6DB98-27C7-BDE8-49E7-FDB09AC3F49B}"/>
          </ac:grpSpMkLst>
        </pc:grpChg>
      </pc:sldChg>
      <pc:sldChg chg="modSp mod">
        <pc:chgData name="Megan U Hazen" userId="30e05359-b9e4-47f2-a3de-c678b6693530" providerId="ADAL" clId="{939E2F73-DF29-49A4-8956-4EC824E7399B}" dt="2026-05-10T18:18:31.532" v="164"/>
        <pc:sldMkLst>
          <pc:docMk/>
          <pc:sldMk cId="2941824536" sldId="385"/>
        </pc:sldMkLst>
        <pc:spChg chg="ord">
          <ac:chgData name="Megan U Hazen" userId="30e05359-b9e4-47f2-a3de-c678b6693530" providerId="ADAL" clId="{939E2F73-DF29-49A4-8956-4EC824E7399B}" dt="2026-05-10T18:18:31.532" v="164"/>
          <ac:spMkLst>
            <pc:docMk/>
            <pc:sldMk cId="2941824536" sldId="385"/>
            <ac:spMk id="2" creationId="{5863D324-5D61-94E9-F1F0-B8C0752BDB7D}"/>
          </ac:spMkLst>
        </pc:spChg>
        <pc:spChg chg="ord">
          <ac:chgData name="Megan U Hazen" userId="30e05359-b9e4-47f2-a3de-c678b6693530" providerId="ADAL" clId="{939E2F73-DF29-49A4-8956-4EC824E7399B}" dt="2026-05-10T18:18:31.532" v="164"/>
          <ac:spMkLst>
            <pc:docMk/>
            <pc:sldMk cId="2941824536" sldId="385"/>
            <ac:spMk id="4" creationId="{68FB6268-C201-645D-400F-09542C9725FF}"/>
          </ac:spMkLst>
        </pc:spChg>
        <pc:spChg chg="ord">
          <ac:chgData name="Megan U Hazen" userId="30e05359-b9e4-47f2-a3de-c678b6693530" providerId="ADAL" clId="{939E2F73-DF29-49A4-8956-4EC824E7399B}" dt="2026-05-10T18:18:31.532" v="164"/>
          <ac:spMkLst>
            <pc:docMk/>
            <pc:sldMk cId="2941824536" sldId="385"/>
            <ac:spMk id="5" creationId="{9B31D452-2594-7707-8821-1DF2E2C3A7A8}"/>
          </ac:spMkLst>
        </pc:spChg>
        <pc:spChg chg="ord">
          <ac:chgData name="Megan U Hazen" userId="30e05359-b9e4-47f2-a3de-c678b6693530" providerId="ADAL" clId="{939E2F73-DF29-49A4-8956-4EC824E7399B}" dt="2026-05-10T18:18:31.532" v="164"/>
          <ac:spMkLst>
            <pc:docMk/>
            <pc:sldMk cId="2941824536" sldId="385"/>
            <ac:spMk id="6" creationId="{DAA2436C-B967-DAF6-8C1A-1E1EF94A8E24}"/>
          </ac:spMkLst>
        </pc:spChg>
        <pc:spChg chg="ord">
          <ac:chgData name="Megan U Hazen" userId="30e05359-b9e4-47f2-a3de-c678b6693530" providerId="ADAL" clId="{939E2F73-DF29-49A4-8956-4EC824E7399B}" dt="2026-05-10T18:18:31.532" v="164"/>
          <ac:spMkLst>
            <pc:docMk/>
            <pc:sldMk cId="2941824536" sldId="385"/>
            <ac:spMk id="7" creationId="{14214DD7-4A08-F323-524F-5CC318709BB9}"/>
          </ac:spMkLst>
        </pc:spChg>
        <pc:spChg chg="ord">
          <ac:chgData name="Megan U Hazen" userId="30e05359-b9e4-47f2-a3de-c678b6693530" providerId="ADAL" clId="{939E2F73-DF29-49A4-8956-4EC824E7399B}" dt="2026-05-10T18:18:31.532" v="164"/>
          <ac:spMkLst>
            <pc:docMk/>
            <pc:sldMk cId="2941824536" sldId="385"/>
            <ac:spMk id="10" creationId="{279FE47B-364D-F4A8-31B3-5941D93806C6}"/>
          </ac:spMkLst>
        </pc:spChg>
        <pc:spChg chg="ord">
          <ac:chgData name="Megan U Hazen" userId="30e05359-b9e4-47f2-a3de-c678b6693530" providerId="ADAL" clId="{939E2F73-DF29-49A4-8956-4EC824E7399B}" dt="2026-05-10T18:18:31.532" v="164"/>
          <ac:spMkLst>
            <pc:docMk/>
            <pc:sldMk cId="2941824536" sldId="385"/>
            <ac:spMk id="11" creationId="{B800462B-A146-4C19-7975-2BAC70ACABAA}"/>
          </ac:spMkLst>
        </pc:spChg>
        <pc:spChg chg="ord">
          <ac:chgData name="Megan U Hazen" userId="30e05359-b9e4-47f2-a3de-c678b6693530" providerId="ADAL" clId="{939E2F73-DF29-49A4-8956-4EC824E7399B}" dt="2026-05-10T18:18:31.532" v="164"/>
          <ac:spMkLst>
            <pc:docMk/>
            <pc:sldMk cId="2941824536" sldId="385"/>
            <ac:spMk id="12" creationId="{867336E4-FE9F-E59C-C7BC-B87EFCA32EA3}"/>
          </ac:spMkLst>
        </pc:spChg>
        <pc:spChg chg="ord">
          <ac:chgData name="Megan U Hazen" userId="30e05359-b9e4-47f2-a3de-c678b6693530" providerId="ADAL" clId="{939E2F73-DF29-49A4-8956-4EC824E7399B}" dt="2026-05-10T18:18:31.532" v="164"/>
          <ac:spMkLst>
            <pc:docMk/>
            <pc:sldMk cId="2941824536" sldId="385"/>
            <ac:spMk id="13" creationId="{E4A591D1-0386-89C0-57C6-8518B6FA59FA}"/>
          </ac:spMkLst>
        </pc:spChg>
        <pc:spChg chg="ord">
          <ac:chgData name="Megan U Hazen" userId="30e05359-b9e4-47f2-a3de-c678b6693530" providerId="ADAL" clId="{939E2F73-DF29-49A4-8956-4EC824E7399B}" dt="2026-05-10T18:18:31.532" v="164"/>
          <ac:spMkLst>
            <pc:docMk/>
            <pc:sldMk cId="2941824536" sldId="385"/>
            <ac:spMk id="14" creationId="{FD9D0E2E-52AE-AE46-E4BF-0B4299724445}"/>
          </ac:spMkLst>
        </pc:spChg>
      </pc:sldChg>
      <pc:sldChg chg="modSp mod">
        <pc:chgData name="Megan U Hazen" userId="30e05359-b9e4-47f2-a3de-c678b6693530" providerId="ADAL" clId="{939E2F73-DF29-49A4-8956-4EC824E7399B}" dt="2026-05-10T18:18:34.265" v="165"/>
        <pc:sldMkLst>
          <pc:docMk/>
          <pc:sldMk cId="3489170632" sldId="389"/>
        </pc:sldMkLst>
        <pc:spChg chg="ord">
          <ac:chgData name="Megan U Hazen" userId="30e05359-b9e4-47f2-a3de-c678b6693530" providerId="ADAL" clId="{939E2F73-DF29-49A4-8956-4EC824E7399B}" dt="2026-05-10T18:18:34.265" v="165"/>
          <ac:spMkLst>
            <pc:docMk/>
            <pc:sldMk cId="3489170632" sldId="389"/>
            <ac:spMk id="2" creationId="{7D14CB68-D865-9585-0F23-752EA9FE52BF}"/>
          </ac:spMkLst>
        </pc:spChg>
        <pc:spChg chg="ord">
          <ac:chgData name="Megan U Hazen" userId="30e05359-b9e4-47f2-a3de-c678b6693530" providerId="ADAL" clId="{939E2F73-DF29-49A4-8956-4EC824E7399B}" dt="2026-05-10T18:18:34.265" v="165"/>
          <ac:spMkLst>
            <pc:docMk/>
            <pc:sldMk cId="3489170632" sldId="389"/>
            <ac:spMk id="4" creationId="{9FCC69C9-7755-B6E9-5454-3F048FEABE09}"/>
          </ac:spMkLst>
        </pc:spChg>
        <pc:spChg chg="ord">
          <ac:chgData name="Megan U Hazen" userId="30e05359-b9e4-47f2-a3de-c678b6693530" providerId="ADAL" clId="{939E2F73-DF29-49A4-8956-4EC824E7399B}" dt="2026-05-10T18:18:34.265" v="165"/>
          <ac:spMkLst>
            <pc:docMk/>
            <pc:sldMk cId="3489170632" sldId="389"/>
            <ac:spMk id="5" creationId="{A281DB67-1AA7-20CA-E975-75B115DB62B6}"/>
          </ac:spMkLst>
        </pc:spChg>
        <pc:spChg chg="ord">
          <ac:chgData name="Megan U Hazen" userId="30e05359-b9e4-47f2-a3de-c678b6693530" providerId="ADAL" clId="{939E2F73-DF29-49A4-8956-4EC824E7399B}" dt="2026-05-10T18:18:34.265" v="165"/>
          <ac:spMkLst>
            <pc:docMk/>
            <pc:sldMk cId="3489170632" sldId="389"/>
            <ac:spMk id="6" creationId="{FFD12969-96E1-9544-90F5-E3E6E511116C}"/>
          </ac:spMkLst>
        </pc:spChg>
        <pc:spChg chg="ord">
          <ac:chgData name="Megan U Hazen" userId="30e05359-b9e4-47f2-a3de-c678b6693530" providerId="ADAL" clId="{939E2F73-DF29-49A4-8956-4EC824E7399B}" dt="2026-05-10T18:18:34.265" v="165"/>
          <ac:spMkLst>
            <pc:docMk/>
            <pc:sldMk cId="3489170632" sldId="389"/>
            <ac:spMk id="10" creationId="{26BCB945-80B6-DAB6-A4A4-33A41775C184}"/>
          </ac:spMkLst>
        </pc:spChg>
      </pc:sldChg>
      <pc:sldChg chg="addSp modSp mod">
        <pc:chgData name="Megan U Hazen" userId="30e05359-b9e4-47f2-a3de-c678b6693530" providerId="ADAL" clId="{939E2F73-DF29-49A4-8956-4EC824E7399B}" dt="2026-05-10T18:33:44.348" v="1061" actId="1035"/>
        <pc:sldMkLst>
          <pc:docMk/>
          <pc:sldMk cId="965922700" sldId="390"/>
        </pc:sldMkLst>
        <pc:spChg chg="ord">
          <ac:chgData name="Megan U Hazen" userId="30e05359-b9e4-47f2-a3de-c678b6693530" providerId="ADAL" clId="{939E2F73-DF29-49A4-8956-4EC824E7399B}" dt="2026-05-10T18:29:17.701" v="1034"/>
          <ac:spMkLst>
            <pc:docMk/>
            <pc:sldMk cId="965922700" sldId="390"/>
            <ac:spMk id="2" creationId="{A5495F65-B000-BD58-BFD0-5223C5D0D4FE}"/>
          </ac:spMkLst>
        </pc:spChg>
        <pc:spChg chg="ord">
          <ac:chgData name="Megan U Hazen" userId="30e05359-b9e4-47f2-a3de-c678b6693530" providerId="ADAL" clId="{939E2F73-DF29-49A4-8956-4EC824E7399B}" dt="2026-05-10T18:29:17.701" v="1034"/>
          <ac:spMkLst>
            <pc:docMk/>
            <pc:sldMk cId="965922700" sldId="390"/>
            <ac:spMk id="4" creationId="{19ED4735-2F3C-4AE9-B6E9-E34FB9DD610B}"/>
          </ac:spMkLst>
        </pc:spChg>
        <pc:spChg chg="ord">
          <ac:chgData name="Megan U Hazen" userId="30e05359-b9e4-47f2-a3de-c678b6693530" providerId="ADAL" clId="{939E2F73-DF29-49A4-8956-4EC824E7399B}" dt="2026-05-10T18:29:17.701" v="1034"/>
          <ac:spMkLst>
            <pc:docMk/>
            <pc:sldMk cId="965922700" sldId="390"/>
            <ac:spMk id="5" creationId="{F396FD2E-DC9A-9CB9-5799-08943E120E9F}"/>
          </ac:spMkLst>
        </pc:spChg>
        <pc:spChg chg="ord">
          <ac:chgData name="Megan U Hazen" userId="30e05359-b9e4-47f2-a3de-c678b6693530" providerId="ADAL" clId="{939E2F73-DF29-49A4-8956-4EC824E7399B}" dt="2026-05-10T18:29:17.701" v="1034"/>
          <ac:spMkLst>
            <pc:docMk/>
            <pc:sldMk cId="965922700" sldId="390"/>
            <ac:spMk id="7" creationId="{F192849A-8B79-7D12-D425-857CC633590E}"/>
          </ac:spMkLst>
        </pc:spChg>
        <pc:spChg chg="mod ord">
          <ac:chgData name="Megan U Hazen" userId="30e05359-b9e4-47f2-a3de-c678b6693530" providerId="ADAL" clId="{939E2F73-DF29-49A4-8956-4EC824E7399B}" dt="2026-05-10T18:27:39.719" v="1029" actId="164"/>
          <ac:spMkLst>
            <pc:docMk/>
            <pc:sldMk cId="965922700" sldId="390"/>
            <ac:spMk id="35" creationId="{4020080D-0E3B-CB63-9688-3CB90B75E6F9}"/>
          </ac:spMkLst>
        </pc:spChg>
        <pc:spChg chg="mod ord">
          <ac:chgData name="Megan U Hazen" userId="30e05359-b9e4-47f2-a3de-c678b6693530" providerId="ADAL" clId="{939E2F73-DF29-49A4-8956-4EC824E7399B}" dt="2026-05-10T18:27:39.719" v="1029" actId="164"/>
          <ac:spMkLst>
            <pc:docMk/>
            <pc:sldMk cId="965922700" sldId="390"/>
            <ac:spMk id="40" creationId="{0D4A3AE5-C01D-8951-A361-5AA44BE19A09}"/>
          </ac:spMkLst>
        </pc:spChg>
        <pc:spChg chg="mod">
          <ac:chgData name="Megan U Hazen" userId="30e05359-b9e4-47f2-a3de-c678b6693530" providerId="ADAL" clId="{939E2F73-DF29-49A4-8956-4EC824E7399B}" dt="2026-05-10T18:27:39.719" v="1029" actId="164"/>
          <ac:spMkLst>
            <pc:docMk/>
            <pc:sldMk cId="965922700" sldId="390"/>
            <ac:spMk id="41" creationId="{8C4801B2-53D5-2024-2C3A-BBD7D89FB100}"/>
          </ac:spMkLst>
        </pc:spChg>
        <pc:spChg chg="mod ord">
          <ac:chgData name="Megan U Hazen" userId="30e05359-b9e4-47f2-a3de-c678b6693530" providerId="ADAL" clId="{939E2F73-DF29-49A4-8956-4EC824E7399B}" dt="2026-05-10T18:27:39.719" v="1029" actId="164"/>
          <ac:spMkLst>
            <pc:docMk/>
            <pc:sldMk cId="965922700" sldId="390"/>
            <ac:spMk id="42" creationId="{932350AE-B16B-39BB-DB72-EB0256B15188}"/>
          </ac:spMkLst>
        </pc:spChg>
        <pc:spChg chg="mod ord">
          <ac:chgData name="Megan U Hazen" userId="30e05359-b9e4-47f2-a3de-c678b6693530" providerId="ADAL" clId="{939E2F73-DF29-49A4-8956-4EC824E7399B}" dt="2026-05-10T18:27:39.719" v="1029" actId="164"/>
          <ac:spMkLst>
            <pc:docMk/>
            <pc:sldMk cId="965922700" sldId="390"/>
            <ac:spMk id="43" creationId="{8C3ADD4B-2A86-7158-8B41-139600C1C8BA}"/>
          </ac:spMkLst>
        </pc:spChg>
        <pc:spChg chg="mod ord">
          <ac:chgData name="Megan U Hazen" userId="30e05359-b9e4-47f2-a3de-c678b6693530" providerId="ADAL" clId="{939E2F73-DF29-49A4-8956-4EC824E7399B}" dt="2026-05-10T18:27:39.719" v="1029" actId="164"/>
          <ac:spMkLst>
            <pc:docMk/>
            <pc:sldMk cId="965922700" sldId="390"/>
            <ac:spMk id="45" creationId="{EB8D0888-4B69-B73F-04F7-776F5A9733AD}"/>
          </ac:spMkLst>
        </pc:spChg>
        <pc:spChg chg="mod ord">
          <ac:chgData name="Megan U Hazen" userId="30e05359-b9e4-47f2-a3de-c678b6693530" providerId="ADAL" clId="{939E2F73-DF29-49A4-8956-4EC824E7399B}" dt="2026-05-10T18:27:39.719" v="1029" actId="164"/>
          <ac:spMkLst>
            <pc:docMk/>
            <pc:sldMk cId="965922700" sldId="390"/>
            <ac:spMk id="50" creationId="{2A4CEB0A-18BC-2802-AA59-E3839F145A49}"/>
          </ac:spMkLst>
        </pc:spChg>
        <pc:spChg chg="mod ord">
          <ac:chgData name="Megan U Hazen" userId="30e05359-b9e4-47f2-a3de-c678b6693530" providerId="ADAL" clId="{939E2F73-DF29-49A4-8956-4EC824E7399B}" dt="2026-05-10T18:27:39.719" v="1029" actId="164"/>
          <ac:spMkLst>
            <pc:docMk/>
            <pc:sldMk cId="965922700" sldId="390"/>
            <ac:spMk id="53" creationId="{B22FE961-4CB8-44DC-E467-6960F64CB2B7}"/>
          </ac:spMkLst>
        </pc:spChg>
        <pc:spChg chg="mod ord">
          <ac:chgData name="Megan U Hazen" userId="30e05359-b9e4-47f2-a3de-c678b6693530" providerId="ADAL" clId="{939E2F73-DF29-49A4-8956-4EC824E7399B}" dt="2026-05-10T18:27:39.719" v="1029" actId="164"/>
          <ac:spMkLst>
            <pc:docMk/>
            <pc:sldMk cId="965922700" sldId="390"/>
            <ac:spMk id="55" creationId="{33AD6AB9-2083-95C3-3C57-BF9E8524F96D}"/>
          </ac:spMkLst>
        </pc:spChg>
        <pc:spChg chg="mod ord">
          <ac:chgData name="Megan U Hazen" userId="30e05359-b9e4-47f2-a3de-c678b6693530" providerId="ADAL" clId="{939E2F73-DF29-49A4-8956-4EC824E7399B}" dt="2026-05-10T18:27:39.719" v="1029" actId="164"/>
          <ac:spMkLst>
            <pc:docMk/>
            <pc:sldMk cId="965922700" sldId="390"/>
            <ac:spMk id="56" creationId="{DDE8F592-41CA-45F3-B890-6D29292B602A}"/>
          </ac:spMkLst>
        </pc:spChg>
        <pc:spChg chg="ord">
          <ac:chgData name="Megan U Hazen" userId="30e05359-b9e4-47f2-a3de-c678b6693530" providerId="ADAL" clId="{939E2F73-DF29-49A4-8956-4EC824E7399B}" dt="2026-05-10T18:29:17.701" v="1034"/>
          <ac:spMkLst>
            <pc:docMk/>
            <pc:sldMk cId="965922700" sldId="390"/>
            <ac:spMk id="59" creationId="{A6E0DEE7-63D5-69BB-5EEE-9AA176697F31}"/>
          </ac:spMkLst>
        </pc:spChg>
        <pc:spChg chg="ord">
          <ac:chgData name="Megan U Hazen" userId="30e05359-b9e4-47f2-a3de-c678b6693530" providerId="ADAL" clId="{939E2F73-DF29-49A4-8956-4EC824E7399B}" dt="2026-05-10T18:29:17.701" v="1034"/>
          <ac:spMkLst>
            <pc:docMk/>
            <pc:sldMk cId="965922700" sldId="390"/>
            <ac:spMk id="60" creationId="{2AA67CA5-1811-17D4-B0C1-CCF920EF1442}"/>
          </ac:spMkLst>
        </pc:spChg>
        <pc:grpChg chg="mod ord">
          <ac:chgData name="Megan U Hazen" userId="30e05359-b9e4-47f2-a3de-c678b6693530" providerId="ADAL" clId="{939E2F73-DF29-49A4-8956-4EC824E7399B}" dt="2026-05-10T18:33:44.348" v="1061" actId="1035"/>
          <ac:grpSpMkLst>
            <pc:docMk/>
            <pc:sldMk cId="965922700" sldId="390"/>
            <ac:grpSpMk id="3" creationId="{078AB08B-5B4B-07E9-6639-5219002C9379}"/>
          </ac:grpSpMkLst>
        </pc:grpChg>
      </pc:sldChg>
      <pc:sldChg chg="addSp delSp modSp mod">
        <pc:chgData name="Megan U Hazen" userId="30e05359-b9e4-47f2-a3de-c678b6693530" providerId="ADAL" clId="{939E2F73-DF29-49A4-8956-4EC824E7399B}" dt="2026-05-10T18:34:59.496" v="1143"/>
        <pc:sldMkLst>
          <pc:docMk/>
          <pc:sldMk cId="649766447" sldId="391"/>
        </pc:sldMkLst>
        <pc:spChg chg="ord">
          <ac:chgData name="Megan U Hazen" userId="30e05359-b9e4-47f2-a3de-c678b6693530" providerId="ADAL" clId="{939E2F73-DF29-49A4-8956-4EC824E7399B}" dt="2026-05-10T18:34:59.496" v="1143"/>
          <ac:spMkLst>
            <pc:docMk/>
            <pc:sldMk cId="649766447" sldId="391"/>
            <ac:spMk id="2" creationId="{B291FBB7-9C9D-0B25-25E6-054B7E6EE83E}"/>
          </ac:spMkLst>
        </pc:spChg>
        <pc:spChg chg="mod ord">
          <ac:chgData name="Megan U Hazen" userId="30e05359-b9e4-47f2-a3de-c678b6693530" providerId="ADAL" clId="{939E2F73-DF29-49A4-8956-4EC824E7399B}" dt="2026-05-10T18:34:59.496" v="1143"/>
          <ac:spMkLst>
            <pc:docMk/>
            <pc:sldMk cId="649766447" sldId="391"/>
            <ac:spMk id="4" creationId="{F348EB26-AC81-2922-7F9F-F3E11578EE73}"/>
          </ac:spMkLst>
        </pc:spChg>
        <pc:spChg chg="mod ord">
          <ac:chgData name="Megan U Hazen" userId="30e05359-b9e4-47f2-a3de-c678b6693530" providerId="ADAL" clId="{939E2F73-DF29-49A4-8956-4EC824E7399B}" dt="2026-05-10T18:34:59.496" v="1143"/>
          <ac:spMkLst>
            <pc:docMk/>
            <pc:sldMk cId="649766447" sldId="391"/>
            <ac:spMk id="5" creationId="{2928B656-B956-B901-E19B-D1C7EA8B0D1A}"/>
          </ac:spMkLst>
        </pc:spChg>
        <pc:spChg chg="mod ord">
          <ac:chgData name="Megan U Hazen" userId="30e05359-b9e4-47f2-a3de-c678b6693530" providerId="ADAL" clId="{939E2F73-DF29-49A4-8956-4EC824E7399B}" dt="2026-05-10T18:27:22.463" v="1028" actId="164"/>
          <ac:spMkLst>
            <pc:docMk/>
            <pc:sldMk cId="649766447" sldId="391"/>
            <ac:spMk id="6" creationId="{D0F7929F-38B3-EA8D-438E-4E413B8E62CC}"/>
          </ac:spMkLst>
        </pc:spChg>
        <pc:spChg chg="mod ord">
          <ac:chgData name="Megan U Hazen" userId="30e05359-b9e4-47f2-a3de-c678b6693530" providerId="ADAL" clId="{939E2F73-DF29-49A4-8956-4EC824E7399B}" dt="2026-05-10T18:34:59.496" v="1143"/>
          <ac:spMkLst>
            <pc:docMk/>
            <pc:sldMk cId="649766447" sldId="391"/>
            <ac:spMk id="7" creationId="{5A060AB9-2DBA-6724-F667-194B6BEED2AD}"/>
          </ac:spMkLst>
        </pc:spChg>
        <pc:spChg chg="mod">
          <ac:chgData name="Megan U Hazen" userId="30e05359-b9e4-47f2-a3de-c678b6693530" providerId="ADAL" clId="{939E2F73-DF29-49A4-8956-4EC824E7399B}" dt="2026-05-10T18:27:22.463" v="1028" actId="164"/>
          <ac:spMkLst>
            <pc:docMk/>
            <pc:sldMk cId="649766447" sldId="391"/>
            <ac:spMk id="9" creationId="{162B3DB4-0676-21CB-F128-B818CD0101B3}"/>
          </ac:spMkLst>
        </pc:spChg>
        <pc:spChg chg="mod">
          <ac:chgData name="Megan U Hazen" userId="30e05359-b9e4-47f2-a3de-c678b6693530" providerId="ADAL" clId="{939E2F73-DF29-49A4-8956-4EC824E7399B}" dt="2026-05-10T18:27:22.463" v="1028" actId="164"/>
          <ac:spMkLst>
            <pc:docMk/>
            <pc:sldMk cId="649766447" sldId="391"/>
            <ac:spMk id="10" creationId="{D8EBAFB8-8999-43AD-264B-3D90B4F2D78B}"/>
          </ac:spMkLst>
        </pc:spChg>
        <pc:spChg chg="mod ord">
          <ac:chgData name="Megan U Hazen" userId="30e05359-b9e4-47f2-a3de-c678b6693530" providerId="ADAL" clId="{939E2F73-DF29-49A4-8956-4EC824E7399B}" dt="2026-05-10T18:27:22.463" v="1028" actId="164"/>
          <ac:spMkLst>
            <pc:docMk/>
            <pc:sldMk cId="649766447" sldId="391"/>
            <ac:spMk id="11" creationId="{91BF194C-EF3F-F8FB-BD9E-99BA16C996A8}"/>
          </ac:spMkLst>
        </pc:spChg>
        <pc:spChg chg="mod">
          <ac:chgData name="Megan U Hazen" userId="30e05359-b9e4-47f2-a3de-c678b6693530" providerId="ADAL" clId="{939E2F73-DF29-49A4-8956-4EC824E7399B}" dt="2026-05-10T18:27:22.463" v="1028" actId="164"/>
          <ac:spMkLst>
            <pc:docMk/>
            <pc:sldMk cId="649766447" sldId="391"/>
            <ac:spMk id="13" creationId="{2E7DD3A3-1506-4A08-8C10-E47139A0D340}"/>
          </ac:spMkLst>
        </pc:spChg>
        <pc:spChg chg="add mod">
          <ac:chgData name="Megan U Hazen" userId="30e05359-b9e4-47f2-a3de-c678b6693530" providerId="ADAL" clId="{939E2F73-DF29-49A4-8956-4EC824E7399B}" dt="2026-05-10T18:27:22.463" v="1028" actId="164"/>
          <ac:spMkLst>
            <pc:docMk/>
            <pc:sldMk cId="649766447" sldId="391"/>
            <ac:spMk id="14" creationId="{61AC9107-067C-2538-D201-6BBABB9B2647}"/>
          </ac:spMkLst>
        </pc:spChg>
        <pc:spChg chg="mod">
          <ac:chgData name="Megan U Hazen" userId="30e05359-b9e4-47f2-a3de-c678b6693530" providerId="ADAL" clId="{939E2F73-DF29-49A4-8956-4EC824E7399B}" dt="2026-05-10T18:22:40.935" v="1000" actId="962"/>
          <ac:spMkLst>
            <pc:docMk/>
            <pc:sldMk cId="649766447" sldId="391"/>
            <ac:spMk id="35" creationId="{7904F000-8E9A-385E-70A7-5086D94F1D2E}"/>
          </ac:spMkLst>
        </pc:spChg>
        <pc:spChg chg="mod">
          <ac:chgData name="Megan U Hazen" userId="30e05359-b9e4-47f2-a3de-c678b6693530" providerId="ADAL" clId="{939E2F73-DF29-49A4-8956-4EC824E7399B}" dt="2026-05-10T18:27:22.463" v="1028" actId="164"/>
          <ac:spMkLst>
            <pc:docMk/>
            <pc:sldMk cId="649766447" sldId="391"/>
            <ac:spMk id="37" creationId="{CD9970D1-DE34-E5D2-48CB-A9FCD69103F0}"/>
          </ac:spMkLst>
        </pc:spChg>
        <pc:spChg chg="ord">
          <ac:chgData name="Megan U Hazen" userId="30e05359-b9e4-47f2-a3de-c678b6693530" providerId="ADAL" clId="{939E2F73-DF29-49A4-8956-4EC824E7399B}" dt="2026-05-10T18:24:15.999" v="1027"/>
          <ac:spMkLst>
            <pc:docMk/>
            <pc:sldMk cId="649766447" sldId="391"/>
            <ac:spMk id="41" creationId="{8E69195E-8C3E-7877-F11C-BB7AD95DCE60}"/>
          </ac:spMkLst>
        </pc:spChg>
        <pc:spChg chg="mod ord">
          <ac:chgData name="Megan U Hazen" userId="30e05359-b9e4-47f2-a3de-c678b6693530" providerId="ADAL" clId="{939E2F73-DF29-49A4-8956-4EC824E7399B}" dt="2026-05-10T18:27:22.463" v="1028" actId="164"/>
          <ac:spMkLst>
            <pc:docMk/>
            <pc:sldMk cId="649766447" sldId="391"/>
            <ac:spMk id="44" creationId="{E6248366-62FA-6EE4-0B71-8C953DCAD27E}"/>
          </ac:spMkLst>
        </pc:spChg>
        <pc:spChg chg="del mod">
          <ac:chgData name="Megan U Hazen" userId="30e05359-b9e4-47f2-a3de-c678b6693530" providerId="ADAL" clId="{939E2F73-DF29-49A4-8956-4EC824E7399B}" dt="2026-05-10T18:20:20.166" v="527" actId="478"/>
          <ac:spMkLst>
            <pc:docMk/>
            <pc:sldMk cId="649766447" sldId="391"/>
            <ac:spMk id="45" creationId="{01FBD1A2-5976-B237-8D25-0F3A84C53397}"/>
          </ac:spMkLst>
        </pc:spChg>
        <pc:spChg chg="ord">
          <ac:chgData name="Megan U Hazen" userId="30e05359-b9e4-47f2-a3de-c678b6693530" providerId="ADAL" clId="{939E2F73-DF29-49A4-8956-4EC824E7399B}" dt="2026-05-10T18:24:15.999" v="1027"/>
          <ac:spMkLst>
            <pc:docMk/>
            <pc:sldMk cId="649766447" sldId="391"/>
            <ac:spMk id="47" creationId="{6B9A6810-30B6-C009-D263-3F08ADDE6E93}"/>
          </ac:spMkLst>
        </pc:spChg>
        <pc:spChg chg="mod">
          <ac:chgData name="Megan U Hazen" userId="30e05359-b9e4-47f2-a3de-c678b6693530" providerId="ADAL" clId="{939E2F73-DF29-49A4-8956-4EC824E7399B}" dt="2026-05-10T18:27:22.463" v="1028" actId="164"/>
          <ac:spMkLst>
            <pc:docMk/>
            <pc:sldMk cId="649766447" sldId="391"/>
            <ac:spMk id="52" creationId="{546675B5-65E7-DF4F-6B24-A437CAC07B80}"/>
          </ac:spMkLst>
        </pc:spChg>
        <pc:spChg chg="mod">
          <ac:chgData name="Megan U Hazen" userId="30e05359-b9e4-47f2-a3de-c678b6693530" providerId="ADAL" clId="{939E2F73-DF29-49A4-8956-4EC824E7399B}" dt="2026-05-10T18:27:22.463" v="1028" actId="164"/>
          <ac:spMkLst>
            <pc:docMk/>
            <pc:sldMk cId="649766447" sldId="391"/>
            <ac:spMk id="54" creationId="{FD51E590-1A73-A294-1435-1492D2E2EC36}"/>
          </ac:spMkLst>
        </pc:spChg>
        <pc:spChg chg="ord">
          <ac:chgData name="Megan U Hazen" userId="30e05359-b9e4-47f2-a3de-c678b6693530" providerId="ADAL" clId="{939E2F73-DF29-49A4-8956-4EC824E7399B}" dt="2026-05-10T18:24:15.999" v="1027"/>
          <ac:spMkLst>
            <pc:docMk/>
            <pc:sldMk cId="649766447" sldId="391"/>
            <ac:spMk id="55" creationId="{41AD3787-F232-D788-C5F9-E34F57EE1C9D}"/>
          </ac:spMkLst>
        </pc:spChg>
        <pc:spChg chg="ord">
          <ac:chgData name="Megan U Hazen" userId="30e05359-b9e4-47f2-a3de-c678b6693530" providerId="ADAL" clId="{939E2F73-DF29-49A4-8956-4EC824E7399B}" dt="2026-05-10T18:24:15.999" v="1027"/>
          <ac:spMkLst>
            <pc:docMk/>
            <pc:sldMk cId="649766447" sldId="391"/>
            <ac:spMk id="56" creationId="{6AA1ACE9-6B69-64CF-4F62-E1E8FEE5493B}"/>
          </ac:spMkLst>
        </pc:spChg>
        <pc:spChg chg="ord">
          <ac:chgData name="Megan U Hazen" userId="30e05359-b9e4-47f2-a3de-c678b6693530" providerId="ADAL" clId="{939E2F73-DF29-49A4-8956-4EC824E7399B}" dt="2026-05-10T18:24:15.999" v="1027"/>
          <ac:spMkLst>
            <pc:docMk/>
            <pc:sldMk cId="649766447" sldId="391"/>
            <ac:spMk id="57" creationId="{29230E4D-4CB4-4229-7A57-B267164014CD}"/>
          </ac:spMkLst>
        </pc:spChg>
        <pc:spChg chg="mod ord">
          <ac:chgData name="Megan U Hazen" userId="30e05359-b9e4-47f2-a3de-c678b6693530" providerId="ADAL" clId="{939E2F73-DF29-49A4-8956-4EC824E7399B}" dt="2026-05-10T18:34:59.496" v="1143"/>
          <ac:spMkLst>
            <pc:docMk/>
            <pc:sldMk cId="649766447" sldId="391"/>
            <ac:spMk id="59" creationId="{55E20A3E-7BF3-E844-D666-B850213185F8}"/>
          </ac:spMkLst>
        </pc:spChg>
        <pc:spChg chg="ord">
          <ac:chgData name="Megan U Hazen" userId="30e05359-b9e4-47f2-a3de-c678b6693530" providerId="ADAL" clId="{939E2F73-DF29-49A4-8956-4EC824E7399B}" dt="2026-05-10T18:34:59.496" v="1143"/>
          <ac:spMkLst>
            <pc:docMk/>
            <pc:sldMk cId="649766447" sldId="391"/>
            <ac:spMk id="60" creationId="{AB25F4D4-8B09-2E05-EAA4-10D6580AF8CE}"/>
          </ac:spMkLst>
        </pc:spChg>
        <pc:grpChg chg="mod ord">
          <ac:chgData name="Megan U Hazen" userId="30e05359-b9e4-47f2-a3de-c678b6693530" providerId="ADAL" clId="{939E2F73-DF29-49A4-8956-4EC824E7399B}" dt="2026-05-10T18:34:59.496" v="1143"/>
          <ac:grpSpMkLst>
            <pc:docMk/>
            <pc:sldMk cId="649766447" sldId="391"/>
            <ac:grpSpMk id="15" creationId="{0BD1D20A-B43F-E466-C9E4-2E234291F2D0}"/>
          </ac:grpSpMkLst>
        </pc:grpChg>
      </pc:sldChg>
      <pc:sldChg chg="del">
        <pc:chgData name="Megan U Hazen" userId="30e05359-b9e4-47f2-a3de-c678b6693530" providerId="ADAL" clId="{939E2F73-DF29-49A4-8956-4EC824E7399B}" dt="2026-05-10T17:54:18.097" v="0" actId="47"/>
        <pc:sldMkLst>
          <pc:docMk/>
          <pc:sldMk cId="1196676486" sldId="39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93E607-F3CD-4D05-8211-05B214C08966}" type="datetimeFigureOut">
              <a:rPr lang="en-US" smtClean="0"/>
              <a:t>5/10/2026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434D68-4E3A-47C4-BCAC-F17451564682}" type="slidenum">
              <a:rPr lang="en-US" smtClean="0"/>
              <a:t>‹#›</a:t>
            </a:fld>
            <a:endParaRPr lang="en-US"/>
          </a:p>
        </p:txBody>
      </p:sp>
    </p:spTree>
    <p:extLst>
      <p:ext uri="{BB962C8B-B14F-4D97-AF65-F5344CB8AC3E}">
        <p14:creationId xmlns:p14="http://schemas.microsoft.com/office/powerpoint/2010/main" val="348709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1</a:t>
            </a:fld>
            <a:endParaRPr lang="en-US" dirty="0"/>
          </a:p>
        </p:txBody>
      </p:sp>
    </p:spTree>
    <p:extLst>
      <p:ext uri="{BB962C8B-B14F-4D97-AF65-F5344CB8AC3E}">
        <p14:creationId xmlns:p14="http://schemas.microsoft.com/office/powerpoint/2010/main" val="35933491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8378AA-2AE7-9F2F-DFD3-885EE86969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44FD11-922F-2B90-5769-F890CC6F36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F86EF1-5F72-6081-8F7E-DD0F7A0EBCA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CF28412-D956-20FD-4DDB-3CC645CF8E05}"/>
              </a:ext>
            </a:extLst>
          </p:cNvPr>
          <p:cNvSpPr>
            <a:spLocks noGrp="1"/>
          </p:cNvSpPr>
          <p:nvPr>
            <p:ph type="sldNum" sz="quarter" idx="5"/>
          </p:nvPr>
        </p:nvSpPr>
        <p:spPr/>
        <p:txBody>
          <a:bodyPr/>
          <a:lstStyle/>
          <a:p>
            <a:fld id="{BF434D68-4E3A-47C4-BCAC-F17451564682}" type="slidenum">
              <a:rPr lang="en-US" smtClean="0"/>
              <a:t>22</a:t>
            </a:fld>
            <a:endParaRPr lang="en-US"/>
          </a:p>
        </p:txBody>
      </p:sp>
    </p:spTree>
    <p:extLst>
      <p:ext uri="{BB962C8B-B14F-4D97-AF65-F5344CB8AC3E}">
        <p14:creationId xmlns:p14="http://schemas.microsoft.com/office/powerpoint/2010/main" val="15647869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5</a:t>
            </a:fld>
            <a:endParaRPr lang="en-US"/>
          </a:p>
        </p:txBody>
      </p:sp>
    </p:spTree>
    <p:extLst>
      <p:ext uri="{BB962C8B-B14F-4D97-AF65-F5344CB8AC3E}">
        <p14:creationId xmlns:p14="http://schemas.microsoft.com/office/powerpoint/2010/main" val="15399147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6</a:t>
            </a:fld>
            <a:endParaRPr lang="en-US"/>
          </a:p>
        </p:txBody>
      </p:sp>
    </p:spTree>
    <p:extLst>
      <p:ext uri="{BB962C8B-B14F-4D97-AF65-F5344CB8AC3E}">
        <p14:creationId xmlns:p14="http://schemas.microsoft.com/office/powerpoint/2010/main" val="40497743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11</a:t>
            </a:fld>
            <a:endParaRPr lang="en-US"/>
          </a:p>
        </p:txBody>
      </p:sp>
    </p:spTree>
    <p:extLst>
      <p:ext uri="{BB962C8B-B14F-4D97-AF65-F5344CB8AC3E}">
        <p14:creationId xmlns:p14="http://schemas.microsoft.com/office/powerpoint/2010/main" val="12758828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Write out the math yourself</a:t>
            </a:r>
          </a:p>
        </p:txBody>
      </p:sp>
      <p:sp>
        <p:nvSpPr>
          <p:cNvPr id="4" name="Slide Number Placeholder 3"/>
          <p:cNvSpPr>
            <a:spLocks noGrp="1"/>
          </p:cNvSpPr>
          <p:nvPr>
            <p:ph type="sldNum" sz="quarter" idx="5"/>
          </p:nvPr>
        </p:nvSpPr>
        <p:spPr/>
        <p:txBody>
          <a:bodyPr/>
          <a:lstStyle/>
          <a:p>
            <a:fld id="{BF434D68-4E3A-47C4-BCAC-F17451564682}" type="slidenum">
              <a:rPr lang="en-US" smtClean="0"/>
              <a:t>13</a:t>
            </a:fld>
            <a:endParaRPr lang="en-US"/>
          </a:p>
        </p:txBody>
      </p:sp>
    </p:spTree>
    <p:extLst>
      <p:ext uri="{BB962C8B-B14F-4D97-AF65-F5344CB8AC3E}">
        <p14:creationId xmlns:p14="http://schemas.microsoft.com/office/powerpoint/2010/main" val="38334058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18</a:t>
            </a:fld>
            <a:endParaRPr lang="en-US"/>
          </a:p>
        </p:txBody>
      </p:sp>
    </p:spTree>
    <p:extLst>
      <p:ext uri="{BB962C8B-B14F-4D97-AF65-F5344CB8AC3E}">
        <p14:creationId xmlns:p14="http://schemas.microsoft.com/office/powerpoint/2010/main" val="9885946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0.2 is a repeating fraction in binary – 0.0011 </a:t>
            </a:r>
            <a:r>
              <a:rPr lang="en-US" dirty="0" err="1"/>
              <a:t>reatping</a:t>
            </a:r>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19</a:t>
            </a:fld>
            <a:endParaRPr lang="en-US"/>
          </a:p>
        </p:txBody>
      </p:sp>
    </p:spTree>
    <p:extLst>
      <p:ext uri="{BB962C8B-B14F-4D97-AF65-F5344CB8AC3E}">
        <p14:creationId xmlns:p14="http://schemas.microsoft.com/office/powerpoint/2010/main" val="19142907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Quick review – what is the linker?</a:t>
            </a:r>
          </a:p>
        </p:txBody>
      </p:sp>
      <p:sp>
        <p:nvSpPr>
          <p:cNvPr id="4" name="Slide Number Placeholder 3"/>
          <p:cNvSpPr>
            <a:spLocks noGrp="1"/>
          </p:cNvSpPr>
          <p:nvPr>
            <p:ph type="sldNum" sz="quarter" idx="5"/>
          </p:nvPr>
        </p:nvSpPr>
        <p:spPr/>
        <p:txBody>
          <a:bodyPr/>
          <a:lstStyle/>
          <a:p>
            <a:fld id="{BF434D68-4E3A-47C4-BCAC-F17451564682}" type="slidenum">
              <a:rPr lang="en-US" smtClean="0"/>
              <a:t>20</a:t>
            </a:fld>
            <a:endParaRPr lang="en-US"/>
          </a:p>
        </p:txBody>
      </p:sp>
    </p:spTree>
    <p:extLst>
      <p:ext uri="{BB962C8B-B14F-4D97-AF65-F5344CB8AC3E}">
        <p14:creationId xmlns:p14="http://schemas.microsoft.com/office/powerpoint/2010/main" val="11052811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Demo casting?</a:t>
            </a:r>
          </a:p>
        </p:txBody>
      </p:sp>
      <p:sp>
        <p:nvSpPr>
          <p:cNvPr id="4" name="Slide Number Placeholder 3"/>
          <p:cNvSpPr>
            <a:spLocks noGrp="1"/>
          </p:cNvSpPr>
          <p:nvPr>
            <p:ph type="sldNum" sz="quarter" idx="5"/>
          </p:nvPr>
        </p:nvSpPr>
        <p:spPr/>
        <p:txBody>
          <a:bodyPr/>
          <a:lstStyle/>
          <a:p>
            <a:fld id="{BF434D68-4E3A-47C4-BCAC-F17451564682}" type="slidenum">
              <a:rPr lang="en-US" smtClean="0"/>
              <a:t>21</a:t>
            </a:fld>
            <a:endParaRPr lang="en-US"/>
          </a:p>
        </p:txBody>
      </p:sp>
    </p:spTree>
    <p:extLst>
      <p:ext uri="{BB962C8B-B14F-4D97-AF65-F5344CB8AC3E}">
        <p14:creationId xmlns:p14="http://schemas.microsoft.com/office/powerpoint/2010/main" val="304742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chemeClr val="tx1"/>
                </a:solidFill>
              </a:defRPr>
            </a:lvl1pPr>
          </a:lstStyle>
          <a:p>
            <a:r>
              <a:rPr lang="en-US"/>
              <a:t>Click to edit Master title style</a:t>
            </a:r>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lvl1pPr>
              <a:defRPr>
                <a:solidFill>
                  <a:schemeClr val="tx1"/>
                </a:solidFill>
              </a:defRPr>
            </a:lvl1pPr>
          </a:lstStyle>
          <a:p>
            <a:fld id="{3AD7C238-1F4B-495C-A339-5EC4A8207BF4}" type="datetime1">
              <a:rPr lang="en-US" smtClean="0"/>
              <a:t>5/10/2026</a:t>
            </a:fld>
            <a:endParaRPr lang="en-US"/>
          </a:p>
        </p:txBody>
      </p:sp>
      <p:sp>
        <p:nvSpPr>
          <p:cNvPr id="5" name="Footer Placeholder 4"/>
          <p:cNvSpPr>
            <a:spLocks noGrp="1"/>
          </p:cNvSpPr>
          <p:nvPr>
            <p:ph type="ftr" sz="quarter" idx="11"/>
          </p:nvPr>
        </p:nvSpPr>
        <p:spPr/>
        <p:txBody>
          <a:bodyPr/>
          <a:lstStyle>
            <a:lvl1pPr>
              <a:defRPr>
                <a:solidFill>
                  <a:schemeClr val="tx1"/>
                </a:solidFill>
              </a:defRPr>
            </a:lvl1pPr>
          </a:lstStyle>
          <a:p>
            <a:r>
              <a:rPr lang="en-US"/>
              <a:t>CSE 374 SP26  Lecture C Memory Details, Professor Hazen</a:t>
            </a:r>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4FAB73BC-B049-4115-A692-8D63A059BFB8}" type="slidenum">
              <a:rPr lang="en-US" dirty="0"/>
              <a:pPr/>
              <a:t>‹#›</a:t>
            </a:fld>
            <a:endParaRPr lang="en-US"/>
          </a:p>
        </p:txBody>
      </p:sp>
      <p:cxnSp>
        <p:nvCxnSpPr>
          <p:cNvPr id="8" name="Straight Connector 7"/>
          <p:cNvCxnSpPr/>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5894F1D-BBB9-4983-BF6F-6981F5837661}" type="datetime1">
              <a:rPr lang="en-US" smtClean="0"/>
              <a:t>5/10/2026</a:t>
            </a:fld>
            <a:endParaRPr lang="en-US"/>
          </a:p>
        </p:txBody>
      </p:sp>
      <p:sp>
        <p:nvSpPr>
          <p:cNvPr id="5" name="Footer Placeholder 4"/>
          <p:cNvSpPr>
            <a:spLocks noGrp="1"/>
          </p:cNvSpPr>
          <p:nvPr>
            <p:ph type="ftr" sz="quarter" idx="11"/>
          </p:nvPr>
        </p:nvSpPr>
        <p:spPr/>
        <p:txBody>
          <a:bodyPr/>
          <a:lstStyle/>
          <a:p>
            <a:r>
              <a:rPr lang="en-US"/>
              <a:t>CSE 374 SP26  Lecture C Memory Details, Professor Hazen</a:t>
            </a:r>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F11ACBF-5F99-40EB-B87B-0B296924D2E0}" type="datetime1">
              <a:rPr lang="en-US" smtClean="0"/>
              <a:t>5/10/2026</a:t>
            </a:fld>
            <a:endParaRPr lang="en-US"/>
          </a:p>
        </p:txBody>
      </p:sp>
      <p:sp>
        <p:nvSpPr>
          <p:cNvPr id="5" name="Footer Placeholder 4"/>
          <p:cNvSpPr>
            <a:spLocks noGrp="1"/>
          </p:cNvSpPr>
          <p:nvPr>
            <p:ph type="ftr" sz="quarter" idx="11"/>
          </p:nvPr>
        </p:nvSpPr>
        <p:spPr/>
        <p:txBody>
          <a:bodyPr/>
          <a:lstStyle/>
          <a:p>
            <a:r>
              <a:rPr lang="en-US"/>
              <a:t>CSE 374 SP26  Lecture C Memory Details, Professor Hazen</a:t>
            </a:r>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9ED794C-012E-4736-B198-478AA4AA856A}" type="datetime1">
              <a:rPr lang="en-US" smtClean="0"/>
              <a:t>5/10/2026</a:t>
            </a:fld>
            <a:endParaRPr lang="en-US"/>
          </a:p>
        </p:txBody>
      </p:sp>
      <p:sp>
        <p:nvSpPr>
          <p:cNvPr id="5" name="Footer Placeholder 4"/>
          <p:cNvSpPr>
            <a:spLocks noGrp="1"/>
          </p:cNvSpPr>
          <p:nvPr>
            <p:ph type="ftr" sz="quarter" idx="11"/>
          </p:nvPr>
        </p:nvSpPr>
        <p:spPr/>
        <p:txBody>
          <a:bodyPr/>
          <a:lstStyle/>
          <a:p>
            <a:r>
              <a:rPr lang="en-US"/>
              <a:t>CSE 374 SP26  Lecture C Memory Details, Professor Hazen</a:t>
            </a:r>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093C748-02FE-434B-B355-CFECF16CED1E}" type="datetime1">
              <a:rPr lang="en-US" smtClean="0"/>
              <a:t>5/10/2026</a:t>
            </a:fld>
            <a:endParaRPr lang="en-US"/>
          </a:p>
        </p:txBody>
      </p:sp>
      <p:sp>
        <p:nvSpPr>
          <p:cNvPr id="5" name="Footer Placeholder 4"/>
          <p:cNvSpPr>
            <a:spLocks noGrp="1"/>
          </p:cNvSpPr>
          <p:nvPr>
            <p:ph type="ftr" sz="quarter" idx="11"/>
          </p:nvPr>
        </p:nvSpPr>
        <p:spPr/>
        <p:txBody>
          <a:bodyPr/>
          <a:lstStyle/>
          <a:p>
            <a:r>
              <a:rPr lang="en-US"/>
              <a:t>CSE 374 SP26  Lecture C Memory Details, Professor Hazen</a:t>
            </a:r>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cxnSp>
        <p:nvCxnSpPr>
          <p:cNvPr id="7" name="Straight Connector 6"/>
          <p:cNvCxnSpPr/>
          <p:nvPr/>
        </p:nvCxnSpPr>
        <p:spPr>
          <a:xfrm>
            <a:off x="1981200" y="4020408"/>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98ACAD2-B541-4416-86F4-A7DF31D23C53}" type="datetime1">
              <a:rPr lang="en-US" smtClean="0"/>
              <a:t>5/10/2026</a:t>
            </a:fld>
            <a:endParaRPr lang="en-US"/>
          </a:p>
        </p:txBody>
      </p:sp>
      <p:sp>
        <p:nvSpPr>
          <p:cNvPr id="6" name="Footer Placeholder 5"/>
          <p:cNvSpPr>
            <a:spLocks noGrp="1"/>
          </p:cNvSpPr>
          <p:nvPr>
            <p:ph type="ftr" sz="quarter" idx="11"/>
          </p:nvPr>
        </p:nvSpPr>
        <p:spPr/>
        <p:txBody>
          <a:bodyPr/>
          <a:lstStyle/>
          <a:p>
            <a:r>
              <a:rPr lang="en-US"/>
              <a:t>CSE 374 SP26  Lecture C Memory Details, Professor Hazen</a:t>
            </a:r>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19E7015-AB77-4C74-9D1F-CC1784418B27}" type="datetime1">
              <a:rPr lang="en-US" smtClean="0"/>
              <a:t>5/10/2026</a:t>
            </a:fld>
            <a:endParaRPr lang="en-US"/>
          </a:p>
        </p:txBody>
      </p:sp>
      <p:sp>
        <p:nvSpPr>
          <p:cNvPr id="8" name="Footer Placeholder 7"/>
          <p:cNvSpPr>
            <a:spLocks noGrp="1"/>
          </p:cNvSpPr>
          <p:nvPr>
            <p:ph type="ftr" sz="quarter" idx="11"/>
          </p:nvPr>
        </p:nvSpPr>
        <p:spPr/>
        <p:txBody>
          <a:bodyPr/>
          <a:lstStyle/>
          <a:p>
            <a:r>
              <a:rPr lang="en-US"/>
              <a:t>CSE 374 SP26  Lecture C Memory Details, Professor Hazen</a:t>
            </a:r>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F0492E3-E17B-410D-8221-B2A52C73D9DA}" type="datetime1">
              <a:rPr lang="en-US" smtClean="0"/>
              <a:t>5/10/2026</a:t>
            </a:fld>
            <a:endParaRPr lang="en-US"/>
          </a:p>
        </p:txBody>
      </p:sp>
      <p:sp>
        <p:nvSpPr>
          <p:cNvPr id="4" name="Footer Placeholder 3"/>
          <p:cNvSpPr>
            <a:spLocks noGrp="1"/>
          </p:cNvSpPr>
          <p:nvPr>
            <p:ph type="ftr" sz="quarter" idx="11"/>
          </p:nvPr>
        </p:nvSpPr>
        <p:spPr/>
        <p:txBody>
          <a:bodyPr/>
          <a:lstStyle/>
          <a:p>
            <a:r>
              <a:rPr lang="en-US"/>
              <a:t>CSE 374 SP26  Lecture C Memory Details, Professor Hazen</a:t>
            </a:r>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589989-5DEF-4E7B-8BCA-78B98C951A05}" type="datetime1">
              <a:rPr lang="en-US" smtClean="0"/>
              <a:t>5/10/2026</a:t>
            </a:fld>
            <a:endParaRPr lang="en-US"/>
          </a:p>
        </p:txBody>
      </p:sp>
      <p:sp>
        <p:nvSpPr>
          <p:cNvPr id="3" name="Footer Placeholder 2"/>
          <p:cNvSpPr>
            <a:spLocks noGrp="1"/>
          </p:cNvSpPr>
          <p:nvPr>
            <p:ph type="ftr" sz="quarter" idx="11"/>
          </p:nvPr>
        </p:nvSpPr>
        <p:spPr/>
        <p:txBody>
          <a:bodyPr/>
          <a:lstStyle/>
          <a:p>
            <a:r>
              <a:rPr lang="en-US"/>
              <a:t>CSE 374 SP26  Lecture C Memory Details, Professor Hazen</a:t>
            </a:r>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B9CD6CE-165E-4E5C-B79A-4888D5E16E41}" type="datetime1">
              <a:rPr lang="en-US" smtClean="0"/>
              <a:t>5/10/2026</a:t>
            </a:fld>
            <a:endParaRPr lang="en-US"/>
          </a:p>
        </p:txBody>
      </p:sp>
      <p:sp>
        <p:nvSpPr>
          <p:cNvPr id="6" name="Footer Placeholder 5"/>
          <p:cNvSpPr>
            <a:spLocks noGrp="1"/>
          </p:cNvSpPr>
          <p:nvPr>
            <p:ph type="ftr" sz="quarter" idx="11"/>
          </p:nvPr>
        </p:nvSpPr>
        <p:spPr/>
        <p:txBody>
          <a:bodyPr/>
          <a:lstStyle/>
          <a:p>
            <a:r>
              <a:rPr lang="en-US"/>
              <a:t>CSE 374 SP26  Lecture C Memory Details, Professor Hazen</a:t>
            </a:r>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8A35E3D-4304-4659-8B4A-B66F4D66A368}" type="datetime1">
              <a:rPr lang="en-US" smtClean="0"/>
              <a:t>5/10/2026</a:t>
            </a:fld>
            <a:endParaRPr lang="en-US"/>
          </a:p>
        </p:txBody>
      </p:sp>
      <p:sp>
        <p:nvSpPr>
          <p:cNvPr id="6" name="Footer Placeholder 5"/>
          <p:cNvSpPr>
            <a:spLocks noGrp="1"/>
          </p:cNvSpPr>
          <p:nvPr>
            <p:ph type="ftr" sz="quarter" idx="11"/>
          </p:nvPr>
        </p:nvSpPr>
        <p:spPr/>
        <p:txBody>
          <a:bodyPr/>
          <a:lstStyle/>
          <a:p>
            <a:r>
              <a:rPr lang="en-US"/>
              <a:t>CSE 374 SP26  Lecture C Memory Details, Professor Hazen</a:t>
            </a:r>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tx1"/>
                </a:solidFill>
              </a:defRPr>
            </a:lvl1pPr>
          </a:lstStyle>
          <a:p>
            <a:fld id="{132F0815-A909-4AE4-A25D-7197CD8CFF37}" type="datetime1">
              <a:rPr lang="en-US" smtClean="0"/>
              <a:t>5/10/2026</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tx1"/>
                </a:solidFill>
              </a:defRPr>
            </a:lvl1pPr>
          </a:lstStyle>
          <a:p>
            <a:r>
              <a:rPr lang="en-US"/>
              <a:t>CSE 374 SP26  Lecture C Memory Details, Professor Hazen</a:t>
            </a:r>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tx1"/>
                </a:solidFill>
              </a:defRPr>
            </a:lvl1pPr>
          </a:lstStyle>
          <a:p>
            <a:fld id="{4FAB73BC-B049-4115-A692-8D63A059BFB8}" type="slidenum">
              <a:rPr lang="en-US" dirty="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674D1-404F-3341-0FB7-7589A358477A}"/>
              </a:ext>
            </a:extLst>
          </p:cNvPr>
          <p:cNvSpPr>
            <a:spLocks noGrp="1"/>
          </p:cNvSpPr>
          <p:nvPr>
            <p:ph type="ctrTitle"/>
          </p:nvPr>
        </p:nvSpPr>
        <p:spPr/>
        <p:txBody>
          <a:bodyPr/>
          <a:lstStyle/>
          <a:p>
            <a:r>
              <a:rPr lang="en-US" dirty="0"/>
              <a:t>CSE 374: </a:t>
            </a:r>
            <a:r>
              <a:rPr lang="en-US" cap="none" dirty="0"/>
              <a:t>Programming Concepts and Tools</a:t>
            </a:r>
          </a:p>
        </p:txBody>
      </p:sp>
      <p:sp>
        <p:nvSpPr>
          <p:cNvPr id="3" name="Subtitle 2">
            <a:extLst>
              <a:ext uri="{FF2B5EF4-FFF2-40B4-BE49-F238E27FC236}">
                <a16:creationId xmlns:a16="http://schemas.microsoft.com/office/drawing/2014/main" id="{50D84BD7-6E95-36FB-34CC-1AAFFD5FEDBC}"/>
              </a:ext>
            </a:extLst>
          </p:cNvPr>
          <p:cNvSpPr>
            <a:spLocks noGrp="1"/>
          </p:cNvSpPr>
          <p:nvPr>
            <p:ph type="subTitle" idx="1"/>
          </p:nvPr>
        </p:nvSpPr>
        <p:spPr/>
        <p:txBody>
          <a:bodyPr/>
          <a:lstStyle/>
          <a:p>
            <a:r>
              <a:rPr lang="en-US" dirty="0"/>
              <a:t>Spring 2026</a:t>
            </a:r>
            <a:br>
              <a:rPr lang="en-US" dirty="0"/>
            </a:br>
            <a:r>
              <a:rPr lang="en-US" dirty="0"/>
              <a:t>Instructor: Megan Hazen</a:t>
            </a:r>
          </a:p>
        </p:txBody>
      </p:sp>
      <p:sp>
        <p:nvSpPr>
          <p:cNvPr id="4" name="Footer Placeholder 3">
            <a:extLst>
              <a:ext uri="{FF2B5EF4-FFF2-40B4-BE49-F238E27FC236}">
                <a16:creationId xmlns:a16="http://schemas.microsoft.com/office/drawing/2014/main" id="{B5E2B6CB-583F-27FE-C871-E1FDDFC4081E}"/>
              </a:ext>
            </a:extLst>
          </p:cNvPr>
          <p:cNvSpPr>
            <a:spLocks noGrp="1"/>
          </p:cNvSpPr>
          <p:nvPr>
            <p:ph type="ftr" sz="quarter" idx="11"/>
          </p:nvPr>
        </p:nvSpPr>
        <p:spPr/>
        <p:txBody>
          <a:bodyPr/>
          <a:lstStyle/>
          <a:p>
            <a:r>
              <a:rPr lang="en-US"/>
              <a:t>CSE 374 SP26  Lecture C Memory Details, Professor Hazen</a:t>
            </a:r>
            <a:endParaRPr lang="en-US" dirty="0"/>
          </a:p>
        </p:txBody>
      </p:sp>
      <p:sp>
        <p:nvSpPr>
          <p:cNvPr id="5" name="Slide Number Placeholder 4">
            <a:extLst>
              <a:ext uri="{FF2B5EF4-FFF2-40B4-BE49-F238E27FC236}">
                <a16:creationId xmlns:a16="http://schemas.microsoft.com/office/drawing/2014/main" id="{FFBA54A7-F792-CFD7-AC50-59AEF5336FDD}"/>
              </a:ext>
            </a:extLst>
          </p:cNvPr>
          <p:cNvSpPr>
            <a:spLocks noGrp="1"/>
          </p:cNvSpPr>
          <p:nvPr>
            <p:ph type="sldNum" sz="quarter" idx="12"/>
          </p:nvPr>
        </p:nvSpPr>
        <p:spPr/>
        <p:txBody>
          <a:bodyPr/>
          <a:lstStyle/>
          <a:p>
            <a:fld id="{4FAB73BC-B049-4115-A692-8D63A059BFB8}" type="slidenum">
              <a:rPr lang="en-US" smtClean="0"/>
              <a:pPr/>
              <a:t>1</a:t>
            </a:fld>
            <a:endParaRPr lang="en-US" dirty="0"/>
          </a:p>
        </p:txBody>
      </p:sp>
    </p:spTree>
    <p:extLst>
      <p:ext uri="{BB962C8B-B14F-4D97-AF65-F5344CB8AC3E}">
        <p14:creationId xmlns:p14="http://schemas.microsoft.com/office/powerpoint/2010/main" val="17988548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1D1C05-3B5F-7717-7FAB-CB16B1949AF9}"/>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60237EC2-BE5C-4DF3-0D74-1F48EDD1052E}"/>
              </a:ext>
            </a:extLst>
          </p:cNvPr>
          <p:cNvSpPr>
            <a:spLocks noGrp="1"/>
          </p:cNvSpPr>
          <p:nvPr>
            <p:ph type="title"/>
          </p:nvPr>
        </p:nvSpPr>
        <p:spPr>
          <a:xfrm>
            <a:off x="1143000" y="609600"/>
            <a:ext cx="9875520" cy="975919"/>
          </a:xfrm>
        </p:spPr>
        <p:txBody>
          <a:bodyPr/>
          <a:lstStyle/>
          <a:p>
            <a:r>
              <a:rPr lang="en-US" dirty="0"/>
              <a:t>Signed </a:t>
            </a:r>
            <a:r>
              <a:rPr lang="en-US" dirty="0" err="1"/>
              <a:t>Ints</a:t>
            </a:r>
            <a:r>
              <a:rPr lang="en-US" dirty="0"/>
              <a:t> Fixed : twos-complement</a:t>
            </a:r>
          </a:p>
        </p:txBody>
      </p:sp>
      <p:grpSp>
        <p:nvGrpSpPr>
          <p:cNvPr id="2" name="Group 1" descr="bit-wise memory with 0011">
            <a:extLst>
              <a:ext uri="{FF2B5EF4-FFF2-40B4-BE49-F238E27FC236}">
                <a16:creationId xmlns:a16="http://schemas.microsoft.com/office/drawing/2014/main" id="{AA9A20C1-18C9-7CCA-BABE-D55BF5985377}"/>
              </a:ext>
            </a:extLst>
          </p:cNvPr>
          <p:cNvGrpSpPr/>
          <p:nvPr/>
        </p:nvGrpSpPr>
        <p:grpSpPr>
          <a:xfrm>
            <a:off x="1492264" y="1909830"/>
            <a:ext cx="1816216" cy="584775"/>
            <a:chOff x="1207038" y="1876274"/>
            <a:chExt cx="1816216" cy="584775"/>
          </a:xfrm>
        </p:grpSpPr>
        <p:sp>
          <p:nvSpPr>
            <p:cNvPr id="35" name="TextBox 34">
              <a:extLst>
                <a:ext uri="{FF2B5EF4-FFF2-40B4-BE49-F238E27FC236}">
                  <a16:creationId xmlns:a16="http://schemas.microsoft.com/office/drawing/2014/main" id="{DB521B35-F42F-22BC-E87C-B7B5EA09CDDC}"/>
                </a:ext>
              </a:extLst>
            </p:cNvPr>
            <p:cNvSpPr txBox="1"/>
            <p:nvPr/>
          </p:nvSpPr>
          <p:spPr>
            <a:xfrm>
              <a:off x="12070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36" name="TextBox 35">
              <a:extLst>
                <a:ext uri="{FF2B5EF4-FFF2-40B4-BE49-F238E27FC236}">
                  <a16:creationId xmlns:a16="http://schemas.microsoft.com/office/drawing/2014/main" id="{421DC4C8-F10D-FF60-DE67-AA40975DB175}"/>
                </a:ext>
              </a:extLst>
            </p:cNvPr>
            <p:cNvSpPr txBox="1"/>
            <p:nvPr/>
          </p:nvSpPr>
          <p:spPr>
            <a:xfrm>
              <a:off x="16642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37" name="TextBox 36">
              <a:extLst>
                <a:ext uri="{FF2B5EF4-FFF2-40B4-BE49-F238E27FC236}">
                  <a16:creationId xmlns:a16="http://schemas.microsoft.com/office/drawing/2014/main" id="{84D3687F-7760-CBE3-F12B-60A70B106D55}"/>
                </a:ext>
              </a:extLst>
            </p:cNvPr>
            <p:cNvSpPr txBox="1"/>
            <p:nvPr/>
          </p:nvSpPr>
          <p:spPr>
            <a:xfrm>
              <a:off x="25786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1</a:t>
              </a:r>
            </a:p>
          </p:txBody>
        </p:sp>
        <p:sp>
          <p:nvSpPr>
            <p:cNvPr id="57" name="TextBox 56">
              <a:extLst>
                <a:ext uri="{FF2B5EF4-FFF2-40B4-BE49-F238E27FC236}">
                  <a16:creationId xmlns:a16="http://schemas.microsoft.com/office/drawing/2014/main" id="{5D667AFE-D46C-258D-51E2-EE992869D72B}"/>
                </a:ext>
              </a:extLst>
            </p:cNvPr>
            <p:cNvSpPr txBox="1"/>
            <p:nvPr/>
          </p:nvSpPr>
          <p:spPr>
            <a:xfrm>
              <a:off x="21214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1</a:t>
              </a:r>
            </a:p>
          </p:txBody>
        </p:sp>
      </p:grpSp>
      <p:sp>
        <p:nvSpPr>
          <p:cNvPr id="11" name="TextBox 10">
            <a:extLst>
              <a:ext uri="{FF2B5EF4-FFF2-40B4-BE49-F238E27FC236}">
                <a16:creationId xmlns:a16="http://schemas.microsoft.com/office/drawing/2014/main" id="{F60EB5A9-A090-CFE6-AA72-A2E3FCCAEDAD}"/>
              </a:ext>
            </a:extLst>
          </p:cNvPr>
          <p:cNvSpPr txBox="1"/>
          <p:nvPr/>
        </p:nvSpPr>
        <p:spPr>
          <a:xfrm>
            <a:off x="3655775" y="1906970"/>
            <a:ext cx="1040235" cy="584775"/>
          </a:xfrm>
          <a:prstGeom prst="rect">
            <a:avLst/>
          </a:prstGeom>
          <a:noFill/>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 3</a:t>
            </a:r>
          </a:p>
        </p:txBody>
      </p:sp>
      <p:grpSp>
        <p:nvGrpSpPr>
          <p:cNvPr id="3" name="Group 2" descr="bit-wise memory with 1011">
            <a:extLst>
              <a:ext uri="{FF2B5EF4-FFF2-40B4-BE49-F238E27FC236}">
                <a16:creationId xmlns:a16="http://schemas.microsoft.com/office/drawing/2014/main" id="{A5CD6532-C4BE-B765-EE19-32CFD85DE3EB}"/>
              </a:ext>
            </a:extLst>
          </p:cNvPr>
          <p:cNvGrpSpPr/>
          <p:nvPr/>
        </p:nvGrpSpPr>
        <p:grpSpPr>
          <a:xfrm>
            <a:off x="6644508" y="1906970"/>
            <a:ext cx="1816216" cy="584775"/>
            <a:chOff x="1207038" y="1876274"/>
            <a:chExt cx="1816216" cy="584775"/>
          </a:xfrm>
        </p:grpSpPr>
        <p:sp>
          <p:nvSpPr>
            <p:cNvPr id="4" name="TextBox 3">
              <a:extLst>
                <a:ext uri="{FF2B5EF4-FFF2-40B4-BE49-F238E27FC236}">
                  <a16:creationId xmlns:a16="http://schemas.microsoft.com/office/drawing/2014/main" id="{FDEA61A3-7424-5F42-FC65-6E0E192936D8}"/>
                </a:ext>
              </a:extLst>
            </p:cNvPr>
            <p:cNvSpPr txBox="1"/>
            <p:nvPr/>
          </p:nvSpPr>
          <p:spPr>
            <a:xfrm>
              <a:off x="12070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1</a:t>
              </a:r>
            </a:p>
          </p:txBody>
        </p:sp>
        <p:sp>
          <p:nvSpPr>
            <p:cNvPr id="8" name="TextBox 7">
              <a:extLst>
                <a:ext uri="{FF2B5EF4-FFF2-40B4-BE49-F238E27FC236}">
                  <a16:creationId xmlns:a16="http://schemas.microsoft.com/office/drawing/2014/main" id="{91634886-E7C0-DF08-B96C-68C7EB837BBC}"/>
                </a:ext>
              </a:extLst>
            </p:cNvPr>
            <p:cNvSpPr txBox="1"/>
            <p:nvPr/>
          </p:nvSpPr>
          <p:spPr>
            <a:xfrm>
              <a:off x="16642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9" name="TextBox 8">
              <a:extLst>
                <a:ext uri="{FF2B5EF4-FFF2-40B4-BE49-F238E27FC236}">
                  <a16:creationId xmlns:a16="http://schemas.microsoft.com/office/drawing/2014/main" id="{512AA1FC-6E8D-38BB-D619-AC7A09BD18E3}"/>
                </a:ext>
              </a:extLst>
            </p:cNvPr>
            <p:cNvSpPr txBox="1"/>
            <p:nvPr/>
          </p:nvSpPr>
          <p:spPr>
            <a:xfrm>
              <a:off x="25786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1</a:t>
              </a:r>
            </a:p>
          </p:txBody>
        </p:sp>
        <p:sp>
          <p:nvSpPr>
            <p:cNvPr id="10" name="TextBox 9">
              <a:extLst>
                <a:ext uri="{FF2B5EF4-FFF2-40B4-BE49-F238E27FC236}">
                  <a16:creationId xmlns:a16="http://schemas.microsoft.com/office/drawing/2014/main" id="{635FC786-994A-575D-A79B-A310AD501F19}"/>
                </a:ext>
              </a:extLst>
            </p:cNvPr>
            <p:cNvSpPr txBox="1"/>
            <p:nvPr/>
          </p:nvSpPr>
          <p:spPr>
            <a:xfrm>
              <a:off x="21214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1</a:t>
              </a:r>
            </a:p>
          </p:txBody>
        </p:sp>
      </p:grpSp>
      <p:sp>
        <p:nvSpPr>
          <p:cNvPr id="12" name="TextBox 11">
            <a:extLst>
              <a:ext uri="{FF2B5EF4-FFF2-40B4-BE49-F238E27FC236}">
                <a16:creationId xmlns:a16="http://schemas.microsoft.com/office/drawing/2014/main" id="{4A6D6056-B6F3-9323-38B9-4AF4B9857331}"/>
              </a:ext>
            </a:extLst>
          </p:cNvPr>
          <p:cNvSpPr txBox="1"/>
          <p:nvPr/>
        </p:nvSpPr>
        <p:spPr>
          <a:xfrm>
            <a:off x="8883522" y="1906969"/>
            <a:ext cx="1292324" cy="584775"/>
          </a:xfrm>
          <a:prstGeom prst="rect">
            <a:avLst/>
          </a:prstGeom>
          <a:noFill/>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 -5</a:t>
            </a:r>
          </a:p>
        </p:txBody>
      </p:sp>
      <p:sp>
        <p:nvSpPr>
          <p:cNvPr id="74" name="Content Placeholder 73">
            <a:extLst>
              <a:ext uri="{FF2B5EF4-FFF2-40B4-BE49-F238E27FC236}">
                <a16:creationId xmlns:a16="http://schemas.microsoft.com/office/drawing/2014/main" id="{D5B0C206-A89D-7DFF-2CF7-9E533B2B67B7}"/>
              </a:ext>
            </a:extLst>
          </p:cNvPr>
          <p:cNvSpPr>
            <a:spLocks noGrp="1"/>
          </p:cNvSpPr>
          <p:nvPr>
            <p:ph idx="1"/>
          </p:nvPr>
        </p:nvSpPr>
        <p:spPr>
          <a:xfrm>
            <a:off x="1143000" y="2885813"/>
            <a:ext cx="9872871" cy="3338015"/>
          </a:xfrm>
        </p:spPr>
        <p:txBody>
          <a:bodyPr>
            <a:normAutofit/>
          </a:bodyPr>
          <a:lstStyle/>
          <a:p>
            <a:pPr fontAlgn="base"/>
            <a:r>
              <a:rPr lang="en-US" sz="2400" dirty="0"/>
              <a:t>Still reserve most significant bit for the sign</a:t>
            </a:r>
            <a:br>
              <a:rPr lang="en-US" sz="2400" dirty="0"/>
            </a:br>
            <a:r>
              <a:rPr lang="en-US" sz="2400" dirty="0"/>
              <a:t>But calculate with ‘subtract most significant value’</a:t>
            </a:r>
            <a:br>
              <a:rPr lang="en-US" sz="2400" dirty="0">
                <a:ea typeface="Cascadia Code" panose="020B0609020000020004" pitchFamily="49" charset="0"/>
                <a:cs typeface="Cascadia Code" panose="020B0609020000020004" pitchFamily="49" charset="0"/>
              </a:rPr>
            </a:br>
            <a:r>
              <a:rPr lang="en-US" sz="2400" dirty="0">
                <a:ea typeface="Cascadia Code" panose="020B0609020000020004" pitchFamily="49" charset="0"/>
                <a:cs typeface="Cascadia Code" panose="020B0609020000020004" pitchFamily="49" charset="0"/>
              </a:rPr>
              <a:t>range = </a:t>
            </a:r>
            <a:r>
              <a:rPr lang="en-US" sz="2400" dirty="0">
                <a:latin typeface="Cascadia Code" panose="020B0609020000020004" pitchFamily="49" charset="0"/>
                <a:ea typeface="Cascadia Code" panose="020B0609020000020004" pitchFamily="49" charset="0"/>
                <a:cs typeface="Cascadia Code" panose="020B0609020000020004" pitchFamily="49" charset="0"/>
              </a:rPr>
              <a:t>[-2</a:t>
            </a:r>
            <a:r>
              <a:rPr lang="en-US" sz="2400" baseline="30000" dirty="0">
                <a:latin typeface="Cascadia Code" panose="020B0609020000020004" pitchFamily="49" charset="0"/>
                <a:ea typeface="Cascadia Code" panose="020B0609020000020004" pitchFamily="49" charset="0"/>
                <a:cs typeface="Cascadia Code" panose="020B0609020000020004" pitchFamily="49" charset="0"/>
              </a:rPr>
              <a:t>W-1</a:t>
            </a:r>
            <a:r>
              <a:rPr lang="en-US" sz="2400" dirty="0">
                <a:latin typeface="Cascadia Code" panose="020B0609020000020004" pitchFamily="49" charset="0"/>
                <a:ea typeface="Cascadia Code" panose="020B0609020000020004" pitchFamily="49" charset="0"/>
                <a:cs typeface="Cascadia Code" panose="020B0609020000020004" pitchFamily="49" charset="0"/>
              </a:rPr>
              <a:t>, 2</a:t>
            </a:r>
            <a:r>
              <a:rPr lang="en-US" sz="2400" baseline="30000" dirty="0">
                <a:latin typeface="Cascadia Code" panose="020B0609020000020004" pitchFamily="49" charset="0"/>
                <a:ea typeface="Cascadia Code" panose="020B0609020000020004" pitchFamily="49" charset="0"/>
                <a:cs typeface="Cascadia Code" panose="020B0609020000020004" pitchFamily="49" charset="0"/>
              </a:rPr>
              <a:t>W-1</a:t>
            </a:r>
            <a:r>
              <a:rPr lang="en-US" sz="2400" dirty="0">
                <a:latin typeface="Cascadia Code" panose="020B0609020000020004" pitchFamily="49" charset="0"/>
                <a:ea typeface="Cascadia Code" panose="020B0609020000020004" pitchFamily="49" charset="0"/>
                <a:cs typeface="Cascadia Code" panose="020B0609020000020004" pitchFamily="49" charset="0"/>
              </a:rPr>
              <a:t> -1]</a:t>
            </a:r>
          </a:p>
          <a:p>
            <a:pPr fontAlgn="base"/>
            <a:r>
              <a:rPr lang="en-US" sz="2400" dirty="0">
                <a:ea typeface="Cascadia Code" panose="020B0609020000020004" pitchFamily="49" charset="0"/>
                <a:cs typeface="Cascadia Code" panose="020B0609020000020004" pitchFamily="49" charset="0"/>
              </a:rPr>
              <a:t>Math:  only 1 zero, and addition is easier</a:t>
            </a:r>
          </a:p>
          <a:p>
            <a:pPr fontAlgn="base"/>
            <a:endParaRPr lang="en-US" sz="2400" dirty="0">
              <a:ea typeface="Cascadia Code" panose="020B0609020000020004" pitchFamily="49" charset="0"/>
              <a:cs typeface="Cascadia Code" panose="020B0609020000020004" pitchFamily="49" charset="0"/>
            </a:endParaRPr>
          </a:p>
        </p:txBody>
      </p:sp>
      <p:graphicFrame>
        <p:nvGraphicFramePr>
          <p:cNvPr id="13" name="Table 12">
            <a:extLst>
              <a:ext uri="{FF2B5EF4-FFF2-40B4-BE49-F238E27FC236}">
                <a16:creationId xmlns:a16="http://schemas.microsoft.com/office/drawing/2014/main" id="{0D37603E-3E78-0FF9-D314-40994CAABE74}"/>
              </a:ext>
            </a:extLst>
          </p:cNvPr>
          <p:cNvGraphicFramePr>
            <a:graphicFrameLocks noGrp="1"/>
          </p:cNvGraphicFramePr>
          <p:nvPr>
            <p:extLst>
              <p:ext uri="{D42A27DB-BD31-4B8C-83A1-F6EECF244321}">
                <p14:modId xmlns:p14="http://schemas.microsoft.com/office/powerpoint/2010/main" val="781484353"/>
              </p:ext>
            </p:extLst>
          </p:nvPr>
        </p:nvGraphicFramePr>
        <p:xfrm>
          <a:off x="2798880" y="4826295"/>
          <a:ext cx="1412395" cy="1112520"/>
        </p:xfrm>
        <a:graphic>
          <a:graphicData uri="http://schemas.openxmlformats.org/drawingml/2006/table">
            <a:tbl>
              <a:tblPr firstRow="1" bandRow="1">
                <a:tableStyleId>{5C22544A-7EE6-4342-B048-85BDC9FD1C3A}</a:tableStyleId>
              </a:tblPr>
              <a:tblGrid>
                <a:gridCol w="282479">
                  <a:extLst>
                    <a:ext uri="{9D8B030D-6E8A-4147-A177-3AD203B41FA5}">
                      <a16:colId xmlns:a16="http://schemas.microsoft.com/office/drawing/2014/main" val="3018367847"/>
                    </a:ext>
                  </a:extLst>
                </a:gridCol>
                <a:gridCol w="282479">
                  <a:extLst>
                    <a:ext uri="{9D8B030D-6E8A-4147-A177-3AD203B41FA5}">
                      <a16:colId xmlns:a16="http://schemas.microsoft.com/office/drawing/2014/main" val="169302884"/>
                    </a:ext>
                  </a:extLst>
                </a:gridCol>
                <a:gridCol w="282479">
                  <a:extLst>
                    <a:ext uri="{9D8B030D-6E8A-4147-A177-3AD203B41FA5}">
                      <a16:colId xmlns:a16="http://schemas.microsoft.com/office/drawing/2014/main" val="3463520206"/>
                    </a:ext>
                  </a:extLst>
                </a:gridCol>
                <a:gridCol w="282479">
                  <a:extLst>
                    <a:ext uri="{9D8B030D-6E8A-4147-A177-3AD203B41FA5}">
                      <a16:colId xmlns:a16="http://schemas.microsoft.com/office/drawing/2014/main" val="2572827915"/>
                    </a:ext>
                  </a:extLst>
                </a:gridCol>
                <a:gridCol w="282479">
                  <a:extLst>
                    <a:ext uri="{9D8B030D-6E8A-4147-A177-3AD203B41FA5}">
                      <a16:colId xmlns:a16="http://schemas.microsoft.com/office/drawing/2014/main" val="3657868696"/>
                    </a:ext>
                  </a:extLst>
                </a:gridCol>
              </a:tblGrid>
              <a:tr h="370840">
                <a:tc>
                  <a:txBody>
                    <a:bodyPr/>
                    <a:lstStyle/>
                    <a:p>
                      <a:endPar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endParaRP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B w="12700" cap="flat" cmpd="sng" algn="ctr">
                      <a:noFill/>
                      <a:prstDash val="solid"/>
                      <a:round/>
                      <a:headEnd type="none" w="med" len="med"/>
                      <a:tailEnd type="none" w="med" len="med"/>
                    </a:lnB>
                    <a:noFill/>
                  </a:tcPr>
                </a:tc>
                <a:extLst>
                  <a:ext uri="{0D108BD9-81ED-4DB2-BD59-A6C34878D82A}">
                    <a16:rowId xmlns:a16="http://schemas.microsoft.com/office/drawing/2014/main" val="3231883936"/>
                  </a:ext>
                </a:extLst>
              </a:tr>
              <a:tr h="370840">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67178687"/>
                  </a:ext>
                </a:extLst>
              </a:tr>
              <a:tr h="370840">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3445928702"/>
                  </a:ext>
                </a:extLst>
              </a:tr>
            </a:tbl>
          </a:graphicData>
        </a:graphic>
      </p:graphicFrame>
      <p:sp>
        <p:nvSpPr>
          <p:cNvPr id="15" name="TextBox 14">
            <a:extLst>
              <a:ext uri="{FF2B5EF4-FFF2-40B4-BE49-F238E27FC236}">
                <a16:creationId xmlns:a16="http://schemas.microsoft.com/office/drawing/2014/main" id="{99DB21AD-784D-4975-BF79-9592E746BD70}"/>
              </a:ext>
            </a:extLst>
          </p:cNvPr>
          <p:cNvSpPr txBox="1"/>
          <p:nvPr/>
        </p:nvSpPr>
        <p:spPr>
          <a:xfrm>
            <a:off x="4372351" y="5448522"/>
            <a:ext cx="1298607" cy="461665"/>
          </a:xfrm>
          <a:prstGeom prst="rect">
            <a:avLst/>
          </a:prstGeom>
          <a:noFill/>
        </p:spPr>
        <p:txBody>
          <a:bodyPr wrap="square" rtlCol="0">
            <a:spAutoFit/>
          </a:bodyPr>
          <a:lstStyle/>
          <a:p>
            <a:r>
              <a:rPr lang="en-US" sz="2400" dirty="0">
                <a:latin typeface="Cascadia Code" panose="020B0609020000020004" pitchFamily="49" charset="0"/>
                <a:ea typeface="Cascadia Code" panose="020B0609020000020004" pitchFamily="49" charset="0"/>
                <a:cs typeface="Cascadia Code" panose="020B0609020000020004" pitchFamily="49" charset="0"/>
              </a:rPr>
              <a:t>4-3=1</a:t>
            </a:r>
          </a:p>
        </p:txBody>
      </p:sp>
      <p:graphicFrame>
        <p:nvGraphicFramePr>
          <p:cNvPr id="14" name="Table 13">
            <a:extLst>
              <a:ext uri="{FF2B5EF4-FFF2-40B4-BE49-F238E27FC236}">
                <a16:creationId xmlns:a16="http://schemas.microsoft.com/office/drawing/2014/main" id="{5528953C-0D60-ACC0-9E95-BF7B6119866C}"/>
              </a:ext>
            </a:extLst>
          </p:cNvPr>
          <p:cNvGraphicFramePr>
            <a:graphicFrameLocks noGrp="1"/>
          </p:cNvGraphicFramePr>
          <p:nvPr>
            <p:extLst>
              <p:ext uri="{D42A27DB-BD31-4B8C-83A1-F6EECF244321}">
                <p14:modId xmlns:p14="http://schemas.microsoft.com/office/powerpoint/2010/main" val="3268636674"/>
              </p:ext>
            </p:extLst>
          </p:nvPr>
        </p:nvGraphicFramePr>
        <p:xfrm>
          <a:off x="6160618" y="4826295"/>
          <a:ext cx="1412395" cy="1112520"/>
        </p:xfrm>
        <a:graphic>
          <a:graphicData uri="http://schemas.openxmlformats.org/drawingml/2006/table">
            <a:tbl>
              <a:tblPr firstRow="1" bandRow="1">
                <a:tableStyleId>{5C22544A-7EE6-4342-B048-85BDC9FD1C3A}</a:tableStyleId>
              </a:tblPr>
              <a:tblGrid>
                <a:gridCol w="282479">
                  <a:extLst>
                    <a:ext uri="{9D8B030D-6E8A-4147-A177-3AD203B41FA5}">
                      <a16:colId xmlns:a16="http://schemas.microsoft.com/office/drawing/2014/main" val="3018367847"/>
                    </a:ext>
                  </a:extLst>
                </a:gridCol>
                <a:gridCol w="282479">
                  <a:extLst>
                    <a:ext uri="{9D8B030D-6E8A-4147-A177-3AD203B41FA5}">
                      <a16:colId xmlns:a16="http://schemas.microsoft.com/office/drawing/2014/main" val="169302884"/>
                    </a:ext>
                  </a:extLst>
                </a:gridCol>
                <a:gridCol w="282479">
                  <a:extLst>
                    <a:ext uri="{9D8B030D-6E8A-4147-A177-3AD203B41FA5}">
                      <a16:colId xmlns:a16="http://schemas.microsoft.com/office/drawing/2014/main" val="3463520206"/>
                    </a:ext>
                  </a:extLst>
                </a:gridCol>
                <a:gridCol w="282479">
                  <a:extLst>
                    <a:ext uri="{9D8B030D-6E8A-4147-A177-3AD203B41FA5}">
                      <a16:colId xmlns:a16="http://schemas.microsoft.com/office/drawing/2014/main" val="2572827915"/>
                    </a:ext>
                  </a:extLst>
                </a:gridCol>
                <a:gridCol w="282479">
                  <a:extLst>
                    <a:ext uri="{9D8B030D-6E8A-4147-A177-3AD203B41FA5}">
                      <a16:colId xmlns:a16="http://schemas.microsoft.com/office/drawing/2014/main" val="3657868696"/>
                    </a:ext>
                  </a:extLst>
                </a:gridCol>
              </a:tblGrid>
              <a:tr h="370840">
                <a:tc>
                  <a:txBody>
                    <a:bodyPr/>
                    <a:lstStyle/>
                    <a:p>
                      <a:endPar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endParaRP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B w="12700" cap="flat" cmpd="sng" algn="ctr">
                      <a:noFill/>
                      <a:prstDash val="solid"/>
                      <a:round/>
                      <a:headEnd type="none" w="med" len="med"/>
                      <a:tailEnd type="none" w="med" len="med"/>
                    </a:lnB>
                    <a:noFill/>
                  </a:tcPr>
                </a:tc>
                <a:extLst>
                  <a:ext uri="{0D108BD9-81ED-4DB2-BD59-A6C34878D82A}">
                    <a16:rowId xmlns:a16="http://schemas.microsoft.com/office/drawing/2014/main" val="3231883936"/>
                  </a:ext>
                </a:extLst>
              </a:tr>
              <a:tr h="370840">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67178687"/>
                  </a:ext>
                </a:extLst>
              </a:tr>
              <a:tr h="370840">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3445928702"/>
                  </a:ext>
                </a:extLst>
              </a:tr>
            </a:tbl>
          </a:graphicData>
        </a:graphic>
      </p:graphicFrame>
      <p:sp>
        <p:nvSpPr>
          <p:cNvPr id="16" name="TextBox 15">
            <a:extLst>
              <a:ext uri="{FF2B5EF4-FFF2-40B4-BE49-F238E27FC236}">
                <a16:creationId xmlns:a16="http://schemas.microsoft.com/office/drawing/2014/main" id="{D72FF966-2E99-8892-9116-796831B859C9}"/>
              </a:ext>
            </a:extLst>
          </p:cNvPr>
          <p:cNvSpPr txBox="1"/>
          <p:nvPr/>
        </p:nvSpPr>
        <p:spPr>
          <a:xfrm>
            <a:off x="7913903" y="5448521"/>
            <a:ext cx="2329055" cy="461665"/>
          </a:xfrm>
          <a:prstGeom prst="rect">
            <a:avLst/>
          </a:prstGeom>
          <a:noFill/>
        </p:spPr>
        <p:txBody>
          <a:bodyPr wrap="square" rtlCol="0">
            <a:spAutoFit/>
          </a:bodyPr>
          <a:lstStyle/>
          <a:p>
            <a:r>
              <a:rPr lang="en-US" sz="2400" dirty="0">
                <a:latin typeface="Cascadia Code" panose="020B0609020000020004" pitchFamily="49" charset="0"/>
                <a:ea typeface="Cascadia Code" panose="020B0609020000020004" pitchFamily="49" charset="0"/>
                <a:cs typeface="Cascadia Code" panose="020B0609020000020004" pitchFamily="49" charset="0"/>
              </a:rPr>
              <a:t>4+-3=1</a:t>
            </a:r>
          </a:p>
        </p:txBody>
      </p:sp>
      <p:sp>
        <p:nvSpPr>
          <p:cNvPr id="5" name="Footer Placeholder 4">
            <a:extLst>
              <a:ext uri="{FF2B5EF4-FFF2-40B4-BE49-F238E27FC236}">
                <a16:creationId xmlns:a16="http://schemas.microsoft.com/office/drawing/2014/main" id="{9E3A7C89-EC78-E2FB-547B-517BF53D43A3}"/>
              </a:ext>
            </a:extLst>
          </p:cNvPr>
          <p:cNvSpPr>
            <a:spLocks noGrp="1"/>
          </p:cNvSpPr>
          <p:nvPr>
            <p:ph type="ftr" sz="quarter" idx="11"/>
          </p:nvPr>
        </p:nvSpPr>
        <p:spPr/>
        <p:txBody>
          <a:bodyPr/>
          <a:lstStyle/>
          <a:p>
            <a:r>
              <a:rPr lang="en-US" dirty="0"/>
              <a:t>CSE 374 SP26  Lecture C Memory Details, Professor Hazen</a:t>
            </a:r>
          </a:p>
        </p:txBody>
      </p:sp>
      <p:sp>
        <p:nvSpPr>
          <p:cNvPr id="6" name="Slide Number Placeholder 5">
            <a:extLst>
              <a:ext uri="{FF2B5EF4-FFF2-40B4-BE49-F238E27FC236}">
                <a16:creationId xmlns:a16="http://schemas.microsoft.com/office/drawing/2014/main" id="{ACF86548-46A8-F747-1642-C6AC4615CBCB}"/>
              </a:ext>
            </a:extLst>
          </p:cNvPr>
          <p:cNvSpPr>
            <a:spLocks noGrp="1"/>
          </p:cNvSpPr>
          <p:nvPr>
            <p:ph type="sldNum" sz="quarter" idx="12"/>
          </p:nvPr>
        </p:nvSpPr>
        <p:spPr/>
        <p:txBody>
          <a:bodyPr/>
          <a:lstStyle/>
          <a:p>
            <a:fld id="{4FAB73BC-B049-4115-A692-8D63A059BFB8}" type="slidenum">
              <a:rPr lang="en-US" smtClean="0"/>
              <a:t>10</a:t>
            </a:fld>
            <a:endParaRPr lang="en-US"/>
          </a:p>
        </p:txBody>
      </p:sp>
    </p:spTree>
    <p:extLst>
      <p:ext uri="{BB962C8B-B14F-4D97-AF65-F5344CB8AC3E}">
        <p14:creationId xmlns:p14="http://schemas.microsoft.com/office/powerpoint/2010/main" val="32653697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F7DE3-E375-F5AF-3985-E5D4256EAF4D}"/>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2C45D0DE-9209-B2B9-6EA3-F835CA8CD7DB}"/>
              </a:ext>
            </a:extLst>
          </p:cNvPr>
          <p:cNvSpPr>
            <a:spLocks noGrp="1"/>
          </p:cNvSpPr>
          <p:nvPr>
            <p:ph type="title"/>
          </p:nvPr>
        </p:nvSpPr>
        <p:spPr>
          <a:xfrm>
            <a:off x="1143000" y="609600"/>
            <a:ext cx="9875520" cy="975919"/>
          </a:xfrm>
        </p:spPr>
        <p:txBody>
          <a:bodyPr/>
          <a:lstStyle/>
          <a:p>
            <a:r>
              <a:rPr lang="en-US" dirty="0"/>
              <a:t>Twos-complement</a:t>
            </a:r>
          </a:p>
        </p:txBody>
      </p:sp>
      <p:grpSp>
        <p:nvGrpSpPr>
          <p:cNvPr id="2" name="Group 1" descr="bit-wise memory with 0110">
            <a:extLst>
              <a:ext uri="{FF2B5EF4-FFF2-40B4-BE49-F238E27FC236}">
                <a16:creationId xmlns:a16="http://schemas.microsoft.com/office/drawing/2014/main" id="{066254FF-B75D-45FC-7D3F-18959C6FCD90}"/>
              </a:ext>
            </a:extLst>
          </p:cNvPr>
          <p:cNvGrpSpPr/>
          <p:nvPr/>
        </p:nvGrpSpPr>
        <p:grpSpPr>
          <a:xfrm>
            <a:off x="1492264" y="1909830"/>
            <a:ext cx="1816216" cy="584775"/>
            <a:chOff x="1207038" y="1876274"/>
            <a:chExt cx="1816216" cy="584775"/>
          </a:xfrm>
        </p:grpSpPr>
        <p:sp>
          <p:nvSpPr>
            <p:cNvPr id="35" name="TextBox 34">
              <a:extLst>
                <a:ext uri="{FF2B5EF4-FFF2-40B4-BE49-F238E27FC236}">
                  <a16:creationId xmlns:a16="http://schemas.microsoft.com/office/drawing/2014/main" id="{E4496E74-0A73-D8F8-DCE1-0E25CB60F502}"/>
                </a:ext>
              </a:extLst>
            </p:cNvPr>
            <p:cNvSpPr txBox="1"/>
            <p:nvPr/>
          </p:nvSpPr>
          <p:spPr>
            <a:xfrm>
              <a:off x="12070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36" name="TextBox 35">
              <a:extLst>
                <a:ext uri="{FF2B5EF4-FFF2-40B4-BE49-F238E27FC236}">
                  <a16:creationId xmlns:a16="http://schemas.microsoft.com/office/drawing/2014/main" id="{4B73A021-B62E-E576-6841-27628A7F0345}"/>
                </a:ext>
              </a:extLst>
            </p:cNvPr>
            <p:cNvSpPr txBox="1"/>
            <p:nvPr/>
          </p:nvSpPr>
          <p:spPr>
            <a:xfrm>
              <a:off x="16642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1</a:t>
              </a:r>
            </a:p>
          </p:txBody>
        </p:sp>
        <p:sp>
          <p:nvSpPr>
            <p:cNvPr id="37" name="TextBox 36">
              <a:extLst>
                <a:ext uri="{FF2B5EF4-FFF2-40B4-BE49-F238E27FC236}">
                  <a16:creationId xmlns:a16="http://schemas.microsoft.com/office/drawing/2014/main" id="{C3E2D6A5-017E-0079-8E9B-1C291EC30656}"/>
                </a:ext>
              </a:extLst>
            </p:cNvPr>
            <p:cNvSpPr txBox="1"/>
            <p:nvPr/>
          </p:nvSpPr>
          <p:spPr>
            <a:xfrm>
              <a:off x="25786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57" name="TextBox 56">
              <a:extLst>
                <a:ext uri="{FF2B5EF4-FFF2-40B4-BE49-F238E27FC236}">
                  <a16:creationId xmlns:a16="http://schemas.microsoft.com/office/drawing/2014/main" id="{1FDBC4ED-9394-728F-31E3-EF729D521699}"/>
                </a:ext>
              </a:extLst>
            </p:cNvPr>
            <p:cNvSpPr txBox="1"/>
            <p:nvPr/>
          </p:nvSpPr>
          <p:spPr>
            <a:xfrm>
              <a:off x="21214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1</a:t>
              </a:r>
            </a:p>
          </p:txBody>
        </p:sp>
      </p:grpSp>
      <p:sp>
        <p:nvSpPr>
          <p:cNvPr id="11" name="TextBox 10">
            <a:extLst>
              <a:ext uri="{FF2B5EF4-FFF2-40B4-BE49-F238E27FC236}">
                <a16:creationId xmlns:a16="http://schemas.microsoft.com/office/drawing/2014/main" id="{F025B9B2-6D46-3B28-8FDE-E9C91AE6F8B7}"/>
              </a:ext>
            </a:extLst>
          </p:cNvPr>
          <p:cNvSpPr txBox="1"/>
          <p:nvPr/>
        </p:nvSpPr>
        <p:spPr>
          <a:xfrm>
            <a:off x="3655775" y="1906970"/>
            <a:ext cx="1040235" cy="584775"/>
          </a:xfrm>
          <a:prstGeom prst="rect">
            <a:avLst/>
          </a:prstGeom>
          <a:noFill/>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 6</a:t>
            </a:r>
          </a:p>
        </p:txBody>
      </p:sp>
      <p:grpSp>
        <p:nvGrpSpPr>
          <p:cNvPr id="3" name="Group 2" descr="bit-wise memory with 1010">
            <a:extLst>
              <a:ext uri="{FF2B5EF4-FFF2-40B4-BE49-F238E27FC236}">
                <a16:creationId xmlns:a16="http://schemas.microsoft.com/office/drawing/2014/main" id="{D64B3C51-25DE-FA4F-8C06-EB70B4E80ED8}"/>
              </a:ext>
            </a:extLst>
          </p:cNvPr>
          <p:cNvGrpSpPr/>
          <p:nvPr/>
        </p:nvGrpSpPr>
        <p:grpSpPr>
          <a:xfrm>
            <a:off x="6644508" y="1906970"/>
            <a:ext cx="1816216" cy="584775"/>
            <a:chOff x="1207038" y="1876274"/>
            <a:chExt cx="1816216" cy="584775"/>
          </a:xfrm>
        </p:grpSpPr>
        <p:sp>
          <p:nvSpPr>
            <p:cNvPr id="4" name="TextBox 3">
              <a:extLst>
                <a:ext uri="{FF2B5EF4-FFF2-40B4-BE49-F238E27FC236}">
                  <a16:creationId xmlns:a16="http://schemas.microsoft.com/office/drawing/2014/main" id="{5407718A-DF08-9E81-BC66-425C9436350C}"/>
                </a:ext>
              </a:extLst>
            </p:cNvPr>
            <p:cNvSpPr txBox="1"/>
            <p:nvPr/>
          </p:nvSpPr>
          <p:spPr>
            <a:xfrm>
              <a:off x="12070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1</a:t>
              </a:r>
            </a:p>
          </p:txBody>
        </p:sp>
        <p:sp>
          <p:nvSpPr>
            <p:cNvPr id="8" name="TextBox 7">
              <a:extLst>
                <a:ext uri="{FF2B5EF4-FFF2-40B4-BE49-F238E27FC236}">
                  <a16:creationId xmlns:a16="http://schemas.microsoft.com/office/drawing/2014/main" id="{10552370-9DA6-1B07-9991-95FF651A286C}"/>
                </a:ext>
              </a:extLst>
            </p:cNvPr>
            <p:cNvSpPr txBox="1"/>
            <p:nvPr/>
          </p:nvSpPr>
          <p:spPr>
            <a:xfrm>
              <a:off x="16642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9" name="TextBox 8">
              <a:extLst>
                <a:ext uri="{FF2B5EF4-FFF2-40B4-BE49-F238E27FC236}">
                  <a16:creationId xmlns:a16="http://schemas.microsoft.com/office/drawing/2014/main" id="{347E1C46-A97D-051C-3FBF-A9C2F8EBFB70}"/>
                </a:ext>
              </a:extLst>
            </p:cNvPr>
            <p:cNvSpPr txBox="1"/>
            <p:nvPr/>
          </p:nvSpPr>
          <p:spPr>
            <a:xfrm>
              <a:off x="25786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10" name="TextBox 9">
              <a:extLst>
                <a:ext uri="{FF2B5EF4-FFF2-40B4-BE49-F238E27FC236}">
                  <a16:creationId xmlns:a16="http://schemas.microsoft.com/office/drawing/2014/main" id="{E21D6016-8A71-C01C-EA23-6076DCEC0DC0}"/>
                </a:ext>
              </a:extLst>
            </p:cNvPr>
            <p:cNvSpPr txBox="1"/>
            <p:nvPr/>
          </p:nvSpPr>
          <p:spPr>
            <a:xfrm>
              <a:off x="21214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1</a:t>
              </a:r>
            </a:p>
          </p:txBody>
        </p:sp>
      </p:grpSp>
      <p:sp>
        <p:nvSpPr>
          <p:cNvPr id="12" name="TextBox 11">
            <a:extLst>
              <a:ext uri="{FF2B5EF4-FFF2-40B4-BE49-F238E27FC236}">
                <a16:creationId xmlns:a16="http://schemas.microsoft.com/office/drawing/2014/main" id="{359B3D9D-6760-F457-F97D-9A902A118B97}"/>
              </a:ext>
            </a:extLst>
          </p:cNvPr>
          <p:cNvSpPr txBox="1"/>
          <p:nvPr/>
        </p:nvSpPr>
        <p:spPr>
          <a:xfrm>
            <a:off x="8883522" y="1906969"/>
            <a:ext cx="1292324" cy="584775"/>
          </a:xfrm>
          <a:prstGeom prst="rect">
            <a:avLst/>
          </a:prstGeom>
          <a:noFill/>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 -6</a:t>
            </a:r>
          </a:p>
        </p:txBody>
      </p:sp>
      <p:sp>
        <p:nvSpPr>
          <p:cNvPr id="74" name="Content Placeholder 73">
            <a:extLst>
              <a:ext uri="{FF2B5EF4-FFF2-40B4-BE49-F238E27FC236}">
                <a16:creationId xmlns:a16="http://schemas.microsoft.com/office/drawing/2014/main" id="{4780168A-9D0E-9056-D2AB-AC46A6749B4E}"/>
              </a:ext>
            </a:extLst>
          </p:cNvPr>
          <p:cNvSpPr>
            <a:spLocks noGrp="1"/>
          </p:cNvSpPr>
          <p:nvPr>
            <p:ph idx="1"/>
          </p:nvPr>
        </p:nvSpPr>
        <p:spPr>
          <a:xfrm>
            <a:off x="1143000" y="2885813"/>
            <a:ext cx="9872871" cy="1706659"/>
          </a:xfrm>
        </p:spPr>
        <p:txBody>
          <a:bodyPr>
            <a:normAutofit/>
          </a:bodyPr>
          <a:lstStyle/>
          <a:p>
            <a:pPr fontAlgn="base"/>
            <a:r>
              <a:rPr lang="en-US" sz="2400" dirty="0"/>
              <a:t>Negate a number by flipping the bits &amp; adding 1</a:t>
            </a:r>
            <a:endParaRPr lang="en-US" sz="2400" dirty="0">
              <a:latin typeface="Cascadia Code" panose="020B0609020000020004" pitchFamily="49" charset="0"/>
              <a:ea typeface="Cascadia Code" panose="020B0609020000020004" pitchFamily="49" charset="0"/>
              <a:cs typeface="Cascadia Code" panose="020B0609020000020004" pitchFamily="49" charset="0"/>
            </a:endParaRPr>
          </a:p>
          <a:p>
            <a:pPr fontAlgn="base"/>
            <a:r>
              <a:rPr lang="en-US" sz="2400" dirty="0">
                <a:ea typeface="Cascadia Code" panose="020B0609020000020004" pitchFamily="49" charset="0"/>
                <a:cs typeface="Cascadia Code" panose="020B0609020000020004" pitchFamily="49" charset="0"/>
              </a:rPr>
              <a:t>Use the same algorithm for addition, so we don’t need special hardware</a:t>
            </a:r>
          </a:p>
          <a:p>
            <a:pPr lvl="1" fontAlgn="base"/>
            <a:r>
              <a:rPr lang="en-US" sz="2200" dirty="0">
                <a:ea typeface="Cascadia Code" panose="020B0609020000020004" pitchFamily="49" charset="0"/>
                <a:cs typeface="Cascadia Code" panose="020B0609020000020004" pitchFamily="49" charset="0"/>
              </a:rPr>
              <a:t>(Use the ‘adder’ to do both addition and subtraction – just add a negative #)</a:t>
            </a:r>
          </a:p>
          <a:p>
            <a:pPr marL="45720" indent="0" fontAlgn="base">
              <a:buNone/>
            </a:pPr>
            <a:endParaRPr lang="en-US" sz="2400" dirty="0">
              <a:ea typeface="Cascadia Code" panose="020B0609020000020004" pitchFamily="49" charset="0"/>
              <a:cs typeface="Cascadia Code" panose="020B0609020000020004" pitchFamily="49" charset="0"/>
            </a:endParaRPr>
          </a:p>
        </p:txBody>
      </p:sp>
      <p:graphicFrame>
        <p:nvGraphicFramePr>
          <p:cNvPr id="14" name="Table 13">
            <a:extLst>
              <a:ext uri="{FF2B5EF4-FFF2-40B4-BE49-F238E27FC236}">
                <a16:creationId xmlns:a16="http://schemas.microsoft.com/office/drawing/2014/main" id="{0A3BE65C-A83A-6532-CDD5-C57FB7BF2F13}"/>
              </a:ext>
            </a:extLst>
          </p:cNvPr>
          <p:cNvGraphicFramePr>
            <a:graphicFrameLocks noGrp="1"/>
          </p:cNvGraphicFramePr>
          <p:nvPr>
            <p:extLst>
              <p:ext uri="{D42A27DB-BD31-4B8C-83A1-F6EECF244321}">
                <p14:modId xmlns:p14="http://schemas.microsoft.com/office/powerpoint/2010/main" val="403422486"/>
              </p:ext>
            </p:extLst>
          </p:nvPr>
        </p:nvGraphicFramePr>
        <p:xfrm>
          <a:off x="6160618" y="4826295"/>
          <a:ext cx="1412395" cy="1112520"/>
        </p:xfrm>
        <a:graphic>
          <a:graphicData uri="http://schemas.openxmlformats.org/drawingml/2006/table">
            <a:tbl>
              <a:tblPr firstRow="1" bandRow="1">
                <a:tableStyleId>{5C22544A-7EE6-4342-B048-85BDC9FD1C3A}</a:tableStyleId>
              </a:tblPr>
              <a:tblGrid>
                <a:gridCol w="282479">
                  <a:extLst>
                    <a:ext uri="{9D8B030D-6E8A-4147-A177-3AD203B41FA5}">
                      <a16:colId xmlns:a16="http://schemas.microsoft.com/office/drawing/2014/main" val="3018367847"/>
                    </a:ext>
                  </a:extLst>
                </a:gridCol>
                <a:gridCol w="282479">
                  <a:extLst>
                    <a:ext uri="{9D8B030D-6E8A-4147-A177-3AD203B41FA5}">
                      <a16:colId xmlns:a16="http://schemas.microsoft.com/office/drawing/2014/main" val="169302884"/>
                    </a:ext>
                  </a:extLst>
                </a:gridCol>
                <a:gridCol w="282479">
                  <a:extLst>
                    <a:ext uri="{9D8B030D-6E8A-4147-A177-3AD203B41FA5}">
                      <a16:colId xmlns:a16="http://schemas.microsoft.com/office/drawing/2014/main" val="3463520206"/>
                    </a:ext>
                  </a:extLst>
                </a:gridCol>
                <a:gridCol w="282479">
                  <a:extLst>
                    <a:ext uri="{9D8B030D-6E8A-4147-A177-3AD203B41FA5}">
                      <a16:colId xmlns:a16="http://schemas.microsoft.com/office/drawing/2014/main" val="2572827915"/>
                    </a:ext>
                  </a:extLst>
                </a:gridCol>
                <a:gridCol w="282479">
                  <a:extLst>
                    <a:ext uri="{9D8B030D-6E8A-4147-A177-3AD203B41FA5}">
                      <a16:colId xmlns:a16="http://schemas.microsoft.com/office/drawing/2014/main" val="3657868696"/>
                    </a:ext>
                  </a:extLst>
                </a:gridCol>
              </a:tblGrid>
              <a:tr h="370840">
                <a:tc>
                  <a:txBody>
                    <a:bodyPr/>
                    <a:lstStyle/>
                    <a:p>
                      <a:endPar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endParaRP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B w="12700" cap="flat" cmpd="sng" algn="ctr">
                      <a:noFill/>
                      <a:prstDash val="solid"/>
                      <a:round/>
                      <a:headEnd type="none" w="med" len="med"/>
                      <a:tailEnd type="none" w="med" len="med"/>
                    </a:lnB>
                    <a:noFill/>
                  </a:tcPr>
                </a:tc>
                <a:extLst>
                  <a:ext uri="{0D108BD9-81ED-4DB2-BD59-A6C34878D82A}">
                    <a16:rowId xmlns:a16="http://schemas.microsoft.com/office/drawing/2014/main" val="3231883936"/>
                  </a:ext>
                </a:extLst>
              </a:tr>
              <a:tr h="370840">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67178687"/>
                  </a:ext>
                </a:extLst>
              </a:tr>
              <a:tr h="370840">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3445928702"/>
                  </a:ext>
                </a:extLst>
              </a:tr>
            </a:tbl>
          </a:graphicData>
        </a:graphic>
      </p:graphicFrame>
      <p:sp>
        <p:nvSpPr>
          <p:cNvPr id="16" name="TextBox 15">
            <a:extLst>
              <a:ext uri="{FF2B5EF4-FFF2-40B4-BE49-F238E27FC236}">
                <a16:creationId xmlns:a16="http://schemas.microsoft.com/office/drawing/2014/main" id="{9AA3B052-3956-7F22-01FE-29AF45AED5A8}"/>
              </a:ext>
            </a:extLst>
          </p:cNvPr>
          <p:cNvSpPr txBox="1"/>
          <p:nvPr/>
        </p:nvSpPr>
        <p:spPr>
          <a:xfrm>
            <a:off x="7913903" y="5448521"/>
            <a:ext cx="2329055" cy="461665"/>
          </a:xfrm>
          <a:prstGeom prst="rect">
            <a:avLst/>
          </a:prstGeom>
          <a:noFill/>
        </p:spPr>
        <p:txBody>
          <a:bodyPr wrap="square" rtlCol="0">
            <a:spAutoFit/>
          </a:bodyPr>
          <a:lstStyle/>
          <a:p>
            <a:r>
              <a:rPr lang="en-US" sz="2400" dirty="0">
                <a:latin typeface="Cascadia Code" panose="020B0609020000020004" pitchFamily="49" charset="0"/>
                <a:ea typeface="Cascadia Code" panose="020B0609020000020004" pitchFamily="49" charset="0"/>
                <a:cs typeface="Cascadia Code" panose="020B0609020000020004" pitchFamily="49" charset="0"/>
              </a:rPr>
              <a:t>1+-6=-5</a:t>
            </a:r>
          </a:p>
        </p:txBody>
      </p:sp>
      <p:sp>
        <p:nvSpPr>
          <p:cNvPr id="5" name="Footer Placeholder 4">
            <a:extLst>
              <a:ext uri="{FF2B5EF4-FFF2-40B4-BE49-F238E27FC236}">
                <a16:creationId xmlns:a16="http://schemas.microsoft.com/office/drawing/2014/main" id="{1A750AD1-167F-C812-3A5E-129C82C86D1B}"/>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t>CSE 374 SP26  Lecture C Memory Details, Professor Hazen</a:t>
            </a:r>
          </a:p>
        </p:txBody>
      </p:sp>
      <p:sp>
        <p:nvSpPr>
          <p:cNvPr id="6" name="Slide Number Placeholder 5">
            <a:extLst>
              <a:ext uri="{FF2B5EF4-FFF2-40B4-BE49-F238E27FC236}">
                <a16:creationId xmlns:a16="http://schemas.microsoft.com/office/drawing/2014/main" id="{63B51D20-737A-4D5F-633B-D23E133C3E66}"/>
              </a:ext>
              <a:ext uri="{C183D7F6-B498-43B3-948B-1728B52AA6E4}">
                <adec:decorative xmlns:adec="http://schemas.microsoft.com/office/drawing/2017/decorative" val="1"/>
              </a:ext>
            </a:extLst>
          </p:cNvPr>
          <p:cNvSpPr>
            <a:spLocks noGrp="1"/>
          </p:cNvSpPr>
          <p:nvPr>
            <p:ph type="sldNum" sz="quarter" idx="12"/>
          </p:nvPr>
        </p:nvSpPr>
        <p:spPr/>
        <p:txBody>
          <a:bodyPr/>
          <a:lstStyle/>
          <a:p>
            <a:fld id="{4FAB73BC-B049-4115-A692-8D63A059BFB8}" type="slidenum">
              <a:rPr lang="en-US" smtClean="0"/>
              <a:t>11</a:t>
            </a:fld>
            <a:endParaRPr lang="en-US"/>
          </a:p>
        </p:txBody>
      </p:sp>
    </p:spTree>
    <p:extLst>
      <p:ext uri="{BB962C8B-B14F-4D97-AF65-F5344CB8AC3E}">
        <p14:creationId xmlns:p14="http://schemas.microsoft.com/office/powerpoint/2010/main" val="1859491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EE3F0F-E1C5-5BDE-7D34-EF2C09BB1E0E}"/>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BF3A7DE2-8CFA-D809-8880-1D6F229908EB}"/>
              </a:ext>
            </a:extLst>
          </p:cNvPr>
          <p:cNvSpPr>
            <a:spLocks noGrp="1"/>
          </p:cNvSpPr>
          <p:nvPr>
            <p:ph type="title"/>
          </p:nvPr>
        </p:nvSpPr>
        <p:spPr>
          <a:xfrm>
            <a:off x="1143000" y="609600"/>
            <a:ext cx="9875520" cy="975919"/>
          </a:xfrm>
        </p:spPr>
        <p:txBody>
          <a:bodyPr/>
          <a:lstStyle/>
          <a:p>
            <a:r>
              <a:rPr lang="en-US" dirty="0"/>
              <a:t>Multiplication – bit  shifting</a:t>
            </a:r>
          </a:p>
        </p:txBody>
      </p:sp>
      <p:grpSp>
        <p:nvGrpSpPr>
          <p:cNvPr id="2" name="Group 1" descr="bit-wise memory with 0101">
            <a:extLst>
              <a:ext uri="{FF2B5EF4-FFF2-40B4-BE49-F238E27FC236}">
                <a16:creationId xmlns:a16="http://schemas.microsoft.com/office/drawing/2014/main" id="{887B759A-7B3E-8C83-DF6D-838A86C2C2AA}"/>
              </a:ext>
            </a:extLst>
          </p:cNvPr>
          <p:cNvGrpSpPr/>
          <p:nvPr/>
        </p:nvGrpSpPr>
        <p:grpSpPr>
          <a:xfrm>
            <a:off x="1492264" y="1909830"/>
            <a:ext cx="1816216" cy="584775"/>
            <a:chOff x="1207038" y="1876274"/>
            <a:chExt cx="1816216" cy="584775"/>
          </a:xfrm>
        </p:grpSpPr>
        <p:sp>
          <p:nvSpPr>
            <p:cNvPr id="35" name="TextBox 34">
              <a:extLst>
                <a:ext uri="{FF2B5EF4-FFF2-40B4-BE49-F238E27FC236}">
                  <a16:creationId xmlns:a16="http://schemas.microsoft.com/office/drawing/2014/main" id="{C9FF6D3F-3645-60FA-F025-709A6B7CD188}"/>
                </a:ext>
              </a:extLst>
            </p:cNvPr>
            <p:cNvSpPr txBox="1"/>
            <p:nvPr/>
          </p:nvSpPr>
          <p:spPr>
            <a:xfrm>
              <a:off x="12070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36" name="TextBox 35">
              <a:extLst>
                <a:ext uri="{FF2B5EF4-FFF2-40B4-BE49-F238E27FC236}">
                  <a16:creationId xmlns:a16="http://schemas.microsoft.com/office/drawing/2014/main" id="{91897170-E337-4481-7CD8-566417B3ED80}"/>
                </a:ext>
              </a:extLst>
            </p:cNvPr>
            <p:cNvSpPr txBox="1"/>
            <p:nvPr/>
          </p:nvSpPr>
          <p:spPr>
            <a:xfrm>
              <a:off x="16642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1</a:t>
              </a:r>
            </a:p>
          </p:txBody>
        </p:sp>
        <p:sp>
          <p:nvSpPr>
            <p:cNvPr id="37" name="TextBox 36">
              <a:extLst>
                <a:ext uri="{FF2B5EF4-FFF2-40B4-BE49-F238E27FC236}">
                  <a16:creationId xmlns:a16="http://schemas.microsoft.com/office/drawing/2014/main" id="{384E160B-A12A-4CD0-9BEE-C5743F76F20E}"/>
                </a:ext>
              </a:extLst>
            </p:cNvPr>
            <p:cNvSpPr txBox="1"/>
            <p:nvPr/>
          </p:nvSpPr>
          <p:spPr>
            <a:xfrm>
              <a:off x="25786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1</a:t>
              </a:r>
            </a:p>
          </p:txBody>
        </p:sp>
        <p:sp>
          <p:nvSpPr>
            <p:cNvPr id="57" name="TextBox 56">
              <a:extLst>
                <a:ext uri="{FF2B5EF4-FFF2-40B4-BE49-F238E27FC236}">
                  <a16:creationId xmlns:a16="http://schemas.microsoft.com/office/drawing/2014/main" id="{1D17BCEE-03ED-142D-4A54-4047493B817A}"/>
                </a:ext>
              </a:extLst>
            </p:cNvPr>
            <p:cNvSpPr txBox="1"/>
            <p:nvPr/>
          </p:nvSpPr>
          <p:spPr>
            <a:xfrm>
              <a:off x="21214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grpSp>
      <p:sp>
        <p:nvSpPr>
          <p:cNvPr id="11" name="TextBox 10">
            <a:extLst>
              <a:ext uri="{FF2B5EF4-FFF2-40B4-BE49-F238E27FC236}">
                <a16:creationId xmlns:a16="http://schemas.microsoft.com/office/drawing/2014/main" id="{56D7505B-A44B-5474-F320-F97625D0619A}"/>
              </a:ext>
            </a:extLst>
          </p:cNvPr>
          <p:cNvSpPr txBox="1"/>
          <p:nvPr/>
        </p:nvSpPr>
        <p:spPr>
          <a:xfrm>
            <a:off x="3655775" y="1906970"/>
            <a:ext cx="1040235" cy="584775"/>
          </a:xfrm>
          <a:prstGeom prst="rect">
            <a:avLst/>
          </a:prstGeom>
          <a:noFill/>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 5</a:t>
            </a:r>
          </a:p>
        </p:txBody>
      </p:sp>
      <p:grpSp>
        <p:nvGrpSpPr>
          <p:cNvPr id="3" name="Group 2" descr="bit-wise memory with 0011">
            <a:extLst>
              <a:ext uri="{FF2B5EF4-FFF2-40B4-BE49-F238E27FC236}">
                <a16:creationId xmlns:a16="http://schemas.microsoft.com/office/drawing/2014/main" id="{464270C3-601D-5A96-82F4-FB4D42FFB341}"/>
              </a:ext>
            </a:extLst>
          </p:cNvPr>
          <p:cNvGrpSpPr/>
          <p:nvPr/>
        </p:nvGrpSpPr>
        <p:grpSpPr>
          <a:xfrm>
            <a:off x="6644508" y="1906970"/>
            <a:ext cx="1816216" cy="584775"/>
            <a:chOff x="1207038" y="1876274"/>
            <a:chExt cx="1816216" cy="584775"/>
          </a:xfrm>
        </p:grpSpPr>
        <p:sp>
          <p:nvSpPr>
            <p:cNvPr id="4" name="TextBox 3">
              <a:extLst>
                <a:ext uri="{FF2B5EF4-FFF2-40B4-BE49-F238E27FC236}">
                  <a16:creationId xmlns:a16="http://schemas.microsoft.com/office/drawing/2014/main" id="{980F09F5-D189-6D8B-4840-8511FC21B90C}"/>
                </a:ext>
              </a:extLst>
            </p:cNvPr>
            <p:cNvSpPr txBox="1"/>
            <p:nvPr/>
          </p:nvSpPr>
          <p:spPr>
            <a:xfrm>
              <a:off x="12070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 name="TextBox 7">
              <a:extLst>
                <a:ext uri="{FF2B5EF4-FFF2-40B4-BE49-F238E27FC236}">
                  <a16:creationId xmlns:a16="http://schemas.microsoft.com/office/drawing/2014/main" id="{A51ACCA2-294D-64C7-DE81-069C6952645A}"/>
                </a:ext>
              </a:extLst>
            </p:cNvPr>
            <p:cNvSpPr txBox="1"/>
            <p:nvPr/>
          </p:nvSpPr>
          <p:spPr>
            <a:xfrm>
              <a:off x="16642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9" name="TextBox 8">
              <a:extLst>
                <a:ext uri="{FF2B5EF4-FFF2-40B4-BE49-F238E27FC236}">
                  <a16:creationId xmlns:a16="http://schemas.microsoft.com/office/drawing/2014/main" id="{F3C66A53-EC6E-8D73-ED1C-AD999BBF74A3}"/>
                </a:ext>
              </a:extLst>
            </p:cNvPr>
            <p:cNvSpPr txBox="1"/>
            <p:nvPr/>
          </p:nvSpPr>
          <p:spPr>
            <a:xfrm>
              <a:off x="25786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1</a:t>
              </a:r>
            </a:p>
          </p:txBody>
        </p:sp>
        <p:sp>
          <p:nvSpPr>
            <p:cNvPr id="10" name="TextBox 9">
              <a:extLst>
                <a:ext uri="{FF2B5EF4-FFF2-40B4-BE49-F238E27FC236}">
                  <a16:creationId xmlns:a16="http://schemas.microsoft.com/office/drawing/2014/main" id="{7D22E9BE-F04F-C502-07F2-505AA0BD2322}"/>
                </a:ext>
              </a:extLst>
            </p:cNvPr>
            <p:cNvSpPr txBox="1"/>
            <p:nvPr/>
          </p:nvSpPr>
          <p:spPr>
            <a:xfrm>
              <a:off x="21214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1</a:t>
              </a:r>
            </a:p>
          </p:txBody>
        </p:sp>
      </p:grpSp>
      <p:sp>
        <p:nvSpPr>
          <p:cNvPr id="12" name="TextBox 11">
            <a:extLst>
              <a:ext uri="{FF2B5EF4-FFF2-40B4-BE49-F238E27FC236}">
                <a16:creationId xmlns:a16="http://schemas.microsoft.com/office/drawing/2014/main" id="{07DB46E1-3736-D60B-5EAB-BAAAAB57C897}"/>
              </a:ext>
            </a:extLst>
          </p:cNvPr>
          <p:cNvSpPr txBox="1"/>
          <p:nvPr/>
        </p:nvSpPr>
        <p:spPr>
          <a:xfrm>
            <a:off x="8883522" y="1906969"/>
            <a:ext cx="1292324" cy="584775"/>
          </a:xfrm>
          <a:prstGeom prst="rect">
            <a:avLst/>
          </a:prstGeom>
          <a:noFill/>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 3</a:t>
            </a:r>
          </a:p>
        </p:txBody>
      </p:sp>
      <p:sp>
        <p:nvSpPr>
          <p:cNvPr id="74" name="Content Placeholder 73">
            <a:extLst>
              <a:ext uri="{FF2B5EF4-FFF2-40B4-BE49-F238E27FC236}">
                <a16:creationId xmlns:a16="http://schemas.microsoft.com/office/drawing/2014/main" id="{4F3A457E-8524-B93F-EA4C-C65A976EA105}"/>
              </a:ext>
            </a:extLst>
          </p:cNvPr>
          <p:cNvSpPr>
            <a:spLocks noGrp="1"/>
          </p:cNvSpPr>
          <p:nvPr>
            <p:ph idx="1"/>
          </p:nvPr>
        </p:nvSpPr>
        <p:spPr>
          <a:xfrm>
            <a:off x="1143000" y="2813194"/>
            <a:ext cx="9872871" cy="2065881"/>
          </a:xfrm>
        </p:spPr>
        <p:txBody>
          <a:bodyPr>
            <a:normAutofit/>
          </a:bodyPr>
          <a:lstStyle/>
          <a:p>
            <a:pPr fontAlgn="base"/>
            <a:r>
              <a:rPr lang="en-US" sz="2400" dirty="0"/>
              <a:t>Multiply numbers by bit shifts</a:t>
            </a:r>
          </a:p>
          <a:p>
            <a:pPr lvl="1" fontAlgn="base"/>
            <a:r>
              <a:rPr lang="en-US" sz="2200" dirty="0">
                <a:latin typeface="Cascadia Code" panose="020B0609020000020004" pitchFamily="49" charset="0"/>
                <a:ea typeface="Cascadia Code" panose="020B0609020000020004" pitchFamily="49" charset="0"/>
                <a:cs typeface="Cascadia Code" panose="020B0609020000020004" pitchFamily="49" charset="0"/>
              </a:rPr>
              <a:t>Move every bit to the left == multiply by 2</a:t>
            </a:r>
          </a:p>
          <a:p>
            <a:pPr lvl="1" fontAlgn="base"/>
            <a:r>
              <a:rPr lang="en-US" sz="2200" dirty="0">
                <a:latin typeface="Cascadia Code" panose="020B0609020000020004" pitchFamily="49" charset="0"/>
                <a:ea typeface="Cascadia Code" panose="020B0609020000020004" pitchFamily="49" charset="0"/>
                <a:cs typeface="Cascadia Code" panose="020B0609020000020004" pitchFamily="49" charset="0"/>
              </a:rPr>
              <a:t>1x4 == 1&lt;&lt;2      (0 0 0 1) =&gt; (0 1 0 0)</a:t>
            </a:r>
          </a:p>
          <a:p>
            <a:pPr fontAlgn="base"/>
            <a:r>
              <a:rPr lang="en-US" sz="2400" dirty="0">
                <a:ea typeface="Cascadia Code" panose="020B0609020000020004" pitchFamily="49" charset="0"/>
                <a:cs typeface="Cascadia Code" panose="020B0609020000020004" pitchFamily="49" charset="0"/>
              </a:rPr>
              <a:t>For </a:t>
            </a:r>
            <a:r>
              <a:rPr lang="en-US" sz="2400" dirty="0">
                <a:latin typeface="Cascadia Code" panose="020B0609020000020004" pitchFamily="49" charset="0"/>
                <a:ea typeface="Cascadia Code" panose="020B0609020000020004" pitchFamily="49" charset="0"/>
                <a:cs typeface="Cascadia Code" panose="020B0609020000020004" pitchFamily="49" charset="0"/>
              </a:rPr>
              <a:t>5x3</a:t>
            </a:r>
            <a:r>
              <a:rPr lang="en-US" sz="2400" dirty="0">
                <a:ea typeface="Cascadia Code" panose="020B0609020000020004" pitchFamily="49" charset="0"/>
                <a:cs typeface="Cascadia Code" panose="020B0609020000020004" pitchFamily="49" charset="0"/>
              </a:rPr>
              <a:t>, decompose </a:t>
            </a:r>
            <a:r>
              <a:rPr lang="en-US" sz="2400" dirty="0">
                <a:latin typeface="Cascadia Code" panose="020B0609020000020004" pitchFamily="49" charset="0"/>
                <a:ea typeface="Cascadia Code" panose="020B0609020000020004" pitchFamily="49" charset="0"/>
                <a:cs typeface="Cascadia Code" panose="020B0609020000020004" pitchFamily="49" charset="0"/>
              </a:rPr>
              <a:t>3</a:t>
            </a:r>
            <a:r>
              <a:rPr lang="en-US" sz="2400" dirty="0">
                <a:ea typeface="Cascadia Code" panose="020B0609020000020004" pitchFamily="49" charset="0"/>
                <a:cs typeface="Cascadia Code" panose="020B0609020000020004" pitchFamily="49" charset="0"/>
              </a:rPr>
              <a:t> into powers of two:</a:t>
            </a:r>
            <a:br>
              <a:rPr lang="en-US" sz="2400" dirty="0">
                <a:ea typeface="Cascadia Code" panose="020B0609020000020004" pitchFamily="49" charset="0"/>
                <a:cs typeface="Cascadia Code" panose="020B0609020000020004" pitchFamily="49" charset="0"/>
              </a:rPr>
            </a:br>
            <a:r>
              <a:rPr lang="en-US" sz="2400" dirty="0">
                <a:latin typeface="Cascadia Code" panose="020B0609020000020004" pitchFamily="49" charset="0"/>
                <a:ea typeface="Cascadia Code" panose="020B0609020000020004" pitchFamily="49" charset="0"/>
                <a:cs typeface="Cascadia Code" panose="020B0609020000020004" pitchFamily="49" charset="0"/>
              </a:rPr>
              <a:t>5x3 = 5x2</a:t>
            </a:r>
            <a:r>
              <a:rPr lang="en-US" sz="2400" baseline="30000" dirty="0">
                <a:latin typeface="Cascadia Code" panose="020B0609020000020004" pitchFamily="49" charset="0"/>
                <a:ea typeface="Cascadia Code" panose="020B0609020000020004" pitchFamily="49" charset="0"/>
                <a:cs typeface="Cascadia Code" panose="020B0609020000020004" pitchFamily="49" charset="0"/>
              </a:rPr>
              <a:t>1</a:t>
            </a:r>
            <a:r>
              <a:rPr lang="en-US" sz="2400" dirty="0">
                <a:latin typeface="Cascadia Code" panose="020B0609020000020004" pitchFamily="49" charset="0"/>
                <a:ea typeface="Cascadia Code" panose="020B0609020000020004" pitchFamily="49" charset="0"/>
                <a:cs typeface="Cascadia Code" panose="020B0609020000020004" pitchFamily="49" charset="0"/>
              </a:rPr>
              <a:t>+5x2</a:t>
            </a:r>
            <a:r>
              <a:rPr lang="en-US" sz="2400" baseline="30000" dirty="0">
                <a:latin typeface="Cascadia Code" panose="020B0609020000020004" pitchFamily="49" charset="0"/>
                <a:ea typeface="Cascadia Code" panose="020B0609020000020004" pitchFamily="49" charset="0"/>
                <a:cs typeface="Cascadia Code" panose="020B0609020000020004" pitchFamily="49" charset="0"/>
              </a:rPr>
              <a:t>0</a:t>
            </a:r>
            <a:endParaRPr lang="en-US" sz="2200" baseline="30000"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fontAlgn="base">
              <a:buNone/>
            </a:pPr>
            <a:endParaRPr lang="en-US" sz="2400" dirty="0">
              <a:ea typeface="Cascadia Code" panose="020B0609020000020004" pitchFamily="49" charset="0"/>
              <a:cs typeface="Cascadia Code" panose="020B0609020000020004" pitchFamily="49" charset="0"/>
            </a:endParaRPr>
          </a:p>
        </p:txBody>
      </p:sp>
      <p:graphicFrame>
        <p:nvGraphicFramePr>
          <p:cNvPr id="14" name="Table 13">
            <a:extLst>
              <a:ext uri="{FF2B5EF4-FFF2-40B4-BE49-F238E27FC236}">
                <a16:creationId xmlns:a16="http://schemas.microsoft.com/office/drawing/2014/main" id="{89BBAD86-E868-D9C8-467E-892E9F17F576}"/>
              </a:ext>
            </a:extLst>
          </p:cNvPr>
          <p:cNvGraphicFramePr>
            <a:graphicFrameLocks noGrp="1"/>
          </p:cNvGraphicFramePr>
          <p:nvPr>
            <p:extLst>
              <p:ext uri="{D42A27DB-BD31-4B8C-83A1-F6EECF244321}">
                <p14:modId xmlns:p14="http://schemas.microsoft.com/office/powerpoint/2010/main" val="3183917030"/>
              </p:ext>
            </p:extLst>
          </p:nvPr>
        </p:nvGraphicFramePr>
        <p:xfrm>
          <a:off x="6160618" y="4962775"/>
          <a:ext cx="1412395" cy="1112520"/>
        </p:xfrm>
        <a:graphic>
          <a:graphicData uri="http://schemas.openxmlformats.org/drawingml/2006/table">
            <a:tbl>
              <a:tblPr firstRow="1" bandRow="1">
                <a:tableStyleId>{5C22544A-7EE6-4342-B048-85BDC9FD1C3A}</a:tableStyleId>
              </a:tblPr>
              <a:tblGrid>
                <a:gridCol w="282479">
                  <a:extLst>
                    <a:ext uri="{9D8B030D-6E8A-4147-A177-3AD203B41FA5}">
                      <a16:colId xmlns:a16="http://schemas.microsoft.com/office/drawing/2014/main" val="3018367847"/>
                    </a:ext>
                  </a:extLst>
                </a:gridCol>
                <a:gridCol w="282479">
                  <a:extLst>
                    <a:ext uri="{9D8B030D-6E8A-4147-A177-3AD203B41FA5}">
                      <a16:colId xmlns:a16="http://schemas.microsoft.com/office/drawing/2014/main" val="169302884"/>
                    </a:ext>
                  </a:extLst>
                </a:gridCol>
                <a:gridCol w="282479">
                  <a:extLst>
                    <a:ext uri="{9D8B030D-6E8A-4147-A177-3AD203B41FA5}">
                      <a16:colId xmlns:a16="http://schemas.microsoft.com/office/drawing/2014/main" val="3463520206"/>
                    </a:ext>
                  </a:extLst>
                </a:gridCol>
                <a:gridCol w="282479">
                  <a:extLst>
                    <a:ext uri="{9D8B030D-6E8A-4147-A177-3AD203B41FA5}">
                      <a16:colId xmlns:a16="http://schemas.microsoft.com/office/drawing/2014/main" val="2572827915"/>
                    </a:ext>
                  </a:extLst>
                </a:gridCol>
                <a:gridCol w="282479">
                  <a:extLst>
                    <a:ext uri="{9D8B030D-6E8A-4147-A177-3AD203B41FA5}">
                      <a16:colId xmlns:a16="http://schemas.microsoft.com/office/drawing/2014/main" val="3657868696"/>
                    </a:ext>
                  </a:extLst>
                </a:gridCol>
              </a:tblGrid>
              <a:tr h="370840">
                <a:tc>
                  <a:txBody>
                    <a:bodyPr/>
                    <a:lstStyle/>
                    <a:p>
                      <a:endPar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endParaRP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B w="12700" cap="flat" cmpd="sng" algn="ctr">
                      <a:noFill/>
                      <a:prstDash val="solid"/>
                      <a:round/>
                      <a:headEnd type="none" w="med" len="med"/>
                      <a:tailEnd type="none" w="med" len="med"/>
                    </a:lnB>
                    <a:noFill/>
                  </a:tcPr>
                </a:tc>
                <a:extLst>
                  <a:ext uri="{0D108BD9-81ED-4DB2-BD59-A6C34878D82A}">
                    <a16:rowId xmlns:a16="http://schemas.microsoft.com/office/drawing/2014/main" val="3231883936"/>
                  </a:ext>
                </a:extLst>
              </a:tr>
              <a:tr h="370840">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67178687"/>
                  </a:ext>
                </a:extLst>
              </a:tr>
              <a:tr h="370840">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3445928702"/>
                  </a:ext>
                </a:extLst>
              </a:tr>
            </a:tbl>
          </a:graphicData>
        </a:graphic>
      </p:graphicFrame>
      <p:sp>
        <p:nvSpPr>
          <p:cNvPr id="16" name="TextBox 15">
            <a:extLst>
              <a:ext uri="{FF2B5EF4-FFF2-40B4-BE49-F238E27FC236}">
                <a16:creationId xmlns:a16="http://schemas.microsoft.com/office/drawing/2014/main" id="{411B4491-B74B-C2C7-660D-F0C1C4DA3D5D}"/>
              </a:ext>
            </a:extLst>
          </p:cNvPr>
          <p:cNvSpPr txBox="1"/>
          <p:nvPr/>
        </p:nvSpPr>
        <p:spPr>
          <a:xfrm>
            <a:off x="7864541" y="4962775"/>
            <a:ext cx="2329055" cy="1200329"/>
          </a:xfrm>
          <a:prstGeom prst="rect">
            <a:avLst/>
          </a:prstGeom>
          <a:noFill/>
        </p:spPr>
        <p:txBody>
          <a:bodyPr wrap="square" rtlCol="0">
            <a:spAutoFit/>
          </a:bodyPr>
          <a:lstStyle/>
          <a:p>
            <a:r>
              <a:rPr lang="en-US" sz="2400" dirty="0">
                <a:latin typeface="Cascadia Code" panose="020B0609020000020004" pitchFamily="49" charset="0"/>
                <a:ea typeface="Cascadia Code" panose="020B0609020000020004" pitchFamily="49" charset="0"/>
                <a:cs typeface="Cascadia Code" panose="020B0609020000020004" pitchFamily="49" charset="0"/>
              </a:rPr>
              <a:t>5&lt;&lt;0 = 5</a:t>
            </a:r>
          </a:p>
          <a:p>
            <a:r>
              <a:rPr lang="en-US" sz="2400" dirty="0">
                <a:latin typeface="Cascadia Code" panose="020B0609020000020004" pitchFamily="49" charset="0"/>
                <a:ea typeface="Cascadia Code" panose="020B0609020000020004" pitchFamily="49" charset="0"/>
                <a:cs typeface="Cascadia Code" panose="020B0609020000020004" pitchFamily="49" charset="0"/>
              </a:rPr>
              <a:t>5&lt;&lt;1 = 10</a:t>
            </a:r>
          </a:p>
          <a:p>
            <a:r>
              <a:rPr lang="en-US" sz="2400" dirty="0">
                <a:latin typeface="Cascadia Code" panose="020B0609020000020004" pitchFamily="49" charset="0"/>
                <a:ea typeface="Cascadia Code" panose="020B0609020000020004" pitchFamily="49" charset="0"/>
                <a:cs typeface="Cascadia Code" panose="020B0609020000020004" pitchFamily="49" charset="0"/>
              </a:rPr>
              <a:t>     = 15</a:t>
            </a:r>
          </a:p>
        </p:txBody>
      </p:sp>
      <p:sp>
        <p:nvSpPr>
          <p:cNvPr id="5" name="Footer Placeholder 4">
            <a:extLst>
              <a:ext uri="{FF2B5EF4-FFF2-40B4-BE49-F238E27FC236}">
                <a16:creationId xmlns:a16="http://schemas.microsoft.com/office/drawing/2014/main" id="{E7C102DE-8F9D-D6E4-4FFF-63A06FA458A2}"/>
              </a:ext>
            </a:extLst>
          </p:cNvPr>
          <p:cNvSpPr>
            <a:spLocks noGrp="1"/>
          </p:cNvSpPr>
          <p:nvPr>
            <p:ph type="ftr" sz="quarter" idx="11"/>
          </p:nvPr>
        </p:nvSpPr>
        <p:spPr/>
        <p:txBody>
          <a:bodyPr/>
          <a:lstStyle/>
          <a:p>
            <a:r>
              <a:rPr lang="en-US" dirty="0"/>
              <a:t>CSE 374 SP26  Lecture C Memory Details, Professor Hazen</a:t>
            </a:r>
          </a:p>
        </p:txBody>
      </p:sp>
      <p:sp>
        <p:nvSpPr>
          <p:cNvPr id="6" name="Slide Number Placeholder 5">
            <a:extLst>
              <a:ext uri="{FF2B5EF4-FFF2-40B4-BE49-F238E27FC236}">
                <a16:creationId xmlns:a16="http://schemas.microsoft.com/office/drawing/2014/main" id="{F0CA30E3-117E-C4A0-F18A-185A2CD5A729}"/>
              </a:ext>
            </a:extLst>
          </p:cNvPr>
          <p:cNvSpPr>
            <a:spLocks noGrp="1"/>
          </p:cNvSpPr>
          <p:nvPr>
            <p:ph type="sldNum" sz="quarter" idx="12"/>
          </p:nvPr>
        </p:nvSpPr>
        <p:spPr/>
        <p:txBody>
          <a:bodyPr/>
          <a:lstStyle/>
          <a:p>
            <a:fld id="{4FAB73BC-B049-4115-A692-8D63A059BFB8}" type="slidenum">
              <a:rPr lang="en-US" smtClean="0"/>
              <a:t>12</a:t>
            </a:fld>
            <a:endParaRPr lang="en-US"/>
          </a:p>
        </p:txBody>
      </p:sp>
    </p:spTree>
    <p:extLst>
      <p:ext uri="{BB962C8B-B14F-4D97-AF65-F5344CB8AC3E}">
        <p14:creationId xmlns:p14="http://schemas.microsoft.com/office/powerpoint/2010/main" val="39142030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C792-DB7B-743D-6A43-CB23E6C4BAB6}"/>
              </a:ext>
            </a:extLst>
          </p:cNvPr>
          <p:cNvSpPr>
            <a:spLocks noGrp="1"/>
          </p:cNvSpPr>
          <p:nvPr>
            <p:ph type="title"/>
          </p:nvPr>
        </p:nvSpPr>
        <p:spPr/>
        <p:txBody>
          <a:bodyPr/>
          <a:lstStyle/>
          <a:p>
            <a:r>
              <a:rPr lang="en-US" dirty="0"/>
              <a:t>What about ‘overflow’</a:t>
            </a:r>
          </a:p>
        </p:txBody>
      </p:sp>
      <p:sp>
        <p:nvSpPr>
          <p:cNvPr id="6" name="Content Placeholder 5">
            <a:extLst>
              <a:ext uri="{FF2B5EF4-FFF2-40B4-BE49-F238E27FC236}">
                <a16:creationId xmlns:a16="http://schemas.microsoft.com/office/drawing/2014/main" id="{0A9EFB3F-59B3-9A18-D954-8D18161524EB}"/>
              </a:ext>
            </a:extLst>
          </p:cNvPr>
          <p:cNvSpPr>
            <a:spLocks noGrp="1"/>
          </p:cNvSpPr>
          <p:nvPr>
            <p:ph sz="half" idx="1"/>
          </p:nvPr>
        </p:nvSpPr>
        <p:spPr/>
        <p:txBody>
          <a:bodyPr>
            <a:normAutofit fontScale="92500"/>
          </a:bodyPr>
          <a:lstStyle/>
          <a:p>
            <a:r>
              <a:rPr lang="en-US" dirty="0"/>
              <a:t>Overflow:  have numbers too big or small for your number of digits.</a:t>
            </a:r>
          </a:p>
          <a:p>
            <a:r>
              <a:rPr lang="en-US" dirty="0"/>
              <a:t>(Remember, using 4 bits, unsigned = [0,15] and signed [-8,7]</a:t>
            </a:r>
          </a:p>
          <a:p>
            <a:r>
              <a:rPr lang="en-US" dirty="0"/>
              <a:t>6+4 = ? (signed)                         15+2 = ? (unsigned)</a:t>
            </a:r>
          </a:p>
          <a:p>
            <a:r>
              <a:rPr lang="en-US" dirty="0"/>
              <a:t>-6 - 6 = ? (signed)                       12-14 = ? (unsigned)</a:t>
            </a:r>
          </a:p>
          <a:p>
            <a:r>
              <a:rPr lang="en-US" i="1" dirty="0"/>
              <a:t>Notes:  You may get a warning for overflow with two-complement numbers, but probably not with unsigned numbers.</a:t>
            </a:r>
            <a:endParaRPr lang="en-US" dirty="0"/>
          </a:p>
        </p:txBody>
      </p:sp>
      <p:sp>
        <p:nvSpPr>
          <p:cNvPr id="4" name="Footer Placeholder 3">
            <a:extLst>
              <a:ext uri="{FF2B5EF4-FFF2-40B4-BE49-F238E27FC236}">
                <a16:creationId xmlns:a16="http://schemas.microsoft.com/office/drawing/2014/main" id="{88ACCB58-CCDB-EFDF-BBC9-3AA5D214A471}"/>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CSE 374 SP26  Lecture C Memory Details, Professor Hazen</a:t>
            </a:r>
          </a:p>
        </p:txBody>
      </p:sp>
      <p:graphicFrame>
        <p:nvGraphicFramePr>
          <p:cNvPr id="8" name="Table 7">
            <a:extLst>
              <a:ext uri="{FF2B5EF4-FFF2-40B4-BE49-F238E27FC236}">
                <a16:creationId xmlns:a16="http://schemas.microsoft.com/office/drawing/2014/main" id="{97EAC60D-ED18-8A7D-211E-86EBDFF9B22A}"/>
              </a:ext>
            </a:extLst>
          </p:cNvPr>
          <p:cNvGraphicFramePr>
            <a:graphicFrameLocks noGrp="1"/>
          </p:cNvGraphicFramePr>
          <p:nvPr>
            <p:extLst>
              <p:ext uri="{D42A27DB-BD31-4B8C-83A1-F6EECF244321}">
                <p14:modId xmlns:p14="http://schemas.microsoft.com/office/powerpoint/2010/main" val="1961134916"/>
              </p:ext>
            </p:extLst>
          </p:nvPr>
        </p:nvGraphicFramePr>
        <p:xfrm>
          <a:off x="6294122" y="2545991"/>
          <a:ext cx="1412395" cy="1112520"/>
        </p:xfrm>
        <a:graphic>
          <a:graphicData uri="http://schemas.openxmlformats.org/drawingml/2006/table">
            <a:tbl>
              <a:tblPr firstRow="1" bandRow="1">
                <a:tableStyleId>{5C22544A-7EE6-4342-B048-85BDC9FD1C3A}</a:tableStyleId>
              </a:tblPr>
              <a:tblGrid>
                <a:gridCol w="282479">
                  <a:extLst>
                    <a:ext uri="{9D8B030D-6E8A-4147-A177-3AD203B41FA5}">
                      <a16:colId xmlns:a16="http://schemas.microsoft.com/office/drawing/2014/main" val="3018367847"/>
                    </a:ext>
                  </a:extLst>
                </a:gridCol>
                <a:gridCol w="282479">
                  <a:extLst>
                    <a:ext uri="{9D8B030D-6E8A-4147-A177-3AD203B41FA5}">
                      <a16:colId xmlns:a16="http://schemas.microsoft.com/office/drawing/2014/main" val="169302884"/>
                    </a:ext>
                  </a:extLst>
                </a:gridCol>
                <a:gridCol w="282479">
                  <a:extLst>
                    <a:ext uri="{9D8B030D-6E8A-4147-A177-3AD203B41FA5}">
                      <a16:colId xmlns:a16="http://schemas.microsoft.com/office/drawing/2014/main" val="3463520206"/>
                    </a:ext>
                  </a:extLst>
                </a:gridCol>
                <a:gridCol w="282479">
                  <a:extLst>
                    <a:ext uri="{9D8B030D-6E8A-4147-A177-3AD203B41FA5}">
                      <a16:colId xmlns:a16="http://schemas.microsoft.com/office/drawing/2014/main" val="2572827915"/>
                    </a:ext>
                  </a:extLst>
                </a:gridCol>
                <a:gridCol w="282479">
                  <a:extLst>
                    <a:ext uri="{9D8B030D-6E8A-4147-A177-3AD203B41FA5}">
                      <a16:colId xmlns:a16="http://schemas.microsoft.com/office/drawing/2014/main" val="3657868696"/>
                    </a:ext>
                  </a:extLst>
                </a:gridCol>
              </a:tblGrid>
              <a:tr h="370840">
                <a:tc>
                  <a:txBody>
                    <a:bodyPr/>
                    <a:lstStyle/>
                    <a:p>
                      <a:endPar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endParaRP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B w="12700" cap="flat" cmpd="sng" algn="ctr">
                      <a:noFill/>
                      <a:prstDash val="solid"/>
                      <a:round/>
                      <a:headEnd type="none" w="med" len="med"/>
                      <a:tailEnd type="none" w="med" len="med"/>
                    </a:lnB>
                    <a:noFill/>
                  </a:tcPr>
                </a:tc>
                <a:extLst>
                  <a:ext uri="{0D108BD9-81ED-4DB2-BD59-A6C34878D82A}">
                    <a16:rowId xmlns:a16="http://schemas.microsoft.com/office/drawing/2014/main" val="3231883936"/>
                  </a:ext>
                </a:extLst>
              </a:tr>
              <a:tr h="370840">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67178687"/>
                  </a:ext>
                </a:extLst>
              </a:tr>
              <a:tr h="370840">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3445928702"/>
                  </a:ext>
                </a:extLst>
              </a:tr>
            </a:tbl>
          </a:graphicData>
        </a:graphic>
      </p:graphicFrame>
      <p:sp>
        <p:nvSpPr>
          <p:cNvPr id="9" name="TextBox 8">
            <a:extLst>
              <a:ext uri="{FF2B5EF4-FFF2-40B4-BE49-F238E27FC236}">
                <a16:creationId xmlns:a16="http://schemas.microsoft.com/office/drawing/2014/main" id="{64C80CA6-F80A-2ECD-117E-8647E9FF7586}"/>
              </a:ext>
            </a:extLst>
          </p:cNvPr>
          <p:cNvSpPr txBox="1"/>
          <p:nvPr/>
        </p:nvSpPr>
        <p:spPr>
          <a:xfrm>
            <a:off x="7812462" y="3196846"/>
            <a:ext cx="777866" cy="461665"/>
          </a:xfrm>
          <a:prstGeom prst="rect">
            <a:avLst/>
          </a:prstGeom>
          <a:noFill/>
        </p:spPr>
        <p:txBody>
          <a:bodyPr wrap="square" rtlCol="0">
            <a:spAutoFit/>
          </a:bodyPr>
          <a:lstStyle/>
          <a:p>
            <a:r>
              <a:rPr lang="en-US" sz="2400" dirty="0">
                <a:latin typeface="Cascadia Code" panose="020B0609020000020004" pitchFamily="49" charset="0"/>
                <a:ea typeface="Cascadia Code" panose="020B0609020000020004" pitchFamily="49" charset="0"/>
                <a:cs typeface="Cascadia Code" panose="020B0609020000020004" pitchFamily="49" charset="0"/>
              </a:rPr>
              <a:t>=-6</a:t>
            </a:r>
          </a:p>
        </p:txBody>
      </p:sp>
      <p:graphicFrame>
        <p:nvGraphicFramePr>
          <p:cNvPr id="12" name="Table 11">
            <a:extLst>
              <a:ext uri="{FF2B5EF4-FFF2-40B4-BE49-F238E27FC236}">
                <a16:creationId xmlns:a16="http://schemas.microsoft.com/office/drawing/2014/main" id="{D4CF8DB3-2F59-C3EB-57F3-E120995F2397}"/>
              </a:ext>
            </a:extLst>
          </p:cNvPr>
          <p:cNvGraphicFramePr>
            <a:graphicFrameLocks noGrp="1"/>
          </p:cNvGraphicFramePr>
          <p:nvPr>
            <p:extLst>
              <p:ext uri="{D42A27DB-BD31-4B8C-83A1-F6EECF244321}">
                <p14:modId xmlns:p14="http://schemas.microsoft.com/office/powerpoint/2010/main" val="3931579229"/>
              </p:ext>
            </p:extLst>
          </p:nvPr>
        </p:nvGraphicFramePr>
        <p:xfrm>
          <a:off x="6295520" y="4565131"/>
          <a:ext cx="1412395" cy="1112520"/>
        </p:xfrm>
        <a:graphic>
          <a:graphicData uri="http://schemas.openxmlformats.org/drawingml/2006/table">
            <a:tbl>
              <a:tblPr firstRow="1" bandRow="1">
                <a:tableStyleId>{5C22544A-7EE6-4342-B048-85BDC9FD1C3A}</a:tableStyleId>
              </a:tblPr>
              <a:tblGrid>
                <a:gridCol w="282479">
                  <a:extLst>
                    <a:ext uri="{9D8B030D-6E8A-4147-A177-3AD203B41FA5}">
                      <a16:colId xmlns:a16="http://schemas.microsoft.com/office/drawing/2014/main" val="3018367847"/>
                    </a:ext>
                  </a:extLst>
                </a:gridCol>
                <a:gridCol w="282479">
                  <a:extLst>
                    <a:ext uri="{9D8B030D-6E8A-4147-A177-3AD203B41FA5}">
                      <a16:colId xmlns:a16="http://schemas.microsoft.com/office/drawing/2014/main" val="169302884"/>
                    </a:ext>
                  </a:extLst>
                </a:gridCol>
                <a:gridCol w="282479">
                  <a:extLst>
                    <a:ext uri="{9D8B030D-6E8A-4147-A177-3AD203B41FA5}">
                      <a16:colId xmlns:a16="http://schemas.microsoft.com/office/drawing/2014/main" val="3463520206"/>
                    </a:ext>
                  </a:extLst>
                </a:gridCol>
                <a:gridCol w="282479">
                  <a:extLst>
                    <a:ext uri="{9D8B030D-6E8A-4147-A177-3AD203B41FA5}">
                      <a16:colId xmlns:a16="http://schemas.microsoft.com/office/drawing/2014/main" val="2572827915"/>
                    </a:ext>
                  </a:extLst>
                </a:gridCol>
                <a:gridCol w="282479">
                  <a:extLst>
                    <a:ext uri="{9D8B030D-6E8A-4147-A177-3AD203B41FA5}">
                      <a16:colId xmlns:a16="http://schemas.microsoft.com/office/drawing/2014/main" val="3657868696"/>
                    </a:ext>
                  </a:extLst>
                </a:gridCol>
              </a:tblGrid>
              <a:tr h="370840">
                <a:tc>
                  <a:txBody>
                    <a:bodyPr/>
                    <a:lstStyle/>
                    <a:p>
                      <a:endPar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endParaRP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B w="12700" cap="flat" cmpd="sng" algn="ctr">
                      <a:noFill/>
                      <a:prstDash val="solid"/>
                      <a:round/>
                      <a:headEnd type="none" w="med" len="med"/>
                      <a:tailEnd type="none" w="med" len="med"/>
                    </a:lnB>
                    <a:noFill/>
                  </a:tcPr>
                </a:tc>
                <a:extLst>
                  <a:ext uri="{0D108BD9-81ED-4DB2-BD59-A6C34878D82A}">
                    <a16:rowId xmlns:a16="http://schemas.microsoft.com/office/drawing/2014/main" val="3231883936"/>
                  </a:ext>
                </a:extLst>
              </a:tr>
              <a:tr h="370840">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67178687"/>
                  </a:ext>
                </a:extLst>
              </a:tr>
              <a:tr h="370840">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3445928702"/>
                  </a:ext>
                </a:extLst>
              </a:tr>
            </a:tbl>
          </a:graphicData>
        </a:graphic>
      </p:graphicFrame>
      <p:sp>
        <p:nvSpPr>
          <p:cNvPr id="13" name="TextBox 12">
            <a:extLst>
              <a:ext uri="{FF2B5EF4-FFF2-40B4-BE49-F238E27FC236}">
                <a16:creationId xmlns:a16="http://schemas.microsoft.com/office/drawing/2014/main" id="{27E6B615-7FF6-9BE7-A2EB-95F51B129DB1}"/>
              </a:ext>
            </a:extLst>
          </p:cNvPr>
          <p:cNvSpPr txBox="1"/>
          <p:nvPr/>
        </p:nvSpPr>
        <p:spPr>
          <a:xfrm>
            <a:off x="7813860" y="5215986"/>
            <a:ext cx="777866" cy="461665"/>
          </a:xfrm>
          <a:prstGeom prst="rect">
            <a:avLst/>
          </a:prstGeom>
          <a:noFill/>
        </p:spPr>
        <p:txBody>
          <a:bodyPr wrap="square" rtlCol="0">
            <a:spAutoFit/>
          </a:bodyPr>
          <a:lstStyle/>
          <a:p>
            <a:r>
              <a:rPr lang="en-US" sz="2400" dirty="0">
                <a:latin typeface="Cascadia Code" panose="020B0609020000020004" pitchFamily="49" charset="0"/>
                <a:ea typeface="Cascadia Code" panose="020B0609020000020004" pitchFamily="49" charset="0"/>
                <a:cs typeface="Cascadia Code" panose="020B0609020000020004" pitchFamily="49" charset="0"/>
              </a:rPr>
              <a:t>=4</a:t>
            </a:r>
          </a:p>
        </p:txBody>
      </p:sp>
      <p:graphicFrame>
        <p:nvGraphicFramePr>
          <p:cNvPr id="10" name="Table 9">
            <a:extLst>
              <a:ext uri="{FF2B5EF4-FFF2-40B4-BE49-F238E27FC236}">
                <a16:creationId xmlns:a16="http://schemas.microsoft.com/office/drawing/2014/main" id="{6C1F3F86-3F2D-1DC5-273F-0F4B27935B0D}"/>
              </a:ext>
            </a:extLst>
          </p:cNvPr>
          <p:cNvGraphicFramePr>
            <a:graphicFrameLocks noGrp="1"/>
          </p:cNvGraphicFramePr>
          <p:nvPr>
            <p:extLst>
              <p:ext uri="{D42A27DB-BD31-4B8C-83A1-F6EECF244321}">
                <p14:modId xmlns:p14="http://schemas.microsoft.com/office/powerpoint/2010/main" val="4020660264"/>
              </p:ext>
            </p:extLst>
          </p:nvPr>
        </p:nvGraphicFramePr>
        <p:xfrm>
          <a:off x="9290393" y="2547389"/>
          <a:ext cx="1412395" cy="1112520"/>
        </p:xfrm>
        <a:graphic>
          <a:graphicData uri="http://schemas.openxmlformats.org/drawingml/2006/table">
            <a:tbl>
              <a:tblPr firstRow="1" bandRow="1">
                <a:tableStyleId>{5C22544A-7EE6-4342-B048-85BDC9FD1C3A}</a:tableStyleId>
              </a:tblPr>
              <a:tblGrid>
                <a:gridCol w="282479">
                  <a:extLst>
                    <a:ext uri="{9D8B030D-6E8A-4147-A177-3AD203B41FA5}">
                      <a16:colId xmlns:a16="http://schemas.microsoft.com/office/drawing/2014/main" val="3018367847"/>
                    </a:ext>
                  </a:extLst>
                </a:gridCol>
                <a:gridCol w="282479">
                  <a:extLst>
                    <a:ext uri="{9D8B030D-6E8A-4147-A177-3AD203B41FA5}">
                      <a16:colId xmlns:a16="http://schemas.microsoft.com/office/drawing/2014/main" val="169302884"/>
                    </a:ext>
                  </a:extLst>
                </a:gridCol>
                <a:gridCol w="282479">
                  <a:extLst>
                    <a:ext uri="{9D8B030D-6E8A-4147-A177-3AD203B41FA5}">
                      <a16:colId xmlns:a16="http://schemas.microsoft.com/office/drawing/2014/main" val="3463520206"/>
                    </a:ext>
                  </a:extLst>
                </a:gridCol>
                <a:gridCol w="282479">
                  <a:extLst>
                    <a:ext uri="{9D8B030D-6E8A-4147-A177-3AD203B41FA5}">
                      <a16:colId xmlns:a16="http://schemas.microsoft.com/office/drawing/2014/main" val="2572827915"/>
                    </a:ext>
                  </a:extLst>
                </a:gridCol>
                <a:gridCol w="282479">
                  <a:extLst>
                    <a:ext uri="{9D8B030D-6E8A-4147-A177-3AD203B41FA5}">
                      <a16:colId xmlns:a16="http://schemas.microsoft.com/office/drawing/2014/main" val="3657868696"/>
                    </a:ext>
                  </a:extLst>
                </a:gridCol>
              </a:tblGrid>
              <a:tr h="370840">
                <a:tc>
                  <a:txBody>
                    <a:bodyPr/>
                    <a:lstStyle/>
                    <a:p>
                      <a:endPar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endParaRP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B w="12700" cap="flat" cmpd="sng" algn="ctr">
                      <a:noFill/>
                      <a:prstDash val="solid"/>
                      <a:round/>
                      <a:headEnd type="none" w="med" len="med"/>
                      <a:tailEnd type="none" w="med" len="med"/>
                    </a:lnB>
                    <a:noFill/>
                  </a:tcPr>
                </a:tc>
                <a:extLst>
                  <a:ext uri="{0D108BD9-81ED-4DB2-BD59-A6C34878D82A}">
                    <a16:rowId xmlns:a16="http://schemas.microsoft.com/office/drawing/2014/main" val="3231883936"/>
                  </a:ext>
                </a:extLst>
              </a:tr>
              <a:tr h="370840">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67178687"/>
                  </a:ext>
                </a:extLst>
              </a:tr>
              <a:tr h="370840">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3445928702"/>
                  </a:ext>
                </a:extLst>
              </a:tr>
            </a:tbl>
          </a:graphicData>
        </a:graphic>
      </p:graphicFrame>
      <p:sp>
        <p:nvSpPr>
          <p:cNvPr id="11" name="TextBox 10">
            <a:extLst>
              <a:ext uri="{FF2B5EF4-FFF2-40B4-BE49-F238E27FC236}">
                <a16:creationId xmlns:a16="http://schemas.microsoft.com/office/drawing/2014/main" id="{5D0F3661-EA26-D743-CC20-5BC743CF291D}"/>
              </a:ext>
            </a:extLst>
          </p:cNvPr>
          <p:cNvSpPr txBox="1"/>
          <p:nvPr/>
        </p:nvSpPr>
        <p:spPr>
          <a:xfrm>
            <a:off x="10808733" y="3198244"/>
            <a:ext cx="777866" cy="461665"/>
          </a:xfrm>
          <a:prstGeom prst="rect">
            <a:avLst/>
          </a:prstGeom>
          <a:noFill/>
        </p:spPr>
        <p:txBody>
          <a:bodyPr wrap="square" rtlCol="0">
            <a:spAutoFit/>
          </a:bodyPr>
          <a:lstStyle/>
          <a:p>
            <a:r>
              <a:rPr lang="en-US" sz="2400" dirty="0">
                <a:latin typeface="Cascadia Code" panose="020B0609020000020004" pitchFamily="49" charset="0"/>
                <a:ea typeface="Cascadia Code" panose="020B0609020000020004" pitchFamily="49" charset="0"/>
                <a:cs typeface="Cascadia Code" panose="020B0609020000020004" pitchFamily="49" charset="0"/>
              </a:rPr>
              <a:t>=1</a:t>
            </a:r>
          </a:p>
        </p:txBody>
      </p:sp>
      <p:graphicFrame>
        <p:nvGraphicFramePr>
          <p:cNvPr id="14" name="Table 13">
            <a:extLst>
              <a:ext uri="{FF2B5EF4-FFF2-40B4-BE49-F238E27FC236}">
                <a16:creationId xmlns:a16="http://schemas.microsoft.com/office/drawing/2014/main" id="{CA78DD98-367A-B805-AB93-B877FB00224F}"/>
              </a:ext>
            </a:extLst>
          </p:cNvPr>
          <p:cNvGraphicFramePr>
            <a:graphicFrameLocks noGrp="1"/>
          </p:cNvGraphicFramePr>
          <p:nvPr>
            <p:extLst>
              <p:ext uri="{D42A27DB-BD31-4B8C-83A1-F6EECF244321}">
                <p14:modId xmlns:p14="http://schemas.microsoft.com/office/powerpoint/2010/main" val="689443540"/>
              </p:ext>
            </p:extLst>
          </p:nvPr>
        </p:nvGraphicFramePr>
        <p:xfrm>
          <a:off x="9291791" y="4566529"/>
          <a:ext cx="1412395" cy="1112520"/>
        </p:xfrm>
        <a:graphic>
          <a:graphicData uri="http://schemas.openxmlformats.org/drawingml/2006/table">
            <a:tbl>
              <a:tblPr firstRow="1" bandRow="1">
                <a:tableStyleId>{5C22544A-7EE6-4342-B048-85BDC9FD1C3A}</a:tableStyleId>
              </a:tblPr>
              <a:tblGrid>
                <a:gridCol w="282479">
                  <a:extLst>
                    <a:ext uri="{9D8B030D-6E8A-4147-A177-3AD203B41FA5}">
                      <a16:colId xmlns:a16="http://schemas.microsoft.com/office/drawing/2014/main" val="3018367847"/>
                    </a:ext>
                  </a:extLst>
                </a:gridCol>
                <a:gridCol w="282479">
                  <a:extLst>
                    <a:ext uri="{9D8B030D-6E8A-4147-A177-3AD203B41FA5}">
                      <a16:colId xmlns:a16="http://schemas.microsoft.com/office/drawing/2014/main" val="169302884"/>
                    </a:ext>
                  </a:extLst>
                </a:gridCol>
                <a:gridCol w="282479">
                  <a:extLst>
                    <a:ext uri="{9D8B030D-6E8A-4147-A177-3AD203B41FA5}">
                      <a16:colId xmlns:a16="http://schemas.microsoft.com/office/drawing/2014/main" val="3463520206"/>
                    </a:ext>
                  </a:extLst>
                </a:gridCol>
                <a:gridCol w="282479">
                  <a:extLst>
                    <a:ext uri="{9D8B030D-6E8A-4147-A177-3AD203B41FA5}">
                      <a16:colId xmlns:a16="http://schemas.microsoft.com/office/drawing/2014/main" val="2572827915"/>
                    </a:ext>
                  </a:extLst>
                </a:gridCol>
                <a:gridCol w="282479">
                  <a:extLst>
                    <a:ext uri="{9D8B030D-6E8A-4147-A177-3AD203B41FA5}">
                      <a16:colId xmlns:a16="http://schemas.microsoft.com/office/drawing/2014/main" val="3657868696"/>
                    </a:ext>
                  </a:extLst>
                </a:gridCol>
              </a:tblGrid>
              <a:tr h="370840">
                <a:tc>
                  <a:txBody>
                    <a:bodyPr/>
                    <a:lstStyle/>
                    <a:p>
                      <a:endPar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endParaRP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B w="12700" cap="flat" cmpd="sng" algn="ctr">
                      <a:noFill/>
                      <a:prstDash val="solid"/>
                      <a:round/>
                      <a:headEnd type="none" w="med" len="med"/>
                      <a:tailEnd type="none" w="med" len="med"/>
                    </a:lnB>
                    <a:noFill/>
                  </a:tcPr>
                </a:tc>
                <a:extLst>
                  <a:ext uri="{0D108BD9-81ED-4DB2-BD59-A6C34878D82A}">
                    <a16:rowId xmlns:a16="http://schemas.microsoft.com/office/drawing/2014/main" val="3231883936"/>
                  </a:ext>
                </a:extLst>
              </a:tr>
              <a:tr h="370840">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67178687"/>
                  </a:ext>
                </a:extLst>
              </a:tr>
              <a:tr h="370840">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3445928702"/>
                  </a:ext>
                </a:extLst>
              </a:tr>
            </a:tbl>
          </a:graphicData>
        </a:graphic>
      </p:graphicFrame>
      <p:sp>
        <p:nvSpPr>
          <p:cNvPr id="15" name="TextBox 14">
            <a:extLst>
              <a:ext uri="{FF2B5EF4-FFF2-40B4-BE49-F238E27FC236}">
                <a16:creationId xmlns:a16="http://schemas.microsoft.com/office/drawing/2014/main" id="{B2001E26-031E-9937-C88E-5170FD769324}"/>
              </a:ext>
            </a:extLst>
          </p:cNvPr>
          <p:cNvSpPr txBox="1"/>
          <p:nvPr/>
        </p:nvSpPr>
        <p:spPr>
          <a:xfrm>
            <a:off x="10810131" y="5217384"/>
            <a:ext cx="777866" cy="461665"/>
          </a:xfrm>
          <a:prstGeom prst="rect">
            <a:avLst/>
          </a:prstGeom>
          <a:noFill/>
        </p:spPr>
        <p:txBody>
          <a:bodyPr wrap="square" rtlCol="0">
            <a:spAutoFit/>
          </a:bodyPr>
          <a:lstStyle/>
          <a:p>
            <a:r>
              <a:rPr lang="en-US" sz="2400" dirty="0">
                <a:latin typeface="Cascadia Code" panose="020B0609020000020004" pitchFamily="49" charset="0"/>
                <a:ea typeface="Cascadia Code" panose="020B0609020000020004" pitchFamily="49" charset="0"/>
                <a:cs typeface="Cascadia Code" panose="020B0609020000020004" pitchFamily="49" charset="0"/>
              </a:rPr>
              <a:t>=14</a:t>
            </a:r>
          </a:p>
        </p:txBody>
      </p:sp>
      <p:sp>
        <p:nvSpPr>
          <p:cNvPr id="5" name="Slide Number Placeholder 4">
            <a:extLst>
              <a:ext uri="{FF2B5EF4-FFF2-40B4-BE49-F238E27FC236}">
                <a16:creationId xmlns:a16="http://schemas.microsoft.com/office/drawing/2014/main" id="{D721301A-6140-1016-9907-7D493F0AF7FE}"/>
              </a:ext>
              <a:ext uri="{C183D7F6-B498-43B3-948B-1728B52AA6E4}">
                <adec:decorative xmlns:adec="http://schemas.microsoft.com/office/drawing/2017/decorative" val="1"/>
              </a:ext>
            </a:extLst>
          </p:cNvPr>
          <p:cNvSpPr>
            <a:spLocks noGrp="1"/>
          </p:cNvSpPr>
          <p:nvPr>
            <p:ph type="sldNum" sz="quarter" idx="12"/>
          </p:nvPr>
        </p:nvSpPr>
        <p:spPr/>
        <p:txBody>
          <a:bodyPr/>
          <a:lstStyle/>
          <a:p>
            <a:fld id="{4FAB73BC-B049-4115-A692-8D63A059BFB8}" type="slidenum">
              <a:rPr lang="en-US" smtClean="0"/>
              <a:t>13</a:t>
            </a:fld>
            <a:endParaRPr lang="en-US"/>
          </a:p>
        </p:txBody>
      </p:sp>
    </p:spTree>
    <p:extLst>
      <p:ext uri="{BB962C8B-B14F-4D97-AF65-F5344CB8AC3E}">
        <p14:creationId xmlns:p14="http://schemas.microsoft.com/office/powerpoint/2010/main" val="3998797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3" grpId="0"/>
      <p:bldP spid="11" grpId="0"/>
      <p:bldP spid="1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F2E49-FB8C-8EC4-9FE6-DCDA188EC851}"/>
              </a:ext>
            </a:extLst>
          </p:cNvPr>
          <p:cNvSpPr>
            <a:spLocks noGrp="1"/>
          </p:cNvSpPr>
          <p:nvPr>
            <p:ph type="title"/>
          </p:nvPr>
        </p:nvSpPr>
        <p:spPr/>
        <p:txBody>
          <a:bodyPr/>
          <a:lstStyle/>
          <a:p>
            <a:r>
              <a:rPr lang="en-US" dirty="0"/>
              <a:t>Type-casting</a:t>
            </a:r>
          </a:p>
        </p:txBody>
      </p:sp>
      <p:sp>
        <p:nvSpPr>
          <p:cNvPr id="6" name="Content Placeholder 5">
            <a:extLst>
              <a:ext uri="{FF2B5EF4-FFF2-40B4-BE49-F238E27FC236}">
                <a16:creationId xmlns:a16="http://schemas.microsoft.com/office/drawing/2014/main" id="{C8288CA6-8F0B-5A8A-F8F4-4F3D240AC80D}"/>
              </a:ext>
            </a:extLst>
          </p:cNvPr>
          <p:cNvSpPr>
            <a:spLocks noGrp="1"/>
          </p:cNvSpPr>
          <p:nvPr>
            <p:ph sz="half" idx="1"/>
          </p:nvPr>
        </p:nvSpPr>
        <p:spPr>
          <a:xfrm>
            <a:off x="965200" y="2057399"/>
            <a:ext cx="5302411" cy="4023360"/>
          </a:xfrm>
        </p:spPr>
        <p:txBody>
          <a:bodyPr>
            <a:noAutofit/>
          </a:bodyPr>
          <a:lstStyle/>
          <a:p>
            <a:pPr marL="45720" indent="0">
              <a:buNone/>
            </a:pPr>
            <a:r>
              <a:rPr lang="en-US" b="1" dirty="0"/>
              <a:t>Convert one type to another</a:t>
            </a:r>
          </a:p>
          <a:p>
            <a:pPr fontAlgn="base"/>
            <a:r>
              <a:rPr lang="en-US" b="1" dirty="0"/>
              <a:t>Syntax: </a:t>
            </a:r>
            <a:r>
              <a:rPr lang="en-US" b="1" dirty="0">
                <a:latin typeface="Cascadia Code SemiBold" panose="020B0609020000020004" pitchFamily="49" charset="0"/>
                <a:ea typeface="Cascadia Code SemiBold" panose="020B0609020000020004" pitchFamily="49" charset="0"/>
                <a:cs typeface="Cascadia Code SemiBold" panose="020B0609020000020004" pitchFamily="49" charset="0"/>
              </a:rPr>
              <a:t>(t)e</a:t>
            </a:r>
            <a:r>
              <a:rPr lang="en-US" b="1" dirty="0"/>
              <a:t> where </a:t>
            </a:r>
            <a:r>
              <a:rPr lang="en-US" b="1" dirty="0">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b="1" dirty="0"/>
              <a:t> is a type and </a:t>
            </a:r>
            <a:r>
              <a:rPr lang="en-US" b="1" dirty="0">
                <a:latin typeface="Cascadia Code SemiBold" panose="020B0609020000020004" pitchFamily="49" charset="0"/>
                <a:ea typeface="Cascadia Code SemiBold" panose="020B0609020000020004" pitchFamily="49" charset="0"/>
                <a:cs typeface="Cascadia Code SemiBold" panose="020B0609020000020004" pitchFamily="49" charset="0"/>
              </a:rPr>
              <a:t>e</a:t>
            </a:r>
            <a:r>
              <a:rPr lang="en-US" b="1" dirty="0"/>
              <a:t> is an expression (same as Java)</a:t>
            </a:r>
            <a:endParaRPr lang="en-US" dirty="0"/>
          </a:p>
          <a:p>
            <a:pPr fontAlgn="base"/>
            <a:r>
              <a:rPr lang="en-US" b="1" dirty="0"/>
              <a:t>If e is a numeric type and t is a numeric type, this is a conversion</a:t>
            </a:r>
          </a:p>
          <a:p>
            <a:pPr lvl="1" fontAlgn="base"/>
            <a:r>
              <a:rPr lang="en-US" b="1" dirty="0"/>
              <a:t>To wider type, get same value</a:t>
            </a:r>
          </a:p>
          <a:p>
            <a:pPr lvl="1" fontAlgn="base"/>
            <a:r>
              <a:rPr lang="en-US" b="1" dirty="0"/>
              <a:t>To narrower type, may not (will get mod)</a:t>
            </a:r>
          </a:p>
          <a:p>
            <a:pPr lvl="1" fontAlgn="base"/>
            <a:r>
              <a:rPr lang="en-US" b="1" dirty="0"/>
              <a:t>From floating-point to integer, will round (may overflow)</a:t>
            </a:r>
          </a:p>
          <a:p>
            <a:pPr lvl="1" fontAlgn="base"/>
            <a:r>
              <a:rPr lang="en-US" b="1" dirty="0"/>
              <a:t>From integer to floating-point, may round (but int to double is exact on most machines)</a:t>
            </a:r>
          </a:p>
        </p:txBody>
      </p:sp>
      <p:sp>
        <p:nvSpPr>
          <p:cNvPr id="7" name="Content Placeholder 6">
            <a:extLst>
              <a:ext uri="{FF2B5EF4-FFF2-40B4-BE49-F238E27FC236}">
                <a16:creationId xmlns:a16="http://schemas.microsoft.com/office/drawing/2014/main" id="{B7671C4C-5A38-EB8A-FEAD-9F547349C247}"/>
              </a:ext>
            </a:extLst>
          </p:cNvPr>
          <p:cNvSpPr>
            <a:spLocks noGrp="1"/>
          </p:cNvSpPr>
          <p:nvPr>
            <p:ph sz="half" idx="2"/>
          </p:nvPr>
        </p:nvSpPr>
        <p:spPr>
          <a:xfrm>
            <a:off x="6267611" y="2057400"/>
            <a:ext cx="5643651" cy="4023360"/>
          </a:xfrm>
          <a:solidFill>
            <a:schemeClr val="tx1">
              <a:lumMod val="75000"/>
            </a:schemeClr>
          </a:solidFill>
        </p:spPr>
        <p:txBody>
          <a:bodyPr>
            <a:normAutofit/>
          </a:bodyPr>
          <a:lstStyle/>
          <a:p>
            <a:pPr>
              <a:lnSpc>
                <a:spcPct val="120000"/>
              </a:lnSpc>
              <a:spcBef>
                <a:spcPts val="200"/>
              </a:spcBef>
              <a:spcAft>
                <a:spcPts val="200"/>
              </a:spcAft>
              <a:buNone/>
            </a:pPr>
            <a:r>
              <a:rPr lang="en-US" b="0" dirty="0">
                <a:solidFill>
                  <a:srgbClr val="DCDCAA"/>
                </a:solidFill>
                <a:effectLst/>
                <a:latin typeface="Consolas" panose="020B0609020204030204" pitchFamily="49" charset="0"/>
              </a:rPr>
              <a:t>main</a:t>
            </a:r>
            <a:r>
              <a:rPr lang="en-US" b="0" dirty="0">
                <a:solidFill>
                  <a:srgbClr val="FFFFFF"/>
                </a:solidFill>
                <a:effectLst/>
                <a:latin typeface="Consolas" panose="020B0609020204030204" pitchFamily="49" charset="0"/>
              </a:rPr>
              <a:t>() {</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sum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17</a:t>
            </a:r>
            <a:r>
              <a:rPr lang="en-US" b="0" dirty="0">
                <a:solidFill>
                  <a:srgbClr val="FFFFFF"/>
                </a:solidFill>
                <a:effectLst/>
                <a:latin typeface="Consolas" panose="020B0609020204030204" pitchFamily="49" charset="0"/>
              </a:rPr>
              <a:t>, count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5</a:t>
            </a:r>
            <a:r>
              <a:rPr lang="en-US" b="0" dirty="0">
                <a:solidFill>
                  <a:srgbClr val="FFFFFF"/>
                </a:solidFill>
                <a:effectLst/>
                <a:latin typeface="Consolas" panose="020B0609020204030204" pitchFamily="49" charset="0"/>
              </a:rPr>
              <a:t>;</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double</a:t>
            </a:r>
            <a:r>
              <a:rPr lang="en-US" b="0" dirty="0">
                <a:solidFill>
                  <a:srgbClr val="FFFFFF"/>
                </a:solidFill>
                <a:effectLst/>
                <a:latin typeface="Consolas" panose="020B0609020204030204" pitchFamily="49" charset="0"/>
              </a:rPr>
              <a:t> mean;</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mean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double</a:t>
            </a:r>
            <a:r>
              <a:rPr lang="en-US" b="0" dirty="0">
                <a:solidFill>
                  <a:srgbClr val="FFFFFF"/>
                </a:solidFill>
                <a:effectLst/>
                <a:latin typeface="Consolas" panose="020B0609020204030204" pitchFamily="49" charset="0"/>
              </a:rPr>
              <a:t>) sum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count;</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a:t>
            </a:r>
            <a:r>
              <a:rPr lang="en-US" b="0" dirty="0" err="1">
                <a:solidFill>
                  <a:srgbClr val="DCDCAA"/>
                </a:solidFill>
                <a:effectLst/>
                <a:latin typeface="Consolas" panose="020B0609020204030204" pitchFamily="49" charset="0"/>
              </a:rPr>
              <a:t>printf</a:t>
            </a:r>
            <a:r>
              <a:rPr lang="en-US" b="0" dirty="0">
                <a:solidFill>
                  <a:srgbClr val="FFFFFF"/>
                </a:solidFill>
                <a:effectLst/>
                <a:latin typeface="Consolas" panose="020B0609020204030204" pitchFamily="49" charset="0"/>
              </a:rPr>
              <a:t>(</a:t>
            </a:r>
            <a:r>
              <a:rPr lang="en-US" b="0" dirty="0">
                <a:solidFill>
                  <a:srgbClr val="CE9178"/>
                </a:solidFill>
                <a:effectLst/>
                <a:latin typeface="Consolas" panose="020B0609020204030204" pitchFamily="49" charset="0"/>
              </a:rPr>
              <a:t>“Mean </a:t>
            </a:r>
            <a:r>
              <a:rPr lang="en-US" b="0" dirty="0" err="1">
                <a:solidFill>
                  <a:srgbClr val="CE9178"/>
                </a:solidFill>
                <a:effectLst/>
                <a:latin typeface="Consolas" panose="020B0609020204030204" pitchFamily="49" charset="0"/>
              </a:rPr>
              <a:t>val</a:t>
            </a:r>
            <a:r>
              <a:rPr lang="en-US" b="0" dirty="0">
                <a:solidFill>
                  <a:srgbClr val="CE9178"/>
                </a:solidFill>
                <a:effectLst/>
                <a:latin typeface="Consolas" panose="020B0609020204030204" pitchFamily="49" charset="0"/>
              </a:rPr>
              <a:t>: %f</a:t>
            </a:r>
            <a:r>
              <a:rPr lang="en-US" b="0" dirty="0">
                <a:solidFill>
                  <a:srgbClr val="569CD6"/>
                </a:solidFill>
                <a:effectLst/>
                <a:latin typeface="Consolas" panose="020B0609020204030204" pitchFamily="49" charset="0"/>
              </a:rPr>
              <a:t>\n</a:t>
            </a:r>
            <a:r>
              <a:rPr lang="en-US" b="0" dirty="0">
                <a:solidFill>
                  <a:srgbClr val="CE9178"/>
                </a:solidFill>
                <a:effectLst/>
                <a:latin typeface="Consolas" panose="020B0609020204030204" pitchFamily="49" charset="0"/>
              </a:rPr>
              <a:t>"</a:t>
            </a:r>
            <a:r>
              <a:rPr lang="en-US" b="0" dirty="0">
                <a:solidFill>
                  <a:srgbClr val="FFFFFF"/>
                </a:solidFill>
                <a:effectLst/>
                <a:latin typeface="Consolas" panose="020B0609020204030204" pitchFamily="49" charset="0"/>
              </a:rPr>
              <a:t>, mean );</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a:t>
            </a:r>
          </a:p>
        </p:txBody>
      </p:sp>
      <p:sp>
        <p:nvSpPr>
          <p:cNvPr id="4" name="Footer Placeholder 3">
            <a:extLst>
              <a:ext uri="{FF2B5EF4-FFF2-40B4-BE49-F238E27FC236}">
                <a16:creationId xmlns:a16="http://schemas.microsoft.com/office/drawing/2014/main" id="{7BC04EED-F8D4-0756-62C8-AABA7C7C2C11}"/>
              </a:ext>
            </a:extLst>
          </p:cNvPr>
          <p:cNvSpPr>
            <a:spLocks noGrp="1"/>
          </p:cNvSpPr>
          <p:nvPr>
            <p:ph type="ftr" sz="quarter" idx="11"/>
          </p:nvPr>
        </p:nvSpPr>
        <p:spPr/>
        <p:txBody>
          <a:bodyPr/>
          <a:lstStyle/>
          <a:p>
            <a:r>
              <a:rPr lang="fr-FR"/>
              <a:t>CSE 374 SP26  Lecture C Intro, Professor Hazen</a:t>
            </a:r>
            <a:endParaRPr lang="en-US"/>
          </a:p>
        </p:txBody>
      </p:sp>
      <p:sp>
        <p:nvSpPr>
          <p:cNvPr id="5" name="Slide Number Placeholder 4">
            <a:extLst>
              <a:ext uri="{FF2B5EF4-FFF2-40B4-BE49-F238E27FC236}">
                <a16:creationId xmlns:a16="http://schemas.microsoft.com/office/drawing/2014/main" id="{88A049B2-8160-C860-E852-04A0FAC8BC2D}"/>
              </a:ext>
            </a:extLst>
          </p:cNvPr>
          <p:cNvSpPr>
            <a:spLocks noGrp="1"/>
          </p:cNvSpPr>
          <p:nvPr>
            <p:ph type="sldNum" sz="quarter" idx="12"/>
          </p:nvPr>
        </p:nvSpPr>
        <p:spPr/>
        <p:txBody>
          <a:bodyPr/>
          <a:lstStyle/>
          <a:p>
            <a:fld id="{4FAB73BC-B049-4115-A692-8D63A059BFB8}" type="slidenum">
              <a:rPr lang="en-US" smtClean="0"/>
              <a:t>14</a:t>
            </a:fld>
            <a:endParaRPr lang="en-US"/>
          </a:p>
        </p:txBody>
      </p:sp>
    </p:spTree>
    <p:extLst>
      <p:ext uri="{BB962C8B-B14F-4D97-AF65-F5344CB8AC3E}">
        <p14:creationId xmlns:p14="http://schemas.microsoft.com/office/powerpoint/2010/main" val="13038668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31D57-BC58-924D-E192-ECFAF711C838}"/>
              </a:ext>
            </a:extLst>
          </p:cNvPr>
          <p:cNvSpPr>
            <a:spLocks noGrp="1"/>
          </p:cNvSpPr>
          <p:nvPr>
            <p:ph type="title"/>
          </p:nvPr>
        </p:nvSpPr>
        <p:spPr/>
        <p:txBody>
          <a:bodyPr/>
          <a:lstStyle/>
          <a:p>
            <a:r>
              <a:rPr lang="en-US" dirty="0"/>
              <a:t>C:  ‘int’ and ‘unsigned’</a:t>
            </a:r>
          </a:p>
        </p:txBody>
      </p:sp>
      <p:sp>
        <p:nvSpPr>
          <p:cNvPr id="3" name="Content Placeholder 2">
            <a:extLst>
              <a:ext uri="{FF2B5EF4-FFF2-40B4-BE49-F238E27FC236}">
                <a16:creationId xmlns:a16="http://schemas.microsoft.com/office/drawing/2014/main" id="{4F6931FA-2FC1-F06E-52DD-7F9A859F637A}"/>
              </a:ext>
            </a:extLst>
          </p:cNvPr>
          <p:cNvSpPr>
            <a:spLocks noGrp="1"/>
          </p:cNvSpPr>
          <p:nvPr>
            <p:ph sz="half" idx="1"/>
          </p:nvPr>
        </p:nvSpPr>
        <p:spPr/>
        <p:txBody>
          <a:bodyPr>
            <a:normAutofit fontScale="92500" lnSpcReduction="10000"/>
          </a:bodyPr>
          <a:lstStyle/>
          <a:p>
            <a:pPr marL="45720" indent="0">
              <a:buNone/>
            </a:pPr>
            <a:r>
              <a:rPr lang="en-US" b="1" dirty="0">
                <a:solidFill>
                  <a:schemeClr val="accent2">
                    <a:lumMod val="50000"/>
                  </a:schemeClr>
                </a:solidFill>
                <a:latin typeface="Cascadia Code" panose="020B0609020000020004" pitchFamily="49" charset="0"/>
                <a:ea typeface="Cascadia Code" panose="020B0609020000020004" pitchFamily="49" charset="0"/>
                <a:cs typeface="Cascadia Code" panose="020B0609020000020004" pitchFamily="49" charset="0"/>
              </a:rPr>
              <a:t>int </a:t>
            </a:r>
            <a:r>
              <a:rPr lang="en-US" b="1" dirty="0" err="1">
                <a:solidFill>
                  <a:schemeClr val="accent2">
                    <a:lumMod val="50000"/>
                  </a:schemeClr>
                </a:solidFill>
                <a:latin typeface="Cascadia Code" panose="020B0609020000020004" pitchFamily="49" charset="0"/>
                <a:ea typeface="Cascadia Code" panose="020B0609020000020004" pitchFamily="49" charset="0"/>
                <a:cs typeface="Cascadia Code" panose="020B0609020000020004" pitchFamily="49" charset="0"/>
              </a:rPr>
              <a:t>tx</a:t>
            </a:r>
            <a:r>
              <a:rPr lang="en-US" b="1" dirty="0">
                <a:solidFill>
                  <a:schemeClr val="accent2">
                    <a:lumMod val="50000"/>
                  </a:schemeClr>
                </a:solidFill>
                <a:latin typeface="Cascadia Code" panose="020B0609020000020004" pitchFamily="49" charset="0"/>
                <a:ea typeface="Cascadia Code" panose="020B0609020000020004" pitchFamily="49" charset="0"/>
                <a:cs typeface="Cascadia Code" panose="020B0609020000020004" pitchFamily="49" charset="0"/>
              </a:rPr>
              <a:t>, ty;  </a:t>
            </a:r>
            <a:br>
              <a:rPr lang="en-US" b="1" dirty="0">
                <a:latin typeface="Cascadia Code" panose="020B0609020000020004" pitchFamily="49" charset="0"/>
                <a:ea typeface="Cascadia Code" panose="020B0609020000020004" pitchFamily="49" charset="0"/>
                <a:cs typeface="Cascadia Code" panose="020B0609020000020004" pitchFamily="49" charset="0"/>
              </a:rPr>
            </a:br>
            <a:r>
              <a:rPr lang="en-US" b="1" dirty="0">
                <a:solidFill>
                  <a:schemeClr val="accent6">
                    <a:lumMod val="50000"/>
                  </a:schemeClr>
                </a:solidFill>
                <a:latin typeface="Cascadia Code" panose="020B0609020000020004" pitchFamily="49" charset="0"/>
                <a:ea typeface="Cascadia Code" panose="020B0609020000020004" pitchFamily="49" charset="0"/>
                <a:cs typeface="Cascadia Code" panose="020B0609020000020004" pitchFamily="49" charset="0"/>
              </a:rPr>
              <a:t>unsigned </a:t>
            </a:r>
            <a:r>
              <a:rPr lang="en-US" b="1" dirty="0" err="1">
                <a:solidFill>
                  <a:schemeClr val="accent6">
                    <a:lumMod val="50000"/>
                  </a:schemeClr>
                </a:solidFill>
                <a:latin typeface="Cascadia Code" panose="020B0609020000020004" pitchFamily="49" charset="0"/>
                <a:ea typeface="Cascadia Code" panose="020B0609020000020004" pitchFamily="49" charset="0"/>
                <a:cs typeface="Cascadia Code" panose="020B0609020000020004" pitchFamily="49" charset="0"/>
              </a:rPr>
              <a:t>ux</a:t>
            </a:r>
            <a:r>
              <a:rPr lang="en-US" b="1" dirty="0">
                <a:solidFill>
                  <a:schemeClr val="accent6">
                    <a:lumMod val="50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b="1" dirty="0" err="1">
                <a:solidFill>
                  <a:schemeClr val="accent6">
                    <a:lumMod val="50000"/>
                  </a:schemeClr>
                </a:solidFill>
                <a:latin typeface="Cascadia Code" panose="020B0609020000020004" pitchFamily="49" charset="0"/>
                <a:ea typeface="Cascadia Code" panose="020B0609020000020004" pitchFamily="49" charset="0"/>
                <a:cs typeface="Cascadia Code" panose="020B0609020000020004" pitchFamily="49" charset="0"/>
              </a:rPr>
              <a:t>uy</a:t>
            </a:r>
            <a:r>
              <a:rPr lang="en-US" b="1" dirty="0">
                <a:solidFill>
                  <a:schemeClr val="accent6">
                    <a:lumMod val="50000"/>
                  </a:schemeClr>
                </a:solidFill>
                <a:latin typeface="Cascadia Code" panose="020B0609020000020004" pitchFamily="49" charset="0"/>
                <a:ea typeface="Cascadia Code" panose="020B0609020000020004" pitchFamily="49" charset="0"/>
                <a:cs typeface="Cascadia Code" panose="020B0609020000020004" pitchFamily="49" charset="0"/>
              </a:rPr>
              <a:t>;</a:t>
            </a:r>
            <a:r>
              <a:rPr lang="en-US" b="1" dirty="0">
                <a:solidFill>
                  <a:schemeClr val="accent6">
                    <a:lumMod val="50000"/>
                  </a:schemeClr>
                </a:solidFill>
              </a:rPr>
              <a:t>  </a:t>
            </a:r>
            <a:endParaRPr lang="en-US" dirty="0">
              <a:solidFill>
                <a:schemeClr val="accent6">
                  <a:lumMod val="50000"/>
                </a:schemeClr>
              </a:solidFill>
            </a:endParaRPr>
          </a:p>
          <a:p>
            <a:r>
              <a:rPr lang="en-US" dirty="0"/>
              <a:t>Explicit casting between signed &amp; unsigned:  </a:t>
            </a:r>
            <a:br>
              <a:rPr lang="en-US" dirty="0"/>
            </a:br>
            <a:r>
              <a:rPr lang="en-US" b="1" dirty="0" err="1">
                <a:solidFill>
                  <a:schemeClr val="accent2">
                    <a:lumMod val="50000"/>
                  </a:schemeClr>
                </a:solidFill>
                <a:latin typeface="Cascadia Code" panose="020B0609020000020004" pitchFamily="49" charset="0"/>
                <a:ea typeface="Cascadia Code" panose="020B0609020000020004" pitchFamily="49" charset="0"/>
                <a:cs typeface="Cascadia Code" panose="020B0609020000020004" pitchFamily="49" charset="0"/>
              </a:rPr>
              <a:t>tx</a:t>
            </a:r>
            <a:r>
              <a:rPr lang="en-US" b="1" dirty="0">
                <a:solidFill>
                  <a:schemeClr val="accent2">
                    <a:lumMod val="50000"/>
                  </a:schemeClr>
                </a:solidFill>
                <a:latin typeface="Cascadia Code" panose="020B0609020000020004" pitchFamily="49" charset="0"/>
                <a:ea typeface="Cascadia Code" panose="020B0609020000020004" pitchFamily="49" charset="0"/>
                <a:cs typeface="Cascadia Code" panose="020B0609020000020004" pitchFamily="49" charset="0"/>
              </a:rPr>
              <a:t> = (int) </a:t>
            </a:r>
            <a:r>
              <a:rPr lang="en-US" b="1" dirty="0" err="1">
                <a:solidFill>
                  <a:schemeClr val="accent6">
                    <a:lumMod val="50000"/>
                  </a:schemeClr>
                </a:solidFill>
                <a:latin typeface="Cascadia Code" panose="020B0609020000020004" pitchFamily="49" charset="0"/>
                <a:ea typeface="Cascadia Code" panose="020B0609020000020004" pitchFamily="49" charset="0"/>
                <a:cs typeface="Cascadia Code" panose="020B0609020000020004" pitchFamily="49" charset="0"/>
              </a:rPr>
              <a:t>ux</a:t>
            </a:r>
            <a:r>
              <a:rPr lang="en-US" b="1" dirty="0">
                <a:solidFill>
                  <a:schemeClr val="accent6">
                    <a:lumMod val="50000"/>
                  </a:schemeClr>
                </a:solidFill>
                <a:latin typeface="Cascadia Code" panose="020B0609020000020004" pitchFamily="49" charset="0"/>
                <a:ea typeface="Cascadia Code" panose="020B0609020000020004" pitchFamily="49" charset="0"/>
                <a:cs typeface="Cascadia Code" panose="020B0609020000020004" pitchFamily="49" charset="0"/>
              </a:rPr>
              <a:t>;</a:t>
            </a:r>
            <a:r>
              <a:rPr lang="en-US" b="1" dirty="0">
                <a:latin typeface="Cascadia Code" panose="020B0609020000020004" pitchFamily="49" charset="0"/>
                <a:ea typeface="Cascadia Code" panose="020B0609020000020004" pitchFamily="49" charset="0"/>
                <a:cs typeface="Cascadia Code" panose="020B0609020000020004" pitchFamily="49" charset="0"/>
              </a:rPr>
              <a:t>  </a:t>
            </a:r>
            <a:br>
              <a:rPr lang="en-US" b="1" dirty="0">
                <a:latin typeface="Cascadia Code" panose="020B0609020000020004" pitchFamily="49" charset="0"/>
                <a:ea typeface="Cascadia Code" panose="020B0609020000020004" pitchFamily="49" charset="0"/>
                <a:cs typeface="Cascadia Code" panose="020B0609020000020004" pitchFamily="49" charset="0"/>
              </a:rPr>
            </a:br>
            <a:r>
              <a:rPr lang="en-US" b="1" dirty="0" err="1">
                <a:solidFill>
                  <a:schemeClr val="accent6">
                    <a:lumMod val="50000"/>
                  </a:schemeClr>
                </a:solidFill>
                <a:latin typeface="Cascadia Code" panose="020B0609020000020004" pitchFamily="49" charset="0"/>
                <a:ea typeface="Cascadia Code" panose="020B0609020000020004" pitchFamily="49" charset="0"/>
                <a:cs typeface="Cascadia Code" panose="020B0609020000020004" pitchFamily="49" charset="0"/>
              </a:rPr>
              <a:t>uy</a:t>
            </a:r>
            <a:r>
              <a:rPr lang="en-US" b="1" dirty="0">
                <a:solidFill>
                  <a:schemeClr val="accent6">
                    <a:lumMod val="50000"/>
                  </a:schemeClr>
                </a:solidFill>
                <a:latin typeface="Cascadia Code" panose="020B0609020000020004" pitchFamily="49" charset="0"/>
                <a:ea typeface="Cascadia Code" panose="020B0609020000020004" pitchFamily="49" charset="0"/>
                <a:cs typeface="Cascadia Code" panose="020B0609020000020004" pitchFamily="49" charset="0"/>
              </a:rPr>
              <a:t> = (unsigned) </a:t>
            </a:r>
            <a:r>
              <a:rPr lang="en-US" b="1" dirty="0">
                <a:solidFill>
                  <a:schemeClr val="accent2">
                    <a:lumMod val="50000"/>
                  </a:schemeClr>
                </a:solidFill>
                <a:latin typeface="Cascadia Code" panose="020B0609020000020004" pitchFamily="49" charset="0"/>
                <a:ea typeface="Cascadia Code" panose="020B0609020000020004" pitchFamily="49" charset="0"/>
                <a:cs typeface="Cascadia Code" panose="020B0609020000020004" pitchFamily="49" charset="0"/>
              </a:rPr>
              <a:t>ty;</a:t>
            </a:r>
            <a:r>
              <a:rPr lang="en-US" b="1" dirty="0">
                <a:latin typeface="Cascadia Code" panose="020B0609020000020004" pitchFamily="49" charset="0"/>
                <a:ea typeface="Cascadia Code" panose="020B0609020000020004" pitchFamily="49" charset="0"/>
                <a:cs typeface="Cascadia Code" panose="020B0609020000020004" pitchFamily="49" charset="0"/>
              </a:rPr>
              <a:t>  </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r>
              <a:rPr lang="en-US" dirty="0"/>
              <a:t>Implicit casting also occurs via assignments and function calls:  </a:t>
            </a:r>
            <a:br>
              <a:rPr lang="en-US" dirty="0"/>
            </a:br>
            <a:r>
              <a:rPr lang="en-US" b="1" dirty="0" err="1">
                <a:solidFill>
                  <a:schemeClr val="accent2">
                    <a:lumMod val="50000"/>
                  </a:schemeClr>
                </a:solidFill>
                <a:latin typeface="Cascadia Code" panose="020B0609020000020004" pitchFamily="49" charset="0"/>
                <a:ea typeface="Cascadia Code" panose="020B0609020000020004" pitchFamily="49" charset="0"/>
                <a:cs typeface="Cascadia Code" panose="020B0609020000020004" pitchFamily="49" charset="0"/>
              </a:rPr>
              <a:t>tx</a:t>
            </a:r>
            <a:r>
              <a:rPr lang="en-US" b="1" dirty="0">
                <a:latin typeface="Cascadia Code" panose="020B0609020000020004" pitchFamily="49" charset="0"/>
                <a:ea typeface="Cascadia Code" panose="020B0609020000020004" pitchFamily="49" charset="0"/>
                <a:cs typeface="Cascadia Code" panose="020B0609020000020004" pitchFamily="49" charset="0"/>
              </a:rPr>
              <a:t> </a:t>
            </a:r>
            <a:r>
              <a:rPr lang="en-US" b="1" dirty="0">
                <a:solidFill>
                  <a:schemeClr val="accent2">
                    <a:lumMod val="50000"/>
                  </a:schemeClr>
                </a:solidFill>
                <a:latin typeface="Cascadia Code" panose="020B0609020000020004" pitchFamily="49" charset="0"/>
                <a:ea typeface="Cascadia Code" panose="020B0609020000020004" pitchFamily="49" charset="0"/>
                <a:cs typeface="Cascadia Code" panose="020B0609020000020004" pitchFamily="49" charset="0"/>
              </a:rPr>
              <a:t>=</a:t>
            </a:r>
            <a:r>
              <a:rPr lang="en-US" b="1" dirty="0">
                <a:solidFill>
                  <a:schemeClr val="accent6">
                    <a:lumMod val="50000"/>
                  </a:schemeClr>
                </a:solidFill>
                <a:latin typeface="Cascadia Code" panose="020B0609020000020004" pitchFamily="49" charset="0"/>
                <a:ea typeface="Cascadia Code" panose="020B0609020000020004" pitchFamily="49" charset="0"/>
                <a:cs typeface="Cascadia Code" panose="020B0609020000020004" pitchFamily="49" charset="0"/>
              </a:rPr>
              <a:t> </a:t>
            </a:r>
            <a:r>
              <a:rPr lang="en-US" b="1" dirty="0" err="1">
                <a:solidFill>
                  <a:schemeClr val="accent6">
                    <a:lumMod val="50000"/>
                  </a:schemeClr>
                </a:solidFill>
                <a:latin typeface="Cascadia Code" panose="020B0609020000020004" pitchFamily="49" charset="0"/>
                <a:ea typeface="Cascadia Code" panose="020B0609020000020004" pitchFamily="49" charset="0"/>
                <a:cs typeface="Cascadia Code" panose="020B0609020000020004" pitchFamily="49" charset="0"/>
              </a:rPr>
              <a:t>ux</a:t>
            </a:r>
            <a:r>
              <a:rPr lang="en-US" b="1" dirty="0">
                <a:solidFill>
                  <a:schemeClr val="accent6">
                    <a:lumMod val="50000"/>
                  </a:schemeClr>
                </a:solidFill>
                <a:latin typeface="Cascadia Code" panose="020B0609020000020004" pitchFamily="49" charset="0"/>
                <a:ea typeface="Cascadia Code" panose="020B0609020000020004" pitchFamily="49" charset="0"/>
                <a:cs typeface="Cascadia Code" panose="020B0609020000020004" pitchFamily="49" charset="0"/>
              </a:rPr>
              <a:t>;  </a:t>
            </a:r>
            <a:br>
              <a:rPr lang="en-US" b="1" dirty="0">
                <a:latin typeface="Cascadia Code" panose="020B0609020000020004" pitchFamily="49" charset="0"/>
                <a:ea typeface="Cascadia Code" panose="020B0609020000020004" pitchFamily="49" charset="0"/>
                <a:cs typeface="Cascadia Code" panose="020B0609020000020004" pitchFamily="49" charset="0"/>
              </a:rPr>
            </a:br>
            <a:r>
              <a:rPr lang="en-US" b="1" dirty="0" err="1">
                <a:solidFill>
                  <a:schemeClr val="accent6">
                    <a:lumMod val="50000"/>
                  </a:schemeClr>
                </a:solidFill>
                <a:latin typeface="Cascadia Code" panose="020B0609020000020004" pitchFamily="49" charset="0"/>
                <a:ea typeface="Cascadia Code" panose="020B0609020000020004" pitchFamily="49" charset="0"/>
                <a:cs typeface="Cascadia Code" panose="020B0609020000020004" pitchFamily="49" charset="0"/>
              </a:rPr>
              <a:t>uy</a:t>
            </a:r>
            <a:r>
              <a:rPr lang="en-US" b="1" dirty="0">
                <a:latin typeface="Cascadia Code" panose="020B0609020000020004" pitchFamily="49" charset="0"/>
                <a:ea typeface="Cascadia Code" panose="020B0609020000020004" pitchFamily="49" charset="0"/>
                <a:cs typeface="Cascadia Code" panose="020B0609020000020004" pitchFamily="49" charset="0"/>
              </a:rPr>
              <a:t> </a:t>
            </a:r>
            <a:r>
              <a:rPr lang="en-US" b="1" dirty="0">
                <a:solidFill>
                  <a:schemeClr val="accent6">
                    <a:lumMod val="50000"/>
                  </a:schemeClr>
                </a:solidFill>
                <a:latin typeface="Cascadia Code" panose="020B0609020000020004" pitchFamily="49" charset="0"/>
                <a:ea typeface="Cascadia Code" panose="020B0609020000020004" pitchFamily="49" charset="0"/>
                <a:cs typeface="Cascadia Code" panose="020B0609020000020004" pitchFamily="49" charset="0"/>
              </a:rPr>
              <a:t>=</a:t>
            </a:r>
            <a:r>
              <a:rPr lang="en-US" b="1" dirty="0">
                <a:latin typeface="Cascadia Code" panose="020B0609020000020004" pitchFamily="49" charset="0"/>
                <a:ea typeface="Cascadia Code" panose="020B0609020000020004" pitchFamily="49" charset="0"/>
                <a:cs typeface="Cascadia Code" panose="020B0609020000020004" pitchFamily="49" charset="0"/>
              </a:rPr>
              <a:t> </a:t>
            </a:r>
            <a:r>
              <a:rPr lang="en-US" b="1" dirty="0">
                <a:solidFill>
                  <a:schemeClr val="accent2">
                    <a:lumMod val="50000"/>
                  </a:schemeClr>
                </a:solidFill>
                <a:latin typeface="Cascadia Code" panose="020B0609020000020004" pitchFamily="49" charset="0"/>
                <a:ea typeface="Cascadia Code" panose="020B0609020000020004" pitchFamily="49" charset="0"/>
                <a:cs typeface="Cascadia Code" panose="020B0609020000020004" pitchFamily="49" charset="0"/>
              </a:rPr>
              <a:t>ty;</a:t>
            </a:r>
            <a:r>
              <a:rPr lang="en-US" b="1" dirty="0">
                <a:latin typeface="Cascadia Code" panose="020B0609020000020004" pitchFamily="49" charset="0"/>
                <a:ea typeface="Cascadia Code" panose="020B0609020000020004" pitchFamily="49" charset="0"/>
                <a:cs typeface="Cascadia Code" panose="020B0609020000020004" pitchFamily="49" charset="0"/>
              </a:rPr>
              <a:t>  </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r>
              <a:rPr lang="en-US" dirty="0"/>
              <a:t>The </a:t>
            </a:r>
            <a:r>
              <a:rPr lang="en-US" dirty="0" err="1"/>
              <a:t>gcc</a:t>
            </a:r>
            <a:r>
              <a:rPr lang="en-US" dirty="0"/>
              <a:t> flag </a:t>
            </a:r>
            <a:r>
              <a:rPr lang="en-US" dirty="0">
                <a:latin typeface="Cascadia Code" panose="020B0609020000020004" pitchFamily="49" charset="0"/>
                <a:ea typeface="Cascadia Code" panose="020B0609020000020004" pitchFamily="49" charset="0"/>
                <a:cs typeface="Cascadia Code" panose="020B0609020000020004" pitchFamily="49" charset="0"/>
              </a:rPr>
              <a:t>-</a:t>
            </a:r>
            <a:r>
              <a:rPr lang="en-US" dirty="0" err="1">
                <a:latin typeface="Cascadia Code" panose="020B0609020000020004" pitchFamily="49" charset="0"/>
                <a:ea typeface="Cascadia Code" panose="020B0609020000020004" pitchFamily="49" charset="0"/>
                <a:cs typeface="Cascadia Code" panose="020B0609020000020004" pitchFamily="49" charset="0"/>
              </a:rPr>
              <a:t>Wsign</a:t>
            </a:r>
            <a:r>
              <a:rPr lang="en-US" dirty="0">
                <a:latin typeface="Cascadia Code" panose="020B0609020000020004" pitchFamily="49" charset="0"/>
                <a:ea typeface="Cascadia Code" panose="020B0609020000020004" pitchFamily="49" charset="0"/>
                <a:cs typeface="Cascadia Code" panose="020B0609020000020004" pitchFamily="49" charset="0"/>
              </a:rPr>
              <a:t>-conversion </a:t>
            </a:r>
            <a:r>
              <a:rPr lang="en-US" dirty="0"/>
              <a:t>produces warnings for implicit casts, but </a:t>
            </a:r>
            <a:r>
              <a:rPr lang="en-US" dirty="0">
                <a:latin typeface="Cascadia Code" panose="020B0609020000020004" pitchFamily="49" charset="0"/>
                <a:ea typeface="Cascadia Code" panose="020B0609020000020004" pitchFamily="49" charset="0"/>
                <a:cs typeface="Cascadia Code" panose="020B0609020000020004" pitchFamily="49" charset="0"/>
              </a:rPr>
              <a:t>-Wall </a:t>
            </a:r>
            <a:r>
              <a:rPr lang="en-US" dirty="0"/>
              <a:t>does not!</a:t>
            </a:r>
          </a:p>
        </p:txBody>
      </p:sp>
      <p:sp>
        <p:nvSpPr>
          <p:cNvPr id="4" name="Content Placeholder 3">
            <a:extLst>
              <a:ext uri="{FF2B5EF4-FFF2-40B4-BE49-F238E27FC236}">
                <a16:creationId xmlns:a16="http://schemas.microsoft.com/office/drawing/2014/main" id="{35D8454F-7192-B20C-D9CA-80ECED870B37}"/>
              </a:ext>
            </a:extLst>
          </p:cNvPr>
          <p:cNvSpPr>
            <a:spLocks noGrp="1"/>
          </p:cNvSpPr>
          <p:nvPr>
            <p:ph sz="half" idx="2"/>
          </p:nvPr>
        </p:nvSpPr>
        <p:spPr/>
        <p:txBody>
          <a:bodyPr>
            <a:normAutofit fontScale="92500" lnSpcReduction="10000"/>
          </a:bodyPr>
          <a:lstStyle/>
          <a:p>
            <a:r>
              <a:rPr lang="en-US" dirty="0"/>
              <a:t>Explicit casting - doesn’t change underlying bits, they just get interpreted differently!  This is NOT taking the absolute value.</a:t>
            </a:r>
          </a:p>
          <a:p>
            <a:r>
              <a:rPr lang="en-US" dirty="0"/>
              <a:t>Note: C doesn’t dictate the integer representation method, the compiler does.  Casting an integer to unsigned will result in different values depending on that choice.</a:t>
            </a:r>
          </a:p>
          <a:p>
            <a:r>
              <a:rPr lang="en-US" dirty="0"/>
              <a:t>Note:  in C, constants are assumed to be signed, unless the ‘U’ suffix is used:  15U -&gt; 15 unsigned</a:t>
            </a:r>
          </a:p>
          <a:p>
            <a:pPr marL="45720" indent="0">
              <a:buNone/>
            </a:pPr>
            <a:endParaRPr lang="en-US" dirty="0"/>
          </a:p>
        </p:txBody>
      </p:sp>
      <p:sp>
        <p:nvSpPr>
          <p:cNvPr id="5" name="Footer Placeholder 4">
            <a:extLst>
              <a:ext uri="{FF2B5EF4-FFF2-40B4-BE49-F238E27FC236}">
                <a16:creationId xmlns:a16="http://schemas.microsoft.com/office/drawing/2014/main" id="{B0EE147C-9F04-7F25-4BFC-C13748382C1F}"/>
              </a:ext>
            </a:extLst>
          </p:cNvPr>
          <p:cNvSpPr>
            <a:spLocks noGrp="1"/>
          </p:cNvSpPr>
          <p:nvPr>
            <p:ph type="ftr" sz="quarter" idx="11"/>
          </p:nvPr>
        </p:nvSpPr>
        <p:spPr/>
        <p:txBody>
          <a:bodyPr/>
          <a:lstStyle/>
          <a:p>
            <a:r>
              <a:rPr lang="en-US"/>
              <a:t>CSE 374 SP26  Lecture C Memory Details, Professor Hazen</a:t>
            </a:r>
          </a:p>
        </p:txBody>
      </p:sp>
      <p:sp>
        <p:nvSpPr>
          <p:cNvPr id="6" name="Slide Number Placeholder 5">
            <a:extLst>
              <a:ext uri="{FF2B5EF4-FFF2-40B4-BE49-F238E27FC236}">
                <a16:creationId xmlns:a16="http://schemas.microsoft.com/office/drawing/2014/main" id="{6C9643AA-4FEB-A06E-4890-ACA089D5AC61}"/>
              </a:ext>
            </a:extLst>
          </p:cNvPr>
          <p:cNvSpPr>
            <a:spLocks noGrp="1"/>
          </p:cNvSpPr>
          <p:nvPr>
            <p:ph type="sldNum" sz="quarter" idx="12"/>
          </p:nvPr>
        </p:nvSpPr>
        <p:spPr/>
        <p:txBody>
          <a:bodyPr/>
          <a:lstStyle/>
          <a:p>
            <a:fld id="{4FAB73BC-B049-4115-A692-8D63A059BFB8}" type="slidenum">
              <a:rPr lang="en-US" smtClean="0"/>
              <a:t>15</a:t>
            </a:fld>
            <a:endParaRPr lang="en-US"/>
          </a:p>
        </p:txBody>
      </p:sp>
    </p:spTree>
    <p:extLst>
      <p:ext uri="{BB962C8B-B14F-4D97-AF65-F5344CB8AC3E}">
        <p14:creationId xmlns:p14="http://schemas.microsoft.com/office/powerpoint/2010/main" val="33941526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91BE1C-D523-CB7C-DF52-58D9B74B3899}"/>
              </a:ext>
            </a:extLst>
          </p:cNvPr>
          <p:cNvSpPr>
            <a:spLocks noGrp="1"/>
          </p:cNvSpPr>
          <p:nvPr>
            <p:ph type="title"/>
          </p:nvPr>
        </p:nvSpPr>
        <p:spPr/>
        <p:txBody>
          <a:bodyPr/>
          <a:lstStyle/>
          <a:p>
            <a:r>
              <a:rPr lang="en-US" dirty="0"/>
              <a:t>Floating point numbers</a:t>
            </a:r>
          </a:p>
        </p:txBody>
      </p:sp>
      <p:sp>
        <p:nvSpPr>
          <p:cNvPr id="7" name="Content Placeholder 6">
            <a:extLst>
              <a:ext uri="{FF2B5EF4-FFF2-40B4-BE49-F238E27FC236}">
                <a16:creationId xmlns:a16="http://schemas.microsoft.com/office/drawing/2014/main" id="{9DE7C428-88A8-7B77-C09D-150DADA03A86}"/>
              </a:ext>
            </a:extLst>
          </p:cNvPr>
          <p:cNvSpPr>
            <a:spLocks noGrp="1"/>
          </p:cNvSpPr>
          <p:nvPr>
            <p:ph idx="1"/>
          </p:nvPr>
        </p:nvSpPr>
        <p:spPr/>
        <p:txBody>
          <a:bodyPr>
            <a:normAutofit fontScale="92500"/>
          </a:bodyPr>
          <a:lstStyle/>
          <a:p>
            <a:pPr fontAlgn="base"/>
            <a:r>
              <a:rPr lang="en-US" sz="2400" dirty="0"/>
              <a:t>Fractional binary numbers work in the same fashion as fractional decimal numbers</a:t>
            </a:r>
          </a:p>
          <a:p>
            <a:pPr lvl="1" fontAlgn="base"/>
            <a:r>
              <a:rPr lang="en-US" dirty="0">
                <a:latin typeface="Cascadia Code" panose="020B0609020000020004" pitchFamily="49" charset="0"/>
                <a:ea typeface="Cascadia Code" panose="020B0609020000020004" pitchFamily="49" charset="0"/>
                <a:cs typeface="Cascadia Code" panose="020B0609020000020004" pitchFamily="49" charset="0"/>
              </a:rPr>
              <a:t>1.25 = 1•10</a:t>
            </a:r>
            <a:r>
              <a:rPr lang="en-US" baseline="30000" dirty="0">
                <a:latin typeface="Cascadia Code" panose="020B0609020000020004" pitchFamily="49" charset="0"/>
                <a:ea typeface="Cascadia Code" panose="020B0609020000020004" pitchFamily="49" charset="0"/>
                <a:cs typeface="Cascadia Code" panose="020B0609020000020004" pitchFamily="49" charset="0"/>
              </a:rPr>
              <a:t>0</a:t>
            </a:r>
            <a:r>
              <a:rPr lang="en-US" dirty="0">
                <a:latin typeface="Cascadia Code" panose="020B0609020000020004" pitchFamily="49" charset="0"/>
                <a:ea typeface="Cascadia Code" panose="020B0609020000020004" pitchFamily="49" charset="0"/>
                <a:cs typeface="Cascadia Code" panose="020B0609020000020004" pitchFamily="49" charset="0"/>
              </a:rPr>
              <a:t> + 2•10</a:t>
            </a:r>
            <a:r>
              <a:rPr lang="en-US" baseline="30000" dirty="0">
                <a:latin typeface="Cascadia Code" panose="020B0609020000020004" pitchFamily="49" charset="0"/>
                <a:ea typeface="Cascadia Code" panose="020B0609020000020004" pitchFamily="49" charset="0"/>
                <a:cs typeface="Cascadia Code" panose="020B0609020000020004" pitchFamily="49" charset="0"/>
              </a:rPr>
              <a:t>-1</a:t>
            </a:r>
            <a:r>
              <a:rPr lang="en-US" dirty="0">
                <a:latin typeface="Cascadia Code" panose="020B0609020000020004" pitchFamily="49" charset="0"/>
                <a:ea typeface="Cascadia Code" panose="020B0609020000020004" pitchFamily="49" charset="0"/>
                <a:cs typeface="Cascadia Code" panose="020B0609020000020004" pitchFamily="49" charset="0"/>
              </a:rPr>
              <a:t> + 5•10</a:t>
            </a:r>
            <a:r>
              <a:rPr lang="en-US" baseline="30000" dirty="0">
                <a:latin typeface="Cascadia Code" panose="020B0609020000020004" pitchFamily="49" charset="0"/>
                <a:ea typeface="Cascadia Code" panose="020B0609020000020004" pitchFamily="49" charset="0"/>
                <a:cs typeface="Cascadia Code" panose="020B0609020000020004" pitchFamily="49" charset="0"/>
              </a:rPr>
              <a:t>-2</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lvl="1" fontAlgn="base"/>
            <a:r>
              <a:rPr lang="en-US" dirty="0">
                <a:latin typeface="Cascadia Code" panose="020B0609020000020004" pitchFamily="49" charset="0"/>
                <a:ea typeface="Cascadia Code" panose="020B0609020000020004" pitchFamily="49" charset="0"/>
                <a:cs typeface="Cascadia Code" panose="020B0609020000020004" pitchFamily="49" charset="0"/>
              </a:rPr>
              <a:t>0b1.01 = 1•2</a:t>
            </a:r>
            <a:r>
              <a:rPr lang="en-US" baseline="30000" dirty="0">
                <a:latin typeface="Cascadia Code" panose="020B0609020000020004" pitchFamily="49" charset="0"/>
                <a:ea typeface="Cascadia Code" panose="020B0609020000020004" pitchFamily="49" charset="0"/>
                <a:cs typeface="Cascadia Code" panose="020B0609020000020004" pitchFamily="49" charset="0"/>
              </a:rPr>
              <a:t>0</a:t>
            </a:r>
            <a:r>
              <a:rPr lang="en-US" dirty="0">
                <a:latin typeface="Cascadia Code" panose="020B0609020000020004" pitchFamily="49" charset="0"/>
                <a:ea typeface="Cascadia Code" panose="020B0609020000020004" pitchFamily="49" charset="0"/>
                <a:cs typeface="Cascadia Code" panose="020B0609020000020004" pitchFamily="49" charset="0"/>
              </a:rPr>
              <a:t> + 0•2</a:t>
            </a:r>
            <a:r>
              <a:rPr lang="en-US" baseline="30000" dirty="0">
                <a:latin typeface="Cascadia Code" panose="020B0609020000020004" pitchFamily="49" charset="0"/>
                <a:ea typeface="Cascadia Code" panose="020B0609020000020004" pitchFamily="49" charset="0"/>
                <a:cs typeface="Cascadia Code" panose="020B0609020000020004" pitchFamily="49" charset="0"/>
              </a:rPr>
              <a:t>-1</a:t>
            </a:r>
            <a:r>
              <a:rPr lang="en-US" dirty="0">
                <a:latin typeface="Cascadia Code" panose="020B0609020000020004" pitchFamily="49" charset="0"/>
                <a:ea typeface="Cascadia Code" panose="020B0609020000020004" pitchFamily="49" charset="0"/>
                <a:cs typeface="Cascadia Code" panose="020B0609020000020004" pitchFamily="49" charset="0"/>
              </a:rPr>
              <a:t> + 1•2</a:t>
            </a:r>
            <a:r>
              <a:rPr lang="en-US" baseline="30000" dirty="0">
                <a:latin typeface="Cascadia Code" panose="020B0609020000020004" pitchFamily="49" charset="0"/>
                <a:ea typeface="Cascadia Code" panose="020B0609020000020004" pitchFamily="49" charset="0"/>
                <a:cs typeface="Cascadia Code" panose="020B0609020000020004" pitchFamily="49" charset="0"/>
              </a:rPr>
              <a:t>-2</a:t>
            </a:r>
            <a:r>
              <a:rPr lang="en-US" dirty="0">
                <a:latin typeface="Cascadia Code" panose="020B0609020000020004" pitchFamily="49" charset="0"/>
                <a:ea typeface="Cascadia Code" panose="020B0609020000020004" pitchFamily="49" charset="0"/>
                <a:cs typeface="Cascadia Code" panose="020B0609020000020004" pitchFamily="49" charset="0"/>
              </a:rPr>
              <a:t> = 1 + 1/4 = 1.25</a:t>
            </a:r>
          </a:p>
          <a:p>
            <a:pPr fontAlgn="base"/>
            <a:r>
              <a:rPr lang="en-US" sz="2400" dirty="0"/>
              <a:t>can have repeating just like decimal</a:t>
            </a:r>
          </a:p>
          <a:p>
            <a:pPr lvl="1" fontAlgn="base"/>
            <a:r>
              <a:rPr lang="en-US" dirty="0">
                <a:latin typeface="Cascadia Code" panose="020B0609020000020004" pitchFamily="49" charset="0"/>
                <a:ea typeface="Cascadia Code" panose="020B0609020000020004" pitchFamily="49" charset="0"/>
                <a:cs typeface="Cascadia Code" panose="020B0609020000020004" pitchFamily="49" charset="0"/>
              </a:rPr>
              <a:t>1/10 = 0b0.0001100110011[0011 ]…</a:t>
            </a:r>
          </a:p>
          <a:p>
            <a:pPr fontAlgn="base"/>
            <a:r>
              <a:rPr lang="en-US" sz="2400" dirty="0"/>
              <a:t>floating point values only represent numbers that can be written </a:t>
            </a:r>
            <a:r>
              <a:rPr lang="en-US" sz="2400" dirty="0">
                <a:latin typeface="Cascadia Code" panose="020B0609020000020004" pitchFamily="49" charset="0"/>
                <a:ea typeface="Cascadia Code" panose="020B0609020000020004" pitchFamily="49" charset="0"/>
                <a:cs typeface="Cascadia Code" panose="020B0609020000020004" pitchFamily="49" charset="0"/>
              </a:rPr>
              <a:t>x • 2</a:t>
            </a:r>
            <a:r>
              <a:rPr lang="en-US" sz="2400" baseline="30000" dirty="0">
                <a:latin typeface="Cascadia Code" panose="020B0609020000020004" pitchFamily="49" charset="0"/>
                <a:ea typeface="Cascadia Code" panose="020B0609020000020004" pitchFamily="49" charset="0"/>
                <a:cs typeface="Cascadia Code" panose="020B0609020000020004" pitchFamily="49" charset="0"/>
              </a:rPr>
              <a:t>y</a:t>
            </a:r>
            <a:endParaRPr lang="en-US" sz="2400" dirty="0">
              <a:latin typeface="Cascadia Code" panose="020B0609020000020004" pitchFamily="49" charset="0"/>
              <a:ea typeface="Cascadia Code" panose="020B0609020000020004" pitchFamily="49" charset="0"/>
              <a:cs typeface="Cascadia Code" panose="020B0609020000020004" pitchFamily="49" charset="0"/>
            </a:endParaRPr>
          </a:p>
          <a:p>
            <a:pPr fontAlgn="base"/>
            <a:r>
              <a:rPr lang="en-US" sz="2400" dirty="0"/>
              <a:t>like scientific notation</a:t>
            </a:r>
          </a:p>
          <a:p>
            <a:pPr lvl="1" fontAlgn="base"/>
            <a:r>
              <a:rPr lang="en-US" dirty="0"/>
              <a:t>not </a:t>
            </a:r>
            <a:r>
              <a:rPr lang="en-US" dirty="0">
                <a:latin typeface="Cascadia Code" panose="020B0609020000020004" pitchFamily="49" charset="0"/>
                <a:ea typeface="Cascadia Code" panose="020B0609020000020004" pitchFamily="49" charset="0"/>
                <a:cs typeface="Cascadia Code" panose="020B0609020000020004" pitchFamily="49" charset="0"/>
              </a:rPr>
              <a:t>0b0.000101 but 1.01 • 2</a:t>
            </a:r>
            <a:r>
              <a:rPr lang="en-US" baseline="30000" dirty="0">
                <a:latin typeface="Cascadia Code" panose="020B0609020000020004" pitchFamily="49" charset="0"/>
                <a:ea typeface="Cascadia Code" panose="020B0609020000020004" pitchFamily="49" charset="0"/>
                <a:cs typeface="Cascadia Code" panose="020B0609020000020004" pitchFamily="49" charset="0"/>
              </a:rPr>
              <a:t>-4</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fontAlgn="base"/>
            <a:r>
              <a:rPr lang="en-US" sz="2400" dirty="0"/>
              <a:t>Floating point standard established</a:t>
            </a:r>
          </a:p>
          <a:p>
            <a:pPr lvl="1" fontAlgn="base"/>
            <a:r>
              <a:rPr lang="en-US" dirty="0"/>
              <a:t>1985, IEEE 754 - before that every system had a different approach</a:t>
            </a:r>
          </a:p>
        </p:txBody>
      </p:sp>
      <p:sp>
        <p:nvSpPr>
          <p:cNvPr id="5" name="Footer Placeholder 4">
            <a:extLst>
              <a:ext uri="{FF2B5EF4-FFF2-40B4-BE49-F238E27FC236}">
                <a16:creationId xmlns:a16="http://schemas.microsoft.com/office/drawing/2014/main" id="{211EDEE0-6C86-EC3A-3A34-921B0A98CBD5}"/>
              </a:ext>
            </a:extLst>
          </p:cNvPr>
          <p:cNvSpPr>
            <a:spLocks noGrp="1"/>
          </p:cNvSpPr>
          <p:nvPr>
            <p:ph type="ftr" sz="quarter" idx="11"/>
          </p:nvPr>
        </p:nvSpPr>
        <p:spPr/>
        <p:txBody>
          <a:bodyPr/>
          <a:lstStyle/>
          <a:p>
            <a:r>
              <a:rPr lang="en-US"/>
              <a:t>CSE 374 SP26  Lecture C Memory Details, Professor Hazen</a:t>
            </a:r>
          </a:p>
        </p:txBody>
      </p:sp>
      <p:sp>
        <p:nvSpPr>
          <p:cNvPr id="6" name="Slide Number Placeholder 5">
            <a:extLst>
              <a:ext uri="{FF2B5EF4-FFF2-40B4-BE49-F238E27FC236}">
                <a16:creationId xmlns:a16="http://schemas.microsoft.com/office/drawing/2014/main" id="{87CEC098-4FB9-D652-699B-5861AA720948}"/>
              </a:ext>
            </a:extLst>
          </p:cNvPr>
          <p:cNvSpPr>
            <a:spLocks noGrp="1"/>
          </p:cNvSpPr>
          <p:nvPr>
            <p:ph type="sldNum" sz="quarter" idx="12"/>
          </p:nvPr>
        </p:nvSpPr>
        <p:spPr/>
        <p:txBody>
          <a:bodyPr/>
          <a:lstStyle/>
          <a:p>
            <a:fld id="{4FAB73BC-B049-4115-A692-8D63A059BFB8}" type="slidenum">
              <a:rPr lang="en-US" smtClean="0"/>
              <a:t>16</a:t>
            </a:fld>
            <a:endParaRPr lang="en-US"/>
          </a:p>
        </p:txBody>
      </p:sp>
    </p:spTree>
    <p:extLst>
      <p:ext uri="{BB962C8B-B14F-4D97-AF65-F5344CB8AC3E}">
        <p14:creationId xmlns:p14="http://schemas.microsoft.com/office/powerpoint/2010/main" val="10530815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674352-2BF5-9AAA-79D1-30CDDFCCA1FE}"/>
              </a:ext>
            </a:extLst>
          </p:cNvPr>
          <p:cNvSpPr>
            <a:spLocks noGrp="1"/>
          </p:cNvSpPr>
          <p:nvPr>
            <p:ph type="title"/>
          </p:nvPr>
        </p:nvSpPr>
        <p:spPr/>
        <p:txBody>
          <a:bodyPr/>
          <a:lstStyle/>
          <a:p>
            <a:r>
              <a:rPr lang="en-US" dirty="0"/>
              <a:t>Floating point representation</a:t>
            </a:r>
          </a:p>
        </p:txBody>
      </p:sp>
      <p:sp>
        <p:nvSpPr>
          <p:cNvPr id="3" name="Content Placeholder 2">
            <a:extLst>
              <a:ext uri="{FF2B5EF4-FFF2-40B4-BE49-F238E27FC236}">
                <a16:creationId xmlns:a16="http://schemas.microsoft.com/office/drawing/2014/main" id="{94B2A8E8-7AA1-99F6-A2B4-29E0D31B9B28}"/>
              </a:ext>
            </a:extLst>
          </p:cNvPr>
          <p:cNvSpPr>
            <a:spLocks noGrp="1"/>
          </p:cNvSpPr>
          <p:nvPr>
            <p:ph idx="1"/>
          </p:nvPr>
        </p:nvSpPr>
        <p:spPr/>
        <p:txBody>
          <a:bodyPr/>
          <a:lstStyle/>
          <a:p>
            <a:pPr fontAlgn="base"/>
            <a:r>
              <a:rPr lang="en-US" sz="2800" dirty="0"/>
              <a:t>Numerical form: V10 =</a:t>
            </a:r>
            <a:r>
              <a:rPr lang="en-US" sz="2800" b="1" dirty="0"/>
              <a:t> (–1)s * M * 2E  </a:t>
            </a:r>
            <a:endParaRPr lang="en-US" sz="2800" dirty="0"/>
          </a:p>
          <a:p>
            <a:pPr lvl="1" fontAlgn="base"/>
            <a:r>
              <a:rPr lang="en-US" sz="2800" dirty="0"/>
              <a:t>Sign bit</a:t>
            </a:r>
            <a:r>
              <a:rPr lang="en-US" sz="2800" b="1" dirty="0"/>
              <a:t> s</a:t>
            </a:r>
            <a:r>
              <a:rPr lang="en-US" sz="2800" dirty="0"/>
              <a:t> determines whether number is negative or positive  </a:t>
            </a:r>
          </a:p>
          <a:p>
            <a:pPr lvl="1" fontAlgn="base"/>
            <a:r>
              <a:rPr lang="en-US" sz="2800" dirty="0"/>
              <a:t>Significand (mantissa)</a:t>
            </a:r>
            <a:r>
              <a:rPr lang="en-US" sz="2800" b="1" dirty="0"/>
              <a:t> M </a:t>
            </a:r>
            <a:r>
              <a:rPr lang="en-US" sz="2800" dirty="0"/>
              <a:t>normally a fractional value in range [1.0,2.0)  </a:t>
            </a:r>
          </a:p>
          <a:p>
            <a:pPr lvl="1" fontAlgn="base"/>
            <a:r>
              <a:rPr lang="en-US" sz="2800" dirty="0"/>
              <a:t>Exponent </a:t>
            </a:r>
            <a:r>
              <a:rPr lang="en-US" sz="2800" b="1" dirty="0"/>
              <a:t>E</a:t>
            </a:r>
            <a:r>
              <a:rPr lang="en-US" sz="2800" dirty="0"/>
              <a:t> weights value by a (possibly negative) power of two</a:t>
            </a:r>
          </a:p>
          <a:p>
            <a:pPr marL="45720" indent="0">
              <a:buNone/>
            </a:pPr>
            <a:endParaRPr lang="en-US" dirty="0"/>
          </a:p>
        </p:txBody>
      </p:sp>
      <p:grpSp>
        <p:nvGrpSpPr>
          <p:cNvPr id="9" name="Group 8" descr="Image:&#10;small block with 's', larger block with 'E: encodes exponent', and larger block with 'M: encodes base'">
            <a:extLst>
              <a:ext uri="{FF2B5EF4-FFF2-40B4-BE49-F238E27FC236}">
                <a16:creationId xmlns:a16="http://schemas.microsoft.com/office/drawing/2014/main" id="{303E6D04-9185-EF24-BB38-8545D6689829}"/>
              </a:ext>
            </a:extLst>
          </p:cNvPr>
          <p:cNvGrpSpPr/>
          <p:nvPr/>
        </p:nvGrpSpPr>
        <p:grpSpPr>
          <a:xfrm>
            <a:off x="1553225" y="4983052"/>
            <a:ext cx="9724239" cy="646331"/>
            <a:chOff x="1553225" y="4983052"/>
            <a:chExt cx="9724239" cy="646331"/>
          </a:xfrm>
        </p:grpSpPr>
        <p:sp>
          <p:nvSpPr>
            <p:cNvPr id="6" name="TextBox 5">
              <a:extLst>
                <a:ext uri="{FF2B5EF4-FFF2-40B4-BE49-F238E27FC236}">
                  <a16:creationId xmlns:a16="http://schemas.microsoft.com/office/drawing/2014/main" id="{40A8334F-56B0-0844-F804-41C27EAD1047}"/>
                </a:ext>
              </a:extLst>
            </p:cNvPr>
            <p:cNvSpPr txBox="1"/>
            <p:nvPr/>
          </p:nvSpPr>
          <p:spPr>
            <a:xfrm>
              <a:off x="1553225" y="4983052"/>
              <a:ext cx="486562" cy="646331"/>
            </a:xfrm>
            <a:prstGeom prst="rect">
              <a:avLst/>
            </a:prstGeom>
            <a:solidFill>
              <a:schemeClr val="accent2">
                <a:lumMod val="20000"/>
                <a:lumOff val="80000"/>
              </a:schemeClr>
            </a:solidFill>
            <a:ln>
              <a:solidFill>
                <a:schemeClr val="tx1"/>
              </a:solidFill>
            </a:ln>
          </p:spPr>
          <p:txBody>
            <a:bodyPr wrap="square" rtlCol="0">
              <a:spAutoFit/>
            </a:bodyPr>
            <a:lstStyle/>
            <a:p>
              <a:r>
                <a:rPr lang="en-US" sz="3600" dirty="0">
                  <a:latin typeface="Cascadia Code" panose="020B0609020000020004" pitchFamily="49" charset="0"/>
                  <a:ea typeface="Cascadia Code" panose="020B0609020000020004" pitchFamily="49" charset="0"/>
                  <a:cs typeface="Cascadia Code" panose="020B0609020000020004" pitchFamily="49" charset="0"/>
                </a:rPr>
                <a:t>s</a:t>
              </a:r>
            </a:p>
          </p:txBody>
        </p:sp>
        <p:sp>
          <p:nvSpPr>
            <p:cNvPr id="7" name="TextBox 6">
              <a:extLst>
                <a:ext uri="{FF2B5EF4-FFF2-40B4-BE49-F238E27FC236}">
                  <a16:creationId xmlns:a16="http://schemas.microsoft.com/office/drawing/2014/main" id="{EDD0A4DF-D343-8A03-BEA1-311D91EC4BFF}"/>
                </a:ext>
              </a:extLst>
            </p:cNvPr>
            <p:cNvSpPr txBox="1"/>
            <p:nvPr/>
          </p:nvSpPr>
          <p:spPr>
            <a:xfrm>
              <a:off x="2039787" y="4983052"/>
              <a:ext cx="5310231" cy="646331"/>
            </a:xfrm>
            <a:prstGeom prst="rect">
              <a:avLst/>
            </a:prstGeom>
            <a:solidFill>
              <a:schemeClr val="accent6">
                <a:lumMod val="20000"/>
                <a:lumOff val="80000"/>
              </a:schemeClr>
            </a:solidFill>
            <a:ln>
              <a:solidFill>
                <a:schemeClr val="tx1"/>
              </a:solidFill>
            </a:ln>
          </p:spPr>
          <p:txBody>
            <a:bodyPr wrap="square" rtlCol="0">
              <a:spAutoFit/>
            </a:bodyPr>
            <a:lstStyle/>
            <a:p>
              <a:r>
                <a:rPr lang="en-US" sz="3600" dirty="0">
                  <a:latin typeface="Cascadia Code" panose="020B0609020000020004" pitchFamily="49" charset="0"/>
                  <a:ea typeface="Cascadia Code" panose="020B0609020000020004" pitchFamily="49" charset="0"/>
                  <a:cs typeface="Cascadia Code" panose="020B0609020000020004" pitchFamily="49" charset="0"/>
                </a:rPr>
                <a:t>E: </a:t>
              </a:r>
              <a:r>
                <a:rPr lang="en-US" sz="3200" dirty="0">
                  <a:latin typeface="Cascadia Code" panose="020B0609020000020004" pitchFamily="49" charset="0"/>
                  <a:ea typeface="Cascadia Code" panose="020B0609020000020004" pitchFamily="49" charset="0"/>
                  <a:cs typeface="Cascadia Code" panose="020B0609020000020004" pitchFamily="49" charset="0"/>
                </a:rPr>
                <a:t>encodes exponent</a:t>
              </a:r>
              <a:endParaRPr lang="en-US" sz="3600" dirty="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8" name="TextBox 7">
              <a:extLst>
                <a:ext uri="{FF2B5EF4-FFF2-40B4-BE49-F238E27FC236}">
                  <a16:creationId xmlns:a16="http://schemas.microsoft.com/office/drawing/2014/main" id="{ECC34A5B-C813-E239-D484-325FD81684AA}"/>
                </a:ext>
              </a:extLst>
            </p:cNvPr>
            <p:cNvSpPr txBox="1"/>
            <p:nvPr/>
          </p:nvSpPr>
          <p:spPr>
            <a:xfrm>
              <a:off x="7350018" y="4983052"/>
              <a:ext cx="3927446" cy="646331"/>
            </a:xfrm>
            <a:prstGeom prst="rect">
              <a:avLst/>
            </a:prstGeom>
            <a:solidFill>
              <a:schemeClr val="accent4">
                <a:lumMod val="20000"/>
                <a:lumOff val="80000"/>
              </a:schemeClr>
            </a:solidFill>
            <a:ln>
              <a:solidFill>
                <a:schemeClr val="tx1"/>
              </a:solidFill>
            </a:ln>
          </p:spPr>
          <p:txBody>
            <a:bodyPr wrap="square" rtlCol="0">
              <a:spAutoFit/>
            </a:bodyPr>
            <a:lstStyle/>
            <a:p>
              <a:r>
                <a:rPr lang="en-US" sz="3600" dirty="0">
                  <a:latin typeface="Cascadia Code" panose="020B0609020000020004" pitchFamily="49" charset="0"/>
                  <a:ea typeface="Cascadia Code" panose="020B0609020000020004" pitchFamily="49" charset="0"/>
                  <a:cs typeface="Cascadia Code" panose="020B0609020000020004" pitchFamily="49" charset="0"/>
                </a:rPr>
                <a:t>M: </a:t>
              </a:r>
              <a:r>
                <a:rPr lang="en-US" sz="3200" dirty="0">
                  <a:latin typeface="Cascadia Code" panose="020B0609020000020004" pitchFamily="49" charset="0"/>
                  <a:ea typeface="Cascadia Code" panose="020B0609020000020004" pitchFamily="49" charset="0"/>
                  <a:cs typeface="Cascadia Code" panose="020B0609020000020004" pitchFamily="49" charset="0"/>
                </a:rPr>
                <a:t>encodes base</a:t>
              </a:r>
              <a:endParaRPr lang="en-US" sz="3600" dirty="0">
                <a:latin typeface="Cascadia Code" panose="020B0609020000020004" pitchFamily="49" charset="0"/>
                <a:ea typeface="Cascadia Code" panose="020B0609020000020004" pitchFamily="49" charset="0"/>
                <a:cs typeface="Cascadia Code" panose="020B0609020000020004" pitchFamily="49" charset="0"/>
              </a:endParaRPr>
            </a:p>
          </p:txBody>
        </p:sp>
      </p:grpSp>
      <p:sp>
        <p:nvSpPr>
          <p:cNvPr id="4" name="Footer Placeholder 3">
            <a:extLst>
              <a:ext uri="{FF2B5EF4-FFF2-40B4-BE49-F238E27FC236}">
                <a16:creationId xmlns:a16="http://schemas.microsoft.com/office/drawing/2014/main" id="{FFB32CFD-B65E-840F-4BCE-95D941E1D223}"/>
              </a:ext>
            </a:extLst>
          </p:cNvPr>
          <p:cNvSpPr>
            <a:spLocks noGrp="1"/>
          </p:cNvSpPr>
          <p:nvPr>
            <p:ph type="ftr" sz="quarter" idx="11"/>
          </p:nvPr>
        </p:nvSpPr>
        <p:spPr/>
        <p:txBody>
          <a:bodyPr/>
          <a:lstStyle/>
          <a:p>
            <a:r>
              <a:rPr lang="en-US"/>
              <a:t>CSE 374 SP26  Lecture C Memory Details, Professor Hazen</a:t>
            </a:r>
          </a:p>
        </p:txBody>
      </p:sp>
      <p:sp>
        <p:nvSpPr>
          <p:cNvPr id="5" name="Slide Number Placeholder 4">
            <a:extLst>
              <a:ext uri="{FF2B5EF4-FFF2-40B4-BE49-F238E27FC236}">
                <a16:creationId xmlns:a16="http://schemas.microsoft.com/office/drawing/2014/main" id="{9AD6E1BF-BC3E-E763-A587-9AE01BD73631}"/>
              </a:ext>
            </a:extLst>
          </p:cNvPr>
          <p:cNvSpPr>
            <a:spLocks noGrp="1"/>
          </p:cNvSpPr>
          <p:nvPr>
            <p:ph type="sldNum" sz="quarter" idx="12"/>
          </p:nvPr>
        </p:nvSpPr>
        <p:spPr/>
        <p:txBody>
          <a:bodyPr/>
          <a:lstStyle/>
          <a:p>
            <a:fld id="{4FAB73BC-B049-4115-A692-8D63A059BFB8}" type="slidenum">
              <a:rPr lang="en-US" smtClean="0"/>
              <a:t>17</a:t>
            </a:fld>
            <a:endParaRPr lang="en-US"/>
          </a:p>
        </p:txBody>
      </p:sp>
    </p:spTree>
    <p:extLst>
      <p:ext uri="{BB962C8B-B14F-4D97-AF65-F5344CB8AC3E}">
        <p14:creationId xmlns:p14="http://schemas.microsoft.com/office/powerpoint/2010/main" val="37807247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8C836D-62B2-0CEA-F02F-1DD3C248B1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9E41C9-244B-9BA6-D213-E049CBED6504}"/>
              </a:ext>
            </a:extLst>
          </p:cNvPr>
          <p:cNvSpPr>
            <a:spLocks noGrp="1"/>
          </p:cNvSpPr>
          <p:nvPr>
            <p:ph type="title"/>
          </p:nvPr>
        </p:nvSpPr>
        <p:spPr>
          <a:xfrm>
            <a:off x="1143000" y="609600"/>
            <a:ext cx="9875520" cy="1226486"/>
          </a:xfrm>
        </p:spPr>
        <p:txBody>
          <a:bodyPr/>
          <a:lstStyle/>
          <a:p>
            <a:r>
              <a:rPr lang="en-US" dirty="0"/>
              <a:t>Floating point representation 2</a:t>
            </a:r>
          </a:p>
        </p:txBody>
      </p:sp>
      <p:sp>
        <p:nvSpPr>
          <p:cNvPr id="3" name="Content Placeholder 2">
            <a:extLst>
              <a:ext uri="{FF2B5EF4-FFF2-40B4-BE49-F238E27FC236}">
                <a16:creationId xmlns:a16="http://schemas.microsoft.com/office/drawing/2014/main" id="{942F6964-3957-9849-F2C9-75F938CE71FA}"/>
              </a:ext>
            </a:extLst>
          </p:cNvPr>
          <p:cNvSpPr>
            <a:spLocks noGrp="1"/>
          </p:cNvSpPr>
          <p:nvPr>
            <p:ph idx="1"/>
          </p:nvPr>
        </p:nvSpPr>
        <p:spPr>
          <a:xfrm>
            <a:off x="1143000" y="2057401"/>
            <a:ext cx="9872871" cy="551576"/>
          </a:xfrm>
        </p:spPr>
        <p:txBody>
          <a:bodyPr/>
          <a:lstStyle/>
          <a:p>
            <a:pPr marL="45720" indent="0" fontAlgn="base">
              <a:buNone/>
            </a:pPr>
            <a:r>
              <a:rPr lang="en-US" sz="2800" dirty="0"/>
              <a:t>Numerical form: V10 =</a:t>
            </a:r>
            <a:r>
              <a:rPr lang="en-US" sz="2800" b="1" dirty="0"/>
              <a:t> (–1)s * M * 2E  </a:t>
            </a:r>
            <a:endParaRPr lang="en-US" sz="2800" dirty="0"/>
          </a:p>
          <a:p>
            <a:pPr marL="45720" indent="0">
              <a:buNone/>
            </a:pPr>
            <a:endParaRPr lang="en-US" dirty="0"/>
          </a:p>
        </p:txBody>
      </p:sp>
      <p:grpSp>
        <p:nvGrpSpPr>
          <p:cNvPr id="9" name="Group 8">
            <a:extLst>
              <a:ext uri="{FF2B5EF4-FFF2-40B4-BE49-F238E27FC236}">
                <a16:creationId xmlns:a16="http://schemas.microsoft.com/office/drawing/2014/main" id="{ACE6DB98-27C7-BDE8-49E7-FDB09AC3F49B}"/>
              </a:ext>
              <a:ext uri="{C183D7F6-B498-43B3-948B-1728B52AA6E4}">
                <adec:decorative xmlns:adec="http://schemas.microsoft.com/office/drawing/2017/decorative" val="1"/>
              </a:ext>
            </a:extLst>
          </p:cNvPr>
          <p:cNvGrpSpPr/>
          <p:nvPr/>
        </p:nvGrpSpPr>
        <p:grpSpPr>
          <a:xfrm>
            <a:off x="1553225" y="2701244"/>
            <a:ext cx="9724239" cy="646331"/>
            <a:chOff x="1553225" y="4983052"/>
            <a:chExt cx="9724239" cy="646331"/>
          </a:xfrm>
        </p:grpSpPr>
        <p:sp>
          <p:nvSpPr>
            <p:cNvPr id="6" name="TextBox 5">
              <a:extLst>
                <a:ext uri="{FF2B5EF4-FFF2-40B4-BE49-F238E27FC236}">
                  <a16:creationId xmlns:a16="http://schemas.microsoft.com/office/drawing/2014/main" id="{2EA0A895-807C-1C42-F967-11ECAF6BEB0B}"/>
                </a:ext>
              </a:extLst>
            </p:cNvPr>
            <p:cNvSpPr txBox="1"/>
            <p:nvPr/>
          </p:nvSpPr>
          <p:spPr>
            <a:xfrm>
              <a:off x="1553225" y="4983052"/>
              <a:ext cx="486562" cy="646331"/>
            </a:xfrm>
            <a:prstGeom prst="rect">
              <a:avLst/>
            </a:prstGeom>
            <a:solidFill>
              <a:schemeClr val="accent2">
                <a:lumMod val="20000"/>
                <a:lumOff val="80000"/>
              </a:schemeClr>
            </a:solidFill>
            <a:ln>
              <a:solidFill>
                <a:schemeClr val="tx1"/>
              </a:solidFill>
            </a:ln>
          </p:spPr>
          <p:txBody>
            <a:bodyPr wrap="square" rtlCol="0">
              <a:spAutoFit/>
            </a:bodyPr>
            <a:lstStyle/>
            <a:p>
              <a:r>
                <a:rPr lang="en-US" sz="3600" dirty="0">
                  <a:latin typeface="Cascadia Code" panose="020B0609020000020004" pitchFamily="49" charset="0"/>
                  <a:ea typeface="Cascadia Code" panose="020B0609020000020004" pitchFamily="49" charset="0"/>
                  <a:cs typeface="Cascadia Code" panose="020B0609020000020004" pitchFamily="49" charset="0"/>
                </a:rPr>
                <a:t>s</a:t>
              </a:r>
            </a:p>
          </p:txBody>
        </p:sp>
        <p:sp>
          <p:nvSpPr>
            <p:cNvPr id="7" name="TextBox 6">
              <a:extLst>
                <a:ext uri="{FF2B5EF4-FFF2-40B4-BE49-F238E27FC236}">
                  <a16:creationId xmlns:a16="http://schemas.microsoft.com/office/drawing/2014/main" id="{3AF28F54-9C12-8BBD-E720-9AD6A9A99553}"/>
                </a:ext>
              </a:extLst>
            </p:cNvPr>
            <p:cNvSpPr txBox="1"/>
            <p:nvPr/>
          </p:nvSpPr>
          <p:spPr>
            <a:xfrm>
              <a:off x="2039787" y="4983052"/>
              <a:ext cx="5310231" cy="646331"/>
            </a:xfrm>
            <a:prstGeom prst="rect">
              <a:avLst/>
            </a:prstGeom>
            <a:solidFill>
              <a:schemeClr val="accent6">
                <a:lumMod val="20000"/>
                <a:lumOff val="80000"/>
              </a:schemeClr>
            </a:solidFill>
            <a:ln>
              <a:solidFill>
                <a:schemeClr val="tx1"/>
              </a:solidFill>
            </a:ln>
          </p:spPr>
          <p:txBody>
            <a:bodyPr wrap="square" rtlCol="0">
              <a:spAutoFit/>
            </a:bodyPr>
            <a:lstStyle/>
            <a:p>
              <a:r>
                <a:rPr lang="en-US" sz="3600" dirty="0">
                  <a:latin typeface="Cascadia Code" panose="020B0609020000020004" pitchFamily="49" charset="0"/>
                  <a:ea typeface="Cascadia Code" panose="020B0609020000020004" pitchFamily="49" charset="0"/>
                  <a:cs typeface="Cascadia Code" panose="020B0609020000020004" pitchFamily="49" charset="0"/>
                </a:rPr>
                <a:t>E: </a:t>
              </a:r>
              <a:r>
                <a:rPr lang="en-US" sz="3200" dirty="0">
                  <a:latin typeface="Cascadia Code" panose="020B0609020000020004" pitchFamily="49" charset="0"/>
                  <a:ea typeface="Cascadia Code" panose="020B0609020000020004" pitchFamily="49" charset="0"/>
                  <a:cs typeface="Cascadia Code" panose="020B0609020000020004" pitchFamily="49" charset="0"/>
                </a:rPr>
                <a:t>encodes exponent</a:t>
              </a:r>
              <a:endParaRPr lang="en-US" sz="3600" dirty="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8" name="TextBox 7">
              <a:extLst>
                <a:ext uri="{FF2B5EF4-FFF2-40B4-BE49-F238E27FC236}">
                  <a16:creationId xmlns:a16="http://schemas.microsoft.com/office/drawing/2014/main" id="{B1724415-80FF-0386-FF4D-7CF897C9AFCC}"/>
                </a:ext>
              </a:extLst>
            </p:cNvPr>
            <p:cNvSpPr txBox="1"/>
            <p:nvPr/>
          </p:nvSpPr>
          <p:spPr>
            <a:xfrm>
              <a:off x="7350018" y="4983052"/>
              <a:ext cx="3927446" cy="646331"/>
            </a:xfrm>
            <a:prstGeom prst="rect">
              <a:avLst/>
            </a:prstGeom>
            <a:solidFill>
              <a:schemeClr val="accent4">
                <a:lumMod val="20000"/>
                <a:lumOff val="80000"/>
              </a:schemeClr>
            </a:solidFill>
            <a:ln>
              <a:solidFill>
                <a:schemeClr val="tx1"/>
              </a:solidFill>
            </a:ln>
          </p:spPr>
          <p:txBody>
            <a:bodyPr wrap="square" rtlCol="0">
              <a:spAutoFit/>
            </a:bodyPr>
            <a:lstStyle/>
            <a:p>
              <a:r>
                <a:rPr lang="en-US" sz="3600" dirty="0">
                  <a:latin typeface="Cascadia Code" panose="020B0609020000020004" pitchFamily="49" charset="0"/>
                  <a:ea typeface="Cascadia Code" panose="020B0609020000020004" pitchFamily="49" charset="0"/>
                  <a:cs typeface="Cascadia Code" panose="020B0609020000020004" pitchFamily="49" charset="0"/>
                </a:rPr>
                <a:t>M: </a:t>
              </a:r>
              <a:r>
                <a:rPr lang="en-US" sz="3200" dirty="0">
                  <a:latin typeface="Cascadia Code" panose="020B0609020000020004" pitchFamily="49" charset="0"/>
                  <a:ea typeface="Cascadia Code" panose="020B0609020000020004" pitchFamily="49" charset="0"/>
                  <a:cs typeface="Cascadia Code" panose="020B0609020000020004" pitchFamily="49" charset="0"/>
                </a:rPr>
                <a:t>encodes base</a:t>
              </a:r>
              <a:endParaRPr lang="en-US" sz="3600" dirty="0">
                <a:latin typeface="Cascadia Code" panose="020B0609020000020004" pitchFamily="49" charset="0"/>
                <a:ea typeface="Cascadia Code" panose="020B0609020000020004" pitchFamily="49" charset="0"/>
                <a:cs typeface="Cascadia Code" panose="020B0609020000020004" pitchFamily="49" charset="0"/>
              </a:endParaRPr>
            </a:p>
          </p:txBody>
        </p:sp>
      </p:grpSp>
      <p:sp>
        <p:nvSpPr>
          <p:cNvPr id="4" name="Footer Placeholder 3">
            <a:extLst>
              <a:ext uri="{FF2B5EF4-FFF2-40B4-BE49-F238E27FC236}">
                <a16:creationId xmlns:a16="http://schemas.microsoft.com/office/drawing/2014/main" id="{B7741818-2014-E800-5CE6-08A698C6555D}"/>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CSE 374 SP26  Lecture C Memory Details, Professor Hazen</a:t>
            </a:r>
          </a:p>
        </p:txBody>
      </p:sp>
      <p:sp>
        <p:nvSpPr>
          <p:cNvPr id="10" name="Content Placeholder 2">
            <a:extLst>
              <a:ext uri="{FF2B5EF4-FFF2-40B4-BE49-F238E27FC236}">
                <a16:creationId xmlns:a16="http://schemas.microsoft.com/office/drawing/2014/main" id="{A3B520DA-31AE-3179-0E73-C74D84A951C1}"/>
              </a:ext>
            </a:extLst>
          </p:cNvPr>
          <p:cNvSpPr txBox="1">
            <a:spLocks/>
          </p:cNvSpPr>
          <p:nvPr/>
        </p:nvSpPr>
        <p:spPr>
          <a:xfrm>
            <a:off x="1142999" y="3568890"/>
            <a:ext cx="9872871" cy="2679510"/>
          </a:xfrm>
          <a:prstGeom prst="rect">
            <a:avLst/>
          </a:prstGeom>
        </p:spPr>
        <p:txBody>
          <a:bodyPr vert="horz" lIns="91440" tIns="45720" rIns="91440" bIns="45720" rtlCol="0">
            <a:normAutofit fontScale="77500" lnSpcReduction="20000"/>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marL="45720" indent="0" fontAlgn="base">
              <a:buFont typeface="Corbel" pitchFamily="34" charset="0"/>
              <a:buNone/>
            </a:pPr>
            <a:r>
              <a:rPr lang="en-US" sz="2800" dirty="0"/>
              <a:t>Single precision (32 bits/ 4 bytes) : s = 1 bit, E = 8 bits, M = 23 bits</a:t>
            </a:r>
          </a:p>
          <a:p>
            <a:pPr marL="45720" indent="0" fontAlgn="base">
              <a:buFont typeface="Corbel" pitchFamily="34" charset="0"/>
              <a:buNone/>
            </a:pPr>
            <a:r>
              <a:rPr lang="en-US" sz="2800" dirty="0"/>
              <a:t>Double precision (64 bits) : s = 1 bit, E = 11 bits, M = 52 bits</a:t>
            </a:r>
          </a:p>
          <a:p>
            <a:pPr marL="45720" indent="0" fontAlgn="base">
              <a:buFont typeface="Corbel" pitchFamily="34" charset="0"/>
              <a:buNone/>
            </a:pPr>
            <a:r>
              <a:rPr lang="en-US" sz="2800" dirty="0"/>
              <a:t>Due to finite number of bits, some numbers approximated</a:t>
            </a:r>
          </a:p>
          <a:p>
            <a:pPr marL="45720" indent="0" fontAlgn="base">
              <a:buFont typeface="Corbel" pitchFamily="34" charset="0"/>
              <a:buNone/>
            </a:pPr>
            <a:r>
              <a:rPr lang="en-US" sz="2800" dirty="0"/>
              <a:t>Special values ( these can pollute numerical computation): </a:t>
            </a:r>
          </a:p>
          <a:p>
            <a:pPr marL="45720" indent="0" fontAlgn="base">
              <a:lnSpc>
                <a:spcPct val="120000"/>
              </a:lnSpc>
              <a:spcBef>
                <a:spcPts val="400"/>
              </a:spcBef>
              <a:spcAft>
                <a:spcPts val="400"/>
              </a:spcAft>
              <a:buFont typeface="Corbel" pitchFamily="34" charset="0"/>
              <a:buNone/>
            </a:pPr>
            <a:r>
              <a:rPr lang="en-US" sz="2800" dirty="0"/>
              <a:t>	zero : s=0, E=0, M=0</a:t>
            </a:r>
            <a:br>
              <a:rPr lang="en-US" sz="2800" dirty="0"/>
            </a:br>
            <a:r>
              <a:rPr lang="en-US" sz="2800" dirty="0"/>
              <a:t>	+/1 inf: E = all ones, M = 0</a:t>
            </a:r>
            <a:br>
              <a:rPr lang="en-US" sz="2800" dirty="0"/>
            </a:br>
            <a:r>
              <a:rPr lang="en-US" sz="2800" dirty="0"/>
              <a:t>	</a:t>
            </a:r>
            <a:r>
              <a:rPr lang="en-US" sz="2800" dirty="0" err="1"/>
              <a:t>NaN</a:t>
            </a:r>
            <a:r>
              <a:rPr lang="en-US" sz="2800" dirty="0"/>
              <a:t> : E = all ones, M != 0</a:t>
            </a:r>
          </a:p>
          <a:p>
            <a:pPr marL="45720" indent="0">
              <a:buFont typeface="Corbel" pitchFamily="34" charset="0"/>
              <a:buNone/>
            </a:pPr>
            <a:endParaRPr lang="en-US" dirty="0"/>
          </a:p>
        </p:txBody>
      </p:sp>
      <p:sp>
        <p:nvSpPr>
          <p:cNvPr id="5" name="Slide Number Placeholder 4">
            <a:extLst>
              <a:ext uri="{FF2B5EF4-FFF2-40B4-BE49-F238E27FC236}">
                <a16:creationId xmlns:a16="http://schemas.microsoft.com/office/drawing/2014/main" id="{4EA42F85-5D52-17A9-410F-975788CAD560}"/>
              </a:ext>
              <a:ext uri="{C183D7F6-B498-43B3-948B-1728B52AA6E4}">
                <adec:decorative xmlns:adec="http://schemas.microsoft.com/office/drawing/2017/decorative" val="1"/>
              </a:ext>
            </a:extLst>
          </p:cNvPr>
          <p:cNvSpPr>
            <a:spLocks noGrp="1"/>
          </p:cNvSpPr>
          <p:nvPr>
            <p:ph type="sldNum" sz="quarter" idx="12"/>
          </p:nvPr>
        </p:nvSpPr>
        <p:spPr/>
        <p:txBody>
          <a:bodyPr/>
          <a:lstStyle/>
          <a:p>
            <a:fld id="{4FAB73BC-B049-4115-A692-8D63A059BFB8}" type="slidenum">
              <a:rPr lang="en-US" smtClean="0"/>
              <a:t>18</a:t>
            </a:fld>
            <a:endParaRPr lang="en-US"/>
          </a:p>
        </p:txBody>
      </p:sp>
    </p:spTree>
    <p:extLst>
      <p:ext uri="{BB962C8B-B14F-4D97-AF65-F5344CB8AC3E}">
        <p14:creationId xmlns:p14="http://schemas.microsoft.com/office/powerpoint/2010/main" val="27599830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8E959-9F4B-2848-DAFB-F905EB9F12B4}"/>
              </a:ext>
            </a:extLst>
          </p:cNvPr>
          <p:cNvSpPr>
            <a:spLocks noGrp="1"/>
          </p:cNvSpPr>
          <p:nvPr>
            <p:ph type="title"/>
          </p:nvPr>
        </p:nvSpPr>
        <p:spPr/>
        <p:txBody>
          <a:bodyPr/>
          <a:lstStyle/>
          <a:p>
            <a:r>
              <a:rPr lang="en-US" dirty="0"/>
              <a:t>Floating point rules</a:t>
            </a:r>
          </a:p>
        </p:txBody>
      </p:sp>
      <p:sp>
        <p:nvSpPr>
          <p:cNvPr id="3" name="Content Placeholder 2">
            <a:extLst>
              <a:ext uri="{FF2B5EF4-FFF2-40B4-BE49-F238E27FC236}">
                <a16:creationId xmlns:a16="http://schemas.microsoft.com/office/drawing/2014/main" id="{1E3474DB-4E73-6C7A-8235-060BD47C069B}"/>
              </a:ext>
            </a:extLst>
          </p:cNvPr>
          <p:cNvSpPr>
            <a:spLocks noGrp="1"/>
          </p:cNvSpPr>
          <p:nvPr>
            <p:ph idx="1"/>
          </p:nvPr>
        </p:nvSpPr>
        <p:spPr/>
        <p:txBody>
          <a:bodyPr/>
          <a:lstStyle/>
          <a:p>
            <a:r>
              <a:rPr lang="en-US" dirty="0"/>
              <a:t>Understand limited number of bits</a:t>
            </a:r>
          </a:p>
          <a:p>
            <a:pPr lvl="1"/>
            <a:r>
              <a:rPr lang="en-US" dirty="0"/>
              <a:t>Can get overflow just like the integers</a:t>
            </a:r>
          </a:p>
          <a:p>
            <a:r>
              <a:rPr lang="en-US" dirty="0"/>
              <a:t>Some simple  factions have no exact representation (such a </a:t>
            </a:r>
            <a:r>
              <a:rPr lang="en-US" dirty="0">
                <a:latin typeface="Cascadia Code" panose="020B0609020000020004" pitchFamily="49" charset="0"/>
                <a:ea typeface="Cascadia Code" panose="020B0609020000020004" pitchFamily="49" charset="0"/>
                <a:cs typeface="Cascadia Code" panose="020B0609020000020004" pitchFamily="49" charset="0"/>
              </a:rPr>
              <a:t>0.2</a:t>
            </a:r>
            <a:r>
              <a:rPr lang="en-US" dirty="0"/>
              <a:t>.  Why?) </a:t>
            </a:r>
          </a:p>
          <a:p>
            <a:r>
              <a:rPr lang="en-US" dirty="0"/>
              <a:t>You can lose precision – every operation may introduce some small error</a:t>
            </a:r>
          </a:p>
          <a:p>
            <a:r>
              <a:rPr lang="en-US" dirty="0"/>
              <a:t>Mathematically equivalent expressions may compute different results</a:t>
            </a:r>
          </a:p>
          <a:p>
            <a:r>
              <a:rPr lang="en-US" dirty="0"/>
              <a:t>Violates associativity / distributivity</a:t>
            </a:r>
          </a:p>
          <a:p>
            <a:r>
              <a:rPr lang="en-US" b="1" dirty="0"/>
              <a:t>Never test floating point numbers for equality</a:t>
            </a:r>
          </a:p>
          <a:p>
            <a:r>
              <a:rPr lang="en-US" b="1" dirty="0"/>
              <a:t>Careful when converting between floats and </a:t>
            </a:r>
            <a:r>
              <a:rPr lang="en-US" b="1" dirty="0" err="1"/>
              <a:t>ints</a:t>
            </a:r>
            <a:endParaRPr lang="en-US" b="1" dirty="0"/>
          </a:p>
        </p:txBody>
      </p:sp>
      <p:sp>
        <p:nvSpPr>
          <p:cNvPr id="4" name="Footer Placeholder 3">
            <a:extLst>
              <a:ext uri="{FF2B5EF4-FFF2-40B4-BE49-F238E27FC236}">
                <a16:creationId xmlns:a16="http://schemas.microsoft.com/office/drawing/2014/main" id="{F4683DA3-D55D-8629-2790-7803D9B37095}"/>
              </a:ext>
            </a:extLst>
          </p:cNvPr>
          <p:cNvSpPr>
            <a:spLocks noGrp="1"/>
          </p:cNvSpPr>
          <p:nvPr>
            <p:ph type="ftr" sz="quarter" idx="11"/>
          </p:nvPr>
        </p:nvSpPr>
        <p:spPr/>
        <p:txBody>
          <a:bodyPr/>
          <a:lstStyle/>
          <a:p>
            <a:r>
              <a:rPr lang="en-US"/>
              <a:t>CSE 374 SP26  Lecture C Memory Details, Professor Hazen</a:t>
            </a:r>
          </a:p>
        </p:txBody>
      </p:sp>
      <p:sp>
        <p:nvSpPr>
          <p:cNvPr id="5" name="Slide Number Placeholder 4">
            <a:extLst>
              <a:ext uri="{FF2B5EF4-FFF2-40B4-BE49-F238E27FC236}">
                <a16:creationId xmlns:a16="http://schemas.microsoft.com/office/drawing/2014/main" id="{A15688FD-724C-B2F5-327A-3BB2552C1A6B}"/>
              </a:ext>
            </a:extLst>
          </p:cNvPr>
          <p:cNvSpPr>
            <a:spLocks noGrp="1"/>
          </p:cNvSpPr>
          <p:nvPr>
            <p:ph type="sldNum" sz="quarter" idx="12"/>
          </p:nvPr>
        </p:nvSpPr>
        <p:spPr/>
        <p:txBody>
          <a:bodyPr/>
          <a:lstStyle/>
          <a:p>
            <a:fld id="{4FAB73BC-B049-4115-A692-8D63A059BFB8}" type="slidenum">
              <a:rPr lang="en-US" smtClean="0"/>
              <a:t>19</a:t>
            </a:fld>
            <a:endParaRPr lang="en-US"/>
          </a:p>
        </p:txBody>
      </p:sp>
    </p:spTree>
    <p:extLst>
      <p:ext uri="{BB962C8B-B14F-4D97-AF65-F5344CB8AC3E}">
        <p14:creationId xmlns:p14="http://schemas.microsoft.com/office/powerpoint/2010/main" val="540392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9F0BF-AB7C-F51D-1C8F-2FCD4B7599AA}"/>
              </a:ext>
            </a:extLst>
          </p:cNvPr>
          <p:cNvSpPr>
            <a:spLocks noGrp="1"/>
          </p:cNvSpPr>
          <p:nvPr>
            <p:ph type="title"/>
          </p:nvPr>
        </p:nvSpPr>
        <p:spPr/>
        <p:txBody>
          <a:bodyPr/>
          <a:lstStyle/>
          <a:p>
            <a:r>
              <a:rPr lang="en-US" dirty="0"/>
              <a:t>Today’s Goals </a:t>
            </a:r>
          </a:p>
        </p:txBody>
      </p:sp>
      <p:sp>
        <p:nvSpPr>
          <p:cNvPr id="6" name="Content Placeholder 5">
            <a:extLst>
              <a:ext uri="{FF2B5EF4-FFF2-40B4-BE49-F238E27FC236}">
                <a16:creationId xmlns:a16="http://schemas.microsoft.com/office/drawing/2014/main" id="{E04EFF79-B751-51FA-D429-2BC7B7A1E61C}"/>
              </a:ext>
            </a:extLst>
          </p:cNvPr>
          <p:cNvSpPr>
            <a:spLocks noGrp="1"/>
          </p:cNvSpPr>
          <p:nvPr>
            <p:ph sz="half" idx="1"/>
          </p:nvPr>
        </p:nvSpPr>
        <p:spPr/>
        <p:txBody>
          <a:bodyPr>
            <a:normAutofit/>
          </a:bodyPr>
          <a:lstStyle/>
          <a:p>
            <a:pPr marL="45720" indent="0">
              <a:buNone/>
            </a:pPr>
            <a:r>
              <a:rPr lang="en-US" sz="2800" dirty="0"/>
              <a:t>Subject Matter</a:t>
            </a:r>
          </a:p>
          <a:p>
            <a:r>
              <a:rPr lang="en-US" sz="2800" dirty="0"/>
              <a:t>Some details about</a:t>
            </a:r>
          </a:p>
          <a:p>
            <a:pPr lvl="1"/>
            <a:r>
              <a:rPr lang="en-US" sz="2200" dirty="0"/>
              <a:t>Data types</a:t>
            </a:r>
          </a:p>
          <a:p>
            <a:pPr lvl="1"/>
            <a:r>
              <a:rPr lang="en-US" sz="2200" dirty="0"/>
              <a:t>Memory management</a:t>
            </a:r>
          </a:p>
          <a:p>
            <a:r>
              <a:rPr lang="en-US" sz="2400" dirty="0"/>
              <a:t>Numerical challenges</a:t>
            </a:r>
          </a:p>
        </p:txBody>
      </p:sp>
      <p:sp>
        <p:nvSpPr>
          <p:cNvPr id="7" name="Content Placeholder 6">
            <a:extLst>
              <a:ext uri="{FF2B5EF4-FFF2-40B4-BE49-F238E27FC236}">
                <a16:creationId xmlns:a16="http://schemas.microsoft.com/office/drawing/2014/main" id="{15779E58-2AED-AA67-E2CE-8F3132658E4F}"/>
              </a:ext>
            </a:extLst>
          </p:cNvPr>
          <p:cNvSpPr>
            <a:spLocks noGrp="1"/>
          </p:cNvSpPr>
          <p:nvPr>
            <p:ph sz="half" idx="2"/>
          </p:nvPr>
        </p:nvSpPr>
        <p:spPr/>
        <p:txBody>
          <a:bodyPr>
            <a:normAutofit/>
          </a:bodyPr>
          <a:lstStyle/>
          <a:p>
            <a:pPr marL="45720" indent="0">
              <a:buNone/>
            </a:pPr>
            <a:r>
              <a:rPr lang="en-US" sz="2800" dirty="0"/>
              <a:t>Your Goals</a:t>
            </a:r>
          </a:p>
          <a:p>
            <a:r>
              <a:rPr lang="en-US" sz="2800" dirty="0"/>
              <a:t>Keep working on </a:t>
            </a:r>
          </a:p>
          <a:p>
            <a:pPr lvl="1"/>
            <a:r>
              <a:rPr lang="en-US" sz="2600" dirty="0"/>
              <a:t>Debugging</a:t>
            </a:r>
            <a:endParaRPr lang="en-US" sz="2400" dirty="0"/>
          </a:p>
          <a:p>
            <a:pPr lvl="1"/>
            <a:r>
              <a:rPr lang="en-US" sz="2400" dirty="0"/>
              <a:t>HW4 (due TONIGHT)</a:t>
            </a:r>
          </a:p>
          <a:p>
            <a:pPr lvl="1"/>
            <a:r>
              <a:rPr lang="en-US" sz="2400" dirty="0"/>
              <a:t>HW5 (due FRIDAY)</a:t>
            </a:r>
            <a:endParaRPr lang="en-US" sz="2600" dirty="0"/>
          </a:p>
        </p:txBody>
      </p:sp>
      <p:sp>
        <p:nvSpPr>
          <p:cNvPr id="4" name="Footer Placeholder 3">
            <a:extLst>
              <a:ext uri="{FF2B5EF4-FFF2-40B4-BE49-F238E27FC236}">
                <a16:creationId xmlns:a16="http://schemas.microsoft.com/office/drawing/2014/main" id="{02649831-05CF-E162-E157-B8F8298C29B5}"/>
              </a:ext>
            </a:extLst>
          </p:cNvPr>
          <p:cNvSpPr>
            <a:spLocks noGrp="1"/>
          </p:cNvSpPr>
          <p:nvPr>
            <p:ph type="ftr" sz="quarter" idx="11"/>
          </p:nvPr>
        </p:nvSpPr>
        <p:spPr/>
        <p:txBody>
          <a:bodyPr/>
          <a:lstStyle/>
          <a:p>
            <a:r>
              <a:rPr lang="en-US"/>
              <a:t>CSE 374 SP26  Lecture C Memory Details, Professor Hazen</a:t>
            </a:r>
            <a:endParaRPr lang="en-US" dirty="0"/>
          </a:p>
        </p:txBody>
      </p:sp>
      <p:sp>
        <p:nvSpPr>
          <p:cNvPr id="5" name="Slide Number Placeholder 4">
            <a:extLst>
              <a:ext uri="{FF2B5EF4-FFF2-40B4-BE49-F238E27FC236}">
                <a16:creationId xmlns:a16="http://schemas.microsoft.com/office/drawing/2014/main" id="{003A02FF-FFF6-4960-1279-E3377E523C08}"/>
              </a:ext>
            </a:extLst>
          </p:cNvPr>
          <p:cNvSpPr>
            <a:spLocks noGrp="1"/>
          </p:cNvSpPr>
          <p:nvPr>
            <p:ph type="sldNum" sz="quarter" idx="12"/>
          </p:nvPr>
        </p:nvSpPr>
        <p:spPr/>
        <p:txBody>
          <a:bodyPr/>
          <a:lstStyle/>
          <a:p>
            <a:fld id="{4FAB73BC-B049-4115-A692-8D63A059BFB8}" type="slidenum">
              <a:rPr lang="en-US" smtClean="0"/>
              <a:t>2</a:t>
            </a:fld>
            <a:endParaRPr lang="en-US" dirty="0"/>
          </a:p>
        </p:txBody>
      </p:sp>
    </p:spTree>
    <p:extLst>
      <p:ext uri="{BB962C8B-B14F-4D97-AF65-F5344CB8AC3E}">
        <p14:creationId xmlns:p14="http://schemas.microsoft.com/office/powerpoint/2010/main" val="5426627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D4D9E-88DC-BA56-B8FD-BFC3625FAAFE}"/>
              </a:ext>
            </a:extLst>
          </p:cNvPr>
          <p:cNvSpPr>
            <a:spLocks noGrp="1"/>
          </p:cNvSpPr>
          <p:nvPr>
            <p:ph type="title"/>
          </p:nvPr>
        </p:nvSpPr>
        <p:spPr/>
        <p:txBody>
          <a:bodyPr/>
          <a:lstStyle/>
          <a:p>
            <a:r>
              <a:rPr lang="en-US" dirty="0"/>
              <a:t>Floating points in C</a:t>
            </a:r>
          </a:p>
        </p:txBody>
      </p:sp>
      <p:sp>
        <p:nvSpPr>
          <p:cNvPr id="3" name="Content Placeholder 2">
            <a:extLst>
              <a:ext uri="{FF2B5EF4-FFF2-40B4-BE49-F238E27FC236}">
                <a16:creationId xmlns:a16="http://schemas.microsoft.com/office/drawing/2014/main" id="{3720D493-AA2F-511C-B956-9A46B8F2DE23}"/>
              </a:ext>
            </a:extLst>
          </p:cNvPr>
          <p:cNvSpPr>
            <a:spLocks noGrp="1"/>
          </p:cNvSpPr>
          <p:nvPr>
            <p:ph idx="1"/>
          </p:nvPr>
        </p:nvSpPr>
        <p:spPr/>
        <p:txBody>
          <a:bodyPr/>
          <a:lstStyle/>
          <a:p>
            <a:r>
              <a:rPr lang="en-US" dirty="0"/>
              <a:t>Two levels of precision</a:t>
            </a:r>
          </a:p>
          <a:p>
            <a:pPr lvl="1"/>
            <a:r>
              <a:rPr lang="en-US" dirty="0"/>
              <a:t>Float (4 bytes)</a:t>
            </a:r>
          </a:p>
          <a:p>
            <a:pPr lvl="1"/>
            <a:r>
              <a:rPr lang="en-US" dirty="0"/>
              <a:t>Double (8 bytes)</a:t>
            </a:r>
          </a:p>
          <a:p>
            <a:r>
              <a:rPr lang="en-US" dirty="0"/>
              <a:t>You must use </a:t>
            </a:r>
            <a:r>
              <a:rPr lang="en-US" dirty="0">
                <a:latin typeface="Cascadia Code" panose="020B0609020000020004" pitchFamily="49" charset="0"/>
                <a:ea typeface="Cascadia Code" panose="020B0609020000020004" pitchFamily="49" charset="0"/>
                <a:cs typeface="Cascadia Code" panose="020B0609020000020004" pitchFamily="49" charset="0"/>
              </a:rPr>
              <a:t>#include &lt;</a:t>
            </a:r>
            <a:r>
              <a:rPr lang="en-US" dirty="0" err="1">
                <a:latin typeface="Cascadia Code" panose="020B0609020000020004" pitchFamily="49" charset="0"/>
                <a:ea typeface="Cascadia Code" panose="020B0609020000020004" pitchFamily="49" charset="0"/>
                <a:cs typeface="Cascadia Code" panose="020B0609020000020004" pitchFamily="49" charset="0"/>
              </a:rPr>
              <a:t>math.h</a:t>
            </a:r>
            <a:r>
              <a:rPr lang="en-US" dirty="0">
                <a:latin typeface="Cascadia Code" panose="020B0609020000020004" pitchFamily="49" charset="0"/>
                <a:ea typeface="Cascadia Code" panose="020B0609020000020004" pitchFamily="49" charset="0"/>
                <a:cs typeface="Cascadia Code" panose="020B0609020000020004" pitchFamily="49" charset="0"/>
              </a:rPr>
              <a:t>&gt; </a:t>
            </a:r>
            <a:r>
              <a:rPr lang="en-US" dirty="0"/>
              <a:t>to get </a:t>
            </a:r>
            <a:r>
              <a:rPr lang="en-US" dirty="0">
                <a:latin typeface="Cascadia Code" panose="020B0609020000020004" pitchFamily="49" charset="0"/>
                <a:ea typeface="Cascadia Code" panose="020B0609020000020004" pitchFamily="49" charset="0"/>
                <a:cs typeface="Cascadia Code" panose="020B0609020000020004" pitchFamily="49" charset="0"/>
              </a:rPr>
              <a:t>INF</a:t>
            </a:r>
            <a:r>
              <a:rPr lang="en-US" dirty="0"/>
              <a:t> and </a:t>
            </a:r>
            <a:r>
              <a:rPr lang="en-US" dirty="0" err="1">
                <a:latin typeface="Cascadia Code" panose="020B0609020000020004" pitchFamily="49" charset="0"/>
                <a:ea typeface="Cascadia Code" panose="020B0609020000020004" pitchFamily="49" charset="0"/>
                <a:cs typeface="Cascadia Code" panose="020B0609020000020004" pitchFamily="49" charset="0"/>
              </a:rPr>
              <a:t>NaN</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lvl="1"/>
            <a:r>
              <a:rPr lang="en-US" dirty="0"/>
              <a:t>(you’ll need to explicitly link at compile time:  </a:t>
            </a:r>
            <a:r>
              <a:rPr lang="en-US" dirty="0" err="1">
                <a:latin typeface="Cascadia Code" panose="020B0609020000020004" pitchFamily="49" charset="0"/>
                <a:ea typeface="Cascadia Code" panose="020B0609020000020004" pitchFamily="49" charset="0"/>
                <a:cs typeface="Cascadia Code" panose="020B0609020000020004" pitchFamily="49" charset="0"/>
              </a:rPr>
              <a:t>gcc</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err="1">
                <a:latin typeface="Cascadia Code" panose="020B0609020000020004" pitchFamily="49" charset="0"/>
                <a:ea typeface="Cascadia Code" panose="020B0609020000020004" pitchFamily="49" charset="0"/>
                <a:cs typeface="Cascadia Code" panose="020B0609020000020004" pitchFamily="49" charset="0"/>
              </a:rPr>
              <a:t>lm</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err="1">
                <a:latin typeface="Cascadia Code" panose="020B0609020000020004" pitchFamily="49" charset="0"/>
                <a:ea typeface="Cascadia Code" panose="020B0609020000020004" pitchFamily="49" charset="0"/>
                <a:cs typeface="Cascadia Code" panose="020B0609020000020004" pitchFamily="49" charset="0"/>
              </a:rPr>
              <a:t>module.c</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r>
              <a:rPr lang="en-US" dirty="0"/>
              <a:t>Avoid (</a:t>
            </a:r>
            <a:r>
              <a:rPr lang="en-US" dirty="0">
                <a:latin typeface="Cascadia Code" panose="020B0609020000020004" pitchFamily="49" charset="0"/>
                <a:ea typeface="Cascadia Code" panose="020B0609020000020004" pitchFamily="49" charset="0"/>
                <a:cs typeface="Cascadia Code" panose="020B0609020000020004" pitchFamily="49" charset="0"/>
              </a:rPr>
              <a:t>==</a:t>
            </a:r>
            <a:r>
              <a:rPr lang="en-US" dirty="0"/>
              <a:t>) comparisons</a:t>
            </a:r>
          </a:p>
        </p:txBody>
      </p:sp>
      <p:sp>
        <p:nvSpPr>
          <p:cNvPr id="4" name="Footer Placeholder 3">
            <a:extLst>
              <a:ext uri="{FF2B5EF4-FFF2-40B4-BE49-F238E27FC236}">
                <a16:creationId xmlns:a16="http://schemas.microsoft.com/office/drawing/2014/main" id="{2203D601-51C9-BA1D-8088-ED048B85DEF8}"/>
              </a:ext>
            </a:extLst>
          </p:cNvPr>
          <p:cNvSpPr>
            <a:spLocks noGrp="1"/>
          </p:cNvSpPr>
          <p:nvPr>
            <p:ph type="ftr" sz="quarter" idx="11"/>
          </p:nvPr>
        </p:nvSpPr>
        <p:spPr/>
        <p:txBody>
          <a:bodyPr/>
          <a:lstStyle/>
          <a:p>
            <a:r>
              <a:rPr lang="en-US"/>
              <a:t>CSE 374 SP26  Lecture C Memory Details, Professor Hazen</a:t>
            </a:r>
          </a:p>
        </p:txBody>
      </p:sp>
      <p:sp>
        <p:nvSpPr>
          <p:cNvPr id="5" name="Slide Number Placeholder 4">
            <a:extLst>
              <a:ext uri="{FF2B5EF4-FFF2-40B4-BE49-F238E27FC236}">
                <a16:creationId xmlns:a16="http://schemas.microsoft.com/office/drawing/2014/main" id="{4A8037A3-B7D1-89AA-6506-F0118DB494CD}"/>
              </a:ext>
            </a:extLst>
          </p:cNvPr>
          <p:cNvSpPr>
            <a:spLocks noGrp="1"/>
          </p:cNvSpPr>
          <p:nvPr>
            <p:ph type="sldNum" sz="quarter" idx="12"/>
          </p:nvPr>
        </p:nvSpPr>
        <p:spPr/>
        <p:txBody>
          <a:bodyPr/>
          <a:lstStyle/>
          <a:p>
            <a:fld id="{4FAB73BC-B049-4115-A692-8D63A059BFB8}" type="slidenum">
              <a:rPr lang="en-US" smtClean="0"/>
              <a:t>20</a:t>
            </a:fld>
            <a:endParaRPr lang="en-US"/>
          </a:p>
        </p:txBody>
      </p:sp>
    </p:spTree>
    <p:extLst>
      <p:ext uri="{BB962C8B-B14F-4D97-AF65-F5344CB8AC3E}">
        <p14:creationId xmlns:p14="http://schemas.microsoft.com/office/powerpoint/2010/main" val="37448890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226CD-7884-5105-FBB5-98187422816C}"/>
              </a:ext>
            </a:extLst>
          </p:cNvPr>
          <p:cNvSpPr>
            <a:spLocks noGrp="1"/>
          </p:cNvSpPr>
          <p:nvPr>
            <p:ph type="title"/>
          </p:nvPr>
        </p:nvSpPr>
        <p:spPr/>
        <p:txBody>
          <a:bodyPr/>
          <a:lstStyle/>
          <a:p>
            <a:r>
              <a:rPr lang="en-US" dirty="0"/>
              <a:t>Implicit Casting</a:t>
            </a:r>
          </a:p>
        </p:txBody>
      </p:sp>
      <p:sp>
        <p:nvSpPr>
          <p:cNvPr id="3" name="Content Placeholder 2">
            <a:extLst>
              <a:ext uri="{FF2B5EF4-FFF2-40B4-BE49-F238E27FC236}">
                <a16:creationId xmlns:a16="http://schemas.microsoft.com/office/drawing/2014/main" id="{AD2A296C-53EF-273B-6447-771059F3FA47}"/>
              </a:ext>
            </a:extLst>
          </p:cNvPr>
          <p:cNvSpPr>
            <a:spLocks noGrp="1"/>
          </p:cNvSpPr>
          <p:nvPr>
            <p:ph sz="half" idx="1"/>
          </p:nvPr>
        </p:nvSpPr>
        <p:spPr>
          <a:xfrm>
            <a:off x="1142999" y="2057399"/>
            <a:ext cx="5847347" cy="4023360"/>
          </a:xfrm>
        </p:spPr>
        <p:txBody>
          <a:bodyPr>
            <a:normAutofit fontScale="92500" lnSpcReduction="10000"/>
          </a:bodyPr>
          <a:lstStyle/>
          <a:p>
            <a:r>
              <a:rPr lang="en-US" sz="2400" dirty="0"/>
              <a:t>Compiler converts one type to another</a:t>
            </a:r>
          </a:p>
          <a:p>
            <a:pPr lvl="1"/>
            <a:r>
              <a:rPr lang="en-US" dirty="0"/>
              <a:t>During arithmetic</a:t>
            </a:r>
          </a:p>
          <a:p>
            <a:pPr lvl="1"/>
            <a:r>
              <a:rPr lang="en-US" dirty="0"/>
              <a:t>Convert R-value to L-value</a:t>
            </a:r>
          </a:p>
          <a:p>
            <a:r>
              <a:rPr lang="en-US" sz="2400" dirty="0"/>
              <a:t>Type promotion – convert a ‘lower’ type to a ‘higher’ type</a:t>
            </a:r>
          </a:p>
          <a:p>
            <a:pPr lvl="1"/>
            <a:r>
              <a:rPr lang="en-US" dirty="0"/>
              <a:t>int-&gt; float : may be rounded</a:t>
            </a:r>
          </a:p>
          <a:p>
            <a:pPr lvl="1"/>
            <a:r>
              <a:rPr lang="en-US" dirty="0"/>
              <a:t>int -&gt; double or float -&gt; double EXACT</a:t>
            </a:r>
          </a:p>
          <a:p>
            <a:r>
              <a:rPr lang="en-US" sz="2400" dirty="0"/>
              <a:t>Demotion – convert a ‘higher’ type to a ‘lower’ type</a:t>
            </a:r>
          </a:p>
          <a:p>
            <a:pPr lvl="1"/>
            <a:r>
              <a:rPr lang="en-US" dirty="0"/>
              <a:t>May lose some information</a:t>
            </a:r>
          </a:p>
          <a:p>
            <a:pPr lvl="1"/>
            <a:r>
              <a:rPr lang="en-US" dirty="0"/>
              <a:t>Floats are </a:t>
            </a:r>
            <a:r>
              <a:rPr lang="en-US" i="1" dirty="0"/>
              <a:t>truncated</a:t>
            </a:r>
            <a:r>
              <a:rPr lang="en-US" dirty="0"/>
              <a:t> to </a:t>
            </a:r>
            <a:r>
              <a:rPr lang="en-US" dirty="0" err="1"/>
              <a:t>ints</a:t>
            </a:r>
            <a:endParaRPr lang="en-US" dirty="0"/>
          </a:p>
        </p:txBody>
      </p:sp>
      <p:sp>
        <p:nvSpPr>
          <p:cNvPr id="4" name="Content Placeholder 3">
            <a:extLst>
              <a:ext uri="{FF2B5EF4-FFF2-40B4-BE49-F238E27FC236}">
                <a16:creationId xmlns:a16="http://schemas.microsoft.com/office/drawing/2014/main" id="{C106F1F8-98CE-3501-739C-B8982C88D6C3}"/>
              </a:ext>
            </a:extLst>
          </p:cNvPr>
          <p:cNvSpPr>
            <a:spLocks noGrp="1"/>
          </p:cNvSpPr>
          <p:nvPr>
            <p:ph sz="half" idx="2"/>
          </p:nvPr>
        </p:nvSpPr>
        <p:spPr>
          <a:xfrm>
            <a:off x="7387388" y="1761688"/>
            <a:ext cx="3635103" cy="4319072"/>
          </a:xfrm>
        </p:spPr>
        <p:txBody>
          <a:bodyPr>
            <a:normAutofit fontScale="92500" lnSpcReduction="10000"/>
          </a:bodyPr>
          <a:lstStyle/>
          <a:p>
            <a:pPr marL="45720" indent="0">
              <a:buNone/>
            </a:pPr>
            <a:r>
              <a:rPr lang="en-US" dirty="0"/>
              <a:t>Type ranks:</a:t>
            </a:r>
          </a:p>
          <a:p>
            <a:pPr marL="502920" indent="-457200">
              <a:buFont typeface="+mj-lt"/>
              <a:buAutoNum type="arabicPeriod"/>
            </a:pP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Char</a:t>
            </a:r>
          </a:p>
          <a:p>
            <a:pPr marL="502920" indent="-457200">
              <a:buFont typeface="+mj-lt"/>
              <a:buAutoNum type="arabicPeriod"/>
            </a:pP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Short</a:t>
            </a:r>
          </a:p>
          <a:p>
            <a:pPr marL="502920" indent="-457200">
              <a:buFont typeface="+mj-lt"/>
              <a:buAutoNum type="arabicPeriod"/>
            </a:pP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Int</a:t>
            </a:r>
          </a:p>
          <a:p>
            <a:pPr marL="502920" indent="-457200">
              <a:buFont typeface="+mj-lt"/>
              <a:buAutoNum type="arabicPeriod"/>
            </a:pP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Unsigned Int</a:t>
            </a:r>
          </a:p>
          <a:p>
            <a:pPr marL="502920" indent="-457200">
              <a:buFont typeface="+mj-lt"/>
              <a:buAutoNum type="arabicPeriod"/>
            </a:pP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Long</a:t>
            </a:r>
          </a:p>
          <a:p>
            <a:pPr marL="502920" indent="-457200">
              <a:buFont typeface="+mj-lt"/>
              <a:buAutoNum type="arabicPeriod"/>
            </a:pP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Unsigned Long</a:t>
            </a:r>
          </a:p>
          <a:p>
            <a:pPr marL="502920" indent="-457200">
              <a:buFont typeface="+mj-lt"/>
              <a:buAutoNum type="arabicPeriod"/>
            </a:pP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Float </a:t>
            </a:r>
          </a:p>
          <a:p>
            <a:pPr marL="502920" indent="-457200">
              <a:buFont typeface="+mj-lt"/>
              <a:buAutoNum type="arabicPeriod"/>
            </a:pP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Double</a:t>
            </a:r>
          </a:p>
          <a:p>
            <a:pPr marL="502920" indent="-457200">
              <a:buFont typeface="+mj-lt"/>
              <a:buAutoNum type="arabicPeriod"/>
            </a:pP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Long double</a:t>
            </a:r>
          </a:p>
        </p:txBody>
      </p:sp>
      <p:sp>
        <p:nvSpPr>
          <p:cNvPr id="5" name="Footer Placeholder 4">
            <a:extLst>
              <a:ext uri="{FF2B5EF4-FFF2-40B4-BE49-F238E27FC236}">
                <a16:creationId xmlns:a16="http://schemas.microsoft.com/office/drawing/2014/main" id="{007AD5C3-684D-015D-5F8F-B405536330B6}"/>
              </a:ext>
            </a:extLst>
          </p:cNvPr>
          <p:cNvSpPr>
            <a:spLocks noGrp="1"/>
          </p:cNvSpPr>
          <p:nvPr>
            <p:ph type="ftr" sz="quarter" idx="11"/>
          </p:nvPr>
        </p:nvSpPr>
        <p:spPr/>
        <p:txBody>
          <a:bodyPr/>
          <a:lstStyle/>
          <a:p>
            <a:r>
              <a:rPr lang="en-US"/>
              <a:t>CSE 374 SP26  Lecture C Data types and structs, Professor Hazen</a:t>
            </a:r>
          </a:p>
        </p:txBody>
      </p:sp>
      <p:sp>
        <p:nvSpPr>
          <p:cNvPr id="6" name="Slide Number Placeholder 5">
            <a:extLst>
              <a:ext uri="{FF2B5EF4-FFF2-40B4-BE49-F238E27FC236}">
                <a16:creationId xmlns:a16="http://schemas.microsoft.com/office/drawing/2014/main" id="{CDAC64F2-7BE7-CC1B-47EE-3D6C1425C64B}"/>
              </a:ext>
            </a:extLst>
          </p:cNvPr>
          <p:cNvSpPr>
            <a:spLocks noGrp="1"/>
          </p:cNvSpPr>
          <p:nvPr>
            <p:ph type="sldNum" sz="quarter" idx="12"/>
          </p:nvPr>
        </p:nvSpPr>
        <p:spPr/>
        <p:txBody>
          <a:bodyPr/>
          <a:lstStyle/>
          <a:p>
            <a:fld id="{4FAB73BC-B049-4115-A692-8D63A059BFB8}" type="slidenum">
              <a:rPr lang="en-US" smtClean="0"/>
              <a:t>21</a:t>
            </a:fld>
            <a:endParaRPr lang="en-US"/>
          </a:p>
        </p:txBody>
      </p:sp>
    </p:spTree>
    <p:extLst>
      <p:ext uri="{BB962C8B-B14F-4D97-AF65-F5344CB8AC3E}">
        <p14:creationId xmlns:p14="http://schemas.microsoft.com/office/powerpoint/2010/main" val="40262161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DA1880-F2AC-91C4-BB75-1DBE964DBB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63D324-5D61-94E9-F1F0-B8C0752BDB7D}"/>
              </a:ext>
            </a:extLst>
          </p:cNvPr>
          <p:cNvSpPr>
            <a:spLocks noGrp="1"/>
          </p:cNvSpPr>
          <p:nvPr>
            <p:ph type="title"/>
          </p:nvPr>
        </p:nvSpPr>
        <p:spPr>
          <a:xfrm>
            <a:off x="1143000" y="609600"/>
            <a:ext cx="9875520" cy="800062"/>
          </a:xfrm>
        </p:spPr>
        <p:txBody>
          <a:bodyPr/>
          <a:lstStyle/>
          <a:p>
            <a:r>
              <a:rPr lang="en-US" dirty="0"/>
              <a:t>Remember Hexadecimal?</a:t>
            </a:r>
          </a:p>
        </p:txBody>
      </p:sp>
      <p:sp>
        <p:nvSpPr>
          <p:cNvPr id="6" name="Text Placeholder 5">
            <a:extLst>
              <a:ext uri="{FF2B5EF4-FFF2-40B4-BE49-F238E27FC236}">
                <a16:creationId xmlns:a16="http://schemas.microsoft.com/office/drawing/2014/main" id="{DAA2436C-B967-DAF6-8C1A-1E1EF94A8E24}"/>
              </a:ext>
            </a:extLst>
          </p:cNvPr>
          <p:cNvSpPr>
            <a:spLocks noGrp="1"/>
          </p:cNvSpPr>
          <p:nvPr>
            <p:ph type="body" idx="1"/>
          </p:nvPr>
        </p:nvSpPr>
        <p:spPr>
          <a:xfrm>
            <a:off x="1143000" y="1741452"/>
            <a:ext cx="3328332" cy="777240"/>
          </a:xfrm>
        </p:spPr>
        <p:txBody>
          <a:bodyPr/>
          <a:lstStyle/>
          <a:p>
            <a:r>
              <a:rPr lang="en-US" dirty="0"/>
              <a:t>Base 10</a:t>
            </a:r>
          </a:p>
        </p:txBody>
      </p:sp>
      <p:sp>
        <p:nvSpPr>
          <p:cNvPr id="11" name="Content Placeholder 6">
            <a:extLst>
              <a:ext uri="{FF2B5EF4-FFF2-40B4-BE49-F238E27FC236}">
                <a16:creationId xmlns:a16="http://schemas.microsoft.com/office/drawing/2014/main" id="{B800462B-A146-4C19-7975-2BAC70ACABAA}"/>
              </a:ext>
            </a:extLst>
          </p:cNvPr>
          <p:cNvSpPr txBox="1">
            <a:spLocks/>
          </p:cNvSpPr>
          <p:nvPr/>
        </p:nvSpPr>
        <p:spPr>
          <a:xfrm>
            <a:off x="1143000" y="2613824"/>
            <a:ext cx="3328332" cy="338328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r>
              <a:rPr lang="en-US" sz="3200" dirty="0"/>
              <a:t>(10 fingers)</a:t>
            </a:r>
          </a:p>
          <a:p>
            <a:r>
              <a:rPr lang="en-US" sz="2400" dirty="0">
                <a:latin typeface="Cascadia Code" panose="020B0609020000020004" pitchFamily="49" charset="0"/>
                <a:ea typeface="Cascadia Code" panose="020B0609020000020004" pitchFamily="49" charset="0"/>
                <a:cs typeface="Cascadia Code" panose="020B0609020000020004" pitchFamily="49" charset="0"/>
              </a:rPr>
              <a:t>234</a:t>
            </a:r>
          </a:p>
          <a:p>
            <a:r>
              <a:rPr lang="en-US" sz="2400" dirty="0">
                <a:latin typeface="Cascadia Code" panose="020B0609020000020004" pitchFamily="49" charset="0"/>
                <a:ea typeface="Cascadia Code" panose="020B0609020000020004" pitchFamily="49" charset="0"/>
                <a:cs typeface="Cascadia Code" panose="020B0609020000020004" pitchFamily="49" charset="0"/>
              </a:rPr>
              <a:t>2x100 + 3x10 + 4x1</a:t>
            </a:r>
          </a:p>
          <a:p>
            <a:r>
              <a:rPr lang="en-US" sz="2400" dirty="0">
                <a:latin typeface="Cascadia Code" panose="020B0609020000020004" pitchFamily="49" charset="0"/>
                <a:ea typeface="Cascadia Code" panose="020B0609020000020004" pitchFamily="49" charset="0"/>
                <a:cs typeface="Cascadia Code" panose="020B0609020000020004" pitchFamily="49" charset="0"/>
              </a:rPr>
              <a:t>2x10</a:t>
            </a:r>
            <a:r>
              <a:rPr lang="en-US" sz="2400" baseline="30000" dirty="0">
                <a:latin typeface="Cascadia Code" panose="020B0609020000020004" pitchFamily="49" charset="0"/>
                <a:ea typeface="Cascadia Code" panose="020B0609020000020004" pitchFamily="49" charset="0"/>
                <a:cs typeface="Cascadia Code" panose="020B0609020000020004" pitchFamily="49" charset="0"/>
              </a:rPr>
              <a:t>2</a:t>
            </a:r>
            <a:r>
              <a:rPr lang="en-US" sz="2400" dirty="0">
                <a:latin typeface="Cascadia Code" panose="020B0609020000020004" pitchFamily="49" charset="0"/>
                <a:ea typeface="Cascadia Code" panose="020B0609020000020004" pitchFamily="49" charset="0"/>
                <a:cs typeface="Cascadia Code" panose="020B0609020000020004" pitchFamily="49" charset="0"/>
              </a:rPr>
              <a:t> + 3x10</a:t>
            </a:r>
            <a:r>
              <a:rPr lang="en-US" sz="2400" baseline="30000" dirty="0">
                <a:latin typeface="Cascadia Code" panose="020B0609020000020004" pitchFamily="49" charset="0"/>
                <a:ea typeface="Cascadia Code" panose="020B0609020000020004" pitchFamily="49" charset="0"/>
                <a:cs typeface="Cascadia Code" panose="020B0609020000020004" pitchFamily="49" charset="0"/>
              </a:rPr>
              <a:t>1</a:t>
            </a:r>
            <a:r>
              <a:rPr lang="en-US" sz="2400" dirty="0">
                <a:latin typeface="Cascadia Code" panose="020B0609020000020004" pitchFamily="49" charset="0"/>
                <a:ea typeface="Cascadia Code" panose="020B0609020000020004" pitchFamily="49" charset="0"/>
                <a:cs typeface="Cascadia Code" panose="020B0609020000020004" pitchFamily="49" charset="0"/>
              </a:rPr>
              <a:t> + 4x10</a:t>
            </a:r>
            <a:r>
              <a:rPr lang="en-US" sz="2400" baseline="300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10" name="Text Placeholder 5">
            <a:extLst>
              <a:ext uri="{FF2B5EF4-FFF2-40B4-BE49-F238E27FC236}">
                <a16:creationId xmlns:a16="http://schemas.microsoft.com/office/drawing/2014/main" id="{279FE47B-364D-F4A8-31B3-5941D93806C6}"/>
              </a:ext>
            </a:extLst>
          </p:cNvPr>
          <p:cNvSpPr txBox="1">
            <a:spLocks/>
          </p:cNvSpPr>
          <p:nvPr/>
        </p:nvSpPr>
        <p:spPr>
          <a:xfrm>
            <a:off x="4527266" y="1741452"/>
            <a:ext cx="3328332" cy="777240"/>
          </a:xfrm>
          <a:prstGeom prst="rect">
            <a:avLst/>
          </a:prstGeom>
        </p:spPr>
        <p:txBody>
          <a:bodyPr vert="horz" lIns="91440" tIns="45720" rIns="91440" bIns="45720" rtlCol="0" anchor="ctr">
            <a:normAutofit/>
          </a:bodyPr>
          <a:lstStyle>
            <a:lvl1pPr marL="0" indent="0" algn="l" defTabSz="914400" rtl="0" eaLnBrk="1" latinLnBrk="0" hangingPunct="1">
              <a:lnSpc>
                <a:spcPct val="90000"/>
              </a:lnSpc>
              <a:spcBef>
                <a:spcPts val="0"/>
              </a:spcBef>
              <a:buClr>
                <a:schemeClr val="tx1"/>
              </a:buClr>
              <a:buSzPct val="80000"/>
              <a:buFont typeface="Corbel"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200"/>
              </a:spcBef>
              <a:spcAft>
                <a:spcPts val="400"/>
              </a:spcAft>
              <a:buClr>
                <a:schemeClr val="tx1"/>
              </a:buClr>
              <a:buSzPct val="80000"/>
              <a:buFont typeface="Corbel"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9pPr>
          </a:lstStyle>
          <a:p>
            <a:r>
              <a:rPr lang="en-US" dirty="0"/>
              <a:t>Base 2</a:t>
            </a:r>
          </a:p>
        </p:txBody>
      </p:sp>
      <p:sp>
        <p:nvSpPr>
          <p:cNvPr id="7" name="Content Placeholder 6">
            <a:extLst>
              <a:ext uri="{FF2B5EF4-FFF2-40B4-BE49-F238E27FC236}">
                <a16:creationId xmlns:a16="http://schemas.microsoft.com/office/drawing/2014/main" id="{14214DD7-4A08-F323-524F-5CC318709BB9}"/>
              </a:ext>
            </a:extLst>
          </p:cNvPr>
          <p:cNvSpPr>
            <a:spLocks noGrp="1"/>
          </p:cNvSpPr>
          <p:nvPr>
            <p:ph sz="half" idx="2"/>
          </p:nvPr>
        </p:nvSpPr>
        <p:spPr>
          <a:xfrm>
            <a:off x="4527266" y="2518692"/>
            <a:ext cx="3517776" cy="3383280"/>
          </a:xfrm>
        </p:spPr>
        <p:txBody>
          <a:bodyPr>
            <a:normAutofit/>
          </a:bodyPr>
          <a:lstStyle/>
          <a:p>
            <a:r>
              <a:rPr lang="en-US" sz="3200" dirty="0"/>
              <a:t>(binary/digital)</a:t>
            </a:r>
          </a:p>
          <a:p>
            <a:r>
              <a:rPr lang="en-US" sz="2400" dirty="0">
                <a:latin typeface="Cascadia Code" panose="020B0609020000020004" pitchFamily="49" charset="0"/>
                <a:ea typeface="Cascadia Code" panose="020B0609020000020004" pitchFamily="49" charset="0"/>
                <a:cs typeface="Cascadia Code" panose="020B0609020000020004" pitchFamily="49" charset="0"/>
              </a:rPr>
              <a:t>234 = 0b11101010</a:t>
            </a:r>
          </a:p>
          <a:p>
            <a:r>
              <a:rPr lang="en-US" sz="2400" dirty="0">
                <a:latin typeface="Cascadia Code" panose="020B0609020000020004" pitchFamily="49" charset="0"/>
                <a:ea typeface="Cascadia Code" panose="020B0609020000020004" pitchFamily="49" charset="0"/>
                <a:cs typeface="Cascadia Code" panose="020B0609020000020004" pitchFamily="49" charset="0"/>
              </a:rPr>
              <a:t>1x2</a:t>
            </a:r>
            <a:r>
              <a:rPr lang="en-US" sz="2400" baseline="30000" dirty="0">
                <a:latin typeface="Cascadia Code" panose="020B0609020000020004" pitchFamily="49" charset="0"/>
                <a:ea typeface="Cascadia Code" panose="020B0609020000020004" pitchFamily="49" charset="0"/>
                <a:cs typeface="Cascadia Code" panose="020B0609020000020004" pitchFamily="49" charset="0"/>
              </a:rPr>
              <a:t>7</a:t>
            </a:r>
            <a:r>
              <a:rPr lang="en-US" sz="2400" dirty="0">
                <a:latin typeface="Cascadia Code" panose="020B0609020000020004" pitchFamily="49" charset="0"/>
                <a:ea typeface="Cascadia Code" panose="020B0609020000020004" pitchFamily="49" charset="0"/>
                <a:cs typeface="Cascadia Code" panose="020B0609020000020004" pitchFamily="49" charset="0"/>
              </a:rPr>
              <a:t> + 1x2</a:t>
            </a:r>
            <a:r>
              <a:rPr lang="en-US" sz="2400" baseline="30000" dirty="0">
                <a:latin typeface="Cascadia Code" panose="020B0609020000020004" pitchFamily="49" charset="0"/>
                <a:ea typeface="Cascadia Code" panose="020B0609020000020004" pitchFamily="49" charset="0"/>
                <a:cs typeface="Cascadia Code" panose="020B0609020000020004" pitchFamily="49" charset="0"/>
              </a:rPr>
              <a:t>6</a:t>
            </a:r>
            <a:r>
              <a:rPr lang="en-US" sz="2400" dirty="0">
                <a:latin typeface="Cascadia Code" panose="020B0609020000020004" pitchFamily="49" charset="0"/>
                <a:ea typeface="Cascadia Code" panose="020B0609020000020004" pitchFamily="49" charset="0"/>
                <a:cs typeface="Cascadia Code" panose="020B0609020000020004" pitchFamily="49" charset="0"/>
              </a:rPr>
              <a:t> + 1x2</a:t>
            </a:r>
            <a:r>
              <a:rPr lang="en-US" sz="2400" baseline="30000" dirty="0">
                <a:latin typeface="Cascadia Code" panose="020B0609020000020004" pitchFamily="49" charset="0"/>
                <a:ea typeface="Cascadia Code" panose="020B0609020000020004" pitchFamily="49" charset="0"/>
                <a:cs typeface="Cascadia Code" panose="020B0609020000020004" pitchFamily="49" charset="0"/>
              </a:rPr>
              <a:t>5</a:t>
            </a:r>
            <a:r>
              <a:rPr lang="en-US" sz="2400" dirty="0">
                <a:latin typeface="Cascadia Code" panose="020B0609020000020004" pitchFamily="49" charset="0"/>
                <a:ea typeface="Cascadia Code" panose="020B0609020000020004" pitchFamily="49" charset="0"/>
                <a:cs typeface="Cascadia Code" panose="020B0609020000020004" pitchFamily="49" charset="0"/>
              </a:rPr>
              <a:t> + 0x2</a:t>
            </a:r>
            <a:r>
              <a:rPr lang="en-US" sz="2400" baseline="30000" dirty="0">
                <a:latin typeface="Cascadia Code" panose="020B0609020000020004" pitchFamily="49" charset="0"/>
                <a:ea typeface="Cascadia Code" panose="020B0609020000020004" pitchFamily="49" charset="0"/>
                <a:cs typeface="Cascadia Code" panose="020B0609020000020004" pitchFamily="49" charset="0"/>
              </a:rPr>
              <a:t>4 </a:t>
            </a:r>
            <a:r>
              <a:rPr lang="en-US" sz="2400" dirty="0">
                <a:latin typeface="Cascadia Code" panose="020B0609020000020004" pitchFamily="49" charset="0"/>
                <a:ea typeface="Cascadia Code" panose="020B0609020000020004" pitchFamily="49" charset="0"/>
                <a:cs typeface="Cascadia Code" panose="020B0609020000020004" pitchFamily="49" charset="0"/>
              </a:rPr>
              <a:t>1x2</a:t>
            </a:r>
            <a:r>
              <a:rPr lang="en-US" sz="2400" baseline="30000" dirty="0">
                <a:latin typeface="Cascadia Code" panose="020B0609020000020004" pitchFamily="49" charset="0"/>
                <a:ea typeface="Cascadia Code" panose="020B0609020000020004" pitchFamily="49" charset="0"/>
                <a:cs typeface="Cascadia Code" panose="020B0609020000020004" pitchFamily="49" charset="0"/>
              </a:rPr>
              <a:t>3</a:t>
            </a:r>
            <a:r>
              <a:rPr lang="en-US" sz="2400" dirty="0">
                <a:latin typeface="Cascadia Code" panose="020B0609020000020004" pitchFamily="49" charset="0"/>
                <a:ea typeface="Cascadia Code" panose="020B0609020000020004" pitchFamily="49" charset="0"/>
                <a:cs typeface="Cascadia Code" panose="020B0609020000020004" pitchFamily="49" charset="0"/>
              </a:rPr>
              <a:t> + 0x2</a:t>
            </a:r>
            <a:r>
              <a:rPr lang="en-US" sz="2400" baseline="30000" dirty="0">
                <a:latin typeface="Cascadia Code" panose="020B0609020000020004" pitchFamily="49" charset="0"/>
                <a:ea typeface="Cascadia Code" panose="020B0609020000020004" pitchFamily="49" charset="0"/>
                <a:cs typeface="Cascadia Code" panose="020B0609020000020004" pitchFamily="49" charset="0"/>
              </a:rPr>
              <a:t>2  </a:t>
            </a:r>
            <a:r>
              <a:rPr lang="en-US" sz="2400" dirty="0">
                <a:latin typeface="Cascadia Code" panose="020B0609020000020004" pitchFamily="49" charset="0"/>
                <a:ea typeface="Cascadia Code" panose="020B0609020000020004" pitchFamily="49" charset="0"/>
                <a:cs typeface="Cascadia Code" panose="020B0609020000020004" pitchFamily="49" charset="0"/>
              </a:rPr>
              <a:t>+1x2</a:t>
            </a:r>
            <a:r>
              <a:rPr lang="en-US" sz="2400" baseline="30000" dirty="0">
                <a:latin typeface="Cascadia Code" panose="020B0609020000020004" pitchFamily="49" charset="0"/>
                <a:ea typeface="Cascadia Code" panose="020B0609020000020004" pitchFamily="49" charset="0"/>
                <a:cs typeface="Cascadia Code" panose="020B0609020000020004" pitchFamily="49" charset="0"/>
              </a:rPr>
              <a:t>1</a:t>
            </a:r>
            <a:r>
              <a:rPr lang="en-US" sz="2400" dirty="0">
                <a:latin typeface="Cascadia Code" panose="020B0609020000020004" pitchFamily="49" charset="0"/>
                <a:ea typeface="Cascadia Code" panose="020B0609020000020004" pitchFamily="49" charset="0"/>
                <a:cs typeface="Cascadia Code" panose="020B0609020000020004" pitchFamily="49" charset="0"/>
              </a:rPr>
              <a:t> + 0x2</a:t>
            </a:r>
            <a:r>
              <a:rPr lang="en-US" sz="2400" baseline="300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14" name="TextBox 13">
            <a:extLst>
              <a:ext uri="{FF2B5EF4-FFF2-40B4-BE49-F238E27FC236}">
                <a16:creationId xmlns:a16="http://schemas.microsoft.com/office/drawing/2014/main" id="{FD9D0E2E-52AE-AE46-E4BF-0B4299724445}"/>
              </a:ext>
            </a:extLst>
          </p:cNvPr>
          <p:cNvSpPr txBox="1"/>
          <p:nvPr/>
        </p:nvSpPr>
        <p:spPr>
          <a:xfrm>
            <a:off x="4577589" y="5056834"/>
            <a:ext cx="3495420" cy="1200329"/>
          </a:xfrm>
          <a:prstGeom prst="rect">
            <a:avLst/>
          </a:prstGeom>
          <a:solidFill>
            <a:schemeClr val="accent2">
              <a:lumMod val="20000"/>
              <a:lumOff val="80000"/>
            </a:schemeClr>
          </a:solidFill>
        </p:spPr>
        <p:txBody>
          <a:bodyPr wrap="square" rtlCol="0">
            <a:spAutoFit/>
          </a:bodyPr>
          <a:lstStyle/>
          <a:p>
            <a:r>
              <a:rPr lang="en-US" sz="2400" b="1" dirty="0"/>
              <a:t>3 digits in base 10, 8 digits in base 2, 2 digits in base 16</a:t>
            </a:r>
          </a:p>
        </p:txBody>
      </p:sp>
      <p:sp>
        <p:nvSpPr>
          <p:cNvPr id="4" name="Footer Placeholder 3">
            <a:extLst>
              <a:ext uri="{FF2B5EF4-FFF2-40B4-BE49-F238E27FC236}">
                <a16:creationId xmlns:a16="http://schemas.microsoft.com/office/drawing/2014/main" id="{68FB6268-C201-645D-400F-09542C9725FF}"/>
              </a:ext>
            </a:extLst>
          </p:cNvPr>
          <p:cNvSpPr>
            <a:spLocks noGrp="1"/>
          </p:cNvSpPr>
          <p:nvPr>
            <p:ph type="ftr" sz="quarter" idx="11"/>
          </p:nvPr>
        </p:nvSpPr>
        <p:spPr/>
        <p:txBody>
          <a:bodyPr/>
          <a:lstStyle/>
          <a:p>
            <a:r>
              <a:rPr lang="en-US"/>
              <a:t>CSE 374 SP26  Lecture C Memory Details, Professor Hazen</a:t>
            </a:r>
          </a:p>
        </p:txBody>
      </p:sp>
      <p:sp>
        <p:nvSpPr>
          <p:cNvPr id="12" name="Text Placeholder 5">
            <a:extLst>
              <a:ext uri="{FF2B5EF4-FFF2-40B4-BE49-F238E27FC236}">
                <a16:creationId xmlns:a16="http://schemas.microsoft.com/office/drawing/2014/main" id="{867336E4-FE9F-E59C-C7BC-B87EFCA32EA3}"/>
              </a:ext>
            </a:extLst>
          </p:cNvPr>
          <p:cNvSpPr txBox="1">
            <a:spLocks/>
          </p:cNvSpPr>
          <p:nvPr/>
        </p:nvSpPr>
        <p:spPr>
          <a:xfrm>
            <a:off x="8251279" y="1744388"/>
            <a:ext cx="3328332" cy="777240"/>
          </a:xfrm>
          <a:prstGeom prst="rect">
            <a:avLst/>
          </a:prstGeom>
        </p:spPr>
        <p:txBody>
          <a:bodyPr vert="horz" lIns="91440" tIns="45720" rIns="91440" bIns="45720" rtlCol="0" anchor="ctr">
            <a:normAutofit/>
          </a:bodyPr>
          <a:lstStyle>
            <a:lvl1pPr marL="0" indent="0" algn="l" defTabSz="914400" rtl="0" eaLnBrk="1" latinLnBrk="0" hangingPunct="1">
              <a:lnSpc>
                <a:spcPct val="90000"/>
              </a:lnSpc>
              <a:spcBef>
                <a:spcPts val="0"/>
              </a:spcBef>
              <a:buClr>
                <a:schemeClr val="tx1"/>
              </a:buClr>
              <a:buSzPct val="80000"/>
              <a:buFont typeface="Corbel"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200"/>
              </a:spcBef>
              <a:spcAft>
                <a:spcPts val="400"/>
              </a:spcAft>
              <a:buClr>
                <a:schemeClr val="tx1"/>
              </a:buClr>
              <a:buSzPct val="80000"/>
              <a:buFont typeface="Corbel"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9pPr>
          </a:lstStyle>
          <a:p>
            <a:r>
              <a:rPr lang="en-US" dirty="0"/>
              <a:t>Base 16</a:t>
            </a:r>
          </a:p>
        </p:txBody>
      </p:sp>
      <p:sp>
        <p:nvSpPr>
          <p:cNvPr id="13" name="Content Placeholder 6">
            <a:extLst>
              <a:ext uri="{FF2B5EF4-FFF2-40B4-BE49-F238E27FC236}">
                <a16:creationId xmlns:a16="http://schemas.microsoft.com/office/drawing/2014/main" id="{E4A591D1-0386-89C0-57C6-8518B6FA59FA}"/>
              </a:ext>
            </a:extLst>
          </p:cNvPr>
          <p:cNvSpPr txBox="1">
            <a:spLocks/>
          </p:cNvSpPr>
          <p:nvPr/>
        </p:nvSpPr>
        <p:spPr>
          <a:xfrm>
            <a:off x="8251279" y="2518692"/>
            <a:ext cx="3328332" cy="338328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r>
              <a:rPr lang="en-US" sz="3200" dirty="0"/>
              <a:t>(hexadecimal)</a:t>
            </a:r>
          </a:p>
          <a:p>
            <a:r>
              <a:rPr lang="en-US" sz="2400" dirty="0">
                <a:latin typeface="Cascadia Code" panose="020B0609020000020004" pitchFamily="49" charset="0"/>
                <a:ea typeface="Cascadia Code" panose="020B0609020000020004" pitchFamily="49" charset="0"/>
                <a:cs typeface="Cascadia Code" panose="020B0609020000020004" pitchFamily="49" charset="0"/>
              </a:rPr>
              <a:t>234 = 0xEA</a:t>
            </a:r>
          </a:p>
          <a:p>
            <a:r>
              <a:rPr lang="en-US" sz="2400" dirty="0">
                <a:latin typeface="Cascadia Code" panose="020B0609020000020004" pitchFamily="49" charset="0"/>
                <a:ea typeface="Cascadia Code" panose="020B0609020000020004" pitchFamily="49" charset="0"/>
                <a:cs typeface="Cascadia Code" panose="020B0609020000020004" pitchFamily="49" charset="0"/>
              </a:rPr>
              <a:t>14x16</a:t>
            </a:r>
            <a:r>
              <a:rPr lang="en-US" sz="2400" baseline="30000" dirty="0">
                <a:latin typeface="Cascadia Code" panose="020B0609020000020004" pitchFamily="49" charset="0"/>
                <a:ea typeface="Cascadia Code" panose="020B0609020000020004" pitchFamily="49" charset="0"/>
                <a:cs typeface="Cascadia Code" panose="020B0609020000020004" pitchFamily="49" charset="0"/>
              </a:rPr>
              <a:t>1</a:t>
            </a:r>
            <a:r>
              <a:rPr lang="en-US" sz="2400" dirty="0">
                <a:latin typeface="Cascadia Code" panose="020B0609020000020004" pitchFamily="49" charset="0"/>
                <a:ea typeface="Cascadia Code" panose="020B0609020000020004" pitchFamily="49" charset="0"/>
                <a:cs typeface="Cascadia Code" panose="020B0609020000020004" pitchFamily="49" charset="0"/>
              </a:rPr>
              <a:t> + 10x16</a:t>
            </a:r>
            <a:r>
              <a:rPr lang="en-US" sz="3200" baseline="30000" dirty="0"/>
              <a:t>0</a:t>
            </a:r>
          </a:p>
          <a:p>
            <a:r>
              <a:rPr lang="en-US" sz="3200" dirty="0"/>
              <a:t>Need 16 digits, so use [0-9A-F]</a:t>
            </a:r>
          </a:p>
        </p:txBody>
      </p:sp>
      <p:sp>
        <p:nvSpPr>
          <p:cNvPr id="5" name="Slide Number Placeholder 4">
            <a:extLst>
              <a:ext uri="{FF2B5EF4-FFF2-40B4-BE49-F238E27FC236}">
                <a16:creationId xmlns:a16="http://schemas.microsoft.com/office/drawing/2014/main" id="{9B31D452-2594-7707-8821-1DF2E2C3A7A8}"/>
              </a:ext>
            </a:extLst>
          </p:cNvPr>
          <p:cNvSpPr>
            <a:spLocks noGrp="1"/>
          </p:cNvSpPr>
          <p:nvPr>
            <p:ph type="sldNum" sz="quarter" idx="12"/>
          </p:nvPr>
        </p:nvSpPr>
        <p:spPr/>
        <p:txBody>
          <a:bodyPr/>
          <a:lstStyle/>
          <a:p>
            <a:fld id="{4FAB73BC-B049-4115-A692-8D63A059BFB8}" type="slidenum">
              <a:rPr lang="en-US" smtClean="0"/>
              <a:t>22</a:t>
            </a:fld>
            <a:endParaRPr lang="en-US"/>
          </a:p>
        </p:txBody>
      </p:sp>
    </p:spTree>
    <p:extLst>
      <p:ext uri="{BB962C8B-B14F-4D97-AF65-F5344CB8AC3E}">
        <p14:creationId xmlns:p14="http://schemas.microsoft.com/office/powerpoint/2010/main" val="2941824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F4062-70A1-9BE5-AA71-F200CAFB49D6}"/>
              </a:ext>
            </a:extLst>
          </p:cNvPr>
          <p:cNvSpPr>
            <a:spLocks noGrp="1"/>
          </p:cNvSpPr>
          <p:nvPr>
            <p:ph type="title"/>
          </p:nvPr>
        </p:nvSpPr>
        <p:spPr/>
        <p:txBody>
          <a:bodyPr/>
          <a:lstStyle/>
          <a:p>
            <a:r>
              <a:rPr lang="en-US" dirty="0"/>
              <a:t>Hexadecimal in C</a:t>
            </a:r>
          </a:p>
        </p:txBody>
      </p:sp>
      <p:sp>
        <p:nvSpPr>
          <p:cNvPr id="9" name="Content Placeholder 8">
            <a:extLst>
              <a:ext uri="{FF2B5EF4-FFF2-40B4-BE49-F238E27FC236}">
                <a16:creationId xmlns:a16="http://schemas.microsoft.com/office/drawing/2014/main" id="{1A2EA698-A95A-BB5C-2D0E-2E0B61AE0C8B}"/>
              </a:ext>
            </a:extLst>
          </p:cNvPr>
          <p:cNvSpPr>
            <a:spLocks noGrp="1"/>
          </p:cNvSpPr>
          <p:nvPr>
            <p:ph idx="1"/>
          </p:nvPr>
        </p:nvSpPr>
        <p:spPr/>
        <p:txBody>
          <a:bodyPr>
            <a:normAutofit/>
          </a:bodyPr>
          <a:lstStyle/>
          <a:p>
            <a:r>
              <a:rPr lang="en-US" dirty="0"/>
              <a:t>There is no unique type for hexadecimal in C.  We use ‘</a:t>
            </a:r>
            <a:r>
              <a:rPr lang="en-US" dirty="0">
                <a:latin typeface="Cascadia Code" panose="020B0609020000020004" pitchFamily="49" charset="0"/>
                <a:ea typeface="Cascadia Code" panose="020B0609020000020004" pitchFamily="49" charset="0"/>
                <a:cs typeface="Cascadia Code" panose="020B0609020000020004" pitchFamily="49" charset="0"/>
              </a:rPr>
              <a:t>unsigned int</a:t>
            </a:r>
            <a:r>
              <a:rPr lang="en-US" dirty="0"/>
              <a:t>’ or ‘</a:t>
            </a:r>
            <a:r>
              <a:rPr lang="en-US" dirty="0">
                <a:latin typeface="Cascadia Code" panose="020B0609020000020004" pitchFamily="49" charset="0"/>
                <a:ea typeface="Cascadia Code" panose="020B0609020000020004" pitchFamily="49" charset="0"/>
                <a:cs typeface="Cascadia Code" panose="020B0609020000020004" pitchFamily="49" charset="0"/>
              </a:rPr>
              <a:t>unsigned char</a:t>
            </a:r>
            <a:r>
              <a:rPr lang="en-US" dirty="0"/>
              <a:t>’.</a:t>
            </a:r>
            <a:br>
              <a:rPr lang="en-US" dirty="0"/>
            </a:br>
            <a:r>
              <a:rPr lang="en-US" dirty="0"/>
              <a:t>Remember, </a:t>
            </a:r>
            <a:r>
              <a:rPr lang="en-US" dirty="0" err="1">
                <a:latin typeface="Cascadia Code" panose="020B0609020000020004" pitchFamily="49" charset="0"/>
                <a:ea typeface="Cascadia Code" panose="020B0609020000020004" pitchFamily="49" charset="0"/>
                <a:cs typeface="Cascadia Code" panose="020B0609020000020004" pitchFamily="49" charset="0"/>
              </a:rPr>
              <a:t>sizeof</a:t>
            </a:r>
            <a:r>
              <a:rPr lang="en-US" dirty="0">
                <a:latin typeface="Cascadia Code" panose="020B0609020000020004" pitchFamily="49" charset="0"/>
                <a:ea typeface="Cascadia Code" panose="020B0609020000020004" pitchFamily="49" charset="0"/>
                <a:cs typeface="Cascadia Code" panose="020B0609020000020004" pitchFamily="49" charset="0"/>
              </a:rPr>
              <a:t>(int) = 4 </a:t>
            </a:r>
            <a:r>
              <a:rPr lang="en-US" dirty="0"/>
              <a:t>[bytes]</a:t>
            </a:r>
            <a:br>
              <a:rPr lang="en-US" dirty="0"/>
            </a:br>
            <a:r>
              <a:rPr lang="en-US" dirty="0"/>
              <a:t>and </a:t>
            </a:r>
            <a:r>
              <a:rPr lang="en-US" dirty="0" err="1">
                <a:latin typeface="Cascadia Code" panose="020B0609020000020004" pitchFamily="49" charset="0"/>
                <a:ea typeface="Cascadia Code" panose="020B0609020000020004" pitchFamily="49" charset="0"/>
                <a:cs typeface="Cascadia Code" panose="020B0609020000020004" pitchFamily="49" charset="0"/>
              </a:rPr>
              <a:t>sizeof</a:t>
            </a:r>
            <a:r>
              <a:rPr lang="en-US" dirty="0">
                <a:latin typeface="Cascadia Code" panose="020B0609020000020004" pitchFamily="49" charset="0"/>
                <a:ea typeface="Cascadia Code" panose="020B0609020000020004" pitchFamily="49" charset="0"/>
                <a:cs typeface="Cascadia Code" panose="020B0609020000020004" pitchFamily="49" charset="0"/>
              </a:rPr>
              <a:t>(char) = 1 </a:t>
            </a:r>
            <a:r>
              <a:rPr lang="en-US" dirty="0"/>
              <a:t>[byte]   =&gt; </a:t>
            </a:r>
            <a:r>
              <a:rPr lang="en-US" b="1" dirty="0"/>
              <a:t>2 hex digits</a:t>
            </a:r>
          </a:p>
          <a:p>
            <a:r>
              <a:rPr lang="en-US" dirty="0"/>
              <a:t>An unsigned char can hold values up to 255 or 0xFF (maximum two digit hex value)</a:t>
            </a:r>
          </a:p>
          <a:p>
            <a:pPr marL="45720" indent="0">
              <a:buNone/>
            </a:pPr>
            <a:r>
              <a:rPr lang="en-US" dirty="0">
                <a:latin typeface="Cascadia Code" panose="020B0609020000020004" pitchFamily="49" charset="0"/>
                <a:ea typeface="Cascadia Code" panose="020B0609020000020004" pitchFamily="49" charset="0"/>
                <a:cs typeface="Cascadia Code" panose="020B0609020000020004" pitchFamily="49" charset="0"/>
              </a:rPr>
              <a:t>unsigned char </a:t>
            </a:r>
            <a:r>
              <a:rPr lang="en-US" dirty="0" err="1">
                <a:latin typeface="Cascadia Code" panose="020B0609020000020004" pitchFamily="49" charset="0"/>
                <a:ea typeface="Cascadia Code" panose="020B0609020000020004" pitchFamily="49" charset="0"/>
                <a:cs typeface="Cascadia Code" panose="020B0609020000020004" pitchFamily="49" charset="0"/>
              </a:rPr>
              <a:t>ahexvalue</a:t>
            </a:r>
            <a:r>
              <a:rPr lang="en-US" dirty="0">
                <a:latin typeface="Cascadia Code" panose="020B0609020000020004" pitchFamily="49" charset="0"/>
                <a:ea typeface="Cascadia Code" panose="020B0609020000020004" pitchFamily="49" charset="0"/>
                <a:cs typeface="Cascadia Code" panose="020B0609020000020004" pitchFamily="49" charset="0"/>
              </a:rPr>
              <a:t> = 0xFE;</a:t>
            </a:r>
            <a:br>
              <a:rPr lang="en-US" dirty="0">
                <a:latin typeface="Cascadia Code" panose="020B0609020000020004" pitchFamily="49" charset="0"/>
                <a:ea typeface="Cascadia Code" panose="020B0609020000020004" pitchFamily="49" charset="0"/>
                <a:cs typeface="Cascadia Code" panose="020B0609020000020004" pitchFamily="49" charset="0"/>
              </a:rPr>
            </a:br>
            <a:r>
              <a:rPr lang="en-US" dirty="0" err="1">
                <a:latin typeface="Cascadia Code" panose="020B0609020000020004" pitchFamily="49" charset="0"/>
                <a:ea typeface="Cascadia Code" panose="020B0609020000020004" pitchFamily="49" charset="0"/>
                <a:cs typeface="Cascadia Code" panose="020B0609020000020004" pitchFamily="49" charset="0"/>
              </a:rPr>
              <a:t>uintptr_t</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err="1">
                <a:latin typeface="Cascadia Code" panose="020B0609020000020004" pitchFamily="49" charset="0"/>
                <a:ea typeface="Cascadia Code" panose="020B0609020000020004" pitchFamily="49" charset="0"/>
                <a:cs typeface="Cascadia Code" panose="020B0609020000020004" pitchFamily="49" charset="0"/>
              </a:rPr>
              <a:t>mymem</a:t>
            </a:r>
            <a:r>
              <a:rPr lang="en-US" dirty="0">
                <a:latin typeface="Cascadia Code" panose="020B0609020000020004" pitchFamily="49" charset="0"/>
                <a:ea typeface="Cascadia Code" panose="020B0609020000020004" pitchFamily="49" charset="0"/>
                <a:cs typeface="Cascadia Code" panose="020B0609020000020004" pitchFamily="49" charset="0"/>
              </a:rPr>
              <a:t> = (</a:t>
            </a:r>
            <a:r>
              <a:rPr lang="en-US" dirty="0" err="1">
                <a:latin typeface="Cascadia Code" panose="020B0609020000020004" pitchFamily="49" charset="0"/>
                <a:ea typeface="Cascadia Code" panose="020B0609020000020004" pitchFamily="49" charset="0"/>
                <a:cs typeface="Cascadia Code" panose="020B0609020000020004" pitchFamily="49" charset="0"/>
              </a:rPr>
              <a:t>uintptr_t</a:t>
            </a:r>
            <a:r>
              <a:rPr lang="en-US" dirty="0">
                <a:latin typeface="Cascadia Code" panose="020B0609020000020004" pitchFamily="49" charset="0"/>
                <a:ea typeface="Cascadia Code" panose="020B0609020000020004" pitchFamily="49" charset="0"/>
                <a:cs typeface="Cascadia Code" panose="020B0609020000020004" pitchFamily="49" charset="0"/>
              </a:rPr>
              <a:t>) malloc (16);  </a:t>
            </a:r>
            <a:br>
              <a:rPr lang="en-US" dirty="0">
                <a:latin typeface="Cascadia Code" panose="020B0609020000020004" pitchFamily="49" charset="0"/>
                <a:ea typeface="Cascadia Code" panose="020B0609020000020004" pitchFamily="49" charset="0"/>
                <a:cs typeface="Cascadia Code" panose="020B0609020000020004" pitchFamily="49" charset="0"/>
              </a:rPr>
            </a:br>
            <a:r>
              <a:rPr lang="en-US" dirty="0">
                <a:latin typeface="Cascadia Code" panose="020B0609020000020004" pitchFamily="49" charset="0"/>
                <a:ea typeface="Cascadia Code" panose="020B0609020000020004" pitchFamily="49" charset="0"/>
                <a:cs typeface="Cascadia Code" panose="020B0609020000020004" pitchFamily="49" charset="0"/>
              </a:rPr>
              <a:t>for (int </a:t>
            </a:r>
            <a:r>
              <a:rPr lang="en-US" dirty="0" err="1">
                <a:latin typeface="Cascadia Code" panose="020B0609020000020004" pitchFamily="49" charset="0"/>
                <a:ea typeface="Cascadia Code" panose="020B0609020000020004" pitchFamily="49" charset="0"/>
                <a:cs typeface="Cascadia Code" panose="020B0609020000020004" pitchFamily="49" charset="0"/>
              </a:rPr>
              <a:t>i</a:t>
            </a:r>
            <a:r>
              <a:rPr lang="en-US" dirty="0">
                <a:latin typeface="Cascadia Code" panose="020B0609020000020004" pitchFamily="49" charset="0"/>
                <a:ea typeface="Cascadia Code" panose="020B0609020000020004" pitchFamily="49" charset="0"/>
                <a:cs typeface="Cascadia Code" panose="020B0609020000020004" pitchFamily="49" charset="0"/>
              </a:rPr>
              <a:t> = 0; </a:t>
            </a:r>
            <a:r>
              <a:rPr lang="en-US" dirty="0" err="1">
                <a:latin typeface="Cascadia Code" panose="020B0609020000020004" pitchFamily="49" charset="0"/>
                <a:ea typeface="Cascadia Code" panose="020B0609020000020004" pitchFamily="49" charset="0"/>
                <a:cs typeface="Cascadia Code" panose="020B0609020000020004" pitchFamily="49" charset="0"/>
              </a:rPr>
              <a:t>i</a:t>
            </a:r>
            <a:r>
              <a:rPr lang="en-US" dirty="0">
                <a:latin typeface="Cascadia Code" panose="020B0609020000020004" pitchFamily="49" charset="0"/>
                <a:ea typeface="Cascadia Code" panose="020B0609020000020004" pitchFamily="49" charset="0"/>
                <a:cs typeface="Cascadia Code" panose="020B0609020000020004" pitchFamily="49" charset="0"/>
              </a:rPr>
              <a:t> &lt; 16; </a:t>
            </a:r>
            <a:r>
              <a:rPr lang="en-US" dirty="0" err="1">
                <a:latin typeface="Cascadia Code" panose="020B0609020000020004" pitchFamily="49" charset="0"/>
                <a:ea typeface="Cascadia Code" panose="020B0609020000020004" pitchFamily="49" charset="0"/>
                <a:cs typeface="Cascadia Code" panose="020B0609020000020004" pitchFamily="49" charset="0"/>
              </a:rPr>
              <a:t>i</a:t>
            </a:r>
            <a:r>
              <a:rPr lang="en-US" dirty="0">
                <a:latin typeface="Cascadia Code" panose="020B0609020000020004" pitchFamily="49" charset="0"/>
                <a:ea typeface="Cascadia Code" panose="020B0609020000020004" pitchFamily="49" charset="0"/>
                <a:cs typeface="Cascadia Code" panose="020B0609020000020004" pitchFamily="49" charset="0"/>
              </a:rPr>
              <a:t>++) {    </a:t>
            </a:r>
            <a:br>
              <a:rPr lang="en-US" dirty="0">
                <a:latin typeface="Cascadia Code" panose="020B0609020000020004" pitchFamily="49" charset="0"/>
                <a:ea typeface="Cascadia Code" panose="020B0609020000020004" pitchFamily="49" charset="0"/>
                <a:cs typeface="Cascadia Code" panose="020B0609020000020004" pitchFamily="49" charset="0"/>
              </a:rPr>
            </a:br>
            <a:r>
              <a:rPr lang="en-US" dirty="0">
                <a:latin typeface="Cascadia Code" panose="020B0609020000020004" pitchFamily="49" charset="0"/>
                <a:ea typeface="Cascadia Code" panose="020B0609020000020004" pitchFamily="49" charset="0"/>
                <a:cs typeface="Cascadia Code" panose="020B0609020000020004" pitchFamily="49" charset="0"/>
              </a:rPr>
              <a:t>    *((unsigned char*)(</a:t>
            </a:r>
            <a:r>
              <a:rPr lang="en-US" dirty="0" err="1">
                <a:latin typeface="Cascadia Code" panose="020B0609020000020004" pitchFamily="49" charset="0"/>
                <a:ea typeface="Cascadia Code" panose="020B0609020000020004" pitchFamily="49" charset="0"/>
                <a:cs typeface="Cascadia Code" panose="020B0609020000020004" pitchFamily="49" charset="0"/>
              </a:rPr>
              <a:t>mymem+i</a:t>
            </a:r>
            <a:r>
              <a:rPr lang="en-US" dirty="0">
                <a:latin typeface="Cascadia Code" panose="020B0609020000020004" pitchFamily="49" charset="0"/>
                <a:ea typeface="Cascadia Code" panose="020B0609020000020004" pitchFamily="49" charset="0"/>
                <a:cs typeface="Cascadia Code" panose="020B0609020000020004" pitchFamily="49" charset="0"/>
              </a:rPr>
              <a:t>)) = 0xFE;</a:t>
            </a:r>
            <a:br>
              <a:rPr lang="en-US" dirty="0">
                <a:latin typeface="Cascadia Code" panose="020B0609020000020004" pitchFamily="49" charset="0"/>
                <a:ea typeface="Cascadia Code" panose="020B0609020000020004" pitchFamily="49" charset="0"/>
                <a:cs typeface="Cascadia Code" panose="020B0609020000020004" pitchFamily="49" charset="0"/>
              </a:rPr>
            </a:br>
            <a:r>
              <a:rPr lang="en-US" dirty="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 name="Footer Placeholder 6">
            <a:extLst>
              <a:ext uri="{FF2B5EF4-FFF2-40B4-BE49-F238E27FC236}">
                <a16:creationId xmlns:a16="http://schemas.microsoft.com/office/drawing/2014/main" id="{E97BF5E8-B4E9-E42A-A923-B985ED6A7D6C}"/>
              </a:ext>
            </a:extLst>
          </p:cNvPr>
          <p:cNvSpPr>
            <a:spLocks noGrp="1"/>
          </p:cNvSpPr>
          <p:nvPr>
            <p:ph type="ftr" sz="quarter" idx="11"/>
          </p:nvPr>
        </p:nvSpPr>
        <p:spPr/>
        <p:txBody>
          <a:bodyPr/>
          <a:lstStyle/>
          <a:p>
            <a:r>
              <a:rPr lang="en-US"/>
              <a:t>CSE 374 SP26  Lecture C Memory Details, Professor Hazen</a:t>
            </a:r>
          </a:p>
        </p:txBody>
      </p:sp>
      <p:sp>
        <p:nvSpPr>
          <p:cNvPr id="8" name="Slide Number Placeholder 7">
            <a:extLst>
              <a:ext uri="{FF2B5EF4-FFF2-40B4-BE49-F238E27FC236}">
                <a16:creationId xmlns:a16="http://schemas.microsoft.com/office/drawing/2014/main" id="{B8F6AC86-4267-7AD7-258D-50A80B06615C}"/>
              </a:ext>
            </a:extLst>
          </p:cNvPr>
          <p:cNvSpPr>
            <a:spLocks noGrp="1"/>
          </p:cNvSpPr>
          <p:nvPr>
            <p:ph type="sldNum" sz="quarter" idx="12"/>
          </p:nvPr>
        </p:nvSpPr>
        <p:spPr/>
        <p:txBody>
          <a:bodyPr/>
          <a:lstStyle/>
          <a:p>
            <a:fld id="{4FAB73BC-B049-4115-A692-8D63A059BFB8}" type="slidenum">
              <a:rPr lang="en-US" smtClean="0"/>
              <a:t>23</a:t>
            </a:fld>
            <a:endParaRPr lang="en-US"/>
          </a:p>
        </p:txBody>
      </p:sp>
    </p:spTree>
    <p:extLst>
      <p:ext uri="{BB962C8B-B14F-4D97-AF65-F5344CB8AC3E}">
        <p14:creationId xmlns:p14="http://schemas.microsoft.com/office/powerpoint/2010/main" val="2412692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AB1D4D-445F-2043-BC5C-4DE055F325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B2B605-BCE2-5923-C03D-D0663C7A0B6B}"/>
              </a:ext>
            </a:extLst>
          </p:cNvPr>
          <p:cNvSpPr>
            <a:spLocks noGrp="1"/>
          </p:cNvSpPr>
          <p:nvPr>
            <p:ph type="title"/>
          </p:nvPr>
        </p:nvSpPr>
        <p:spPr/>
        <p:txBody>
          <a:bodyPr/>
          <a:lstStyle/>
          <a:p>
            <a:r>
              <a:rPr lang="en-US" dirty="0"/>
              <a:t>Wait, what was that code?</a:t>
            </a:r>
          </a:p>
        </p:txBody>
      </p:sp>
      <p:sp>
        <p:nvSpPr>
          <p:cNvPr id="9" name="Content Placeholder 8">
            <a:extLst>
              <a:ext uri="{FF2B5EF4-FFF2-40B4-BE49-F238E27FC236}">
                <a16:creationId xmlns:a16="http://schemas.microsoft.com/office/drawing/2014/main" id="{7AEAC004-8401-7AEB-8B03-F78FD16A43FC}"/>
              </a:ext>
            </a:extLst>
          </p:cNvPr>
          <p:cNvSpPr>
            <a:spLocks noGrp="1"/>
          </p:cNvSpPr>
          <p:nvPr>
            <p:ph idx="1"/>
          </p:nvPr>
        </p:nvSpPr>
        <p:spPr/>
        <p:txBody>
          <a:bodyPr>
            <a:normAutofit/>
          </a:bodyPr>
          <a:lstStyle/>
          <a:p>
            <a:pPr marL="45720" indent="0">
              <a:buNone/>
            </a:pPr>
            <a:r>
              <a:rPr lang="en-US" dirty="0">
                <a:latin typeface="Cascadia Code" panose="020B0609020000020004" pitchFamily="49" charset="0"/>
                <a:ea typeface="Cascadia Code" panose="020B0609020000020004" pitchFamily="49" charset="0"/>
                <a:cs typeface="Cascadia Code" panose="020B0609020000020004" pitchFamily="49" charset="0"/>
              </a:rPr>
              <a:t>unsigned char </a:t>
            </a:r>
            <a:r>
              <a:rPr lang="en-US" dirty="0" err="1">
                <a:latin typeface="Cascadia Code" panose="020B0609020000020004" pitchFamily="49" charset="0"/>
                <a:ea typeface="Cascadia Code" panose="020B0609020000020004" pitchFamily="49" charset="0"/>
                <a:cs typeface="Cascadia Code" panose="020B0609020000020004" pitchFamily="49" charset="0"/>
              </a:rPr>
              <a:t>ahexvalue</a:t>
            </a:r>
            <a:r>
              <a:rPr lang="en-US" dirty="0">
                <a:latin typeface="Cascadia Code" panose="020B0609020000020004" pitchFamily="49" charset="0"/>
                <a:ea typeface="Cascadia Code" panose="020B0609020000020004" pitchFamily="49" charset="0"/>
                <a:cs typeface="Cascadia Code" panose="020B0609020000020004" pitchFamily="49" charset="0"/>
              </a:rPr>
              <a:t> = 0xFE;</a:t>
            </a:r>
            <a:br>
              <a:rPr lang="en-US" dirty="0">
                <a:latin typeface="Cascadia Code" panose="020B0609020000020004" pitchFamily="49" charset="0"/>
                <a:ea typeface="Cascadia Code" panose="020B0609020000020004" pitchFamily="49" charset="0"/>
                <a:cs typeface="Cascadia Code" panose="020B0609020000020004" pitchFamily="49" charset="0"/>
              </a:rPr>
            </a:br>
            <a:r>
              <a:rPr lang="en-US" dirty="0" err="1">
                <a:latin typeface="Cascadia Code" panose="020B0609020000020004" pitchFamily="49" charset="0"/>
                <a:ea typeface="Cascadia Code" panose="020B0609020000020004" pitchFamily="49" charset="0"/>
                <a:cs typeface="Cascadia Code" panose="020B0609020000020004" pitchFamily="49" charset="0"/>
              </a:rPr>
              <a:t>uintptr_t</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err="1">
                <a:latin typeface="Cascadia Code" panose="020B0609020000020004" pitchFamily="49" charset="0"/>
                <a:ea typeface="Cascadia Code" panose="020B0609020000020004" pitchFamily="49" charset="0"/>
                <a:cs typeface="Cascadia Code" panose="020B0609020000020004" pitchFamily="49" charset="0"/>
              </a:rPr>
              <a:t>mymem</a:t>
            </a:r>
            <a:r>
              <a:rPr lang="en-US" dirty="0">
                <a:latin typeface="Cascadia Code" panose="020B0609020000020004" pitchFamily="49" charset="0"/>
                <a:ea typeface="Cascadia Code" panose="020B0609020000020004" pitchFamily="49" charset="0"/>
                <a:cs typeface="Cascadia Code" panose="020B0609020000020004" pitchFamily="49" charset="0"/>
              </a:rPr>
              <a:t> = (</a:t>
            </a:r>
            <a:r>
              <a:rPr lang="en-US" dirty="0" err="1">
                <a:latin typeface="Cascadia Code" panose="020B0609020000020004" pitchFamily="49" charset="0"/>
                <a:ea typeface="Cascadia Code" panose="020B0609020000020004" pitchFamily="49" charset="0"/>
                <a:cs typeface="Cascadia Code" panose="020B0609020000020004" pitchFamily="49" charset="0"/>
              </a:rPr>
              <a:t>uintptr_t</a:t>
            </a:r>
            <a:r>
              <a:rPr lang="en-US" dirty="0">
                <a:latin typeface="Cascadia Code" panose="020B0609020000020004" pitchFamily="49" charset="0"/>
                <a:ea typeface="Cascadia Code" panose="020B0609020000020004" pitchFamily="49" charset="0"/>
                <a:cs typeface="Cascadia Code" panose="020B0609020000020004" pitchFamily="49" charset="0"/>
              </a:rPr>
              <a:t>) malloc (16);  </a:t>
            </a:r>
            <a:br>
              <a:rPr lang="en-US" dirty="0">
                <a:latin typeface="Cascadia Code" panose="020B0609020000020004" pitchFamily="49" charset="0"/>
                <a:ea typeface="Cascadia Code" panose="020B0609020000020004" pitchFamily="49" charset="0"/>
                <a:cs typeface="Cascadia Code" panose="020B0609020000020004" pitchFamily="49" charset="0"/>
              </a:rPr>
            </a:br>
            <a:r>
              <a:rPr lang="en-US" dirty="0">
                <a:latin typeface="Cascadia Code" panose="020B0609020000020004" pitchFamily="49" charset="0"/>
                <a:ea typeface="Cascadia Code" panose="020B0609020000020004" pitchFamily="49" charset="0"/>
                <a:cs typeface="Cascadia Code" panose="020B0609020000020004" pitchFamily="49" charset="0"/>
              </a:rPr>
              <a:t>for (int </a:t>
            </a:r>
            <a:r>
              <a:rPr lang="en-US" dirty="0" err="1">
                <a:latin typeface="Cascadia Code" panose="020B0609020000020004" pitchFamily="49" charset="0"/>
                <a:ea typeface="Cascadia Code" panose="020B0609020000020004" pitchFamily="49" charset="0"/>
                <a:cs typeface="Cascadia Code" panose="020B0609020000020004" pitchFamily="49" charset="0"/>
              </a:rPr>
              <a:t>i</a:t>
            </a:r>
            <a:r>
              <a:rPr lang="en-US" dirty="0">
                <a:latin typeface="Cascadia Code" panose="020B0609020000020004" pitchFamily="49" charset="0"/>
                <a:ea typeface="Cascadia Code" panose="020B0609020000020004" pitchFamily="49" charset="0"/>
                <a:cs typeface="Cascadia Code" panose="020B0609020000020004" pitchFamily="49" charset="0"/>
              </a:rPr>
              <a:t> = 0; </a:t>
            </a:r>
            <a:r>
              <a:rPr lang="en-US" dirty="0" err="1">
                <a:latin typeface="Cascadia Code" panose="020B0609020000020004" pitchFamily="49" charset="0"/>
                <a:ea typeface="Cascadia Code" panose="020B0609020000020004" pitchFamily="49" charset="0"/>
                <a:cs typeface="Cascadia Code" panose="020B0609020000020004" pitchFamily="49" charset="0"/>
              </a:rPr>
              <a:t>i</a:t>
            </a:r>
            <a:r>
              <a:rPr lang="en-US" dirty="0">
                <a:latin typeface="Cascadia Code" panose="020B0609020000020004" pitchFamily="49" charset="0"/>
                <a:ea typeface="Cascadia Code" panose="020B0609020000020004" pitchFamily="49" charset="0"/>
                <a:cs typeface="Cascadia Code" panose="020B0609020000020004" pitchFamily="49" charset="0"/>
              </a:rPr>
              <a:t> &lt; 16; </a:t>
            </a:r>
            <a:r>
              <a:rPr lang="en-US" dirty="0" err="1">
                <a:latin typeface="Cascadia Code" panose="020B0609020000020004" pitchFamily="49" charset="0"/>
                <a:ea typeface="Cascadia Code" panose="020B0609020000020004" pitchFamily="49" charset="0"/>
                <a:cs typeface="Cascadia Code" panose="020B0609020000020004" pitchFamily="49" charset="0"/>
              </a:rPr>
              <a:t>i</a:t>
            </a:r>
            <a:r>
              <a:rPr lang="en-US" dirty="0">
                <a:latin typeface="Cascadia Code" panose="020B0609020000020004" pitchFamily="49" charset="0"/>
                <a:ea typeface="Cascadia Code" panose="020B0609020000020004" pitchFamily="49" charset="0"/>
                <a:cs typeface="Cascadia Code" panose="020B0609020000020004" pitchFamily="49" charset="0"/>
              </a:rPr>
              <a:t>++) {    </a:t>
            </a:r>
            <a:br>
              <a:rPr lang="en-US" dirty="0">
                <a:latin typeface="Cascadia Code" panose="020B0609020000020004" pitchFamily="49" charset="0"/>
                <a:ea typeface="Cascadia Code" panose="020B0609020000020004" pitchFamily="49" charset="0"/>
                <a:cs typeface="Cascadia Code" panose="020B0609020000020004" pitchFamily="49" charset="0"/>
              </a:rPr>
            </a:br>
            <a:r>
              <a:rPr lang="en-US" dirty="0">
                <a:latin typeface="Cascadia Code" panose="020B0609020000020004" pitchFamily="49" charset="0"/>
                <a:ea typeface="Cascadia Code" panose="020B0609020000020004" pitchFamily="49" charset="0"/>
                <a:cs typeface="Cascadia Code" panose="020B0609020000020004" pitchFamily="49" charset="0"/>
              </a:rPr>
              <a:t>    *((unsigned char*)(</a:t>
            </a:r>
            <a:r>
              <a:rPr lang="en-US" dirty="0" err="1">
                <a:latin typeface="Cascadia Code" panose="020B0609020000020004" pitchFamily="49" charset="0"/>
                <a:ea typeface="Cascadia Code" panose="020B0609020000020004" pitchFamily="49" charset="0"/>
                <a:cs typeface="Cascadia Code" panose="020B0609020000020004" pitchFamily="49" charset="0"/>
              </a:rPr>
              <a:t>mymem+i</a:t>
            </a:r>
            <a:r>
              <a:rPr lang="en-US" dirty="0">
                <a:latin typeface="Cascadia Code" panose="020B0609020000020004" pitchFamily="49" charset="0"/>
                <a:ea typeface="Cascadia Code" panose="020B0609020000020004" pitchFamily="49" charset="0"/>
                <a:cs typeface="Cascadia Code" panose="020B0609020000020004" pitchFamily="49" charset="0"/>
              </a:rPr>
              <a:t>)) = 0xFE;</a:t>
            </a:r>
            <a:br>
              <a:rPr lang="en-US" dirty="0">
                <a:latin typeface="Cascadia Code" panose="020B0609020000020004" pitchFamily="49" charset="0"/>
                <a:ea typeface="Cascadia Code" panose="020B0609020000020004" pitchFamily="49" charset="0"/>
                <a:cs typeface="Cascadia Code" panose="020B0609020000020004" pitchFamily="49" charset="0"/>
              </a:rPr>
            </a:br>
            <a:r>
              <a:rPr lang="en-US" dirty="0">
                <a:latin typeface="Cascadia Code" panose="020B0609020000020004" pitchFamily="49" charset="0"/>
                <a:ea typeface="Cascadia Code" panose="020B0609020000020004" pitchFamily="49" charset="0"/>
                <a:cs typeface="Cascadia Code" panose="020B0609020000020004" pitchFamily="49" charset="0"/>
              </a:rPr>
              <a:t>}</a:t>
            </a:r>
          </a:p>
          <a:p>
            <a:pPr marL="45720" indent="0">
              <a:buNone/>
            </a:pPr>
            <a:r>
              <a:rPr lang="en-US" dirty="0">
                <a:ea typeface="Cascadia Code" panose="020B0609020000020004" pitchFamily="49" charset="0"/>
                <a:cs typeface="Cascadia Code" panose="020B0609020000020004" pitchFamily="49" charset="0"/>
              </a:rPr>
              <a:t>We can use ‘</a:t>
            </a:r>
            <a:r>
              <a:rPr lang="en-US" dirty="0" err="1">
                <a:latin typeface="Cascadia Code" panose="020B0609020000020004" pitchFamily="49" charset="0"/>
                <a:ea typeface="Cascadia Code" panose="020B0609020000020004" pitchFamily="49" charset="0"/>
                <a:cs typeface="Cascadia Code" panose="020B0609020000020004" pitchFamily="49" charset="0"/>
              </a:rPr>
              <a:t>uintptr_t</a:t>
            </a:r>
            <a:r>
              <a:rPr lang="en-US" dirty="0">
                <a:ea typeface="Cascadia Code" panose="020B0609020000020004" pitchFamily="49" charset="0"/>
                <a:cs typeface="Cascadia Code" panose="020B0609020000020004" pitchFamily="49" charset="0"/>
              </a:rPr>
              <a:t>’ as a type to hold a memory address as an integer, and add or subtract bytes.  The loop moves forward one byte at a time.</a:t>
            </a:r>
          </a:p>
          <a:p>
            <a:pPr marL="45720" indent="0">
              <a:buNone/>
            </a:pPr>
            <a:r>
              <a:rPr lang="en-US" dirty="0">
                <a:ea typeface="Cascadia Code" panose="020B0609020000020004" pitchFamily="49" charset="0"/>
                <a:cs typeface="Cascadia Code" panose="020B0609020000020004" pitchFamily="49" charset="0"/>
              </a:rPr>
              <a:t>Defined as an integer type that can hold an address pointer – convert from a void pointer, and then be converted back with no loss of information.  </a:t>
            </a:r>
          </a:p>
          <a:p>
            <a:pPr marL="45720" indent="0">
              <a:buNone/>
            </a:pPr>
            <a:r>
              <a:rPr lang="en-US" dirty="0">
                <a:ea typeface="Cascadia Code" panose="020B0609020000020004" pitchFamily="49" charset="0"/>
                <a:cs typeface="Cascadia Code" panose="020B0609020000020004" pitchFamily="49" charset="0"/>
              </a:rPr>
              <a:t>Will port across systems, with </a:t>
            </a:r>
            <a:r>
              <a:rPr lang="en-US" dirty="0">
                <a:latin typeface="Cascadia Code" panose="020B0609020000020004" pitchFamily="49" charset="0"/>
                <a:ea typeface="Cascadia Code" panose="020B0609020000020004" pitchFamily="49" charset="0"/>
                <a:cs typeface="Cascadia Code" panose="020B0609020000020004" pitchFamily="49" charset="0"/>
              </a:rPr>
              <a:t>#include &lt;</a:t>
            </a:r>
            <a:r>
              <a:rPr lang="en-US" dirty="0" err="1">
                <a:latin typeface="Cascadia Code" panose="020B0609020000020004" pitchFamily="49" charset="0"/>
                <a:ea typeface="Cascadia Code" panose="020B0609020000020004" pitchFamily="49" charset="0"/>
                <a:cs typeface="Cascadia Code" panose="020B0609020000020004" pitchFamily="49" charset="0"/>
              </a:rPr>
              <a:t>stdint.h</a:t>
            </a:r>
            <a:r>
              <a:rPr lang="en-US" dirty="0">
                <a:latin typeface="Cascadia Code" panose="020B0609020000020004" pitchFamily="49" charset="0"/>
                <a:ea typeface="Cascadia Code" panose="020B0609020000020004" pitchFamily="49" charset="0"/>
                <a:cs typeface="Cascadia Code" panose="020B0609020000020004" pitchFamily="49" charset="0"/>
              </a:rPr>
              <a:t>&gt;</a:t>
            </a:r>
          </a:p>
        </p:txBody>
      </p:sp>
      <p:sp>
        <p:nvSpPr>
          <p:cNvPr id="7" name="Footer Placeholder 6">
            <a:extLst>
              <a:ext uri="{FF2B5EF4-FFF2-40B4-BE49-F238E27FC236}">
                <a16:creationId xmlns:a16="http://schemas.microsoft.com/office/drawing/2014/main" id="{91813289-794D-1468-6E80-8F6F70F6ED5F}"/>
              </a:ext>
            </a:extLst>
          </p:cNvPr>
          <p:cNvSpPr>
            <a:spLocks noGrp="1"/>
          </p:cNvSpPr>
          <p:nvPr>
            <p:ph type="ftr" sz="quarter" idx="11"/>
          </p:nvPr>
        </p:nvSpPr>
        <p:spPr/>
        <p:txBody>
          <a:bodyPr/>
          <a:lstStyle/>
          <a:p>
            <a:r>
              <a:rPr lang="en-US"/>
              <a:t>CSE 374 SP26  Lecture C Memory Details, Professor Hazen</a:t>
            </a:r>
          </a:p>
        </p:txBody>
      </p:sp>
      <p:sp>
        <p:nvSpPr>
          <p:cNvPr id="8" name="Slide Number Placeholder 7">
            <a:extLst>
              <a:ext uri="{FF2B5EF4-FFF2-40B4-BE49-F238E27FC236}">
                <a16:creationId xmlns:a16="http://schemas.microsoft.com/office/drawing/2014/main" id="{D3D64008-D1F6-869E-1E8E-9984AA55D8BE}"/>
              </a:ext>
            </a:extLst>
          </p:cNvPr>
          <p:cNvSpPr>
            <a:spLocks noGrp="1"/>
          </p:cNvSpPr>
          <p:nvPr>
            <p:ph type="sldNum" sz="quarter" idx="12"/>
          </p:nvPr>
        </p:nvSpPr>
        <p:spPr/>
        <p:txBody>
          <a:bodyPr/>
          <a:lstStyle/>
          <a:p>
            <a:fld id="{4FAB73BC-B049-4115-A692-8D63A059BFB8}" type="slidenum">
              <a:rPr lang="en-US" smtClean="0"/>
              <a:t>24</a:t>
            </a:fld>
            <a:endParaRPr lang="en-US"/>
          </a:p>
        </p:txBody>
      </p:sp>
    </p:spTree>
    <p:extLst>
      <p:ext uri="{BB962C8B-B14F-4D97-AF65-F5344CB8AC3E}">
        <p14:creationId xmlns:p14="http://schemas.microsoft.com/office/powerpoint/2010/main" val="18800883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2FA59-7F4E-486E-8EAB-948E0922ECD3}"/>
              </a:ext>
            </a:extLst>
          </p:cNvPr>
          <p:cNvSpPr>
            <a:spLocks noGrp="1"/>
          </p:cNvSpPr>
          <p:nvPr>
            <p:ph type="title"/>
          </p:nvPr>
        </p:nvSpPr>
        <p:spPr/>
        <p:txBody>
          <a:bodyPr/>
          <a:lstStyle/>
          <a:p>
            <a:r>
              <a:rPr lang="en-US" dirty="0"/>
              <a:t>Derived Types and User-Defined Types</a:t>
            </a:r>
          </a:p>
        </p:txBody>
      </p:sp>
      <p:sp>
        <p:nvSpPr>
          <p:cNvPr id="3" name="Content Placeholder 2">
            <a:extLst>
              <a:ext uri="{FF2B5EF4-FFF2-40B4-BE49-F238E27FC236}">
                <a16:creationId xmlns:a16="http://schemas.microsoft.com/office/drawing/2014/main" id="{BCB3A692-9E5E-8BCB-F695-98284FACE70E}"/>
              </a:ext>
            </a:extLst>
          </p:cNvPr>
          <p:cNvSpPr>
            <a:spLocks noGrp="1"/>
          </p:cNvSpPr>
          <p:nvPr>
            <p:ph idx="1"/>
          </p:nvPr>
        </p:nvSpPr>
        <p:spPr/>
        <p:txBody>
          <a:bodyPr/>
          <a:lstStyle/>
          <a:p>
            <a:r>
              <a:rPr lang="en-US" dirty="0"/>
              <a:t>Pointer types</a:t>
            </a:r>
          </a:p>
          <a:p>
            <a:pPr lvl="1"/>
            <a:r>
              <a:rPr lang="en-US" dirty="0"/>
              <a:t>Require space to hold an address (so, 8 bytes)</a:t>
            </a:r>
          </a:p>
          <a:p>
            <a:pPr lvl="1"/>
            <a:r>
              <a:rPr lang="en-US" dirty="0"/>
              <a:t>But negative addresses don’t make sense (so, unsigned)</a:t>
            </a:r>
          </a:p>
          <a:p>
            <a:pPr lvl="1"/>
            <a:r>
              <a:rPr lang="en-US" dirty="0"/>
              <a:t>Useful type defined to meet these qualifications: </a:t>
            </a:r>
            <a:r>
              <a:rPr lang="en-US" dirty="0" err="1">
                <a:latin typeface="Cascadia Code" panose="020B0609020000020004" pitchFamily="49" charset="0"/>
                <a:ea typeface="Cascadia Code" panose="020B0609020000020004" pitchFamily="49" charset="0"/>
                <a:cs typeface="Cascadia Code" panose="020B0609020000020004" pitchFamily="49" charset="0"/>
              </a:rPr>
              <a:t>uintptr_t</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r>
              <a:rPr lang="en-US" dirty="0">
                <a:ea typeface="Cascadia Code" panose="020B0609020000020004" pitchFamily="49" charset="0"/>
                <a:cs typeface="Cascadia Code" panose="020B0609020000020004" pitchFamily="49" charset="0"/>
              </a:rPr>
              <a:t>User-defined types (such as structs)</a:t>
            </a:r>
          </a:p>
          <a:p>
            <a:pPr lvl="1"/>
            <a:r>
              <a:rPr lang="en-US" dirty="0">
                <a:ea typeface="Cascadia Code" panose="020B0609020000020004" pitchFamily="49" charset="0"/>
                <a:cs typeface="Cascadia Code" panose="020B0609020000020004" pitchFamily="49" charset="0"/>
              </a:rPr>
              <a:t>Require space to hold multiple primitive (or other user-defined) types</a:t>
            </a:r>
          </a:p>
          <a:p>
            <a:pPr lvl="1"/>
            <a:r>
              <a:rPr lang="en-US" dirty="0">
                <a:ea typeface="Cascadia Code" panose="020B0609020000020004" pitchFamily="49" charset="0"/>
                <a:cs typeface="Cascadia Code" panose="020B0609020000020004" pitchFamily="49" charset="0"/>
              </a:rPr>
              <a:t>We can calculate byte-requirements</a:t>
            </a:r>
          </a:p>
          <a:p>
            <a:pPr lvl="1"/>
            <a:r>
              <a:rPr lang="en-US" dirty="0">
                <a:ea typeface="Cascadia Code" panose="020B0609020000020004" pitchFamily="49" charset="0"/>
                <a:cs typeface="Cascadia Code" panose="020B0609020000020004" pitchFamily="49" charset="0"/>
              </a:rPr>
              <a:t>Memory manager places some restrictions that affect actual space usage</a:t>
            </a:r>
          </a:p>
          <a:p>
            <a:endParaRPr lang="en-US" dirty="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4" name="Footer Placeholder 3">
            <a:extLst>
              <a:ext uri="{FF2B5EF4-FFF2-40B4-BE49-F238E27FC236}">
                <a16:creationId xmlns:a16="http://schemas.microsoft.com/office/drawing/2014/main" id="{234B9B1A-6D2A-B554-6308-713EC13E77BD}"/>
              </a:ext>
            </a:extLst>
          </p:cNvPr>
          <p:cNvSpPr>
            <a:spLocks noGrp="1"/>
          </p:cNvSpPr>
          <p:nvPr>
            <p:ph type="ftr" sz="quarter" idx="11"/>
          </p:nvPr>
        </p:nvSpPr>
        <p:spPr/>
        <p:txBody>
          <a:bodyPr/>
          <a:lstStyle/>
          <a:p>
            <a:r>
              <a:rPr lang="en-US"/>
              <a:t>CSE 374 SP26  Lecture C Memory Details, Professor Hazen</a:t>
            </a:r>
          </a:p>
        </p:txBody>
      </p:sp>
      <p:sp>
        <p:nvSpPr>
          <p:cNvPr id="5" name="Slide Number Placeholder 4">
            <a:extLst>
              <a:ext uri="{FF2B5EF4-FFF2-40B4-BE49-F238E27FC236}">
                <a16:creationId xmlns:a16="http://schemas.microsoft.com/office/drawing/2014/main" id="{7DD2BBC1-5FD3-E5BB-AD1F-D771D6413018}"/>
              </a:ext>
            </a:extLst>
          </p:cNvPr>
          <p:cNvSpPr>
            <a:spLocks noGrp="1"/>
          </p:cNvSpPr>
          <p:nvPr>
            <p:ph type="sldNum" sz="quarter" idx="12"/>
          </p:nvPr>
        </p:nvSpPr>
        <p:spPr/>
        <p:txBody>
          <a:bodyPr/>
          <a:lstStyle/>
          <a:p>
            <a:fld id="{4FAB73BC-B049-4115-A692-8D63A059BFB8}" type="slidenum">
              <a:rPr lang="en-US" smtClean="0"/>
              <a:t>25</a:t>
            </a:fld>
            <a:endParaRPr lang="en-US"/>
          </a:p>
        </p:txBody>
      </p:sp>
    </p:spTree>
    <p:extLst>
      <p:ext uri="{BB962C8B-B14F-4D97-AF65-F5344CB8AC3E}">
        <p14:creationId xmlns:p14="http://schemas.microsoft.com/office/powerpoint/2010/main" val="29871151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4CB68-D865-9585-0F23-752EA9FE52BF}"/>
              </a:ext>
            </a:extLst>
          </p:cNvPr>
          <p:cNvSpPr>
            <a:spLocks noGrp="1"/>
          </p:cNvSpPr>
          <p:nvPr>
            <p:ph type="title"/>
          </p:nvPr>
        </p:nvSpPr>
        <p:spPr/>
        <p:txBody>
          <a:bodyPr/>
          <a:lstStyle/>
          <a:p>
            <a:r>
              <a:rPr lang="en-US" dirty="0"/>
              <a:t>Struct Memory Alignment</a:t>
            </a:r>
          </a:p>
        </p:txBody>
      </p:sp>
      <p:sp>
        <p:nvSpPr>
          <p:cNvPr id="6" name="Content Placeholder 5">
            <a:extLst>
              <a:ext uri="{FF2B5EF4-FFF2-40B4-BE49-F238E27FC236}">
                <a16:creationId xmlns:a16="http://schemas.microsoft.com/office/drawing/2014/main" id="{FFD12969-96E1-9544-90F5-E3E6E511116C}"/>
              </a:ext>
            </a:extLst>
          </p:cNvPr>
          <p:cNvSpPr>
            <a:spLocks noGrp="1"/>
          </p:cNvSpPr>
          <p:nvPr>
            <p:ph sz="half" idx="1"/>
          </p:nvPr>
        </p:nvSpPr>
        <p:spPr>
          <a:xfrm>
            <a:off x="1142999" y="2057399"/>
            <a:ext cx="5878585" cy="4023360"/>
          </a:xfrm>
        </p:spPr>
        <p:txBody>
          <a:bodyPr>
            <a:normAutofit/>
          </a:bodyPr>
          <a:lstStyle/>
          <a:p>
            <a:pPr fontAlgn="base"/>
            <a:r>
              <a:rPr lang="en-US" sz="2400" dirty="0"/>
              <a:t>Structs are allotted contiguous memory.</a:t>
            </a:r>
          </a:p>
          <a:p>
            <a:pPr fontAlgn="base"/>
            <a:r>
              <a:rPr lang="en-US" sz="2400" dirty="0"/>
              <a:t>Position in memory dictated by order of declaration</a:t>
            </a:r>
          </a:p>
          <a:p>
            <a:pPr fontAlgn="base"/>
            <a:r>
              <a:rPr lang="en-US" sz="2400" dirty="0"/>
              <a:t>HOWEVER, it is more efficient to align addresses with multiples of type widths.</a:t>
            </a:r>
          </a:p>
          <a:p>
            <a:pPr lvl="1" fontAlgn="base"/>
            <a:r>
              <a:rPr lang="en-US" dirty="0" err="1"/>
              <a:t>ints</a:t>
            </a:r>
            <a:r>
              <a:rPr lang="en-US" dirty="0"/>
              <a:t> - address multiple of 4</a:t>
            </a:r>
          </a:p>
          <a:p>
            <a:pPr lvl="1" fontAlgn="base"/>
            <a:r>
              <a:rPr lang="en-US" dirty="0"/>
              <a:t>doubles - address multiple of 8</a:t>
            </a:r>
          </a:p>
          <a:p>
            <a:pPr lvl="1" fontAlgn="base"/>
            <a:r>
              <a:rPr lang="en-US" dirty="0"/>
              <a:t>Pointers - address multiple of 8</a:t>
            </a:r>
          </a:p>
          <a:p>
            <a:pPr fontAlgn="base"/>
            <a:r>
              <a:rPr lang="en-US" sz="2400" dirty="0"/>
              <a:t>Entire struct size guided by largest data type it contains</a:t>
            </a:r>
          </a:p>
        </p:txBody>
      </p:sp>
      <p:sp>
        <p:nvSpPr>
          <p:cNvPr id="4" name="Footer Placeholder 3">
            <a:extLst>
              <a:ext uri="{FF2B5EF4-FFF2-40B4-BE49-F238E27FC236}">
                <a16:creationId xmlns:a16="http://schemas.microsoft.com/office/drawing/2014/main" id="{9FCC69C9-7755-B6E9-5454-3F048FEABE09}"/>
              </a:ext>
            </a:extLst>
          </p:cNvPr>
          <p:cNvSpPr>
            <a:spLocks noGrp="1"/>
          </p:cNvSpPr>
          <p:nvPr>
            <p:ph type="ftr" sz="quarter" idx="11"/>
          </p:nvPr>
        </p:nvSpPr>
        <p:spPr/>
        <p:txBody>
          <a:bodyPr/>
          <a:lstStyle/>
          <a:p>
            <a:r>
              <a:rPr lang="en-US"/>
              <a:t>CSE 374 SP26  Lecture C Memory Details, Professor Hazen</a:t>
            </a:r>
          </a:p>
        </p:txBody>
      </p:sp>
      <p:sp>
        <p:nvSpPr>
          <p:cNvPr id="10" name="Content Placeholder 6">
            <a:extLst>
              <a:ext uri="{FF2B5EF4-FFF2-40B4-BE49-F238E27FC236}">
                <a16:creationId xmlns:a16="http://schemas.microsoft.com/office/drawing/2014/main" id="{26BCB945-80B6-DAB6-A4A4-33A41775C184}"/>
              </a:ext>
            </a:extLst>
          </p:cNvPr>
          <p:cNvSpPr txBox="1">
            <a:spLocks/>
          </p:cNvSpPr>
          <p:nvPr/>
        </p:nvSpPr>
        <p:spPr>
          <a:xfrm>
            <a:off x="7895078" y="2057400"/>
            <a:ext cx="3686761" cy="4023360"/>
          </a:xfrm>
          <a:prstGeom prst="rect">
            <a:avLst/>
          </a:prstGeom>
          <a:solidFill>
            <a:schemeClr val="tx1">
              <a:lumMod val="75000"/>
            </a:schemeClr>
          </a:solidFill>
        </p:spPr>
        <p:txBody>
          <a:bodyPr vert="horz" lIns="91440" tIns="45720" rIns="91440" bIns="45720" rtlCol="0">
            <a:normAutofit fontScale="92500" lnSpcReduction="20000"/>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ct val="120000"/>
              </a:lnSpc>
              <a:spcBef>
                <a:spcPts val="400"/>
              </a:spcBef>
              <a:spcAft>
                <a:spcPts val="400"/>
              </a:spcAft>
              <a:buFont typeface="Corbel" pitchFamily="34" charset="0"/>
              <a:buNone/>
            </a:pPr>
            <a:r>
              <a:rPr lang="en-US">
                <a:solidFill>
                  <a:srgbClr val="569CD6"/>
                </a:solidFill>
                <a:latin typeface="Consolas" panose="020B0609020204030204" pitchFamily="49" charset="0"/>
              </a:rPr>
              <a:t>	struct</a:t>
            </a:r>
            <a:r>
              <a:rPr lang="en-US">
                <a:solidFill>
                  <a:srgbClr val="FFFFFF"/>
                </a:solidFill>
                <a:latin typeface="Consolas" panose="020B0609020204030204" pitchFamily="49" charset="0"/>
              </a:rPr>
              <a:t> studenta {</a:t>
            </a:r>
            <a:br>
              <a:rPr lang="en-US">
                <a:solidFill>
                  <a:srgbClr val="FFFFFF"/>
                </a:solidFill>
                <a:latin typeface="Consolas" panose="020B0609020204030204" pitchFamily="49" charset="0"/>
              </a:rPr>
            </a:br>
            <a:r>
              <a:rPr lang="en-US">
                <a:solidFill>
                  <a:srgbClr val="FFFFFF"/>
                </a:solidFill>
                <a:latin typeface="Consolas" panose="020B0609020204030204" pitchFamily="49" charset="0"/>
              </a:rPr>
              <a:t>	</a:t>
            </a:r>
            <a:r>
              <a:rPr lang="en-US">
                <a:solidFill>
                  <a:srgbClr val="569CD6"/>
                </a:solidFill>
                <a:latin typeface="Consolas" panose="020B0609020204030204" pitchFamily="49" charset="0"/>
              </a:rPr>
              <a:t>char</a:t>
            </a:r>
            <a:r>
              <a:rPr lang="en-US">
                <a:solidFill>
                  <a:srgbClr val="FFFFFF"/>
                </a:solidFill>
                <a:latin typeface="Consolas" panose="020B0609020204030204" pitchFamily="49" charset="0"/>
              </a:rPr>
              <a:t> </a:t>
            </a:r>
            <a:r>
              <a:rPr lang="en-US">
                <a:solidFill>
                  <a:srgbClr val="D4D4D4"/>
                </a:solidFill>
                <a:latin typeface="Consolas" panose="020B0609020204030204" pitchFamily="49" charset="0"/>
              </a:rPr>
              <a:t>*</a:t>
            </a:r>
            <a:r>
              <a:rPr lang="en-US">
                <a:solidFill>
                  <a:srgbClr val="FFFFFF"/>
                </a:solidFill>
                <a:latin typeface="Consolas" panose="020B0609020204030204" pitchFamily="49" charset="0"/>
              </a:rPr>
              <a:t>name;</a:t>
            </a:r>
            <a:br>
              <a:rPr lang="en-US">
                <a:solidFill>
                  <a:srgbClr val="FFFFFF"/>
                </a:solidFill>
                <a:latin typeface="Consolas" panose="020B0609020204030204" pitchFamily="49" charset="0"/>
              </a:rPr>
            </a:br>
            <a:r>
              <a:rPr lang="en-US">
                <a:solidFill>
                  <a:srgbClr val="FFFFFF"/>
                </a:solidFill>
                <a:latin typeface="Consolas" panose="020B0609020204030204" pitchFamily="49" charset="0"/>
              </a:rPr>
              <a:t>	</a:t>
            </a:r>
            <a:r>
              <a:rPr lang="en-US">
                <a:solidFill>
                  <a:srgbClr val="569CD6"/>
                </a:solidFill>
                <a:latin typeface="Consolas" panose="020B0609020204030204" pitchFamily="49" charset="0"/>
              </a:rPr>
              <a:t>char</a:t>
            </a:r>
            <a:r>
              <a:rPr lang="en-US">
                <a:solidFill>
                  <a:srgbClr val="FFFFFF"/>
                </a:solidFill>
                <a:latin typeface="Consolas" panose="020B0609020204030204" pitchFamily="49" charset="0"/>
              </a:rPr>
              <a:t> section;</a:t>
            </a:r>
            <a:br>
              <a:rPr lang="en-US">
                <a:solidFill>
                  <a:srgbClr val="FFFFFF"/>
                </a:solidFill>
                <a:latin typeface="Consolas" panose="020B0609020204030204" pitchFamily="49" charset="0"/>
              </a:rPr>
            </a:br>
            <a:r>
              <a:rPr lang="en-US">
                <a:solidFill>
                  <a:srgbClr val="FFFFFF"/>
                </a:solidFill>
                <a:latin typeface="Consolas" panose="020B0609020204030204" pitchFamily="49" charset="0"/>
              </a:rPr>
              <a:t>	</a:t>
            </a:r>
            <a:r>
              <a:rPr lang="en-US">
                <a:solidFill>
                  <a:srgbClr val="569CD6"/>
                </a:solidFill>
                <a:latin typeface="Consolas" panose="020B0609020204030204" pitchFamily="49" charset="0"/>
              </a:rPr>
              <a:t>int</a:t>
            </a:r>
            <a:r>
              <a:rPr lang="en-US">
                <a:solidFill>
                  <a:srgbClr val="FFFFFF"/>
                </a:solidFill>
                <a:latin typeface="Consolas" panose="020B0609020204030204" pitchFamily="49" charset="0"/>
              </a:rPr>
              <a:t> late_days;</a:t>
            </a:r>
            <a:br>
              <a:rPr lang="en-US">
                <a:solidFill>
                  <a:srgbClr val="FFFFFF"/>
                </a:solidFill>
                <a:latin typeface="Consolas" panose="020B0609020204030204" pitchFamily="49" charset="0"/>
              </a:rPr>
            </a:br>
            <a:r>
              <a:rPr lang="en-US">
                <a:solidFill>
                  <a:srgbClr val="FFFFFF"/>
                </a:solidFill>
                <a:latin typeface="Consolas" panose="020B0609020204030204" pitchFamily="49" charset="0"/>
              </a:rPr>
              <a:t>	</a:t>
            </a:r>
            <a:r>
              <a:rPr lang="en-US">
                <a:solidFill>
                  <a:srgbClr val="569CD6"/>
                </a:solidFill>
                <a:latin typeface="Consolas" panose="020B0609020204030204" pitchFamily="49" charset="0"/>
              </a:rPr>
              <a:t>double</a:t>
            </a:r>
            <a:r>
              <a:rPr lang="en-US">
                <a:solidFill>
                  <a:srgbClr val="FFFFFF"/>
                </a:solidFill>
                <a:latin typeface="Consolas" panose="020B0609020204030204" pitchFamily="49" charset="0"/>
              </a:rPr>
              <a:t> grade;</a:t>
            </a:r>
            <a:br>
              <a:rPr lang="en-US">
                <a:solidFill>
                  <a:srgbClr val="FFFFFF"/>
                </a:solidFill>
                <a:latin typeface="Consolas" panose="020B0609020204030204" pitchFamily="49" charset="0"/>
              </a:rPr>
            </a:br>
            <a:r>
              <a:rPr lang="en-US">
                <a:solidFill>
                  <a:srgbClr val="FFFFFF"/>
                </a:solidFill>
                <a:latin typeface="Consolas" panose="020B0609020204030204" pitchFamily="49" charset="0"/>
              </a:rPr>
              <a:t>};</a:t>
            </a:r>
          </a:p>
          <a:p>
            <a:pPr>
              <a:lnSpc>
                <a:spcPct val="120000"/>
              </a:lnSpc>
              <a:spcBef>
                <a:spcPts val="400"/>
              </a:spcBef>
              <a:spcAft>
                <a:spcPts val="400"/>
              </a:spcAft>
              <a:buFont typeface="Corbel" pitchFamily="34" charset="0"/>
              <a:buNone/>
            </a:pPr>
            <a:r>
              <a:rPr lang="en-US">
                <a:solidFill>
                  <a:srgbClr val="569CD6"/>
                </a:solidFill>
                <a:latin typeface="Consolas" panose="020B0609020204030204" pitchFamily="49" charset="0"/>
              </a:rPr>
              <a:t>	struct</a:t>
            </a:r>
            <a:r>
              <a:rPr lang="en-US">
                <a:solidFill>
                  <a:srgbClr val="FFFFFF"/>
                </a:solidFill>
                <a:latin typeface="Consolas" panose="020B0609020204030204" pitchFamily="49" charset="0"/>
              </a:rPr>
              <a:t> studentb {</a:t>
            </a:r>
            <a:br>
              <a:rPr lang="en-US">
                <a:solidFill>
                  <a:srgbClr val="FFFFFF"/>
                </a:solidFill>
                <a:latin typeface="Consolas" panose="020B0609020204030204" pitchFamily="49" charset="0"/>
              </a:rPr>
            </a:br>
            <a:r>
              <a:rPr lang="en-US">
                <a:solidFill>
                  <a:srgbClr val="FFFFFF"/>
                </a:solidFill>
                <a:latin typeface="Consolas" panose="020B0609020204030204" pitchFamily="49" charset="0"/>
              </a:rPr>
              <a:t>	</a:t>
            </a:r>
            <a:r>
              <a:rPr lang="en-US">
                <a:solidFill>
                  <a:srgbClr val="569CD6"/>
                </a:solidFill>
                <a:latin typeface="Consolas" panose="020B0609020204030204" pitchFamily="49" charset="0"/>
              </a:rPr>
              <a:t>char</a:t>
            </a:r>
            <a:r>
              <a:rPr lang="en-US">
                <a:solidFill>
                  <a:srgbClr val="FFFFFF"/>
                </a:solidFill>
                <a:latin typeface="Consolas" panose="020B0609020204030204" pitchFamily="49" charset="0"/>
              </a:rPr>
              <a:t> </a:t>
            </a:r>
            <a:r>
              <a:rPr lang="en-US">
                <a:solidFill>
                  <a:srgbClr val="D4D4D4"/>
                </a:solidFill>
                <a:latin typeface="Consolas" panose="020B0609020204030204" pitchFamily="49" charset="0"/>
              </a:rPr>
              <a:t>*</a:t>
            </a:r>
            <a:r>
              <a:rPr lang="en-US">
                <a:solidFill>
                  <a:srgbClr val="FFFFFF"/>
                </a:solidFill>
                <a:latin typeface="Consolas" panose="020B0609020204030204" pitchFamily="49" charset="0"/>
              </a:rPr>
              <a:t>name;</a:t>
            </a:r>
            <a:br>
              <a:rPr lang="en-US">
                <a:solidFill>
                  <a:srgbClr val="FFFFFF"/>
                </a:solidFill>
                <a:latin typeface="Consolas" panose="020B0609020204030204" pitchFamily="49" charset="0"/>
              </a:rPr>
            </a:br>
            <a:r>
              <a:rPr lang="en-US">
                <a:solidFill>
                  <a:srgbClr val="FFFFFF"/>
                </a:solidFill>
                <a:latin typeface="Consolas" panose="020B0609020204030204" pitchFamily="49" charset="0"/>
              </a:rPr>
              <a:t>	</a:t>
            </a:r>
            <a:r>
              <a:rPr lang="en-US">
                <a:solidFill>
                  <a:srgbClr val="569CD6"/>
                </a:solidFill>
                <a:latin typeface="Consolas" panose="020B0609020204030204" pitchFamily="49" charset="0"/>
              </a:rPr>
              <a:t>char</a:t>
            </a:r>
            <a:r>
              <a:rPr lang="en-US">
                <a:solidFill>
                  <a:srgbClr val="FFFFFF"/>
                </a:solidFill>
                <a:latin typeface="Consolas" panose="020B0609020204030204" pitchFamily="49" charset="0"/>
              </a:rPr>
              <a:t> section;</a:t>
            </a:r>
            <a:br>
              <a:rPr lang="en-US">
                <a:solidFill>
                  <a:srgbClr val="FFFFFF"/>
                </a:solidFill>
                <a:latin typeface="Consolas" panose="020B0609020204030204" pitchFamily="49" charset="0"/>
              </a:rPr>
            </a:br>
            <a:r>
              <a:rPr lang="en-US">
                <a:solidFill>
                  <a:srgbClr val="FFFFFF"/>
                </a:solidFill>
                <a:latin typeface="Consolas" panose="020B0609020204030204" pitchFamily="49" charset="0"/>
              </a:rPr>
              <a:t>	</a:t>
            </a:r>
            <a:r>
              <a:rPr lang="en-US">
                <a:solidFill>
                  <a:srgbClr val="569CD6"/>
                </a:solidFill>
                <a:latin typeface="Consolas" panose="020B0609020204030204" pitchFamily="49" charset="0"/>
              </a:rPr>
              <a:t>double</a:t>
            </a:r>
            <a:r>
              <a:rPr lang="en-US">
                <a:solidFill>
                  <a:srgbClr val="FFFFFF"/>
                </a:solidFill>
                <a:latin typeface="Consolas" panose="020B0609020204030204" pitchFamily="49" charset="0"/>
              </a:rPr>
              <a:t> grade;</a:t>
            </a:r>
            <a:br>
              <a:rPr lang="en-US">
                <a:solidFill>
                  <a:srgbClr val="FFFFFF"/>
                </a:solidFill>
                <a:latin typeface="Consolas" panose="020B0609020204030204" pitchFamily="49" charset="0"/>
              </a:rPr>
            </a:br>
            <a:r>
              <a:rPr lang="en-US">
                <a:solidFill>
                  <a:srgbClr val="FFFFFF"/>
                </a:solidFill>
                <a:latin typeface="Consolas" panose="020B0609020204030204" pitchFamily="49" charset="0"/>
              </a:rPr>
              <a:t>	</a:t>
            </a:r>
            <a:r>
              <a:rPr lang="en-US">
                <a:solidFill>
                  <a:srgbClr val="569CD6"/>
                </a:solidFill>
                <a:latin typeface="Consolas" panose="020B0609020204030204" pitchFamily="49" charset="0"/>
              </a:rPr>
              <a:t>int</a:t>
            </a:r>
            <a:r>
              <a:rPr lang="en-US">
                <a:solidFill>
                  <a:srgbClr val="FFFFFF"/>
                </a:solidFill>
                <a:latin typeface="Consolas" panose="020B0609020204030204" pitchFamily="49" charset="0"/>
              </a:rPr>
              <a:t> late_days;</a:t>
            </a:r>
            <a:br>
              <a:rPr lang="en-US">
                <a:solidFill>
                  <a:srgbClr val="FFFFFF"/>
                </a:solidFill>
                <a:latin typeface="Consolas" panose="020B0609020204030204" pitchFamily="49" charset="0"/>
              </a:rPr>
            </a:br>
            <a:r>
              <a:rPr lang="en-US">
                <a:solidFill>
                  <a:srgbClr val="FFFFFF"/>
                </a:solidFill>
                <a:latin typeface="Consolas" panose="020B0609020204030204" pitchFamily="49" charset="0"/>
              </a:rPr>
              <a:t>};</a:t>
            </a:r>
            <a:endParaRPr lang="en-US" dirty="0">
              <a:solidFill>
                <a:srgbClr val="FFFFFF"/>
              </a:solidFill>
              <a:latin typeface="Consolas" panose="020B0609020204030204" pitchFamily="49" charset="0"/>
            </a:endParaRPr>
          </a:p>
        </p:txBody>
      </p:sp>
      <p:sp>
        <p:nvSpPr>
          <p:cNvPr id="5" name="Slide Number Placeholder 4">
            <a:extLst>
              <a:ext uri="{FF2B5EF4-FFF2-40B4-BE49-F238E27FC236}">
                <a16:creationId xmlns:a16="http://schemas.microsoft.com/office/drawing/2014/main" id="{A281DB67-1AA7-20CA-E975-75B115DB62B6}"/>
              </a:ext>
            </a:extLst>
          </p:cNvPr>
          <p:cNvSpPr>
            <a:spLocks noGrp="1"/>
          </p:cNvSpPr>
          <p:nvPr>
            <p:ph type="sldNum" sz="quarter" idx="12"/>
          </p:nvPr>
        </p:nvSpPr>
        <p:spPr/>
        <p:txBody>
          <a:bodyPr/>
          <a:lstStyle/>
          <a:p>
            <a:fld id="{4FAB73BC-B049-4115-A692-8D63A059BFB8}" type="slidenum">
              <a:rPr lang="en-US" smtClean="0"/>
              <a:t>26</a:t>
            </a:fld>
            <a:endParaRPr lang="en-US"/>
          </a:p>
        </p:txBody>
      </p:sp>
    </p:spTree>
    <p:extLst>
      <p:ext uri="{BB962C8B-B14F-4D97-AF65-F5344CB8AC3E}">
        <p14:creationId xmlns:p14="http://schemas.microsoft.com/office/powerpoint/2010/main" val="34891706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269623-E4A2-B61A-34B9-70EF158F5A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495F65-B000-BD58-BFD0-5223C5D0D4FE}"/>
              </a:ext>
            </a:extLst>
          </p:cNvPr>
          <p:cNvSpPr>
            <a:spLocks noGrp="1"/>
          </p:cNvSpPr>
          <p:nvPr>
            <p:ph type="title"/>
          </p:nvPr>
        </p:nvSpPr>
        <p:spPr/>
        <p:txBody>
          <a:bodyPr/>
          <a:lstStyle/>
          <a:p>
            <a:r>
              <a:rPr lang="en-US" dirty="0"/>
              <a:t>Struct Memory Alignment </a:t>
            </a:r>
            <a:r>
              <a:rPr lang="en-US" dirty="0" err="1"/>
              <a:t>studenta</a:t>
            </a:r>
            <a:endParaRPr lang="en-US" dirty="0"/>
          </a:p>
        </p:txBody>
      </p:sp>
      <p:grpSp>
        <p:nvGrpSpPr>
          <p:cNvPr id="3" name="Group 2" descr="byte-wise memory schematic:&#10;8 bytes for a char*, 1 byte for a char, 3 empty bytes, 4 bytes for an int, 8 bytes for a double.">
            <a:extLst>
              <a:ext uri="{FF2B5EF4-FFF2-40B4-BE49-F238E27FC236}">
                <a16:creationId xmlns:a16="http://schemas.microsoft.com/office/drawing/2014/main" id="{078AB08B-5B4B-07E9-6639-5219002C9379}"/>
              </a:ext>
            </a:extLst>
          </p:cNvPr>
          <p:cNvGrpSpPr/>
          <p:nvPr/>
        </p:nvGrpSpPr>
        <p:grpSpPr>
          <a:xfrm>
            <a:off x="758298" y="2576567"/>
            <a:ext cx="6766560" cy="678180"/>
            <a:chOff x="758298" y="2631159"/>
            <a:chExt cx="6766560" cy="678180"/>
          </a:xfrm>
        </p:grpSpPr>
        <p:sp>
          <p:nvSpPr>
            <p:cNvPr id="35" name="Rectangle 34" descr="Our memory schematic here is showing, in order, 8 bytes for a char*, 1 byte for a char, three empty bytes, 4 bytes for an int, and 8 bytes for a double.">
              <a:extLst>
                <a:ext uri="{FF2B5EF4-FFF2-40B4-BE49-F238E27FC236}">
                  <a16:creationId xmlns:a16="http://schemas.microsoft.com/office/drawing/2014/main" id="{4020080D-0E3B-CB63-9688-3CB90B75E6F9}"/>
                </a:ext>
              </a:extLst>
            </p:cNvPr>
            <p:cNvSpPr/>
            <p:nvPr/>
          </p:nvSpPr>
          <p:spPr>
            <a:xfrm>
              <a:off x="1040238" y="2631159"/>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68ED1A4F-E2F5-19DB-D681-26FC8B6ACBD3}"/>
                </a:ext>
                <a:ext uri="{C183D7F6-B498-43B3-948B-1728B52AA6E4}">
                  <adec:decorative xmlns:adec="http://schemas.microsoft.com/office/drawing/2017/decorative" val="1"/>
                </a:ext>
              </a:extLst>
            </p:cNvPr>
            <p:cNvSpPr/>
            <p:nvPr/>
          </p:nvSpPr>
          <p:spPr>
            <a:xfrm>
              <a:off x="758298" y="2631159"/>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9E4CB594-4384-8760-D798-3E4964808153}"/>
                </a:ext>
                <a:ext uri="{C183D7F6-B498-43B3-948B-1728B52AA6E4}">
                  <adec:decorative xmlns:adec="http://schemas.microsoft.com/office/drawing/2017/decorative" val="1"/>
                </a:ext>
              </a:extLst>
            </p:cNvPr>
            <p:cNvSpPr/>
            <p:nvPr/>
          </p:nvSpPr>
          <p:spPr>
            <a:xfrm>
              <a:off x="1325988" y="2631159"/>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0B233DE5-3F00-A23D-C2D2-DEDF503B5711}"/>
                </a:ext>
                <a:ext uri="{C183D7F6-B498-43B3-948B-1728B52AA6E4}">
                  <adec:decorative xmlns:adec="http://schemas.microsoft.com/office/drawing/2017/decorative" val="1"/>
                </a:ext>
              </a:extLst>
            </p:cNvPr>
            <p:cNvSpPr/>
            <p:nvPr/>
          </p:nvSpPr>
          <p:spPr>
            <a:xfrm>
              <a:off x="1604118" y="2631159"/>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062998A7-FEDF-0653-FD89-C0BF8BBC0731}"/>
                </a:ext>
                <a:ext uri="{C183D7F6-B498-43B3-948B-1728B52AA6E4}">
                  <adec:decorative xmlns:adec="http://schemas.microsoft.com/office/drawing/2017/decorative" val="1"/>
                </a:ext>
              </a:extLst>
            </p:cNvPr>
            <p:cNvSpPr/>
            <p:nvPr/>
          </p:nvSpPr>
          <p:spPr>
            <a:xfrm>
              <a:off x="1893678" y="2631159"/>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5D1F011A-07AB-9007-4E6D-2D8C0C7A0D09}"/>
                </a:ext>
                <a:ext uri="{C183D7F6-B498-43B3-948B-1728B52AA6E4}">
                  <adec:decorative xmlns:adec="http://schemas.microsoft.com/office/drawing/2017/decorative" val="1"/>
                </a:ext>
              </a:extLst>
            </p:cNvPr>
            <p:cNvSpPr/>
            <p:nvPr/>
          </p:nvSpPr>
          <p:spPr>
            <a:xfrm>
              <a:off x="2175618" y="2631159"/>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8C4801B2-53D5-2024-2C3A-BBD7D89FB100}"/>
                </a:ext>
                <a:ext uri="{C183D7F6-B498-43B3-948B-1728B52AA6E4}">
                  <adec:decorative xmlns:adec="http://schemas.microsoft.com/office/drawing/2017/decorative" val="1"/>
                </a:ext>
              </a:extLst>
            </p:cNvPr>
            <p:cNvSpPr/>
            <p:nvPr/>
          </p:nvSpPr>
          <p:spPr>
            <a:xfrm>
              <a:off x="2461368" y="2631159"/>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0D4A3AE5-C01D-8951-A361-5AA44BE19A09}"/>
                </a:ext>
                <a:ext uri="{C183D7F6-B498-43B3-948B-1728B52AA6E4}">
                  <adec:decorative xmlns:adec="http://schemas.microsoft.com/office/drawing/2017/decorative" val="1"/>
                </a:ext>
              </a:extLst>
            </p:cNvPr>
            <p:cNvSpPr/>
            <p:nvPr/>
          </p:nvSpPr>
          <p:spPr>
            <a:xfrm>
              <a:off x="2739498" y="2631159"/>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932350AE-B16B-39BB-DB72-EB0256B15188}"/>
                </a:ext>
                <a:ext uri="{C183D7F6-B498-43B3-948B-1728B52AA6E4}">
                  <adec:decorative xmlns:adec="http://schemas.microsoft.com/office/drawing/2017/decorative" val="1"/>
                </a:ext>
              </a:extLst>
            </p:cNvPr>
            <p:cNvSpPr/>
            <p:nvPr/>
          </p:nvSpPr>
          <p:spPr>
            <a:xfrm>
              <a:off x="3013818" y="2631159"/>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8C3ADD4B-2A86-7158-8B41-139600C1C8BA}"/>
                </a:ext>
                <a:ext uri="{C183D7F6-B498-43B3-948B-1728B52AA6E4}">
                  <adec:decorative xmlns:adec="http://schemas.microsoft.com/office/drawing/2017/decorative" val="1"/>
                </a:ext>
              </a:extLst>
            </p:cNvPr>
            <p:cNvSpPr/>
            <p:nvPr/>
          </p:nvSpPr>
          <p:spPr>
            <a:xfrm>
              <a:off x="3295758" y="2631159"/>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FF9E2662-1D62-C34A-ACA1-689D243CE208}"/>
                </a:ext>
                <a:ext uri="{C183D7F6-B498-43B3-948B-1728B52AA6E4}">
                  <adec:decorative xmlns:adec="http://schemas.microsoft.com/office/drawing/2017/decorative" val="1"/>
                </a:ext>
              </a:extLst>
            </p:cNvPr>
            <p:cNvSpPr/>
            <p:nvPr/>
          </p:nvSpPr>
          <p:spPr>
            <a:xfrm>
              <a:off x="3859638" y="2631159"/>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EB8D0888-4B69-B73F-04F7-776F5A9733AD}"/>
                </a:ext>
                <a:ext uri="{C183D7F6-B498-43B3-948B-1728B52AA6E4}">
                  <adec:decorative xmlns:adec="http://schemas.microsoft.com/office/drawing/2017/decorative" val="1"/>
                </a:ext>
              </a:extLst>
            </p:cNvPr>
            <p:cNvSpPr/>
            <p:nvPr/>
          </p:nvSpPr>
          <p:spPr>
            <a:xfrm>
              <a:off x="3581508" y="2631159"/>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8D35E974-5B73-3409-5EFA-7FC37833A677}"/>
                </a:ext>
                <a:ext uri="{C183D7F6-B498-43B3-948B-1728B52AA6E4}">
                  <adec:decorative xmlns:adec="http://schemas.microsoft.com/office/drawing/2017/decorative" val="1"/>
                </a:ext>
              </a:extLst>
            </p:cNvPr>
            <p:cNvSpPr/>
            <p:nvPr/>
          </p:nvSpPr>
          <p:spPr>
            <a:xfrm>
              <a:off x="4149198" y="2631159"/>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06B3ACC9-54C8-909B-4A62-B12E3041A397}"/>
                </a:ext>
                <a:ext uri="{C183D7F6-B498-43B3-948B-1728B52AA6E4}">
                  <adec:decorative xmlns:adec="http://schemas.microsoft.com/office/drawing/2017/decorative" val="1"/>
                </a:ext>
              </a:extLst>
            </p:cNvPr>
            <p:cNvSpPr/>
            <p:nvPr/>
          </p:nvSpPr>
          <p:spPr>
            <a:xfrm>
              <a:off x="4431138" y="2631159"/>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734A85D5-11DD-95FE-DE61-0CBFDE0CA315}"/>
                </a:ext>
                <a:ext uri="{C183D7F6-B498-43B3-948B-1728B52AA6E4}">
                  <adec:decorative xmlns:adec="http://schemas.microsoft.com/office/drawing/2017/decorative" val="1"/>
                </a:ext>
              </a:extLst>
            </p:cNvPr>
            <p:cNvSpPr/>
            <p:nvPr/>
          </p:nvSpPr>
          <p:spPr>
            <a:xfrm>
              <a:off x="4995018" y="2631159"/>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094718EB-1018-FDDE-0730-AA784204B484}"/>
                </a:ext>
                <a:ext uri="{C183D7F6-B498-43B3-948B-1728B52AA6E4}">
                  <adec:decorative xmlns:adec="http://schemas.microsoft.com/office/drawing/2017/decorative" val="1"/>
                </a:ext>
              </a:extLst>
            </p:cNvPr>
            <p:cNvSpPr/>
            <p:nvPr/>
          </p:nvSpPr>
          <p:spPr>
            <a:xfrm>
              <a:off x="4716888" y="2631159"/>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2A4CEB0A-18BC-2802-AA59-E3839F145A49}"/>
                </a:ext>
                <a:ext uri="{C183D7F6-B498-43B3-948B-1728B52AA6E4}">
                  <adec:decorative xmlns:adec="http://schemas.microsoft.com/office/drawing/2017/decorative" val="1"/>
                </a:ext>
              </a:extLst>
            </p:cNvPr>
            <p:cNvSpPr/>
            <p:nvPr/>
          </p:nvSpPr>
          <p:spPr>
            <a:xfrm>
              <a:off x="5276958" y="2631159"/>
              <a:ext cx="266700" cy="678180"/>
            </a:xfrm>
            <a:prstGeom prst="rect">
              <a:avLst/>
            </a:prstGeom>
            <a:solidFill>
              <a:schemeClr val="accent3"/>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70659CBA-1820-8077-4A44-4C1110159244}"/>
                </a:ext>
                <a:ext uri="{C183D7F6-B498-43B3-948B-1728B52AA6E4}">
                  <adec:decorative xmlns:adec="http://schemas.microsoft.com/office/drawing/2017/decorative" val="1"/>
                </a:ext>
              </a:extLst>
            </p:cNvPr>
            <p:cNvSpPr/>
            <p:nvPr/>
          </p:nvSpPr>
          <p:spPr>
            <a:xfrm>
              <a:off x="5558898" y="2631159"/>
              <a:ext cx="266700" cy="678180"/>
            </a:xfrm>
            <a:prstGeom prst="rect">
              <a:avLst/>
            </a:prstGeom>
            <a:solidFill>
              <a:schemeClr val="accent3"/>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123A88D7-02C6-6C48-8150-D89E8CA8373F}"/>
                </a:ext>
                <a:ext uri="{C183D7F6-B498-43B3-948B-1728B52AA6E4}">
                  <adec:decorative xmlns:adec="http://schemas.microsoft.com/office/drawing/2017/decorative" val="1"/>
                </a:ext>
              </a:extLst>
            </p:cNvPr>
            <p:cNvSpPr/>
            <p:nvPr/>
          </p:nvSpPr>
          <p:spPr>
            <a:xfrm>
              <a:off x="6122778" y="2631159"/>
              <a:ext cx="266700" cy="678180"/>
            </a:xfrm>
            <a:prstGeom prst="rect">
              <a:avLst/>
            </a:prstGeom>
            <a:solidFill>
              <a:schemeClr val="accent3"/>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B22FE961-4CB8-44DC-E467-6960F64CB2B7}"/>
                </a:ext>
                <a:ext uri="{C183D7F6-B498-43B3-948B-1728B52AA6E4}">
                  <adec:decorative xmlns:adec="http://schemas.microsoft.com/office/drawing/2017/decorative" val="1"/>
                </a:ext>
              </a:extLst>
            </p:cNvPr>
            <p:cNvSpPr/>
            <p:nvPr/>
          </p:nvSpPr>
          <p:spPr>
            <a:xfrm>
              <a:off x="5844648" y="2631159"/>
              <a:ext cx="266700" cy="678180"/>
            </a:xfrm>
            <a:prstGeom prst="rect">
              <a:avLst/>
            </a:prstGeom>
            <a:solidFill>
              <a:schemeClr val="accent3"/>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8159238B-9B9D-2E80-127E-6E158CEF6794}"/>
                </a:ext>
                <a:ext uri="{C183D7F6-B498-43B3-948B-1728B52AA6E4}">
                  <adec:decorative xmlns:adec="http://schemas.microsoft.com/office/drawing/2017/decorative" val="1"/>
                </a:ext>
              </a:extLst>
            </p:cNvPr>
            <p:cNvSpPr/>
            <p:nvPr/>
          </p:nvSpPr>
          <p:spPr>
            <a:xfrm>
              <a:off x="6412338" y="2631159"/>
              <a:ext cx="266700" cy="678180"/>
            </a:xfrm>
            <a:prstGeom prst="rect">
              <a:avLst/>
            </a:prstGeom>
            <a:solidFill>
              <a:schemeClr val="accent3"/>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33AD6AB9-2083-95C3-3C57-BF9E8524F96D}"/>
                </a:ext>
                <a:ext uri="{C183D7F6-B498-43B3-948B-1728B52AA6E4}">
                  <adec:decorative xmlns:adec="http://schemas.microsoft.com/office/drawing/2017/decorative" val="1"/>
                </a:ext>
              </a:extLst>
            </p:cNvPr>
            <p:cNvSpPr/>
            <p:nvPr/>
          </p:nvSpPr>
          <p:spPr>
            <a:xfrm>
              <a:off x="6694278" y="2631159"/>
              <a:ext cx="266700" cy="678180"/>
            </a:xfrm>
            <a:prstGeom prst="rect">
              <a:avLst/>
            </a:prstGeom>
            <a:solidFill>
              <a:schemeClr val="accent3"/>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DDE8F592-41CA-45F3-B890-6D29292B602A}"/>
                </a:ext>
                <a:ext uri="{C183D7F6-B498-43B3-948B-1728B52AA6E4}">
                  <adec:decorative xmlns:adec="http://schemas.microsoft.com/office/drawing/2017/decorative" val="1"/>
                </a:ext>
              </a:extLst>
            </p:cNvPr>
            <p:cNvSpPr/>
            <p:nvPr/>
          </p:nvSpPr>
          <p:spPr>
            <a:xfrm>
              <a:off x="7258158" y="2631159"/>
              <a:ext cx="266700" cy="678180"/>
            </a:xfrm>
            <a:prstGeom prst="rect">
              <a:avLst/>
            </a:prstGeom>
            <a:solidFill>
              <a:schemeClr val="accent3"/>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3CF459B6-DEC4-5C4F-DCAB-60D48D7E2551}"/>
                </a:ext>
                <a:ext uri="{C183D7F6-B498-43B3-948B-1728B52AA6E4}">
                  <adec:decorative xmlns:adec="http://schemas.microsoft.com/office/drawing/2017/decorative" val="1"/>
                </a:ext>
              </a:extLst>
            </p:cNvPr>
            <p:cNvSpPr/>
            <p:nvPr/>
          </p:nvSpPr>
          <p:spPr>
            <a:xfrm>
              <a:off x="6980028" y="2631159"/>
              <a:ext cx="266700" cy="678180"/>
            </a:xfrm>
            <a:prstGeom prst="rect">
              <a:avLst/>
            </a:prstGeom>
            <a:solidFill>
              <a:schemeClr val="accent3"/>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9" name="TextBox 58">
            <a:extLst>
              <a:ext uri="{FF2B5EF4-FFF2-40B4-BE49-F238E27FC236}">
                <a16:creationId xmlns:a16="http://schemas.microsoft.com/office/drawing/2014/main" id="{A6E0DEE7-63D5-69BB-5EEE-9AA176697F31}"/>
              </a:ext>
            </a:extLst>
          </p:cNvPr>
          <p:cNvSpPr txBox="1"/>
          <p:nvPr/>
        </p:nvSpPr>
        <p:spPr>
          <a:xfrm>
            <a:off x="758298" y="3514987"/>
            <a:ext cx="6766560" cy="461665"/>
          </a:xfrm>
          <a:prstGeom prst="rect">
            <a:avLst/>
          </a:prstGeom>
          <a:noFill/>
        </p:spPr>
        <p:txBody>
          <a:bodyPr wrap="square" rtlCol="0">
            <a:spAutoFit/>
          </a:bodyPr>
          <a:lstStyle/>
          <a:p>
            <a:r>
              <a:rPr lang="en-US" sz="24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char*</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400" dirty="0">
                <a:solidFill>
                  <a:schemeClr val="accent5"/>
                </a:solidFill>
                <a:latin typeface="Cascadia Code SemiBold" panose="020B0609020000020004" pitchFamily="49" charset="0"/>
                <a:ea typeface="Cascadia Code SemiBold" panose="020B0609020000020004" pitchFamily="49" charset="0"/>
                <a:cs typeface="Cascadia Code SemiBold" panose="020B0609020000020004" pitchFamily="49" charset="0"/>
              </a:rPr>
              <a:t>char</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400" dirty="0">
                <a:solidFill>
                  <a:schemeClr val="accent6"/>
                </a:solidFill>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400" dirty="0">
                <a:solidFill>
                  <a:schemeClr val="accent3"/>
                </a:solidFill>
                <a:latin typeface="Cascadia Code SemiBold" panose="020B0609020000020004" pitchFamily="49" charset="0"/>
                <a:ea typeface="Cascadia Code SemiBold" panose="020B0609020000020004" pitchFamily="49" charset="0"/>
                <a:cs typeface="Cascadia Code SemiBold" panose="020B0609020000020004" pitchFamily="49" charset="0"/>
              </a:rPr>
              <a:t>double</a:t>
            </a:r>
            <a:endParaRPr lang="en-US" dirty="0">
              <a:solidFill>
                <a:schemeClr val="accent3"/>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60" name="TextBox 59">
            <a:extLst>
              <a:ext uri="{FF2B5EF4-FFF2-40B4-BE49-F238E27FC236}">
                <a16:creationId xmlns:a16="http://schemas.microsoft.com/office/drawing/2014/main" id="{2AA67CA5-1811-17D4-B0C1-CCF920EF1442}"/>
              </a:ext>
            </a:extLst>
          </p:cNvPr>
          <p:cNvSpPr txBox="1"/>
          <p:nvPr/>
        </p:nvSpPr>
        <p:spPr>
          <a:xfrm>
            <a:off x="922789" y="4513277"/>
            <a:ext cx="6612708" cy="584775"/>
          </a:xfrm>
          <a:prstGeom prst="rect">
            <a:avLst/>
          </a:prstGeom>
          <a:noFill/>
        </p:spPr>
        <p:txBody>
          <a:bodyPr wrap="none" rtlCol="0">
            <a:spAutoFit/>
          </a:bodyPr>
          <a:lstStyle/>
          <a:p>
            <a:r>
              <a:rPr lang="en-US" sz="3200" b="1" dirty="0" err="1"/>
              <a:t>studenta</a:t>
            </a:r>
            <a:r>
              <a:rPr lang="en-US" sz="3200" b="1" dirty="0"/>
              <a:t> requires a total of 24 bytes</a:t>
            </a:r>
            <a:endParaRPr lang="en-US" b="1" dirty="0"/>
          </a:p>
        </p:txBody>
      </p:sp>
      <p:sp>
        <p:nvSpPr>
          <p:cNvPr id="4" name="Footer Placeholder 3">
            <a:extLst>
              <a:ext uri="{FF2B5EF4-FFF2-40B4-BE49-F238E27FC236}">
                <a16:creationId xmlns:a16="http://schemas.microsoft.com/office/drawing/2014/main" id="{19ED4735-2F3C-4AE9-B6E9-E34FB9DD610B}"/>
              </a:ext>
            </a:extLst>
          </p:cNvPr>
          <p:cNvSpPr>
            <a:spLocks noGrp="1"/>
          </p:cNvSpPr>
          <p:nvPr>
            <p:ph type="ftr" sz="quarter" idx="11"/>
          </p:nvPr>
        </p:nvSpPr>
        <p:spPr/>
        <p:txBody>
          <a:bodyPr/>
          <a:lstStyle/>
          <a:p>
            <a:r>
              <a:rPr lang="en-US"/>
              <a:t>CSE 374 SP26  Lecture C Memory Details, Professor Hazen</a:t>
            </a:r>
          </a:p>
        </p:txBody>
      </p:sp>
      <p:sp>
        <p:nvSpPr>
          <p:cNvPr id="7" name="Content Placeholder 6">
            <a:extLst>
              <a:ext uri="{FF2B5EF4-FFF2-40B4-BE49-F238E27FC236}">
                <a16:creationId xmlns:a16="http://schemas.microsoft.com/office/drawing/2014/main" id="{F192849A-8B79-7D12-D425-857CC633590E}"/>
              </a:ext>
            </a:extLst>
          </p:cNvPr>
          <p:cNvSpPr>
            <a:spLocks noGrp="1"/>
          </p:cNvSpPr>
          <p:nvPr>
            <p:ph sz="half" idx="2"/>
          </p:nvPr>
        </p:nvSpPr>
        <p:spPr>
          <a:xfrm>
            <a:off x="7895078" y="2057400"/>
            <a:ext cx="3686761" cy="4023360"/>
          </a:xfrm>
          <a:solidFill>
            <a:schemeClr val="tx1">
              <a:lumMod val="75000"/>
            </a:schemeClr>
          </a:solidFill>
        </p:spPr>
        <p:txBody>
          <a:bodyPr>
            <a:normAutofit fontScale="92500" lnSpcReduction="20000"/>
          </a:bodyPr>
          <a:lstStyle/>
          <a:p>
            <a:pPr>
              <a:lnSpc>
                <a:spcPct val="120000"/>
              </a:lnSpc>
              <a:spcBef>
                <a:spcPts val="400"/>
              </a:spcBef>
              <a:spcAft>
                <a:spcPts val="400"/>
              </a:spcAft>
              <a:buNone/>
            </a:pPr>
            <a:r>
              <a:rPr lang="en-US" dirty="0">
                <a:solidFill>
                  <a:srgbClr val="569CD6"/>
                </a:solidFill>
                <a:latin typeface="Consolas" panose="020B0609020204030204" pitchFamily="49" charset="0"/>
              </a:rPr>
              <a:t>	</a:t>
            </a:r>
            <a:r>
              <a:rPr lang="en-US" b="0" dirty="0">
                <a:solidFill>
                  <a:srgbClr val="569CD6"/>
                </a:solidFill>
                <a:effectLst/>
                <a:latin typeface="Consolas" panose="020B0609020204030204" pitchFamily="49" charset="0"/>
              </a:rPr>
              <a:t>struct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studenta</a:t>
            </a:r>
            <a:r>
              <a:rPr lang="en-US" b="0" dirty="0">
                <a:solidFill>
                  <a:srgbClr val="FFFFFF"/>
                </a:solidFill>
                <a:effectLst/>
                <a:latin typeface="Consolas" panose="020B0609020204030204" pitchFamily="49" charset="0"/>
              </a:rPr>
              <a:t> {</a:t>
            </a:r>
            <a:br>
              <a:rPr lang="en-US" b="0" dirty="0">
                <a:solidFill>
                  <a:srgbClr val="FFFFFF"/>
                </a:solidFill>
                <a:effectLst/>
                <a:latin typeface="Consolas" panose="020B0609020204030204" pitchFamily="49" charset="0"/>
              </a:rPr>
            </a:b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char</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name;</a:t>
            </a:r>
            <a:br>
              <a:rPr lang="en-US" b="0" dirty="0">
                <a:solidFill>
                  <a:srgbClr val="FFFFFF"/>
                </a:solidFill>
                <a:effectLst/>
                <a:latin typeface="Consolas" panose="020B0609020204030204" pitchFamily="49" charset="0"/>
              </a:rPr>
            </a:b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char</a:t>
            </a:r>
            <a:r>
              <a:rPr lang="en-US" b="0" dirty="0">
                <a:solidFill>
                  <a:srgbClr val="FFFFFF"/>
                </a:solidFill>
                <a:effectLst/>
                <a:latin typeface="Consolas" panose="020B0609020204030204" pitchFamily="49" charset="0"/>
              </a:rPr>
              <a:t> section;</a:t>
            </a:r>
            <a:br>
              <a:rPr lang="en-US" b="0" dirty="0">
                <a:solidFill>
                  <a:srgbClr val="FFFFFF"/>
                </a:solidFill>
                <a:effectLst/>
                <a:latin typeface="Consolas" panose="020B0609020204030204" pitchFamily="49" charset="0"/>
              </a:rPr>
            </a:b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late_days</a:t>
            </a:r>
            <a:r>
              <a:rPr lang="en-US" b="0" dirty="0">
                <a:solidFill>
                  <a:srgbClr val="FFFFFF"/>
                </a:solidFill>
                <a:effectLst/>
                <a:latin typeface="Consolas" panose="020B0609020204030204" pitchFamily="49" charset="0"/>
              </a:rPr>
              <a:t>;</a:t>
            </a:r>
            <a:br>
              <a:rPr lang="en-US" b="0" dirty="0">
                <a:solidFill>
                  <a:srgbClr val="FFFFFF"/>
                </a:solidFill>
                <a:effectLst/>
                <a:latin typeface="Consolas" panose="020B0609020204030204" pitchFamily="49" charset="0"/>
              </a:rPr>
            </a:b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double</a:t>
            </a:r>
            <a:r>
              <a:rPr lang="en-US" b="0" dirty="0">
                <a:solidFill>
                  <a:srgbClr val="FFFFFF"/>
                </a:solidFill>
                <a:effectLst/>
                <a:latin typeface="Consolas" panose="020B0609020204030204" pitchFamily="49" charset="0"/>
              </a:rPr>
              <a:t> grade;</a:t>
            </a:r>
            <a:br>
              <a:rPr lang="en-US" b="0" dirty="0">
                <a:solidFill>
                  <a:srgbClr val="FFFFFF"/>
                </a:solidFill>
                <a:effectLst/>
                <a:latin typeface="Consolas" panose="020B0609020204030204" pitchFamily="49" charset="0"/>
              </a:rPr>
            </a:br>
            <a:r>
              <a:rPr lang="en-US" b="0" dirty="0">
                <a:solidFill>
                  <a:srgbClr val="FFFFFF"/>
                </a:solidFill>
                <a:effectLst/>
                <a:latin typeface="Consolas" panose="020B0609020204030204" pitchFamily="49" charset="0"/>
              </a:rPr>
              <a:t>};</a:t>
            </a:r>
          </a:p>
          <a:p>
            <a:pPr>
              <a:lnSpc>
                <a:spcPct val="120000"/>
              </a:lnSpc>
              <a:spcBef>
                <a:spcPts val="400"/>
              </a:spcBef>
              <a:spcAft>
                <a:spcPts val="400"/>
              </a:spcAft>
              <a:buNone/>
            </a:pPr>
            <a:r>
              <a:rPr lang="en-US" b="0" dirty="0">
                <a:solidFill>
                  <a:srgbClr val="569CD6"/>
                </a:solidFill>
                <a:effectLst/>
                <a:latin typeface="Consolas" panose="020B0609020204030204" pitchFamily="49" charset="0"/>
              </a:rPr>
              <a:t>	struct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studentb</a:t>
            </a:r>
            <a:r>
              <a:rPr lang="en-US" b="0" dirty="0">
                <a:solidFill>
                  <a:srgbClr val="FFFFFF"/>
                </a:solidFill>
                <a:effectLst/>
                <a:latin typeface="Consolas" panose="020B0609020204030204" pitchFamily="49" charset="0"/>
              </a:rPr>
              <a:t> {</a:t>
            </a:r>
            <a:br>
              <a:rPr lang="en-US" b="0" dirty="0">
                <a:solidFill>
                  <a:srgbClr val="FFFFFF"/>
                </a:solidFill>
                <a:effectLst/>
                <a:latin typeface="Consolas" panose="020B0609020204030204" pitchFamily="49" charset="0"/>
              </a:rPr>
            </a:b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char</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name;</a:t>
            </a:r>
            <a:br>
              <a:rPr lang="en-US" b="0" dirty="0">
                <a:solidFill>
                  <a:srgbClr val="FFFFFF"/>
                </a:solidFill>
                <a:effectLst/>
                <a:latin typeface="Consolas" panose="020B0609020204030204" pitchFamily="49" charset="0"/>
              </a:rPr>
            </a:b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char</a:t>
            </a:r>
            <a:r>
              <a:rPr lang="en-US" b="0" dirty="0">
                <a:solidFill>
                  <a:srgbClr val="FFFFFF"/>
                </a:solidFill>
                <a:effectLst/>
                <a:latin typeface="Consolas" panose="020B0609020204030204" pitchFamily="49" charset="0"/>
              </a:rPr>
              <a:t> section;</a:t>
            </a:r>
            <a:br>
              <a:rPr lang="en-US" b="0" dirty="0">
                <a:solidFill>
                  <a:srgbClr val="FFFFFF"/>
                </a:solidFill>
                <a:effectLst/>
                <a:latin typeface="Consolas" panose="020B0609020204030204" pitchFamily="49" charset="0"/>
              </a:rPr>
            </a:b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double</a:t>
            </a:r>
            <a:r>
              <a:rPr lang="en-US" b="0" dirty="0">
                <a:solidFill>
                  <a:srgbClr val="FFFFFF"/>
                </a:solidFill>
                <a:effectLst/>
                <a:latin typeface="Consolas" panose="020B0609020204030204" pitchFamily="49" charset="0"/>
              </a:rPr>
              <a:t> grade;</a:t>
            </a:r>
            <a:br>
              <a:rPr lang="en-US" b="0" dirty="0">
                <a:solidFill>
                  <a:srgbClr val="FFFFFF"/>
                </a:solidFill>
                <a:effectLst/>
                <a:latin typeface="Consolas" panose="020B0609020204030204" pitchFamily="49" charset="0"/>
              </a:rPr>
            </a:b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late_days</a:t>
            </a:r>
            <a:r>
              <a:rPr lang="en-US" b="0" dirty="0">
                <a:solidFill>
                  <a:srgbClr val="FFFFFF"/>
                </a:solidFill>
                <a:effectLst/>
                <a:latin typeface="Consolas" panose="020B0609020204030204" pitchFamily="49" charset="0"/>
              </a:rPr>
              <a:t>;</a:t>
            </a:r>
            <a:br>
              <a:rPr lang="en-US" b="0" dirty="0">
                <a:solidFill>
                  <a:srgbClr val="FFFFFF"/>
                </a:solidFill>
                <a:effectLst/>
                <a:latin typeface="Consolas" panose="020B0609020204030204" pitchFamily="49" charset="0"/>
              </a:rPr>
            </a:br>
            <a:r>
              <a:rPr lang="en-US" b="0" dirty="0">
                <a:solidFill>
                  <a:srgbClr val="FFFFFF"/>
                </a:solidFill>
                <a:effectLst/>
                <a:latin typeface="Consolas" panose="020B0609020204030204" pitchFamily="49" charset="0"/>
              </a:rPr>
              <a:t>};</a:t>
            </a:r>
          </a:p>
        </p:txBody>
      </p:sp>
      <p:sp>
        <p:nvSpPr>
          <p:cNvPr id="5" name="Slide Number Placeholder 4">
            <a:extLst>
              <a:ext uri="{FF2B5EF4-FFF2-40B4-BE49-F238E27FC236}">
                <a16:creationId xmlns:a16="http://schemas.microsoft.com/office/drawing/2014/main" id="{F396FD2E-DC9A-9CB9-5799-08943E120E9F}"/>
              </a:ext>
            </a:extLst>
          </p:cNvPr>
          <p:cNvSpPr>
            <a:spLocks noGrp="1"/>
          </p:cNvSpPr>
          <p:nvPr>
            <p:ph type="sldNum" sz="quarter" idx="12"/>
          </p:nvPr>
        </p:nvSpPr>
        <p:spPr/>
        <p:txBody>
          <a:bodyPr/>
          <a:lstStyle/>
          <a:p>
            <a:fld id="{4FAB73BC-B049-4115-A692-8D63A059BFB8}" type="slidenum">
              <a:rPr lang="en-US" smtClean="0"/>
              <a:t>27</a:t>
            </a:fld>
            <a:endParaRPr lang="en-US"/>
          </a:p>
        </p:txBody>
      </p:sp>
    </p:spTree>
    <p:extLst>
      <p:ext uri="{BB962C8B-B14F-4D97-AF65-F5344CB8AC3E}">
        <p14:creationId xmlns:p14="http://schemas.microsoft.com/office/powerpoint/2010/main" val="9659227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DB8D70-4D43-A1F9-EF8D-CDE09D52EB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91FBB7-9C9D-0B25-25E6-054B7E6EE83E}"/>
              </a:ext>
            </a:extLst>
          </p:cNvPr>
          <p:cNvSpPr>
            <a:spLocks noGrp="1"/>
          </p:cNvSpPr>
          <p:nvPr>
            <p:ph type="title"/>
          </p:nvPr>
        </p:nvSpPr>
        <p:spPr/>
        <p:txBody>
          <a:bodyPr/>
          <a:lstStyle/>
          <a:p>
            <a:r>
              <a:rPr lang="en-US" dirty="0"/>
              <a:t>Struct Memory Alignment </a:t>
            </a:r>
            <a:r>
              <a:rPr lang="en-US" dirty="0" err="1"/>
              <a:t>studentb</a:t>
            </a:r>
            <a:endParaRPr lang="en-US" dirty="0"/>
          </a:p>
        </p:txBody>
      </p:sp>
      <p:grpSp>
        <p:nvGrpSpPr>
          <p:cNvPr id="15" name="Group 14" descr="byte-wise memory schmatic with&#10;8 bytes for a char*, 1 byte for a char, 7 empty bytes, 8 bytes for a double, 4 bytes for an int, and 4 empty bytes.">
            <a:extLst>
              <a:ext uri="{FF2B5EF4-FFF2-40B4-BE49-F238E27FC236}">
                <a16:creationId xmlns:a16="http://schemas.microsoft.com/office/drawing/2014/main" id="{0BD1D20A-B43F-E466-C9E4-2E234291F2D0}"/>
              </a:ext>
            </a:extLst>
          </p:cNvPr>
          <p:cNvGrpSpPr/>
          <p:nvPr/>
        </p:nvGrpSpPr>
        <p:grpSpPr>
          <a:xfrm>
            <a:off x="758298" y="2228546"/>
            <a:ext cx="9058155" cy="679578"/>
            <a:chOff x="758298" y="2631159"/>
            <a:chExt cx="9058155" cy="679578"/>
          </a:xfrm>
        </p:grpSpPr>
        <p:sp>
          <p:nvSpPr>
            <p:cNvPr id="35" name="Rectangle 34" descr="This is our byte-wise memory schematic with, in order, 8 bytes for a char*, 1 byte for a char, 7 empty bytes, 8 bytes for a double, four bytes for an int, and four empty bytes.">
              <a:extLst>
                <a:ext uri="{FF2B5EF4-FFF2-40B4-BE49-F238E27FC236}">
                  <a16:creationId xmlns:a16="http://schemas.microsoft.com/office/drawing/2014/main" id="{7904F000-8E9A-385E-70A7-5086D94F1D2E}"/>
                </a:ext>
              </a:extLst>
            </p:cNvPr>
            <p:cNvSpPr/>
            <p:nvPr/>
          </p:nvSpPr>
          <p:spPr>
            <a:xfrm>
              <a:off x="1040238" y="2631159"/>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E343510E-946A-A9FD-0F97-10E84B34972B}"/>
                </a:ext>
                <a:ext uri="{C183D7F6-B498-43B3-948B-1728B52AA6E4}">
                  <adec:decorative xmlns:adec="http://schemas.microsoft.com/office/drawing/2017/decorative" val="1"/>
                </a:ext>
              </a:extLst>
            </p:cNvPr>
            <p:cNvSpPr/>
            <p:nvPr/>
          </p:nvSpPr>
          <p:spPr>
            <a:xfrm>
              <a:off x="758298" y="2631159"/>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2BC6DB4A-FD55-616D-36D9-D2B8CEDF82F2}"/>
                </a:ext>
                <a:ext uri="{C183D7F6-B498-43B3-948B-1728B52AA6E4}">
                  <adec:decorative xmlns:adec="http://schemas.microsoft.com/office/drawing/2017/decorative" val="1"/>
                </a:ext>
              </a:extLst>
            </p:cNvPr>
            <p:cNvSpPr/>
            <p:nvPr/>
          </p:nvSpPr>
          <p:spPr>
            <a:xfrm>
              <a:off x="1325988" y="2631159"/>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CD9970D1-DE34-E5D2-48CB-A9FCD69103F0}"/>
                </a:ext>
                <a:ext uri="{C183D7F6-B498-43B3-948B-1728B52AA6E4}">
                  <adec:decorative xmlns:adec="http://schemas.microsoft.com/office/drawing/2017/decorative" val="1"/>
                </a:ext>
              </a:extLst>
            </p:cNvPr>
            <p:cNvSpPr/>
            <p:nvPr/>
          </p:nvSpPr>
          <p:spPr>
            <a:xfrm>
              <a:off x="1604118" y="2631159"/>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786DB5FA-5B7B-B392-80FD-F2F411636798}"/>
                </a:ext>
                <a:ext uri="{C183D7F6-B498-43B3-948B-1728B52AA6E4}">
                  <adec:decorative xmlns:adec="http://schemas.microsoft.com/office/drawing/2017/decorative" val="1"/>
                </a:ext>
              </a:extLst>
            </p:cNvPr>
            <p:cNvSpPr/>
            <p:nvPr/>
          </p:nvSpPr>
          <p:spPr>
            <a:xfrm>
              <a:off x="1893678" y="2631159"/>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0EC12140-3FF3-7043-7C6E-3EFDEA50E0A3}"/>
                </a:ext>
                <a:ext uri="{C183D7F6-B498-43B3-948B-1728B52AA6E4}">
                  <adec:decorative xmlns:adec="http://schemas.microsoft.com/office/drawing/2017/decorative" val="1"/>
                </a:ext>
              </a:extLst>
            </p:cNvPr>
            <p:cNvSpPr/>
            <p:nvPr/>
          </p:nvSpPr>
          <p:spPr>
            <a:xfrm>
              <a:off x="2175618" y="2631159"/>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8E69195E-8C3E-7877-F11C-BB7AD95DCE60}"/>
                </a:ext>
                <a:ext uri="{C183D7F6-B498-43B3-948B-1728B52AA6E4}">
                  <adec:decorative xmlns:adec="http://schemas.microsoft.com/office/drawing/2017/decorative" val="1"/>
                </a:ext>
              </a:extLst>
            </p:cNvPr>
            <p:cNvSpPr/>
            <p:nvPr/>
          </p:nvSpPr>
          <p:spPr>
            <a:xfrm>
              <a:off x="2461368" y="2631159"/>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D72B2B65-97DC-9E2E-9489-AF14D7E20041}"/>
                </a:ext>
                <a:ext uri="{C183D7F6-B498-43B3-948B-1728B52AA6E4}">
                  <adec:decorative xmlns:adec="http://schemas.microsoft.com/office/drawing/2017/decorative" val="1"/>
                </a:ext>
              </a:extLst>
            </p:cNvPr>
            <p:cNvSpPr/>
            <p:nvPr/>
          </p:nvSpPr>
          <p:spPr>
            <a:xfrm>
              <a:off x="2739498" y="2631159"/>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6D7CFC78-ADDA-D67C-F449-76DC7A457D4D}"/>
                </a:ext>
                <a:ext uri="{C183D7F6-B498-43B3-948B-1728B52AA6E4}">
                  <adec:decorative xmlns:adec="http://schemas.microsoft.com/office/drawing/2017/decorative" val="1"/>
                </a:ext>
              </a:extLst>
            </p:cNvPr>
            <p:cNvSpPr/>
            <p:nvPr/>
          </p:nvSpPr>
          <p:spPr>
            <a:xfrm>
              <a:off x="3013818" y="2631159"/>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5FFA4492-0E14-A63C-F3EC-27639EAFC1D0}"/>
                </a:ext>
                <a:ext uri="{C183D7F6-B498-43B3-948B-1728B52AA6E4}">
                  <adec:decorative xmlns:adec="http://schemas.microsoft.com/office/drawing/2017/decorative" val="1"/>
                </a:ext>
              </a:extLst>
            </p:cNvPr>
            <p:cNvSpPr/>
            <p:nvPr/>
          </p:nvSpPr>
          <p:spPr>
            <a:xfrm>
              <a:off x="3295758" y="2631159"/>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E6248366-62FA-6EE4-0B71-8C953DCAD27E}"/>
                </a:ext>
                <a:ext uri="{C183D7F6-B498-43B3-948B-1728B52AA6E4}">
                  <adec:decorative xmlns:adec="http://schemas.microsoft.com/office/drawing/2017/decorative" val="1"/>
                </a:ext>
              </a:extLst>
            </p:cNvPr>
            <p:cNvSpPr/>
            <p:nvPr/>
          </p:nvSpPr>
          <p:spPr>
            <a:xfrm>
              <a:off x="3859638" y="2631159"/>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61AC9107-067C-2538-D201-6BBABB9B2647}"/>
                </a:ext>
                <a:ext uri="{C183D7F6-B498-43B3-948B-1728B52AA6E4}">
                  <adec:decorative xmlns:adec="http://schemas.microsoft.com/office/drawing/2017/decorative" val="1"/>
                </a:ext>
              </a:extLst>
            </p:cNvPr>
            <p:cNvSpPr/>
            <p:nvPr/>
          </p:nvSpPr>
          <p:spPr>
            <a:xfrm>
              <a:off x="3581297" y="2631159"/>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3961329D-A630-6314-EF65-94FFEAA49D03}"/>
                </a:ext>
                <a:ext uri="{C183D7F6-B498-43B3-948B-1728B52AA6E4}">
                  <adec:decorative xmlns:adec="http://schemas.microsoft.com/office/drawing/2017/decorative" val="1"/>
                </a:ext>
              </a:extLst>
            </p:cNvPr>
            <p:cNvSpPr/>
            <p:nvPr/>
          </p:nvSpPr>
          <p:spPr>
            <a:xfrm>
              <a:off x="4149198" y="2631159"/>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6B9A6810-30B6-C009-D263-3F08ADDE6E93}"/>
                </a:ext>
                <a:ext uri="{C183D7F6-B498-43B3-948B-1728B52AA6E4}">
                  <adec:decorative xmlns:adec="http://schemas.microsoft.com/office/drawing/2017/decorative" val="1"/>
                </a:ext>
              </a:extLst>
            </p:cNvPr>
            <p:cNvSpPr/>
            <p:nvPr/>
          </p:nvSpPr>
          <p:spPr>
            <a:xfrm>
              <a:off x="4431138" y="2631159"/>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5CDCC0AB-6AB1-204A-64E7-897FFE78092D}"/>
                </a:ext>
                <a:ext uri="{C183D7F6-B498-43B3-948B-1728B52AA6E4}">
                  <adec:decorative xmlns:adec="http://schemas.microsoft.com/office/drawing/2017/decorative" val="1"/>
                </a:ext>
              </a:extLst>
            </p:cNvPr>
            <p:cNvSpPr/>
            <p:nvPr/>
          </p:nvSpPr>
          <p:spPr>
            <a:xfrm>
              <a:off x="4995018" y="2631159"/>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8C01D355-F105-35B8-F328-074BCCDF2189}"/>
                </a:ext>
                <a:ext uri="{C183D7F6-B498-43B3-948B-1728B52AA6E4}">
                  <adec:decorative xmlns:adec="http://schemas.microsoft.com/office/drawing/2017/decorative" val="1"/>
                </a:ext>
              </a:extLst>
            </p:cNvPr>
            <p:cNvSpPr/>
            <p:nvPr/>
          </p:nvSpPr>
          <p:spPr>
            <a:xfrm>
              <a:off x="4716888" y="2631159"/>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F783114B-7CC8-D751-2EF8-775602E0826C}"/>
                </a:ext>
                <a:ext uri="{C183D7F6-B498-43B3-948B-1728B52AA6E4}">
                  <adec:decorative xmlns:adec="http://schemas.microsoft.com/office/drawing/2017/decorative" val="1"/>
                </a:ext>
              </a:extLst>
            </p:cNvPr>
            <p:cNvSpPr/>
            <p:nvPr/>
          </p:nvSpPr>
          <p:spPr>
            <a:xfrm>
              <a:off x="5276958" y="2631159"/>
              <a:ext cx="266700" cy="678180"/>
            </a:xfrm>
            <a:prstGeom prst="rect">
              <a:avLst/>
            </a:prstGeom>
            <a:solidFill>
              <a:schemeClr val="accent3"/>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2ED47AA0-2C9E-7026-1D0B-28E7D8CE19D6}"/>
                </a:ext>
                <a:ext uri="{C183D7F6-B498-43B3-948B-1728B52AA6E4}">
                  <adec:decorative xmlns:adec="http://schemas.microsoft.com/office/drawing/2017/decorative" val="1"/>
                </a:ext>
              </a:extLst>
            </p:cNvPr>
            <p:cNvSpPr/>
            <p:nvPr/>
          </p:nvSpPr>
          <p:spPr>
            <a:xfrm>
              <a:off x="5558898" y="2631159"/>
              <a:ext cx="266700" cy="678180"/>
            </a:xfrm>
            <a:prstGeom prst="rect">
              <a:avLst/>
            </a:prstGeom>
            <a:solidFill>
              <a:schemeClr val="accent3"/>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546675B5-65E7-DF4F-6B24-A437CAC07B80}"/>
                </a:ext>
                <a:ext uri="{C183D7F6-B498-43B3-948B-1728B52AA6E4}">
                  <adec:decorative xmlns:adec="http://schemas.microsoft.com/office/drawing/2017/decorative" val="1"/>
                </a:ext>
              </a:extLst>
            </p:cNvPr>
            <p:cNvSpPr/>
            <p:nvPr/>
          </p:nvSpPr>
          <p:spPr>
            <a:xfrm>
              <a:off x="6122778" y="2631159"/>
              <a:ext cx="266700" cy="678180"/>
            </a:xfrm>
            <a:prstGeom prst="rect">
              <a:avLst/>
            </a:prstGeom>
            <a:solidFill>
              <a:schemeClr val="accent3"/>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C905FCEB-009D-EB7D-9FFE-65BBD47D9DD5}"/>
                </a:ext>
                <a:ext uri="{C183D7F6-B498-43B3-948B-1728B52AA6E4}">
                  <adec:decorative xmlns:adec="http://schemas.microsoft.com/office/drawing/2017/decorative" val="1"/>
                </a:ext>
              </a:extLst>
            </p:cNvPr>
            <p:cNvSpPr/>
            <p:nvPr/>
          </p:nvSpPr>
          <p:spPr>
            <a:xfrm>
              <a:off x="5844648" y="2631159"/>
              <a:ext cx="266700" cy="678180"/>
            </a:xfrm>
            <a:prstGeom prst="rect">
              <a:avLst/>
            </a:prstGeom>
            <a:solidFill>
              <a:schemeClr val="accent3"/>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FD51E590-1A73-A294-1435-1492D2E2EC36}"/>
                </a:ext>
                <a:ext uri="{C183D7F6-B498-43B3-948B-1728B52AA6E4}">
                  <adec:decorative xmlns:adec="http://schemas.microsoft.com/office/drawing/2017/decorative" val="1"/>
                </a:ext>
              </a:extLst>
            </p:cNvPr>
            <p:cNvSpPr/>
            <p:nvPr/>
          </p:nvSpPr>
          <p:spPr>
            <a:xfrm>
              <a:off x="6412338" y="2631159"/>
              <a:ext cx="266700" cy="678180"/>
            </a:xfrm>
            <a:prstGeom prst="rect">
              <a:avLst/>
            </a:prstGeom>
            <a:solidFill>
              <a:schemeClr val="accent3"/>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41AD3787-F232-D788-C5F9-E34F57EE1C9D}"/>
                </a:ext>
                <a:ext uri="{C183D7F6-B498-43B3-948B-1728B52AA6E4}">
                  <adec:decorative xmlns:adec="http://schemas.microsoft.com/office/drawing/2017/decorative" val="1"/>
                </a:ext>
              </a:extLst>
            </p:cNvPr>
            <p:cNvSpPr/>
            <p:nvPr/>
          </p:nvSpPr>
          <p:spPr>
            <a:xfrm>
              <a:off x="6694278" y="2631159"/>
              <a:ext cx="266700" cy="678180"/>
            </a:xfrm>
            <a:prstGeom prst="rect">
              <a:avLst/>
            </a:prstGeom>
            <a:solidFill>
              <a:schemeClr val="accent3"/>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6AA1ACE9-6B69-64CF-4F62-E1E8FEE5493B}"/>
                </a:ext>
                <a:ext uri="{C183D7F6-B498-43B3-948B-1728B52AA6E4}">
                  <adec:decorative xmlns:adec="http://schemas.microsoft.com/office/drawing/2017/decorative" val="1"/>
                </a:ext>
              </a:extLst>
            </p:cNvPr>
            <p:cNvSpPr/>
            <p:nvPr/>
          </p:nvSpPr>
          <p:spPr>
            <a:xfrm>
              <a:off x="7258158" y="2631159"/>
              <a:ext cx="266700" cy="678180"/>
            </a:xfrm>
            <a:prstGeom prst="rect">
              <a:avLst/>
            </a:prstGeom>
            <a:solidFill>
              <a:schemeClr val="accent3"/>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29230E4D-4CB4-4229-7A57-B267164014CD}"/>
                </a:ext>
                <a:ext uri="{C183D7F6-B498-43B3-948B-1728B52AA6E4}">
                  <adec:decorative xmlns:adec="http://schemas.microsoft.com/office/drawing/2017/decorative" val="1"/>
                </a:ext>
              </a:extLst>
            </p:cNvPr>
            <p:cNvSpPr/>
            <p:nvPr/>
          </p:nvSpPr>
          <p:spPr>
            <a:xfrm>
              <a:off x="6980028" y="2631159"/>
              <a:ext cx="266700" cy="678180"/>
            </a:xfrm>
            <a:prstGeom prst="rect">
              <a:avLst/>
            </a:prstGeom>
            <a:solidFill>
              <a:schemeClr val="accent3"/>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3D53595-7AFE-0A34-9187-6290E76E907A}"/>
                </a:ext>
                <a:ext uri="{C183D7F6-B498-43B3-948B-1728B52AA6E4}">
                  <adec:decorative xmlns:adec="http://schemas.microsoft.com/office/drawing/2017/decorative" val="1"/>
                </a:ext>
              </a:extLst>
            </p:cNvPr>
            <p:cNvSpPr/>
            <p:nvPr/>
          </p:nvSpPr>
          <p:spPr>
            <a:xfrm>
              <a:off x="7568553" y="2632557"/>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D0F7929F-38B3-EA8D-438E-4E413B8E62CC}"/>
                </a:ext>
                <a:ext uri="{C183D7F6-B498-43B3-948B-1728B52AA6E4}">
                  <adec:decorative xmlns:adec="http://schemas.microsoft.com/office/drawing/2017/decorative" val="1"/>
                </a:ext>
              </a:extLst>
            </p:cNvPr>
            <p:cNvSpPr/>
            <p:nvPr/>
          </p:nvSpPr>
          <p:spPr>
            <a:xfrm>
              <a:off x="7850493" y="2632557"/>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2AF43EFD-2539-BB53-2CAF-72F51BDB87E8}"/>
                </a:ext>
                <a:ext uri="{C183D7F6-B498-43B3-948B-1728B52AA6E4}">
                  <adec:decorative xmlns:adec="http://schemas.microsoft.com/office/drawing/2017/decorative" val="1"/>
                </a:ext>
              </a:extLst>
            </p:cNvPr>
            <p:cNvSpPr/>
            <p:nvPr/>
          </p:nvSpPr>
          <p:spPr>
            <a:xfrm>
              <a:off x="8414373" y="2632557"/>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162B3DB4-0676-21CB-F128-B818CD0101B3}"/>
                </a:ext>
                <a:ext uri="{C183D7F6-B498-43B3-948B-1728B52AA6E4}">
                  <adec:decorative xmlns:adec="http://schemas.microsoft.com/office/drawing/2017/decorative" val="1"/>
                </a:ext>
              </a:extLst>
            </p:cNvPr>
            <p:cNvSpPr/>
            <p:nvPr/>
          </p:nvSpPr>
          <p:spPr>
            <a:xfrm>
              <a:off x="8136243" y="2632557"/>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8EBAFB8-8999-43AD-264B-3D90B4F2D78B}"/>
                </a:ext>
                <a:ext uri="{C183D7F6-B498-43B3-948B-1728B52AA6E4}">
                  <adec:decorative xmlns:adec="http://schemas.microsoft.com/office/drawing/2017/decorative" val="1"/>
                </a:ext>
              </a:extLst>
            </p:cNvPr>
            <p:cNvSpPr/>
            <p:nvPr/>
          </p:nvSpPr>
          <p:spPr>
            <a:xfrm>
              <a:off x="8703933" y="2632557"/>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1BF194C-EF3F-F8FB-BD9E-99BA16C996A8}"/>
                </a:ext>
                <a:ext uri="{C183D7F6-B498-43B3-948B-1728B52AA6E4}">
                  <adec:decorative xmlns:adec="http://schemas.microsoft.com/office/drawing/2017/decorative" val="1"/>
                </a:ext>
              </a:extLst>
            </p:cNvPr>
            <p:cNvSpPr/>
            <p:nvPr/>
          </p:nvSpPr>
          <p:spPr>
            <a:xfrm>
              <a:off x="8985873" y="2632557"/>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E5A6709-0749-DDD5-D3D5-90C060DCD5C2}"/>
                </a:ext>
                <a:ext uri="{C183D7F6-B498-43B3-948B-1728B52AA6E4}">
                  <adec:decorative xmlns:adec="http://schemas.microsoft.com/office/drawing/2017/decorative" val="1"/>
                </a:ext>
              </a:extLst>
            </p:cNvPr>
            <p:cNvSpPr/>
            <p:nvPr/>
          </p:nvSpPr>
          <p:spPr>
            <a:xfrm>
              <a:off x="9549753" y="2632557"/>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2E7DD3A3-1506-4A08-8C10-E47139A0D340}"/>
                </a:ext>
                <a:ext uri="{C183D7F6-B498-43B3-948B-1728B52AA6E4}">
                  <adec:decorative xmlns:adec="http://schemas.microsoft.com/office/drawing/2017/decorative" val="1"/>
                </a:ext>
              </a:extLst>
            </p:cNvPr>
            <p:cNvSpPr/>
            <p:nvPr/>
          </p:nvSpPr>
          <p:spPr>
            <a:xfrm>
              <a:off x="9271623" y="2632557"/>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9" name="TextBox 58">
            <a:extLst>
              <a:ext uri="{FF2B5EF4-FFF2-40B4-BE49-F238E27FC236}">
                <a16:creationId xmlns:a16="http://schemas.microsoft.com/office/drawing/2014/main" id="{55E20A3E-7BF3-E844-D666-B850213185F8}"/>
              </a:ext>
            </a:extLst>
          </p:cNvPr>
          <p:cNvSpPr txBox="1"/>
          <p:nvPr/>
        </p:nvSpPr>
        <p:spPr>
          <a:xfrm>
            <a:off x="758297" y="3016841"/>
            <a:ext cx="7377946" cy="461665"/>
          </a:xfrm>
          <a:prstGeom prst="rect">
            <a:avLst/>
          </a:prstGeom>
          <a:noFill/>
        </p:spPr>
        <p:txBody>
          <a:bodyPr wrap="square" rtlCol="0">
            <a:spAutoFit/>
          </a:bodyPr>
          <a:lstStyle/>
          <a:p>
            <a:r>
              <a:rPr lang="en-US" sz="24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char*</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400" dirty="0">
                <a:solidFill>
                  <a:schemeClr val="accent5"/>
                </a:solidFill>
                <a:latin typeface="Cascadia Code SemiBold" panose="020B0609020000020004" pitchFamily="49" charset="0"/>
                <a:ea typeface="Cascadia Code SemiBold" panose="020B0609020000020004" pitchFamily="49" charset="0"/>
                <a:cs typeface="Cascadia Code SemiBold" panose="020B0609020000020004" pitchFamily="49" charset="0"/>
              </a:rPr>
              <a:t>char</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400" dirty="0">
                <a:solidFill>
                  <a:schemeClr val="accent6"/>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400" dirty="0">
                <a:solidFill>
                  <a:schemeClr val="accent3"/>
                </a:solidFill>
                <a:latin typeface="Cascadia Code SemiBold" panose="020B0609020000020004" pitchFamily="49" charset="0"/>
                <a:ea typeface="Cascadia Code SemiBold" panose="020B0609020000020004" pitchFamily="49" charset="0"/>
                <a:cs typeface="Cascadia Code SemiBold" panose="020B0609020000020004" pitchFamily="49" charset="0"/>
              </a:rPr>
              <a:t>double      </a:t>
            </a:r>
            <a:r>
              <a:rPr lang="en-US" sz="2400" dirty="0">
                <a:solidFill>
                  <a:schemeClr val="accent6"/>
                </a:solidFill>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2400" dirty="0">
                <a:solidFill>
                  <a:schemeClr val="accent3"/>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dirty="0">
              <a:solidFill>
                <a:schemeClr val="accent3"/>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60" name="TextBox 59">
            <a:extLst>
              <a:ext uri="{FF2B5EF4-FFF2-40B4-BE49-F238E27FC236}">
                <a16:creationId xmlns:a16="http://schemas.microsoft.com/office/drawing/2014/main" id="{AB25F4D4-8B09-2E05-EAA4-10D6580AF8CE}"/>
              </a:ext>
            </a:extLst>
          </p:cNvPr>
          <p:cNvSpPr txBox="1"/>
          <p:nvPr/>
        </p:nvSpPr>
        <p:spPr>
          <a:xfrm>
            <a:off x="922789" y="4513277"/>
            <a:ext cx="6551794" cy="1569660"/>
          </a:xfrm>
          <a:prstGeom prst="rect">
            <a:avLst/>
          </a:prstGeom>
          <a:noFill/>
        </p:spPr>
        <p:txBody>
          <a:bodyPr wrap="none" rtlCol="0">
            <a:spAutoFit/>
          </a:bodyPr>
          <a:lstStyle/>
          <a:p>
            <a:r>
              <a:rPr lang="en-US" sz="3200" b="1" dirty="0" err="1"/>
              <a:t>studentb</a:t>
            </a:r>
            <a:r>
              <a:rPr lang="en-US" sz="3200" b="1" dirty="0"/>
              <a:t> requires a total of 32 bytes</a:t>
            </a:r>
            <a:br>
              <a:rPr lang="en-US" sz="3200" b="1" dirty="0"/>
            </a:br>
            <a:br>
              <a:rPr lang="en-US" sz="3200" b="1" dirty="0"/>
            </a:br>
            <a:r>
              <a:rPr lang="en-US" sz="3200" b="1" dirty="0"/>
              <a:t>always use </a:t>
            </a:r>
            <a:r>
              <a:rPr lang="en-US" sz="3200" b="1" dirty="0" err="1"/>
              <a:t>sizeof</a:t>
            </a:r>
            <a:r>
              <a:rPr lang="en-US" sz="3200" b="1" dirty="0"/>
              <a:t>() !</a:t>
            </a:r>
            <a:endParaRPr lang="en-US" b="1" dirty="0"/>
          </a:p>
        </p:txBody>
      </p:sp>
      <p:sp>
        <p:nvSpPr>
          <p:cNvPr id="7" name="Content Placeholder 6">
            <a:extLst>
              <a:ext uri="{FF2B5EF4-FFF2-40B4-BE49-F238E27FC236}">
                <a16:creationId xmlns:a16="http://schemas.microsoft.com/office/drawing/2014/main" id="{5A060AB9-2DBA-6724-F667-194B6BEED2AD}"/>
              </a:ext>
            </a:extLst>
          </p:cNvPr>
          <p:cNvSpPr>
            <a:spLocks noGrp="1"/>
          </p:cNvSpPr>
          <p:nvPr>
            <p:ph sz="half" idx="2"/>
          </p:nvPr>
        </p:nvSpPr>
        <p:spPr>
          <a:xfrm>
            <a:off x="7895078" y="3549106"/>
            <a:ext cx="3686761" cy="2565773"/>
          </a:xfrm>
          <a:solidFill>
            <a:schemeClr val="tx1">
              <a:lumMod val="75000"/>
            </a:schemeClr>
          </a:solidFill>
        </p:spPr>
        <p:txBody>
          <a:bodyPr>
            <a:normAutofit/>
          </a:bodyPr>
          <a:lstStyle/>
          <a:p>
            <a:pPr>
              <a:lnSpc>
                <a:spcPct val="120000"/>
              </a:lnSpc>
              <a:spcBef>
                <a:spcPts val="400"/>
              </a:spcBef>
              <a:spcAft>
                <a:spcPts val="400"/>
              </a:spcAft>
              <a:buNone/>
            </a:pPr>
            <a:r>
              <a:rPr lang="en-US" b="0" dirty="0">
                <a:solidFill>
                  <a:srgbClr val="569CD6"/>
                </a:solidFill>
                <a:effectLst/>
                <a:latin typeface="Consolas" panose="020B0609020204030204" pitchFamily="49" charset="0"/>
              </a:rPr>
              <a:t>	struct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studentb</a:t>
            </a:r>
            <a:r>
              <a:rPr lang="en-US" b="0" dirty="0">
                <a:solidFill>
                  <a:srgbClr val="FFFFFF"/>
                </a:solidFill>
                <a:effectLst/>
                <a:latin typeface="Consolas" panose="020B0609020204030204" pitchFamily="49" charset="0"/>
              </a:rPr>
              <a:t> {</a:t>
            </a:r>
            <a:br>
              <a:rPr lang="en-US" b="0" dirty="0">
                <a:solidFill>
                  <a:srgbClr val="FFFFFF"/>
                </a:solidFill>
                <a:effectLst/>
                <a:latin typeface="Consolas" panose="020B0609020204030204" pitchFamily="49" charset="0"/>
              </a:rPr>
            </a:b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char</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name;</a:t>
            </a:r>
            <a:br>
              <a:rPr lang="en-US" b="0" dirty="0">
                <a:solidFill>
                  <a:srgbClr val="FFFFFF"/>
                </a:solidFill>
                <a:effectLst/>
                <a:latin typeface="Consolas" panose="020B0609020204030204" pitchFamily="49" charset="0"/>
              </a:rPr>
            </a:b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char</a:t>
            </a:r>
            <a:r>
              <a:rPr lang="en-US" b="0" dirty="0">
                <a:solidFill>
                  <a:srgbClr val="FFFFFF"/>
                </a:solidFill>
                <a:effectLst/>
                <a:latin typeface="Consolas" panose="020B0609020204030204" pitchFamily="49" charset="0"/>
              </a:rPr>
              <a:t> section;</a:t>
            </a:r>
            <a:br>
              <a:rPr lang="en-US" b="0" dirty="0">
                <a:solidFill>
                  <a:srgbClr val="FFFFFF"/>
                </a:solidFill>
                <a:effectLst/>
                <a:latin typeface="Consolas" panose="020B0609020204030204" pitchFamily="49" charset="0"/>
              </a:rPr>
            </a:b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double</a:t>
            </a:r>
            <a:r>
              <a:rPr lang="en-US" b="0" dirty="0">
                <a:solidFill>
                  <a:srgbClr val="FFFFFF"/>
                </a:solidFill>
                <a:effectLst/>
                <a:latin typeface="Consolas" panose="020B0609020204030204" pitchFamily="49" charset="0"/>
              </a:rPr>
              <a:t> grade;</a:t>
            </a:r>
            <a:br>
              <a:rPr lang="en-US" b="0" dirty="0">
                <a:solidFill>
                  <a:srgbClr val="FFFFFF"/>
                </a:solidFill>
                <a:effectLst/>
                <a:latin typeface="Consolas" panose="020B0609020204030204" pitchFamily="49" charset="0"/>
              </a:rPr>
            </a:b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late_days</a:t>
            </a:r>
            <a:r>
              <a:rPr lang="en-US" b="0" dirty="0">
                <a:solidFill>
                  <a:srgbClr val="FFFFFF"/>
                </a:solidFill>
                <a:effectLst/>
                <a:latin typeface="Consolas" panose="020B0609020204030204" pitchFamily="49" charset="0"/>
              </a:rPr>
              <a:t>;</a:t>
            </a:r>
            <a:br>
              <a:rPr lang="en-US" b="0" dirty="0">
                <a:solidFill>
                  <a:srgbClr val="FFFFFF"/>
                </a:solidFill>
                <a:effectLst/>
                <a:latin typeface="Consolas" panose="020B0609020204030204" pitchFamily="49" charset="0"/>
              </a:rPr>
            </a:br>
            <a:r>
              <a:rPr lang="en-US" b="0" dirty="0">
                <a:solidFill>
                  <a:srgbClr val="FFFFFF"/>
                </a:solidFill>
                <a:effectLst/>
                <a:latin typeface="Consolas" panose="020B0609020204030204" pitchFamily="49" charset="0"/>
              </a:rPr>
              <a:t>};</a:t>
            </a:r>
          </a:p>
        </p:txBody>
      </p:sp>
      <p:sp>
        <p:nvSpPr>
          <p:cNvPr id="4" name="Footer Placeholder 3">
            <a:extLst>
              <a:ext uri="{FF2B5EF4-FFF2-40B4-BE49-F238E27FC236}">
                <a16:creationId xmlns:a16="http://schemas.microsoft.com/office/drawing/2014/main" id="{F348EB26-AC81-2922-7F9F-F3E11578EE73}"/>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CSE 374 SP26  Lecture C Memory Details, Professor Hazen</a:t>
            </a:r>
          </a:p>
        </p:txBody>
      </p:sp>
      <p:sp>
        <p:nvSpPr>
          <p:cNvPr id="5" name="Slide Number Placeholder 4">
            <a:extLst>
              <a:ext uri="{FF2B5EF4-FFF2-40B4-BE49-F238E27FC236}">
                <a16:creationId xmlns:a16="http://schemas.microsoft.com/office/drawing/2014/main" id="{2928B656-B956-B901-E19B-D1C7EA8B0D1A}"/>
              </a:ext>
              <a:ext uri="{C183D7F6-B498-43B3-948B-1728B52AA6E4}">
                <adec:decorative xmlns:adec="http://schemas.microsoft.com/office/drawing/2017/decorative" val="1"/>
              </a:ext>
            </a:extLst>
          </p:cNvPr>
          <p:cNvSpPr>
            <a:spLocks noGrp="1"/>
          </p:cNvSpPr>
          <p:nvPr>
            <p:ph type="sldNum" sz="quarter" idx="12"/>
          </p:nvPr>
        </p:nvSpPr>
        <p:spPr/>
        <p:txBody>
          <a:bodyPr/>
          <a:lstStyle/>
          <a:p>
            <a:fld id="{4FAB73BC-B049-4115-A692-8D63A059BFB8}" type="slidenum">
              <a:rPr lang="en-US" smtClean="0"/>
              <a:t>28</a:t>
            </a:fld>
            <a:endParaRPr lang="en-US"/>
          </a:p>
        </p:txBody>
      </p:sp>
    </p:spTree>
    <p:extLst>
      <p:ext uri="{BB962C8B-B14F-4D97-AF65-F5344CB8AC3E}">
        <p14:creationId xmlns:p14="http://schemas.microsoft.com/office/powerpoint/2010/main" val="649766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7D770-0082-F42B-8B3B-771190E56F3B}"/>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C6D4FDD9-480D-3A3A-39F6-5266D54866D0}"/>
              </a:ext>
            </a:extLst>
          </p:cNvPr>
          <p:cNvSpPr>
            <a:spLocks noGrp="1"/>
          </p:cNvSpPr>
          <p:nvPr>
            <p:ph type="title"/>
          </p:nvPr>
        </p:nvSpPr>
        <p:spPr>
          <a:xfrm>
            <a:off x="1143000" y="609600"/>
            <a:ext cx="9875520" cy="975919"/>
          </a:xfrm>
        </p:spPr>
        <p:txBody>
          <a:bodyPr/>
          <a:lstStyle/>
          <a:p>
            <a:r>
              <a:rPr lang="en-US" dirty="0"/>
              <a:t>Memory Model</a:t>
            </a:r>
          </a:p>
        </p:txBody>
      </p:sp>
      <p:grpSp>
        <p:nvGrpSpPr>
          <p:cNvPr id="3" name="Group 2" descr="Memory model diagram with memory slots colored for code/globals/heap/stack">
            <a:extLst>
              <a:ext uri="{FF2B5EF4-FFF2-40B4-BE49-F238E27FC236}">
                <a16:creationId xmlns:a16="http://schemas.microsoft.com/office/drawing/2014/main" id="{CDBA2BE5-8247-FAF8-838C-B7537A5C3731}"/>
              </a:ext>
            </a:extLst>
          </p:cNvPr>
          <p:cNvGrpSpPr/>
          <p:nvPr/>
        </p:nvGrpSpPr>
        <p:grpSpPr>
          <a:xfrm>
            <a:off x="640080" y="1737360"/>
            <a:ext cx="10622280" cy="693420"/>
            <a:chOff x="640080" y="1737360"/>
            <a:chExt cx="10622280" cy="693420"/>
          </a:xfrm>
        </p:grpSpPr>
        <p:sp>
          <p:nvSpPr>
            <p:cNvPr id="24" name="Rectangle 23" descr="This slide has the same set of rectangles, but, now they are color coded.  The set of rectangles (memory units) furthest left is purple, for 'code', then comes gold, for 'globals', then green for 'heap', and finally blue for 'stack'.&#10;The idea is to show that the working memory is partitioned into different sections.">
              <a:extLst>
                <a:ext uri="{FF2B5EF4-FFF2-40B4-BE49-F238E27FC236}">
                  <a16:creationId xmlns:a16="http://schemas.microsoft.com/office/drawing/2014/main" id="{FC1A144A-D49E-17CB-AC9B-DD095AC8F618}"/>
                </a:ext>
              </a:extLst>
            </p:cNvPr>
            <p:cNvSpPr/>
            <p:nvPr/>
          </p:nvSpPr>
          <p:spPr>
            <a:xfrm>
              <a:off x="92202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DCD1648A-63EF-96C7-657E-A73359C7CDF3}"/>
                </a:ext>
                <a:ext uri="{C183D7F6-B498-43B3-948B-1728B52AA6E4}">
                  <adec:decorative xmlns:adec="http://schemas.microsoft.com/office/drawing/2017/decorative" val="1"/>
                </a:ext>
              </a:extLst>
            </p:cNvPr>
            <p:cNvSpPr/>
            <p:nvPr/>
          </p:nvSpPr>
          <p:spPr>
            <a:xfrm>
              <a:off x="120777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F3D5FDEB-69EC-2C24-77ED-D0DF8B2E223D}"/>
                </a:ext>
                <a:ext uri="{C183D7F6-B498-43B3-948B-1728B52AA6E4}">
                  <adec:decorative xmlns:adec="http://schemas.microsoft.com/office/drawing/2017/decorative" val="1"/>
                </a:ext>
              </a:extLst>
            </p:cNvPr>
            <p:cNvSpPr/>
            <p:nvPr/>
          </p:nvSpPr>
          <p:spPr>
            <a:xfrm>
              <a:off x="14859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5FF15363-F3F0-4768-CD29-717879B3C9DD}"/>
                </a:ext>
                <a:ext uri="{C183D7F6-B498-43B3-948B-1728B52AA6E4}">
                  <adec:decorative xmlns:adec="http://schemas.microsoft.com/office/drawing/2017/decorative" val="1"/>
                </a:ext>
              </a:extLst>
            </p:cNvPr>
            <p:cNvSpPr/>
            <p:nvPr/>
          </p:nvSpPr>
          <p:spPr>
            <a:xfrm>
              <a:off x="177546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E1A49AFB-69C4-8CA6-9097-B1FF288E7BC1}"/>
                </a:ext>
                <a:ext uri="{C183D7F6-B498-43B3-948B-1728B52AA6E4}">
                  <adec:decorative xmlns:adec="http://schemas.microsoft.com/office/drawing/2017/decorative" val="1"/>
                </a:ext>
              </a:extLst>
            </p:cNvPr>
            <p:cNvSpPr/>
            <p:nvPr/>
          </p:nvSpPr>
          <p:spPr>
            <a:xfrm>
              <a:off x="20574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DD807A2A-0C5C-F8E0-2685-0FB23436DA2B}"/>
                </a:ext>
                <a:ext uri="{C183D7F6-B498-43B3-948B-1728B52AA6E4}">
                  <adec:decorative xmlns:adec="http://schemas.microsoft.com/office/drawing/2017/decorative" val="1"/>
                </a:ext>
              </a:extLst>
            </p:cNvPr>
            <p:cNvSpPr/>
            <p:nvPr/>
          </p:nvSpPr>
          <p:spPr>
            <a:xfrm>
              <a:off x="262128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D381BC0F-37A4-595C-28B4-30AD8783228A}"/>
                </a:ext>
                <a:ext uri="{C183D7F6-B498-43B3-948B-1728B52AA6E4}">
                  <adec:decorative xmlns:adec="http://schemas.microsoft.com/office/drawing/2017/decorative" val="1"/>
                </a:ext>
              </a:extLst>
            </p:cNvPr>
            <p:cNvSpPr/>
            <p:nvPr/>
          </p:nvSpPr>
          <p:spPr>
            <a:xfrm>
              <a:off x="234315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BB40B61D-3491-6AAC-97A7-C11A30566FF2}"/>
                </a:ext>
                <a:ext uri="{C183D7F6-B498-43B3-948B-1728B52AA6E4}">
                  <adec:decorative xmlns:adec="http://schemas.microsoft.com/office/drawing/2017/decorative" val="1"/>
                </a:ext>
              </a:extLst>
            </p:cNvPr>
            <p:cNvSpPr/>
            <p:nvPr/>
          </p:nvSpPr>
          <p:spPr>
            <a:xfrm>
              <a:off x="28956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8B223263-C159-912E-808A-8E3A7C9C5634}"/>
                </a:ext>
                <a:ext uri="{C183D7F6-B498-43B3-948B-1728B52AA6E4}">
                  <adec:decorative xmlns:adec="http://schemas.microsoft.com/office/drawing/2017/decorative" val="1"/>
                </a:ext>
              </a:extLst>
            </p:cNvPr>
            <p:cNvSpPr/>
            <p:nvPr/>
          </p:nvSpPr>
          <p:spPr>
            <a:xfrm>
              <a:off x="317754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C40BE61E-50B2-9573-858C-0C4158BB0BDA}"/>
                </a:ext>
                <a:ext uri="{C183D7F6-B498-43B3-948B-1728B52AA6E4}">
                  <adec:decorative xmlns:adec="http://schemas.microsoft.com/office/drawing/2017/decorative" val="1"/>
                </a:ext>
              </a:extLst>
            </p:cNvPr>
            <p:cNvSpPr/>
            <p:nvPr/>
          </p:nvSpPr>
          <p:spPr>
            <a:xfrm>
              <a:off x="374142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1A01528D-4F57-F707-E3AC-BECD277E3F88}"/>
                </a:ext>
                <a:ext uri="{C183D7F6-B498-43B3-948B-1728B52AA6E4}">
                  <adec:decorative xmlns:adec="http://schemas.microsoft.com/office/drawing/2017/decorative" val="1"/>
                </a:ext>
              </a:extLst>
            </p:cNvPr>
            <p:cNvSpPr/>
            <p:nvPr/>
          </p:nvSpPr>
          <p:spPr>
            <a:xfrm>
              <a:off x="346329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37A95EB8-B0F7-DDE4-249D-49895DAA151A}"/>
                </a:ext>
                <a:ext uri="{C183D7F6-B498-43B3-948B-1728B52AA6E4}">
                  <adec:decorative xmlns:adec="http://schemas.microsoft.com/office/drawing/2017/decorative" val="1"/>
                </a:ext>
              </a:extLst>
            </p:cNvPr>
            <p:cNvSpPr/>
            <p:nvPr/>
          </p:nvSpPr>
          <p:spPr>
            <a:xfrm>
              <a:off x="403098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4BCDC918-C6BE-E9A0-F6BD-29C3F283531A}"/>
                </a:ext>
                <a:ext uri="{C183D7F6-B498-43B3-948B-1728B52AA6E4}">
                  <adec:decorative xmlns:adec="http://schemas.microsoft.com/office/drawing/2017/decorative" val="1"/>
                </a:ext>
              </a:extLst>
            </p:cNvPr>
            <p:cNvSpPr/>
            <p:nvPr/>
          </p:nvSpPr>
          <p:spPr>
            <a:xfrm>
              <a:off x="431292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7E248543-87B2-1DB2-162A-8A40394E682D}"/>
                </a:ext>
                <a:ext uri="{C183D7F6-B498-43B3-948B-1728B52AA6E4}">
                  <adec:decorative xmlns:adec="http://schemas.microsoft.com/office/drawing/2017/decorative" val="1"/>
                </a:ext>
              </a:extLst>
            </p:cNvPr>
            <p:cNvSpPr/>
            <p:nvPr/>
          </p:nvSpPr>
          <p:spPr>
            <a:xfrm>
              <a:off x="487680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B30A820B-DA60-01A7-5B41-29C5398EBFDD}"/>
                </a:ext>
                <a:ext uri="{C183D7F6-B498-43B3-948B-1728B52AA6E4}">
                  <adec:decorative xmlns:adec="http://schemas.microsoft.com/office/drawing/2017/decorative" val="1"/>
                </a:ext>
              </a:extLst>
            </p:cNvPr>
            <p:cNvSpPr/>
            <p:nvPr/>
          </p:nvSpPr>
          <p:spPr>
            <a:xfrm>
              <a:off x="459867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5E65CDB0-F374-E97B-F8E6-2B5297F67F33}"/>
                </a:ext>
                <a:ext uri="{C183D7F6-B498-43B3-948B-1728B52AA6E4}">
                  <adec:decorative xmlns:adec="http://schemas.microsoft.com/office/drawing/2017/decorative" val="1"/>
                </a:ext>
              </a:extLst>
            </p:cNvPr>
            <p:cNvSpPr/>
            <p:nvPr/>
          </p:nvSpPr>
          <p:spPr>
            <a:xfrm>
              <a:off x="515874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DC7D6860-915E-C510-46CA-32B95B8005D5}"/>
                </a:ext>
                <a:ext uri="{C183D7F6-B498-43B3-948B-1728B52AA6E4}">
                  <adec:decorative xmlns:adec="http://schemas.microsoft.com/office/drawing/2017/decorative" val="1"/>
                </a:ext>
              </a:extLst>
            </p:cNvPr>
            <p:cNvSpPr/>
            <p:nvPr/>
          </p:nvSpPr>
          <p:spPr>
            <a:xfrm>
              <a:off x="544068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E22D0C1A-BB3F-982F-D7EE-E4209A0BE5AF}"/>
                </a:ext>
                <a:ext uri="{C183D7F6-B498-43B3-948B-1728B52AA6E4}">
                  <adec:decorative xmlns:adec="http://schemas.microsoft.com/office/drawing/2017/decorative" val="1"/>
                </a:ext>
              </a:extLst>
            </p:cNvPr>
            <p:cNvSpPr/>
            <p:nvPr/>
          </p:nvSpPr>
          <p:spPr>
            <a:xfrm>
              <a:off x="60045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98E36AF5-FA30-A493-8B9A-4231F5C31077}"/>
                </a:ext>
                <a:ext uri="{C183D7F6-B498-43B3-948B-1728B52AA6E4}">
                  <adec:decorative xmlns:adec="http://schemas.microsoft.com/office/drawing/2017/decorative" val="1"/>
                </a:ext>
              </a:extLst>
            </p:cNvPr>
            <p:cNvSpPr/>
            <p:nvPr/>
          </p:nvSpPr>
          <p:spPr>
            <a:xfrm>
              <a:off x="572643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3A5D6101-4890-3907-DB58-D73BCE46E98B}"/>
                </a:ext>
                <a:ext uri="{C183D7F6-B498-43B3-948B-1728B52AA6E4}">
                  <adec:decorative xmlns:adec="http://schemas.microsoft.com/office/drawing/2017/decorative" val="1"/>
                </a:ext>
              </a:extLst>
            </p:cNvPr>
            <p:cNvSpPr/>
            <p:nvPr/>
          </p:nvSpPr>
          <p:spPr>
            <a:xfrm>
              <a:off x="629412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A21B51DE-8196-B186-B065-15D2E06E9F78}"/>
                </a:ext>
                <a:ext uri="{C183D7F6-B498-43B3-948B-1728B52AA6E4}">
                  <adec:decorative xmlns:adec="http://schemas.microsoft.com/office/drawing/2017/decorative" val="1"/>
                </a:ext>
              </a:extLst>
            </p:cNvPr>
            <p:cNvSpPr/>
            <p:nvPr/>
          </p:nvSpPr>
          <p:spPr>
            <a:xfrm>
              <a:off x="65760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1E587767-EDE2-B95C-948A-EA6AADE257E2}"/>
                </a:ext>
                <a:ext uri="{C183D7F6-B498-43B3-948B-1728B52AA6E4}">
                  <adec:decorative xmlns:adec="http://schemas.microsoft.com/office/drawing/2017/decorative" val="1"/>
                </a:ext>
              </a:extLst>
            </p:cNvPr>
            <p:cNvSpPr/>
            <p:nvPr/>
          </p:nvSpPr>
          <p:spPr>
            <a:xfrm>
              <a:off x="71399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5521D105-92EA-32BE-916E-B9C667BF7D19}"/>
                </a:ext>
                <a:ext uri="{C183D7F6-B498-43B3-948B-1728B52AA6E4}">
                  <adec:decorative xmlns:adec="http://schemas.microsoft.com/office/drawing/2017/decorative" val="1"/>
                </a:ext>
              </a:extLst>
            </p:cNvPr>
            <p:cNvSpPr/>
            <p:nvPr/>
          </p:nvSpPr>
          <p:spPr>
            <a:xfrm>
              <a:off x="686181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C0410365-9C6D-D1D1-755D-CD0CE8A2EA3D}"/>
                </a:ext>
                <a:ext uri="{C183D7F6-B498-43B3-948B-1728B52AA6E4}">
                  <adec:decorative xmlns:adec="http://schemas.microsoft.com/office/drawing/2017/decorative" val="1"/>
                </a:ext>
              </a:extLst>
            </p:cNvPr>
            <p:cNvSpPr/>
            <p:nvPr/>
          </p:nvSpPr>
          <p:spPr>
            <a:xfrm>
              <a:off x="752094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C2A8C5FD-D49A-8D1F-8832-84CCDCC937EB}"/>
                </a:ext>
                <a:ext uri="{C183D7F6-B498-43B3-948B-1728B52AA6E4}">
                  <adec:decorative xmlns:adec="http://schemas.microsoft.com/office/drawing/2017/decorative" val="1"/>
                </a:ext>
              </a:extLst>
            </p:cNvPr>
            <p:cNvSpPr/>
            <p:nvPr/>
          </p:nvSpPr>
          <p:spPr>
            <a:xfrm>
              <a:off x="774192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0468D916-5949-B57E-5BAA-D0EF63CD0663}"/>
                </a:ext>
                <a:ext uri="{C183D7F6-B498-43B3-948B-1728B52AA6E4}">
                  <adec:decorative xmlns:adec="http://schemas.microsoft.com/office/drawing/2017/decorative" val="1"/>
                </a:ext>
              </a:extLst>
            </p:cNvPr>
            <p:cNvSpPr/>
            <p:nvPr/>
          </p:nvSpPr>
          <p:spPr>
            <a:xfrm>
              <a:off x="795528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52DD254A-FA78-BEC4-2F18-E92078AA3382}"/>
                </a:ext>
                <a:ext uri="{C183D7F6-B498-43B3-948B-1728B52AA6E4}">
                  <adec:decorative xmlns:adec="http://schemas.microsoft.com/office/drawing/2017/decorative" val="1"/>
                </a:ext>
              </a:extLst>
            </p:cNvPr>
            <p:cNvSpPr/>
            <p:nvPr/>
          </p:nvSpPr>
          <p:spPr>
            <a:xfrm>
              <a:off x="818007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A8DC54CA-9A24-611C-DC69-D8A6C4315A00}"/>
                </a:ext>
                <a:ext uri="{C183D7F6-B498-43B3-948B-1728B52AA6E4}">
                  <adec:decorative xmlns:adec="http://schemas.microsoft.com/office/drawing/2017/decorative" val="1"/>
                </a:ext>
              </a:extLst>
            </p:cNvPr>
            <p:cNvSpPr/>
            <p:nvPr/>
          </p:nvSpPr>
          <p:spPr>
            <a:xfrm>
              <a:off x="90144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E19E1DFF-35FA-4971-6CA8-11452AA28C4C}"/>
                </a:ext>
                <a:ext uri="{C183D7F6-B498-43B3-948B-1728B52AA6E4}">
                  <adec:decorative xmlns:adec="http://schemas.microsoft.com/office/drawing/2017/decorative" val="1"/>
                </a:ext>
              </a:extLst>
            </p:cNvPr>
            <p:cNvSpPr/>
            <p:nvPr/>
          </p:nvSpPr>
          <p:spPr>
            <a:xfrm>
              <a:off x="874014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382380C7-7476-BE1A-19C9-12188DCC8820}"/>
                </a:ext>
                <a:ext uri="{C183D7F6-B498-43B3-948B-1728B52AA6E4}">
                  <adec:decorative xmlns:adec="http://schemas.microsoft.com/office/drawing/2017/decorative" val="1"/>
                </a:ext>
              </a:extLst>
            </p:cNvPr>
            <p:cNvSpPr/>
            <p:nvPr/>
          </p:nvSpPr>
          <p:spPr>
            <a:xfrm>
              <a:off x="929640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A6B14F0F-4460-FEDF-EB4E-132DC3C60BA4}"/>
                </a:ext>
                <a:ext uri="{C183D7F6-B498-43B3-948B-1728B52AA6E4}">
                  <adec:decorative xmlns:adec="http://schemas.microsoft.com/office/drawing/2017/decorative" val="1"/>
                </a:ext>
              </a:extLst>
            </p:cNvPr>
            <p:cNvSpPr/>
            <p:nvPr/>
          </p:nvSpPr>
          <p:spPr>
            <a:xfrm>
              <a:off x="958215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3601EC51-B955-F311-49AC-2FC1FA727531}"/>
                </a:ext>
                <a:ext uri="{C183D7F6-B498-43B3-948B-1728B52AA6E4}">
                  <adec:decorative xmlns:adec="http://schemas.microsoft.com/office/drawing/2017/decorative" val="1"/>
                </a:ext>
              </a:extLst>
            </p:cNvPr>
            <p:cNvSpPr/>
            <p:nvPr/>
          </p:nvSpPr>
          <p:spPr>
            <a:xfrm>
              <a:off x="98602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863EF1AC-D02D-55B0-FCB9-876594941497}"/>
                </a:ext>
                <a:ext uri="{C183D7F6-B498-43B3-948B-1728B52AA6E4}">
                  <adec:decorative xmlns:adec="http://schemas.microsoft.com/office/drawing/2017/decorative" val="1"/>
                </a:ext>
              </a:extLst>
            </p:cNvPr>
            <p:cNvSpPr/>
            <p:nvPr/>
          </p:nvSpPr>
          <p:spPr>
            <a:xfrm>
              <a:off x="1014984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D15104C9-0AD7-16C5-E0BA-84389AFCD411}"/>
                </a:ext>
                <a:ext uri="{C183D7F6-B498-43B3-948B-1728B52AA6E4}">
                  <adec:decorative xmlns:adec="http://schemas.microsoft.com/office/drawing/2017/decorative" val="1"/>
                </a:ext>
              </a:extLst>
            </p:cNvPr>
            <p:cNvSpPr/>
            <p:nvPr/>
          </p:nvSpPr>
          <p:spPr>
            <a:xfrm>
              <a:off x="104317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4D3282E1-75DB-27EA-C304-0F1C7EE866D0}"/>
                </a:ext>
                <a:ext uri="{C183D7F6-B498-43B3-948B-1728B52AA6E4}">
                  <adec:decorative xmlns:adec="http://schemas.microsoft.com/office/drawing/2017/decorative" val="1"/>
                </a:ext>
              </a:extLst>
            </p:cNvPr>
            <p:cNvSpPr/>
            <p:nvPr/>
          </p:nvSpPr>
          <p:spPr>
            <a:xfrm>
              <a:off x="109956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A3FD35B1-6E07-0CBF-90CC-ACF12E74ACFD}"/>
                </a:ext>
                <a:ext uri="{C183D7F6-B498-43B3-948B-1728B52AA6E4}">
                  <adec:decorative xmlns:adec="http://schemas.microsoft.com/office/drawing/2017/decorative" val="1"/>
                </a:ext>
              </a:extLst>
            </p:cNvPr>
            <p:cNvSpPr/>
            <p:nvPr/>
          </p:nvSpPr>
          <p:spPr>
            <a:xfrm>
              <a:off x="1071753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CA56AF3-8AB0-01EE-FB26-5BA596EB34E0}"/>
                </a:ext>
                <a:ext uri="{C183D7F6-B498-43B3-948B-1728B52AA6E4}">
                  <adec:decorative xmlns:adec="http://schemas.microsoft.com/office/drawing/2017/decorative" val="1"/>
                </a:ext>
              </a:extLst>
            </p:cNvPr>
            <p:cNvSpPr/>
            <p:nvPr/>
          </p:nvSpPr>
          <p:spPr>
            <a:xfrm>
              <a:off x="6400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7" name="TextBox 66">
            <a:extLst>
              <a:ext uri="{FF2B5EF4-FFF2-40B4-BE49-F238E27FC236}">
                <a16:creationId xmlns:a16="http://schemas.microsoft.com/office/drawing/2014/main" id="{281AE694-6909-DEDA-83B4-E5BAEC2CB528}"/>
              </a:ext>
            </a:extLst>
          </p:cNvPr>
          <p:cNvSpPr txBox="1"/>
          <p:nvPr/>
        </p:nvSpPr>
        <p:spPr>
          <a:xfrm>
            <a:off x="906780" y="2712720"/>
            <a:ext cx="10218420" cy="523220"/>
          </a:xfrm>
          <a:prstGeom prst="rect">
            <a:avLst/>
          </a:prstGeom>
          <a:noFill/>
        </p:spPr>
        <p:txBody>
          <a:bodyPr wrap="square" rtlCol="0">
            <a:spAutoFit/>
          </a:bodyPr>
          <a:lstStyle/>
          <a:p>
            <a:r>
              <a:rPr lang="en-US" sz="2800" b="1" dirty="0">
                <a:solidFill>
                  <a:schemeClr val="accent4"/>
                </a:solidFill>
              </a:rPr>
              <a:t>Code</a:t>
            </a:r>
            <a:r>
              <a:rPr lang="en-US" sz="2800" dirty="0"/>
              <a:t>                   </a:t>
            </a:r>
            <a:r>
              <a:rPr lang="en-US" sz="2800" b="1" dirty="0" err="1">
                <a:solidFill>
                  <a:schemeClr val="accent2"/>
                </a:solidFill>
              </a:rPr>
              <a:t>Globals</a:t>
            </a:r>
            <a:r>
              <a:rPr lang="en-US" sz="2800" b="1" dirty="0">
                <a:solidFill>
                  <a:schemeClr val="accent2"/>
                </a:solidFill>
              </a:rPr>
              <a:t>            </a:t>
            </a:r>
            <a:r>
              <a:rPr lang="en-US" sz="2800" b="1" dirty="0">
                <a:solidFill>
                  <a:schemeClr val="accent5"/>
                </a:solidFill>
              </a:rPr>
              <a:t>Heap-&gt;                                        </a:t>
            </a:r>
            <a:r>
              <a:rPr lang="en-US" sz="2800" b="1" dirty="0">
                <a:solidFill>
                  <a:schemeClr val="accent6"/>
                </a:solidFill>
              </a:rPr>
              <a:t>&lt;-Stack</a:t>
            </a:r>
            <a:endParaRPr lang="en-US" sz="2800" dirty="0">
              <a:solidFill>
                <a:schemeClr val="accent6"/>
              </a:solidFill>
            </a:endParaRPr>
          </a:p>
        </p:txBody>
      </p:sp>
      <p:sp>
        <p:nvSpPr>
          <p:cNvPr id="74" name="Content Placeholder 73">
            <a:extLst>
              <a:ext uri="{FF2B5EF4-FFF2-40B4-BE49-F238E27FC236}">
                <a16:creationId xmlns:a16="http://schemas.microsoft.com/office/drawing/2014/main" id="{0F2FF1A2-FA19-1320-CD79-68AA809A8158}"/>
              </a:ext>
            </a:extLst>
          </p:cNvPr>
          <p:cNvSpPr>
            <a:spLocks noGrp="1"/>
          </p:cNvSpPr>
          <p:nvPr>
            <p:ph idx="1"/>
          </p:nvPr>
        </p:nvSpPr>
        <p:spPr>
          <a:xfrm>
            <a:off x="1143000" y="3517880"/>
            <a:ext cx="9872871" cy="2705948"/>
          </a:xfrm>
        </p:spPr>
        <p:txBody>
          <a:bodyPr>
            <a:normAutofit lnSpcReduction="10000"/>
          </a:bodyPr>
          <a:lstStyle/>
          <a:p>
            <a:pPr fontAlgn="base"/>
            <a:r>
              <a:rPr lang="en-US" sz="2400" dirty="0"/>
              <a:t>Each byte of memory has an address</a:t>
            </a:r>
          </a:p>
          <a:p>
            <a:pPr fontAlgn="base"/>
            <a:r>
              <a:rPr lang="en-US" sz="2400" dirty="0"/>
              <a:t>Lowest memory stores program instructions, then global variables (static constants, string literals)</a:t>
            </a:r>
          </a:p>
          <a:p>
            <a:pPr fontAlgn="base"/>
            <a:r>
              <a:rPr lang="en-US" sz="2400" dirty="0"/>
              <a:t>‘Heap’ holds dynamically allocated variables (‘new’ or ‘malloc’ variables)</a:t>
            </a:r>
          </a:p>
          <a:p>
            <a:pPr fontAlgn="base"/>
            <a:r>
              <a:rPr lang="en-US" sz="2400" dirty="0"/>
              <a:t>‘Stack’ holds current instructions, each function in a frame</a:t>
            </a:r>
          </a:p>
          <a:p>
            <a:pPr lvl="1" fontAlgn="base"/>
            <a:r>
              <a:rPr lang="en-US" dirty="0"/>
              <a:t>‘Stack’ memory implies that a frame is added, and then the last frame added is removed first</a:t>
            </a:r>
          </a:p>
        </p:txBody>
      </p:sp>
      <p:sp>
        <p:nvSpPr>
          <p:cNvPr id="5" name="Footer Placeholder 4">
            <a:extLst>
              <a:ext uri="{FF2B5EF4-FFF2-40B4-BE49-F238E27FC236}">
                <a16:creationId xmlns:a16="http://schemas.microsoft.com/office/drawing/2014/main" id="{E5D24B35-F956-1B60-9610-C6EAD89E2086}"/>
              </a:ext>
            </a:extLst>
          </p:cNvPr>
          <p:cNvSpPr>
            <a:spLocks noGrp="1"/>
          </p:cNvSpPr>
          <p:nvPr>
            <p:ph type="ftr" sz="quarter" idx="11"/>
          </p:nvPr>
        </p:nvSpPr>
        <p:spPr/>
        <p:txBody>
          <a:bodyPr/>
          <a:lstStyle/>
          <a:p>
            <a:r>
              <a:rPr lang="en-US"/>
              <a:t>CSE 374 SP26  Lecture C Memory Details, Professor Hazen</a:t>
            </a:r>
          </a:p>
        </p:txBody>
      </p:sp>
      <p:sp>
        <p:nvSpPr>
          <p:cNvPr id="6" name="Slide Number Placeholder 5">
            <a:extLst>
              <a:ext uri="{FF2B5EF4-FFF2-40B4-BE49-F238E27FC236}">
                <a16:creationId xmlns:a16="http://schemas.microsoft.com/office/drawing/2014/main" id="{7EA1353F-AE56-F23A-F3A2-F9A1EB3D40ED}"/>
              </a:ext>
            </a:extLst>
          </p:cNvPr>
          <p:cNvSpPr>
            <a:spLocks noGrp="1"/>
          </p:cNvSpPr>
          <p:nvPr>
            <p:ph type="sldNum" sz="quarter" idx="12"/>
          </p:nvPr>
        </p:nvSpPr>
        <p:spPr/>
        <p:txBody>
          <a:bodyPr/>
          <a:lstStyle/>
          <a:p>
            <a:fld id="{4FAB73BC-B049-4115-A692-8D63A059BFB8}" type="slidenum">
              <a:rPr lang="en-US" smtClean="0"/>
              <a:t>3</a:t>
            </a:fld>
            <a:endParaRPr lang="en-US"/>
          </a:p>
        </p:txBody>
      </p:sp>
    </p:spTree>
    <p:extLst>
      <p:ext uri="{BB962C8B-B14F-4D97-AF65-F5344CB8AC3E}">
        <p14:creationId xmlns:p14="http://schemas.microsoft.com/office/powerpoint/2010/main" val="3980285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19E623-69BA-01B4-C60F-319D7DF3E77E}"/>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2A544D03-3D46-8291-5E64-C5DBC2A9010E}"/>
              </a:ext>
            </a:extLst>
          </p:cNvPr>
          <p:cNvSpPr>
            <a:spLocks noGrp="1"/>
          </p:cNvSpPr>
          <p:nvPr>
            <p:ph type="title"/>
          </p:nvPr>
        </p:nvSpPr>
        <p:spPr>
          <a:xfrm>
            <a:off x="1143000" y="609600"/>
            <a:ext cx="9875520" cy="975919"/>
          </a:xfrm>
        </p:spPr>
        <p:txBody>
          <a:bodyPr/>
          <a:lstStyle/>
          <a:p>
            <a:r>
              <a:rPr lang="en-US" dirty="0"/>
              <a:t>Memory (zoomed in)</a:t>
            </a:r>
          </a:p>
        </p:txBody>
      </p:sp>
      <p:grpSp>
        <p:nvGrpSpPr>
          <p:cNvPr id="4" name="Group 3" descr="Memory schematic with one byte highlighted for a char, and four bytes highlighted for an int">
            <a:extLst>
              <a:ext uri="{FF2B5EF4-FFF2-40B4-BE49-F238E27FC236}">
                <a16:creationId xmlns:a16="http://schemas.microsoft.com/office/drawing/2014/main" id="{DAC61C57-BB5C-59E8-F7F2-A2B86344143B}"/>
              </a:ext>
            </a:extLst>
          </p:cNvPr>
          <p:cNvGrpSpPr/>
          <p:nvPr/>
        </p:nvGrpSpPr>
        <p:grpSpPr>
          <a:xfrm>
            <a:off x="2696155" y="1825816"/>
            <a:ext cx="6766560" cy="678180"/>
            <a:chOff x="640080" y="1737360"/>
            <a:chExt cx="6766560" cy="678180"/>
          </a:xfrm>
        </p:grpSpPr>
        <p:sp>
          <p:nvSpPr>
            <p:cNvPr id="24" name="Rectangle 23" descr="This slide has the same set of rectangles, but, now they are color coded.  The set of rectangles (memory units) furthest left is purple, for 'code', then comes gold, for 'globals', then green for 'heap', and finally blue for 'stack'.&#10;The idea is to show that the working memory is partitioned into different sections.">
              <a:extLst>
                <a:ext uri="{FF2B5EF4-FFF2-40B4-BE49-F238E27FC236}">
                  <a16:creationId xmlns:a16="http://schemas.microsoft.com/office/drawing/2014/main" id="{28BEB33D-E047-DFE3-083A-E89806543D6E}"/>
                </a:ext>
              </a:extLst>
            </p:cNvPr>
            <p:cNvSpPr/>
            <p:nvPr/>
          </p:nvSpPr>
          <p:spPr>
            <a:xfrm>
              <a:off x="92202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1F7151AC-DE72-BAF5-4A4E-7F3FA3F1A01B}"/>
                </a:ext>
                <a:ext uri="{C183D7F6-B498-43B3-948B-1728B52AA6E4}">
                  <adec:decorative xmlns:adec="http://schemas.microsoft.com/office/drawing/2017/decorative" val="1"/>
                </a:ext>
              </a:extLst>
            </p:cNvPr>
            <p:cNvSpPr/>
            <p:nvPr/>
          </p:nvSpPr>
          <p:spPr>
            <a:xfrm>
              <a:off x="120777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DC0F9F2-9F90-BA8C-9D2F-7E6B267688F0}"/>
                </a:ext>
                <a:ext uri="{C183D7F6-B498-43B3-948B-1728B52AA6E4}">
                  <adec:decorative xmlns:adec="http://schemas.microsoft.com/office/drawing/2017/decorative" val="1"/>
                </a:ext>
              </a:extLst>
            </p:cNvPr>
            <p:cNvSpPr/>
            <p:nvPr/>
          </p:nvSpPr>
          <p:spPr>
            <a:xfrm>
              <a:off x="148590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E6287235-F7E1-1DA0-2660-66555B34F7F6}"/>
                </a:ext>
                <a:ext uri="{C183D7F6-B498-43B3-948B-1728B52AA6E4}">
                  <adec:decorative xmlns:adec="http://schemas.microsoft.com/office/drawing/2017/decorative" val="1"/>
                </a:ext>
              </a:extLst>
            </p:cNvPr>
            <p:cNvSpPr/>
            <p:nvPr/>
          </p:nvSpPr>
          <p:spPr>
            <a:xfrm>
              <a:off x="177546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17122BB2-0947-630C-BE5B-9C58217613A9}"/>
                </a:ext>
                <a:ext uri="{C183D7F6-B498-43B3-948B-1728B52AA6E4}">
                  <adec:decorative xmlns:adec="http://schemas.microsoft.com/office/drawing/2017/decorative" val="1"/>
                </a:ext>
              </a:extLst>
            </p:cNvPr>
            <p:cNvSpPr/>
            <p:nvPr/>
          </p:nvSpPr>
          <p:spPr>
            <a:xfrm>
              <a:off x="205740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23413264-E672-9958-AFE8-5F06EEBF61F2}"/>
                </a:ext>
                <a:ext uri="{C183D7F6-B498-43B3-948B-1728B52AA6E4}">
                  <adec:decorative xmlns:adec="http://schemas.microsoft.com/office/drawing/2017/decorative" val="1"/>
                </a:ext>
              </a:extLst>
            </p:cNvPr>
            <p:cNvSpPr/>
            <p:nvPr/>
          </p:nvSpPr>
          <p:spPr>
            <a:xfrm>
              <a:off x="26212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75256264-1D38-4F0C-0730-1EFF04FFF240}"/>
                </a:ext>
                <a:ext uri="{C183D7F6-B498-43B3-948B-1728B52AA6E4}">
                  <adec:decorative xmlns:adec="http://schemas.microsoft.com/office/drawing/2017/decorative" val="1"/>
                </a:ext>
              </a:extLst>
            </p:cNvPr>
            <p:cNvSpPr/>
            <p:nvPr/>
          </p:nvSpPr>
          <p:spPr>
            <a:xfrm>
              <a:off x="234315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C3BC4A2D-B9AE-476E-FE94-39D959D3F9C3}"/>
                </a:ext>
                <a:ext uri="{C183D7F6-B498-43B3-948B-1728B52AA6E4}">
                  <adec:decorative xmlns:adec="http://schemas.microsoft.com/office/drawing/2017/decorative" val="1"/>
                </a:ext>
              </a:extLst>
            </p:cNvPr>
            <p:cNvSpPr/>
            <p:nvPr/>
          </p:nvSpPr>
          <p:spPr>
            <a:xfrm>
              <a:off x="289560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E7C7CAAE-4055-324B-FD61-53C5FA7BC9AD}"/>
                </a:ext>
                <a:ext uri="{C183D7F6-B498-43B3-948B-1728B52AA6E4}">
                  <adec:decorative xmlns:adec="http://schemas.microsoft.com/office/drawing/2017/decorative" val="1"/>
                </a:ext>
              </a:extLst>
            </p:cNvPr>
            <p:cNvSpPr/>
            <p:nvPr/>
          </p:nvSpPr>
          <p:spPr>
            <a:xfrm>
              <a:off x="31775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8FFEAB09-9FAC-0F42-EADA-ED2EF07A2E92}"/>
                </a:ext>
                <a:ext uri="{C183D7F6-B498-43B3-948B-1728B52AA6E4}">
                  <adec:decorative xmlns:adec="http://schemas.microsoft.com/office/drawing/2017/decorative" val="1"/>
                </a:ext>
              </a:extLst>
            </p:cNvPr>
            <p:cNvSpPr/>
            <p:nvPr/>
          </p:nvSpPr>
          <p:spPr>
            <a:xfrm>
              <a:off x="3741420" y="173736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C5361902-02DA-FFEE-48FF-A2804538824B}"/>
                </a:ext>
                <a:ext uri="{C183D7F6-B498-43B3-948B-1728B52AA6E4}">
                  <adec:decorative xmlns:adec="http://schemas.microsoft.com/office/drawing/2017/decorative" val="1"/>
                </a:ext>
              </a:extLst>
            </p:cNvPr>
            <p:cNvSpPr/>
            <p:nvPr/>
          </p:nvSpPr>
          <p:spPr>
            <a:xfrm>
              <a:off x="3463290" y="173736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F61489B8-CB6C-AE1E-6532-88F99CFD9E96}"/>
                </a:ext>
                <a:ext uri="{C183D7F6-B498-43B3-948B-1728B52AA6E4}">
                  <adec:decorative xmlns:adec="http://schemas.microsoft.com/office/drawing/2017/decorative" val="1"/>
                </a:ext>
              </a:extLst>
            </p:cNvPr>
            <p:cNvSpPr/>
            <p:nvPr/>
          </p:nvSpPr>
          <p:spPr>
            <a:xfrm>
              <a:off x="4030980" y="173736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D5622875-672E-DCF6-9935-9AE4D98BEB76}"/>
                </a:ext>
                <a:ext uri="{C183D7F6-B498-43B3-948B-1728B52AA6E4}">
                  <adec:decorative xmlns:adec="http://schemas.microsoft.com/office/drawing/2017/decorative" val="1"/>
                </a:ext>
              </a:extLst>
            </p:cNvPr>
            <p:cNvSpPr/>
            <p:nvPr/>
          </p:nvSpPr>
          <p:spPr>
            <a:xfrm>
              <a:off x="4312920" y="173736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C2D14A93-68FA-DEB7-A285-020AF05FC8CE}"/>
                </a:ext>
                <a:ext uri="{C183D7F6-B498-43B3-948B-1728B52AA6E4}">
                  <adec:decorative xmlns:adec="http://schemas.microsoft.com/office/drawing/2017/decorative" val="1"/>
                </a:ext>
              </a:extLst>
            </p:cNvPr>
            <p:cNvSpPr/>
            <p:nvPr/>
          </p:nvSpPr>
          <p:spPr>
            <a:xfrm>
              <a:off x="487680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1ADD9E06-3C19-95A6-EEC2-B1909CB6C5E6}"/>
                </a:ext>
                <a:ext uri="{C183D7F6-B498-43B3-948B-1728B52AA6E4}">
                  <adec:decorative xmlns:adec="http://schemas.microsoft.com/office/drawing/2017/decorative" val="1"/>
                </a:ext>
              </a:extLst>
            </p:cNvPr>
            <p:cNvSpPr/>
            <p:nvPr/>
          </p:nvSpPr>
          <p:spPr>
            <a:xfrm>
              <a:off x="459867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09AF493B-F851-5D72-70A2-5C3382939587}"/>
                </a:ext>
                <a:ext uri="{C183D7F6-B498-43B3-948B-1728B52AA6E4}">
                  <adec:decorative xmlns:adec="http://schemas.microsoft.com/office/drawing/2017/decorative" val="1"/>
                </a:ext>
              </a:extLst>
            </p:cNvPr>
            <p:cNvSpPr/>
            <p:nvPr/>
          </p:nvSpPr>
          <p:spPr>
            <a:xfrm>
              <a:off x="51587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C89FF868-81C4-9982-EADA-F8ED953C2D12}"/>
                </a:ext>
                <a:ext uri="{C183D7F6-B498-43B3-948B-1728B52AA6E4}">
                  <adec:decorative xmlns:adec="http://schemas.microsoft.com/office/drawing/2017/decorative" val="1"/>
                </a:ext>
              </a:extLst>
            </p:cNvPr>
            <p:cNvSpPr/>
            <p:nvPr/>
          </p:nvSpPr>
          <p:spPr>
            <a:xfrm>
              <a:off x="54406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591A3F5A-7A4E-EEE2-A319-B388E0488D75}"/>
                </a:ext>
                <a:ext uri="{C183D7F6-B498-43B3-948B-1728B52AA6E4}">
                  <adec:decorative xmlns:adec="http://schemas.microsoft.com/office/drawing/2017/decorative" val="1"/>
                </a:ext>
              </a:extLst>
            </p:cNvPr>
            <p:cNvSpPr/>
            <p:nvPr/>
          </p:nvSpPr>
          <p:spPr>
            <a:xfrm>
              <a:off x="600456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DD5D52C9-BECF-12FF-AAF9-56A4E20CF95C}"/>
                </a:ext>
                <a:ext uri="{C183D7F6-B498-43B3-948B-1728B52AA6E4}">
                  <adec:decorative xmlns:adec="http://schemas.microsoft.com/office/drawing/2017/decorative" val="1"/>
                </a:ext>
              </a:extLst>
            </p:cNvPr>
            <p:cNvSpPr/>
            <p:nvPr/>
          </p:nvSpPr>
          <p:spPr>
            <a:xfrm>
              <a:off x="572643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86E6BB4A-BC86-3566-0D62-C610AE638991}"/>
                </a:ext>
                <a:ext uri="{C183D7F6-B498-43B3-948B-1728B52AA6E4}">
                  <adec:decorative xmlns:adec="http://schemas.microsoft.com/office/drawing/2017/decorative" val="1"/>
                </a:ext>
              </a:extLst>
            </p:cNvPr>
            <p:cNvSpPr/>
            <p:nvPr/>
          </p:nvSpPr>
          <p:spPr>
            <a:xfrm>
              <a:off x="629412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D6BFE99C-2753-381F-02DA-0ED73C5224C4}"/>
                </a:ext>
                <a:ext uri="{C183D7F6-B498-43B3-948B-1728B52AA6E4}">
                  <adec:decorative xmlns:adec="http://schemas.microsoft.com/office/drawing/2017/decorative" val="1"/>
                </a:ext>
              </a:extLst>
            </p:cNvPr>
            <p:cNvSpPr/>
            <p:nvPr/>
          </p:nvSpPr>
          <p:spPr>
            <a:xfrm>
              <a:off x="657606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28391400-E218-90FB-4D39-7AC9C9A0C3E9}"/>
                </a:ext>
                <a:ext uri="{C183D7F6-B498-43B3-948B-1728B52AA6E4}">
                  <adec:decorative xmlns:adec="http://schemas.microsoft.com/office/drawing/2017/decorative" val="1"/>
                </a:ext>
              </a:extLst>
            </p:cNvPr>
            <p:cNvSpPr/>
            <p:nvPr/>
          </p:nvSpPr>
          <p:spPr>
            <a:xfrm>
              <a:off x="71399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4C87CD94-DA70-06E5-CB82-78E57BE6D882}"/>
                </a:ext>
                <a:ext uri="{C183D7F6-B498-43B3-948B-1728B52AA6E4}">
                  <adec:decorative xmlns:adec="http://schemas.microsoft.com/office/drawing/2017/decorative" val="1"/>
                </a:ext>
              </a:extLst>
            </p:cNvPr>
            <p:cNvSpPr/>
            <p:nvPr/>
          </p:nvSpPr>
          <p:spPr>
            <a:xfrm>
              <a:off x="686181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2C682E52-21CE-4F15-10CB-7D328487C904}"/>
                </a:ext>
                <a:ext uri="{C183D7F6-B498-43B3-948B-1728B52AA6E4}">
                  <adec:decorative xmlns:adec="http://schemas.microsoft.com/office/drawing/2017/decorative" val="1"/>
                </a:ext>
              </a:extLst>
            </p:cNvPr>
            <p:cNvSpPr/>
            <p:nvPr/>
          </p:nvSpPr>
          <p:spPr>
            <a:xfrm>
              <a:off x="6400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TextBox 7">
            <a:extLst>
              <a:ext uri="{FF2B5EF4-FFF2-40B4-BE49-F238E27FC236}">
                <a16:creationId xmlns:a16="http://schemas.microsoft.com/office/drawing/2014/main" id="{FFACB667-FF62-C8FA-09DC-0DE4595C18CC}"/>
              </a:ext>
            </a:extLst>
          </p:cNvPr>
          <p:cNvSpPr txBox="1"/>
          <p:nvPr/>
        </p:nvSpPr>
        <p:spPr>
          <a:xfrm>
            <a:off x="2696154" y="2712720"/>
            <a:ext cx="6766561" cy="523220"/>
          </a:xfrm>
          <a:prstGeom prst="rect">
            <a:avLst/>
          </a:prstGeom>
          <a:noFill/>
        </p:spPr>
        <p:txBody>
          <a:bodyPr wrap="square" rtlCol="0">
            <a:spAutoFit/>
          </a:bodyPr>
          <a:lstStyle/>
          <a:p>
            <a:r>
              <a:rPr lang="en-US" sz="2800" b="1" dirty="0">
                <a:solidFill>
                  <a:schemeClr val="accent5"/>
                </a:solidFill>
              </a:rPr>
              <a:t>char – 1 byte           </a:t>
            </a:r>
            <a:r>
              <a:rPr lang="en-US" sz="2800" b="1" dirty="0">
                <a:solidFill>
                  <a:schemeClr val="accent6"/>
                </a:solidFill>
              </a:rPr>
              <a:t>int – 4 bytes</a:t>
            </a:r>
            <a:endParaRPr lang="en-US" sz="2800" dirty="0">
              <a:solidFill>
                <a:schemeClr val="accent6"/>
              </a:solidFill>
            </a:endParaRPr>
          </a:p>
        </p:txBody>
      </p:sp>
      <p:sp>
        <p:nvSpPr>
          <p:cNvPr id="74" name="Content Placeholder 73">
            <a:extLst>
              <a:ext uri="{FF2B5EF4-FFF2-40B4-BE49-F238E27FC236}">
                <a16:creationId xmlns:a16="http://schemas.microsoft.com/office/drawing/2014/main" id="{A96C95C6-E4A9-4D5F-3186-900184E40886}"/>
              </a:ext>
            </a:extLst>
          </p:cNvPr>
          <p:cNvSpPr>
            <a:spLocks noGrp="1"/>
          </p:cNvSpPr>
          <p:nvPr>
            <p:ph idx="1"/>
          </p:nvPr>
        </p:nvSpPr>
        <p:spPr>
          <a:xfrm>
            <a:off x="1143000" y="3517880"/>
            <a:ext cx="9872871" cy="2705948"/>
          </a:xfrm>
        </p:spPr>
        <p:txBody>
          <a:bodyPr>
            <a:normAutofit/>
          </a:bodyPr>
          <a:lstStyle/>
          <a:p>
            <a:pPr fontAlgn="base"/>
            <a:r>
              <a:rPr lang="en-US" sz="2400" dirty="0"/>
              <a:t>Each byte of memory has an address</a:t>
            </a:r>
          </a:p>
          <a:p>
            <a:pPr fontAlgn="base"/>
            <a:r>
              <a:rPr lang="en-US" sz="2400" dirty="0"/>
              <a:t>Different data types need different amount of memory to store them </a:t>
            </a:r>
          </a:p>
          <a:p>
            <a:pPr fontAlgn="base"/>
            <a:r>
              <a:rPr lang="en-US" sz="2400" dirty="0"/>
              <a:t>All data types are stored as binary code:  each of the 8 bits in a byte is a zero or one.</a:t>
            </a:r>
            <a:endParaRPr lang="en-US" dirty="0"/>
          </a:p>
        </p:txBody>
      </p:sp>
      <p:sp>
        <p:nvSpPr>
          <p:cNvPr id="5" name="Footer Placeholder 4">
            <a:extLst>
              <a:ext uri="{FF2B5EF4-FFF2-40B4-BE49-F238E27FC236}">
                <a16:creationId xmlns:a16="http://schemas.microsoft.com/office/drawing/2014/main" id="{147E6559-93E4-F97B-DC75-CC8D22ACD961}"/>
              </a:ext>
            </a:extLst>
          </p:cNvPr>
          <p:cNvSpPr>
            <a:spLocks noGrp="1"/>
          </p:cNvSpPr>
          <p:nvPr>
            <p:ph type="ftr" sz="quarter" idx="11"/>
          </p:nvPr>
        </p:nvSpPr>
        <p:spPr/>
        <p:txBody>
          <a:bodyPr/>
          <a:lstStyle/>
          <a:p>
            <a:r>
              <a:rPr lang="en-US"/>
              <a:t>CSE 374 SP26  Lecture C Memory Details, Professor Hazen</a:t>
            </a:r>
          </a:p>
        </p:txBody>
      </p:sp>
      <p:sp>
        <p:nvSpPr>
          <p:cNvPr id="6" name="Slide Number Placeholder 5">
            <a:extLst>
              <a:ext uri="{FF2B5EF4-FFF2-40B4-BE49-F238E27FC236}">
                <a16:creationId xmlns:a16="http://schemas.microsoft.com/office/drawing/2014/main" id="{05E32DAA-F2FE-ADDE-76C3-6E66A07DE212}"/>
              </a:ext>
            </a:extLst>
          </p:cNvPr>
          <p:cNvSpPr>
            <a:spLocks noGrp="1"/>
          </p:cNvSpPr>
          <p:nvPr>
            <p:ph type="sldNum" sz="quarter" idx="12"/>
          </p:nvPr>
        </p:nvSpPr>
        <p:spPr/>
        <p:txBody>
          <a:bodyPr/>
          <a:lstStyle/>
          <a:p>
            <a:fld id="{4FAB73BC-B049-4115-A692-8D63A059BFB8}" type="slidenum">
              <a:rPr lang="en-US" smtClean="0"/>
              <a:t>4</a:t>
            </a:fld>
            <a:endParaRPr lang="en-US"/>
          </a:p>
        </p:txBody>
      </p:sp>
    </p:spTree>
    <p:extLst>
      <p:ext uri="{BB962C8B-B14F-4D97-AF65-F5344CB8AC3E}">
        <p14:creationId xmlns:p14="http://schemas.microsoft.com/office/powerpoint/2010/main" val="4031437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747DC6-79EA-0DA0-7621-625C16F8DB16}"/>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D04828BC-0B5D-D97B-B799-3E70614E4550}"/>
              </a:ext>
            </a:extLst>
          </p:cNvPr>
          <p:cNvSpPr>
            <a:spLocks noGrp="1"/>
          </p:cNvSpPr>
          <p:nvPr>
            <p:ph type="title"/>
          </p:nvPr>
        </p:nvSpPr>
        <p:spPr>
          <a:xfrm>
            <a:off x="1143000" y="609600"/>
            <a:ext cx="9875520" cy="975919"/>
          </a:xfrm>
        </p:spPr>
        <p:txBody>
          <a:bodyPr/>
          <a:lstStyle/>
          <a:p>
            <a:r>
              <a:rPr lang="en-US" dirty="0"/>
              <a:t>Memory (zoomed in even more)</a:t>
            </a:r>
          </a:p>
        </p:txBody>
      </p:sp>
      <p:grpSp>
        <p:nvGrpSpPr>
          <p:cNvPr id="16" name="Group 15" descr="New memory schematic with each cell representing a bit.  8 bits with 01100001 to represent 'a'.">
            <a:extLst>
              <a:ext uri="{FF2B5EF4-FFF2-40B4-BE49-F238E27FC236}">
                <a16:creationId xmlns:a16="http://schemas.microsoft.com/office/drawing/2014/main" id="{8355ADF2-A71D-01AA-B96A-E585245D3596}"/>
              </a:ext>
            </a:extLst>
          </p:cNvPr>
          <p:cNvGrpSpPr/>
          <p:nvPr/>
        </p:nvGrpSpPr>
        <p:grpSpPr>
          <a:xfrm>
            <a:off x="355975" y="2360380"/>
            <a:ext cx="3645016" cy="584777"/>
            <a:chOff x="2206305" y="2055206"/>
            <a:chExt cx="3645016" cy="584777"/>
          </a:xfrm>
          <a:solidFill>
            <a:schemeClr val="accent5">
              <a:lumMod val="20000"/>
              <a:lumOff val="80000"/>
            </a:schemeClr>
          </a:solidFill>
        </p:grpSpPr>
        <p:sp>
          <p:nvSpPr>
            <p:cNvPr id="2" name="TextBox 1">
              <a:extLst>
                <a:ext uri="{FF2B5EF4-FFF2-40B4-BE49-F238E27FC236}">
                  <a16:creationId xmlns:a16="http://schemas.microsoft.com/office/drawing/2014/main" id="{DE44DC14-A835-0608-AF45-1F4F66B529DE}"/>
                </a:ext>
              </a:extLst>
            </p:cNvPr>
            <p:cNvSpPr txBox="1"/>
            <p:nvPr/>
          </p:nvSpPr>
          <p:spPr>
            <a:xfrm>
              <a:off x="22063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3" name="TextBox 2">
              <a:extLst>
                <a:ext uri="{FF2B5EF4-FFF2-40B4-BE49-F238E27FC236}">
                  <a16:creationId xmlns:a16="http://schemas.microsoft.com/office/drawing/2014/main" id="{4D67E34A-AF65-1E7C-2069-0172BD232997}"/>
                </a:ext>
              </a:extLst>
            </p:cNvPr>
            <p:cNvSpPr txBox="1"/>
            <p:nvPr/>
          </p:nvSpPr>
          <p:spPr>
            <a:xfrm>
              <a:off x="26635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1</a:t>
              </a:r>
            </a:p>
          </p:txBody>
        </p:sp>
        <p:sp>
          <p:nvSpPr>
            <p:cNvPr id="9" name="TextBox 8">
              <a:extLst>
                <a:ext uri="{FF2B5EF4-FFF2-40B4-BE49-F238E27FC236}">
                  <a16:creationId xmlns:a16="http://schemas.microsoft.com/office/drawing/2014/main" id="{90001983-CBB3-5942-1B14-CD0E11E39839}"/>
                </a:ext>
              </a:extLst>
            </p:cNvPr>
            <p:cNvSpPr txBox="1"/>
            <p:nvPr/>
          </p:nvSpPr>
          <p:spPr>
            <a:xfrm>
              <a:off x="35779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10" name="TextBox 9">
              <a:extLst>
                <a:ext uri="{FF2B5EF4-FFF2-40B4-BE49-F238E27FC236}">
                  <a16:creationId xmlns:a16="http://schemas.microsoft.com/office/drawing/2014/main" id="{62BDAFC9-287A-6555-A0BC-4E86CA112D50}"/>
                </a:ext>
              </a:extLst>
            </p:cNvPr>
            <p:cNvSpPr txBox="1"/>
            <p:nvPr/>
          </p:nvSpPr>
          <p:spPr>
            <a:xfrm>
              <a:off x="40351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11" name="TextBox 10">
              <a:extLst>
                <a:ext uri="{FF2B5EF4-FFF2-40B4-BE49-F238E27FC236}">
                  <a16:creationId xmlns:a16="http://schemas.microsoft.com/office/drawing/2014/main" id="{5C487703-122A-0FE9-91AC-A95006F0EB6E}"/>
                </a:ext>
              </a:extLst>
            </p:cNvPr>
            <p:cNvSpPr txBox="1"/>
            <p:nvPr/>
          </p:nvSpPr>
          <p:spPr>
            <a:xfrm>
              <a:off x="49495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12" name="TextBox 11">
              <a:extLst>
                <a:ext uri="{FF2B5EF4-FFF2-40B4-BE49-F238E27FC236}">
                  <a16:creationId xmlns:a16="http://schemas.microsoft.com/office/drawing/2014/main" id="{34F7B81A-9372-3DA8-B065-9E4E4C3351CA}"/>
                </a:ext>
              </a:extLst>
            </p:cNvPr>
            <p:cNvSpPr txBox="1"/>
            <p:nvPr/>
          </p:nvSpPr>
          <p:spPr>
            <a:xfrm>
              <a:off x="44923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13" name="TextBox 12">
              <a:extLst>
                <a:ext uri="{FF2B5EF4-FFF2-40B4-BE49-F238E27FC236}">
                  <a16:creationId xmlns:a16="http://schemas.microsoft.com/office/drawing/2014/main" id="{2EA66856-80B8-84D4-BBCA-5DB24A740E88}"/>
                </a:ext>
              </a:extLst>
            </p:cNvPr>
            <p:cNvSpPr txBox="1"/>
            <p:nvPr/>
          </p:nvSpPr>
          <p:spPr>
            <a:xfrm>
              <a:off x="31207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1</a:t>
              </a:r>
            </a:p>
          </p:txBody>
        </p:sp>
        <p:sp>
          <p:nvSpPr>
            <p:cNvPr id="15" name="TextBox 14">
              <a:extLst>
                <a:ext uri="{FF2B5EF4-FFF2-40B4-BE49-F238E27FC236}">
                  <a16:creationId xmlns:a16="http://schemas.microsoft.com/office/drawing/2014/main" id="{346558A4-137D-F8E3-8FF6-38262D8A8E77}"/>
                </a:ext>
              </a:extLst>
            </p:cNvPr>
            <p:cNvSpPr txBox="1"/>
            <p:nvPr/>
          </p:nvSpPr>
          <p:spPr>
            <a:xfrm>
              <a:off x="54067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1</a:t>
              </a:r>
            </a:p>
          </p:txBody>
        </p:sp>
      </p:grpSp>
      <p:grpSp>
        <p:nvGrpSpPr>
          <p:cNvPr id="4" name="Group 3" descr="32 bit-wise memory schematic with 00000000000000000000000001100001 to represent 97.">
            <a:extLst>
              <a:ext uri="{FF2B5EF4-FFF2-40B4-BE49-F238E27FC236}">
                <a16:creationId xmlns:a16="http://schemas.microsoft.com/office/drawing/2014/main" id="{1D60AF8F-A5CE-B6D7-1885-2F6B6A21ED74}"/>
              </a:ext>
            </a:extLst>
          </p:cNvPr>
          <p:cNvGrpSpPr/>
          <p:nvPr/>
        </p:nvGrpSpPr>
        <p:grpSpPr>
          <a:xfrm>
            <a:off x="4589199" y="1699047"/>
            <a:ext cx="7309607" cy="1248563"/>
            <a:chOff x="4589199" y="1699047"/>
            <a:chExt cx="7309607" cy="1248563"/>
          </a:xfrm>
        </p:grpSpPr>
        <p:grpSp>
          <p:nvGrpSpPr>
            <p:cNvPr id="68" name="Group 67">
              <a:extLst>
                <a:ext uri="{FF2B5EF4-FFF2-40B4-BE49-F238E27FC236}">
                  <a16:creationId xmlns:a16="http://schemas.microsoft.com/office/drawing/2014/main" id="{BEFB5CE5-63C7-6375-03DF-9D1867D6210B}"/>
                </a:ext>
              </a:extLst>
            </p:cNvPr>
            <p:cNvGrpSpPr/>
            <p:nvPr/>
          </p:nvGrpSpPr>
          <p:grpSpPr>
            <a:xfrm>
              <a:off x="4596190" y="2360380"/>
              <a:ext cx="7302616" cy="587230"/>
              <a:chOff x="4596190" y="2150655"/>
              <a:chExt cx="7302616" cy="587230"/>
            </a:xfrm>
            <a:solidFill>
              <a:schemeClr val="accent6">
                <a:lumMod val="20000"/>
                <a:lumOff val="80000"/>
              </a:schemeClr>
            </a:solidFill>
          </p:grpSpPr>
          <p:grpSp>
            <p:nvGrpSpPr>
              <p:cNvPr id="17" name="Group 16">
                <a:extLst>
                  <a:ext uri="{FF2B5EF4-FFF2-40B4-BE49-F238E27FC236}">
                    <a16:creationId xmlns:a16="http://schemas.microsoft.com/office/drawing/2014/main" id="{836B23E6-465E-2667-CE63-4658F6BF796A}"/>
                  </a:ext>
                </a:extLst>
              </p:cNvPr>
              <p:cNvGrpSpPr/>
              <p:nvPr/>
            </p:nvGrpSpPr>
            <p:grpSpPr>
              <a:xfrm>
                <a:off x="8253790" y="2150655"/>
                <a:ext cx="3645016" cy="584777"/>
                <a:chOff x="2206305" y="2055206"/>
                <a:chExt cx="3645016" cy="584777"/>
              </a:xfrm>
              <a:grpFill/>
            </p:grpSpPr>
            <p:sp>
              <p:nvSpPr>
                <p:cNvPr id="18" name="TextBox 17">
                  <a:extLst>
                    <a:ext uri="{FF2B5EF4-FFF2-40B4-BE49-F238E27FC236}">
                      <a16:creationId xmlns:a16="http://schemas.microsoft.com/office/drawing/2014/main" id="{C42371F4-C783-EEF3-8CAC-5483E4D92A2B}"/>
                    </a:ext>
                  </a:extLst>
                </p:cNvPr>
                <p:cNvSpPr txBox="1"/>
                <p:nvPr/>
              </p:nvSpPr>
              <p:spPr>
                <a:xfrm>
                  <a:off x="22063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19" name="TextBox 18">
                  <a:extLst>
                    <a:ext uri="{FF2B5EF4-FFF2-40B4-BE49-F238E27FC236}">
                      <a16:creationId xmlns:a16="http://schemas.microsoft.com/office/drawing/2014/main" id="{2C13A4BE-20D0-2759-D78D-FA5C42B54A53}"/>
                    </a:ext>
                  </a:extLst>
                </p:cNvPr>
                <p:cNvSpPr txBox="1"/>
                <p:nvPr/>
              </p:nvSpPr>
              <p:spPr>
                <a:xfrm>
                  <a:off x="26635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1</a:t>
                  </a:r>
                </a:p>
              </p:txBody>
            </p:sp>
            <p:sp>
              <p:nvSpPr>
                <p:cNvPr id="20" name="TextBox 19">
                  <a:extLst>
                    <a:ext uri="{FF2B5EF4-FFF2-40B4-BE49-F238E27FC236}">
                      <a16:creationId xmlns:a16="http://schemas.microsoft.com/office/drawing/2014/main" id="{AC33EFDC-D3B8-D45B-D972-3D3064B63723}"/>
                    </a:ext>
                  </a:extLst>
                </p:cNvPr>
                <p:cNvSpPr txBox="1"/>
                <p:nvPr/>
              </p:nvSpPr>
              <p:spPr>
                <a:xfrm>
                  <a:off x="35779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21" name="TextBox 20">
                  <a:extLst>
                    <a:ext uri="{FF2B5EF4-FFF2-40B4-BE49-F238E27FC236}">
                      <a16:creationId xmlns:a16="http://schemas.microsoft.com/office/drawing/2014/main" id="{30F6A15A-8642-5876-36B0-F76BFC5AE694}"/>
                    </a:ext>
                  </a:extLst>
                </p:cNvPr>
                <p:cNvSpPr txBox="1"/>
                <p:nvPr/>
              </p:nvSpPr>
              <p:spPr>
                <a:xfrm>
                  <a:off x="40351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22" name="TextBox 21">
                  <a:extLst>
                    <a:ext uri="{FF2B5EF4-FFF2-40B4-BE49-F238E27FC236}">
                      <a16:creationId xmlns:a16="http://schemas.microsoft.com/office/drawing/2014/main" id="{49652C42-CDF1-018F-F7D3-6FCC1F55D3FF}"/>
                    </a:ext>
                  </a:extLst>
                </p:cNvPr>
                <p:cNvSpPr txBox="1"/>
                <p:nvPr/>
              </p:nvSpPr>
              <p:spPr>
                <a:xfrm>
                  <a:off x="49495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31" name="TextBox 30">
                  <a:extLst>
                    <a:ext uri="{FF2B5EF4-FFF2-40B4-BE49-F238E27FC236}">
                      <a16:creationId xmlns:a16="http://schemas.microsoft.com/office/drawing/2014/main" id="{ED0552BB-504B-5367-D5B9-374EB0928578}"/>
                    </a:ext>
                  </a:extLst>
                </p:cNvPr>
                <p:cNvSpPr txBox="1"/>
                <p:nvPr/>
              </p:nvSpPr>
              <p:spPr>
                <a:xfrm>
                  <a:off x="44923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32" name="TextBox 31">
                  <a:extLst>
                    <a:ext uri="{FF2B5EF4-FFF2-40B4-BE49-F238E27FC236}">
                      <a16:creationId xmlns:a16="http://schemas.microsoft.com/office/drawing/2014/main" id="{9486ABD7-4981-72AB-168C-9AA30A135A91}"/>
                    </a:ext>
                  </a:extLst>
                </p:cNvPr>
                <p:cNvSpPr txBox="1"/>
                <p:nvPr/>
              </p:nvSpPr>
              <p:spPr>
                <a:xfrm>
                  <a:off x="31207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1</a:t>
                  </a:r>
                </a:p>
              </p:txBody>
            </p:sp>
            <p:sp>
              <p:nvSpPr>
                <p:cNvPr id="33" name="TextBox 32">
                  <a:extLst>
                    <a:ext uri="{FF2B5EF4-FFF2-40B4-BE49-F238E27FC236}">
                      <a16:creationId xmlns:a16="http://schemas.microsoft.com/office/drawing/2014/main" id="{E7D90050-FCA6-C3F3-B2EC-EC920A24C799}"/>
                    </a:ext>
                  </a:extLst>
                </p:cNvPr>
                <p:cNvSpPr txBox="1"/>
                <p:nvPr/>
              </p:nvSpPr>
              <p:spPr>
                <a:xfrm>
                  <a:off x="54067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1</a:t>
                  </a:r>
                </a:p>
              </p:txBody>
            </p:sp>
          </p:grpSp>
          <p:grpSp>
            <p:nvGrpSpPr>
              <p:cNvPr id="34" name="Group 33">
                <a:extLst>
                  <a:ext uri="{FF2B5EF4-FFF2-40B4-BE49-F238E27FC236}">
                    <a16:creationId xmlns:a16="http://schemas.microsoft.com/office/drawing/2014/main" id="{BB83F655-EB20-04A3-F6CB-E5654314E286}"/>
                  </a:ext>
                </a:extLst>
              </p:cNvPr>
              <p:cNvGrpSpPr/>
              <p:nvPr/>
            </p:nvGrpSpPr>
            <p:grpSpPr>
              <a:xfrm>
                <a:off x="4596190" y="2153108"/>
                <a:ext cx="3645016" cy="584777"/>
                <a:chOff x="2206305" y="2055206"/>
                <a:chExt cx="3645016" cy="584777"/>
              </a:xfrm>
              <a:grpFill/>
            </p:grpSpPr>
            <p:sp>
              <p:nvSpPr>
                <p:cNvPr id="35" name="TextBox 34">
                  <a:extLst>
                    <a:ext uri="{FF2B5EF4-FFF2-40B4-BE49-F238E27FC236}">
                      <a16:creationId xmlns:a16="http://schemas.microsoft.com/office/drawing/2014/main" id="{ABCC7532-9279-4F44-5C6D-9D4E600723F5}"/>
                    </a:ext>
                  </a:extLst>
                </p:cNvPr>
                <p:cNvSpPr txBox="1"/>
                <p:nvPr/>
              </p:nvSpPr>
              <p:spPr>
                <a:xfrm>
                  <a:off x="22063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36" name="TextBox 35">
                  <a:extLst>
                    <a:ext uri="{FF2B5EF4-FFF2-40B4-BE49-F238E27FC236}">
                      <a16:creationId xmlns:a16="http://schemas.microsoft.com/office/drawing/2014/main" id="{9E9773A3-C619-98C2-6B64-6FE6221E5FCB}"/>
                    </a:ext>
                  </a:extLst>
                </p:cNvPr>
                <p:cNvSpPr txBox="1"/>
                <p:nvPr/>
              </p:nvSpPr>
              <p:spPr>
                <a:xfrm>
                  <a:off x="26635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37" name="TextBox 36">
                  <a:extLst>
                    <a:ext uri="{FF2B5EF4-FFF2-40B4-BE49-F238E27FC236}">
                      <a16:creationId xmlns:a16="http://schemas.microsoft.com/office/drawing/2014/main" id="{ECF7F2D7-0361-4927-06CE-0E8616880A4B}"/>
                    </a:ext>
                  </a:extLst>
                </p:cNvPr>
                <p:cNvSpPr txBox="1"/>
                <p:nvPr/>
              </p:nvSpPr>
              <p:spPr>
                <a:xfrm>
                  <a:off x="35779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38" name="TextBox 37">
                  <a:extLst>
                    <a:ext uri="{FF2B5EF4-FFF2-40B4-BE49-F238E27FC236}">
                      <a16:creationId xmlns:a16="http://schemas.microsoft.com/office/drawing/2014/main" id="{D45A244C-9A31-C8C4-63E1-65F7812D345A}"/>
                    </a:ext>
                  </a:extLst>
                </p:cNvPr>
                <p:cNvSpPr txBox="1"/>
                <p:nvPr/>
              </p:nvSpPr>
              <p:spPr>
                <a:xfrm>
                  <a:off x="40351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55" name="TextBox 54">
                  <a:extLst>
                    <a:ext uri="{FF2B5EF4-FFF2-40B4-BE49-F238E27FC236}">
                      <a16:creationId xmlns:a16="http://schemas.microsoft.com/office/drawing/2014/main" id="{FA7D3633-8F3E-078C-E90F-2A0C6CAF4214}"/>
                    </a:ext>
                  </a:extLst>
                </p:cNvPr>
                <p:cNvSpPr txBox="1"/>
                <p:nvPr/>
              </p:nvSpPr>
              <p:spPr>
                <a:xfrm>
                  <a:off x="49495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56" name="TextBox 55">
                  <a:extLst>
                    <a:ext uri="{FF2B5EF4-FFF2-40B4-BE49-F238E27FC236}">
                      <a16:creationId xmlns:a16="http://schemas.microsoft.com/office/drawing/2014/main" id="{65FDBED0-90A0-F410-E6CB-909CBB2D6ED7}"/>
                    </a:ext>
                  </a:extLst>
                </p:cNvPr>
                <p:cNvSpPr txBox="1"/>
                <p:nvPr/>
              </p:nvSpPr>
              <p:spPr>
                <a:xfrm>
                  <a:off x="44923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57" name="TextBox 56">
                  <a:extLst>
                    <a:ext uri="{FF2B5EF4-FFF2-40B4-BE49-F238E27FC236}">
                      <a16:creationId xmlns:a16="http://schemas.microsoft.com/office/drawing/2014/main" id="{841A0D76-C592-8881-D7AF-693AF6D45266}"/>
                    </a:ext>
                  </a:extLst>
                </p:cNvPr>
                <p:cNvSpPr txBox="1"/>
                <p:nvPr/>
              </p:nvSpPr>
              <p:spPr>
                <a:xfrm>
                  <a:off x="31207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58" name="TextBox 57">
                  <a:extLst>
                    <a:ext uri="{FF2B5EF4-FFF2-40B4-BE49-F238E27FC236}">
                      <a16:creationId xmlns:a16="http://schemas.microsoft.com/office/drawing/2014/main" id="{61C2B6FD-BFAD-58F7-CADC-2C79DDDA9282}"/>
                    </a:ext>
                  </a:extLst>
                </p:cNvPr>
                <p:cNvSpPr txBox="1"/>
                <p:nvPr/>
              </p:nvSpPr>
              <p:spPr>
                <a:xfrm>
                  <a:off x="54067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grpSp>
        </p:grpSp>
        <p:grpSp>
          <p:nvGrpSpPr>
            <p:cNvPr id="69" name="Group 68">
              <a:extLst>
                <a:ext uri="{FF2B5EF4-FFF2-40B4-BE49-F238E27FC236}">
                  <a16:creationId xmlns:a16="http://schemas.microsoft.com/office/drawing/2014/main" id="{C195238D-E6C4-D6C4-19B4-9898679AF25F}"/>
                </a:ext>
              </a:extLst>
            </p:cNvPr>
            <p:cNvGrpSpPr/>
            <p:nvPr/>
          </p:nvGrpSpPr>
          <p:grpSpPr>
            <a:xfrm>
              <a:off x="4589199" y="1699047"/>
              <a:ext cx="7302616" cy="587230"/>
              <a:chOff x="4596190" y="2150655"/>
              <a:chExt cx="7302616" cy="587230"/>
            </a:xfrm>
            <a:solidFill>
              <a:schemeClr val="accent6">
                <a:lumMod val="20000"/>
                <a:lumOff val="80000"/>
              </a:schemeClr>
            </a:solidFill>
          </p:grpSpPr>
          <p:grpSp>
            <p:nvGrpSpPr>
              <p:cNvPr id="70" name="Group 69">
                <a:extLst>
                  <a:ext uri="{FF2B5EF4-FFF2-40B4-BE49-F238E27FC236}">
                    <a16:creationId xmlns:a16="http://schemas.microsoft.com/office/drawing/2014/main" id="{9CFE1D62-A1D4-0412-E5EF-4F62814FE6A9}"/>
                  </a:ext>
                </a:extLst>
              </p:cNvPr>
              <p:cNvGrpSpPr/>
              <p:nvPr/>
            </p:nvGrpSpPr>
            <p:grpSpPr>
              <a:xfrm>
                <a:off x="8253790" y="2150655"/>
                <a:ext cx="3645016" cy="584777"/>
                <a:chOff x="2206305" y="2055206"/>
                <a:chExt cx="3645016" cy="584777"/>
              </a:xfrm>
              <a:grpFill/>
            </p:grpSpPr>
            <p:sp>
              <p:nvSpPr>
                <p:cNvPr id="81" name="TextBox 80">
                  <a:extLst>
                    <a:ext uri="{FF2B5EF4-FFF2-40B4-BE49-F238E27FC236}">
                      <a16:creationId xmlns:a16="http://schemas.microsoft.com/office/drawing/2014/main" id="{7496086F-2CBA-91FC-A70A-7E07B5C874D1}"/>
                    </a:ext>
                  </a:extLst>
                </p:cNvPr>
                <p:cNvSpPr txBox="1"/>
                <p:nvPr/>
              </p:nvSpPr>
              <p:spPr>
                <a:xfrm>
                  <a:off x="22063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2" name="TextBox 81">
                  <a:extLst>
                    <a:ext uri="{FF2B5EF4-FFF2-40B4-BE49-F238E27FC236}">
                      <a16:creationId xmlns:a16="http://schemas.microsoft.com/office/drawing/2014/main" id="{869C63A6-8780-FA7B-5A19-93390657DBCE}"/>
                    </a:ext>
                  </a:extLst>
                </p:cNvPr>
                <p:cNvSpPr txBox="1"/>
                <p:nvPr/>
              </p:nvSpPr>
              <p:spPr>
                <a:xfrm>
                  <a:off x="26635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3" name="TextBox 82">
                  <a:extLst>
                    <a:ext uri="{FF2B5EF4-FFF2-40B4-BE49-F238E27FC236}">
                      <a16:creationId xmlns:a16="http://schemas.microsoft.com/office/drawing/2014/main" id="{359250C9-41EA-3038-5D9A-0232FC64FA03}"/>
                    </a:ext>
                  </a:extLst>
                </p:cNvPr>
                <p:cNvSpPr txBox="1"/>
                <p:nvPr/>
              </p:nvSpPr>
              <p:spPr>
                <a:xfrm>
                  <a:off x="35779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4" name="TextBox 83">
                  <a:extLst>
                    <a:ext uri="{FF2B5EF4-FFF2-40B4-BE49-F238E27FC236}">
                      <a16:creationId xmlns:a16="http://schemas.microsoft.com/office/drawing/2014/main" id="{41A26AA5-1A26-F195-29CE-7A569B1183CA}"/>
                    </a:ext>
                  </a:extLst>
                </p:cNvPr>
                <p:cNvSpPr txBox="1"/>
                <p:nvPr/>
              </p:nvSpPr>
              <p:spPr>
                <a:xfrm>
                  <a:off x="40351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5" name="TextBox 84">
                  <a:extLst>
                    <a:ext uri="{FF2B5EF4-FFF2-40B4-BE49-F238E27FC236}">
                      <a16:creationId xmlns:a16="http://schemas.microsoft.com/office/drawing/2014/main" id="{D016AE43-369A-16F5-1DDD-C296F304B990}"/>
                    </a:ext>
                  </a:extLst>
                </p:cNvPr>
                <p:cNvSpPr txBox="1"/>
                <p:nvPr/>
              </p:nvSpPr>
              <p:spPr>
                <a:xfrm>
                  <a:off x="49495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6" name="TextBox 85">
                  <a:extLst>
                    <a:ext uri="{FF2B5EF4-FFF2-40B4-BE49-F238E27FC236}">
                      <a16:creationId xmlns:a16="http://schemas.microsoft.com/office/drawing/2014/main" id="{D1A967EA-DB9E-E805-82D8-801384D820BE}"/>
                    </a:ext>
                  </a:extLst>
                </p:cNvPr>
                <p:cNvSpPr txBox="1"/>
                <p:nvPr/>
              </p:nvSpPr>
              <p:spPr>
                <a:xfrm>
                  <a:off x="44923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7" name="TextBox 86">
                  <a:extLst>
                    <a:ext uri="{FF2B5EF4-FFF2-40B4-BE49-F238E27FC236}">
                      <a16:creationId xmlns:a16="http://schemas.microsoft.com/office/drawing/2014/main" id="{13DAA37D-D90D-7B8D-D0DF-D9C86F8BC0B6}"/>
                    </a:ext>
                  </a:extLst>
                </p:cNvPr>
                <p:cNvSpPr txBox="1"/>
                <p:nvPr/>
              </p:nvSpPr>
              <p:spPr>
                <a:xfrm>
                  <a:off x="31207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8" name="TextBox 87">
                  <a:extLst>
                    <a:ext uri="{FF2B5EF4-FFF2-40B4-BE49-F238E27FC236}">
                      <a16:creationId xmlns:a16="http://schemas.microsoft.com/office/drawing/2014/main" id="{4E98FB3F-5227-3925-2746-A533889BD98C}"/>
                    </a:ext>
                  </a:extLst>
                </p:cNvPr>
                <p:cNvSpPr txBox="1"/>
                <p:nvPr/>
              </p:nvSpPr>
              <p:spPr>
                <a:xfrm>
                  <a:off x="54067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grpSp>
          <p:grpSp>
            <p:nvGrpSpPr>
              <p:cNvPr id="71" name="Group 70">
                <a:extLst>
                  <a:ext uri="{FF2B5EF4-FFF2-40B4-BE49-F238E27FC236}">
                    <a16:creationId xmlns:a16="http://schemas.microsoft.com/office/drawing/2014/main" id="{CACCAC5A-EB4C-68F7-F3CE-0D7CB389D081}"/>
                  </a:ext>
                </a:extLst>
              </p:cNvPr>
              <p:cNvGrpSpPr/>
              <p:nvPr/>
            </p:nvGrpSpPr>
            <p:grpSpPr>
              <a:xfrm>
                <a:off x="4596190" y="2153108"/>
                <a:ext cx="3645016" cy="584777"/>
                <a:chOff x="2206305" y="2055206"/>
                <a:chExt cx="3645016" cy="584777"/>
              </a:xfrm>
              <a:grpFill/>
            </p:grpSpPr>
            <p:sp>
              <p:nvSpPr>
                <p:cNvPr id="72" name="TextBox 71">
                  <a:extLst>
                    <a:ext uri="{FF2B5EF4-FFF2-40B4-BE49-F238E27FC236}">
                      <a16:creationId xmlns:a16="http://schemas.microsoft.com/office/drawing/2014/main" id="{C15F4D7E-B039-7BF1-4433-2F259A448D21}"/>
                    </a:ext>
                  </a:extLst>
                </p:cNvPr>
                <p:cNvSpPr txBox="1"/>
                <p:nvPr/>
              </p:nvSpPr>
              <p:spPr>
                <a:xfrm>
                  <a:off x="22063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73" name="TextBox 72">
                  <a:extLst>
                    <a:ext uri="{FF2B5EF4-FFF2-40B4-BE49-F238E27FC236}">
                      <a16:creationId xmlns:a16="http://schemas.microsoft.com/office/drawing/2014/main" id="{EE86EF58-41EE-88E7-A0FF-B726C6FCFF19}"/>
                    </a:ext>
                  </a:extLst>
                </p:cNvPr>
                <p:cNvSpPr txBox="1"/>
                <p:nvPr/>
              </p:nvSpPr>
              <p:spPr>
                <a:xfrm>
                  <a:off x="26635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75" name="TextBox 74">
                  <a:extLst>
                    <a:ext uri="{FF2B5EF4-FFF2-40B4-BE49-F238E27FC236}">
                      <a16:creationId xmlns:a16="http://schemas.microsoft.com/office/drawing/2014/main" id="{9618BC30-4BAC-6AF9-91F8-4C2A28099525}"/>
                    </a:ext>
                  </a:extLst>
                </p:cNvPr>
                <p:cNvSpPr txBox="1"/>
                <p:nvPr/>
              </p:nvSpPr>
              <p:spPr>
                <a:xfrm>
                  <a:off x="35779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76" name="TextBox 75">
                  <a:extLst>
                    <a:ext uri="{FF2B5EF4-FFF2-40B4-BE49-F238E27FC236}">
                      <a16:creationId xmlns:a16="http://schemas.microsoft.com/office/drawing/2014/main" id="{A2CA54F4-4A34-3DC0-2525-BEAC002A9836}"/>
                    </a:ext>
                  </a:extLst>
                </p:cNvPr>
                <p:cNvSpPr txBox="1"/>
                <p:nvPr/>
              </p:nvSpPr>
              <p:spPr>
                <a:xfrm>
                  <a:off x="40351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77" name="TextBox 76">
                  <a:extLst>
                    <a:ext uri="{FF2B5EF4-FFF2-40B4-BE49-F238E27FC236}">
                      <a16:creationId xmlns:a16="http://schemas.microsoft.com/office/drawing/2014/main" id="{88819B26-0DB6-4EDB-01E9-AADEB7DD40D6}"/>
                    </a:ext>
                  </a:extLst>
                </p:cNvPr>
                <p:cNvSpPr txBox="1"/>
                <p:nvPr/>
              </p:nvSpPr>
              <p:spPr>
                <a:xfrm>
                  <a:off x="49495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78" name="TextBox 77">
                  <a:extLst>
                    <a:ext uri="{FF2B5EF4-FFF2-40B4-BE49-F238E27FC236}">
                      <a16:creationId xmlns:a16="http://schemas.microsoft.com/office/drawing/2014/main" id="{BDE5BF08-087E-6C1F-2E1D-0DDE2B55E0D1}"/>
                    </a:ext>
                  </a:extLst>
                </p:cNvPr>
                <p:cNvSpPr txBox="1"/>
                <p:nvPr/>
              </p:nvSpPr>
              <p:spPr>
                <a:xfrm>
                  <a:off x="44923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79" name="TextBox 78">
                  <a:extLst>
                    <a:ext uri="{FF2B5EF4-FFF2-40B4-BE49-F238E27FC236}">
                      <a16:creationId xmlns:a16="http://schemas.microsoft.com/office/drawing/2014/main" id="{F43F4EB1-7FF3-C5C1-32A3-673B408C70A9}"/>
                    </a:ext>
                  </a:extLst>
                </p:cNvPr>
                <p:cNvSpPr txBox="1"/>
                <p:nvPr/>
              </p:nvSpPr>
              <p:spPr>
                <a:xfrm>
                  <a:off x="31207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0" name="TextBox 79">
                  <a:extLst>
                    <a:ext uri="{FF2B5EF4-FFF2-40B4-BE49-F238E27FC236}">
                      <a16:creationId xmlns:a16="http://schemas.microsoft.com/office/drawing/2014/main" id="{A1855CEF-CFB7-0193-16EB-5502B7B44C07}"/>
                    </a:ext>
                  </a:extLst>
                </p:cNvPr>
                <p:cNvSpPr txBox="1"/>
                <p:nvPr/>
              </p:nvSpPr>
              <p:spPr>
                <a:xfrm>
                  <a:off x="54067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grpSp>
        </p:grpSp>
      </p:grpSp>
      <p:sp>
        <p:nvSpPr>
          <p:cNvPr id="8" name="TextBox 7">
            <a:extLst>
              <a:ext uri="{FF2B5EF4-FFF2-40B4-BE49-F238E27FC236}">
                <a16:creationId xmlns:a16="http://schemas.microsoft.com/office/drawing/2014/main" id="{8F811F08-57F6-EAC4-BAD2-E19840B06A7D}"/>
              </a:ext>
            </a:extLst>
          </p:cNvPr>
          <p:cNvSpPr txBox="1"/>
          <p:nvPr/>
        </p:nvSpPr>
        <p:spPr>
          <a:xfrm>
            <a:off x="1257791" y="3038956"/>
            <a:ext cx="8276579" cy="523220"/>
          </a:xfrm>
          <a:prstGeom prst="rect">
            <a:avLst/>
          </a:prstGeom>
          <a:noFill/>
        </p:spPr>
        <p:txBody>
          <a:bodyPr wrap="square" rtlCol="0">
            <a:spAutoFit/>
          </a:bodyPr>
          <a:lstStyle/>
          <a:p>
            <a:r>
              <a:rPr lang="en-US" sz="2800" b="1" dirty="0">
                <a:solidFill>
                  <a:schemeClr val="accent5"/>
                </a:solidFill>
              </a:rPr>
              <a:t>char – ‘a’ in binary        </a:t>
            </a:r>
            <a:r>
              <a:rPr lang="en-US" sz="2800" b="1" dirty="0">
                <a:solidFill>
                  <a:schemeClr val="accent6"/>
                </a:solidFill>
              </a:rPr>
              <a:t>int – 97 in binary</a:t>
            </a:r>
            <a:endParaRPr lang="en-US" sz="2800" dirty="0">
              <a:solidFill>
                <a:schemeClr val="accent6"/>
              </a:solidFill>
            </a:endParaRPr>
          </a:p>
        </p:txBody>
      </p:sp>
      <p:sp>
        <p:nvSpPr>
          <p:cNvPr id="74" name="Content Placeholder 73">
            <a:extLst>
              <a:ext uri="{FF2B5EF4-FFF2-40B4-BE49-F238E27FC236}">
                <a16:creationId xmlns:a16="http://schemas.microsoft.com/office/drawing/2014/main" id="{E5EB1D97-0CD6-6844-FEB4-9A960B2A4E0E}"/>
              </a:ext>
            </a:extLst>
          </p:cNvPr>
          <p:cNvSpPr>
            <a:spLocks noGrp="1"/>
          </p:cNvSpPr>
          <p:nvPr>
            <p:ph idx="1"/>
          </p:nvPr>
        </p:nvSpPr>
        <p:spPr>
          <a:xfrm>
            <a:off x="1143000" y="4122568"/>
            <a:ext cx="9872871" cy="2101259"/>
          </a:xfrm>
        </p:spPr>
        <p:txBody>
          <a:bodyPr>
            <a:normAutofit/>
          </a:bodyPr>
          <a:lstStyle/>
          <a:p>
            <a:pPr fontAlgn="base"/>
            <a:r>
              <a:rPr lang="en-US" sz="2400" dirty="0"/>
              <a:t>All data types are stored as binary code:  each of the 8 bits in a byte is a zero or one.</a:t>
            </a:r>
            <a:endParaRPr lang="en-US" dirty="0"/>
          </a:p>
        </p:txBody>
      </p:sp>
      <p:sp>
        <p:nvSpPr>
          <p:cNvPr id="5" name="Footer Placeholder 4">
            <a:extLst>
              <a:ext uri="{FF2B5EF4-FFF2-40B4-BE49-F238E27FC236}">
                <a16:creationId xmlns:a16="http://schemas.microsoft.com/office/drawing/2014/main" id="{2A1EDD59-4373-67CD-A2CD-A074A1951785}"/>
              </a:ext>
            </a:extLst>
          </p:cNvPr>
          <p:cNvSpPr>
            <a:spLocks noGrp="1"/>
          </p:cNvSpPr>
          <p:nvPr>
            <p:ph type="ftr" sz="quarter" idx="11"/>
          </p:nvPr>
        </p:nvSpPr>
        <p:spPr/>
        <p:txBody>
          <a:bodyPr/>
          <a:lstStyle/>
          <a:p>
            <a:r>
              <a:rPr lang="en-US"/>
              <a:t>CSE 374 SP26  Lecture C Memory Details, Professor Hazen</a:t>
            </a:r>
          </a:p>
        </p:txBody>
      </p:sp>
      <p:sp>
        <p:nvSpPr>
          <p:cNvPr id="6" name="Slide Number Placeholder 5">
            <a:extLst>
              <a:ext uri="{FF2B5EF4-FFF2-40B4-BE49-F238E27FC236}">
                <a16:creationId xmlns:a16="http://schemas.microsoft.com/office/drawing/2014/main" id="{BDED78FE-4759-9CA0-BE37-50C099F12E7A}"/>
              </a:ext>
            </a:extLst>
          </p:cNvPr>
          <p:cNvSpPr>
            <a:spLocks noGrp="1"/>
          </p:cNvSpPr>
          <p:nvPr>
            <p:ph type="sldNum" sz="quarter" idx="12"/>
          </p:nvPr>
        </p:nvSpPr>
        <p:spPr/>
        <p:txBody>
          <a:bodyPr/>
          <a:lstStyle/>
          <a:p>
            <a:fld id="{4FAB73BC-B049-4115-A692-8D63A059BFB8}" type="slidenum">
              <a:rPr lang="en-US" smtClean="0"/>
              <a:t>5</a:t>
            </a:fld>
            <a:endParaRPr lang="en-US"/>
          </a:p>
        </p:txBody>
      </p:sp>
    </p:spTree>
    <p:extLst>
      <p:ext uri="{BB962C8B-B14F-4D97-AF65-F5344CB8AC3E}">
        <p14:creationId xmlns:p14="http://schemas.microsoft.com/office/powerpoint/2010/main" val="9998832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1A70C-6BBB-9A51-5376-D9180EE67D37}"/>
              </a:ext>
            </a:extLst>
          </p:cNvPr>
          <p:cNvSpPr>
            <a:spLocks noGrp="1"/>
          </p:cNvSpPr>
          <p:nvPr>
            <p:ph type="title"/>
          </p:nvPr>
        </p:nvSpPr>
        <p:spPr>
          <a:xfrm>
            <a:off x="1143000" y="609600"/>
            <a:ext cx="9875520" cy="800062"/>
          </a:xfrm>
        </p:spPr>
        <p:txBody>
          <a:bodyPr/>
          <a:lstStyle/>
          <a:p>
            <a:r>
              <a:rPr lang="en-US" dirty="0"/>
              <a:t>Number representation</a:t>
            </a:r>
          </a:p>
        </p:txBody>
      </p:sp>
      <p:sp>
        <p:nvSpPr>
          <p:cNvPr id="6" name="Text Placeholder 5">
            <a:extLst>
              <a:ext uri="{FF2B5EF4-FFF2-40B4-BE49-F238E27FC236}">
                <a16:creationId xmlns:a16="http://schemas.microsoft.com/office/drawing/2014/main" id="{7B28D334-4078-7F1F-3201-468ADDF79EBC}"/>
              </a:ext>
            </a:extLst>
          </p:cNvPr>
          <p:cNvSpPr>
            <a:spLocks noGrp="1"/>
          </p:cNvSpPr>
          <p:nvPr>
            <p:ph type="body" idx="1"/>
          </p:nvPr>
        </p:nvSpPr>
        <p:spPr>
          <a:xfrm>
            <a:off x="1143000" y="1741452"/>
            <a:ext cx="3328332" cy="777240"/>
          </a:xfrm>
        </p:spPr>
        <p:txBody>
          <a:bodyPr/>
          <a:lstStyle/>
          <a:p>
            <a:r>
              <a:rPr lang="en-US" dirty="0"/>
              <a:t>Base 10</a:t>
            </a:r>
          </a:p>
        </p:txBody>
      </p:sp>
      <p:sp>
        <p:nvSpPr>
          <p:cNvPr id="11" name="Content Placeholder 6">
            <a:extLst>
              <a:ext uri="{FF2B5EF4-FFF2-40B4-BE49-F238E27FC236}">
                <a16:creationId xmlns:a16="http://schemas.microsoft.com/office/drawing/2014/main" id="{DB86463A-B3B2-D043-7D41-E1CD6C371582}"/>
              </a:ext>
            </a:extLst>
          </p:cNvPr>
          <p:cNvSpPr txBox="1">
            <a:spLocks/>
          </p:cNvSpPr>
          <p:nvPr/>
        </p:nvSpPr>
        <p:spPr>
          <a:xfrm>
            <a:off x="1143000" y="2613824"/>
            <a:ext cx="3328332" cy="338328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r>
              <a:rPr lang="en-US" sz="3200" dirty="0"/>
              <a:t>(10 fingers)</a:t>
            </a:r>
          </a:p>
          <a:p>
            <a:r>
              <a:rPr lang="en-US" sz="2400" dirty="0">
                <a:latin typeface="Cascadia Code" panose="020B0609020000020004" pitchFamily="49" charset="0"/>
                <a:ea typeface="Cascadia Code" panose="020B0609020000020004" pitchFamily="49" charset="0"/>
                <a:cs typeface="Cascadia Code" panose="020B0609020000020004" pitchFamily="49" charset="0"/>
              </a:rPr>
              <a:t>234</a:t>
            </a:r>
          </a:p>
          <a:p>
            <a:r>
              <a:rPr lang="en-US" sz="2400" dirty="0">
                <a:latin typeface="Cascadia Code" panose="020B0609020000020004" pitchFamily="49" charset="0"/>
                <a:ea typeface="Cascadia Code" panose="020B0609020000020004" pitchFamily="49" charset="0"/>
                <a:cs typeface="Cascadia Code" panose="020B0609020000020004" pitchFamily="49" charset="0"/>
              </a:rPr>
              <a:t>2x100 + 3x10 + 4x1</a:t>
            </a:r>
          </a:p>
          <a:p>
            <a:r>
              <a:rPr lang="en-US" sz="2400" dirty="0">
                <a:latin typeface="Cascadia Code" panose="020B0609020000020004" pitchFamily="49" charset="0"/>
                <a:ea typeface="Cascadia Code" panose="020B0609020000020004" pitchFamily="49" charset="0"/>
                <a:cs typeface="Cascadia Code" panose="020B0609020000020004" pitchFamily="49" charset="0"/>
              </a:rPr>
              <a:t>2x10</a:t>
            </a:r>
            <a:r>
              <a:rPr lang="en-US" sz="2400" baseline="30000" dirty="0">
                <a:latin typeface="Cascadia Code" panose="020B0609020000020004" pitchFamily="49" charset="0"/>
                <a:ea typeface="Cascadia Code" panose="020B0609020000020004" pitchFamily="49" charset="0"/>
                <a:cs typeface="Cascadia Code" panose="020B0609020000020004" pitchFamily="49" charset="0"/>
              </a:rPr>
              <a:t>2</a:t>
            </a:r>
            <a:r>
              <a:rPr lang="en-US" sz="2400" dirty="0">
                <a:latin typeface="Cascadia Code" panose="020B0609020000020004" pitchFamily="49" charset="0"/>
                <a:ea typeface="Cascadia Code" panose="020B0609020000020004" pitchFamily="49" charset="0"/>
                <a:cs typeface="Cascadia Code" panose="020B0609020000020004" pitchFamily="49" charset="0"/>
              </a:rPr>
              <a:t> + 3x10</a:t>
            </a:r>
            <a:r>
              <a:rPr lang="en-US" sz="2400" baseline="30000" dirty="0">
                <a:latin typeface="Cascadia Code" panose="020B0609020000020004" pitchFamily="49" charset="0"/>
                <a:ea typeface="Cascadia Code" panose="020B0609020000020004" pitchFamily="49" charset="0"/>
                <a:cs typeface="Cascadia Code" panose="020B0609020000020004" pitchFamily="49" charset="0"/>
              </a:rPr>
              <a:t>1</a:t>
            </a:r>
            <a:r>
              <a:rPr lang="en-US" sz="2400" dirty="0">
                <a:latin typeface="Cascadia Code" panose="020B0609020000020004" pitchFamily="49" charset="0"/>
                <a:ea typeface="Cascadia Code" panose="020B0609020000020004" pitchFamily="49" charset="0"/>
                <a:cs typeface="Cascadia Code" panose="020B0609020000020004" pitchFamily="49" charset="0"/>
              </a:rPr>
              <a:t> + 4x10</a:t>
            </a:r>
            <a:r>
              <a:rPr lang="en-US" sz="2400" baseline="300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10" name="Text Placeholder 5">
            <a:extLst>
              <a:ext uri="{FF2B5EF4-FFF2-40B4-BE49-F238E27FC236}">
                <a16:creationId xmlns:a16="http://schemas.microsoft.com/office/drawing/2014/main" id="{36CBDF39-0F07-F02E-1AED-E70AE8054446}"/>
              </a:ext>
            </a:extLst>
          </p:cNvPr>
          <p:cNvSpPr txBox="1">
            <a:spLocks/>
          </p:cNvSpPr>
          <p:nvPr/>
        </p:nvSpPr>
        <p:spPr>
          <a:xfrm>
            <a:off x="4527266" y="1741452"/>
            <a:ext cx="3328332" cy="777240"/>
          </a:xfrm>
          <a:prstGeom prst="rect">
            <a:avLst/>
          </a:prstGeom>
        </p:spPr>
        <p:txBody>
          <a:bodyPr vert="horz" lIns="91440" tIns="45720" rIns="91440" bIns="45720" rtlCol="0" anchor="ctr">
            <a:normAutofit/>
          </a:bodyPr>
          <a:lstStyle>
            <a:lvl1pPr marL="0" indent="0" algn="l" defTabSz="914400" rtl="0" eaLnBrk="1" latinLnBrk="0" hangingPunct="1">
              <a:lnSpc>
                <a:spcPct val="90000"/>
              </a:lnSpc>
              <a:spcBef>
                <a:spcPts val="0"/>
              </a:spcBef>
              <a:buClr>
                <a:schemeClr val="tx1"/>
              </a:buClr>
              <a:buSzPct val="80000"/>
              <a:buFont typeface="Corbel"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200"/>
              </a:spcBef>
              <a:spcAft>
                <a:spcPts val="400"/>
              </a:spcAft>
              <a:buClr>
                <a:schemeClr val="tx1"/>
              </a:buClr>
              <a:buSzPct val="80000"/>
              <a:buFont typeface="Corbel"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9pPr>
          </a:lstStyle>
          <a:p>
            <a:r>
              <a:rPr lang="en-US" dirty="0"/>
              <a:t>Base 2</a:t>
            </a:r>
          </a:p>
        </p:txBody>
      </p:sp>
      <p:sp>
        <p:nvSpPr>
          <p:cNvPr id="7" name="Content Placeholder 6">
            <a:extLst>
              <a:ext uri="{FF2B5EF4-FFF2-40B4-BE49-F238E27FC236}">
                <a16:creationId xmlns:a16="http://schemas.microsoft.com/office/drawing/2014/main" id="{61F169EF-09E2-524B-5473-4D4D11C4AC3D}"/>
              </a:ext>
            </a:extLst>
          </p:cNvPr>
          <p:cNvSpPr>
            <a:spLocks noGrp="1"/>
          </p:cNvSpPr>
          <p:nvPr>
            <p:ph sz="half" idx="2"/>
          </p:nvPr>
        </p:nvSpPr>
        <p:spPr>
          <a:xfrm>
            <a:off x="4527266" y="2518692"/>
            <a:ext cx="3517776" cy="3383280"/>
          </a:xfrm>
        </p:spPr>
        <p:txBody>
          <a:bodyPr>
            <a:normAutofit/>
          </a:bodyPr>
          <a:lstStyle/>
          <a:p>
            <a:r>
              <a:rPr lang="en-US" sz="3200" dirty="0"/>
              <a:t>(binary/digital)</a:t>
            </a:r>
          </a:p>
          <a:p>
            <a:r>
              <a:rPr lang="en-US" sz="2400" dirty="0">
                <a:latin typeface="Cascadia Code" panose="020B0609020000020004" pitchFamily="49" charset="0"/>
                <a:ea typeface="Cascadia Code" panose="020B0609020000020004" pitchFamily="49" charset="0"/>
                <a:cs typeface="Cascadia Code" panose="020B0609020000020004" pitchFamily="49" charset="0"/>
              </a:rPr>
              <a:t>234 = 0b11101010</a:t>
            </a:r>
          </a:p>
          <a:p>
            <a:r>
              <a:rPr lang="en-US" sz="2400" dirty="0">
                <a:latin typeface="Cascadia Code" panose="020B0609020000020004" pitchFamily="49" charset="0"/>
                <a:ea typeface="Cascadia Code" panose="020B0609020000020004" pitchFamily="49" charset="0"/>
                <a:cs typeface="Cascadia Code" panose="020B0609020000020004" pitchFamily="49" charset="0"/>
              </a:rPr>
              <a:t>1x2</a:t>
            </a:r>
            <a:r>
              <a:rPr lang="en-US" sz="2400" baseline="30000" dirty="0">
                <a:latin typeface="Cascadia Code" panose="020B0609020000020004" pitchFamily="49" charset="0"/>
                <a:ea typeface="Cascadia Code" panose="020B0609020000020004" pitchFamily="49" charset="0"/>
                <a:cs typeface="Cascadia Code" panose="020B0609020000020004" pitchFamily="49" charset="0"/>
              </a:rPr>
              <a:t>7</a:t>
            </a:r>
            <a:r>
              <a:rPr lang="en-US" sz="2400" dirty="0">
                <a:latin typeface="Cascadia Code" panose="020B0609020000020004" pitchFamily="49" charset="0"/>
                <a:ea typeface="Cascadia Code" panose="020B0609020000020004" pitchFamily="49" charset="0"/>
                <a:cs typeface="Cascadia Code" panose="020B0609020000020004" pitchFamily="49" charset="0"/>
              </a:rPr>
              <a:t> + 1x2</a:t>
            </a:r>
            <a:r>
              <a:rPr lang="en-US" sz="2400" baseline="30000" dirty="0">
                <a:latin typeface="Cascadia Code" panose="020B0609020000020004" pitchFamily="49" charset="0"/>
                <a:ea typeface="Cascadia Code" panose="020B0609020000020004" pitchFamily="49" charset="0"/>
                <a:cs typeface="Cascadia Code" panose="020B0609020000020004" pitchFamily="49" charset="0"/>
              </a:rPr>
              <a:t>6</a:t>
            </a:r>
            <a:r>
              <a:rPr lang="en-US" sz="2400" dirty="0">
                <a:latin typeface="Cascadia Code" panose="020B0609020000020004" pitchFamily="49" charset="0"/>
                <a:ea typeface="Cascadia Code" panose="020B0609020000020004" pitchFamily="49" charset="0"/>
                <a:cs typeface="Cascadia Code" panose="020B0609020000020004" pitchFamily="49" charset="0"/>
              </a:rPr>
              <a:t> + 1x2</a:t>
            </a:r>
            <a:r>
              <a:rPr lang="en-US" sz="2400" baseline="30000" dirty="0">
                <a:latin typeface="Cascadia Code" panose="020B0609020000020004" pitchFamily="49" charset="0"/>
                <a:ea typeface="Cascadia Code" panose="020B0609020000020004" pitchFamily="49" charset="0"/>
                <a:cs typeface="Cascadia Code" panose="020B0609020000020004" pitchFamily="49" charset="0"/>
              </a:rPr>
              <a:t>5</a:t>
            </a:r>
            <a:r>
              <a:rPr lang="en-US" sz="2400" dirty="0">
                <a:latin typeface="Cascadia Code" panose="020B0609020000020004" pitchFamily="49" charset="0"/>
                <a:ea typeface="Cascadia Code" panose="020B0609020000020004" pitchFamily="49" charset="0"/>
                <a:cs typeface="Cascadia Code" panose="020B0609020000020004" pitchFamily="49" charset="0"/>
              </a:rPr>
              <a:t> + 0x2</a:t>
            </a:r>
            <a:r>
              <a:rPr lang="en-US" sz="2400" baseline="30000" dirty="0">
                <a:latin typeface="Cascadia Code" panose="020B0609020000020004" pitchFamily="49" charset="0"/>
                <a:ea typeface="Cascadia Code" panose="020B0609020000020004" pitchFamily="49" charset="0"/>
                <a:cs typeface="Cascadia Code" panose="020B0609020000020004" pitchFamily="49" charset="0"/>
              </a:rPr>
              <a:t>4 </a:t>
            </a:r>
            <a:r>
              <a:rPr lang="en-US" sz="2400" dirty="0">
                <a:latin typeface="Cascadia Code" panose="020B0609020000020004" pitchFamily="49" charset="0"/>
                <a:ea typeface="Cascadia Code" panose="020B0609020000020004" pitchFamily="49" charset="0"/>
                <a:cs typeface="Cascadia Code" panose="020B0609020000020004" pitchFamily="49" charset="0"/>
              </a:rPr>
              <a:t>1x2</a:t>
            </a:r>
            <a:r>
              <a:rPr lang="en-US" sz="2400" baseline="30000" dirty="0">
                <a:latin typeface="Cascadia Code" panose="020B0609020000020004" pitchFamily="49" charset="0"/>
                <a:ea typeface="Cascadia Code" panose="020B0609020000020004" pitchFamily="49" charset="0"/>
                <a:cs typeface="Cascadia Code" panose="020B0609020000020004" pitchFamily="49" charset="0"/>
              </a:rPr>
              <a:t>3</a:t>
            </a:r>
            <a:r>
              <a:rPr lang="en-US" sz="2400" dirty="0">
                <a:latin typeface="Cascadia Code" panose="020B0609020000020004" pitchFamily="49" charset="0"/>
                <a:ea typeface="Cascadia Code" panose="020B0609020000020004" pitchFamily="49" charset="0"/>
                <a:cs typeface="Cascadia Code" panose="020B0609020000020004" pitchFamily="49" charset="0"/>
              </a:rPr>
              <a:t> + 0x2</a:t>
            </a:r>
            <a:r>
              <a:rPr lang="en-US" sz="2400" baseline="30000" dirty="0">
                <a:latin typeface="Cascadia Code" panose="020B0609020000020004" pitchFamily="49" charset="0"/>
                <a:ea typeface="Cascadia Code" panose="020B0609020000020004" pitchFamily="49" charset="0"/>
                <a:cs typeface="Cascadia Code" panose="020B0609020000020004" pitchFamily="49" charset="0"/>
              </a:rPr>
              <a:t>2  </a:t>
            </a:r>
            <a:r>
              <a:rPr lang="en-US" sz="2400" dirty="0">
                <a:latin typeface="Cascadia Code" panose="020B0609020000020004" pitchFamily="49" charset="0"/>
                <a:ea typeface="Cascadia Code" panose="020B0609020000020004" pitchFamily="49" charset="0"/>
                <a:cs typeface="Cascadia Code" panose="020B0609020000020004" pitchFamily="49" charset="0"/>
              </a:rPr>
              <a:t>+1x2</a:t>
            </a:r>
            <a:r>
              <a:rPr lang="en-US" sz="2400" baseline="30000" dirty="0">
                <a:latin typeface="Cascadia Code" panose="020B0609020000020004" pitchFamily="49" charset="0"/>
                <a:ea typeface="Cascadia Code" panose="020B0609020000020004" pitchFamily="49" charset="0"/>
                <a:cs typeface="Cascadia Code" panose="020B0609020000020004" pitchFamily="49" charset="0"/>
              </a:rPr>
              <a:t>1</a:t>
            </a:r>
            <a:r>
              <a:rPr lang="en-US" sz="2400" dirty="0">
                <a:latin typeface="Cascadia Code" panose="020B0609020000020004" pitchFamily="49" charset="0"/>
                <a:ea typeface="Cascadia Code" panose="020B0609020000020004" pitchFamily="49" charset="0"/>
                <a:cs typeface="Cascadia Code" panose="020B0609020000020004" pitchFamily="49" charset="0"/>
              </a:rPr>
              <a:t> + 0x2</a:t>
            </a:r>
            <a:r>
              <a:rPr lang="en-US" sz="2400" baseline="300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14" name="TextBox 13">
            <a:extLst>
              <a:ext uri="{FF2B5EF4-FFF2-40B4-BE49-F238E27FC236}">
                <a16:creationId xmlns:a16="http://schemas.microsoft.com/office/drawing/2014/main" id="{FC2C3E36-4957-1234-835E-EAC32F807E48}"/>
              </a:ext>
            </a:extLst>
          </p:cNvPr>
          <p:cNvSpPr txBox="1"/>
          <p:nvPr/>
        </p:nvSpPr>
        <p:spPr>
          <a:xfrm>
            <a:off x="4577589" y="5056834"/>
            <a:ext cx="3495420" cy="1200329"/>
          </a:xfrm>
          <a:prstGeom prst="rect">
            <a:avLst/>
          </a:prstGeom>
          <a:solidFill>
            <a:schemeClr val="accent2">
              <a:lumMod val="20000"/>
              <a:lumOff val="80000"/>
            </a:schemeClr>
          </a:solidFill>
        </p:spPr>
        <p:txBody>
          <a:bodyPr wrap="square" rtlCol="0">
            <a:spAutoFit/>
          </a:bodyPr>
          <a:lstStyle/>
          <a:p>
            <a:r>
              <a:rPr lang="en-US" sz="2400" b="1" dirty="0"/>
              <a:t>3 digits in base 10, 8 digits in base 2, 2 digits in base 16</a:t>
            </a:r>
          </a:p>
        </p:txBody>
      </p:sp>
      <p:sp>
        <p:nvSpPr>
          <p:cNvPr id="4" name="Footer Placeholder 3">
            <a:extLst>
              <a:ext uri="{FF2B5EF4-FFF2-40B4-BE49-F238E27FC236}">
                <a16:creationId xmlns:a16="http://schemas.microsoft.com/office/drawing/2014/main" id="{A98AB158-480E-1597-9E82-7399F84E653F}"/>
              </a:ext>
            </a:extLst>
          </p:cNvPr>
          <p:cNvSpPr>
            <a:spLocks noGrp="1"/>
          </p:cNvSpPr>
          <p:nvPr>
            <p:ph type="ftr" sz="quarter" idx="11"/>
          </p:nvPr>
        </p:nvSpPr>
        <p:spPr/>
        <p:txBody>
          <a:bodyPr/>
          <a:lstStyle/>
          <a:p>
            <a:r>
              <a:rPr lang="en-US"/>
              <a:t>CSE 374 SP26  Lecture C Memory Details, Professor Hazen</a:t>
            </a:r>
          </a:p>
        </p:txBody>
      </p:sp>
      <p:sp>
        <p:nvSpPr>
          <p:cNvPr id="12" name="Text Placeholder 5">
            <a:extLst>
              <a:ext uri="{FF2B5EF4-FFF2-40B4-BE49-F238E27FC236}">
                <a16:creationId xmlns:a16="http://schemas.microsoft.com/office/drawing/2014/main" id="{B089A2E8-038F-C731-8B39-986F6E6B3F68}"/>
              </a:ext>
            </a:extLst>
          </p:cNvPr>
          <p:cNvSpPr txBox="1">
            <a:spLocks/>
          </p:cNvSpPr>
          <p:nvPr/>
        </p:nvSpPr>
        <p:spPr>
          <a:xfrm>
            <a:off x="8251279" y="1744388"/>
            <a:ext cx="3328332" cy="777240"/>
          </a:xfrm>
          <a:prstGeom prst="rect">
            <a:avLst/>
          </a:prstGeom>
        </p:spPr>
        <p:txBody>
          <a:bodyPr vert="horz" lIns="91440" tIns="45720" rIns="91440" bIns="45720" rtlCol="0" anchor="ctr">
            <a:normAutofit/>
          </a:bodyPr>
          <a:lstStyle>
            <a:lvl1pPr marL="0" indent="0" algn="l" defTabSz="914400" rtl="0" eaLnBrk="1" latinLnBrk="0" hangingPunct="1">
              <a:lnSpc>
                <a:spcPct val="90000"/>
              </a:lnSpc>
              <a:spcBef>
                <a:spcPts val="0"/>
              </a:spcBef>
              <a:buClr>
                <a:schemeClr val="tx1"/>
              </a:buClr>
              <a:buSzPct val="80000"/>
              <a:buFont typeface="Corbel"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200"/>
              </a:spcBef>
              <a:spcAft>
                <a:spcPts val="400"/>
              </a:spcAft>
              <a:buClr>
                <a:schemeClr val="tx1"/>
              </a:buClr>
              <a:buSzPct val="80000"/>
              <a:buFont typeface="Corbel"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9pPr>
          </a:lstStyle>
          <a:p>
            <a:r>
              <a:rPr lang="en-US" dirty="0"/>
              <a:t>Base 16</a:t>
            </a:r>
          </a:p>
        </p:txBody>
      </p:sp>
      <p:sp>
        <p:nvSpPr>
          <p:cNvPr id="13" name="Content Placeholder 6">
            <a:extLst>
              <a:ext uri="{FF2B5EF4-FFF2-40B4-BE49-F238E27FC236}">
                <a16:creationId xmlns:a16="http://schemas.microsoft.com/office/drawing/2014/main" id="{BFF6DDB5-798E-03B8-99BA-4164E610E618}"/>
              </a:ext>
            </a:extLst>
          </p:cNvPr>
          <p:cNvSpPr txBox="1">
            <a:spLocks/>
          </p:cNvSpPr>
          <p:nvPr/>
        </p:nvSpPr>
        <p:spPr>
          <a:xfrm>
            <a:off x="8251279" y="2518692"/>
            <a:ext cx="3328332" cy="338328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r>
              <a:rPr lang="en-US" sz="3200" dirty="0"/>
              <a:t>(hexadecimal)</a:t>
            </a:r>
          </a:p>
          <a:p>
            <a:r>
              <a:rPr lang="en-US" sz="2400" dirty="0">
                <a:latin typeface="Cascadia Code" panose="020B0609020000020004" pitchFamily="49" charset="0"/>
                <a:ea typeface="Cascadia Code" panose="020B0609020000020004" pitchFamily="49" charset="0"/>
                <a:cs typeface="Cascadia Code" panose="020B0609020000020004" pitchFamily="49" charset="0"/>
              </a:rPr>
              <a:t>234 = 0xEA</a:t>
            </a:r>
          </a:p>
          <a:p>
            <a:r>
              <a:rPr lang="en-US" sz="2400" dirty="0">
                <a:latin typeface="Cascadia Code" panose="020B0609020000020004" pitchFamily="49" charset="0"/>
                <a:ea typeface="Cascadia Code" panose="020B0609020000020004" pitchFamily="49" charset="0"/>
                <a:cs typeface="Cascadia Code" panose="020B0609020000020004" pitchFamily="49" charset="0"/>
              </a:rPr>
              <a:t>14x16</a:t>
            </a:r>
            <a:r>
              <a:rPr lang="en-US" sz="2400" baseline="30000" dirty="0">
                <a:latin typeface="Cascadia Code" panose="020B0609020000020004" pitchFamily="49" charset="0"/>
                <a:ea typeface="Cascadia Code" panose="020B0609020000020004" pitchFamily="49" charset="0"/>
                <a:cs typeface="Cascadia Code" panose="020B0609020000020004" pitchFamily="49" charset="0"/>
              </a:rPr>
              <a:t>1</a:t>
            </a:r>
            <a:r>
              <a:rPr lang="en-US" sz="2400" dirty="0">
                <a:latin typeface="Cascadia Code" panose="020B0609020000020004" pitchFamily="49" charset="0"/>
                <a:ea typeface="Cascadia Code" panose="020B0609020000020004" pitchFamily="49" charset="0"/>
                <a:cs typeface="Cascadia Code" panose="020B0609020000020004" pitchFamily="49" charset="0"/>
              </a:rPr>
              <a:t> + 10x16</a:t>
            </a:r>
            <a:r>
              <a:rPr lang="en-US" sz="3200" baseline="30000" dirty="0"/>
              <a:t>0</a:t>
            </a:r>
          </a:p>
          <a:p>
            <a:r>
              <a:rPr lang="en-US" sz="3200" dirty="0"/>
              <a:t>Need 16 digits, so use [0-9A-F]</a:t>
            </a:r>
          </a:p>
        </p:txBody>
      </p:sp>
      <p:sp>
        <p:nvSpPr>
          <p:cNvPr id="5" name="Slide Number Placeholder 4">
            <a:extLst>
              <a:ext uri="{FF2B5EF4-FFF2-40B4-BE49-F238E27FC236}">
                <a16:creationId xmlns:a16="http://schemas.microsoft.com/office/drawing/2014/main" id="{7987F5ED-2C05-7E94-B74B-AE292E27CD7D}"/>
              </a:ext>
            </a:extLst>
          </p:cNvPr>
          <p:cNvSpPr>
            <a:spLocks noGrp="1"/>
          </p:cNvSpPr>
          <p:nvPr>
            <p:ph type="sldNum" sz="quarter" idx="12"/>
          </p:nvPr>
        </p:nvSpPr>
        <p:spPr/>
        <p:txBody>
          <a:bodyPr/>
          <a:lstStyle/>
          <a:p>
            <a:fld id="{4FAB73BC-B049-4115-A692-8D63A059BFB8}" type="slidenum">
              <a:rPr lang="en-US" smtClean="0"/>
              <a:t>6</a:t>
            </a:fld>
            <a:endParaRPr lang="en-US"/>
          </a:p>
        </p:txBody>
      </p:sp>
    </p:spTree>
    <p:extLst>
      <p:ext uri="{BB962C8B-B14F-4D97-AF65-F5344CB8AC3E}">
        <p14:creationId xmlns:p14="http://schemas.microsoft.com/office/powerpoint/2010/main" val="2653810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85A313-8CBE-50CA-7183-660D3256F089}"/>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86E8BCE9-2498-F160-22C5-A765D8A2BF02}"/>
              </a:ext>
            </a:extLst>
          </p:cNvPr>
          <p:cNvSpPr>
            <a:spLocks noGrp="1"/>
          </p:cNvSpPr>
          <p:nvPr>
            <p:ph type="title"/>
          </p:nvPr>
        </p:nvSpPr>
        <p:spPr>
          <a:xfrm>
            <a:off x="1143000" y="609600"/>
            <a:ext cx="9875520" cy="975919"/>
          </a:xfrm>
        </p:spPr>
        <p:txBody>
          <a:bodyPr/>
          <a:lstStyle/>
          <a:p>
            <a:r>
              <a:rPr lang="en-US" dirty="0"/>
              <a:t>Integer representation</a:t>
            </a:r>
          </a:p>
        </p:txBody>
      </p:sp>
      <p:sp>
        <p:nvSpPr>
          <p:cNvPr id="74" name="Content Placeholder 73">
            <a:extLst>
              <a:ext uri="{FF2B5EF4-FFF2-40B4-BE49-F238E27FC236}">
                <a16:creationId xmlns:a16="http://schemas.microsoft.com/office/drawing/2014/main" id="{2D99CBD9-4B46-1AC9-8C60-F5317AB86C5C}"/>
              </a:ext>
            </a:extLst>
          </p:cNvPr>
          <p:cNvSpPr>
            <a:spLocks noGrp="1"/>
          </p:cNvSpPr>
          <p:nvPr>
            <p:ph idx="1"/>
          </p:nvPr>
        </p:nvSpPr>
        <p:spPr>
          <a:xfrm>
            <a:off x="1143000" y="3120706"/>
            <a:ext cx="9872871" cy="3103122"/>
          </a:xfrm>
        </p:spPr>
        <p:txBody>
          <a:bodyPr>
            <a:normAutofit fontScale="92500" lnSpcReduction="10000"/>
          </a:bodyPr>
          <a:lstStyle/>
          <a:p>
            <a:pPr fontAlgn="base"/>
            <a:r>
              <a:rPr lang="en-US" sz="2400" dirty="0"/>
              <a:t>Hardware (and C) support two different kinds of integers</a:t>
            </a:r>
          </a:p>
          <a:p>
            <a:pPr lvl="1" fontAlgn="base"/>
            <a:r>
              <a:rPr lang="en-US" dirty="0"/>
              <a:t>Unsigned (only non-negatives)</a:t>
            </a:r>
          </a:p>
          <a:p>
            <a:pPr lvl="1" fontAlgn="base"/>
            <a:r>
              <a:rPr lang="en-US" dirty="0"/>
              <a:t>Signed (both negative and non-</a:t>
            </a:r>
            <a:r>
              <a:rPr lang="en-US" dirty="0" err="1"/>
              <a:t>negatiave</a:t>
            </a:r>
            <a:r>
              <a:rPr lang="en-US" dirty="0"/>
              <a:t>)</a:t>
            </a:r>
          </a:p>
          <a:p>
            <a:pPr fontAlgn="base"/>
            <a:r>
              <a:rPr lang="en-US" dirty="0"/>
              <a:t>There are only 2W distinct bit patterns, for W bits, so</a:t>
            </a:r>
          </a:p>
          <a:p>
            <a:pPr lvl="1" fontAlgn="base"/>
            <a:r>
              <a:rPr lang="en-US" dirty="0"/>
              <a:t>Can not represent all numbers</a:t>
            </a:r>
          </a:p>
          <a:p>
            <a:pPr lvl="1" fontAlgn="base"/>
            <a:r>
              <a:rPr lang="en-US" dirty="0"/>
              <a:t>Unsigned = </a:t>
            </a:r>
            <a:r>
              <a:rPr lang="en-US" dirty="0">
                <a:latin typeface="Cascadia Code" panose="020B0609020000020004" pitchFamily="49" charset="0"/>
                <a:ea typeface="Cascadia Code" panose="020B0609020000020004" pitchFamily="49" charset="0"/>
                <a:cs typeface="Cascadia Code" panose="020B0609020000020004" pitchFamily="49" charset="0"/>
              </a:rPr>
              <a:t>0… 2</a:t>
            </a:r>
            <a:r>
              <a:rPr lang="en-US" baseline="30000" dirty="0">
                <a:latin typeface="Cascadia Code" panose="020B0609020000020004" pitchFamily="49" charset="0"/>
                <a:ea typeface="Cascadia Code" panose="020B0609020000020004" pitchFamily="49" charset="0"/>
                <a:cs typeface="Cascadia Code" panose="020B0609020000020004" pitchFamily="49" charset="0"/>
              </a:rPr>
              <a:t>W</a:t>
            </a:r>
            <a:r>
              <a:rPr lang="en-US" dirty="0">
                <a:latin typeface="Cascadia Code" panose="020B0609020000020004" pitchFamily="49" charset="0"/>
                <a:ea typeface="Cascadia Code" panose="020B0609020000020004" pitchFamily="49" charset="0"/>
                <a:cs typeface="Cascadia Code" panose="020B0609020000020004" pitchFamily="49" charset="0"/>
              </a:rPr>
              <a:t>-1</a:t>
            </a:r>
            <a:r>
              <a:rPr lang="en-US" dirty="0"/>
              <a:t> </a:t>
            </a:r>
          </a:p>
          <a:p>
            <a:pPr lvl="1" fontAlgn="base"/>
            <a:r>
              <a:rPr lang="en-US" dirty="0"/>
              <a:t>Signed values = </a:t>
            </a:r>
            <a:r>
              <a:rPr lang="en-US" dirty="0">
                <a:latin typeface="Cascadia Code" panose="020B0609020000020004" pitchFamily="49" charset="0"/>
                <a:ea typeface="Cascadia Code" panose="020B0609020000020004" pitchFamily="49" charset="0"/>
                <a:cs typeface="Cascadia Code" panose="020B0609020000020004" pitchFamily="49" charset="0"/>
              </a:rPr>
              <a:t>-2</a:t>
            </a:r>
            <a:r>
              <a:rPr lang="en-US" baseline="30000" dirty="0">
                <a:latin typeface="Cascadia Code" panose="020B0609020000020004" pitchFamily="49" charset="0"/>
                <a:ea typeface="Cascadia Code" panose="020B0609020000020004" pitchFamily="49" charset="0"/>
                <a:cs typeface="Cascadia Code" panose="020B0609020000020004" pitchFamily="49" charset="0"/>
              </a:rPr>
              <a:t>W-1</a:t>
            </a:r>
            <a:r>
              <a:rPr lang="en-US" dirty="0">
                <a:latin typeface="Cascadia Code" panose="020B0609020000020004" pitchFamily="49" charset="0"/>
                <a:ea typeface="Cascadia Code" panose="020B0609020000020004" pitchFamily="49" charset="0"/>
                <a:cs typeface="Cascadia Code" panose="020B0609020000020004" pitchFamily="49" charset="0"/>
              </a:rPr>
              <a:t>… 2</a:t>
            </a:r>
            <a:r>
              <a:rPr lang="en-US" baseline="30000" dirty="0">
                <a:latin typeface="Cascadia Code" panose="020B0609020000020004" pitchFamily="49" charset="0"/>
                <a:ea typeface="Cascadia Code" panose="020B0609020000020004" pitchFamily="49" charset="0"/>
                <a:cs typeface="Cascadia Code" panose="020B0609020000020004" pitchFamily="49" charset="0"/>
              </a:rPr>
              <a:t>w-1</a:t>
            </a:r>
            <a:r>
              <a:rPr lang="en-US" dirty="0">
                <a:latin typeface="Cascadia Code" panose="020B0609020000020004" pitchFamily="49" charset="0"/>
                <a:ea typeface="Cascadia Code" panose="020B0609020000020004" pitchFamily="49" charset="0"/>
                <a:cs typeface="Cascadia Code" panose="020B0609020000020004" pitchFamily="49" charset="0"/>
              </a:rPr>
              <a:t>-1</a:t>
            </a:r>
          </a:p>
          <a:p>
            <a:pPr fontAlgn="base"/>
            <a:r>
              <a:rPr lang="en-US" dirty="0">
                <a:ea typeface="Cascadia Code" panose="020B0609020000020004" pitchFamily="49" charset="0"/>
                <a:cs typeface="Cascadia Code" panose="020B0609020000020004" pitchFamily="49" charset="0"/>
              </a:rPr>
              <a:t>Left-most == highest-order == most significant</a:t>
            </a:r>
            <a:br>
              <a:rPr lang="en-US" dirty="0">
                <a:ea typeface="Cascadia Code" panose="020B0609020000020004" pitchFamily="49" charset="0"/>
                <a:cs typeface="Cascadia Code" panose="020B0609020000020004" pitchFamily="49" charset="0"/>
              </a:rPr>
            </a:br>
            <a:r>
              <a:rPr lang="en-US" dirty="0">
                <a:ea typeface="Cascadia Code" panose="020B0609020000020004" pitchFamily="49" charset="0"/>
                <a:cs typeface="Cascadia Code" panose="020B0609020000020004" pitchFamily="49" charset="0"/>
              </a:rPr>
              <a:t>Right-most == lowest-order == least </a:t>
            </a:r>
            <a:r>
              <a:rPr lang="en-US" dirty="0" err="1">
                <a:ea typeface="Cascadia Code" panose="020B0609020000020004" pitchFamily="49" charset="0"/>
                <a:cs typeface="Cascadia Code" panose="020B0609020000020004" pitchFamily="49" charset="0"/>
              </a:rPr>
              <a:t>signficant</a:t>
            </a:r>
            <a:endParaRPr lang="en-US" dirty="0">
              <a:ea typeface="Cascadia Code" panose="020B0609020000020004" pitchFamily="49" charset="0"/>
              <a:cs typeface="Cascadia Code" panose="020B0609020000020004" pitchFamily="49" charset="0"/>
            </a:endParaRPr>
          </a:p>
        </p:txBody>
      </p:sp>
      <p:sp>
        <p:nvSpPr>
          <p:cNvPr id="5" name="Footer Placeholder 4">
            <a:extLst>
              <a:ext uri="{FF2B5EF4-FFF2-40B4-BE49-F238E27FC236}">
                <a16:creationId xmlns:a16="http://schemas.microsoft.com/office/drawing/2014/main" id="{F1FCB5F3-05F5-660F-D0AF-695203B8CA4B}"/>
              </a:ext>
            </a:extLst>
          </p:cNvPr>
          <p:cNvSpPr>
            <a:spLocks noGrp="1"/>
          </p:cNvSpPr>
          <p:nvPr>
            <p:ph type="ftr" sz="quarter" idx="11"/>
          </p:nvPr>
        </p:nvSpPr>
        <p:spPr/>
        <p:txBody>
          <a:bodyPr/>
          <a:lstStyle/>
          <a:p>
            <a:r>
              <a:rPr lang="en-US"/>
              <a:t>CSE 374 SP26  Lecture C Memory Details, Professor Hazen</a:t>
            </a:r>
          </a:p>
        </p:txBody>
      </p:sp>
      <p:sp>
        <p:nvSpPr>
          <p:cNvPr id="6" name="Slide Number Placeholder 5">
            <a:extLst>
              <a:ext uri="{FF2B5EF4-FFF2-40B4-BE49-F238E27FC236}">
                <a16:creationId xmlns:a16="http://schemas.microsoft.com/office/drawing/2014/main" id="{91F4529F-25D3-7AC1-6EEB-2A8DBAA1544D}"/>
              </a:ext>
            </a:extLst>
          </p:cNvPr>
          <p:cNvSpPr>
            <a:spLocks noGrp="1"/>
          </p:cNvSpPr>
          <p:nvPr>
            <p:ph type="sldNum" sz="quarter" idx="12"/>
          </p:nvPr>
        </p:nvSpPr>
        <p:spPr/>
        <p:txBody>
          <a:bodyPr/>
          <a:lstStyle/>
          <a:p>
            <a:fld id="{4FAB73BC-B049-4115-A692-8D63A059BFB8}" type="slidenum">
              <a:rPr lang="en-US" smtClean="0"/>
              <a:t>7</a:t>
            </a:fld>
            <a:endParaRPr lang="en-US"/>
          </a:p>
        </p:txBody>
      </p:sp>
      <p:grpSp>
        <p:nvGrpSpPr>
          <p:cNvPr id="2" name="Group 1">
            <a:extLst>
              <a:ext uri="{FF2B5EF4-FFF2-40B4-BE49-F238E27FC236}">
                <a16:creationId xmlns:a16="http://schemas.microsoft.com/office/drawing/2014/main" id="{FFBF5E02-A534-0E26-E0E8-6A694437BDEA}"/>
              </a:ext>
              <a:ext uri="{C183D7F6-B498-43B3-948B-1728B52AA6E4}">
                <adec:decorative xmlns:adec="http://schemas.microsoft.com/office/drawing/2017/decorative" val="1"/>
              </a:ext>
            </a:extLst>
          </p:cNvPr>
          <p:cNvGrpSpPr/>
          <p:nvPr/>
        </p:nvGrpSpPr>
        <p:grpSpPr>
          <a:xfrm>
            <a:off x="259082" y="1967882"/>
            <a:ext cx="11639724" cy="979728"/>
            <a:chOff x="259082" y="1967882"/>
            <a:chExt cx="11639724" cy="979728"/>
          </a:xfrm>
        </p:grpSpPr>
        <p:grpSp>
          <p:nvGrpSpPr>
            <p:cNvPr id="68" name="Group 67">
              <a:extLst>
                <a:ext uri="{FF2B5EF4-FFF2-40B4-BE49-F238E27FC236}">
                  <a16:creationId xmlns:a16="http://schemas.microsoft.com/office/drawing/2014/main" id="{BE4B7F9D-F2F3-EE07-EA0B-2D75262C1A99}"/>
                </a:ext>
              </a:extLst>
            </p:cNvPr>
            <p:cNvGrpSpPr/>
            <p:nvPr/>
          </p:nvGrpSpPr>
          <p:grpSpPr>
            <a:xfrm>
              <a:off x="4596190" y="2360380"/>
              <a:ext cx="7302616" cy="587230"/>
              <a:chOff x="4596190" y="2150655"/>
              <a:chExt cx="7302616" cy="587230"/>
            </a:xfrm>
            <a:solidFill>
              <a:schemeClr val="accent6">
                <a:lumMod val="20000"/>
                <a:lumOff val="80000"/>
              </a:schemeClr>
            </a:solidFill>
          </p:grpSpPr>
          <p:grpSp>
            <p:nvGrpSpPr>
              <p:cNvPr id="17" name="Group 16">
                <a:extLst>
                  <a:ext uri="{FF2B5EF4-FFF2-40B4-BE49-F238E27FC236}">
                    <a16:creationId xmlns:a16="http://schemas.microsoft.com/office/drawing/2014/main" id="{A0904A99-1858-849B-2C49-5634555BF052}"/>
                  </a:ext>
                </a:extLst>
              </p:cNvPr>
              <p:cNvGrpSpPr/>
              <p:nvPr/>
            </p:nvGrpSpPr>
            <p:grpSpPr>
              <a:xfrm>
                <a:off x="8253790" y="2150655"/>
                <a:ext cx="3645016" cy="584777"/>
                <a:chOff x="2206305" y="2055206"/>
                <a:chExt cx="3645016" cy="584777"/>
              </a:xfrm>
              <a:grpFill/>
            </p:grpSpPr>
            <p:sp>
              <p:nvSpPr>
                <p:cNvPr id="18" name="TextBox 17">
                  <a:extLst>
                    <a:ext uri="{FF2B5EF4-FFF2-40B4-BE49-F238E27FC236}">
                      <a16:creationId xmlns:a16="http://schemas.microsoft.com/office/drawing/2014/main" id="{A63F2CCC-785F-02BF-4C92-6823BD114B9C}"/>
                    </a:ext>
                  </a:extLst>
                </p:cNvPr>
                <p:cNvSpPr txBox="1"/>
                <p:nvPr/>
              </p:nvSpPr>
              <p:spPr>
                <a:xfrm>
                  <a:off x="22063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19" name="TextBox 18">
                  <a:extLst>
                    <a:ext uri="{FF2B5EF4-FFF2-40B4-BE49-F238E27FC236}">
                      <a16:creationId xmlns:a16="http://schemas.microsoft.com/office/drawing/2014/main" id="{8A49E3CC-171B-33B3-0B02-951E7C71CC06}"/>
                    </a:ext>
                  </a:extLst>
                </p:cNvPr>
                <p:cNvSpPr txBox="1"/>
                <p:nvPr/>
              </p:nvSpPr>
              <p:spPr>
                <a:xfrm>
                  <a:off x="26635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1</a:t>
                  </a:r>
                </a:p>
              </p:txBody>
            </p:sp>
            <p:sp>
              <p:nvSpPr>
                <p:cNvPr id="20" name="TextBox 19">
                  <a:extLst>
                    <a:ext uri="{FF2B5EF4-FFF2-40B4-BE49-F238E27FC236}">
                      <a16:creationId xmlns:a16="http://schemas.microsoft.com/office/drawing/2014/main" id="{DB2D70D6-5182-2560-5C50-C6CB90679433}"/>
                    </a:ext>
                  </a:extLst>
                </p:cNvPr>
                <p:cNvSpPr txBox="1"/>
                <p:nvPr/>
              </p:nvSpPr>
              <p:spPr>
                <a:xfrm>
                  <a:off x="35779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21" name="TextBox 20">
                  <a:extLst>
                    <a:ext uri="{FF2B5EF4-FFF2-40B4-BE49-F238E27FC236}">
                      <a16:creationId xmlns:a16="http://schemas.microsoft.com/office/drawing/2014/main" id="{CCC58024-732F-DBA8-EEE0-14AF998AFFBE}"/>
                    </a:ext>
                  </a:extLst>
                </p:cNvPr>
                <p:cNvSpPr txBox="1"/>
                <p:nvPr/>
              </p:nvSpPr>
              <p:spPr>
                <a:xfrm>
                  <a:off x="40351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22" name="TextBox 21">
                  <a:extLst>
                    <a:ext uri="{FF2B5EF4-FFF2-40B4-BE49-F238E27FC236}">
                      <a16:creationId xmlns:a16="http://schemas.microsoft.com/office/drawing/2014/main" id="{4B048ED8-38E3-F27E-6242-CE44B6115E26}"/>
                    </a:ext>
                  </a:extLst>
                </p:cNvPr>
                <p:cNvSpPr txBox="1"/>
                <p:nvPr/>
              </p:nvSpPr>
              <p:spPr>
                <a:xfrm>
                  <a:off x="49495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31" name="TextBox 30">
                  <a:extLst>
                    <a:ext uri="{FF2B5EF4-FFF2-40B4-BE49-F238E27FC236}">
                      <a16:creationId xmlns:a16="http://schemas.microsoft.com/office/drawing/2014/main" id="{24A3FDEE-C6CA-4C23-B27E-F1D9B35F1C18}"/>
                    </a:ext>
                  </a:extLst>
                </p:cNvPr>
                <p:cNvSpPr txBox="1"/>
                <p:nvPr/>
              </p:nvSpPr>
              <p:spPr>
                <a:xfrm>
                  <a:off x="44923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32" name="TextBox 31">
                  <a:extLst>
                    <a:ext uri="{FF2B5EF4-FFF2-40B4-BE49-F238E27FC236}">
                      <a16:creationId xmlns:a16="http://schemas.microsoft.com/office/drawing/2014/main" id="{F935726B-C952-E113-8DFE-557DC055DFDD}"/>
                    </a:ext>
                  </a:extLst>
                </p:cNvPr>
                <p:cNvSpPr txBox="1"/>
                <p:nvPr/>
              </p:nvSpPr>
              <p:spPr>
                <a:xfrm>
                  <a:off x="31207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1</a:t>
                  </a:r>
                </a:p>
              </p:txBody>
            </p:sp>
            <p:sp>
              <p:nvSpPr>
                <p:cNvPr id="33" name="TextBox 32">
                  <a:extLst>
                    <a:ext uri="{FF2B5EF4-FFF2-40B4-BE49-F238E27FC236}">
                      <a16:creationId xmlns:a16="http://schemas.microsoft.com/office/drawing/2014/main" id="{F67E4C95-C46C-29BD-20EC-5EEB8F2CF0C2}"/>
                    </a:ext>
                  </a:extLst>
                </p:cNvPr>
                <p:cNvSpPr txBox="1"/>
                <p:nvPr/>
              </p:nvSpPr>
              <p:spPr>
                <a:xfrm>
                  <a:off x="54067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1</a:t>
                  </a:r>
                </a:p>
              </p:txBody>
            </p:sp>
          </p:grpSp>
          <p:grpSp>
            <p:nvGrpSpPr>
              <p:cNvPr id="34" name="Group 33">
                <a:extLst>
                  <a:ext uri="{FF2B5EF4-FFF2-40B4-BE49-F238E27FC236}">
                    <a16:creationId xmlns:a16="http://schemas.microsoft.com/office/drawing/2014/main" id="{0C96945C-A515-6710-4111-6B9582223F4E}"/>
                  </a:ext>
                </a:extLst>
              </p:cNvPr>
              <p:cNvGrpSpPr/>
              <p:nvPr/>
            </p:nvGrpSpPr>
            <p:grpSpPr>
              <a:xfrm>
                <a:off x="4596190" y="2153108"/>
                <a:ext cx="3645016" cy="584777"/>
                <a:chOff x="2206305" y="2055206"/>
                <a:chExt cx="3645016" cy="584777"/>
              </a:xfrm>
              <a:grpFill/>
            </p:grpSpPr>
            <p:sp>
              <p:nvSpPr>
                <p:cNvPr id="35" name="TextBox 34">
                  <a:extLst>
                    <a:ext uri="{FF2B5EF4-FFF2-40B4-BE49-F238E27FC236}">
                      <a16:creationId xmlns:a16="http://schemas.microsoft.com/office/drawing/2014/main" id="{9E193C55-230D-6648-E299-EA0AA79A94EE}"/>
                    </a:ext>
                  </a:extLst>
                </p:cNvPr>
                <p:cNvSpPr txBox="1"/>
                <p:nvPr/>
              </p:nvSpPr>
              <p:spPr>
                <a:xfrm>
                  <a:off x="22063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36" name="TextBox 35">
                  <a:extLst>
                    <a:ext uri="{FF2B5EF4-FFF2-40B4-BE49-F238E27FC236}">
                      <a16:creationId xmlns:a16="http://schemas.microsoft.com/office/drawing/2014/main" id="{8EF4D152-5180-9C08-3051-34CF11F2ADDC}"/>
                    </a:ext>
                  </a:extLst>
                </p:cNvPr>
                <p:cNvSpPr txBox="1"/>
                <p:nvPr/>
              </p:nvSpPr>
              <p:spPr>
                <a:xfrm>
                  <a:off x="26635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37" name="TextBox 36">
                  <a:extLst>
                    <a:ext uri="{FF2B5EF4-FFF2-40B4-BE49-F238E27FC236}">
                      <a16:creationId xmlns:a16="http://schemas.microsoft.com/office/drawing/2014/main" id="{B4973A2C-D7CE-A149-19B2-F5F6387BA74E}"/>
                    </a:ext>
                  </a:extLst>
                </p:cNvPr>
                <p:cNvSpPr txBox="1"/>
                <p:nvPr/>
              </p:nvSpPr>
              <p:spPr>
                <a:xfrm>
                  <a:off x="35779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38" name="TextBox 37">
                  <a:extLst>
                    <a:ext uri="{FF2B5EF4-FFF2-40B4-BE49-F238E27FC236}">
                      <a16:creationId xmlns:a16="http://schemas.microsoft.com/office/drawing/2014/main" id="{26815FFF-C8C1-E51C-7A5A-F357708244C1}"/>
                    </a:ext>
                  </a:extLst>
                </p:cNvPr>
                <p:cNvSpPr txBox="1"/>
                <p:nvPr/>
              </p:nvSpPr>
              <p:spPr>
                <a:xfrm>
                  <a:off x="40351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55" name="TextBox 54">
                  <a:extLst>
                    <a:ext uri="{FF2B5EF4-FFF2-40B4-BE49-F238E27FC236}">
                      <a16:creationId xmlns:a16="http://schemas.microsoft.com/office/drawing/2014/main" id="{664C1D3E-F2C0-E3D6-25D2-554D49DA6D64}"/>
                    </a:ext>
                  </a:extLst>
                </p:cNvPr>
                <p:cNvSpPr txBox="1"/>
                <p:nvPr/>
              </p:nvSpPr>
              <p:spPr>
                <a:xfrm>
                  <a:off x="49495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56" name="TextBox 55">
                  <a:extLst>
                    <a:ext uri="{FF2B5EF4-FFF2-40B4-BE49-F238E27FC236}">
                      <a16:creationId xmlns:a16="http://schemas.microsoft.com/office/drawing/2014/main" id="{BC4E8F14-E8EE-9134-B67F-1AEF0E027BD4}"/>
                    </a:ext>
                  </a:extLst>
                </p:cNvPr>
                <p:cNvSpPr txBox="1"/>
                <p:nvPr/>
              </p:nvSpPr>
              <p:spPr>
                <a:xfrm>
                  <a:off x="44923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57" name="TextBox 56">
                  <a:extLst>
                    <a:ext uri="{FF2B5EF4-FFF2-40B4-BE49-F238E27FC236}">
                      <a16:creationId xmlns:a16="http://schemas.microsoft.com/office/drawing/2014/main" id="{4FD4CF3F-5CC2-560C-D010-5B31FF71E3A7}"/>
                    </a:ext>
                  </a:extLst>
                </p:cNvPr>
                <p:cNvSpPr txBox="1"/>
                <p:nvPr/>
              </p:nvSpPr>
              <p:spPr>
                <a:xfrm>
                  <a:off x="31207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58" name="TextBox 57">
                  <a:extLst>
                    <a:ext uri="{FF2B5EF4-FFF2-40B4-BE49-F238E27FC236}">
                      <a16:creationId xmlns:a16="http://schemas.microsoft.com/office/drawing/2014/main" id="{D9DA9B86-1396-25F2-1F89-131002E0CE30}"/>
                    </a:ext>
                  </a:extLst>
                </p:cNvPr>
                <p:cNvSpPr txBox="1"/>
                <p:nvPr/>
              </p:nvSpPr>
              <p:spPr>
                <a:xfrm>
                  <a:off x="54067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grpSp>
        </p:grpSp>
        <p:grpSp>
          <p:nvGrpSpPr>
            <p:cNvPr id="69" name="Group 68">
              <a:extLst>
                <a:ext uri="{FF2B5EF4-FFF2-40B4-BE49-F238E27FC236}">
                  <a16:creationId xmlns:a16="http://schemas.microsoft.com/office/drawing/2014/main" id="{795E04B9-C8A4-EE58-4CF8-11D674608E07}"/>
                </a:ext>
              </a:extLst>
            </p:cNvPr>
            <p:cNvGrpSpPr/>
            <p:nvPr/>
          </p:nvGrpSpPr>
          <p:grpSpPr>
            <a:xfrm>
              <a:off x="259082" y="1967882"/>
              <a:ext cx="7302616" cy="587230"/>
              <a:chOff x="4596190" y="2150655"/>
              <a:chExt cx="7302616" cy="587230"/>
            </a:xfrm>
            <a:solidFill>
              <a:schemeClr val="accent6">
                <a:lumMod val="20000"/>
                <a:lumOff val="80000"/>
              </a:schemeClr>
            </a:solidFill>
          </p:grpSpPr>
          <p:grpSp>
            <p:nvGrpSpPr>
              <p:cNvPr id="70" name="Group 69">
                <a:extLst>
                  <a:ext uri="{FF2B5EF4-FFF2-40B4-BE49-F238E27FC236}">
                    <a16:creationId xmlns:a16="http://schemas.microsoft.com/office/drawing/2014/main" id="{8A6023AE-7D47-4B40-137F-210589D13366}"/>
                  </a:ext>
                </a:extLst>
              </p:cNvPr>
              <p:cNvGrpSpPr/>
              <p:nvPr/>
            </p:nvGrpSpPr>
            <p:grpSpPr>
              <a:xfrm>
                <a:off x="8253790" y="2150655"/>
                <a:ext cx="3645016" cy="584777"/>
                <a:chOff x="2206305" y="2055206"/>
                <a:chExt cx="3645016" cy="584777"/>
              </a:xfrm>
              <a:grpFill/>
            </p:grpSpPr>
            <p:sp>
              <p:nvSpPr>
                <p:cNvPr id="81" name="TextBox 80">
                  <a:extLst>
                    <a:ext uri="{FF2B5EF4-FFF2-40B4-BE49-F238E27FC236}">
                      <a16:creationId xmlns:a16="http://schemas.microsoft.com/office/drawing/2014/main" id="{05E1B10C-BBF9-4EDC-FCD3-BA6B737B6A57}"/>
                    </a:ext>
                  </a:extLst>
                </p:cNvPr>
                <p:cNvSpPr txBox="1"/>
                <p:nvPr/>
              </p:nvSpPr>
              <p:spPr>
                <a:xfrm>
                  <a:off x="22063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2" name="TextBox 81">
                  <a:extLst>
                    <a:ext uri="{FF2B5EF4-FFF2-40B4-BE49-F238E27FC236}">
                      <a16:creationId xmlns:a16="http://schemas.microsoft.com/office/drawing/2014/main" id="{4D59832D-8A0E-C869-42BF-A0846B9F60A1}"/>
                    </a:ext>
                  </a:extLst>
                </p:cNvPr>
                <p:cNvSpPr txBox="1"/>
                <p:nvPr/>
              </p:nvSpPr>
              <p:spPr>
                <a:xfrm>
                  <a:off x="26635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3" name="TextBox 82">
                  <a:extLst>
                    <a:ext uri="{FF2B5EF4-FFF2-40B4-BE49-F238E27FC236}">
                      <a16:creationId xmlns:a16="http://schemas.microsoft.com/office/drawing/2014/main" id="{6F41575B-715A-E51C-45EA-8BAB27D8D84B}"/>
                    </a:ext>
                  </a:extLst>
                </p:cNvPr>
                <p:cNvSpPr txBox="1"/>
                <p:nvPr/>
              </p:nvSpPr>
              <p:spPr>
                <a:xfrm>
                  <a:off x="35779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4" name="TextBox 83">
                  <a:extLst>
                    <a:ext uri="{FF2B5EF4-FFF2-40B4-BE49-F238E27FC236}">
                      <a16:creationId xmlns:a16="http://schemas.microsoft.com/office/drawing/2014/main" id="{A4B9570F-4D06-D01C-762A-7253E0DFBB31}"/>
                    </a:ext>
                  </a:extLst>
                </p:cNvPr>
                <p:cNvSpPr txBox="1"/>
                <p:nvPr/>
              </p:nvSpPr>
              <p:spPr>
                <a:xfrm>
                  <a:off x="40351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5" name="TextBox 84">
                  <a:extLst>
                    <a:ext uri="{FF2B5EF4-FFF2-40B4-BE49-F238E27FC236}">
                      <a16:creationId xmlns:a16="http://schemas.microsoft.com/office/drawing/2014/main" id="{90302767-896D-A8E6-EC1A-E6D1F584AB2A}"/>
                    </a:ext>
                  </a:extLst>
                </p:cNvPr>
                <p:cNvSpPr txBox="1"/>
                <p:nvPr/>
              </p:nvSpPr>
              <p:spPr>
                <a:xfrm>
                  <a:off x="49495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6" name="TextBox 85">
                  <a:extLst>
                    <a:ext uri="{FF2B5EF4-FFF2-40B4-BE49-F238E27FC236}">
                      <a16:creationId xmlns:a16="http://schemas.microsoft.com/office/drawing/2014/main" id="{0D39F214-6444-B5B8-7E69-01E3567656B2}"/>
                    </a:ext>
                  </a:extLst>
                </p:cNvPr>
                <p:cNvSpPr txBox="1"/>
                <p:nvPr/>
              </p:nvSpPr>
              <p:spPr>
                <a:xfrm>
                  <a:off x="44923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7" name="TextBox 86">
                  <a:extLst>
                    <a:ext uri="{FF2B5EF4-FFF2-40B4-BE49-F238E27FC236}">
                      <a16:creationId xmlns:a16="http://schemas.microsoft.com/office/drawing/2014/main" id="{E367D6E5-F109-2ABF-44CA-22D05141EF2F}"/>
                    </a:ext>
                  </a:extLst>
                </p:cNvPr>
                <p:cNvSpPr txBox="1"/>
                <p:nvPr/>
              </p:nvSpPr>
              <p:spPr>
                <a:xfrm>
                  <a:off x="31207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8" name="TextBox 87">
                  <a:extLst>
                    <a:ext uri="{FF2B5EF4-FFF2-40B4-BE49-F238E27FC236}">
                      <a16:creationId xmlns:a16="http://schemas.microsoft.com/office/drawing/2014/main" id="{B2DD97FA-9EE9-6E24-9688-E46DE0D4760E}"/>
                    </a:ext>
                  </a:extLst>
                </p:cNvPr>
                <p:cNvSpPr txBox="1"/>
                <p:nvPr/>
              </p:nvSpPr>
              <p:spPr>
                <a:xfrm>
                  <a:off x="54067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grpSp>
          <p:grpSp>
            <p:nvGrpSpPr>
              <p:cNvPr id="71" name="Group 70">
                <a:extLst>
                  <a:ext uri="{FF2B5EF4-FFF2-40B4-BE49-F238E27FC236}">
                    <a16:creationId xmlns:a16="http://schemas.microsoft.com/office/drawing/2014/main" id="{15031061-4FF9-029D-424D-EFA9319C5075}"/>
                  </a:ext>
                </a:extLst>
              </p:cNvPr>
              <p:cNvGrpSpPr/>
              <p:nvPr/>
            </p:nvGrpSpPr>
            <p:grpSpPr>
              <a:xfrm>
                <a:off x="4596190" y="2153108"/>
                <a:ext cx="3645016" cy="584777"/>
                <a:chOff x="2206305" y="2055206"/>
                <a:chExt cx="3645016" cy="584777"/>
              </a:xfrm>
              <a:grpFill/>
            </p:grpSpPr>
            <p:sp>
              <p:nvSpPr>
                <p:cNvPr id="72" name="TextBox 71">
                  <a:extLst>
                    <a:ext uri="{FF2B5EF4-FFF2-40B4-BE49-F238E27FC236}">
                      <a16:creationId xmlns:a16="http://schemas.microsoft.com/office/drawing/2014/main" id="{1D4F5D9D-28D1-7FC2-2133-C675D7FC2572}"/>
                    </a:ext>
                  </a:extLst>
                </p:cNvPr>
                <p:cNvSpPr txBox="1"/>
                <p:nvPr/>
              </p:nvSpPr>
              <p:spPr>
                <a:xfrm>
                  <a:off x="22063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73" name="TextBox 72">
                  <a:extLst>
                    <a:ext uri="{FF2B5EF4-FFF2-40B4-BE49-F238E27FC236}">
                      <a16:creationId xmlns:a16="http://schemas.microsoft.com/office/drawing/2014/main" id="{13AEC5B8-2F5C-AEDD-BC22-3682F98D10DB}"/>
                    </a:ext>
                  </a:extLst>
                </p:cNvPr>
                <p:cNvSpPr txBox="1"/>
                <p:nvPr/>
              </p:nvSpPr>
              <p:spPr>
                <a:xfrm>
                  <a:off x="26635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75" name="TextBox 74">
                  <a:extLst>
                    <a:ext uri="{FF2B5EF4-FFF2-40B4-BE49-F238E27FC236}">
                      <a16:creationId xmlns:a16="http://schemas.microsoft.com/office/drawing/2014/main" id="{5B7F1CFD-B65F-ABED-B239-3A2E44300FC4}"/>
                    </a:ext>
                  </a:extLst>
                </p:cNvPr>
                <p:cNvSpPr txBox="1"/>
                <p:nvPr/>
              </p:nvSpPr>
              <p:spPr>
                <a:xfrm>
                  <a:off x="35779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76" name="TextBox 75">
                  <a:extLst>
                    <a:ext uri="{FF2B5EF4-FFF2-40B4-BE49-F238E27FC236}">
                      <a16:creationId xmlns:a16="http://schemas.microsoft.com/office/drawing/2014/main" id="{20622AC2-759F-657E-F718-2A9436AE7A88}"/>
                    </a:ext>
                  </a:extLst>
                </p:cNvPr>
                <p:cNvSpPr txBox="1"/>
                <p:nvPr/>
              </p:nvSpPr>
              <p:spPr>
                <a:xfrm>
                  <a:off x="40351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77" name="TextBox 76">
                  <a:extLst>
                    <a:ext uri="{FF2B5EF4-FFF2-40B4-BE49-F238E27FC236}">
                      <a16:creationId xmlns:a16="http://schemas.microsoft.com/office/drawing/2014/main" id="{B8D5829F-30F6-D843-D5FF-E5A5DD30635E}"/>
                    </a:ext>
                  </a:extLst>
                </p:cNvPr>
                <p:cNvSpPr txBox="1"/>
                <p:nvPr/>
              </p:nvSpPr>
              <p:spPr>
                <a:xfrm>
                  <a:off x="49495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78" name="TextBox 77">
                  <a:extLst>
                    <a:ext uri="{FF2B5EF4-FFF2-40B4-BE49-F238E27FC236}">
                      <a16:creationId xmlns:a16="http://schemas.microsoft.com/office/drawing/2014/main" id="{D0E53118-B64B-AE7C-1207-54249526082E}"/>
                    </a:ext>
                  </a:extLst>
                </p:cNvPr>
                <p:cNvSpPr txBox="1"/>
                <p:nvPr/>
              </p:nvSpPr>
              <p:spPr>
                <a:xfrm>
                  <a:off x="44923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79" name="TextBox 78">
                  <a:extLst>
                    <a:ext uri="{FF2B5EF4-FFF2-40B4-BE49-F238E27FC236}">
                      <a16:creationId xmlns:a16="http://schemas.microsoft.com/office/drawing/2014/main" id="{3CD3DA38-606B-B806-36E4-5C5013AF303F}"/>
                    </a:ext>
                  </a:extLst>
                </p:cNvPr>
                <p:cNvSpPr txBox="1"/>
                <p:nvPr/>
              </p:nvSpPr>
              <p:spPr>
                <a:xfrm>
                  <a:off x="3120705" y="2055208"/>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0" name="TextBox 79">
                  <a:extLst>
                    <a:ext uri="{FF2B5EF4-FFF2-40B4-BE49-F238E27FC236}">
                      <a16:creationId xmlns:a16="http://schemas.microsoft.com/office/drawing/2014/main" id="{A8513EC5-4ACE-1707-67E6-261DA09BE137}"/>
                    </a:ext>
                  </a:extLst>
                </p:cNvPr>
                <p:cNvSpPr txBox="1"/>
                <p:nvPr/>
              </p:nvSpPr>
              <p:spPr>
                <a:xfrm>
                  <a:off x="5406705" y="2055206"/>
                  <a:ext cx="444616" cy="584775"/>
                </a:xfrm>
                <a:prstGeom prst="rect">
                  <a:avLst/>
                </a:prstGeom>
                <a:grp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grpSp>
        </p:grpSp>
      </p:grpSp>
    </p:spTree>
    <p:extLst>
      <p:ext uri="{BB962C8B-B14F-4D97-AF65-F5344CB8AC3E}">
        <p14:creationId xmlns:p14="http://schemas.microsoft.com/office/powerpoint/2010/main" val="14390112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6677F6-DBF4-F816-A855-C2D520777B87}"/>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4C279516-9B8D-3910-C29A-389B8FAB92F2}"/>
              </a:ext>
            </a:extLst>
          </p:cNvPr>
          <p:cNvSpPr>
            <a:spLocks noGrp="1"/>
          </p:cNvSpPr>
          <p:nvPr>
            <p:ph type="title"/>
          </p:nvPr>
        </p:nvSpPr>
        <p:spPr>
          <a:xfrm>
            <a:off x="1143000" y="609600"/>
            <a:ext cx="9875520" cy="975919"/>
          </a:xfrm>
        </p:spPr>
        <p:txBody>
          <a:bodyPr/>
          <a:lstStyle/>
          <a:p>
            <a:r>
              <a:rPr lang="en-US" dirty="0"/>
              <a:t>4 bit examples</a:t>
            </a:r>
          </a:p>
        </p:txBody>
      </p:sp>
      <p:grpSp>
        <p:nvGrpSpPr>
          <p:cNvPr id="2" name="Group 1" descr="bit-wise memory 0000">
            <a:extLst>
              <a:ext uri="{FF2B5EF4-FFF2-40B4-BE49-F238E27FC236}">
                <a16:creationId xmlns:a16="http://schemas.microsoft.com/office/drawing/2014/main" id="{2F8AED78-6B01-68D4-158D-6C301405D5A0}"/>
              </a:ext>
            </a:extLst>
          </p:cNvPr>
          <p:cNvGrpSpPr/>
          <p:nvPr/>
        </p:nvGrpSpPr>
        <p:grpSpPr>
          <a:xfrm>
            <a:off x="1492264" y="1909830"/>
            <a:ext cx="1816216" cy="584775"/>
            <a:chOff x="1207038" y="1876274"/>
            <a:chExt cx="1816216" cy="584775"/>
          </a:xfrm>
        </p:grpSpPr>
        <p:sp>
          <p:nvSpPr>
            <p:cNvPr id="35" name="TextBox 34">
              <a:extLst>
                <a:ext uri="{FF2B5EF4-FFF2-40B4-BE49-F238E27FC236}">
                  <a16:creationId xmlns:a16="http://schemas.microsoft.com/office/drawing/2014/main" id="{0E2EEBD0-E9FA-05AD-C49C-6BCC621433D4}"/>
                </a:ext>
              </a:extLst>
            </p:cNvPr>
            <p:cNvSpPr txBox="1"/>
            <p:nvPr/>
          </p:nvSpPr>
          <p:spPr>
            <a:xfrm>
              <a:off x="12070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36" name="TextBox 35">
              <a:extLst>
                <a:ext uri="{FF2B5EF4-FFF2-40B4-BE49-F238E27FC236}">
                  <a16:creationId xmlns:a16="http://schemas.microsoft.com/office/drawing/2014/main" id="{476C77B5-CD89-6F20-A492-E938EB8D8E41}"/>
                </a:ext>
              </a:extLst>
            </p:cNvPr>
            <p:cNvSpPr txBox="1"/>
            <p:nvPr/>
          </p:nvSpPr>
          <p:spPr>
            <a:xfrm>
              <a:off x="16642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37" name="TextBox 36">
              <a:extLst>
                <a:ext uri="{FF2B5EF4-FFF2-40B4-BE49-F238E27FC236}">
                  <a16:creationId xmlns:a16="http://schemas.microsoft.com/office/drawing/2014/main" id="{D84E9685-57E6-643C-3316-007D1C2C1493}"/>
                </a:ext>
              </a:extLst>
            </p:cNvPr>
            <p:cNvSpPr txBox="1"/>
            <p:nvPr/>
          </p:nvSpPr>
          <p:spPr>
            <a:xfrm>
              <a:off x="25786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57" name="TextBox 56">
              <a:extLst>
                <a:ext uri="{FF2B5EF4-FFF2-40B4-BE49-F238E27FC236}">
                  <a16:creationId xmlns:a16="http://schemas.microsoft.com/office/drawing/2014/main" id="{92EA4D08-5EC3-0722-66A2-CF582FB1B13F}"/>
                </a:ext>
              </a:extLst>
            </p:cNvPr>
            <p:cNvSpPr txBox="1"/>
            <p:nvPr/>
          </p:nvSpPr>
          <p:spPr>
            <a:xfrm>
              <a:off x="21214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grpSp>
      <p:sp>
        <p:nvSpPr>
          <p:cNvPr id="11" name="TextBox 10">
            <a:extLst>
              <a:ext uri="{FF2B5EF4-FFF2-40B4-BE49-F238E27FC236}">
                <a16:creationId xmlns:a16="http://schemas.microsoft.com/office/drawing/2014/main" id="{6DC011BB-CBD4-6569-264D-BE1B198C6DB1}"/>
              </a:ext>
            </a:extLst>
          </p:cNvPr>
          <p:cNvSpPr txBox="1"/>
          <p:nvPr/>
        </p:nvSpPr>
        <p:spPr>
          <a:xfrm>
            <a:off x="3655775" y="1906970"/>
            <a:ext cx="1040235" cy="584775"/>
          </a:xfrm>
          <a:prstGeom prst="rect">
            <a:avLst/>
          </a:prstGeom>
          <a:noFill/>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 0</a:t>
            </a:r>
          </a:p>
        </p:txBody>
      </p:sp>
      <p:grpSp>
        <p:nvGrpSpPr>
          <p:cNvPr id="3" name="Group 2" descr="bit wise memory with 1111">
            <a:extLst>
              <a:ext uri="{FF2B5EF4-FFF2-40B4-BE49-F238E27FC236}">
                <a16:creationId xmlns:a16="http://schemas.microsoft.com/office/drawing/2014/main" id="{1E0A2D47-D8E9-B1F4-F70E-C31516D644B9}"/>
              </a:ext>
            </a:extLst>
          </p:cNvPr>
          <p:cNvGrpSpPr/>
          <p:nvPr/>
        </p:nvGrpSpPr>
        <p:grpSpPr>
          <a:xfrm>
            <a:off x="6644508" y="1906970"/>
            <a:ext cx="1816216" cy="584775"/>
            <a:chOff x="1207038" y="1876274"/>
            <a:chExt cx="1816216" cy="584775"/>
          </a:xfrm>
        </p:grpSpPr>
        <p:sp>
          <p:nvSpPr>
            <p:cNvPr id="4" name="TextBox 3">
              <a:extLst>
                <a:ext uri="{FF2B5EF4-FFF2-40B4-BE49-F238E27FC236}">
                  <a16:creationId xmlns:a16="http://schemas.microsoft.com/office/drawing/2014/main" id="{1288EC85-0922-6E54-4B35-271F16528FFF}"/>
                </a:ext>
              </a:extLst>
            </p:cNvPr>
            <p:cNvSpPr txBox="1"/>
            <p:nvPr/>
          </p:nvSpPr>
          <p:spPr>
            <a:xfrm>
              <a:off x="12070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1</a:t>
              </a:r>
            </a:p>
          </p:txBody>
        </p:sp>
        <p:sp>
          <p:nvSpPr>
            <p:cNvPr id="8" name="TextBox 7">
              <a:extLst>
                <a:ext uri="{FF2B5EF4-FFF2-40B4-BE49-F238E27FC236}">
                  <a16:creationId xmlns:a16="http://schemas.microsoft.com/office/drawing/2014/main" id="{EF6EBCF2-BA11-EDB6-20AF-DB9E5255F2D0}"/>
                </a:ext>
              </a:extLst>
            </p:cNvPr>
            <p:cNvSpPr txBox="1"/>
            <p:nvPr/>
          </p:nvSpPr>
          <p:spPr>
            <a:xfrm>
              <a:off x="16642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1</a:t>
              </a:r>
            </a:p>
          </p:txBody>
        </p:sp>
        <p:sp>
          <p:nvSpPr>
            <p:cNvPr id="9" name="TextBox 8">
              <a:extLst>
                <a:ext uri="{FF2B5EF4-FFF2-40B4-BE49-F238E27FC236}">
                  <a16:creationId xmlns:a16="http://schemas.microsoft.com/office/drawing/2014/main" id="{597F7ACB-2F08-10CA-8330-65D47ED687B2}"/>
                </a:ext>
              </a:extLst>
            </p:cNvPr>
            <p:cNvSpPr txBox="1"/>
            <p:nvPr/>
          </p:nvSpPr>
          <p:spPr>
            <a:xfrm>
              <a:off x="25786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1</a:t>
              </a:r>
            </a:p>
          </p:txBody>
        </p:sp>
        <p:sp>
          <p:nvSpPr>
            <p:cNvPr id="10" name="TextBox 9">
              <a:extLst>
                <a:ext uri="{FF2B5EF4-FFF2-40B4-BE49-F238E27FC236}">
                  <a16:creationId xmlns:a16="http://schemas.microsoft.com/office/drawing/2014/main" id="{0951706D-0A2F-F5B0-FE01-1A57423D1995}"/>
                </a:ext>
              </a:extLst>
            </p:cNvPr>
            <p:cNvSpPr txBox="1"/>
            <p:nvPr/>
          </p:nvSpPr>
          <p:spPr>
            <a:xfrm>
              <a:off x="21214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1</a:t>
              </a:r>
            </a:p>
          </p:txBody>
        </p:sp>
      </p:grpSp>
      <p:sp>
        <p:nvSpPr>
          <p:cNvPr id="12" name="TextBox 11">
            <a:extLst>
              <a:ext uri="{FF2B5EF4-FFF2-40B4-BE49-F238E27FC236}">
                <a16:creationId xmlns:a16="http://schemas.microsoft.com/office/drawing/2014/main" id="{FB5A65D9-4253-131C-AA2D-F92AD9CF9D8E}"/>
              </a:ext>
            </a:extLst>
          </p:cNvPr>
          <p:cNvSpPr txBox="1"/>
          <p:nvPr/>
        </p:nvSpPr>
        <p:spPr>
          <a:xfrm>
            <a:off x="8883522" y="1906969"/>
            <a:ext cx="1292324" cy="584775"/>
          </a:xfrm>
          <a:prstGeom prst="rect">
            <a:avLst/>
          </a:prstGeom>
          <a:noFill/>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 15</a:t>
            </a:r>
          </a:p>
        </p:txBody>
      </p:sp>
      <p:sp>
        <p:nvSpPr>
          <p:cNvPr id="74" name="Content Placeholder 73">
            <a:extLst>
              <a:ext uri="{FF2B5EF4-FFF2-40B4-BE49-F238E27FC236}">
                <a16:creationId xmlns:a16="http://schemas.microsoft.com/office/drawing/2014/main" id="{A63F5000-62F9-245D-0C27-3D0B1F788F75}"/>
              </a:ext>
            </a:extLst>
          </p:cNvPr>
          <p:cNvSpPr>
            <a:spLocks noGrp="1"/>
          </p:cNvSpPr>
          <p:nvPr>
            <p:ph idx="1"/>
          </p:nvPr>
        </p:nvSpPr>
        <p:spPr>
          <a:xfrm>
            <a:off x="1143000" y="3120706"/>
            <a:ext cx="9872871" cy="3103122"/>
          </a:xfrm>
        </p:spPr>
        <p:txBody>
          <a:bodyPr>
            <a:normAutofit fontScale="92500" lnSpcReduction="10000"/>
          </a:bodyPr>
          <a:lstStyle/>
          <a:p>
            <a:pPr fontAlgn="base"/>
            <a:r>
              <a:rPr lang="en-US" sz="2400" dirty="0"/>
              <a:t>Hardware (and C) support two different kinds of integers</a:t>
            </a:r>
          </a:p>
          <a:p>
            <a:pPr lvl="1" fontAlgn="base"/>
            <a:r>
              <a:rPr lang="en-US" dirty="0"/>
              <a:t>Unsigned (only non-negatives)</a:t>
            </a:r>
          </a:p>
          <a:p>
            <a:pPr lvl="1" fontAlgn="base"/>
            <a:r>
              <a:rPr lang="en-US" dirty="0"/>
              <a:t>Signed (both negative and non-</a:t>
            </a:r>
            <a:r>
              <a:rPr lang="en-US" dirty="0" err="1"/>
              <a:t>negatiave</a:t>
            </a:r>
            <a:r>
              <a:rPr lang="en-US" dirty="0"/>
              <a:t>)</a:t>
            </a:r>
          </a:p>
          <a:p>
            <a:pPr fontAlgn="base"/>
            <a:r>
              <a:rPr lang="en-US" dirty="0"/>
              <a:t>There are only 2W distinct bit patterns, for W bits, so</a:t>
            </a:r>
          </a:p>
          <a:p>
            <a:pPr lvl="1" fontAlgn="base"/>
            <a:r>
              <a:rPr lang="en-US" dirty="0"/>
              <a:t>Can not represent all numbers</a:t>
            </a:r>
          </a:p>
          <a:p>
            <a:pPr lvl="1" fontAlgn="base"/>
            <a:r>
              <a:rPr lang="en-US" dirty="0"/>
              <a:t>Unsigned = </a:t>
            </a:r>
            <a:r>
              <a:rPr lang="en-US" dirty="0">
                <a:latin typeface="Cascadia Code" panose="020B0609020000020004" pitchFamily="49" charset="0"/>
                <a:ea typeface="Cascadia Code" panose="020B0609020000020004" pitchFamily="49" charset="0"/>
                <a:cs typeface="Cascadia Code" panose="020B0609020000020004" pitchFamily="49" charset="0"/>
              </a:rPr>
              <a:t>0… 2</a:t>
            </a:r>
            <a:r>
              <a:rPr lang="en-US" baseline="30000" dirty="0">
                <a:latin typeface="Cascadia Code" panose="020B0609020000020004" pitchFamily="49" charset="0"/>
                <a:ea typeface="Cascadia Code" panose="020B0609020000020004" pitchFamily="49" charset="0"/>
                <a:cs typeface="Cascadia Code" panose="020B0609020000020004" pitchFamily="49" charset="0"/>
              </a:rPr>
              <a:t>W</a:t>
            </a:r>
            <a:r>
              <a:rPr lang="en-US" dirty="0">
                <a:latin typeface="Cascadia Code" panose="020B0609020000020004" pitchFamily="49" charset="0"/>
                <a:ea typeface="Cascadia Code" panose="020B0609020000020004" pitchFamily="49" charset="0"/>
                <a:cs typeface="Cascadia Code" panose="020B0609020000020004" pitchFamily="49" charset="0"/>
              </a:rPr>
              <a:t>-1</a:t>
            </a:r>
            <a:r>
              <a:rPr lang="en-US" dirty="0"/>
              <a:t> </a:t>
            </a:r>
          </a:p>
          <a:p>
            <a:pPr lvl="1" fontAlgn="base"/>
            <a:r>
              <a:rPr lang="en-US" dirty="0"/>
              <a:t>Signed values = </a:t>
            </a:r>
            <a:r>
              <a:rPr lang="en-US" dirty="0">
                <a:latin typeface="Cascadia Code" panose="020B0609020000020004" pitchFamily="49" charset="0"/>
                <a:ea typeface="Cascadia Code" panose="020B0609020000020004" pitchFamily="49" charset="0"/>
                <a:cs typeface="Cascadia Code" panose="020B0609020000020004" pitchFamily="49" charset="0"/>
              </a:rPr>
              <a:t>-2</a:t>
            </a:r>
            <a:r>
              <a:rPr lang="en-US" baseline="30000" dirty="0">
                <a:latin typeface="Cascadia Code" panose="020B0609020000020004" pitchFamily="49" charset="0"/>
                <a:ea typeface="Cascadia Code" panose="020B0609020000020004" pitchFamily="49" charset="0"/>
                <a:cs typeface="Cascadia Code" panose="020B0609020000020004" pitchFamily="49" charset="0"/>
              </a:rPr>
              <a:t>W-1</a:t>
            </a:r>
            <a:r>
              <a:rPr lang="en-US" dirty="0">
                <a:latin typeface="Cascadia Code" panose="020B0609020000020004" pitchFamily="49" charset="0"/>
                <a:ea typeface="Cascadia Code" panose="020B0609020000020004" pitchFamily="49" charset="0"/>
                <a:cs typeface="Cascadia Code" panose="020B0609020000020004" pitchFamily="49" charset="0"/>
              </a:rPr>
              <a:t>… 2</a:t>
            </a:r>
            <a:r>
              <a:rPr lang="en-US" baseline="30000" dirty="0">
                <a:latin typeface="Cascadia Code" panose="020B0609020000020004" pitchFamily="49" charset="0"/>
                <a:ea typeface="Cascadia Code" panose="020B0609020000020004" pitchFamily="49" charset="0"/>
                <a:cs typeface="Cascadia Code" panose="020B0609020000020004" pitchFamily="49" charset="0"/>
              </a:rPr>
              <a:t>w-1</a:t>
            </a:r>
            <a:r>
              <a:rPr lang="en-US" dirty="0">
                <a:latin typeface="Cascadia Code" panose="020B0609020000020004" pitchFamily="49" charset="0"/>
                <a:ea typeface="Cascadia Code" panose="020B0609020000020004" pitchFamily="49" charset="0"/>
                <a:cs typeface="Cascadia Code" panose="020B0609020000020004" pitchFamily="49" charset="0"/>
              </a:rPr>
              <a:t>-1</a:t>
            </a:r>
          </a:p>
          <a:p>
            <a:pPr fontAlgn="base"/>
            <a:r>
              <a:rPr lang="en-US" dirty="0">
                <a:ea typeface="Cascadia Code" panose="020B0609020000020004" pitchFamily="49" charset="0"/>
                <a:cs typeface="Cascadia Code" panose="020B0609020000020004" pitchFamily="49" charset="0"/>
              </a:rPr>
              <a:t>Left-most == highest-order == most significant</a:t>
            </a:r>
            <a:br>
              <a:rPr lang="en-US" dirty="0">
                <a:ea typeface="Cascadia Code" panose="020B0609020000020004" pitchFamily="49" charset="0"/>
                <a:cs typeface="Cascadia Code" panose="020B0609020000020004" pitchFamily="49" charset="0"/>
              </a:rPr>
            </a:br>
            <a:r>
              <a:rPr lang="en-US" dirty="0">
                <a:ea typeface="Cascadia Code" panose="020B0609020000020004" pitchFamily="49" charset="0"/>
                <a:cs typeface="Cascadia Code" panose="020B0609020000020004" pitchFamily="49" charset="0"/>
              </a:rPr>
              <a:t>Right-most == lowest-order == least </a:t>
            </a:r>
            <a:r>
              <a:rPr lang="en-US" dirty="0" err="1">
                <a:ea typeface="Cascadia Code" panose="020B0609020000020004" pitchFamily="49" charset="0"/>
                <a:cs typeface="Cascadia Code" panose="020B0609020000020004" pitchFamily="49" charset="0"/>
              </a:rPr>
              <a:t>signficant</a:t>
            </a:r>
            <a:endParaRPr lang="en-US" dirty="0">
              <a:ea typeface="Cascadia Code" panose="020B0609020000020004" pitchFamily="49" charset="0"/>
              <a:cs typeface="Cascadia Code" panose="020B0609020000020004" pitchFamily="49" charset="0"/>
            </a:endParaRPr>
          </a:p>
        </p:txBody>
      </p:sp>
      <p:sp>
        <p:nvSpPr>
          <p:cNvPr id="5" name="Footer Placeholder 4">
            <a:extLst>
              <a:ext uri="{FF2B5EF4-FFF2-40B4-BE49-F238E27FC236}">
                <a16:creationId xmlns:a16="http://schemas.microsoft.com/office/drawing/2014/main" id="{98ADD21A-0B73-F093-558F-FD86B83E39F1}"/>
              </a:ext>
            </a:extLst>
          </p:cNvPr>
          <p:cNvSpPr>
            <a:spLocks noGrp="1"/>
          </p:cNvSpPr>
          <p:nvPr>
            <p:ph type="ftr" sz="quarter" idx="11"/>
          </p:nvPr>
        </p:nvSpPr>
        <p:spPr/>
        <p:txBody>
          <a:bodyPr/>
          <a:lstStyle/>
          <a:p>
            <a:r>
              <a:rPr lang="en-US"/>
              <a:t>CSE 374 SP26  Lecture C Memory Details, Professor Hazen</a:t>
            </a:r>
          </a:p>
        </p:txBody>
      </p:sp>
      <p:sp>
        <p:nvSpPr>
          <p:cNvPr id="6" name="Slide Number Placeholder 5">
            <a:extLst>
              <a:ext uri="{FF2B5EF4-FFF2-40B4-BE49-F238E27FC236}">
                <a16:creationId xmlns:a16="http://schemas.microsoft.com/office/drawing/2014/main" id="{9AC9E445-E932-DA4F-AEF2-51A6C0E12C21}"/>
              </a:ext>
            </a:extLst>
          </p:cNvPr>
          <p:cNvSpPr>
            <a:spLocks noGrp="1"/>
          </p:cNvSpPr>
          <p:nvPr>
            <p:ph type="sldNum" sz="quarter" idx="12"/>
          </p:nvPr>
        </p:nvSpPr>
        <p:spPr/>
        <p:txBody>
          <a:bodyPr/>
          <a:lstStyle/>
          <a:p>
            <a:fld id="{4FAB73BC-B049-4115-A692-8D63A059BFB8}" type="slidenum">
              <a:rPr lang="en-US" smtClean="0"/>
              <a:t>8</a:t>
            </a:fld>
            <a:endParaRPr lang="en-US"/>
          </a:p>
        </p:txBody>
      </p:sp>
    </p:spTree>
    <p:extLst>
      <p:ext uri="{BB962C8B-B14F-4D97-AF65-F5344CB8AC3E}">
        <p14:creationId xmlns:p14="http://schemas.microsoft.com/office/powerpoint/2010/main" val="9243439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4EE3D3-AADD-4CF6-65CC-EFE80E86BF3D}"/>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EA414E06-118F-1926-1034-749BE85EA738}"/>
              </a:ext>
            </a:extLst>
          </p:cNvPr>
          <p:cNvSpPr>
            <a:spLocks noGrp="1"/>
          </p:cNvSpPr>
          <p:nvPr>
            <p:ph type="title"/>
          </p:nvPr>
        </p:nvSpPr>
        <p:spPr>
          <a:xfrm>
            <a:off x="1143000" y="609600"/>
            <a:ext cx="9875520" cy="975919"/>
          </a:xfrm>
        </p:spPr>
        <p:txBody>
          <a:bodyPr/>
          <a:lstStyle/>
          <a:p>
            <a:r>
              <a:rPr lang="en-US" dirty="0"/>
              <a:t>Signed </a:t>
            </a:r>
            <a:r>
              <a:rPr lang="en-US" dirty="0" err="1"/>
              <a:t>Ints</a:t>
            </a:r>
            <a:endParaRPr lang="en-US" dirty="0"/>
          </a:p>
        </p:txBody>
      </p:sp>
      <p:grpSp>
        <p:nvGrpSpPr>
          <p:cNvPr id="2" name="Group 1" descr="bit-wise memory with 0001">
            <a:extLst>
              <a:ext uri="{FF2B5EF4-FFF2-40B4-BE49-F238E27FC236}">
                <a16:creationId xmlns:a16="http://schemas.microsoft.com/office/drawing/2014/main" id="{D7FDEDF3-2515-FCB0-855B-67DE24D056BB}"/>
              </a:ext>
            </a:extLst>
          </p:cNvPr>
          <p:cNvGrpSpPr/>
          <p:nvPr/>
        </p:nvGrpSpPr>
        <p:grpSpPr>
          <a:xfrm>
            <a:off x="1492264" y="1909830"/>
            <a:ext cx="1816216" cy="584775"/>
            <a:chOff x="1207038" y="1876274"/>
            <a:chExt cx="1816216" cy="584775"/>
          </a:xfrm>
        </p:grpSpPr>
        <p:sp>
          <p:nvSpPr>
            <p:cNvPr id="35" name="TextBox 34">
              <a:extLst>
                <a:ext uri="{FF2B5EF4-FFF2-40B4-BE49-F238E27FC236}">
                  <a16:creationId xmlns:a16="http://schemas.microsoft.com/office/drawing/2014/main" id="{5404027F-1E33-B964-6E0F-8E17639CBE85}"/>
                </a:ext>
              </a:extLst>
            </p:cNvPr>
            <p:cNvSpPr txBox="1"/>
            <p:nvPr/>
          </p:nvSpPr>
          <p:spPr>
            <a:xfrm>
              <a:off x="12070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36" name="TextBox 35">
              <a:extLst>
                <a:ext uri="{FF2B5EF4-FFF2-40B4-BE49-F238E27FC236}">
                  <a16:creationId xmlns:a16="http://schemas.microsoft.com/office/drawing/2014/main" id="{EBB3B0F9-EC2C-7854-60FE-C6AF93B19761}"/>
                </a:ext>
              </a:extLst>
            </p:cNvPr>
            <p:cNvSpPr txBox="1"/>
            <p:nvPr/>
          </p:nvSpPr>
          <p:spPr>
            <a:xfrm>
              <a:off x="16642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37" name="TextBox 36">
              <a:extLst>
                <a:ext uri="{FF2B5EF4-FFF2-40B4-BE49-F238E27FC236}">
                  <a16:creationId xmlns:a16="http://schemas.microsoft.com/office/drawing/2014/main" id="{DCC74CDB-92B0-FA41-17DE-9BE439CB07CB}"/>
                </a:ext>
              </a:extLst>
            </p:cNvPr>
            <p:cNvSpPr txBox="1"/>
            <p:nvPr/>
          </p:nvSpPr>
          <p:spPr>
            <a:xfrm>
              <a:off x="25786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1</a:t>
              </a:r>
            </a:p>
          </p:txBody>
        </p:sp>
        <p:sp>
          <p:nvSpPr>
            <p:cNvPr id="57" name="TextBox 56">
              <a:extLst>
                <a:ext uri="{FF2B5EF4-FFF2-40B4-BE49-F238E27FC236}">
                  <a16:creationId xmlns:a16="http://schemas.microsoft.com/office/drawing/2014/main" id="{68E66BA0-F168-9698-D044-B853DBA7C29C}"/>
                </a:ext>
              </a:extLst>
            </p:cNvPr>
            <p:cNvSpPr txBox="1"/>
            <p:nvPr/>
          </p:nvSpPr>
          <p:spPr>
            <a:xfrm>
              <a:off x="21214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grpSp>
      <p:sp>
        <p:nvSpPr>
          <p:cNvPr id="11" name="TextBox 10">
            <a:extLst>
              <a:ext uri="{FF2B5EF4-FFF2-40B4-BE49-F238E27FC236}">
                <a16:creationId xmlns:a16="http://schemas.microsoft.com/office/drawing/2014/main" id="{DF4C974E-8926-ADC7-BBAE-2015FAA1EC20}"/>
              </a:ext>
            </a:extLst>
          </p:cNvPr>
          <p:cNvSpPr txBox="1"/>
          <p:nvPr/>
        </p:nvSpPr>
        <p:spPr>
          <a:xfrm>
            <a:off x="3655775" y="1906970"/>
            <a:ext cx="1040235" cy="584775"/>
          </a:xfrm>
          <a:prstGeom prst="rect">
            <a:avLst/>
          </a:prstGeom>
          <a:noFill/>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 1</a:t>
            </a:r>
          </a:p>
        </p:txBody>
      </p:sp>
      <p:grpSp>
        <p:nvGrpSpPr>
          <p:cNvPr id="3" name="Group 2" descr="bit-wise memory with 1001">
            <a:extLst>
              <a:ext uri="{FF2B5EF4-FFF2-40B4-BE49-F238E27FC236}">
                <a16:creationId xmlns:a16="http://schemas.microsoft.com/office/drawing/2014/main" id="{58106CD7-F335-3C91-5703-9C7D4A6A0ADB}"/>
              </a:ext>
            </a:extLst>
          </p:cNvPr>
          <p:cNvGrpSpPr/>
          <p:nvPr/>
        </p:nvGrpSpPr>
        <p:grpSpPr>
          <a:xfrm>
            <a:off x="6644508" y="1906970"/>
            <a:ext cx="1816216" cy="584775"/>
            <a:chOff x="1207038" y="1876274"/>
            <a:chExt cx="1816216" cy="584775"/>
          </a:xfrm>
        </p:grpSpPr>
        <p:sp>
          <p:nvSpPr>
            <p:cNvPr id="4" name="TextBox 3">
              <a:extLst>
                <a:ext uri="{FF2B5EF4-FFF2-40B4-BE49-F238E27FC236}">
                  <a16:creationId xmlns:a16="http://schemas.microsoft.com/office/drawing/2014/main" id="{35BC9C6B-84FD-D588-558E-E156299470BF}"/>
                </a:ext>
              </a:extLst>
            </p:cNvPr>
            <p:cNvSpPr txBox="1"/>
            <p:nvPr/>
          </p:nvSpPr>
          <p:spPr>
            <a:xfrm>
              <a:off x="12070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1</a:t>
              </a:r>
            </a:p>
          </p:txBody>
        </p:sp>
        <p:sp>
          <p:nvSpPr>
            <p:cNvPr id="8" name="TextBox 7">
              <a:extLst>
                <a:ext uri="{FF2B5EF4-FFF2-40B4-BE49-F238E27FC236}">
                  <a16:creationId xmlns:a16="http://schemas.microsoft.com/office/drawing/2014/main" id="{9B1E8ADD-BA6E-E3D3-FB2B-FF3BC4C4C915}"/>
                </a:ext>
              </a:extLst>
            </p:cNvPr>
            <p:cNvSpPr txBox="1"/>
            <p:nvPr/>
          </p:nvSpPr>
          <p:spPr>
            <a:xfrm>
              <a:off x="16642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9" name="TextBox 8">
              <a:extLst>
                <a:ext uri="{FF2B5EF4-FFF2-40B4-BE49-F238E27FC236}">
                  <a16:creationId xmlns:a16="http://schemas.microsoft.com/office/drawing/2014/main" id="{1DDE735A-6690-AE85-06AA-E8229A4A818A}"/>
                </a:ext>
              </a:extLst>
            </p:cNvPr>
            <p:cNvSpPr txBox="1"/>
            <p:nvPr/>
          </p:nvSpPr>
          <p:spPr>
            <a:xfrm>
              <a:off x="25786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1</a:t>
              </a:r>
            </a:p>
          </p:txBody>
        </p:sp>
        <p:sp>
          <p:nvSpPr>
            <p:cNvPr id="10" name="TextBox 9">
              <a:extLst>
                <a:ext uri="{FF2B5EF4-FFF2-40B4-BE49-F238E27FC236}">
                  <a16:creationId xmlns:a16="http://schemas.microsoft.com/office/drawing/2014/main" id="{B25094AD-88E6-8E1B-11C7-6D2231BD0BEB}"/>
                </a:ext>
              </a:extLst>
            </p:cNvPr>
            <p:cNvSpPr txBox="1"/>
            <p:nvPr/>
          </p:nvSpPr>
          <p:spPr>
            <a:xfrm>
              <a:off x="2121438" y="1876274"/>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0</a:t>
              </a:r>
            </a:p>
          </p:txBody>
        </p:sp>
      </p:grpSp>
      <p:sp>
        <p:nvSpPr>
          <p:cNvPr id="12" name="TextBox 11">
            <a:extLst>
              <a:ext uri="{FF2B5EF4-FFF2-40B4-BE49-F238E27FC236}">
                <a16:creationId xmlns:a16="http://schemas.microsoft.com/office/drawing/2014/main" id="{57DF3612-43BA-3346-F365-A71076462520}"/>
              </a:ext>
            </a:extLst>
          </p:cNvPr>
          <p:cNvSpPr txBox="1"/>
          <p:nvPr/>
        </p:nvSpPr>
        <p:spPr>
          <a:xfrm>
            <a:off x="8883522" y="1906969"/>
            <a:ext cx="1292324" cy="584775"/>
          </a:xfrm>
          <a:prstGeom prst="rect">
            <a:avLst/>
          </a:prstGeom>
          <a:noFill/>
        </p:spPr>
        <p:txBody>
          <a:bodyPr wrap="square" rtlCol="0">
            <a:spAutoFit/>
          </a:bodyPr>
          <a:lstStyle/>
          <a:p>
            <a:r>
              <a:rPr lang="en-US" sz="3200" dirty="0">
                <a:latin typeface="Cascadia Code" panose="020B0609020000020004" pitchFamily="49" charset="0"/>
                <a:ea typeface="Cascadia Code" panose="020B0609020000020004" pitchFamily="49" charset="0"/>
                <a:cs typeface="Cascadia Code" panose="020B0609020000020004" pitchFamily="49" charset="0"/>
              </a:rPr>
              <a:t>= -1</a:t>
            </a:r>
          </a:p>
        </p:txBody>
      </p:sp>
      <p:sp>
        <p:nvSpPr>
          <p:cNvPr id="74" name="Content Placeholder 73">
            <a:extLst>
              <a:ext uri="{FF2B5EF4-FFF2-40B4-BE49-F238E27FC236}">
                <a16:creationId xmlns:a16="http://schemas.microsoft.com/office/drawing/2014/main" id="{57D17820-2888-6C9C-69F0-78B73E00B4A5}"/>
              </a:ext>
            </a:extLst>
          </p:cNvPr>
          <p:cNvSpPr>
            <a:spLocks noGrp="1"/>
          </p:cNvSpPr>
          <p:nvPr>
            <p:ph idx="1"/>
          </p:nvPr>
        </p:nvSpPr>
        <p:spPr>
          <a:xfrm>
            <a:off x="1143000" y="2927758"/>
            <a:ext cx="9872871" cy="3296070"/>
          </a:xfrm>
        </p:spPr>
        <p:txBody>
          <a:bodyPr>
            <a:normAutofit/>
          </a:bodyPr>
          <a:lstStyle/>
          <a:p>
            <a:pPr fontAlgn="base"/>
            <a:r>
              <a:rPr lang="en-US" sz="2400" dirty="0"/>
              <a:t>Obvious solution – reserve most significant bit for the sign</a:t>
            </a:r>
            <a:br>
              <a:rPr lang="en-US" sz="2400" dirty="0">
                <a:ea typeface="Cascadia Code" panose="020B0609020000020004" pitchFamily="49" charset="0"/>
                <a:cs typeface="Cascadia Code" panose="020B0609020000020004" pitchFamily="49" charset="0"/>
              </a:rPr>
            </a:br>
            <a:r>
              <a:rPr lang="en-US" sz="2400" dirty="0">
                <a:ea typeface="Cascadia Code" panose="020B0609020000020004" pitchFamily="49" charset="0"/>
                <a:cs typeface="Cascadia Code" panose="020B0609020000020004" pitchFamily="49" charset="0"/>
              </a:rPr>
              <a:t>range = </a:t>
            </a:r>
            <a:r>
              <a:rPr lang="en-US" sz="2400" dirty="0">
                <a:latin typeface="Cascadia Code" panose="020B0609020000020004" pitchFamily="49" charset="0"/>
                <a:ea typeface="Cascadia Code" panose="020B0609020000020004" pitchFamily="49" charset="0"/>
                <a:cs typeface="Cascadia Code" panose="020B0609020000020004" pitchFamily="49" charset="0"/>
              </a:rPr>
              <a:t>[-2</a:t>
            </a:r>
            <a:r>
              <a:rPr lang="en-US" sz="2400" baseline="30000" dirty="0">
                <a:latin typeface="Cascadia Code" panose="020B0609020000020004" pitchFamily="49" charset="0"/>
                <a:ea typeface="Cascadia Code" panose="020B0609020000020004" pitchFamily="49" charset="0"/>
                <a:cs typeface="Cascadia Code" panose="020B0609020000020004" pitchFamily="49" charset="0"/>
              </a:rPr>
              <a:t>W-1 </a:t>
            </a:r>
            <a:r>
              <a:rPr lang="en-US" sz="2400" dirty="0">
                <a:latin typeface="Cascadia Code" panose="020B0609020000020004" pitchFamily="49" charset="0"/>
                <a:ea typeface="Cascadia Code" panose="020B0609020000020004" pitchFamily="49" charset="0"/>
                <a:cs typeface="Cascadia Code" panose="020B0609020000020004" pitchFamily="49" charset="0"/>
              </a:rPr>
              <a:t>-1, 2</a:t>
            </a:r>
            <a:r>
              <a:rPr lang="en-US" sz="2400" baseline="30000" dirty="0">
                <a:latin typeface="Cascadia Code" panose="020B0609020000020004" pitchFamily="49" charset="0"/>
                <a:ea typeface="Cascadia Code" panose="020B0609020000020004" pitchFamily="49" charset="0"/>
                <a:cs typeface="Cascadia Code" panose="020B0609020000020004" pitchFamily="49" charset="0"/>
              </a:rPr>
              <a:t>W-1</a:t>
            </a:r>
            <a:r>
              <a:rPr lang="en-US" sz="2400" dirty="0">
                <a:latin typeface="Cascadia Code" panose="020B0609020000020004" pitchFamily="49" charset="0"/>
                <a:ea typeface="Cascadia Code" panose="020B0609020000020004" pitchFamily="49" charset="0"/>
                <a:cs typeface="Cascadia Code" panose="020B0609020000020004" pitchFamily="49" charset="0"/>
              </a:rPr>
              <a:t> -1]</a:t>
            </a:r>
          </a:p>
          <a:p>
            <a:pPr fontAlgn="base"/>
            <a:r>
              <a:rPr lang="en-US" sz="2400" dirty="0">
                <a:ea typeface="Cascadia Code" panose="020B0609020000020004" pitchFamily="49" charset="0"/>
                <a:cs typeface="Cascadia Code" panose="020B0609020000020004" pitchFamily="49" charset="0"/>
              </a:rPr>
              <a:t>Math:  </a:t>
            </a:r>
            <a:r>
              <a:rPr lang="en-US" sz="2400" dirty="0">
                <a:latin typeface="Cascadia Code" panose="020B0609020000020004" pitchFamily="49" charset="0"/>
                <a:ea typeface="Cascadia Code" panose="020B0609020000020004" pitchFamily="49" charset="0"/>
                <a:cs typeface="Cascadia Code" panose="020B0609020000020004" pitchFamily="49" charset="0"/>
              </a:rPr>
              <a:t>0000=0 &amp; 1000=-0</a:t>
            </a:r>
            <a:br>
              <a:rPr lang="en-US" sz="2400" dirty="0">
                <a:ea typeface="Cascadia Code" panose="020B0609020000020004" pitchFamily="49" charset="0"/>
                <a:cs typeface="Cascadia Code" panose="020B0609020000020004" pitchFamily="49" charset="0"/>
              </a:rPr>
            </a:br>
            <a:r>
              <a:rPr lang="en-US" sz="2400" dirty="0">
                <a:ea typeface="Cascadia Code" panose="020B0609020000020004" pitchFamily="49" charset="0"/>
                <a:cs typeface="Cascadia Code" panose="020B0609020000020004" pitchFamily="49" charset="0"/>
              </a:rPr>
              <a:t>Unsigned is normal, signed is…. tricky</a:t>
            </a:r>
          </a:p>
          <a:p>
            <a:pPr fontAlgn="base"/>
            <a:endParaRPr lang="en-US" sz="2400" dirty="0">
              <a:ea typeface="Cascadia Code" panose="020B0609020000020004" pitchFamily="49" charset="0"/>
              <a:cs typeface="Cascadia Code" panose="020B0609020000020004" pitchFamily="49" charset="0"/>
            </a:endParaRPr>
          </a:p>
        </p:txBody>
      </p:sp>
      <p:graphicFrame>
        <p:nvGraphicFramePr>
          <p:cNvPr id="13" name="Table 12">
            <a:extLst>
              <a:ext uri="{FF2B5EF4-FFF2-40B4-BE49-F238E27FC236}">
                <a16:creationId xmlns:a16="http://schemas.microsoft.com/office/drawing/2014/main" id="{C4C318E9-8471-9AEB-6F64-20E572417E05}"/>
              </a:ext>
            </a:extLst>
          </p:cNvPr>
          <p:cNvGraphicFramePr>
            <a:graphicFrameLocks noGrp="1"/>
          </p:cNvGraphicFramePr>
          <p:nvPr>
            <p:extLst>
              <p:ext uri="{D42A27DB-BD31-4B8C-83A1-F6EECF244321}">
                <p14:modId xmlns:p14="http://schemas.microsoft.com/office/powerpoint/2010/main" val="2704555667"/>
              </p:ext>
            </p:extLst>
          </p:nvPr>
        </p:nvGraphicFramePr>
        <p:xfrm>
          <a:off x="2798880" y="4851462"/>
          <a:ext cx="1412395" cy="1112520"/>
        </p:xfrm>
        <a:graphic>
          <a:graphicData uri="http://schemas.openxmlformats.org/drawingml/2006/table">
            <a:tbl>
              <a:tblPr firstRow="1" bandRow="1">
                <a:tableStyleId>{5C22544A-7EE6-4342-B048-85BDC9FD1C3A}</a:tableStyleId>
              </a:tblPr>
              <a:tblGrid>
                <a:gridCol w="282479">
                  <a:extLst>
                    <a:ext uri="{9D8B030D-6E8A-4147-A177-3AD203B41FA5}">
                      <a16:colId xmlns:a16="http://schemas.microsoft.com/office/drawing/2014/main" val="3018367847"/>
                    </a:ext>
                  </a:extLst>
                </a:gridCol>
                <a:gridCol w="282479">
                  <a:extLst>
                    <a:ext uri="{9D8B030D-6E8A-4147-A177-3AD203B41FA5}">
                      <a16:colId xmlns:a16="http://schemas.microsoft.com/office/drawing/2014/main" val="169302884"/>
                    </a:ext>
                  </a:extLst>
                </a:gridCol>
                <a:gridCol w="282479">
                  <a:extLst>
                    <a:ext uri="{9D8B030D-6E8A-4147-A177-3AD203B41FA5}">
                      <a16:colId xmlns:a16="http://schemas.microsoft.com/office/drawing/2014/main" val="3463520206"/>
                    </a:ext>
                  </a:extLst>
                </a:gridCol>
                <a:gridCol w="282479">
                  <a:extLst>
                    <a:ext uri="{9D8B030D-6E8A-4147-A177-3AD203B41FA5}">
                      <a16:colId xmlns:a16="http://schemas.microsoft.com/office/drawing/2014/main" val="2572827915"/>
                    </a:ext>
                  </a:extLst>
                </a:gridCol>
                <a:gridCol w="282479">
                  <a:extLst>
                    <a:ext uri="{9D8B030D-6E8A-4147-A177-3AD203B41FA5}">
                      <a16:colId xmlns:a16="http://schemas.microsoft.com/office/drawing/2014/main" val="3657868696"/>
                    </a:ext>
                  </a:extLst>
                </a:gridCol>
              </a:tblGrid>
              <a:tr h="370840">
                <a:tc>
                  <a:txBody>
                    <a:bodyPr/>
                    <a:lstStyle/>
                    <a:p>
                      <a:endPar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endParaRP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B w="12700" cap="flat" cmpd="sng" algn="ctr">
                      <a:noFill/>
                      <a:prstDash val="solid"/>
                      <a:round/>
                      <a:headEnd type="none" w="med" len="med"/>
                      <a:tailEnd type="none" w="med" len="med"/>
                    </a:lnB>
                    <a:noFill/>
                  </a:tcPr>
                </a:tc>
                <a:extLst>
                  <a:ext uri="{0D108BD9-81ED-4DB2-BD59-A6C34878D82A}">
                    <a16:rowId xmlns:a16="http://schemas.microsoft.com/office/drawing/2014/main" val="3231883936"/>
                  </a:ext>
                </a:extLst>
              </a:tr>
              <a:tr h="370840">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67178687"/>
                  </a:ext>
                </a:extLst>
              </a:tr>
              <a:tr h="370840">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3445928702"/>
                  </a:ext>
                </a:extLst>
              </a:tr>
            </a:tbl>
          </a:graphicData>
        </a:graphic>
      </p:graphicFrame>
      <p:sp>
        <p:nvSpPr>
          <p:cNvPr id="15" name="TextBox 14">
            <a:extLst>
              <a:ext uri="{FF2B5EF4-FFF2-40B4-BE49-F238E27FC236}">
                <a16:creationId xmlns:a16="http://schemas.microsoft.com/office/drawing/2014/main" id="{36C133EE-D3FA-F786-798F-F1618E1D49B4}"/>
              </a:ext>
            </a:extLst>
          </p:cNvPr>
          <p:cNvSpPr txBox="1"/>
          <p:nvPr/>
        </p:nvSpPr>
        <p:spPr>
          <a:xfrm>
            <a:off x="4372351" y="5473689"/>
            <a:ext cx="1298607" cy="461665"/>
          </a:xfrm>
          <a:prstGeom prst="rect">
            <a:avLst/>
          </a:prstGeom>
          <a:noFill/>
        </p:spPr>
        <p:txBody>
          <a:bodyPr wrap="square" rtlCol="0">
            <a:spAutoFit/>
          </a:bodyPr>
          <a:lstStyle/>
          <a:p>
            <a:r>
              <a:rPr lang="en-US" sz="2400" dirty="0">
                <a:latin typeface="Cascadia Code" panose="020B0609020000020004" pitchFamily="49" charset="0"/>
                <a:ea typeface="Cascadia Code" panose="020B0609020000020004" pitchFamily="49" charset="0"/>
                <a:cs typeface="Cascadia Code" panose="020B0609020000020004" pitchFamily="49" charset="0"/>
              </a:rPr>
              <a:t>5+3=8</a:t>
            </a:r>
          </a:p>
        </p:txBody>
      </p:sp>
      <p:graphicFrame>
        <p:nvGraphicFramePr>
          <p:cNvPr id="14" name="Table 13">
            <a:extLst>
              <a:ext uri="{FF2B5EF4-FFF2-40B4-BE49-F238E27FC236}">
                <a16:creationId xmlns:a16="http://schemas.microsoft.com/office/drawing/2014/main" id="{0BB6213A-B197-8D77-7D93-3B61F6C3AC76}"/>
              </a:ext>
            </a:extLst>
          </p:cNvPr>
          <p:cNvGraphicFramePr>
            <a:graphicFrameLocks noGrp="1"/>
          </p:cNvGraphicFramePr>
          <p:nvPr>
            <p:extLst>
              <p:ext uri="{D42A27DB-BD31-4B8C-83A1-F6EECF244321}">
                <p14:modId xmlns:p14="http://schemas.microsoft.com/office/powerpoint/2010/main" val="3905714970"/>
              </p:ext>
            </p:extLst>
          </p:nvPr>
        </p:nvGraphicFramePr>
        <p:xfrm>
          <a:off x="6160618" y="4851462"/>
          <a:ext cx="1412395" cy="1112520"/>
        </p:xfrm>
        <a:graphic>
          <a:graphicData uri="http://schemas.openxmlformats.org/drawingml/2006/table">
            <a:tbl>
              <a:tblPr firstRow="1" bandRow="1">
                <a:tableStyleId>{5C22544A-7EE6-4342-B048-85BDC9FD1C3A}</a:tableStyleId>
              </a:tblPr>
              <a:tblGrid>
                <a:gridCol w="282479">
                  <a:extLst>
                    <a:ext uri="{9D8B030D-6E8A-4147-A177-3AD203B41FA5}">
                      <a16:colId xmlns:a16="http://schemas.microsoft.com/office/drawing/2014/main" val="3018367847"/>
                    </a:ext>
                  </a:extLst>
                </a:gridCol>
                <a:gridCol w="282479">
                  <a:extLst>
                    <a:ext uri="{9D8B030D-6E8A-4147-A177-3AD203B41FA5}">
                      <a16:colId xmlns:a16="http://schemas.microsoft.com/office/drawing/2014/main" val="169302884"/>
                    </a:ext>
                  </a:extLst>
                </a:gridCol>
                <a:gridCol w="282479">
                  <a:extLst>
                    <a:ext uri="{9D8B030D-6E8A-4147-A177-3AD203B41FA5}">
                      <a16:colId xmlns:a16="http://schemas.microsoft.com/office/drawing/2014/main" val="3463520206"/>
                    </a:ext>
                  </a:extLst>
                </a:gridCol>
                <a:gridCol w="282479">
                  <a:extLst>
                    <a:ext uri="{9D8B030D-6E8A-4147-A177-3AD203B41FA5}">
                      <a16:colId xmlns:a16="http://schemas.microsoft.com/office/drawing/2014/main" val="2572827915"/>
                    </a:ext>
                  </a:extLst>
                </a:gridCol>
                <a:gridCol w="282479">
                  <a:extLst>
                    <a:ext uri="{9D8B030D-6E8A-4147-A177-3AD203B41FA5}">
                      <a16:colId xmlns:a16="http://schemas.microsoft.com/office/drawing/2014/main" val="3657868696"/>
                    </a:ext>
                  </a:extLst>
                </a:gridCol>
              </a:tblGrid>
              <a:tr h="370840">
                <a:tc>
                  <a:txBody>
                    <a:bodyPr/>
                    <a:lstStyle/>
                    <a:p>
                      <a:endPar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endParaRP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B w="12700" cap="flat" cmpd="sng" algn="ctr">
                      <a:no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B w="12700" cap="flat" cmpd="sng" algn="ctr">
                      <a:noFill/>
                      <a:prstDash val="solid"/>
                      <a:round/>
                      <a:headEnd type="none" w="med" len="med"/>
                      <a:tailEnd type="none" w="med" len="med"/>
                    </a:lnB>
                    <a:noFill/>
                  </a:tcPr>
                </a:tc>
                <a:extLst>
                  <a:ext uri="{0D108BD9-81ED-4DB2-BD59-A6C34878D82A}">
                    <a16:rowId xmlns:a16="http://schemas.microsoft.com/office/drawing/2014/main" val="3231883936"/>
                  </a:ext>
                </a:extLst>
              </a:tr>
              <a:tr h="370840">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0</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67178687"/>
                  </a:ext>
                </a:extLst>
              </a:tr>
              <a:tr h="370840">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solidFill>
                        <a:schemeClr val="tx1"/>
                      </a:solidFill>
                      <a:prstDash val="solid"/>
                      <a:round/>
                      <a:headEnd type="none" w="med" len="med"/>
                      <a:tailEnd type="none" w="med" len="med"/>
                    </a:lnT>
                    <a:noFill/>
                  </a:tcPr>
                </a:tc>
                <a:tc>
                  <a:txBody>
                    <a:bodyPr/>
                    <a:lstStyle/>
                    <a:p>
                      <a:r>
                        <a:rPr lang="en-US" dirty="0">
                          <a:solidFill>
                            <a:sysClr val="windowText" lastClr="000000"/>
                          </a:solidFill>
                          <a:latin typeface="Cascadia Code" panose="020B0609020000020004" pitchFamily="49" charset="0"/>
                          <a:ea typeface="Cascadia Code" panose="020B0609020000020004" pitchFamily="49" charset="0"/>
                          <a:cs typeface="Cascadia Code" panose="020B0609020000020004" pitchFamily="49" charset="0"/>
                        </a:rPr>
                        <a:t>1</a:t>
                      </a:r>
                    </a:p>
                  </a:txBody>
                  <a:tcP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3445928702"/>
                  </a:ext>
                </a:extLst>
              </a:tr>
            </a:tbl>
          </a:graphicData>
        </a:graphic>
      </p:graphicFrame>
      <p:sp>
        <p:nvSpPr>
          <p:cNvPr id="16" name="TextBox 15">
            <a:extLst>
              <a:ext uri="{FF2B5EF4-FFF2-40B4-BE49-F238E27FC236}">
                <a16:creationId xmlns:a16="http://schemas.microsoft.com/office/drawing/2014/main" id="{EA6517E9-554E-B59D-1012-B7E8CF292198}"/>
              </a:ext>
            </a:extLst>
          </p:cNvPr>
          <p:cNvSpPr txBox="1"/>
          <p:nvPr/>
        </p:nvSpPr>
        <p:spPr>
          <a:xfrm>
            <a:off x="7913903" y="5473688"/>
            <a:ext cx="2329055" cy="461665"/>
          </a:xfrm>
          <a:prstGeom prst="rect">
            <a:avLst/>
          </a:prstGeom>
          <a:noFill/>
        </p:spPr>
        <p:txBody>
          <a:bodyPr wrap="square" rtlCol="0">
            <a:spAutoFit/>
          </a:bodyPr>
          <a:lstStyle/>
          <a:p>
            <a:r>
              <a:rPr lang="en-US" sz="2400" dirty="0">
                <a:latin typeface="Cascadia Code" panose="020B0609020000020004" pitchFamily="49" charset="0"/>
                <a:ea typeface="Cascadia Code" panose="020B0609020000020004" pitchFamily="49" charset="0"/>
                <a:cs typeface="Cascadia Code" panose="020B0609020000020004" pitchFamily="49" charset="0"/>
              </a:rPr>
              <a:t>4+-3=-7 ?</a:t>
            </a:r>
          </a:p>
        </p:txBody>
      </p:sp>
      <p:sp>
        <p:nvSpPr>
          <p:cNvPr id="5" name="Footer Placeholder 4">
            <a:extLst>
              <a:ext uri="{FF2B5EF4-FFF2-40B4-BE49-F238E27FC236}">
                <a16:creationId xmlns:a16="http://schemas.microsoft.com/office/drawing/2014/main" id="{8D2D42BF-931D-C335-F9A1-F10BB0DFB58B}"/>
              </a:ext>
            </a:extLst>
          </p:cNvPr>
          <p:cNvSpPr>
            <a:spLocks noGrp="1"/>
          </p:cNvSpPr>
          <p:nvPr>
            <p:ph type="ftr" sz="quarter" idx="11"/>
          </p:nvPr>
        </p:nvSpPr>
        <p:spPr/>
        <p:txBody>
          <a:bodyPr/>
          <a:lstStyle/>
          <a:p>
            <a:r>
              <a:rPr lang="en-US" dirty="0"/>
              <a:t>CSE 374 SP26  Lecture C Memory Details, Professor Hazen</a:t>
            </a:r>
          </a:p>
        </p:txBody>
      </p:sp>
      <p:sp>
        <p:nvSpPr>
          <p:cNvPr id="6" name="Slide Number Placeholder 5">
            <a:extLst>
              <a:ext uri="{FF2B5EF4-FFF2-40B4-BE49-F238E27FC236}">
                <a16:creationId xmlns:a16="http://schemas.microsoft.com/office/drawing/2014/main" id="{E982C17F-F27E-F1E5-0965-B16EA45B6372}"/>
              </a:ext>
            </a:extLst>
          </p:cNvPr>
          <p:cNvSpPr>
            <a:spLocks noGrp="1"/>
          </p:cNvSpPr>
          <p:nvPr>
            <p:ph type="sldNum" sz="quarter" idx="12"/>
          </p:nvPr>
        </p:nvSpPr>
        <p:spPr/>
        <p:txBody>
          <a:bodyPr/>
          <a:lstStyle/>
          <a:p>
            <a:fld id="{4FAB73BC-B049-4115-A692-8D63A059BFB8}" type="slidenum">
              <a:rPr lang="en-US" smtClean="0"/>
              <a:t>9</a:t>
            </a:fld>
            <a:endParaRPr lang="en-US"/>
          </a:p>
        </p:txBody>
      </p:sp>
    </p:spTree>
    <p:extLst>
      <p:ext uri="{BB962C8B-B14F-4D97-AF65-F5344CB8AC3E}">
        <p14:creationId xmlns:p14="http://schemas.microsoft.com/office/powerpoint/2010/main" val="1561983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Lst>
  </p:timing>
</p:sld>
</file>

<file path=ppt/theme/theme1.xml><?xml version="1.0" encoding="utf-8"?>
<a:theme xmlns:a="http://schemas.openxmlformats.org/drawingml/2006/main" name="Basis">
  <a:themeElements>
    <a:clrScheme name="UWBrand">
      <a:dk1>
        <a:srgbClr val="32006E"/>
      </a:dk1>
      <a:lt1>
        <a:sysClr val="window" lastClr="FFFFFF"/>
      </a:lt1>
      <a:dk2>
        <a:srgbClr val="4B2E83"/>
      </a:dk2>
      <a:lt2>
        <a:srgbClr val="C5B4E3"/>
      </a:lt2>
      <a:accent1>
        <a:srgbClr val="4B2E83"/>
      </a:accent1>
      <a:accent2>
        <a:srgbClr val="FFC700"/>
      </a:accent2>
      <a:accent3>
        <a:srgbClr val="85754D"/>
      </a:accent3>
      <a:accent4>
        <a:srgbClr val="665EB8"/>
      </a:accent4>
      <a:accent5>
        <a:srgbClr val="AADB1E"/>
      </a:accent5>
      <a:accent6>
        <a:srgbClr val="2AD2C9"/>
      </a:accent6>
      <a:hlink>
        <a:srgbClr val="E93CAC"/>
      </a:hlink>
      <a:folHlink>
        <a:srgbClr val="E93CAC"/>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ACC63D00-1EE0-4159-BF5A-6FF02000B7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f6b6dd5b-f02f-441a-99a0-162ac5060bd2}" enabled="0" method="" siteId="{f6b6dd5b-f02f-441a-99a0-162ac5060bd2}" removed="1"/>
</clbl:labelList>
</file>

<file path=docProps/app.xml><?xml version="1.0" encoding="utf-8"?>
<Properties xmlns="http://schemas.openxmlformats.org/officeDocument/2006/extended-properties" xmlns:vt="http://schemas.openxmlformats.org/officeDocument/2006/docPropsVTypes">
  <Template/>
  <TotalTime>14935</TotalTime>
  <Words>2770</Words>
  <Application>Microsoft Office PowerPoint</Application>
  <PresentationFormat>Widescreen</PresentationFormat>
  <Paragraphs>567</Paragraphs>
  <Slides>28</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Aptos</vt:lpstr>
      <vt:lpstr>Cascadia Code</vt:lpstr>
      <vt:lpstr>Cascadia Code SemiBold</vt:lpstr>
      <vt:lpstr>Consolas</vt:lpstr>
      <vt:lpstr>Corbel</vt:lpstr>
      <vt:lpstr>Basis</vt:lpstr>
      <vt:lpstr>CSE 374: Programming Concepts and Tools</vt:lpstr>
      <vt:lpstr>Today’s Goals </vt:lpstr>
      <vt:lpstr>Memory Model</vt:lpstr>
      <vt:lpstr>Memory (zoomed in)</vt:lpstr>
      <vt:lpstr>Memory (zoomed in even more)</vt:lpstr>
      <vt:lpstr>Number representation</vt:lpstr>
      <vt:lpstr>Integer representation</vt:lpstr>
      <vt:lpstr>4 bit examples</vt:lpstr>
      <vt:lpstr>Signed Ints</vt:lpstr>
      <vt:lpstr>Signed Ints Fixed : twos-complement</vt:lpstr>
      <vt:lpstr>Twos-complement</vt:lpstr>
      <vt:lpstr>Multiplication – bit  shifting</vt:lpstr>
      <vt:lpstr>What about ‘overflow’</vt:lpstr>
      <vt:lpstr>Type-casting</vt:lpstr>
      <vt:lpstr>C:  ‘int’ and ‘unsigned’</vt:lpstr>
      <vt:lpstr>Floating point numbers</vt:lpstr>
      <vt:lpstr>Floating point representation</vt:lpstr>
      <vt:lpstr>Floating point representation 2</vt:lpstr>
      <vt:lpstr>Floating point rules</vt:lpstr>
      <vt:lpstr>Floating points in C</vt:lpstr>
      <vt:lpstr>Implicit Casting</vt:lpstr>
      <vt:lpstr>Remember Hexadecimal?</vt:lpstr>
      <vt:lpstr>Hexadecimal in C</vt:lpstr>
      <vt:lpstr>Wait, what was that code?</vt:lpstr>
      <vt:lpstr>Derived Types and User-Defined Types</vt:lpstr>
      <vt:lpstr>Struct Memory Alignment</vt:lpstr>
      <vt:lpstr>Struct Memory Alignment studenta</vt:lpstr>
      <vt:lpstr>Struct Memory Alignment studentb</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uwmsds</dc:creator>
  <cp:lastModifiedBy>Megan U Hazen</cp:lastModifiedBy>
  <cp:revision>9</cp:revision>
  <dcterms:created xsi:type="dcterms:W3CDTF">2026-03-27T20:31:52Z</dcterms:created>
  <dcterms:modified xsi:type="dcterms:W3CDTF">2026-05-10T18:35:03Z</dcterms:modified>
</cp:coreProperties>
</file>