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notesMasterIdLst>
    <p:notesMasterId r:id="rId22"/>
  </p:notesMasterIdLst>
  <p:sldIdLst>
    <p:sldId id="256" r:id="rId2"/>
    <p:sldId id="257" r:id="rId3"/>
    <p:sldId id="349" r:id="rId4"/>
    <p:sldId id="365" r:id="rId5"/>
    <p:sldId id="366" r:id="rId6"/>
    <p:sldId id="367" r:id="rId7"/>
    <p:sldId id="368" r:id="rId8"/>
    <p:sldId id="360" r:id="rId9"/>
    <p:sldId id="356" r:id="rId10"/>
    <p:sldId id="371" r:id="rId11"/>
    <p:sldId id="369" r:id="rId12"/>
    <p:sldId id="372" r:id="rId13"/>
    <p:sldId id="373" r:id="rId14"/>
    <p:sldId id="374" r:id="rId15"/>
    <p:sldId id="375" r:id="rId16"/>
    <p:sldId id="364" r:id="rId17"/>
    <p:sldId id="376" r:id="rId18"/>
    <p:sldId id="377" r:id="rId19"/>
    <p:sldId id="339" r:id="rId20"/>
    <p:sldId id="378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E93C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E97D35-111C-45B3-9215-7C02A472D7A3}" v="66" dt="2026-05-07T23:43:55.0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54" autoAdjust="0"/>
    <p:restoredTop sz="86463" autoAdjust="0"/>
  </p:normalViewPr>
  <p:slideViewPr>
    <p:cSldViewPr snapToGrid="0">
      <p:cViewPr varScale="1">
        <p:scale>
          <a:sx n="58" d="100"/>
          <a:sy n="58" d="100"/>
        </p:scale>
        <p:origin x="80" y="1404"/>
      </p:cViewPr>
      <p:guideLst/>
    </p:cSldViewPr>
  </p:slideViewPr>
  <p:outlineViewPr>
    <p:cViewPr>
      <p:scale>
        <a:sx n="33" d="100"/>
        <a:sy n="33" d="100"/>
      </p:scale>
      <p:origin x="0" y="-1765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gan U Hazen" userId="30e05359-b9e4-47f2-a3de-c678b6693530" providerId="ADAL" clId="{F71778A2-0B0A-4390-A922-1251D981ACF5}"/>
    <pc:docChg chg="undo custSel addSld delSld modSld sldOrd">
      <pc:chgData name="Megan U Hazen" userId="30e05359-b9e4-47f2-a3de-c678b6693530" providerId="ADAL" clId="{F71778A2-0B0A-4390-A922-1251D981ACF5}" dt="2026-05-07T23:54:27.024" v="3943" actId="13244"/>
      <pc:docMkLst>
        <pc:docMk/>
      </pc:docMkLst>
      <pc:sldChg chg="modSp mod">
        <pc:chgData name="Megan U Hazen" userId="30e05359-b9e4-47f2-a3de-c678b6693530" providerId="ADAL" clId="{F71778A2-0B0A-4390-A922-1251D981ACF5}" dt="2026-05-06T04:31:17.277" v="51" actId="20577"/>
        <pc:sldMkLst>
          <pc:docMk/>
          <pc:sldMk cId="542662734" sldId="257"/>
        </pc:sldMkLst>
        <pc:spChg chg="mod">
          <ac:chgData name="Megan U Hazen" userId="30e05359-b9e4-47f2-a3de-c678b6693530" providerId="ADAL" clId="{F71778A2-0B0A-4390-A922-1251D981ACF5}" dt="2026-05-05T23:44:47.787" v="17" actId="20577"/>
          <ac:spMkLst>
            <pc:docMk/>
            <pc:sldMk cId="542662734" sldId="257"/>
            <ac:spMk id="6" creationId="{E04EFF79-B751-51FA-D429-2BC7B7A1E61C}"/>
          </ac:spMkLst>
        </pc:spChg>
        <pc:spChg chg="mod">
          <ac:chgData name="Megan U Hazen" userId="30e05359-b9e4-47f2-a3de-c678b6693530" providerId="ADAL" clId="{F71778A2-0B0A-4390-A922-1251D981ACF5}" dt="2026-05-06T04:31:17.277" v="51" actId="20577"/>
          <ac:spMkLst>
            <pc:docMk/>
            <pc:sldMk cId="542662734" sldId="257"/>
            <ac:spMk id="7" creationId="{15779E58-2AED-AA67-E2CE-8F3132658E4F}"/>
          </ac:spMkLst>
        </pc:spChg>
      </pc:sldChg>
      <pc:sldChg chg="del">
        <pc:chgData name="Megan U Hazen" userId="30e05359-b9e4-47f2-a3de-c678b6693530" providerId="ADAL" clId="{F71778A2-0B0A-4390-A922-1251D981ACF5}" dt="2026-05-06T04:31:30.141" v="52" actId="47"/>
        <pc:sldMkLst>
          <pc:docMk/>
          <pc:sldMk cId="3628903387" sldId="258"/>
        </pc:sldMkLst>
      </pc:sldChg>
      <pc:sldChg chg="del">
        <pc:chgData name="Megan U Hazen" userId="30e05359-b9e4-47f2-a3de-c678b6693530" providerId="ADAL" clId="{F71778A2-0B0A-4390-A922-1251D981ACF5}" dt="2026-05-06T04:32:00.467" v="56" actId="47"/>
        <pc:sldMkLst>
          <pc:docMk/>
          <pc:sldMk cId="2301683513" sldId="337"/>
        </pc:sldMkLst>
      </pc:sldChg>
      <pc:sldChg chg="modSp mod">
        <pc:chgData name="Megan U Hazen" userId="30e05359-b9e4-47f2-a3de-c678b6693530" providerId="ADAL" clId="{F71778A2-0B0A-4390-A922-1251D981ACF5}" dt="2026-05-07T23:17:51.120" v="3821" actId="20577"/>
        <pc:sldMkLst>
          <pc:docMk/>
          <pc:sldMk cId="3205216990" sldId="339"/>
        </pc:sldMkLst>
        <pc:spChg chg="mod">
          <ac:chgData name="Megan U Hazen" userId="30e05359-b9e4-47f2-a3de-c678b6693530" providerId="ADAL" clId="{F71778A2-0B0A-4390-A922-1251D981ACF5}" dt="2026-05-07T23:17:51.120" v="3821" actId="20577"/>
          <ac:spMkLst>
            <pc:docMk/>
            <pc:sldMk cId="3205216990" sldId="339"/>
            <ac:spMk id="3" creationId="{3E5B26B3-5072-25BF-9A9D-9F6D6F21B7C2}"/>
          </ac:spMkLst>
        </pc:spChg>
        <pc:spChg chg="mod">
          <ac:chgData name="Megan U Hazen" userId="30e05359-b9e4-47f2-a3de-c678b6693530" providerId="ADAL" clId="{F71778A2-0B0A-4390-A922-1251D981ACF5}" dt="2026-05-07T23:12:16.857" v="3713" actId="27636"/>
          <ac:spMkLst>
            <pc:docMk/>
            <pc:sldMk cId="3205216990" sldId="339"/>
            <ac:spMk id="4" creationId="{A4340D87-9EDB-877F-2C5B-A5961CD142E0}"/>
          </ac:spMkLst>
        </pc:spChg>
      </pc:sldChg>
      <pc:sldChg chg="modSp">
        <pc:chgData name="Megan U Hazen" userId="30e05359-b9e4-47f2-a3de-c678b6693530" providerId="ADAL" clId="{F71778A2-0B0A-4390-A922-1251D981ACF5}" dt="2026-05-06T16:02:06.787" v="85" actId="5736"/>
        <pc:sldMkLst>
          <pc:docMk/>
          <pc:sldMk cId="4134077813" sldId="349"/>
        </pc:sldMkLst>
        <pc:graphicFrameChg chg="mod">
          <ac:chgData name="Megan U Hazen" userId="30e05359-b9e4-47f2-a3de-c678b6693530" providerId="ADAL" clId="{F71778A2-0B0A-4390-A922-1251D981ACF5}" dt="2026-05-06T16:02:06.787" v="85" actId="5736"/>
          <ac:graphicFrameMkLst>
            <pc:docMk/>
            <pc:sldMk cId="4134077813" sldId="349"/>
            <ac:graphicFrameMk id="6" creationId="{869A4D7C-C810-677D-8345-99BE768B079F}"/>
          </ac:graphicFrameMkLst>
        </pc:graphicFrameChg>
      </pc:sldChg>
      <pc:sldChg chg="del">
        <pc:chgData name="Megan U Hazen" userId="30e05359-b9e4-47f2-a3de-c678b6693530" providerId="ADAL" clId="{F71778A2-0B0A-4390-A922-1251D981ACF5}" dt="2026-05-06T04:31:40.774" v="53" actId="47"/>
        <pc:sldMkLst>
          <pc:docMk/>
          <pc:sldMk cId="4114912628" sldId="351"/>
        </pc:sldMkLst>
      </pc:sldChg>
      <pc:sldChg chg="del">
        <pc:chgData name="Megan U Hazen" userId="30e05359-b9e4-47f2-a3de-c678b6693530" providerId="ADAL" clId="{F71778A2-0B0A-4390-A922-1251D981ACF5}" dt="2026-05-06T04:31:55.538" v="54" actId="47"/>
        <pc:sldMkLst>
          <pc:docMk/>
          <pc:sldMk cId="3511237479" sldId="352"/>
        </pc:sldMkLst>
      </pc:sldChg>
      <pc:sldChg chg="del">
        <pc:chgData name="Megan U Hazen" userId="30e05359-b9e4-47f2-a3de-c678b6693530" providerId="ADAL" clId="{F71778A2-0B0A-4390-A922-1251D981ACF5}" dt="2026-05-06T04:32:02.595" v="57" actId="47"/>
        <pc:sldMkLst>
          <pc:docMk/>
          <pc:sldMk cId="1563323215" sldId="353"/>
        </pc:sldMkLst>
      </pc:sldChg>
      <pc:sldChg chg="del">
        <pc:chgData name="Megan U Hazen" userId="30e05359-b9e4-47f2-a3de-c678b6693530" providerId="ADAL" clId="{F71778A2-0B0A-4390-A922-1251D981ACF5}" dt="2026-05-06T04:32:23.227" v="62" actId="47"/>
        <pc:sldMkLst>
          <pc:docMk/>
          <pc:sldMk cId="4236909628" sldId="354"/>
        </pc:sldMkLst>
      </pc:sldChg>
      <pc:sldChg chg="del">
        <pc:chgData name="Megan U Hazen" userId="30e05359-b9e4-47f2-a3de-c678b6693530" providerId="ADAL" clId="{F71778A2-0B0A-4390-A922-1251D981ACF5}" dt="2026-05-06T04:31:59.091" v="55" actId="47"/>
        <pc:sldMkLst>
          <pc:docMk/>
          <pc:sldMk cId="1536774660" sldId="355"/>
        </pc:sldMkLst>
      </pc:sldChg>
      <pc:sldChg chg="modSp mod ord">
        <pc:chgData name="Megan U Hazen" userId="30e05359-b9e4-47f2-a3de-c678b6693530" providerId="ADAL" clId="{F71778A2-0B0A-4390-A922-1251D981ACF5}" dt="2026-05-07T23:46:28.227" v="3928"/>
        <pc:sldMkLst>
          <pc:docMk/>
          <pc:sldMk cId="1475041090" sldId="356"/>
        </pc:sldMkLst>
        <pc:spChg chg="mod ord">
          <ac:chgData name="Megan U Hazen" userId="30e05359-b9e4-47f2-a3de-c678b6693530" providerId="ADAL" clId="{F71778A2-0B0A-4390-A922-1251D981ACF5}" dt="2026-05-07T23:46:28.227" v="3928"/>
          <ac:spMkLst>
            <pc:docMk/>
            <pc:sldMk cId="1475041090" sldId="356"/>
            <ac:spMk id="2" creationId="{40C88D92-2314-F77B-DF8A-31D6EF8FA263}"/>
          </ac:spMkLst>
        </pc:spChg>
        <pc:spChg chg="ord">
          <ac:chgData name="Megan U Hazen" userId="30e05359-b9e4-47f2-a3de-c678b6693530" providerId="ADAL" clId="{F71778A2-0B0A-4390-A922-1251D981ACF5}" dt="2026-05-07T23:46:28.227" v="3928"/>
          <ac:spMkLst>
            <pc:docMk/>
            <pc:sldMk cId="1475041090" sldId="356"/>
            <ac:spMk id="4" creationId="{81452DB8-43F7-69BC-94DB-C5664A981DCC}"/>
          </ac:spMkLst>
        </pc:spChg>
        <pc:spChg chg="ord">
          <ac:chgData name="Megan U Hazen" userId="30e05359-b9e4-47f2-a3de-c678b6693530" providerId="ADAL" clId="{F71778A2-0B0A-4390-A922-1251D981ACF5}" dt="2026-05-07T23:46:28.227" v="3928"/>
          <ac:spMkLst>
            <pc:docMk/>
            <pc:sldMk cId="1475041090" sldId="356"/>
            <ac:spMk id="5" creationId="{DB633F64-814D-5028-E476-C80DD0122840}"/>
          </ac:spMkLst>
        </pc:spChg>
        <pc:spChg chg="mod ord">
          <ac:chgData name="Megan U Hazen" userId="30e05359-b9e4-47f2-a3de-c678b6693530" providerId="ADAL" clId="{F71778A2-0B0A-4390-A922-1251D981ACF5}" dt="2026-05-07T23:46:28.227" v="3928"/>
          <ac:spMkLst>
            <pc:docMk/>
            <pc:sldMk cId="1475041090" sldId="356"/>
            <ac:spMk id="6" creationId="{D8652783-8CC5-6DEC-789F-70E11E7539D2}"/>
          </ac:spMkLst>
        </pc:spChg>
        <pc:spChg chg="mod ord">
          <ac:chgData name="Megan U Hazen" userId="30e05359-b9e4-47f2-a3de-c678b6693530" providerId="ADAL" clId="{F71778A2-0B0A-4390-A922-1251D981ACF5}" dt="2026-05-07T23:46:28.227" v="3928"/>
          <ac:spMkLst>
            <pc:docMk/>
            <pc:sldMk cId="1475041090" sldId="356"/>
            <ac:spMk id="8" creationId="{CA70C02F-996A-156F-AD24-B6DD5B4611C5}"/>
          </ac:spMkLst>
        </pc:spChg>
      </pc:sldChg>
      <pc:sldChg chg="del">
        <pc:chgData name="Megan U Hazen" userId="30e05359-b9e4-47f2-a3de-c678b6693530" providerId="ADAL" clId="{F71778A2-0B0A-4390-A922-1251D981ACF5}" dt="2026-05-06T04:32:09.454" v="58" actId="47"/>
        <pc:sldMkLst>
          <pc:docMk/>
          <pc:sldMk cId="2856415352" sldId="357"/>
        </pc:sldMkLst>
      </pc:sldChg>
      <pc:sldChg chg="del">
        <pc:chgData name="Megan U Hazen" userId="30e05359-b9e4-47f2-a3de-c678b6693530" providerId="ADAL" clId="{F71778A2-0B0A-4390-A922-1251D981ACF5}" dt="2026-05-06T04:32:11.485" v="59" actId="47"/>
        <pc:sldMkLst>
          <pc:docMk/>
          <pc:sldMk cId="1553857560" sldId="358"/>
        </pc:sldMkLst>
      </pc:sldChg>
      <pc:sldChg chg="del">
        <pc:chgData name="Megan U Hazen" userId="30e05359-b9e4-47f2-a3de-c678b6693530" providerId="ADAL" clId="{F71778A2-0B0A-4390-A922-1251D981ACF5}" dt="2026-05-06T04:32:12.296" v="60" actId="47"/>
        <pc:sldMkLst>
          <pc:docMk/>
          <pc:sldMk cId="3015986683" sldId="359"/>
        </pc:sldMkLst>
      </pc:sldChg>
      <pc:sldChg chg="addSp delSp modSp add mod">
        <pc:chgData name="Megan U Hazen" userId="30e05359-b9e4-47f2-a3de-c678b6693530" providerId="ADAL" clId="{F71778A2-0B0A-4390-A922-1251D981ACF5}" dt="2026-05-06T21:00:45.587" v="1176" actId="478"/>
        <pc:sldMkLst>
          <pc:docMk/>
          <pc:sldMk cId="1755816428" sldId="360"/>
        </pc:sldMkLst>
        <pc:spChg chg="mod">
          <ac:chgData name="Megan U Hazen" userId="30e05359-b9e4-47f2-a3de-c678b6693530" providerId="ADAL" clId="{F71778A2-0B0A-4390-A922-1251D981ACF5}" dt="2026-05-06T20:58:58.449" v="854" actId="20577"/>
          <ac:spMkLst>
            <pc:docMk/>
            <pc:sldMk cId="1755816428" sldId="360"/>
            <ac:spMk id="2" creationId="{F4F983BF-CAC3-0CE5-81AE-3DD1F7F38C27}"/>
          </ac:spMkLst>
        </pc:spChg>
        <pc:spChg chg="mod">
          <ac:chgData name="Megan U Hazen" userId="30e05359-b9e4-47f2-a3de-c678b6693530" providerId="ADAL" clId="{F71778A2-0B0A-4390-A922-1251D981ACF5}" dt="2026-05-06T21:00:37.450" v="1175" actId="20577"/>
          <ac:spMkLst>
            <pc:docMk/>
            <pc:sldMk cId="1755816428" sldId="360"/>
            <ac:spMk id="3" creationId="{7DFE62E2-E24C-96F1-7D8E-898FD53061B6}"/>
          </ac:spMkLst>
        </pc:spChg>
        <pc:spChg chg="del mod">
          <ac:chgData name="Megan U Hazen" userId="30e05359-b9e4-47f2-a3de-c678b6693530" providerId="ADAL" clId="{F71778A2-0B0A-4390-A922-1251D981ACF5}" dt="2026-05-06T21:00:13.335" v="1091" actId="478"/>
          <ac:spMkLst>
            <pc:docMk/>
            <pc:sldMk cId="1755816428" sldId="360"/>
            <ac:spMk id="4" creationId="{0FA51862-D06A-0EC6-A7E2-A0BF9A8D5BF8}"/>
          </ac:spMkLst>
        </pc:spChg>
        <pc:spChg chg="add del mod">
          <ac:chgData name="Megan U Hazen" userId="30e05359-b9e4-47f2-a3de-c678b6693530" providerId="ADAL" clId="{F71778A2-0B0A-4390-A922-1251D981ACF5}" dt="2026-05-06T21:00:45.587" v="1176" actId="478"/>
          <ac:spMkLst>
            <pc:docMk/>
            <pc:sldMk cId="1755816428" sldId="360"/>
            <ac:spMk id="8" creationId="{0A251BFE-6D80-8DE7-6BE7-A62F74AD8492}"/>
          </ac:spMkLst>
        </pc:spChg>
      </pc:sldChg>
      <pc:sldChg chg="del">
        <pc:chgData name="Megan U Hazen" userId="30e05359-b9e4-47f2-a3de-c678b6693530" providerId="ADAL" clId="{F71778A2-0B0A-4390-A922-1251D981ACF5}" dt="2026-05-06T04:32:14.801" v="61" actId="47"/>
        <pc:sldMkLst>
          <pc:docMk/>
          <pc:sldMk cId="3618882406" sldId="360"/>
        </pc:sldMkLst>
      </pc:sldChg>
      <pc:sldChg chg="del">
        <pc:chgData name="Megan U Hazen" userId="30e05359-b9e4-47f2-a3de-c678b6693530" providerId="ADAL" clId="{F71778A2-0B0A-4390-A922-1251D981ACF5}" dt="2026-05-07T23:08:51.299" v="3704" actId="47"/>
        <pc:sldMkLst>
          <pc:docMk/>
          <pc:sldMk cId="1784880567" sldId="362"/>
        </pc:sldMkLst>
      </pc:sldChg>
      <pc:sldChg chg="del">
        <pc:chgData name="Megan U Hazen" userId="30e05359-b9e4-47f2-a3de-c678b6693530" providerId="ADAL" clId="{F71778A2-0B0A-4390-A922-1251D981ACF5}" dt="2026-05-06T04:32:31.503" v="64" actId="47"/>
        <pc:sldMkLst>
          <pc:docMk/>
          <pc:sldMk cId="3463357531" sldId="363"/>
        </pc:sldMkLst>
      </pc:sldChg>
      <pc:sldChg chg="modSp mod ord modNotesTx">
        <pc:chgData name="Megan U Hazen" userId="30e05359-b9e4-47f2-a3de-c678b6693530" providerId="ADAL" clId="{F71778A2-0B0A-4390-A922-1251D981ACF5}" dt="2026-05-07T23:10:19.633" v="3709"/>
        <pc:sldMkLst>
          <pc:docMk/>
          <pc:sldMk cId="3960387334" sldId="364"/>
        </pc:sldMkLst>
        <pc:spChg chg="mod">
          <ac:chgData name="Megan U Hazen" userId="30e05359-b9e4-47f2-a3de-c678b6693530" providerId="ADAL" clId="{F71778A2-0B0A-4390-A922-1251D981ACF5}" dt="2026-05-07T17:02:49.882" v="2495" actId="20577"/>
          <ac:spMkLst>
            <pc:docMk/>
            <pc:sldMk cId="3960387334" sldId="364"/>
            <ac:spMk id="2" creationId="{C7F45B4F-524C-A6C2-BD33-CFE15BBFB809}"/>
          </ac:spMkLst>
        </pc:spChg>
        <pc:graphicFrameChg chg="modGraphic">
          <ac:chgData name="Megan U Hazen" userId="30e05359-b9e4-47f2-a3de-c678b6693530" providerId="ADAL" clId="{F71778A2-0B0A-4390-A922-1251D981ACF5}" dt="2026-05-07T17:03:11.859" v="2536" actId="20577"/>
          <ac:graphicFrameMkLst>
            <pc:docMk/>
            <pc:sldMk cId="3960387334" sldId="364"/>
            <ac:graphicFrameMk id="11" creationId="{1EEF622C-EF5A-795C-B208-1D2007969A7A}"/>
          </ac:graphicFrameMkLst>
        </pc:graphicFrameChg>
      </pc:sldChg>
      <pc:sldChg chg="addSp delSp modSp new mod setBg modClrScheme chgLayout">
        <pc:chgData name="Megan U Hazen" userId="30e05359-b9e4-47f2-a3de-c678b6693530" providerId="ADAL" clId="{F71778A2-0B0A-4390-A922-1251D981ACF5}" dt="2026-05-07T23:43:52.280" v="3910" actId="962"/>
        <pc:sldMkLst>
          <pc:docMk/>
          <pc:sldMk cId="506972445" sldId="365"/>
        </pc:sldMkLst>
        <pc:spChg chg="mod ord">
          <ac:chgData name="Megan U Hazen" userId="30e05359-b9e4-47f2-a3de-c678b6693530" providerId="ADAL" clId="{F71778A2-0B0A-4390-A922-1251D981ACF5}" dt="2026-05-06T20:30:30.439" v="93" actId="26606"/>
          <ac:spMkLst>
            <pc:docMk/>
            <pc:sldMk cId="506972445" sldId="365"/>
            <ac:spMk id="2" creationId="{2D02B50B-B19A-2CB6-68DB-9C953A1FC0FE}"/>
          </ac:spMkLst>
        </pc:spChg>
        <pc:spChg chg="del mod ord">
          <ac:chgData name="Megan U Hazen" userId="30e05359-b9e4-47f2-a3de-c678b6693530" providerId="ADAL" clId="{F71778A2-0B0A-4390-A922-1251D981ACF5}" dt="2026-05-06T16:01:46.820" v="83" actId="700"/>
          <ac:spMkLst>
            <pc:docMk/>
            <pc:sldMk cId="506972445" sldId="365"/>
            <ac:spMk id="3" creationId="{44180045-A444-5855-F0AB-4A98C14BAB16}"/>
          </ac:spMkLst>
        </pc:spChg>
        <pc:spChg chg="del">
          <ac:chgData name="Megan U Hazen" userId="30e05359-b9e4-47f2-a3de-c678b6693530" providerId="ADAL" clId="{F71778A2-0B0A-4390-A922-1251D981ACF5}" dt="2026-05-06T16:01:46.820" v="83" actId="700"/>
          <ac:spMkLst>
            <pc:docMk/>
            <pc:sldMk cId="506972445" sldId="365"/>
            <ac:spMk id="4" creationId="{909FFEB7-60F4-BE39-56D7-6349681E59E7}"/>
          </ac:spMkLst>
        </pc:spChg>
        <pc:spChg chg="mod ord">
          <ac:chgData name="Megan U Hazen" userId="30e05359-b9e4-47f2-a3de-c678b6693530" providerId="ADAL" clId="{F71778A2-0B0A-4390-A922-1251D981ACF5}" dt="2026-05-06T20:30:30.439" v="93" actId="26606"/>
          <ac:spMkLst>
            <pc:docMk/>
            <pc:sldMk cId="506972445" sldId="365"/>
            <ac:spMk id="5" creationId="{AC5A736F-18B7-AD15-9CD1-8C2C953F7C20}"/>
          </ac:spMkLst>
        </pc:spChg>
        <pc:spChg chg="mod ord">
          <ac:chgData name="Megan U Hazen" userId="30e05359-b9e4-47f2-a3de-c678b6693530" providerId="ADAL" clId="{F71778A2-0B0A-4390-A922-1251D981ACF5}" dt="2026-05-06T20:30:30.439" v="93" actId="26606"/>
          <ac:spMkLst>
            <pc:docMk/>
            <pc:sldMk cId="506972445" sldId="365"/>
            <ac:spMk id="6" creationId="{8ECE3DBC-1ABF-0013-909A-85AC6276ED63}"/>
          </ac:spMkLst>
        </pc:spChg>
        <pc:spChg chg="add del mod ord">
          <ac:chgData name="Megan U Hazen" userId="30e05359-b9e4-47f2-a3de-c678b6693530" providerId="ADAL" clId="{F71778A2-0B0A-4390-A922-1251D981ACF5}" dt="2026-05-06T16:03:27.934" v="88" actId="22"/>
          <ac:spMkLst>
            <pc:docMk/>
            <pc:sldMk cId="506972445" sldId="365"/>
            <ac:spMk id="7" creationId="{7EC9AFD7-0494-1243-6F7C-02C3EB90C0E7}"/>
          </ac:spMkLst>
        </pc:spChg>
        <pc:spChg chg="add mod">
          <ac:chgData name="Megan U Hazen" userId="30e05359-b9e4-47f2-a3de-c678b6693530" providerId="ADAL" clId="{F71778A2-0B0A-4390-A922-1251D981ACF5}" dt="2026-05-06T20:35:00.471" v="470" actId="20577"/>
          <ac:spMkLst>
            <pc:docMk/>
            <pc:sldMk cId="506972445" sldId="365"/>
            <ac:spMk id="15" creationId="{5E239B51-75B9-91C0-12A8-790CDCE196B9}"/>
          </ac:spMkLst>
        </pc:spChg>
        <pc:picChg chg="add del mod ord">
          <ac:chgData name="Megan U Hazen" userId="30e05359-b9e4-47f2-a3de-c678b6693530" providerId="ADAL" clId="{F71778A2-0B0A-4390-A922-1251D981ACF5}" dt="2026-05-06T16:03:11.641" v="87" actId="22"/>
          <ac:picMkLst>
            <pc:docMk/>
            <pc:sldMk cId="506972445" sldId="365"/>
            <ac:picMk id="9" creationId="{0589A48E-86EC-B468-8914-E9B22F267957}"/>
          </ac:picMkLst>
        </pc:picChg>
        <pc:picChg chg="add mod ord">
          <ac:chgData name="Megan U Hazen" userId="30e05359-b9e4-47f2-a3de-c678b6693530" providerId="ADAL" clId="{F71778A2-0B0A-4390-A922-1251D981ACF5}" dt="2026-05-07T23:43:52.280" v="3910" actId="962"/>
          <ac:picMkLst>
            <pc:docMk/>
            <pc:sldMk cId="506972445" sldId="365"/>
            <ac:picMk id="11" creationId="{076171CC-94D9-A4DB-B54D-FBED043C4AC5}"/>
          </ac:picMkLst>
        </pc:picChg>
      </pc:sldChg>
      <pc:sldChg chg="del">
        <pc:chgData name="Megan U Hazen" userId="30e05359-b9e4-47f2-a3de-c678b6693530" providerId="ADAL" clId="{F71778A2-0B0A-4390-A922-1251D981ACF5}" dt="2026-05-06T04:32:28.115" v="63" actId="47"/>
        <pc:sldMkLst>
          <pc:docMk/>
          <pc:sldMk cId="1545027110" sldId="365"/>
        </pc:sldMkLst>
      </pc:sldChg>
      <pc:sldChg chg="addSp delSp modSp new mod">
        <pc:chgData name="Megan U Hazen" userId="30e05359-b9e4-47f2-a3de-c678b6693530" providerId="ADAL" clId="{F71778A2-0B0A-4390-A922-1251D981ACF5}" dt="2026-05-07T23:43:55.066" v="3911" actId="962"/>
        <pc:sldMkLst>
          <pc:docMk/>
          <pc:sldMk cId="1950514606" sldId="366"/>
        </pc:sldMkLst>
        <pc:spChg chg="mod">
          <ac:chgData name="Megan U Hazen" userId="30e05359-b9e4-47f2-a3de-c678b6693530" providerId="ADAL" clId="{F71778A2-0B0A-4390-A922-1251D981ACF5}" dt="2026-05-06T20:46:09.805" v="487" actId="20577"/>
          <ac:spMkLst>
            <pc:docMk/>
            <pc:sldMk cId="1950514606" sldId="366"/>
            <ac:spMk id="2" creationId="{3CC93325-CFED-56D2-EE74-F82469D9C76E}"/>
          </ac:spMkLst>
        </pc:spChg>
        <pc:spChg chg="del mod">
          <ac:chgData name="Megan U Hazen" userId="30e05359-b9e4-47f2-a3de-c678b6693530" providerId="ADAL" clId="{F71778A2-0B0A-4390-A922-1251D981ACF5}" dt="2026-05-06T20:47:44.682" v="559" actId="26606"/>
          <ac:spMkLst>
            <pc:docMk/>
            <pc:sldMk cId="1950514606" sldId="366"/>
            <ac:spMk id="3" creationId="{8A437B55-323B-7C10-33D7-CAD870705FC2}"/>
          </ac:spMkLst>
        </pc:spChg>
        <pc:graphicFrameChg chg="add mod">
          <ac:chgData name="Megan U Hazen" userId="30e05359-b9e4-47f2-a3de-c678b6693530" providerId="ADAL" clId="{F71778A2-0B0A-4390-A922-1251D981ACF5}" dt="2026-05-07T23:43:55.066" v="3911" actId="962"/>
          <ac:graphicFrameMkLst>
            <pc:docMk/>
            <pc:sldMk cId="1950514606" sldId="366"/>
            <ac:graphicFrameMk id="7" creationId="{6D311133-1050-A71C-A8FA-5B6BE96915CE}"/>
          </ac:graphicFrameMkLst>
        </pc:graphicFrameChg>
      </pc:sldChg>
      <pc:sldChg chg="modSp new mod">
        <pc:chgData name="Megan U Hazen" userId="30e05359-b9e4-47f2-a3de-c678b6693530" providerId="ADAL" clId="{F71778A2-0B0A-4390-A922-1251D981ACF5}" dt="2026-05-06T20:49:21.607" v="616" actId="404"/>
        <pc:sldMkLst>
          <pc:docMk/>
          <pc:sldMk cId="1179269364" sldId="367"/>
        </pc:sldMkLst>
        <pc:spChg chg="mod">
          <ac:chgData name="Megan U Hazen" userId="30e05359-b9e4-47f2-a3de-c678b6693530" providerId="ADAL" clId="{F71778A2-0B0A-4390-A922-1251D981ACF5}" dt="2026-05-06T20:47:56.011" v="569" actId="20577"/>
          <ac:spMkLst>
            <pc:docMk/>
            <pc:sldMk cId="1179269364" sldId="367"/>
            <ac:spMk id="2" creationId="{74F091C8-DD41-6BEF-B5F4-7E1953428245}"/>
          </ac:spMkLst>
        </pc:spChg>
        <pc:spChg chg="mod">
          <ac:chgData name="Megan U Hazen" userId="30e05359-b9e4-47f2-a3de-c678b6693530" providerId="ADAL" clId="{F71778A2-0B0A-4390-A922-1251D981ACF5}" dt="2026-05-06T20:49:21.607" v="616" actId="404"/>
          <ac:spMkLst>
            <pc:docMk/>
            <pc:sldMk cId="1179269364" sldId="367"/>
            <ac:spMk id="3" creationId="{110224FD-CE08-27AB-066E-F52AE6004266}"/>
          </ac:spMkLst>
        </pc:spChg>
      </pc:sldChg>
      <pc:sldChg chg="addSp modSp new mod">
        <pc:chgData name="Megan U Hazen" userId="30e05359-b9e4-47f2-a3de-c678b6693530" providerId="ADAL" clId="{F71778A2-0B0A-4390-A922-1251D981ACF5}" dt="2026-05-07T23:43:56.941" v="3913" actId="962"/>
        <pc:sldMkLst>
          <pc:docMk/>
          <pc:sldMk cId="834733784" sldId="368"/>
        </pc:sldMkLst>
        <pc:spChg chg="mod">
          <ac:chgData name="Megan U Hazen" userId="30e05359-b9e4-47f2-a3de-c678b6693530" providerId="ADAL" clId="{F71778A2-0B0A-4390-A922-1251D981ACF5}" dt="2026-05-06T20:54:56.554" v="628" actId="20577"/>
          <ac:spMkLst>
            <pc:docMk/>
            <pc:sldMk cId="834733784" sldId="368"/>
            <ac:spMk id="2" creationId="{40A60E3B-C14F-92F0-4D6D-CB69295F59FA}"/>
          </ac:spMkLst>
        </pc:spChg>
        <pc:spChg chg="mod">
          <ac:chgData name="Megan U Hazen" userId="30e05359-b9e4-47f2-a3de-c678b6693530" providerId="ADAL" clId="{F71778A2-0B0A-4390-A922-1251D981ACF5}" dt="2026-05-06T20:58:22.759" v="838" actId="27636"/>
          <ac:spMkLst>
            <pc:docMk/>
            <pc:sldMk cId="834733784" sldId="368"/>
            <ac:spMk id="3" creationId="{148CD026-EF96-35D2-C276-17643ECFC8FF}"/>
          </ac:spMkLst>
        </pc:spChg>
        <pc:spChg chg="add mod">
          <ac:chgData name="Megan U Hazen" userId="30e05359-b9e4-47f2-a3de-c678b6693530" providerId="ADAL" clId="{F71778A2-0B0A-4390-A922-1251D981ACF5}" dt="2026-05-07T23:43:56.261" v="3912" actId="962"/>
          <ac:spMkLst>
            <pc:docMk/>
            <pc:sldMk cId="834733784" sldId="368"/>
            <ac:spMk id="6" creationId="{07C32CA6-9974-D9DB-0228-59CBAC23996E}"/>
          </ac:spMkLst>
        </pc:spChg>
        <pc:spChg chg="add mod">
          <ac:chgData name="Megan U Hazen" userId="30e05359-b9e4-47f2-a3de-c678b6693530" providerId="ADAL" clId="{F71778A2-0B0A-4390-A922-1251D981ACF5}" dt="2026-05-07T23:43:56.941" v="3913" actId="962"/>
          <ac:spMkLst>
            <pc:docMk/>
            <pc:sldMk cId="834733784" sldId="368"/>
            <ac:spMk id="7" creationId="{1E7075F8-7AF4-64E3-083F-099693F81CC8}"/>
          </ac:spMkLst>
        </pc:spChg>
      </pc:sldChg>
      <pc:sldChg chg="addSp delSp modSp add mod chgLayout">
        <pc:chgData name="Megan U Hazen" userId="30e05359-b9e4-47f2-a3de-c678b6693530" providerId="ADAL" clId="{F71778A2-0B0A-4390-A922-1251D981ACF5}" dt="2026-05-07T23:46:32.964" v="3930"/>
        <pc:sldMkLst>
          <pc:docMk/>
          <pc:sldMk cId="3854407406" sldId="369"/>
        </pc:sldMkLst>
        <pc:spChg chg="mod ord">
          <ac:chgData name="Megan U Hazen" userId="30e05359-b9e4-47f2-a3de-c678b6693530" providerId="ADAL" clId="{F71778A2-0B0A-4390-A922-1251D981ACF5}" dt="2026-05-07T23:46:32.964" v="3930"/>
          <ac:spMkLst>
            <pc:docMk/>
            <pc:sldMk cId="3854407406" sldId="369"/>
            <ac:spMk id="2" creationId="{98C0E3AC-4F97-01EB-6ACF-94745D3F9971}"/>
          </ac:spMkLst>
        </pc:spChg>
        <pc:spChg chg="del mod ord">
          <ac:chgData name="Megan U Hazen" userId="30e05359-b9e4-47f2-a3de-c678b6693530" providerId="ADAL" clId="{F71778A2-0B0A-4390-A922-1251D981ACF5}" dt="2026-05-07T23:44:12.026" v="3914" actId="478"/>
          <ac:spMkLst>
            <pc:docMk/>
            <pc:sldMk cId="3854407406" sldId="369"/>
            <ac:spMk id="3" creationId="{EAED8670-8588-9900-5FFC-0A71FD9F91A6}"/>
          </ac:spMkLst>
        </pc:spChg>
        <pc:spChg chg="add mod">
          <ac:chgData name="Megan U Hazen" userId="30e05359-b9e4-47f2-a3de-c678b6693530" providerId="ADAL" clId="{F71778A2-0B0A-4390-A922-1251D981ACF5}" dt="2026-05-06T21:15:35.274" v="1433" actId="164"/>
          <ac:spMkLst>
            <pc:docMk/>
            <pc:sldMk cId="3854407406" sldId="369"/>
            <ac:spMk id="4" creationId="{3F6269B0-1FBF-6DE4-40CC-9BA10FEAE509}"/>
          </ac:spMkLst>
        </pc:spChg>
        <pc:spChg chg="mod ord">
          <ac:chgData name="Megan U Hazen" userId="30e05359-b9e4-47f2-a3de-c678b6693530" providerId="ADAL" clId="{F71778A2-0B0A-4390-A922-1251D981ACF5}" dt="2026-05-07T23:46:32.964" v="3930"/>
          <ac:spMkLst>
            <pc:docMk/>
            <pc:sldMk cId="3854407406" sldId="369"/>
            <ac:spMk id="5" creationId="{C1C93491-ED0C-4028-F650-B91538EC1B58}"/>
          </ac:spMkLst>
        </pc:spChg>
        <pc:spChg chg="mod ord">
          <ac:chgData name="Megan U Hazen" userId="30e05359-b9e4-47f2-a3de-c678b6693530" providerId="ADAL" clId="{F71778A2-0B0A-4390-A922-1251D981ACF5}" dt="2026-05-07T23:46:32.964" v="3930"/>
          <ac:spMkLst>
            <pc:docMk/>
            <pc:sldMk cId="3854407406" sldId="369"/>
            <ac:spMk id="6" creationId="{2359FB72-DA74-A868-0955-DE3930E06721}"/>
          </ac:spMkLst>
        </pc:spChg>
        <pc:spChg chg="mod topLvl">
          <ac:chgData name="Megan U Hazen" userId="30e05359-b9e4-47f2-a3de-c678b6693530" providerId="ADAL" clId="{F71778A2-0B0A-4390-A922-1251D981ACF5}" dt="2026-05-06T21:15:35.274" v="1433" actId="164"/>
          <ac:spMkLst>
            <pc:docMk/>
            <pc:sldMk cId="3854407406" sldId="369"/>
            <ac:spMk id="9" creationId="{CDC30DC8-F8EC-660A-9896-F2A166B287E9}"/>
          </ac:spMkLst>
        </pc:spChg>
        <pc:spChg chg="mod topLvl">
          <ac:chgData name="Megan U Hazen" userId="30e05359-b9e4-47f2-a3de-c678b6693530" providerId="ADAL" clId="{F71778A2-0B0A-4390-A922-1251D981ACF5}" dt="2026-05-06T21:15:35.274" v="1433" actId="164"/>
          <ac:spMkLst>
            <pc:docMk/>
            <pc:sldMk cId="3854407406" sldId="369"/>
            <ac:spMk id="10" creationId="{76B052E7-F4E2-8CAD-4B1E-9E442B20CA02}"/>
          </ac:spMkLst>
        </pc:spChg>
        <pc:spChg chg="mod topLvl">
          <ac:chgData name="Megan U Hazen" userId="30e05359-b9e4-47f2-a3de-c678b6693530" providerId="ADAL" clId="{F71778A2-0B0A-4390-A922-1251D981ACF5}" dt="2026-05-06T21:15:35.274" v="1433" actId="164"/>
          <ac:spMkLst>
            <pc:docMk/>
            <pc:sldMk cId="3854407406" sldId="369"/>
            <ac:spMk id="11" creationId="{23EF8863-195A-9723-0944-53D20CAE26E8}"/>
          </ac:spMkLst>
        </pc:spChg>
        <pc:spChg chg="mod topLvl">
          <ac:chgData name="Megan U Hazen" userId="30e05359-b9e4-47f2-a3de-c678b6693530" providerId="ADAL" clId="{F71778A2-0B0A-4390-A922-1251D981ACF5}" dt="2026-05-06T21:15:35.274" v="1433" actId="164"/>
          <ac:spMkLst>
            <pc:docMk/>
            <pc:sldMk cId="3854407406" sldId="369"/>
            <ac:spMk id="12" creationId="{11EBDFDA-500E-0300-C557-4417FC0487D4}"/>
          </ac:spMkLst>
        </pc:spChg>
        <pc:spChg chg="mod topLvl">
          <ac:chgData name="Megan U Hazen" userId="30e05359-b9e4-47f2-a3de-c678b6693530" providerId="ADAL" clId="{F71778A2-0B0A-4390-A922-1251D981ACF5}" dt="2026-05-06T21:15:35.274" v="1433" actId="164"/>
          <ac:spMkLst>
            <pc:docMk/>
            <pc:sldMk cId="3854407406" sldId="369"/>
            <ac:spMk id="13" creationId="{75B00200-9185-27F9-A530-1AC04856C5CF}"/>
          </ac:spMkLst>
        </pc:spChg>
        <pc:spChg chg="mod topLvl">
          <ac:chgData name="Megan U Hazen" userId="30e05359-b9e4-47f2-a3de-c678b6693530" providerId="ADAL" clId="{F71778A2-0B0A-4390-A922-1251D981ACF5}" dt="2026-05-06T21:15:35.274" v="1433" actId="164"/>
          <ac:spMkLst>
            <pc:docMk/>
            <pc:sldMk cId="3854407406" sldId="369"/>
            <ac:spMk id="14" creationId="{7ADF71B0-6BD7-D4E9-2CB3-43DD02505299}"/>
          </ac:spMkLst>
        </pc:spChg>
        <pc:spChg chg="add mod">
          <ac:chgData name="Megan U Hazen" userId="30e05359-b9e4-47f2-a3de-c678b6693530" providerId="ADAL" clId="{F71778A2-0B0A-4390-A922-1251D981ACF5}" dt="2026-05-06T21:15:35.274" v="1433" actId="164"/>
          <ac:spMkLst>
            <pc:docMk/>
            <pc:sldMk cId="3854407406" sldId="369"/>
            <ac:spMk id="36" creationId="{319CF458-38E7-2393-7B9E-C32EEEF9E619}"/>
          </ac:spMkLst>
        </pc:spChg>
        <pc:spChg chg="add mod">
          <ac:chgData name="Megan U Hazen" userId="30e05359-b9e4-47f2-a3de-c678b6693530" providerId="ADAL" clId="{F71778A2-0B0A-4390-A922-1251D981ACF5}" dt="2026-05-06T21:15:35.274" v="1433" actId="164"/>
          <ac:spMkLst>
            <pc:docMk/>
            <pc:sldMk cId="3854407406" sldId="369"/>
            <ac:spMk id="44" creationId="{A011E315-B0E5-9D4F-D49C-C9A9DA00EDEB}"/>
          </ac:spMkLst>
        </pc:spChg>
        <pc:spChg chg="add mod ord">
          <ac:chgData name="Megan U Hazen" userId="30e05359-b9e4-47f2-a3de-c678b6693530" providerId="ADAL" clId="{F71778A2-0B0A-4390-A922-1251D981ACF5}" dt="2026-05-07T23:46:32.964" v="3930"/>
          <ac:spMkLst>
            <pc:docMk/>
            <pc:sldMk cId="3854407406" sldId="369"/>
            <ac:spMk id="96" creationId="{33677AFB-2B7B-3A02-A9E3-1F6B3D34C471}"/>
          </ac:spMkLst>
        </pc:spChg>
        <pc:spChg chg="add mod ord">
          <ac:chgData name="Megan U Hazen" userId="30e05359-b9e4-47f2-a3de-c678b6693530" providerId="ADAL" clId="{F71778A2-0B0A-4390-A922-1251D981ACF5}" dt="2026-05-07T23:46:32.964" v="3930"/>
          <ac:spMkLst>
            <pc:docMk/>
            <pc:sldMk cId="3854407406" sldId="369"/>
            <ac:spMk id="97" creationId="{6CA81607-3AB9-0A7C-0AA1-BD31F9597C76}"/>
          </ac:spMkLst>
        </pc:spChg>
        <pc:spChg chg="add del mod">
          <ac:chgData name="Megan U Hazen" userId="30e05359-b9e4-47f2-a3de-c678b6693530" providerId="ADAL" clId="{F71778A2-0B0A-4390-A922-1251D981ACF5}" dt="2026-05-07T23:44:19.747" v="3915" actId="478"/>
          <ac:spMkLst>
            <pc:docMk/>
            <pc:sldMk cId="3854407406" sldId="369"/>
            <ac:spMk id="99" creationId="{53C45F15-3EAE-FC4E-7F9F-3021AD1A934A}"/>
          </ac:spMkLst>
        </pc:spChg>
        <pc:grpChg chg="add del mod">
          <ac:chgData name="Megan U Hazen" userId="30e05359-b9e4-47f2-a3de-c678b6693530" providerId="ADAL" clId="{F71778A2-0B0A-4390-A922-1251D981ACF5}" dt="2026-05-06T21:10:57.902" v="1373" actId="165"/>
          <ac:grpSpMkLst>
            <pc:docMk/>
            <pc:sldMk cId="3854407406" sldId="369"/>
            <ac:grpSpMk id="38" creationId="{0F041075-B4FF-D23E-6653-030C906517D7}"/>
          </ac:grpSpMkLst>
        </pc:grpChg>
        <pc:grpChg chg="add mod ord">
          <ac:chgData name="Megan U Hazen" userId="30e05359-b9e4-47f2-a3de-c678b6693530" providerId="ADAL" clId="{F71778A2-0B0A-4390-A922-1251D981ACF5}" dt="2026-05-07T23:46:32.964" v="3930"/>
          <ac:grpSpMkLst>
            <pc:docMk/>
            <pc:sldMk cId="3854407406" sldId="369"/>
            <ac:grpSpMk id="95" creationId="{6F690959-AAED-B094-A0A4-66EBA13E5E2A}"/>
          </ac:grpSpMkLst>
        </pc:grpChg>
        <pc:cxnChg chg="del mod">
          <ac:chgData name="Megan U Hazen" userId="30e05359-b9e4-47f2-a3de-c678b6693530" providerId="ADAL" clId="{F71778A2-0B0A-4390-A922-1251D981ACF5}" dt="2026-05-06T21:09:34.357" v="1358" actId="478"/>
          <ac:cxnSpMkLst>
            <pc:docMk/>
            <pc:sldMk cId="3854407406" sldId="369"/>
            <ac:cxnSpMk id="16" creationId="{9BD8C2FC-355A-1F4C-1DF8-1B2BC296385C}"/>
          </ac:cxnSpMkLst>
        </pc:cxnChg>
        <pc:cxnChg chg="del mod">
          <ac:chgData name="Megan U Hazen" userId="30e05359-b9e4-47f2-a3de-c678b6693530" providerId="ADAL" clId="{F71778A2-0B0A-4390-A922-1251D981ACF5}" dt="2026-05-06T21:09:36.287" v="1359" actId="478"/>
          <ac:cxnSpMkLst>
            <pc:docMk/>
            <pc:sldMk cId="3854407406" sldId="369"/>
            <ac:cxnSpMk id="18" creationId="{359F3E44-3206-A5BE-EDAF-D2C9AEBAD559}"/>
          </ac:cxnSpMkLst>
        </pc:cxnChg>
        <pc:cxnChg chg="del mod">
          <ac:chgData name="Megan U Hazen" userId="30e05359-b9e4-47f2-a3de-c678b6693530" providerId="ADAL" clId="{F71778A2-0B0A-4390-A922-1251D981ACF5}" dt="2026-05-06T21:09:21.455" v="1352" actId="478"/>
          <ac:cxnSpMkLst>
            <pc:docMk/>
            <pc:sldMk cId="3854407406" sldId="369"/>
            <ac:cxnSpMk id="19" creationId="{B35F9018-0CA5-4D57-8156-08553E481931}"/>
          </ac:cxnSpMkLst>
        </pc:cxnChg>
        <pc:cxnChg chg="del mod">
          <ac:chgData name="Megan U Hazen" userId="30e05359-b9e4-47f2-a3de-c678b6693530" providerId="ADAL" clId="{F71778A2-0B0A-4390-A922-1251D981ACF5}" dt="2026-05-06T21:09:23.903" v="1353" actId="478"/>
          <ac:cxnSpMkLst>
            <pc:docMk/>
            <pc:sldMk cId="3854407406" sldId="369"/>
            <ac:cxnSpMk id="20" creationId="{3416C731-468E-D483-75EE-22FE082B8C0E}"/>
          </ac:cxnSpMkLst>
        </pc:cxnChg>
        <pc:cxnChg chg="del mod">
          <ac:chgData name="Megan U Hazen" userId="30e05359-b9e4-47f2-a3de-c678b6693530" providerId="ADAL" clId="{F71778A2-0B0A-4390-A922-1251D981ACF5}" dt="2026-05-06T21:09:38.518" v="1360" actId="478"/>
          <ac:cxnSpMkLst>
            <pc:docMk/>
            <pc:sldMk cId="3854407406" sldId="369"/>
            <ac:cxnSpMk id="21" creationId="{5CD7DC12-A35F-4A7A-3CAA-1DB91E5F7766}"/>
          </ac:cxnSpMkLst>
        </pc:cxnChg>
        <pc:cxnChg chg="del mod">
          <ac:chgData name="Megan U Hazen" userId="30e05359-b9e4-47f2-a3de-c678b6693530" providerId="ADAL" clId="{F71778A2-0B0A-4390-A922-1251D981ACF5}" dt="2026-05-06T21:09:19.189" v="1351" actId="478"/>
          <ac:cxnSpMkLst>
            <pc:docMk/>
            <pc:sldMk cId="3854407406" sldId="369"/>
            <ac:cxnSpMk id="22" creationId="{2F1C95CC-A6ED-00DB-EFD2-277AA3B652ED}"/>
          </ac:cxnSpMkLst>
        </pc:cxnChg>
        <pc:cxnChg chg="add del mod">
          <ac:chgData name="Megan U Hazen" userId="30e05359-b9e4-47f2-a3de-c678b6693530" providerId="ADAL" clId="{F71778A2-0B0A-4390-A922-1251D981ACF5}" dt="2026-05-06T21:09:27.160" v="1355" actId="478"/>
          <ac:cxnSpMkLst>
            <pc:docMk/>
            <pc:sldMk cId="3854407406" sldId="369"/>
            <ac:cxnSpMk id="47" creationId="{C4337353-3B15-C24B-6CE7-E017CCAEE471}"/>
          </ac:cxnSpMkLst>
        </pc:cxnChg>
        <pc:cxnChg chg="add del mod">
          <ac:chgData name="Megan U Hazen" userId="30e05359-b9e4-47f2-a3de-c678b6693530" providerId="ADAL" clId="{F71778A2-0B0A-4390-A922-1251D981ACF5}" dt="2026-05-06T21:09:25.865" v="1354" actId="478"/>
          <ac:cxnSpMkLst>
            <pc:docMk/>
            <pc:sldMk cId="3854407406" sldId="369"/>
            <ac:cxnSpMk id="51" creationId="{D71BF5A7-6965-4FFF-BD9E-5135005ED6CB}"/>
          </ac:cxnSpMkLst>
        </pc:cxnChg>
        <pc:cxnChg chg="add">
          <ac:chgData name="Megan U Hazen" userId="30e05359-b9e4-47f2-a3de-c678b6693530" providerId="ADAL" clId="{F71778A2-0B0A-4390-A922-1251D981ACF5}" dt="2026-05-06T21:11:40.014" v="1394" actId="11529"/>
          <ac:cxnSpMkLst>
            <pc:docMk/>
            <pc:sldMk cId="3854407406" sldId="369"/>
            <ac:cxnSpMk id="56" creationId="{75FA91CE-FA34-C771-F568-3CEDD5D11C35}"/>
          </ac:cxnSpMkLst>
        </pc:cxnChg>
        <pc:cxnChg chg="add mod">
          <ac:chgData name="Megan U Hazen" userId="30e05359-b9e4-47f2-a3de-c678b6693530" providerId="ADAL" clId="{F71778A2-0B0A-4390-A922-1251D981ACF5}" dt="2026-05-06T21:12:12.329" v="1401" actId="14100"/>
          <ac:cxnSpMkLst>
            <pc:docMk/>
            <pc:sldMk cId="3854407406" sldId="369"/>
            <ac:cxnSpMk id="57" creationId="{644A872B-43E3-B827-2E22-D99B6F6B1E4C}"/>
          </ac:cxnSpMkLst>
        </pc:cxnChg>
        <pc:cxnChg chg="add mod">
          <ac:chgData name="Megan U Hazen" userId="30e05359-b9e4-47f2-a3de-c678b6693530" providerId="ADAL" clId="{F71778A2-0B0A-4390-A922-1251D981ACF5}" dt="2026-05-06T21:11:52.602" v="1398" actId="14100"/>
          <ac:cxnSpMkLst>
            <pc:docMk/>
            <pc:sldMk cId="3854407406" sldId="369"/>
            <ac:cxnSpMk id="58" creationId="{0375541C-DA1C-06A2-98AD-A7A8AFD4DBE3}"/>
          </ac:cxnSpMkLst>
        </pc:cxnChg>
        <pc:cxnChg chg="add mod">
          <ac:chgData name="Megan U Hazen" userId="30e05359-b9e4-47f2-a3de-c678b6693530" providerId="ADAL" clId="{F71778A2-0B0A-4390-A922-1251D981ACF5}" dt="2026-05-06T21:12:49.971" v="1410" actId="14100"/>
          <ac:cxnSpMkLst>
            <pc:docMk/>
            <pc:sldMk cId="3854407406" sldId="369"/>
            <ac:cxnSpMk id="64" creationId="{70406781-2BB6-6754-A69F-09CB0CE1B92E}"/>
          </ac:cxnSpMkLst>
        </pc:cxnChg>
        <pc:cxnChg chg="add mod">
          <ac:chgData name="Megan U Hazen" userId="30e05359-b9e4-47f2-a3de-c678b6693530" providerId="ADAL" clId="{F71778A2-0B0A-4390-A922-1251D981ACF5}" dt="2026-05-06T21:12:38.892" v="1408" actId="14100"/>
          <ac:cxnSpMkLst>
            <pc:docMk/>
            <pc:sldMk cId="3854407406" sldId="369"/>
            <ac:cxnSpMk id="65" creationId="{7BB10D73-1DF2-2990-8CE5-7AD34D04EBA4}"/>
          </ac:cxnSpMkLst>
        </pc:cxnChg>
        <pc:cxnChg chg="add mod">
          <ac:chgData name="Megan U Hazen" userId="30e05359-b9e4-47f2-a3de-c678b6693530" providerId="ADAL" clId="{F71778A2-0B0A-4390-A922-1251D981ACF5}" dt="2026-05-06T21:12:30.355" v="1406" actId="14100"/>
          <ac:cxnSpMkLst>
            <pc:docMk/>
            <pc:sldMk cId="3854407406" sldId="369"/>
            <ac:cxnSpMk id="66" creationId="{F4825B36-2F39-7036-24C0-42F76580CB2B}"/>
          </ac:cxnSpMkLst>
        </pc:cxnChg>
        <pc:cxnChg chg="add mod">
          <ac:chgData name="Megan U Hazen" userId="30e05359-b9e4-47f2-a3de-c678b6693530" providerId="ADAL" clId="{F71778A2-0B0A-4390-A922-1251D981ACF5}" dt="2026-05-06T21:15:16.461" v="1432" actId="14100"/>
          <ac:cxnSpMkLst>
            <pc:docMk/>
            <pc:sldMk cId="3854407406" sldId="369"/>
            <ac:cxnSpMk id="73" creationId="{A808B61D-DF90-A2B7-11C4-0C841998D907}"/>
          </ac:cxnSpMkLst>
        </pc:cxnChg>
        <pc:cxnChg chg="add mod">
          <ac:chgData name="Megan U Hazen" userId="30e05359-b9e4-47f2-a3de-c678b6693530" providerId="ADAL" clId="{F71778A2-0B0A-4390-A922-1251D981ACF5}" dt="2026-05-06T21:15:03.771" v="1430" actId="14100"/>
          <ac:cxnSpMkLst>
            <pc:docMk/>
            <pc:sldMk cId="3854407406" sldId="369"/>
            <ac:cxnSpMk id="74" creationId="{326DD7FD-69B5-610C-B935-B4005394FFC1}"/>
          </ac:cxnSpMkLst>
        </pc:cxnChg>
        <pc:cxnChg chg="add mod">
          <ac:chgData name="Megan U Hazen" userId="30e05359-b9e4-47f2-a3de-c678b6693530" providerId="ADAL" clId="{F71778A2-0B0A-4390-A922-1251D981ACF5}" dt="2026-05-06T21:14:55.686" v="1429" actId="14100"/>
          <ac:cxnSpMkLst>
            <pc:docMk/>
            <pc:sldMk cId="3854407406" sldId="369"/>
            <ac:cxnSpMk id="80" creationId="{24E1F952-8ECD-F8E6-1894-65BABE7B7D08}"/>
          </ac:cxnSpMkLst>
        </pc:cxnChg>
        <pc:cxnChg chg="add mod">
          <ac:chgData name="Megan U Hazen" userId="30e05359-b9e4-47f2-a3de-c678b6693530" providerId="ADAL" clId="{F71778A2-0B0A-4390-A922-1251D981ACF5}" dt="2026-05-06T21:14:02.569" v="1425" actId="14100"/>
          <ac:cxnSpMkLst>
            <pc:docMk/>
            <pc:sldMk cId="3854407406" sldId="369"/>
            <ac:cxnSpMk id="81" creationId="{34B9117B-299E-E328-03BA-5DF2675B098F}"/>
          </ac:cxnSpMkLst>
        </pc:cxnChg>
        <pc:cxnChg chg="add mod">
          <ac:chgData name="Megan U Hazen" userId="30e05359-b9e4-47f2-a3de-c678b6693530" providerId="ADAL" clId="{F71778A2-0B0A-4390-A922-1251D981ACF5}" dt="2026-05-06T21:15:09.077" v="1431" actId="14100"/>
          <ac:cxnSpMkLst>
            <pc:docMk/>
            <pc:sldMk cId="3854407406" sldId="369"/>
            <ac:cxnSpMk id="82" creationId="{4EC99C21-86B5-0458-8C5B-86CBE3C6793D}"/>
          </ac:cxnSpMkLst>
        </pc:cxnChg>
      </pc:sldChg>
      <pc:sldChg chg="addSp delSp modSp new del mod modClrScheme chgLayout">
        <pc:chgData name="Megan U Hazen" userId="30e05359-b9e4-47f2-a3de-c678b6693530" providerId="ADAL" clId="{F71778A2-0B0A-4390-A922-1251D981ACF5}" dt="2026-05-06T21:40:28.118" v="2302" actId="47"/>
        <pc:sldMkLst>
          <pc:docMk/>
          <pc:sldMk cId="130214044" sldId="370"/>
        </pc:sldMkLst>
        <pc:spChg chg="mod ord">
          <ac:chgData name="Megan U Hazen" userId="30e05359-b9e4-47f2-a3de-c678b6693530" providerId="ADAL" clId="{F71778A2-0B0A-4390-A922-1251D981ACF5}" dt="2026-05-06T21:23:37.460" v="1737" actId="700"/>
          <ac:spMkLst>
            <pc:docMk/>
            <pc:sldMk cId="130214044" sldId="370"/>
            <ac:spMk id="2" creationId="{FA4C7A8A-3787-7745-EA5F-3F54302ADDFF}"/>
          </ac:spMkLst>
        </pc:spChg>
        <pc:spChg chg="del mod ord">
          <ac:chgData name="Megan U Hazen" userId="30e05359-b9e4-47f2-a3de-c678b6693530" providerId="ADAL" clId="{F71778A2-0B0A-4390-A922-1251D981ACF5}" dt="2026-05-06T21:23:37.460" v="1737" actId="700"/>
          <ac:spMkLst>
            <pc:docMk/>
            <pc:sldMk cId="130214044" sldId="370"/>
            <ac:spMk id="3" creationId="{E461A891-63BF-71B6-2400-65AC04077095}"/>
          </ac:spMkLst>
        </pc:spChg>
        <pc:spChg chg="del">
          <ac:chgData name="Megan U Hazen" userId="30e05359-b9e4-47f2-a3de-c678b6693530" providerId="ADAL" clId="{F71778A2-0B0A-4390-A922-1251D981ACF5}" dt="2026-05-06T21:23:37.460" v="1737" actId="700"/>
          <ac:spMkLst>
            <pc:docMk/>
            <pc:sldMk cId="130214044" sldId="370"/>
            <ac:spMk id="4" creationId="{F064D067-71BC-2CBE-DE68-4E7849745AD7}"/>
          </ac:spMkLst>
        </pc:spChg>
        <pc:spChg chg="mod ord">
          <ac:chgData name="Megan U Hazen" userId="30e05359-b9e4-47f2-a3de-c678b6693530" providerId="ADAL" clId="{F71778A2-0B0A-4390-A922-1251D981ACF5}" dt="2026-05-06T21:23:37.460" v="1737" actId="700"/>
          <ac:spMkLst>
            <pc:docMk/>
            <pc:sldMk cId="130214044" sldId="370"/>
            <ac:spMk id="5" creationId="{5981B286-5F5E-8081-93E5-AA4AFD73BDFD}"/>
          </ac:spMkLst>
        </pc:spChg>
        <pc:spChg chg="mod ord">
          <ac:chgData name="Megan U Hazen" userId="30e05359-b9e4-47f2-a3de-c678b6693530" providerId="ADAL" clId="{F71778A2-0B0A-4390-A922-1251D981ACF5}" dt="2026-05-06T21:23:37.460" v="1737" actId="700"/>
          <ac:spMkLst>
            <pc:docMk/>
            <pc:sldMk cId="130214044" sldId="370"/>
            <ac:spMk id="6" creationId="{8A8FB59F-ED6E-BB88-B9F0-67B1CEF0A9D6}"/>
          </ac:spMkLst>
        </pc:spChg>
        <pc:spChg chg="add mod ord">
          <ac:chgData name="Megan U Hazen" userId="30e05359-b9e4-47f2-a3de-c678b6693530" providerId="ADAL" clId="{F71778A2-0B0A-4390-A922-1251D981ACF5}" dt="2026-05-06T21:38:08.077" v="2250" actId="2711"/>
          <ac:spMkLst>
            <pc:docMk/>
            <pc:sldMk cId="130214044" sldId="370"/>
            <ac:spMk id="7" creationId="{53C6126F-6657-9B14-553D-F25604F62F45}"/>
          </ac:spMkLst>
        </pc:spChg>
      </pc:sldChg>
      <pc:sldChg chg="addSp delSp modSp new mod">
        <pc:chgData name="Megan U Hazen" userId="30e05359-b9e4-47f2-a3de-c678b6693530" providerId="ADAL" clId="{F71778A2-0B0A-4390-A922-1251D981ACF5}" dt="2026-05-07T23:46:30.470" v="3929"/>
        <pc:sldMkLst>
          <pc:docMk/>
          <pc:sldMk cId="266457077" sldId="371"/>
        </pc:sldMkLst>
        <pc:spChg chg="mod ord">
          <ac:chgData name="Megan U Hazen" userId="30e05359-b9e4-47f2-a3de-c678b6693530" providerId="ADAL" clId="{F71778A2-0B0A-4390-A922-1251D981ACF5}" dt="2026-05-07T23:46:30.470" v="3929"/>
          <ac:spMkLst>
            <pc:docMk/>
            <pc:sldMk cId="266457077" sldId="371"/>
            <ac:spMk id="2" creationId="{6B758C98-AC47-B256-EB54-9ECE415D7A93}"/>
          </ac:spMkLst>
        </pc:spChg>
        <pc:spChg chg="mod ord">
          <ac:chgData name="Megan U Hazen" userId="30e05359-b9e4-47f2-a3de-c678b6693530" providerId="ADAL" clId="{F71778A2-0B0A-4390-A922-1251D981ACF5}" dt="2026-05-07T23:46:30.470" v="3929"/>
          <ac:spMkLst>
            <pc:docMk/>
            <pc:sldMk cId="266457077" sldId="371"/>
            <ac:spMk id="3" creationId="{D1D37E76-F867-7CC0-0993-CB124F1891D9}"/>
          </ac:spMkLst>
        </pc:spChg>
        <pc:spChg chg="ord">
          <ac:chgData name="Megan U Hazen" userId="30e05359-b9e4-47f2-a3de-c678b6693530" providerId="ADAL" clId="{F71778A2-0B0A-4390-A922-1251D981ACF5}" dt="2026-05-07T23:46:30.470" v="3929"/>
          <ac:spMkLst>
            <pc:docMk/>
            <pc:sldMk cId="266457077" sldId="371"/>
            <ac:spMk id="4" creationId="{9FE8E648-B558-A324-0B55-D260A30DD749}"/>
          </ac:spMkLst>
        </pc:spChg>
        <pc:spChg chg="ord">
          <ac:chgData name="Megan U Hazen" userId="30e05359-b9e4-47f2-a3de-c678b6693530" providerId="ADAL" clId="{F71778A2-0B0A-4390-A922-1251D981ACF5}" dt="2026-05-07T23:46:30.470" v="3929"/>
          <ac:spMkLst>
            <pc:docMk/>
            <pc:sldMk cId="266457077" sldId="371"/>
            <ac:spMk id="5" creationId="{80A57B44-E3E3-2727-8EC7-2D41D671D8E9}"/>
          </ac:spMkLst>
        </pc:spChg>
        <pc:spChg chg="add mod ord">
          <ac:chgData name="Megan U Hazen" userId="30e05359-b9e4-47f2-a3de-c678b6693530" providerId="ADAL" clId="{F71778A2-0B0A-4390-A922-1251D981ACF5}" dt="2026-05-07T23:46:30.470" v="3929"/>
          <ac:spMkLst>
            <pc:docMk/>
            <pc:sldMk cId="266457077" sldId="371"/>
            <ac:spMk id="6" creationId="{02564BF1-D54B-5920-DEF6-C10A87C16F61}"/>
          </ac:spMkLst>
        </pc:spChg>
        <pc:spChg chg="add del mod">
          <ac:chgData name="Megan U Hazen" userId="30e05359-b9e4-47f2-a3de-c678b6693530" providerId="ADAL" clId="{F71778A2-0B0A-4390-A922-1251D981ACF5}" dt="2026-05-06T21:45:59.300" v="2457" actId="21"/>
          <ac:spMkLst>
            <pc:docMk/>
            <pc:sldMk cId="266457077" sldId="371"/>
            <ac:spMk id="7" creationId="{6CA81607-3AB9-0A7C-0AA1-BD31F9597C76}"/>
          </ac:spMkLst>
        </pc:spChg>
      </pc:sldChg>
      <pc:sldChg chg="addSp modSp new mod modAnim">
        <pc:chgData name="Megan U Hazen" userId="30e05359-b9e4-47f2-a3de-c678b6693530" providerId="ADAL" clId="{F71778A2-0B0A-4390-A922-1251D981ACF5}" dt="2026-05-07T23:46:35.146" v="3931"/>
        <pc:sldMkLst>
          <pc:docMk/>
          <pc:sldMk cId="3315010342" sldId="372"/>
        </pc:sldMkLst>
        <pc:spChg chg="mod ord">
          <ac:chgData name="Megan U Hazen" userId="30e05359-b9e4-47f2-a3de-c678b6693530" providerId="ADAL" clId="{F71778A2-0B0A-4390-A922-1251D981ACF5}" dt="2026-05-07T23:46:35.146" v="3931"/>
          <ac:spMkLst>
            <pc:docMk/>
            <pc:sldMk cId="3315010342" sldId="372"/>
            <ac:spMk id="2" creationId="{9CE48519-6F5A-183B-6D97-28CBA1976F96}"/>
          </ac:spMkLst>
        </pc:spChg>
        <pc:spChg chg="mod ord">
          <ac:chgData name="Megan U Hazen" userId="30e05359-b9e4-47f2-a3de-c678b6693530" providerId="ADAL" clId="{F71778A2-0B0A-4390-A922-1251D981ACF5}" dt="2026-05-07T23:46:35.146" v="3931"/>
          <ac:spMkLst>
            <pc:docMk/>
            <pc:sldMk cId="3315010342" sldId="372"/>
            <ac:spMk id="3" creationId="{F0C00F67-8526-90AD-32B5-215D63485CA5}"/>
          </ac:spMkLst>
        </pc:spChg>
        <pc:spChg chg="mod ord">
          <ac:chgData name="Megan U Hazen" userId="30e05359-b9e4-47f2-a3de-c678b6693530" providerId="ADAL" clId="{F71778A2-0B0A-4390-A922-1251D981ACF5}" dt="2026-05-07T23:46:35.146" v="3931"/>
          <ac:spMkLst>
            <pc:docMk/>
            <pc:sldMk cId="3315010342" sldId="372"/>
            <ac:spMk id="4" creationId="{4F8DAD8C-7644-2F64-52B8-0E5DC9407722}"/>
          </ac:spMkLst>
        </pc:spChg>
        <pc:spChg chg="ord">
          <ac:chgData name="Megan U Hazen" userId="30e05359-b9e4-47f2-a3de-c678b6693530" providerId="ADAL" clId="{F71778A2-0B0A-4390-A922-1251D981ACF5}" dt="2026-05-07T23:46:35.146" v="3931"/>
          <ac:spMkLst>
            <pc:docMk/>
            <pc:sldMk cId="3315010342" sldId="372"/>
            <ac:spMk id="5" creationId="{C6013924-2A40-DC05-28C4-60C94FE2B211}"/>
          </ac:spMkLst>
        </pc:spChg>
        <pc:spChg chg="ord">
          <ac:chgData name="Megan U Hazen" userId="30e05359-b9e4-47f2-a3de-c678b6693530" providerId="ADAL" clId="{F71778A2-0B0A-4390-A922-1251D981ACF5}" dt="2026-05-07T23:46:35.146" v="3931"/>
          <ac:spMkLst>
            <pc:docMk/>
            <pc:sldMk cId="3315010342" sldId="372"/>
            <ac:spMk id="6" creationId="{DFC34E66-5BB8-9B86-E94B-F043AB78EB87}"/>
          </ac:spMkLst>
        </pc:spChg>
        <pc:spChg chg="add mod ord">
          <ac:chgData name="Megan U Hazen" userId="30e05359-b9e4-47f2-a3de-c678b6693530" providerId="ADAL" clId="{F71778A2-0B0A-4390-A922-1251D981ACF5}" dt="2026-05-07T23:46:35.146" v="3931"/>
          <ac:spMkLst>
            <pc:docMk/>
            <pc:sldMk cId="3315010342" sldId="372"/>
            <ac:spMk id="7" creationId="{5B484002-8B1B-9980-9AFF-E1F4F5ECB530}"/>
          </ac:spMkLst>
        </pc:spChg>
        <pc:spChg chg="add mod ord">
          <ac:chgData name="Megan U Hazen" userId="30e05359-b9e4-47f2-a3de-c678b6693530" providerId="ADAL" clId="{F71778A2-0B0A-4390-A922-1251D981ACF5}" dt="2026-05-07T23:46:35.146" v="3931"/>
          <ac:spMkLst>
            <pc:docMk/>
            <pc:sldMk cId="3315010342" sldId="372"/>
            <ac:spMk id="8" creationId="{54DC382B-FD0C-71B4-8A69-270D3CEC9801}"/>
          </ac:spMkLst>
        </pc:spChg>
        <pc:cxnChg chg="add mod ord">
          <ac:chgData name="Megan U Hazen" userId="30e05359-b9e4-47f2-a3de-c678b6693530" providerId="ADAL" clId="{F71778A2-0B0A-4390-A922-1251D981ACF5}" dt="2026-05-07T23:46:35.146" v="3931"/>
          <ac:cxnSpMkLst>
            <pc:docMk/>
            <pc:sldMk cId="3315010342" sldId="372"/>
            <ac:cxnSpMk id="10" creationId="{AE331AD3-E68B-4CC9-68F5-B3A40893989F}"/>
          </ac:cxnSpMkLst>
        </pc:cxnChg>
        <pc:cxnChg chg="add mod ord">
          <ac:chgData name="Megan U Hazen" userId="30e05359-b9e4-47f2-a3de-c678b6693530" providerId="ADAL" clId="{F71778A2-0B0A-4390-A922-1251D981ACF5}" dt="2026-05-07T23:46:35.146" v="3931"/>
          <ac:cxnSpMkLst>
            <pc:docMk/>
            <pc:sldMk cId="3315010342" sldId="372"/>
            <ac:cxnSpMk id="12" creationId="{9D9A0E04-CCD9-8F55-04BF-261BF79C3C55}"/>
          </ac:cxnSpMkLst>
        </pc:cxnChg>
      </pc:sldChg>
      <pc:sldChg chg="addSp delSp modSp add mod delAnim modAnim">
        <pc:chgData name="Megan U Hazen" userId="30e05359-b9e4-47f2-a3de-c678b6693530" providerId="ADAL" clId="{F71778A2-0B0A-4390-A922-1251D981ACF5}" dt="2026-05-07T23:54:27.024" v="3943" actId="13244"/>
        <pc:sldMkLst>
          <pc:docMk/>
          <pc:sldMk cId="2824454918" sldId="373"/>
        </pc:sldMkLst>
        <pc:spChg chg="mod ord">
          <ac:chgData name="Megan U Hazen" userId="30e05359-b9e4-47f2-a3de-c678b6693530" providerId="ADAL" clId="{F71778A2-0B0A-4390-A922-1251D981ACF5}" dt="2026-05-07T23:53:48.364" v="3940"/>
          <ac:spMkLst>
            <pc:docMk/>
            <pc:sldMk cId="2824454918" sldId="373"/>
            <ac:spMk id="2" creationId="{F849C4B2-662F-2175-E9C9-41949F0CDD0C}"/>
          </ac:spMkLst>
        </pc:spChg>
        <pc:spChg chg="del">
          <ac:chgData name="Megan U Hazen" userId="30e05359-b9e4-47f2-a3de-c678b6693530" providerId="ADAL" clId="{F71778A2-0B0A-4390-A922-1251D981ACF5}" dt="2026-05-07T17:17:27.281" v="2747" actId="478"/>
          <ac:spMkLst>
            <pc:docMk/>
            <pc:sldMk cId="2824454918" sldId="373"/>
            <ac:spMk id="3" creationId="{0599A326-707E-F3FC-1904-4CA85097AAD5}"/>
          </ac:spMkLst>
        </pc:spChg>
        <pc:spChg chg="mod ord">
          <ac:chgData name="Megan U Hazen" userId="30e05359-b9e4-47f2-a3de-c678b6693530" providerId="ADAL" clId="{F71778A2-0B0A-4390-A922-1251D981ACF5}" dt="2026-05-07T23:54:14.954" v="3941" actId="13244"/>
          <ac:spMkLst>
            <pc:docMk/>
            <pc:sldMk cId="2824454918" sldId="373"/>
            <ac:spMk id="4" creationId="{48A35A11-2F84-1FED-6EA6-C8B1A3C98C04}"/>
          </ac:spMkLst>
        </pc:spChg>
        <pc:spChg chg="mod ord">
          <ac:chgData name="Megan U Hazen" userId="30e05359-b9e4-47f2-a3de-c678b6693530" providerId="ADAL" clId="{F71778A2-0B0A-4390-A922-1251D981ACF5}" dt="2026-05-07T23:53:48.364" v="3940"/>
          <ac:spMkLst>
            <pc:docMk/>
            <pc:sldMk cId="2824454918" sldId="373"/>
            <ac:spMk id="5" creationId="{8514B3D6-71ED-B2A2-E15F-98C3009E7497}"/>
          </ac:spMkLst>
        </pc:spChg>
        <pc:spChg chg="mod ord">
          <ac:chgData name="Megan U Hazen" userId="30e05359-b9e4-47f2-a3de-c678b6693530" providerId="ADAL" clId="{F71778A2-0B0A-4390-A922-1251D981ACF5}" dt="2026-05-07T23:53:48.364" v="3940"/>
          <ac:spMkLst>
            <pc:docMk/>
            <pc:sldMk cId="2824454918" sldId="373"/>
            <ac:spMk id="6" creationId="{3D700492-4538-5437-8DD2-8F571A68DEE2}"/>
          </ac:spMkLst>
        </pc:spChg>
        <pc:spChg chg="mod ord">
          <ac:chgData name="Megan U Hazen" userId="30e05359-b9e4-47f2-a3de-c678b6693530" providerId="ADAL" clId="{F71778A2-0B0A-4390-A922-1251D981ACF5}" dt="2026-05-07T23:53:48.364" v="3940"/>
          <ac:spMkLst>
            <pc:docMk/>
            <pc:sldMk cId="2824454918" sldId="373"/>
            <ac:spMk id="7" creationId="{0353DA22-2148-1EEA-CE85-C223A62A1841}"/>
          </ac:spMkLst>
        </pc:spChg>
        <pc:spChg chg="mod ord">
          <ac:chgData name="Megan U Hazen" userId="30e05359-b9e4-47f2-a3de-c678b6693530" providerId="ADAL" clId="{F71778A2-0B0A-4390-A922-1251D981ACF5}" dt="2026-05-07T23:54:23.131" v="3942" actId="13244"/>
          <ac:spMkLst>
            <pc:docMk/>
            <pc:sldMk cId="2824454918" sldId="373"/>
            <ac:spMk id="8" creationId="{24C0386B-E0F1-38CE-39C0-EED8A38F781B}"/>
          </ac:spMkLst>
        </pc:spChg>
        <pc:spChg chg="add del mod">
          <ac:chgData name="Megan U Hazen" userId="30e05359-b9e4-47f2-a3de-c678b6693530" providerId="ADAL" clId="{F71778A2-0B0A-4390-A922-1251D981ACF5}" dt="2026-05-07T17:17:30.348" v="2748" actId="478"/>
          <ac:spMkLst>
            <pc:docMk/>
            <pc:sldMk cId="2824454918" sldId="373"/>
            <ac:spMk id="11" creationId="{7FCEBA3B-CCEE-B9C1-DB5B-790C8181474F}"/>
          </ac:spMkLst>
        </pc:spChg>
        <pc:spChg chg="add mod ord">
          <ac:chgData name="Megan U Hazen" userId="30e05359-b9e4-47f2-a3de-c678b6693530" providerId="ADAL" clId="{F71778A2-0B0A-4390-A922-1251D981ACF5}" dt="2026-05-07T23:54:27.024" v="3943" actId="13244"/>
          <ac:spMkLst>
            <pc:docMk/>
            <pc:sldMk cId="2824454918" sldId="373"/>
            <ac:spMk id="13" creationId="{ED2F79F9-3813-28EC-CDBC-2C7671A14F5B}"/>
          </ac:spMkLst>
        </pc:spChg>
        <pc:cxnChg chg="del mod">
          <ac:chgData name="Megan U Hazen" userId="30e05359-b9e4-47f2-a3de-c678b6693530" providerId="ADAL" clId="{F71778A2-0B0A-4390-A922-1251D981ACF5}" dt="2026-05-07T17:19:25.465" v="2836" actId="478"/>
          <ac:cxnSpMkLst>
            <pc:docMk/>
            <pc:sldMk cId="2824454918" sldId="373"/>
            <ac:cxnSpMk id="10" creationId="{1604288C-669B-3817-6BAC-3AD383D73223}"/>
          </ac:cxnSpMkLst>
        </pc:cxnChg>
        <pc:cxnChg chg="del mod">
          <ac:chgData name="Megan U Hazen" userId="30e05359-b9e4-47f2-a3de-c678b6693530" providerId="ADAL" clId="{F71778A2-0B0A-4390-A922-1251D981ACF5}" dt="2026-05-07T17:19:28.814" v="2837" actId="478"/>
          <ac:cxnSpMkLst>
            <pc:docMk/>
            <pc:sldMk cId="2824454918" sldId="373"/>
            <ac:cxnSpMk id="12" creationId="{DD7FCDC1-15EE-4C55-2911-1814617285DA}"/>
          </ac:cxnSpMkLst>
        </pc:cxnChg>
        <pc:cxnChg chg="add mod ord">
          <ac:chgData name="Megan U Hazen" userId="30e05359-b9e4-47f2-a3de-c678b6693530" providerId="ADAL" clId="{F71778A2-0B0A-4390-A922-1251D981ACF5}" dt="2026-05-07T23:53:48.364" v="3940"/>
          <ac:cxnSpMkLst>
            <pc:docMk/>
            <pc:sldMk cId="2824454918" sldId="373"/>
            <ac:cxnSpMk id="15" creationId="{1742BF9A-B002-054B-4149-F82F101BB80F}"/>
          </ac:cxnSpMkLst>
        </pc:cxnChg>
        <pc:cxnChg chg="add mod ord">
          <ac:chgData name="Megan U Hazen" userId="30e05359-b9e4-47f2-a3de-c678b6693530" providerId="ADAL" clId="{F71778A2-0B0A-4390-A922-1251D981ACF5}" dt="2026-05-07T23:53:48.364" v="3940"/>
          <ac:cxnSpMkLst>
            <pc:docMk/>
            <pc:sldMk cId="2824454918" sldId="373"/>
            <ac:cxnSpMk id="16" creationId="{E016F704-9EEE-6336-D491-5DF5DDF35CFD}"/>
          </ac:cxnSpMkLst>
        </pc:cxnChg>
        <pc:cxnChg chg="add mod ord">
          <ac:chgData name="Megan U Hazen" userId="30e05359-b9e4-47f2-a3de-c678b6693530" providerId="ADAL" clId="{F71778A2-0B0A-4390-A922-1251D981ACF5}" dt="2026-05-07T23:53:48.364" v="3940"/>
          <ac:cxnSpMkLst>
            <pc:docMk/>
            <pc:sldMk cId="2824454918" sldId="373"/>
            <ac:cxnSpMk id="17" creationId="{DD875A97-992F-B868-5266-5CF2FD111AF4}"/>
          </ac:cxnSpMkLst>
        </pc:cxnChg>
      </pc:sldChg>
      <pc:sldChg chg="addSp delSp modSp add mod chgLayout">
        <pc:chgData name="Megan U Hazen" userId="30e05359-b9e4-47f2-a3de-c678b6693530" providerId="ADAL" clId="{F71778A2-0B0A-4390-A922-1251D981ACF5}" dt="2026-05-07T17:27:13.512" v="3395" actId="20577"/>
        <pc:sldMkLst>
          <pc:docMk/>
          <pc:sldMk cId="3216395615" sldId="374"/>
        </pc:sldMkLst>
        <pc:spChg chg="mod ord">
          <ac:chgData name="Megan U Hazen" userId="30e05359-b9e4-47f2-a3de-c678b6693530" providerId="ADAL" clId="{F71778A2-0B0A-4390-A922-1251D981ACF5}" dt="2026-05-07T17:24:53.544" v="3079" actId="700"/>
          <ac:spMkLst>
            <pc:docMk/>
            <pc:sldMk cId="3216395615" sldId="374"/>
            <ac:spMk id="2" creationId="{2D22DB5E-5EDF-BBEF-63B8-7165C8F533BF}"/>
          </ac:spMkLst>
        </pc:spChg>
        <pc:spChg chg="add mod ord">
          <ac:chgData name="Megan U Hazen" userId="30e05359-b9e4-47f2-a3de-c678b6693530" providerId="ADAL" clId="{F71778A2-0B0A-4390-A922-1251D981ACF5}" dt="2026-05-07T17:26:15.409" v="3327" actId="20577"/>
          <ac:spMkLst>
            <pc:docMk/>
            <pc:sldMk cId="3216395615" sldId="374"/>
            <ac:spMk id="3" creationId="{99FE7526-3485-38A6-BAFB-6D15530DC414}"/>
          </ac:spMkLst>
        </pc:spChg>
        <pc:spChg chg="mod ord">
          <ac:chgData name="Megan U Hazen" userId="30e05359-b9e4-47f2-a3de-c678b6693530" providerId="ADAL" clId="{F71778A2-0B0A-4390-A922-1251D981ACF5}" dt="2026-05-07T17:27:13.512" v="3395" actId="20577"/>
          <ac:spMkLst>
            <pc:docMk/>
            <pc:sldMk cId="3216395615" sldId="374"/>
            <ac:spMk id="4" creationId="{2462AC93-CEE1-9290-7E91-DE3316777C36}"/>
          </ac:spMkLst>
        </pc:spChg>
        <pc:spChg chg="mod ord">
          <ac:chgData name="Megan U Hazen" userId="30e05359-b9e4-47f2-a3de-c678b6693530" providerId="ADAL" clId="{F71778A2-0B0A-4390-A922-1251D981ACF5}" dt="2026-05-07T17:24:53.544" v="3079" actId="700"/>
          <ac:spMkLst>
            <pc:docMk/>
            <pc:sldMk cId="3216395615" sldId="374"/>
            <ac:spMk id="5" creationId="{0CAE16FA-0CE8-BE88-7E83-30AA378F28D1}"/>
          </ac:spMkLst>
        </pc:spChg>
        <pc:spChg chg="mod ord">
          <ac:chgData name="Megan U Hazen" userId="30e05359-b9e4-47f2-a3de-c678b6693530" providerId="ADAL" clId="{F71778A2-0B0A-4390-A922-1251D981ACF5}" dt="2026-05-07T17:24:53.544" v="3079" actId="700"/>
          <ac:spMkLst>
            <pc:docMk/>
            <pc:sldMk cId="3216395615" sldId="374"/>
            <ac:spMk id="6" creationId="{29FDE057-12AD-10C9-43F1-758E5FB14198}"/>
          </ac:spMkLst>
        </pc:spChg>
        <pc:spChg chg="del mod">
          <ac:chgData name="Megan U Hazen" userId="30e05359-b9e4-47f2-a3de-c678b6693530" providerId="ADAL" clId="{F71778A2-0B0A-4390-A922-1251D981ACF5}" dt="2026-05-07T17:24:42.530" v="3073" actId="478"/>
          <ac:spMkLst>
            <pc:docMk/>
            <pc:sldMk cId="3216395615" sldId="374"/>
            <ac:spMk id="7" creationId="{D2542782-C462-65D4-A1C8-BACF042D8DBD}"/>
          </ac:spMkLst>
        </pc:spChg>
        <pc:spChg chg="del">
          <ac:chgData name="Megan U Hazen" userId="30e05359-b9e4-47f2-a3de-c678b6693530" providerId="ADAL" clId="{F71778A2-0B0A-4390-A922-1251D981ACF5}" dt="2026-05-07T17:24:43.830" v="3074" actId="478"/>
          <ac:spMkLst>
            <pc:docMk/>
            <pc:sldMk cId="3216395615" sldId="374"/>
            <ac:spMk id="8" creationId="{9FE0FC03-8EEF-F858-455D-15A486D7B4FB}"/>
          </ac:spMkLst>
        </pc:spChg>
        <pc:spChg chg="del">
          <ac:chgData name="Megan U Hazen" userId="30e05359-b9e4-47f2-a3de-c678b6693530" providerId="ADAL" clId="{F71778A2-0B0A-4390-A922-1251D981ACF5}" dt="2026-05-07T17:24:45.048" v="3075" actId="478"/>
          <ac:spMkLst>
            <pc:docMk/>
            <pc:sldMk cId="3216395615" sldId="374"/>
            <ac:spMk id="13" creationId="{254D4B7A-E69F-B6D8-FF88-83B7EC68B9E9}"/>
          </ac:spMkLst>
        </pc:spChg>
        <pc:cxnChg chg="del mod">
          <ac:chgData name="Megan U Hazen" userId="30e05359-b9e4-47f2-a3de-c678b6693530" providerId="ADAL" clId="{F71778A2-0B0A-4390-A922-1251D981ACF5}" dt="2026-05-07T17:24:46.381" v="3076" actId="478"/>
          <ac:cxnSpMkLst>
            <pc:docMk/>
            <pc:sldMk cId="3216395615" sldId="374"/>
            <ac:cxnSpMk id="15" creationId="{A1D092B8-3D6E-E99D-2113-72486112DC01}"/>
          </ac:cxnSpMkLst>
        </pc:cxnChg>
        <pc:cxnChg chg="del mod">
          <ac:chgData name="Megan U Hazen" userId="30e05359-b9e4-47f2-a3de-c678b6693530" providerId="ADAL" clId="{F71778A2-0B0A-4390-A922-1251D981ACF5}" dt="2026-05-07T17:24:47.440" v="3077" actId="478"/>
          <ac:cxnSpMkLst>
            <pc:docMk/>
            <pc:sldMk cId="3216395615" sldId="374"/>
            <ac:cxnSpMk id="16" creationId="{854DCFD2-79DF-97DF-D0E1-7CA615CF2EB5}"/>
          </ac:cxnSpMkLst>
        </pc:cxnChg>
        <pc:cxnChg chg="del mod">
          <ac:chgData name="Megan U Hazen" userId="30e05359-b9e4-47f2-a3de-c678b6693530" providerId="ADAL" clId="{F71778A2-0B0A-4390-A922-1251D981ACF5}" dt="2026-05-07T17:24:48.706" v="3078" actId="478"/>
          <ac:cxnSpMkLst>
            <pc:docMk/>
            <pc:sldMk cId="3216395615" sldId="374"/>
            <ac:cxnSpMk id="17" creationId="{5ED96C33-731F-4AB8-530A-0C5209F4117D}"/>
          </ac:cxnSpMkLst>
        </pc:cxnChg>
      </pc:sldChg>
      <pc:sldChg chg="modSp add mod">
        <pc:chgData name="Megan U Hazen" userId="30e05359-b9e4-47f2-a3de-c678b6693530" providerId="ADAL" clId="{F71778A2-0B0A-4390-A922-1251D981ACF5}" dt="2026-05-07T22:36:10.849" v="3509" actId="20577"/>
        <pc:sldMkLst>
          <pc:docMk/>
          <pc:sldMk cId="3221642188" sldId="375"/>
        </pc:sldMkLst>
        <pc:spChg chg="mod">
          <ac:chgData name="Megan U Hazen" userId="30e05359-b9e4-47f2-a3de-c678b6693530" providerId="ADAL" clId="{F71778A2-0B0A-4390-A922-1251D981ACF5}" dt="2026-05-07T22:33:37.206" v="3448" actId="14100"/>
          <ac:spMkLst>
            <pc:docMk/>
            <pc:sldMk cId="3221642188" sldId="375"/>
            <ac:spMk id="2" creationId="{819069DE-DFE9-7DD9-C483-85F0E8A25118}"/>
          </ac:spMkLst>
        </pc:spChg>
        <pc:spChg chg="mod">
          <ac:chgData name="Megan U Hazen" userId="30e05359-b9e4-47f2-a3de-c678b6693530" providerId="ADAL" clId="{F71778A2-0B0A-4390-A922-1251D981ACF5}" dt="2026-05-07T22:36:10.849" v="3509" actId="20577"/>
          <ac:spMkLst>
            <pc:docMk/>
            <pc:sldMk cId="3221642188" sldId="375"/>
            <ac:spMk id="3" creationId="{19C855F9-CC76-3B8C-555B-03F114E8A4C8}"/>
          </ac:spMkLst>
        </pc:spChg>
        <pc:spChg chg="mod">
          <ac:chgData name="Megan U Hazen" userId="30e05359-b9e4-47f2-a3de-c678b6693530" providerId="ADAL" clId="{F71778A2-0B0A-4390-A922-1251D981ACF5}" dt="2026-05-07T22:36:00.347" v="3492" actId="27636"/>
          <ac:spMkLst>
            <pc:docMk/>
            <pc:sldMk cId="3221642188" sldId="375"/>
            <ac:spMk id="4" creationId="{7ADA0E15-D2CA-B392-E836-8606F76979D4}"/>
          </ac:spMkLst>
        </pc:spChg>
      </pc:sldChg>
      <pc:sldChg chg="modSp new mod">
        <pc:chgData name="Megan U Hazen" userId="30e05359-b9e4-47f2-a3de-c678b6693530" providerId="ADAL" clId="{F71778A2-0B0A-4390-A922-1251D981ACF5}" dt="2026-05-07T22:40:03.386" v="3546" actId="27636"/>
        <pc:sldMkLst>
          <pc:docMk/>
          <pc:sldMk cId="2159721123" sldId="376"/>
        </pc:sldMkLst>
        <pc:spChg chg="mod">
          <ac:chgData name="Megan U Hazen" userId="30e05359-b9e4-47f2-a3de-c678b6693530" providerId="ADAL" clId="{F71778A2-0B0A-4390-A922-1251D981ACF5}" dt="2026-05-07T22:38:03.557" v="3534" actId="20577"/>
          <ac:spMkLst>
            <pc:docMk/>
            <pc:sldMk cId="2159721123" sldId="376"/>
            <ac:spMk id="2" creationId="{BD3BB30B-23BE-8B3B-8EBD-2BF0E8F44C43}"/>
          </ac:spMkLst>
        </pc:spChg>
        <pc:spChg chg="mod">
          <ac:chgData name="Megan U Hazen" userId="30e05359-b9e4-47f2-a3de-c678b6693530" providerId="ADAL" clId="{F71778A2-0B0A-4390-A922-1251D981ACF5}" dt="2026-05-07T22:40:03.386" v="3546" actId="27636"/>
          <ac:spMkLst>
            <pc:docMk/>
            <pc:sldMk cId="2159721123" sldId="376"/>
            <ac:spMk id="3" creationId="{DA501759-495F-340E-EA9D-59C054F93A9C}"/>
          </ac:spMkLst>
        </pc:spChg>
        <pc:spChg chg="mod">
          <ac:chgData name="Megan U Hazen" userId="30e05359-b9e4-47f2-a3de-c678b6693530" providerId="ADAL" clId="{F71778A2-0B0A-4390-A922-1251D981ACF5}" dt="2026-05-07T22:40:03.384" v="3545" actId="27636"/>
          <ac:spMkLst>
            <pc:docMk/>
            <pc:sldMk cId="2159721123" sldId="376"/>
            <ac:spMk id="4" creationId="{3689793C-7336-A1ED-4A24-D5402FF017CB}"/>
          </ac:spMkLst>
        </pc:spChg>
      </pc:sldChg>
      <pc:sldChg chg="modSp new mod modNotesTx">
        <pc:chgData name="Megan U Hazen" userId="30e05359-b9e4-47f2-a3de-c678b6693530" providerId="ADAL" clId="{F71778A2-0B0A-4390-A922-1251D981ACF5}" dt="2026-05-07T23:07:25.633" v="3700" actId="20577"/>
        <pc:sldMkLst>
          <pc:docMk/>
          <pc:sldMk cId="1718794143" sldId="377"/>
        </pc:sldMkLst>
        <pc:spChg chg="mod">
          <ac:chgData name="Megan U Hazen" userId="30e05359-b9e4-47f2-a3de-c678b6693530" providerId="ADAL" clId="{F71778A2-0B0A-4390-A922-1251D981ACF5}" dt="2026-05-07T23:02:59.888" v="3577" actId="20577"/>
          <ac:spMkLst>
            <pc:docMk/>
            <pc:sldMk cId="1718794143" sldId="377"/>
            <ac:spMk id="2" creationId="{2CE5C386-FA3F-CAF0-4766-136DFD420DC0}"/>
          </ac:spMkLst>
        </pc:spChg>
        <pc:spChg chg="mod">
          <ac:chgData name="Megan U Hazen" userId="30e05359-b9e4-47f2-a3de-c678b6693530" providerId="ADAL" clId="{F71778A2-0B0A-4390-A922-1251D981ACF5}" dt="2026-05-07T23:06:14.292" v="3606" actId="2711"/>
          <ac:spMkLst>
            <pc:docMk/>
            <pc:sldMk cId="1718794143" sldId="377"/>
            <ac:spMk id="3" creationId="{135912FC-DC76-BCDD-EFEB-7860ECB47208}"/>
          </ac:spMkLst>
        </pc:spChg>
        <pc:spChg chg="mod">
          <ac:chgData name="Megan U Hazen" userId="30e05359-b9e4-47f2-a3de-c678b6693530" providerId="ADAL" clId="{F71778A2-0B0A-4390-A922-1251D981ACF5}" dt="2026-05-07T23:03:44.824" v="3588" actId="27636"/>
          <ac:spMkLst>
            <pc:docMk/>
            <pc:sldMk cId="1718794143" sldId="377"/>
            <ac:spMk id="4" creationId="{5F3006ED-666B-4099-A4EC-5DF3059E8AEC}"/>
          </ac:spMkLst>
        </pc:spChg>
      </pc:sldChg>
      <pc:sldChg chg="add del">
        <pc:chgData name="Megan U Hazen" userId="30e05359-b9e4-47f2-a3de-c678b6693530" providerId="ADAL" clId="{F71778A2-0B0A-4390-A922-1251D981ACF5}" dt="2026-05-07T23:09:17.151" v="3705" actId="47"/>
        <pc:sldMkLst>
          <pc:docMk/>
          <pc:sldMk cId="2292135740" sldId="378"/>
        </pc:sldMkLst>
      </pc:sldChg>
      <pc:sldChg chg="addSp delSp modSp new mod setBg modClrScheme setClrOvrMap chgLayout">
        <pc:chgData name="Megan U Hazen" userId="30e05359-b9e4-47f2-a3de-c678b6693530" providerId="ADAL" clId="{F71778A2-0B0A-4390-A922-1251D981ACF5}" dt="2026-05-07T23:42:04.091" v="3906" actId="20577"/>
        <pc:sldMkLst>
          <pc:docMk/>
          <pc:sldMk cId="2493058055" sldId="378"/>
        </pc:sldMkLst>
        <pc:spChg chg="del mod ord">
          <ac:chgData name="Megan U Hazen" userId="30e05359-b9e4-47f2-a3de-c678b6693530" providerId="ADAL" clId="{F71778A2-0B0A-4390-A922-1251D981ACF5}" dt="2026-05-07T23:39:14.297" v="3823" actId="700"/>
          <ac:spMkLst>
            <pc:docMk/>
            <pc:sldMk cId="2493058055" sldId="378"/>
            <ac:spMk id="2" creationId="{DE7C020E-6D52-B7B6-64AC-163003235839}"/>
          </ac:spMkLst>
        </pc:spChg>
        <pc:spChg chg="del mod ord">
          <ac:chgData name="Megan U Hazen" userId="30e05359-b9e4-47f2-a3de-c678b6693530" providerId="ADAL" clId="{F71778A2-0B0A-4390-A922-1251D981ACF5}" dt="2026-05-07T23:39:14.297" v="3823" actId="700"/>
          <ac:spMkLst>
            <pc:docMk/>
            <pc:sldMk cId="2493058055" sldId="378"/>
            <ac:spMk id="3" creationId="{0A44920B-AC8E-55B3-9358-57E2DE7B82E2}"/>
          </ac:spMkLst>
        </pc:spChg>
        <pc:spChg chg="del">
          <ac:chgData name="Megan U Hazen" userId="30e05359-b9e4-47f2-a3de-c678b6693530" providerId="ADAL" clId="{F71778A2-0B0A-4390-A922-1251D981ACF5}" dt="2026-05-07T23:39:14.297" v="3823" actId="700"/>
          <ac:spMkLst>
            <pc:docMk/>
            <pc:sldMk cId="2493058055" sldId="378"/>
            <ac:spMk id="4" creationId="{080BDB9C-3011-DB8E-5F88-252588B8768F}"/>
          </ac:spMkLst>
        </pc:spChg>
        <pc:spChg chg="mod ord">
          <ac:chgData name="Megan U Hazen" userId="30e05359-b9e4-47f2-a3de-c678b6693530" providerId="ADAL" clId="{F71778A2-0B0A-4390-A922-1251D981ACF5}" dt="2026-05-07T23:40:51.727" v="3853" actId="26606"/>
          <ac:spMkLst>
            <pc:docMk/>
            <pc:sldMk cId="2493058055" sldId="378"/>
            <ac:spMk id="5" creationId="{6CA144CC-7489-AB55-0160-16D12DA43DF1}"/>
          </ac:spMkLst>
        </pc:spChg>
        <pc:spChg chg="mod ord">
          <ac:chgData name="Megan U Hazen" userId="30e05359-b9e4-47f2-a3de-c678b6693530" providerId="ADAL" clId="{F71778A2-0B0A-4390-A922-1251D981ACF5}" dt="2026-05-07T23:40:51.727" v="3853" actId="26606"/>
          <ac:spMkLst>
            <pc:docMk/>
            <pc:sldMk cId="2493058055" sldId="378"/>
            <ac:spMk id="6" creationId="{2CA922E1-043F-AFA3-8B08-0BB84CA17C37}"/>
          </ac:spMkLst>
        </pc:spChg>
        <pc:spChg chg="add mod ord">
          <ac:chgData name="Megan U Hazen" userId="30e05359-b9e4-47f2-a3de-c678b6693530" providerId="ADAL" clId="{F71778A2-0B0A-4390-A922-1251D981ACF5}" dt="2026-05-07T23:42:04.091" v="3906" actId="20577"/>
          <ac:spMkLst>
            <pc:docMk/>
            <pc:sldMk cId="2493058055" sldId="378"/>
            <ac:spMk id="7" creationId="{FB72ACD4-8618-759B-F122-95014014DDE5}"/>
          </ac:spMkLst>
        </pc:spChg>
        <pc:spChg chg="add mod ord">
          <ac:chgData name="Megan U Hazen" userId="30e05359-b9e4-47f2-a3de-c678b6693530" providerId="ADAL" clId="{F71778A2-0B0A-4390-A922-1251D981ACF5}" dt="2026-05-07T23:41:39.679" v="3869" actId="403"/>
          <ac:spMkLst>
            <pc:docMk/>
            <pc:sldMk cId="2493058055" sldId="378"/>
            <ac:spMk id="8" creationId="{3C0BB236-BE8C-BC3F-D838-70668A2BD5A9}"/>
          </ac:spMkLst>
        </pc:spChg>
        <pc:spChg chg="add">
          <ac:chgData name="Megan U Hazen" userId="30e05359-b9e4-47f2-a3de-c678b6693530" providerId="ADAL" clId="{F71778A2-0B0A-4390-A922-1251D981ACF5}" dt="2026-05-07T23:40:51.727" v="3853" actId="26606"/>
          <ac:spMkLst>
            <pc:docMk/>
            <pc:sldMk cId="2493058055" sldId="378"/>
            <ac:spMk id="13" creationId="{BC67B137-15B0-4AF6-94A8-AC00BA8D7BE3}"/>
          </ac:spMkLst>
        </pc:spChg>
        <pc:spChg chg="add">
          <ac:chgData name="Megan U Hazen" userId="30e05359-b9e4-47f2-a3de-c678b6693530" providerId="ADAL" clId="{F71778A2-0B0A-4390-A922-1251D981ACF5}" dt="2026-05-07T23:40:51.727" v="3853" actId="26606"/>
          <ac:spMkLst>
            <pc:docMk/>
            <pc:sldMk cId="2493058055" sldId="378"/>
            <ac:spMk id="15" creationId="{5699F27B-22F2-45E1-BFB8-2B1FF14A955D}"/>
          </ac:spMkLst>
        </pc:spChg>
        <pc:cxnChg chg="add">
          <ac:chgData name="Megan U Hazen" userId="30e05359-b9e4-47f2-a3de-c678b6693530" providerId="ADAL" clId="{F71778A2-0B0A-4390-A922-1251D981ACF5}" dt="2026-05-07T23:40:51.727" v="3853" actId="26606"/>
          <ac:cxnSpMkLst>
            <pc:docMk/>
            <pc:sldMk cId="2493058055" sldId="378"/>
            <ac:cxnSpMk id="17" creationId="{633ABDA7-FF8C-4E26-8C7D-47E0AE54EA20}"/>
          </ac:cxnSpMkLst>
        </pc:cxnChg>
      </pc:sldChg>
      <pc:sldChg chg="add del">
        <pc:chgData name="Megan U Hazen" userId="30e05359-b9e4-47f2-a3de-c678b6693530" providerId="ADAL" clId="{F71778A2-0B0A-4390-A922-1251D981ACF5}" dt="2026-05-07T23:08:39.674" v="3702" actId="47"/>
        <pc:sldMkLst>
          <pc:docMk/>
          <pc:sldMk cId="3618183301" sldId="378"/>
        </pc:sldMkLst>
      </pc:sldChg>
      <pc:sldChg chg="new del">
        <pc:chgData name="Megan U Hazen" userId="30e05359-b9e4-47f2-a3de-c678b6693530" providerId="ADAL" clId="{F71778A2-0B0A-4390-A922-1251D981ACF5}" dt="2026-05-07T23:42:10.899" v="3908" actId="47"/>
        <pc:sldMkLst>
          <pc:docMk/>
          <pc:sldMk cId="2403301696" sldId="379"/>
        </pc:sldMkLst>
      </pc:sldChg>
    </pc:docChg>
  </pc:docChgLst>
</pc:chgInfo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nu.org/software/make/manual/" TargetMode="External"/><Relationship Id="rId1" Type="http://schemas.openxmlformats.org/officeDocument/2006/relationships/hyperlink" Target="http://cslibrary.stanford.edu/107/UnixProgrammingTools.pdf" TargetMode="External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nu.org/software/make/manual/" TargetMode="External"/><Relationship Id="rId1" Type="http://schemas.openxmlformats.org/officeDocument/2006/relationships/hyperlink" Target="http://cslibrary.stanford.edu/107/UnixProgrammingTools.pdf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9D9652-AEB3-4FCD-ACA1-16BB42758396}" type="doc">
      <dgm:prSet loTypeId="urn:microsoft.com/office/officeart/2005/8/layout/process4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2411DEF3-9C0D-4B40-92C3-2EC4586EF27A}">
      <dgm:prSet phldrT="[Text]" phldr="0" custT="1"/>
      <dgm:spPr>
        <a:solidFill>
          <a:schemeClr val="tx2"/>
        </a:solidFill>
      </dgm:spPr>
      <dgm:t>
        <a:bodyPr/>
        <a:lstStyle/>
        <a:p>
          <a:r>
            <a:rPr lang="en-US" sz="1600" dirty="0"/>
            <a:t>Preprocessor: </a:t>
          </a:r>
          <a:r>
            <a:rPr lang="en-US" sz="1600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gcc</a:t>
          </a:r>
          <a:r>
            <a:rPr lang="en-US" sz="16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 –E </a:t>
          </a:r>
          <a:r>
            <a:rPr lang="en-US" sz="1600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module.c</a:t>
          </a:r>
          <a:r>
            <a:rPr lang="en-US" sz="16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 &gt; </a:t>
          </a:r>
          <a:r>
            <a:rPr lang="en-US" sz="1600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module.pp</a:t>
          </a:r>
          <a:endParaRPr lang="en-US" sz="1600" dirty="0">
            <a:latin typeface="Cascadia Code" panose="020B0609020000020004" pitchFamily="49" charset="0"/>
            <a:ea typeface="Cascadia Code" panose="020B0609020000020004" pitchFamily="49" charset="0"/>
            <a:cs typeface="Cascadia Code" panose="020B0609020000020004" pitchFamily="49" charset="0"/>
          </a:endParaRPr>
        </a:p>
      </dgm:t>
    </dgm:pt>
    <dgm:pt modelId="{496C4B91-8F48-41D6-86DE-12E38156A5EF}" type="parTrans" cxnId="{3320082E-D875-4916-B8D4-EBE145452CD8}">
      <dgm:prSet/>
      <dgm:spPr/>
      <dgm:t>
        <a:bodyPr/>
        <a:lstStyle/>
        <a:p>
          <a:endParaRPr lang="en-US"/>
        </a:p>
      </dgm:t>
    </dgm:pt>
    <dgm:pt modelId="{E5B894F7-E195-4695-B8F4-49BFB707ADA9}" type="sibTrans" cxnId="{3320082E-D875-4916-B8D4-EBE145452CD8}">
      <dgm:prSet/>
      <dgm:spPr/>
      <dgm:t>
        <a:bodyPr/>
        <a:lstStyle/>
        <a:p>
          <a:endParaRPr lang="en-US"/>
        </a:p>
      </dgm:t>
    </dgm:pt>
    <dgm:pt modelId="{32F7D090-EC72-4F9B-B92A-F1B8F6C35B5E}">
      <dgm:prSet phldrT="[Text]" phldr="0" custT="1"/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600" dirty="0" err="1"/>
            <a:t>module.c</a:t>
          </a:r>
          <a:br>
            <a:rPr lang="en-US" sz="1600" dirty="0"/>
          </a:br>
          <a:r>
            <a:rPr lang="en-US" sz="1600" dirty="0"/>
            <a:t>#included header files</a:t>
          </a:r>
        </a:p>
      </dgm:t>
    </dgm:pt>
    <dgm:pt modelId="{E28AD72D-8913-47DE-9285-4DB482884794}" type="parTrans" cxnId="{1A6AFAC9-D4FD-4046-ABF5-469ABA4C86CB}">
      <dgm:prSet/>
      <dgm:spPr/>
      <dgm:t>
        <a:bodyPr/>
        <a:lstStyle/>
        <a:p>
          <a:endParaRPr lang="en-US"/>
        </a:p>
      </dgm:t>
    </dgm:pt>
    <dgm:pt modelId="{F0336441-A8F0-4B41-A46F-2BAC89937275}" type="sibTrans" cxnId="{1A6AFAC9-D4FD-4046-ABF5-469ABA4C86CB}">
      <dgm:prSet/>
      <dgm:spPr/>
      <dgm:t>
        <a:bodyPr/>
        <a:lstStyle/>
        <a:p>
          <a:endParaRPr lang="en-US"/>
        </a:p>
      </dgm:t>
    </dgm:pt>
    <dgm:pt modelId="{8CBB51D8-4555-454B-B91E-095979B844BD}">
      <dgm:prSet phldrT="[Text]" phldr="0"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en-US" sz="1600" dirty="0"/>
            <a:t>Compiler: </a:t>
          </a:r>
          <a:r>
            <a:rPr lang="en-US" sz="1600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gcc</a:t>
          </a:r>
          <a:r>
            <a:rPr lang="en-US" sz="16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 –S </a:t>
          </a:r>
          <a:r>
            <a:rPr lang="en-US" sz="1600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module.c</a:t>
          </a:r>
          <a:r>
            <a:rPr lang="en-US" sz="16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 </a:t>
          </a:r>
        </a:p>
      </dgm:t>
    </dgm:pt>
    <dgm:pt modelId="{5BEB0BD5-D8A5-4D87-A00A-9698F5983463}" type="parTrans" cxnId="{38FBA2CE-AE66-4547-9909-E49D15918016}">
      <dgm:prSet/>
      <dgm:spPr/>
      <dgm:t>
        <a:bodyPr/>
        <a:lstStyle/>
        <a:p>
          <a:endParaRPr lang="en-US"/>
        </a:p>
      </dgm:t>
    </dgm:pt>
    <dgm:pt modelId="{AC2DCFAB-EFBA-4E41-A60B-2B172FBFF9A4}" type="sibTrans" cxnId="{38FBA2CE-AE66-4547-9909-E49D15918016}">
      <dgm:prSet/>
      <dgm:spPr/>
      <dgm:t>
        <a:bodyPr/>
        <a:lstStyle/>
        <a:p>
          <a:endParaRPr lang="en-US"/>
        </a:p>
      </dgm:t>
    </dgm:pt>
    <dgm:pt modelId="{42205C73-CDEB-43F2-9945-4E78AAA7B74E}">
      <dgm:prSet phldrT="[Text]" phldr="0" custT="1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600" dirty="0" err="1"/>
            <a:t>module.pp</a:t>
          </a:r>
          <a:endParaRPr lang="en-US" sz="1600" dirty="0"/>
        </a:p>
      </dgm:t>
    </dgm:pt>
    <dgm:pt modelId="{78417207-00AA-4D2F-B516-E7A35952D3B5}" type="parTrans" cxnId="{11B5A568-F7E7-47BF-824F-16FAA49D49AD}">
      <dgm:prSet/>
      <dgm:spPr/>
      <dgm:t>
        <a:bodyPr/>
        <a:lstStyle/>
        <a:p>
          <a:endParaRPr lang="en-US"/>
        </a:p>
      </dgm:t>
    </dgm:pt>
    <dgm:pt modelId="{8968C6D3-B248-4281-BABC-068368B434F9}" type="sibTrans" cxnId="{11B5A568-F7E7-47BF-824F-16FAA49D49AD}">
      <dgm:prSet/>
      <dgm:spPr/>
      <dgm:t>
        <a:bodyPr/>
        <a:lstStyle/>
        <a:p>
          <a:endParaRPr lang="en-US"/>
        </a:p>
      </dgm:t>
    </dgm:pt>
    <dgm:pt modelId="{BE3525C3-B26B-4EEC-8FCC-A93D5039E54F}">
      <dgm:prSet phldrT="[Text]" phldr="0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1600" dirty="0"/>
            <a:t>Produces </a:t>
          </a:r>
          <a:r>
            <a:rPr lang="en-US" sz="1600" dirty="0" err="1"/>
            <a:t>module.s</a:t>
          </a:r>
          <a:endParaRPr lang="en-US" sz="1600" dirty="0"/>
        </a:p>
      </dgm:t>
    </dgm:pt>
    <dgm:pt modelId="{EC8DAA2A-7A35-4935-99D4-B61781C49FD6}" type="parTrans" cxnId="{4FFAA483-EF6F-4AFF-B52B-B1F6DB1AEDA0}">
      <dgm:prSet/>
      <dgm:spPr/>
      <dgm:t>
        <a:bodyPr/>
        <a:lstStyle/>
        <a:p>
          <a:endParaRPr lang="en-US"/>
        </a:p>
      </dgm:t>
    </dgm:pt>
    <dgm:pt modelId="{B2FE9027-9FB1-4BED-A6B0-D6658A55D263}" type="sibTrans" cxnId="{4FFAA483-EF6F-4AFF-B52B-B1F6DB1AEDA0}">
      <dgm:prSet/>
      <dgm:spPr/>
      <dgm:t>
        <a:bodyPr/>
        <a:lstStyle/>
        <a:p>
          <a:endParaRPr lang="en-US"/>
        </a:p>
      </dgm:t>
    </dgm:pt>
    <dgm:pt modelId="{37AF3A9F-F2AF-4142-9F23-75F76320A8DA}">
      <dgm:prSet phldrT="[Text]" phldr="0"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US" sz="1600" dirty="0"/>
            <a:t>Linker: </a:t>
          </a:r>
          <a:r>
            <a:rPr lang="en-US" sz="1600" dirty="0" err="1"/>
            <a:t>gcc</a:t>
          </a:r>
          <a:r>
            <a:rPr lang="en-US" sz="1600" dirty="0"/>
            <a:t> </a:t>
          </a:r>
          <a:r>
            <a:rPr lang="en-US" sz="1600" dirty="0" err="1"/>
            <a:t>module.o</a:t>
          </a:r>
          <a:r>
            <a:rPr lang="en-US" sz="1600" dirty="0"/>
            <a:t> </a:t>
          </a:r>
          <a:r>
            <a:rPr lang="en-US" sz="1600" dirty="0" err="1"/>
            <a:t>lib.o</a:t>
          </a:r>
          <a:endParaRPr lang="en-US" sz="1600" dirty="0"/>
        </a:p>
      </dgm:t>
    </dgm:pt>
    <dgm:pt modelId="{6CADC0AC-1D35-4DA8-9E11-CA367E76A0FB}" type="parTrans" cxnId="{5D5C879B-5EA9-4BDC-9FB8-57A5FB0D97BB}">
      <dgm:prSet/>
      <dgm:spPr/>
      <dgm:t>
        <a:bodyPr/>
        <a:lstStyle/>
        <a:p>
          <a:endParaRPr lang="en-US"/>
        </a:p>
      </dgm:t>
    </dgm:pt>
    <dgm:pt modelId="{FFD72F20-1400-4AA2-8998-E192D477328D}" type="sibTrans" cxnId="{5D5C879B-5EA9-4BDC-9FB8-57A5FB0D97BB}">
      <dgm:prSet/>
      <dgm:spPr/>
      <dgm:t>
        <a:bodyPr/>
        <a:lstStyle/>
        <a:p>
          <a:endParaRPr lang="en-US"/>
        </a:p>
      </dgm:t>
    </dgm:pt>
    <dgm:pt modelId="{E818363A-6B9A-42ED-B588-A440F385EB9D}">
      <dgm:prSet phldrT="[Text]" phldr="0"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sz="1600" dirty="0"/>
            <a:t>Assembler: </a:t>
          </a:r>
          <a:r>
            <a:rPr lang="en-US" sz="1600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gcc</a:t>
          </a:r>
          <a:r>
            <a:rPr lang="en-US" sz="16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 –c </a:t>
          </a:r>
          <a:r>
            <a:rPr lang="en-US" sz="1600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module.c</a:t>
          </a:r>
          <a:endParaRPr lang="en-US" sz="1600" dirty="0">
            <a:latin typeface="Cascadia Code" panose="020B0609020000020004" pitchFamily="49" charset="0"/>
            <a:ea typeface="Cascadia Code" panose="020B0609020000020004" pitchFamily="49" charset="0"/>
            <a:cs typeface="Cascadia Code" panose="020B0609020000020004" pitchFamily="49" charset="0"/>
          </a:endParaRPr>
        </a:p>
      </dgm:t>
    </dgm:pt>
    <dgm:pt modelId="{88CA53B6-E083-4680-8EB9-934BA14854F2}" type="parTrans" cxnId="{598FB8C3-283D-437D-A851-F499D14F22AC}">
      <dgm:prSet/>
      <dgm:spPr/>
      <dgm:t>
        <a:bodyPr/>
        <a:lstStyle/>
        <a:p>
          <a:endParaRPr lang="en-US"/>
        </a:p>
      </dgm:t>
    </dgm:pt>
    <dgm:pt modelId="{0B293472-849B-4236-A40C-F0862E40CFED}" type="sibTrans" cxnId="{598FB8C3-283D-437D-A851-F499D14F22AC}">
      <dgm:prSet/>
      <dgm:spPr/>
      <dgm:t>
        <a:bodyPr/>
        <a:lstStyle/>
        <a:p>
          <a:endParaRPr lang="en-US"/>
        </a:p>
      </dgm:t>
    </dgm:pt>
    <dgm:pt modelId="{CAB1FD5D-304E-463B-8A59-69CC8E8224FF}">
      <dgm:prSet phldrT="[Text]" phldr="0"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600" dirty="0" err="1"/>
            <a:t>module.s</a:t>
          </a:r>
          <a:endParaRPr lang="en-US" sz="1600" dirty="0"/>
        </a:p>
      </dgm:t>
    </dgm:pt>
    <dgm:pt modelId="{BC52635C-6B2A-4719-ACBC-085A9AC3CBAE}" type="parTrans" cxnId="{BB82144B-A829-4EBF-92DC-14EC89CC62D0}">
      <dgm:prSet/>
      <dgm:spPr/>
      <dgm:t>
        <a:bodyPr/>
        <a:lstStyle/>
        <a:p>
          <a:endParaRPr lang="en-US"/>
        </a:p>
      </dgm:t>
    </dgm:pt>
    <dgm:pt modelId="{E26BDA7E-2846-482C-AA67-697092764CFE}" type="sibTrans" cxnId="{BB82144B-A829-4EBF-92DC-14EC89CC62D0}">
      <dgm:prSet/>
      <dgm:spPr/>
      <dgm:t>
        <a:bodyPr/>
        <a:lstStyle/>
        <a:p>
          <a:endParaRPr lang="en-US"/>
        </a:p>
      </dgm:t>
    </dgm:pt>
    <dgm:pt modelId="{1DE730FB-14DC-469D-84F6-C4C90991F0F6}">
      <dgm:prSet phldrT="[Text]" phldr="0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600" dirty="0"/>
            <a:t>Object code for libraries</a:t>
          </a:r>
        </a:p>
      </dgm:t>
    </dgm:pt>
    <dgm:pt modelId="{8CA077A3-997F-448F-8D1A-FD136AE79A1D}" type="parTrans" cxnId="{234D0191-0FB9-41C7-8F94-54E490297D43}">
      <dgm:prSet/>
      <dgm:spPr/>
      <dgm:t>
        <a:bodyPr/>
        <a:lstStyle/>
        <a:p>
          <a:endParaRPr lang="en-US"/>
        </a:p>
      </dgm:t>
    </dgm:pt>
    <dgm:pt modelId="{D8BFD68C-7B16-4AD7-843C-B9431D32328E}" type="sibTrans" cxnId="{234D0191-0FB9-41C7-8F94-54E490297D43}">
      <dgm:prSet/>
      <dgm:spPr/>
      <dgm:t>
        <a:bodyPr/>
        <a:lstStyle/>
        <a:p>
          <a:endParaRPr lang="en-US"/>
        </a:p>
      </dgm:t>
    </dgm:pt>
    <dgm:pt modelId="{8A1DAC2B-CCB2-472D-BB95-42EB27799459}">
      <dgm:prSet phldrT="[Text]" phldr="0" custT="1"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1600" dirty="0"/>
            <a:t>Produces </a:t>
          </a:r>
          <a:r>
            <a:rPr lang="en-US" sz="1600" dirty="0" err="1"/>
            <a:t>module.o</a:t>
          </a:r>
          <a:endParaRPr lang="en-US" sz="1600" dirty="0"/>
        </a:p>
      </dgm:t>
    </dgm:pt>
    <dgm:pt modelId="{23749840-40A6-4523-A82E-8C320C897EE4}" type="parTrans" cxnId="{B4143192-88B9-45DB-A088-813956644093}">
      <dgm:prSet/>
      <dgm:spPr/>
      <dgm:t>
        <a:bodyPr/>
        <a:lstStyle/>
        <a:p>
          <a:endParaRPr lang="en-US"/>
        </a:p>
      </dgm:t>
    </dgm:pt>
    <dgm:pt modelId="{9FB8FE2B-993E-4ACF-AF53-39EA76C4941E}" type="sibTrans" cxnId="{B4143192-88B9-45DB-A088-813956644093}">
      <dgm:prSet/>
      <dgm:spPr/>
      <dgm:t>
        <a:bodyPr/>
        <a:lstStyle/>
        <a:p>
          <a:endParaRPr lang="en-US"/>
        </a:p>
      </dgm:t>
    </dgm:pt>
    <dgm:pt modelId="{5E4DB05B-8B07-4047-B721-C5D1ACCA2A7C}">
      <dgm:prSet phldrT="[Text]" phldr="0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1600" dirty="0"/>
            <a:t>Produces module</a:t>
          </a:r>
        </a:p>
      </dgm:t>
    </dgm:pt>
    <dgm:pt modelId="{F491E7F4-1194-4D94-B7FA-71AA5241467D}" type="parTrans" cxnId="{CC5DCCB7-4EEF-4A7B-823E-BAF8B061E1D6}">
      <dgm:prSet/>
      <dgm:spPr/>
      <dgm:t>
        <a:bodyPr/>
        <a:lstStyle/>
        <a:p>
          <a:endParaRPr lang="en-US"/>
        </a:p>
      </dgm:t>
    </dgm:pt>
    <dgm:pt modelId="{201484EB-C7FB-4319-A721-D3CE6790F0A4}" type="sibTrans" cxnId="{CC5DCCB7-4EEF-4A7B-823E-BAF8B061E1D6}">
      <dgm:prSet/>
      <dgm:spPr/>
      <dgm:t>
        <a:bodyPr/>
        <a:lstStyle/>
        <a:p>
          <a:endParaRPr lang="en-US"/>
        </a:p>
      </dgm:t>
    </dgm:pt>
    <dgm:pt modelId="{3D80AF3A-5E6E-4B53-8D96-96A3EAF16744}">
      <dgm:prSet phldrT="[Text]" phldr="0" custT="1"/>
      <dgm:spPr>
        <a:solidFill>
          <a:schemeClr val="tx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1600" dirty="0"/>
            <a:t>Produces </a:t>
          </a:r>
          <a:r>
            <a:rPr lang="en-US" sz="1600" dirty="0" err="1"/>
            <a:t>module.pp</a:t>
          </a:r>
          <a:endParaRPr lang="en-US" sz="1600" dirty="0"/>
        </a:p>
      </dgm:t>
    </dgm:pt>
    <dgm:pt modelId="{4680786B-C434-467E-96D3-C1A9E6FF7218}" type="parTrans" cxnId="{6CEF901B-2828-4151-91F2-6F5BECB9D420}">
      <dgm:prSet/>
      <dgm:spPr/>
      <dgm:t>
        <a:bodyPr/>
        <a:lstStyle/>
        <a:p>
          <a:endParaRPr lang="en-US"/>
        </a:p>
      </dgm:t>
    </dgm:pt>
    <dgm:pt modelId="{C396BDE9-CB93-4CC4-A5F8-34866E0DCE01}" type="sibTrans" cxnId="{6CEF901B-2828-4151-91F2-6F5BECB9D420}">
      <dgm:prSet/>
      <dgm:spPr/>
      <dgm:t>
        <a:bodyPr/>
        <a:lstStyle/>
        <a:p>
          <a:endParaRPr lang="en-US"/>
        </a:p>
      </dgm:t>
    </dgm:pt>
    <dgm:pt modelId="{C147EFEA-FB04-477C-85E4-351BEB7EE87C}" type="pres">
      <dgm:prSet presAssocID="{CC9D9652-AEB3-4FCD-ACA1-16BB42758396}" presName="Name0" presStyleCnt="0">
        <dgm:presLayoutVars>
          <dgm:dir/>
          <dgm:animLvl val="lvl"/>
          <dgm:resizeHandles val="exact"/>
        </dgm:presLayoutVars>
      </dgm:prSet>
      <dgm:spPr/>
    </dgm:pt>
    <dgm:pt modelId="{3EE142E5-7F50-4B25-ADFE-8E9137CECBDD}" type="pres">
      <dgm:prSet presAssocID="{37AF3A9F-F2AF-4142-9F23-75F76320A8DA}" presName="boxAndChildren" presStyleCnt="0"/>
      <dgm:spPr/>
    </dgm:pt>
    <dgm:pt modelId="{6F2B4061-871A-4452-9A11-682932EC913F}" type="pres">
      <dgm:prSet presAssocID="{37AF3A9F-F2AF-4142-9F23-75F76320A8DA}" presName="parentTextBox" presStyleLbl="node1" presStyleIdx="0" presStyleCnt="4"/>
      <dgm:spPr/>
    </dgm:pt>
    <dgm:pt modelId="{5297DAFF-F51A-4601-B341-A2BCB7072CB4}" type="pres">
      <dgm:prSet presAssocID="{37AF3A9F-F2AF-4142-9F23-75F76320A8DA}" presName="entireBox" presStyleLbl="node1" presStyleIdx="0" presStyleCnt="4"/>
      <dgm:spPr/>
    </dgm:pt>
    <dgm:pt modelId="{A589914A-90B2-4717-9295-77F72ABC78F6}" type="pres">
      <dgm:prSet presAssocID="{37AF3A9F-F2AF-4142-9F23-75F76320A8DA}" presName="descendantBox" presStyleCnt="0"/>
      <dgm:spPr/>
    </dgm:pt>
    <dgm:pt modelId="{1A8CD97E-18DF-4C5B-8205-890822D49908}" type="pres">
      <dgm:prSet presAssocID="{1DE730FB-14DC-469D-84F6-C4C90991F0F6}" presName="childTextBox" presStyleLbl="fgAccFollowNode1" presStyleIdx="0" presStyleCnt="8">
        <dgm:presLayoutVars>
          <dgm:bulletEnabled val="1"/>
        </dgm:presLayoutVars>
      </dgm:prSet>
      <dgm:spPr/>
    </dgm:pt>
    <dgm:pt modelId="{07875145-B4D4-426C-BE3E-447FF9FF0F8E}" type="pres">
      <dgm:prSet presAssocID="{5E4DB05B-8B07-4047-B721-C5D1ACCA2A7C}" presName="childTextBox" presStyleLbl="fgAccFollowNode1" presStyleIdx="1" presStyleCnt="8">
        <dgm:presLayoutVars>
          <dgm:bulletEnabled val="1"/>
        </dgm:presLayoutVars>
      </dgm:prSet>
      <dgm:spPr/>
    </dgm:pt>
    <dgm:pt modelId="{E098BE52-D861-4E3C-B7B9-544E393F5B1B}" type="pres">
      <dgm:prSet presAssocID="{0B293472-849B-4236-A40C-F0862E40CFED}" presName="sp" presStyleCnt="0"/>
      <dgm:spPr/>
    </dgm:pt>
    <dgm:pt modelId="{DEF3330B-F386-4174-A293-1649AA00B07A}" type="pres">
      <dgm:prSet presAssocID="{E818363A-6B9A-42ED-B588-A440F385EB9D}" presName="arrowAndChildren" presStyleCnt="0"/>
      <dgm:spPr/>
    </dgm:pt>
    <dgm:pt modelId="{C3157390-C647-47A2-BDB4-A17B44C96579}" type="pres">
      <dgm:prSet presAssocID="{E818363A-6B9A-42ED-B588-A440F385EB9D}" presName="parentTextArrow" presStyleLbl="node1" presStyleIdx="0" presStyleCnt="4"/>
      <dgm:spPr/>
    </dgm:pt>
    <dgm:pt modelId="{3CD1986E-A26E-4F4E-8972-5C22E492BCB6}" type="pres">
      <dgm:prSet presAssocID="{E818363A-6B9A-42ED-B588-A440F385EB9D}" presName="arrow" presStyleLbl="node1" presStyleIdx="1" presStyleCnt="4"/>
      <dgm:spPr/>
    </dgm:pt>
    <dgm:pt modelId="{5C8B9C05-F9B2-4897-8516-C9BB9C8C2675}" type="pres">
      <dgm:prSet presAssocID="{E818363A-6B9A-42ED-B588-A440F385EB9D}" presName="descendantArrow" presStyleCnt="0"/>
      <dgm:spPr/>
    </dgm:pt>
    <dgm:pt modelId="{DD8D0078-AF05-4928-8B29-7D8D1A6DF044}" type="pres">
      <dgm:prSet presAssocID="{CAB1FD5D-304E-463B-8A59-69CC8E8224FF}" presName="childTextArrow" presStyleLbl="fgAccFollowNode1" presStyleIdx="2" presStyleCnt="8">
        <dgm:presLayoutVars>
          <dgm:bulletEnabled val="1"/>
        </dgm:presLayoutVars>
      </dgm:prSet>
      <dgm:spPr/>
    </dgm:pt>
    <dgm:pt modelId="{38CC34B4-6E92-434F-B7AC-D9BBD661B2F2}" type="pres">
      <dgm:prSet presAssocID="{8A1DAC2B-CCB2-472D-BB95-42EB27799459}" presName="childTextArrow" presStyleLbl="fgAccFollowNode1" presStyleIdx="3" presStyleCnt="8">
        <dgm:presLayoutVars>
          <dgm:bulletEnabled val="1"/>
        </dgm:presLayoutVars>
      </dgm:prSet>
      <dgm:spPr/>
    </dgm:pt>
    <dgm:pt modelId="{A07C3289-603B-4445-AA64-95C3DF31F667}" type="pres">
      <dgm:prSet presAssocID="{AC2DCFAB-EFBA-4E41-A60B-2B172FBFF9A4}" presName="sp" presStyleCnt="0"/>
      <dgm:spPr/>
    </dgm:pt>
    <dgm:pt modelId="{00344258-BB2E-4073-A840-698A290966CE}" type="pres">
      <dgm:prSet presAssocID="{8CBB51D8-4555-454B-B91E-095979B844BD}" presName="arrowAndChildren" presStyleCnt="0"/>
      <dgm:spPr/>
    </dgm:pt>
    <dgm:pt modelId="{FF4FBA50-015A-4BBE-B1B2-11F60F79346C}" type="pres">
      <dgm:prSet presAssocID="{8CBB51D8-4555-454B-B91E-095979B844BD}" presName="parentTextArrow" presStyleLbl="node1" presStyleIdx="1" presStyleCnt="4"/>
      <dgm:spPr/>
    </dgm:pt>
    <dgm:pt modelId="{9A6EDBA9-A7A6-4851-AA69-0B5F4E21B2CD}" type="pres">
      <dgm:prSet presAssocID="{8CBB51D8-4555-454B-B91E-095979B844BD}" presName="arrow" presStyleLbl="node1" presStyleIdx="2" presStyleCnt="4"/>
      <dgm:spPr/>
    </dgm:pt>
    <dgm:pt modelId="{B9E6687A-B8B0-43B9-B636-007EE1161F71}" type="pres">
      <dgm:prSet presAssocID="{8CBB51D8-4555-454B-B91E-095979B844BD}" presName="descendantArrow" presStyleCnt="0"/>
      <dgm:spPr/>
    </dgm:pt>
    <dgm:pt modelId="{15B19BE3-E0E5-4864-83AB-8BD517758CDB}" type="pres">
      <dgm:prSet presAssocID="{42205C73-CDEB-43F2-9945-4E78AAA7B74E}" presName="childTextArrow" presStyleLbl="fgAccFollowNode1" presStyleIdx="4" presStyleCnt="8">
        <dgm:presLayoutVars>
          <dgm:bulletEnabled val="1"/>
        </dgm:presLayoutVars>
      </dgm:prSet>
      <dgm:spPr/>
    </dgm:pt>
    <dgm:pt modelId="{0662D21B-5141-4018-8F54-83BCCBBB9B45}" type="pres">
      <dgm:prSet presAssocID="{BE3525C3-B26B-4EEC-8FCC-A93D5039E54F}" presName="childTextArrow" presStyleLbl="fgAccFollowNode1" presStyleIdx="5" presStyleCnt="8">
        <dgm:presLayoutVars>
          <dgm:bulletEnabled val="1"/>
        </dgm:presLayoutVars>
      </dgm:prSet>
      <dgm:spPr/>
    </dgm:pt>
    <dgm:pt modelId="{74140AF6-6B4F-447F-B13A-3CB5BE1EB42F}" type="pres">
      <dgm:prSet presAssocID="{E5B894F7-E195-4695-B8F4-49BFB707ADA9}" presName="sp" presStyleCnt="0"/>
      <dgm:spPr/>
    </dgm:pt>
    <dgm:pt modelId="{AAA08872-0E64-48A3-B02E-6047368D2CB0}" type="pres">
      <dgm:prSet presAssocID="{2411DEF3-9C0D-4B40-92C3-2EC4586EF27A}" presName="arrowAndChildren" presStyleCnt="0"/>
      <dgm:spPr/>
    </dgm:pt>
    <dgm:pt modelId="{6ACA5FEB-C7FF-48E5-A1C6-B9AACE21CA0A}" type="pres">
      <dgm:prSet presAssocID="{2411DEF3-9C0D-4B40-92C3-2EC4586EF27A}" presName="parentTextArrow" presStyleLbl="node1" presStyleIdx="2" presStyleCnt="4"/>
      <dgm:spPr/>
    </dgm:pt>
    <dgm:pt modelId="{3C1100C3-DC0E-41C0-89B3-E15EDE082CA9}" type="pres">
      <dgm:prSet presAssocID="{2411DEF3-9C0D-4B40-92C3-2EC4586EF27A}" presName="arrow" presStyleLbl="node1" presStyleIdx="3" presStyleCnt="4"/>
      <dgm:spPr/>
    </dgm:pt>
    <dgm:pt modelId="{885914B9-9674-4CD8-B8F3-31FFA2979AD7}" type="pres">
      <dgm:prSet presAssocID="{2411DEF3-9C0D-4B40-92C3-2EC4586EF27A}" presName="descendantArrow" presStyleCnt="0"/>
      <dgm:spPr/>
    </dgm:pt>
    <dgm:pt modelId="{CB27042E-DE5B-4DED-AF47-3AF71EE5C67D}" type="pres">
      <dgm:prSet presAssocID="{32F7D090-EC72-4F9B-B92A-F1B8F6C35B5E}" presName="childTextArrow" presStyleLbl="fgAccFollowNode1" presStyleIdx="6" presStyleCnt="8">
        <dgm:presLayoutVars>
          <dgm:bulletEnabled val="1"/>
        </dgm:presLayoutVars>
      </dgm:prSet>
      <dgm:spPr/>
    </dgm:pt>
    <dgm:pt modelId="{C332766C-146A-4017-978A-07B7FD2851FF}" type="pres">
      <dgm:prSet presAssocID="{3D80AF3A-5E6E-4B53-8D96-96A3EAF16744}" presName="childTextArrow" presStyleLbl="fgAccFollowNode1" presStyleIdx="7" presStyleCnt="8">
        <dgm:presLayoutVars>
          <dgm:bulletEnabled val="1"/>
        </dgm:presLayoutVars>
      </dgm:prSet>
      <dgm:spPr/>
    </dgm:pt>
  </dgm:ptLst>
  <dgm:cxnLst>
    <dgm:cxn modelId="{36FA4904-F618-40FE-ABF7-DA2C90A8DC87}" type="presOf" srcId="{2411DEF3-9C0D-4B40-92C3-2EC4586EF27A}" destId="{6ACA5FEB-C7FF-48E5-A1C6-B9AACE21CA0A}" srcOrd="0" destOrd="0" presId="urn:microsoft.com/office/officeart/2005/8/layout/process4"/>
    <dgm:cxn modelId="{74678D06-19B6-4562-94FA-1436B9998CC1}" type="presOf" srcId="{CC9D9652-AEB3-4FCD-ACA1-16BB42758396}" destId="{C147EFEA-FB04-477C-85E4-351BEB7EE87C}" srcOrd="0" destOrd="0" presId="urn:microsoft.com/office/officeart/2005/8/layout/process4"/>
    <dgm:cxn modelId="{6CEF901B-2828-4151-91F2-6F5BECB9D420}" srcId="{2411DEF3-9C0D-4B40-92C3-2EC4586EF27A}" destId="{3D80AF3A-5E6E-4B53-8D96-96A3EAF16744}" srcOrd="1" destOrd="0" parTransId="{4680786B-C434-467E-96D3-C1A9E6FF7218}" sibTransId="{C396BDE9-CB93-4CC4-A5F8-34866E0DCE01}"/>
    <dgm:cxn modelId="{8DBE312C-B847-47C6-B185-4E5B2CC9158C}" type="presOf" srcId="{E818363A-6B9A-42ED-B588-A440F385EB9D}" destId="{C3157390-C647-47A2-BDB4-A17B44C96579}" srcOrd="0" destOrd="0" presId="urn:microsoft.com/office/officeart/2005/8/layout/process4"/>
    <dgm:cxn modelId="{A5F84D2C-B586-438D-ABE1-900C0EE7B692}" type="presOf" srcId="{E818363A-6B9A-42ED-B588-A440F385EB9D}" destId="{3CD1986E-A26E-4F4E-8972-5C22E492BCB6}" srcOrd="1" destOrd="0" presId="urn:microsoft.com/office/officeart/2005/8/layout/process4"/>
    <dgm:cxn modelId="{3320082E-D875-4916-B8D4-EBE145452CD8}" srcId="{CC9D9652-AEB3-4FCD-ACA1-16BB42758396}" destId="{2411DEF3-9C0D-4B40-92C3-2EC4586EF27A}" srcOrd="0" destOrd="0" parTransId="{496C4B91-8F48-41D6-86DE-12E38156A5EF}" sibTransId="{E5B894F7-E195-4695-B8F4-49BFB707ADA9}"/>
    <dgm:cxn modelId="{F6F66640-ADCB-4358-8756-68794F73BC58}" type="presOf" srcId="{32F7D090-EC72-4F9B-B92A-F1B8F6C35B5E}" destId="{CB27042E-DE5B-4DED-AF47-3AF71EE5C67D}" srcOrd="0" destOrd="0" presId="urn:microsoft.com/office/officeart/2005/8/layout/process4"/>
    <dgm:cxn modelId="{11B5A568-F7E7-47BF-824F-16FAA49D49AD}" srcId="{8CBB51D8-4555-454B-B91E-095979B844BD}" destId="{42205C73-CDEB-43F2-9945-4E78AAA7B74E}" srcOrd="0" destOrd="0" parTransId="{78417207-00AA-4D2F-B516-E7A35952D3B5}" sibTransId="{8968C6D3-B248-4281-BABC-068368B434F9}"/>
    <dgm:cxn modelId="{BB82144B-A829-4EBF-92DC-14EC89CC62D0}" srcId="{E818363A-6B9A-42ED-B588-A440F385EB9D}" destId="{CAB1FD5D-304E-463B-8A59-69CC8E8224FF}" srcOrd="0" destOrd="0" parTransId="{BC52635C-6B2A-4719-ACBC-085A9AC3CBAE}" sibTransId="{E26BDA7E-2846-482C-AA67-697092764CFE}"/>
    <dgm:cxn modelId="{34C9AE4F-776B-40E8-96E4-03DF29D3BDCD}" type="presOf" srcId="{5E4DB05B-8B07-4047-B721-C5D1ACCA2A7C}" destId="{07875145-B4D4-426C-BE3E-447FF9FF0F8E}" srcOrd="0" destOrd="0" presId="urn:microsoft.com/office/officeart/2005/8/layout/process4"/>
    <dgm:cxn modelId="{4FFAA483-EF6F-4AFF-B52B-B1F6DB1AEDA0}" srcId="{8CBB51D8-4555-454B-B91E-095979B844BD}" destId="{BE3525C3-B26B-4EEC-8FCC-A93D5039E54F}" srcOrd="1" destOrd="0" parTransId="{EC8DAA2A-7A35-4935-99D4-B61781C49FD6}" sibTransId="{B2FE9027-9FB1-4BED-A6B0-D6658A55D263}"/>
    <dgm:cxn modelId="{2B6EE289-CE06-4CEB-A6AC-1DD4EAD6377F}" type="presOf" srcId="{8CBB51D8-4555-454B-B91E-095979B844BD}" destId="{FF4FBA50-015A-4BBE-B1B2-11F60F79346C}" srcOrd="0" destOrd="0" presId="urn:microsoft.com/office/officeart/2005/8/layout/process4"/>
    <dgm:cxn modelId="{234D0191-0FB9-41C7-8F94-54E490297D43}" srcId="{37AF3A9F-F2AF-4142-9F23-75F76320A8DA}" destId="{1DE730FB-14DC-469D-84F6-C4C90991F0F6}" srcOrd="0" destOrd="0" parTransId="{8CA077A3-997F-448F-8D1A-FD136AE79A1D}" sibTransId="{D8BFD68C-7B16-4AD7-843C-B9431D32328E}"/>
    <dgm:cxn modelId="{7944C991-9D3C-4083-AA41-A1E9B3CDAE76}" type="presOf" srcId="{CAB1FD5D-304E-463B-8A59-69CC8E8224FF}" destId="{DD8D0078-AF05-4928-8B29-7D8D1A6DF044}" srcOrd="0" destOrd="0" presId="urn:microsoft.com/office/officeart/2005/8/layout/process4"/>
    <dgm:cxn modelId="{B4143192-88B9-45DB-A088-813956644093}" srcId="{E818363A-6B9A-42ED-B588-A440F385EB9D}" destId="{8A1DAC2B-CCB2-472D-BB95-42EB27799459}" srcOrd="1" destOrd="0" parTransId="{23749840-40A6-4523-A82E-8C320C897EE4}" sibTransId="{9FB8FE2B-993E-4ACF-AF53-39EA76C4941E}"/>
    <dgm:cxn modelId="{5D5C879B-5EA9-4BDC-9FB8-57A5FB0D97BB}" srcId="{CC9D9652-AEB3-4FCD-ACA1-16BB42758396}" destId="{37AF3A9F-F2AF-4142-9F23-75F76320A8DA}" srcOrd="3" destOrd="0" parTransId="{6CADC0AC-1D35-4DA8-9E11-CA367E76A0FB}" sibTransId="{FFD72F20-1400-4AA2-8998-E192D477328D}"/>
    <dgm:cxn modelId="{1E5C6CB6-1DEE-488A-BA8F-E19536B9282E}" type="presOf" srcId="{BE3525C3-B26B-4EEC-8FCC-A93D5039E54F}" destId="{0662D21B-5141-4018-8F54-83BCCBBB9B45}" srcOrd="0" destOrd="0" presId="urn:microsoft.com/office/officeart/2005/8/layout/process4"/>
    <dgm:cxn modelId="{CC5DCCB7-4EEF-4A7B-823E-BAF8B061E1D6}" srcId="{37AF3A9F-F2AF-4142-9F23-75F76320A8DA}" destId="{5E4DB05B-8B07-4047-B721-C5D1ACCA2A7C}" srcOrd="1" destOrd="0" parTransId="{F491E7F4-1194-4D94-B7FA-71AA5241467D}" sibTransId="{201484EB-C7FB-4319-A721-D3CE6790F0A4}"/>
    <dgm:cxn modelId="{EF9B89BC-B7C6-4F39-8A48-6770D8C96CEC}" type="presOf" srcId="{37AF3A9F-F2AF-4142-9F23-75F76320A8DA}" destId="{5297DAFF-F51A-4601-B341-A2BCB7072CB4}" srcOrd="1" destOrd="0" presId="urn:microsoft.com/office/officeart/2005/8/layout/process4"/>
    <dgm:cxn modelId="{598FB8C3-283D-437D-A851-F499D14F22AC}" srcId="{CC9D9652-AEB3-4FCD-ACA1-16BB42758396}" destId="{E818363A-6B9A-42ED-B588-A440F385EB9D}" srcOrd="2" destOrd="0" parTransId="{88CA53B6-E083-4680-8EB9-934BA14854F2}" sibTransId="{0B293472-849B-4236-A40C-F0862E40CFED}"/>
    <dgm:cxn modelId="{7C003FC5-89C2-4EBB-B547-8E1B5BC047DD}" type="presOf" srcId="{2411DEF3-9C0D-4B40-92C3-2EC4586EF27A}" destId="{3C1100C3-DC0E-41C0-89B3-E15EDE082CA9}" srcOrd="1" destOrd="0" presId="urn:microsoft.com/office/officeart/2005/8/layout/process4"/>
    <dgm:cxn modelId="{E903FDC7-8F87-4B26-AF30-1685DD436900}" type="presOf" srcId="{37AF3A9F-F2AF-4142-9F23-75F76320A8DA}" destId="{6F2B4061-871A-4452-9A11-682932EC913F}" srcOrd="0" destOrd="0" presId="urn:microsoft.com/office/officeart/2005/8/layout/process4"/>
    <dgm:cxn modelId="{1A6AFAC9-D4FD-4046-ABF5-469ABA4C86CB}" srcId="{2411DEF3-9C0D-4B40-92C3-2EC4586EF27A}" destId="{32F7D090-EC72-4F9B-B92A-F1B8F6C35B5E}" srcOrd="0" destOrd="0" parTransId="{E28AD72D-8913-47DE-9285-4DB482884794}" sibTransId="{F0336441-A8F0-4B41-A46F-2BAC89937275}"/>
    <dgm:cxn modelId="{A90E49CC-68D8-40D7-8C97-D86A6818A647}" type="presOf" srcId="{8CBB51D8-4555-454B-B91E-095979B844BD}" destId="{9A6EDBA9-A7A6-4851-AA69-0B5F4E21B2CD}" srcOrd="1" destOrd="0" presId="urn:microsoft.com/office/officeart/2005/8/layout/process4"/>
    <dgm:cxn modelId="{38FBA2CE-AE66-4547-9909-E49D15918016}" srcId="{CC9D9652-AEB3-4FCD-ACA1-16BB42758396}" destId="{8CBB51D8-4555-454B-B91E-095979B844BD}" srcOrd="1" destOrd="0" parTransId="{5BEB0BD5-D8A5-4D87-A00A-9698F5983463}" sibTransId="{AC2DCFAB-EFBA-4E41-A60B-2B172FBFF9A4}"/>
    <dgm:cxn modelId="{5D513DDF-F182-43C8-9FE7-0F3741B4A06A}" type="presOf" srcId="{8A1DAC2B-CCB2-472D-BB95-42EB27799459}" destId="{38CC34B4-6E92-434F-B7AC-D9BBD661B2F2}" srcOrd="0" destOrd="0" presId="urn:microsoft.com/office/officeart/2005/8/layout/process4"/>
    <dgm:cxn modelId="{1BCE83E7-612C-4B8C-A9C4-C3868DD36571}" type="presOf" srcId="{1DE730FB-14DC-469D-84F6-C4C90991F0F6}" destId="{1A8CD97E-18DF-4C5B-8205-890822D49908}" srcOrd="0" destOrd="0" presId="urn:microsoft.com/office/officeart/2005/8/layout/process4"/>
    <dgm:cxn modelId="{CAEF53E9-2D5D-4138-B360-E3A56F32ECDD}" type="presOf" srcId="{42205C73-CDEB-43F2-9945-4E78AAA7B74E}" destId="{15B19BE3-E0E5-4864-83AB-8BD517758CDB}" srcOrd="0" destOrd="0" presId="urn:microsoft.com/office/officeart/2005/8/layout/process4"/>
    <dgm:cxn modelId="{1016BAF6-8E7C-4FF1-930A-628D8CA21B3E}" type="presOf" srcId="{3D80AF3A-5E6E-4B53-8D96-96A3EAF16744}" destId="{C332766C-146A-4017-978A-07B7FD2851FF}" srcOrd="0" destOrd="0" presId="urn:microsoft.com/office/officeart/2005/8/layout/process4"/>
    <dgm:cxn modelId="{3D9BA68C-5BB2-4781-91A6-0E1A5AEC64E9}" type="presParOf" srcId="{C147EFEA-FB04-477C-85E4-351BEB7EE87C}" destId="{3EE142E5-7F50-4B25-ADFE-8E9137CECBDD}" srcOrd="0" destOrd="0" presId="urn:microsoft.com/office/officeart/2005/8/layout/process4"/>
    <dgm:cxn modelId="{F2F4C365-3F02-4BE9-AA9E-E6874CF4321F}" type="presParOf" srcId="{3EE142E5-7F50-4B25-ADFE-8E9137CECBDD}" destId="{6F2B4061-871A-4452-9A11-682932EC913F}" srcOrd="0" destOrd="0" presId="urn:microsoft.com/office/officeart/2005/8/layout/process4"/>
    <dgm:cxn modelId="{76EB7334-2BEE-427E-8772-CE59133964ED}" type="presParOf" srcId="{3EE142E5-7F50-4B25-ADFE-8E9137CECBDD}" destId="{5297DAFF-F51A-4601-B341-A2BCB7072CB4}" srcOrd="1" destOrd="0" presId="urn:microsoft.com/office/officeart/2005/8/layout/process4"/>
    <dgm:cxn modelId="{F8A49A6B-D356-4F62-92F6-119675528B06}" type="presParOf" srcId="{3EE142E5-7F50-4B25-ADFE-8E9137CECBDD}" destId="{A589914A-90B2-4717-9295-77F72ABC78F6}" srcOrd="2" destOrd="0" presId="urn:microsoft.com/office/officeart/2005/8/layout/process4"/>
    <dgm:cxn modelId="{543202CA-B16A-430F-973E-82A8CE00646E}" type="presParOf" srcId="{A589914A-90B2-4717-9295-77F72ABC78F6}" destId="{1A8CD97E-18DF-4C5B-8205-890822D49908}" srcOrd="0" destOrd="0" presId="urn:microsoft.com/office/officeart/2005/8/layout/process4"/>
    <dgm:cxn modelId="{19424443-6003-4677-A3EB-6C988A82C551}" type="presParOf" srcId="{A589914A-90B2-4717-9295-77F72ABC78F6}" destId="{07875145-B4D4-426C-BE3E-447FF9FF0F8E}" srcOrd="1" destOrd="0" presId="urn:microsoft.com/office/officeart/2005/8/layout/process4"/>
    <dgm:cxn modelId="{B696D2DC-3D0D-47D3-9263-6D2F8CDCFA14}" type="presParOf" srcId="{C147EFEA-FB04-477C-85E4-351BEB7EE87C}" destId="{E098BE52-D861-4E3C-B7B9-544E393F5B1B}" srcOrd="1" destOrd="0" presId="urn:microsoft.com/office/officeart/2005/8/layout/process4"/>
    <dgm:cxn modelId="{43FB1929-0ADC-47FC-AE77-857F5A7BCF08}" type="presParOf" srcId="{C147EFEA-FB04-477C-85E4-351BEB7EE87C}" destId="{DEF3330B-F386-4174-A293-1649AA00B07A}" srcOrd="2" destOrd="0" presId="urn:microsoft.com/office/officeart/2005/8/layout/process4"/>
    <dgm:cxn modelId="{99F50B89-DB59-4A8A-B885-5ECF517EE4F2}" type="presParOf" srcId="{DEF3330B-F386-4174-A293-1649AA00B07A}" destId="{C3157390-C647-47A2-BDB4-A17B44C96579}" srcOrd="0" destOrd="0" presId="urn:microsoft.com/office/officeart/2005/8/layout/process4"/>
    <dgm:cxn modelId="{E87467C0-65C7-437C-AA12-7CD2C324A2C3}" type="presParOf" srcId="{DEF3330B-F386-4174-A293-1649AA00B07A}" destId="{3CD1986E-A26E-4F4E-8972-5C22E492BCB6}" srcOrd="1" destOrd="0" presId="urn:microsoft.com/office/officeart/2005/8/layout/process4"/>
    <dgm:cxn modelId="{472780CC-2AC9-4CAC-88FD-1F3E689189C0}" type="presParOf" srcId="{DEF3330B-F386-4174-A293-1649AA00B07A}" destId="{5C8B9C05-F9B2-4897-8516-C9BB9C8C2675}" srcOrd="2" destOrd="0" presId="urn:microsoft.com/office/officeart/2005/8/layout/process4"/>
    <dgm:cxn modelId="{FA55F800-2137-4DDB-A2BA-34268D43E25B}" type="presParOf" srcId="{5C8B9C05-F9B2-4897-8516-C9BB9C8C2675}" destId="{DD8D0078-AF05-4928-8B29-7D8D1A6DF044}" srcOrd="0" destOrd="0" presId="urn:microsoft.com/office/officeart/2005/8/layout/process4"/>
    <dgm:cxn modelId="{A40EB142-2C3B-4512-AB85-8D3692BFEE49}" type="presParOf" srcId="{5C8B9C05-F9B2-4897-8516-C9BB9C8C2675}" destId="{38CC34B4-6E92-434F-B7AC-D9BBD661B2F2}" srcOrd="1" destOrd="0" presId="urn:microsoft.com/office/officeart/2005/8/layout/process4"/>
    <dgm:cxn modelId="{F0450D7E-3677-4B88-931B-AA9FFCECC4A5}" type="presParOf" srcId="{C147EFEA-FB04-477C-85E4-351BEB7EE87C}" destId="{A07C3289-603B-4445-AA64-95C3DF31F667}" srcOrd="3" destOrd="0" presId="urn:microsoft.com/office/officeart/2005/8/layout/process4"/>
    <dgm:cxn modelId="{9E0974FA-7C12-41E6-84F5-CBD3B3D9C9E4}" type="presParOf" srcId="{C147EFEA-FB04-477C-85E4-351BEB7EE87C}" destId="{00344258-BB2E-4073-A840-698A290966CE}" srcOrd="4" destOrd="0" presId="urn:microsoft.com/office/officeart/2005/8/layout/process4"/>
    <dgm:cxn modelId="{F0B969D4-3AA5-4A42-B634-F910472C02C3}" type="presParOf" srcId="{00344258-BB2E-4073-A840-698A290966CE}" destId="{FF4FBA50-015A-4BBE-B1B2-11F60F79346C}" srcOrd="0" destOrd="0" presId="urn:microsoft.com/office/officeart/2005/8/layout/process4"/>
    <dgm:cxn modelId="{11143C0A-F8C7-4765-B27A-84F66701F572}" type="presParOf" srcId="{00344258-BB2E-4073-A840-698A290966CE}" destId="{9A6EDBA9-A7A6-4851-AA69-0B5F4E21B2CD}" srcOrd="1" destOrd="0" presId="urn:microsoft.com/office/officeart/2005/8/layout/process4"/>
    <dgm:cxn modelId="{54FEDF55-D19F-48C4-97DF-136002F0DD53}" type="presParOf" srcId="{00344258-BB2E-4073-A840-698A290966CE}" destId="{B9E6687A-B8B0-43B9-B636-007EE1161F71}" srcOrd="2" destOrd="0" presId="urn:microsoft.com/office/officeart/2005/8/layout/process4"/>
    <dgm:cxn modelId="{1129224C-C6B4-4B27-BFFC-FD6B8D171B37}" type="presParOf" srcId="{B9E6687A-B8B0-43B9-B636-007EE1161F71}" destId="{15B19BE3-E0E5-4864-83AB-8BD517758CDB}" srcOrd="0" destOrd="0" presId="urn:microsoft.com/office/officeart/2005/8/layout/process4"/>
    <dgm:cxn modelId="{88D9CA4D-FAAC-4780-941F-0A88548D37E1}" type="presParOf" srcId="{B9E6687A-B8B0-43B9-B636-007EE1161F71}" destId="{0662D21B-5141-4018-8F54-83BCCBBB9B45}" srcOrd="1" destOrd="0" presId="urn:microsoft.com/office/officeart/2005/8/layout/process4"/>
    <dgm:cxn modelId="{0B394D9A-1B8F-4FCF-8590-E85A21D7BF84}" type="presParOf" srcId="{C147EFEA-FB04-477C-85E4-351BEB7EE87C}" destId="{74140AF6-6B4F-447F-B13A-3CB5BE1EB42F}" srcOrd="5" destOrd="0" presId="urn:microsoft.com/office/officeart/2005/8/layout/process4"/>
    <dgm:cxn modelId="{DD80BE18-E79F-4773-A82B-BF289297A354}" type="presParOf" srcId="{C147EFEA-FB04-477C-85E4-351BEB7EE87C}" destId="{AAA08872-0E64-48A3-B02E-6047368D2CB0}" srcOrd="6" destOrd="0" presId="urn:microsoft.com/office/officeart/2005/8/layout/process4"/>
    <dgm:cxn modelId="{91C6493F-F766-479A-9081-9261192995FB}" type="presParOf" srcId="{AAA08872-0E64-48A3-B02E-6047368D2CB0}" destId="{6ACA5FEB-C7FF-48E5-A1C6-B9AACE21CA0A}" srcOrd="0" destOrd="0" presId="urn:microsoft.com/office/officeart/2005/8/layout/process4"/>
    <dgm:cxn modelId="{4A69B29B-E87A-45E2-AA72-7D3CAA954490}" type="presParOf" srcId="{AAA08872-0E64-48A3-B02E-6047368D2CB0}" destId="{3C1100C3-DC0E-41C0-89B3-E15EDE082CA9}" srcOrd="1" destOrd="0" presId="urn:microsoft.com/office/officeart/2005/8/layout/process4"/>
    <dgm:cxn modelId="{AA1DD122-7E5D-44D6-8480-F00B1478F06E}" type="presParOf" srcId="{AAA08872-0E64-48A3-B02E-6047368D2CB0}" destId="{885914B9-9674-4CD8-B8F3-31FFA2979AD7}" srcOrd="2" destOrd="0" presId="urn:microsoft.com/office/officeart/2005/8/layout/process4"/>
    <dgm:cxn modelId="{AF4418C7-568C-489C-AF33-4351173FAA9B}" type="presParOf" srcId="{885914B9-9674-4CD8-B8F3-31FFA2979AD7}" destId="{CB27042E-DE5B-4DED-AF47-3AF71EE5C67D}" srcOrd="0" destOrd="0" presId="urn:microsoft.com/office/officeart/2005/8/layout/process4"/>
    <dgm:cxn modelId="{320633B3-14D5-4825-9118-A1E9565B1624}" type="presParOf" srcId="{885914B9-9674-4CD8-B8F3-31FFA2979AD7}" destId="{C332766C-146A-4017-978A-07B7FD2851FF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A4028BA-39C4-4CF6-845A-53C5BD11F24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4D7112D-FAD7-49B3-92B2-62DE67D2916A}">
      <dgm:prSet/>
      <dgm:spPr/>
      <dgm:t>
        <a:bodyPr/>
        <a:lstStyle/>
        <a:p>
          <a:r>
            <a:rPr lang="en-US"/>
            <a:t>We already know a lot!</a:t>
          </a:r>
        </a:p>
      </dgm:t>
    </dgm:pt>
    <dgm:pt modelId="{F961C075-3C48-4CE5-A4F9-D9C50A338E6C}" type="parTrans" cxnId="{2F57066C-FE62-4C4A-B4F0-59A6D1515DE0}">
      <dgm:prSet/>
      <dgm:spPr/>
      <dgm:t>
        <a:bodyPr/>
        <a:lstStyle/>
        <a:p>
          <a:endParaRPr lang="en-US"/>
        </a:p>
      </dgm:t>
    </dgm:pt>
    <dgm:pt modelId="{B6B23DEA-8460-4C1A-9371-0CED2722A0B0}" type="sibTrans" cxnId="{2F57066C-FE62-4C4A-B4F0-59A6D1515DE0}">
      <dgm:prSet/>
      <dgm:spPr/>
      <dgm:t>
        <a:bodyPr/>
        <a:lstStyle/>
        <a:p>
          <a:endParaRPr lang="en-US"/>
        </a:p>
      </dgm:t>
    </dgm:pt>
    <dgm:pt modelId="{E4DF92E3-AFD3-45B9-A431-85E58FF300BD}">
      <dgm:prSet/>
      <dgm:spPr/>
      <dgm:t>
        <a:bodyPr/>
        <a:lstStyle/>
        <a:p>
          <a:r>
            <a:rPr lang="da-DK"/>
            <a:t>Gcc</a:t>
          </a:r>
          <a:endParaRPr lang="en-US"/>
        </a:p>
      </dgm:t>
    </dgm:pt>
    <dgm:pt modelId="{872CC7F4-ECAA-47D2-B86D-75501E7E1281}" type="parTrans" cxnId="{71279147-25D8-49BB-B9EE-64ECF718E46B}">
      <dgm:prSet/>
      <dgm:spPr/>
      <dgm:t>
        <a:bodyPr/>
        <a:lstStyle/>
        <a:p>
          <a:endParaRPr lang="en-US"/>
        </a:p>
      </dgm:t>
    </dgm:pt>
    <dgm:pt modelId="{D03EA819-DF09-4F7B-BB22-6DD324BF1E10}" type="sibTrans" cxnId="{71279147-25D8-49BB-B9EE-64ECF718E46B}">
      <dgm:prSet/>
      <dgm:spPr/>
      <dgm:t>
        <a:bodyPr/>
        <a:lstStyle/>
        <a:p>
          <a:endParaRPr lang="en-US"/>
        </a:p>
      </dgm:t>
    </dgm:pt>
    <dgm:pt modelId="{74557072-A672-432D-B97B-317672666AA5}">
      <dgm:prSet/>
      <dgm:spPr/>
      <dgm:t>
        <a:bodyPr/>
        <a:lstStyle/>
        <a:p>
          <a:r>
            <a:rPr lang="da-DK"/>
            <a:t>Gdb</a:t>
          </a:r>
          <a:endParaRPr lang="en-US"/>
        </a:p>
      </dgm:t>
    </dgm:pt>
    <dgm:pt modelId="{BB8316B7-7716-4D88-8E38-B6F5762CEE27}" type="parTrans" cxnId="{08C5C415-56F7-43BF-AD2F-6883A748E243}">
      <dgm:prSet/>
      <dgm:spPr/>
      <dgm:t>
        <a:bodyPr/>
        <a:lstStyle/>
        <a:p>
          <a:endParaRPr lang="en-US"/>
        </a:p>
      </dgm:t>
    </dgm:pt>
    <dgm:pt modelId="{520E1CD1-4A55-40E4-9C7E-BEEE394A31AE}" type="sibTrans" cxnId="{08C5C415-56F7-43BF-AD2F-6883A748E243}">
      <dgm:prSet/>
      <dgm:spPr/>
      <dgm:t>
        <a:bodyPr/>
        <a:lstStyle/>
        <a:p>
          <a:endParaRPr lang="en-US"/>
        </a:p>
      </dgm:t>
    </dgm:pt>
    <dgm:pt modelId="{7B94DF5F-9252-4FC0-B39D-B74EAF4CD337}">
      <dgm:prSet/>
      <dgm:spPr/>
      <dgm:t>
        <a:bodyPr/>
        <a:lstStyle/>
        <a:p>
          <a:r>
            <a:rPr lang="da-DK"/>
            <a:t>Valgrind</a:t>
          </a:r>
          <a:endParaRPr lang="en-US"/>
        </a:p>
      </dgm:t>
    </dgm:pt>
    <dgm:pt modelId="{F62CF16A-9D8E-464F-A330-81BF98F84469}" type="parTrans" cxnId="{F7CDADDF-9347-4EE7-AAFB-31934D1576DF}">
      <dgm:prSet/>
      <dgm:spPr/>
      <dgm:t>
        <a:bodyPr/>
        <a:lstStyle/>
        <a:p>
          <a:endParaRPr lang="en-US"/>
        </a:p>
      </dgm:t>
    </dgm:pt>
    <dgm:pt modelId="{241248AD-3A6E-4007-855C-5DB48B5C9F64}" type="sibTrans" cxnId="{F7CDADDF-9347-4EE7-AAFB-31934D1576DF}">
      <dgm:prSet/>
      <dgm:spPr/>
      <dgm:t>
        <a:bodyPr/>
        <a:lstStyle/>
        <a:p>
          <a:endParaRPr lang="en-US"/>
        </a:p>
      </dgm:t>
    </dgm:pt>
    <dgm:pt modelId="{4441537D-9F3A-4C0C-836A-032271E5426C}">
      <dgm:prSet/>
      <dgm:spPr/>
      <dgm:t>
        <a:bodyPr/>
        <a:lstStyle/>
        <a:p>
          <a:r>
            <a:rPr lang="da-DK"/>
            <a:t>Git</a:t>
          </a:r>
          <a:endParaRPr lang="en-US"/>
        </a:p>
      </dgm:t>
    </dgm:pt>
    <dgm:pt modelId="{1E7D0EBE-10CC-4F6C-A15A-3F06D864DAAB}" type="parTrans" cxnId="{95B17067-5D1C-4427-8F65-30C0C58BBD51}">
      <dgm:prSet/>
      <dgm:spPr/>
      <dgm:t>
        <a:bodyPr/>
        <a:lstStyle/>
        <a:p>
          <a:endParaRPr lang="en-US"/>
        </a:p>
      </dgm:t>
    </dgm:pt>
    <dgm:pt modelId="{A12289B8-8631-49FF-AAF1-5D2971E67454}" type="sibTrans" cxnId="{95B17067-5D1C-4427-8F65-30C0C58BBD51}">
      <dgm:prSet/>
      <dgm:spPr/>
      <dgm:t>
        <a:bodyPr/>
        <a:lstStyle/>
        <a:p>
          <a:endParaRPr lang="en-US"/>
        </a:p>
      </dgm:t>
    </dgm:pt>
    <dgm:pt modelId="{47B6424C-D8E8-4C77-A733-F153095C8F5A}">
      <dgm:prSet/>
      <dgm:spPr/>
      <dgm:t>
        <a:bodyPr/>
        <a:lstStyle/>
        <a:p>
          <a:r>
            <a:rPr lang="da-DK" u="sng">
              <a:hlinkClick xmlns:r="http://schemas.openxmlformats.org/officeDocument/2006/relationships" r:id="rId1"/>
            </a:rPr>
            <a:t>http://cslibrary.stanford.edu/107/UnixProgrammingTools</a:t>
          </a:r>
          <a:endParaRPr lang="en-US"/>
        </a:p>
      </dgm:t>
    </dgm:pt>
    <dgm:pt modelId="{028BAB20-71C0-47DD-8813-4F9EF9437E96}" type="parTrans" cxnId="{A5F2AF0F-1783-495A-B558-551EDAD82364}">
      <dgm:prSet/>
      <dgm:spPr/>
      <dgm:t>
        <a:bodyPr/>
        <a:lstStyle/>
        <a:p>
          <a:endParaRPr lang="en-US"/>
        </a:p>
      </dgm:t>
    </dgm:pt>
    <dgm:pt modelId="{900EB82D-6EC9-4606-AA6D-2EBAF4824A97}" type="sibTrans" cxnId="{A5F2AF0F-1783-495A-B558-551EDAD82364}">
      <dgm:prSet/>
      <dgm:spPr/>
      <dgm:t>
        <a:bodyPr/>
        <a:lstStyle/>
        <a:p>
          <a:endParaRPr lang="en-US"/>
        </a:p>
      </dgm:t>
    </dgm:pt>
    <dgm:pt modelId="{8B69D362-2413-4AEE-80B7-40520C90D838}">
      <dgm:prSet/>
      <dgm:spPr/>
      <dgm:t>
        <a:bodyPr/>
        <a:lstStyle/>
        <a:p>
          <a:r>
            <a:rPr lang="da-DK"/>
            <a:t>Today we learn</a:t>
          </a:r>
          <a:endParaRPr lang="en-US"/>
        </a:p>
      </dgm:t>
    </dgm:pt>
    <dgm:pt modelId="{5BE23C87-4C29-4DA8-B89F-CD2BCB1D9330}" type="parTrans" cxnId="{4BAEE723-74D8-44FB-A825-FE882FEBCC8B}">
      <dgm:prSet/>
      <dgm:spPr/>
      <dgm:t>
        <a:bodyPr/>
        <a:lstStyle/>
        <a:p>
          <a:endParaRPr lang="en-US"/>
        </a:p>
      </dgm:t>
    </dgm:pt>
    <dgm:pt modelId="{94CCD1E3-2B83-4EAE-B0BB-D6B566FDBED6}" type="sibTrans" cxnId="{4BAEE723-74D8-44FB-A825-FE882FEBCC8B}">
      <dgm:prSet/>
      <dgm:spPr/>
      <dgm:t>
        <a:bodyPr/>
        <a:lstStyle/>
        <a:p>
          <a:endParaRPr lang="en-US"/>
        </a:p>
      </dgm:t>
    </dgm:pt>
    <dgm:pt modelId="{DC438E59-A910-4F70-B670-FE9BED7AC03D}">
      <dgm:prSet/>
      <dgm:spPr/>
      <dgm:t>
        <a:bodyPr/>
        <a:lstStyle/>
        <a:p>
          <a:r>
            <a:rPr lang="da-DK"/>
            <a:t>Make &amp; Makefiles</a:t>
          </a:r>
          <a:endParaRPr lang="en-US"/>
        </a:p>
      </dgm:t>
    </dgm:pt>
    <dgm:pt modelId="{180E03F2-AB47-42FA-96A0-BB5D047A6D6B}" type="parTrans" cxnId="{37CB1761-8C61-4F22-A658-9E9652F5D416}">
      <dgm:prSet/>
      <dgm:spPr/>
      <dgm:t>
        <a:bodyPr/>
        <a:lstStyle/>
        <a:p>
          <a:endParaRPr lang="en-US"/>
        </a:p>
      </dgm:t>
    </dgm:pt>
    <dgm:pt modelId="{EBF15CAE-E643-4A58-BAD4-ADD0813652D6}" type="sibTrans" cxnId="{37CB1761-8C61-4F22-A658-9E9652F5D416}">
      <dgm:prSet/>
      <dgm:spPr/>
      <dgm:t>
        <a:bodyPr/>
        <a:lstStyle/>
        <a:p>
          <a:endParaRPr lang="en-US"/>
        </a:p>
      </dgm:t>
    </dgm:pt>
    <dgm:pt modelId="{E43CE7EB-E528-40A9-A2C1-5B6191C3CE13}">
      <dgm:prSet/>
      <dgm:spPr/>
      <dgm:t>
        <a:bodyPr/>
        <a:lstStyle/>
        <a:p>
          <a:r>
            <a:rPr lang="en-US">
              <a:hlinkClick xmlns:r="http://schemas.openxmlformats.org/officeDocument/2006/relationships" r:id="rId2"/>
            </a:rPr>
            <a:t>https://www.gnu.org/software/make/manual/</a:t>
          </a:r>
          <a:endParaRPr lang="en-US"/>
        </a:p>
      </dgm:t>
    </dgm:pt>
    <dgm:pt modelId="{F29501A6-C1D2-4334-9E12-600A36D4B99D}" type="parTrans" cxnId="{C6C996AC-DD1E-40A1-84DD-DE7BFA9D9276}">
      <dgm:prSet/>
      <dgm:spPr/>
      <dgm:t>
        <a:bodyPr/>
        <a:lstStyle/>
        <a:p>
          <a:endParaRPr lang="en-US"/>
        </a:p>
      </dgm:t>
    </dgm:pt>
    <dgm:pt modelId="{F4F00358-0819-402B-B92A-ED4C03683A0E}" type="sibTrans" cxnId="{C6C996AC-DD1E-40A1-84DD-DE7BFA9D9276}">
      <dgm:prSet/>
      <dgm:spPr/>
      <dgm:t>
        <a:bodyPr/>
        <a:lstStyle/>
        <a:p>
          <a:endParaRPr lang="en-US"/>
        </a:p>
      </dgm:t>
    </dgm:pt>
    <dgm:pt modelId="{C3ECB1FB-1B7C-403B-9C6B-FBFF2839A2AE}" type="pres">
      <dgm:prSet presAssocID="{8A4028BA-39C4-4CF6-845A-53C5BD11F24A}" presName="linear" presStyleCnt="0">
        <dgm:presLayoutVars>
          <dgm:animLvl val="lvl"/>
          <dgm:resizeHandles val="exact"/>
        </dgm:presLayoutVars>
      </dgm:prSet>
      <dgm:spPr/>
    </dgm:pt>
    <dgm:pt modelId="{CFABEECB-23DC-414E-97CF-3C556BBB96C9}" type="pres">
      <dgm:prSet presAssocID="{64D7112D-FAD7-49B3-92B2-62DE67D2916A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9F67C93-A694-4182-B51C-21E88E8A0CF5}" type="pres">
      <dgm:prSet presAssocID="{64D7112D-FAD7-49B3-92B2-62DE67D2916A}" presName="childText" presStyleLbl="revTx" presStyleIdx="0" presStyleCnt="2">
        <dgm:presLayoutVars>
          <dgm:bulletEnabled val="1"/>
        </dgm:presLayoutVars>
      </dgm:prSet>
      <dgm:spPr/>
    </dgm:pt>
    <dgm:pt modelId="{9D2968B6-99F5-42E0-A952-0B0E8EB367C4}" type="pres">
      <dgm:prSet presAssocID="{8B69D362-2413-4AEE-80B7-40520C90D838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7FEA559F-7BFC-47A8-9F79-E1604B429AB9}" type="pres">
      <dgm:prSet presAssocID="{8B69D362-2413-4AEE-80B7-40520C90D838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A5F2AF0F-1783-495A-B558-551EDAD82364}" srcId="{64D7112D-FAD7-49B3-92B2-62DE67D2916A}" destId="{47B6424C-D8E8-4C77-A733-F153095C8F5A}" srcOrd="4" destOrd="0" parTransId="{028BAB20-71C0-47DD-8813-4F9EF9437E96}" sibTransId="{900EB82D-6EC9-4606-AA6D-2EBAF4824A97}"/>
    <dgm:cxn modelId="{1734BD15-5A28-4E1D-9FC6-D9882BA6029F}" type="presOf" srcId="{E43CE7EB-E528-40A9-A2C1-5B6191C3CE13}" destId="{7FEA559F-7BFC-47A8-9F79-E1604B429AB9}" srcOrd="0" destOrd="1" presId="urn:microsoft.com/office/officeart/2005/8/layout/vList2"/>
    <dgm:cxn modelId="{08C5C415-56F7-43BF-AD2F-6883A748E243}" srcId="{64D7112D-FAD7-49B3-92B2-62DE67D2916A}" destId="{74557072-A672-432D-B97B-317672666AA5}" srcOrd="1" destOrd="0" parTransId="{BB8316B7-7716-4D88-8E38-B6F5762CEE27}" sibTransId="{520E1CD1-4A55-40E4-9C7E-BEEE394A31AE}"/>
    <dgm:cxn modelId="{3FE3B019-53AA-4503-9181-87B85FDC5275}" type="presOf" srcId="{8B69D362-2413-4AEE-80B7-40520C90D838}" destId="{9D2968B6-99F5-42E0-A952-0B0E8EB367C4}" srcOrd="0" destOrd="0" presId="urn:microsoft.com/office/officeart/2005/8/layout/vList2"/>
    <dgm:cxn modelId="{C7A22720-0257-4E45-B1FB-D4514412D432}" type="presOf" srcId="{4441537D-9F3A-4C0C-836A-032271E5426C}" destId="{29F67C93-A694-4182-B51C-21E88E8A0CF5}" srcOrd="0" destOrd="3" presId="urn:microsoft.com/office/officeart/2005/8/layout/vList2"/>
    <dgm:cxn modelId="{4BAEE723-74D8-44FB-A825-FE882FEBCC8B}" srcId="{8A4028BA-39C4-4CF6-845A-53C5BD11F24A}" destId="{8B69D362-2413-4AEE-80B7-40520C90D838}" srcOrd="1" destOrd="0" parTransId="{5BE23C87-4C29-4DA8-B89F-CD2BCB1D9330}" sibTransId="{94CCD1E3-2B83-4EAE-B0BB-D6B566FDBED6}"/>
    <dgm:cxn modelId="{2F32403A-AAB9-45B5-B163-D3FA4F9048D9}" type="presOf" srcId="{64D7112D-FAD7-49B3-92B2-62DE67D2916A}" destId="{CFABEECB-23DC-414E-97CF-3C556BBB96C9}" srcOrd="0" destOrd="0" presId="urn:microsoft.com/office/officeart/2005/8/layout/vList2"/>
    <dgm:cxn modelId="{6595C25D-44D4-4CF8-B88D-EC174BFEA03C}" type="presOf" srcId="{74557072-A672-432D-B97B-317672666AA5}" destId="{29F67C93-A694-4182-B51C-21E88E8A0CF5}" srcOrd="0" destOrd="1" presId="urn:microsoft.com/office/officeart/2005/8/layout/vList2"/>
    <dgm:cxn modelId="{37CB1761-8C61-4F22-A658-9E9652F5D416}" srcId="{8B69D362-2413-4AEE-80B7-40520C90D838}" destId="{DC438E59-A910-4F70-B670-FE9BED7AC03D}" srcOrd="0" destOrd="0" parTransId="{180E03F2-AB47-42FA-96A0-BB5D047A6D6B}" sibTransId="{EBF15CAE-E643-4A58-BAD4-ADD0813652D6}"/>
    <dgm:cxn modelId="{1193A161-110D-45A9-B775-0EA1D20140BC}" type="presOf" srcId="{7B94DF5F-9252-4FC0-B39D-B74EAF4CD337}" destId="{29F67C93-A694-4182-B51C-21E88E8A0CF5}" srcOrd="0" destOrd="2" presId="urn:microsoft.com/office/officeart/2005/8/layout/vList2"/>
    <dgm:cxn modelId="{79E0E062-413A-4524-9490-FF6CD44D6FCC}" type="presOf" srcId="{DC438E59-A910-4F70-B670-FE9BED7AC03D}" destId="{7FEA559F-7BFC-47A8-9F79-E1604B429AB9}" srcOrd="0" destOrd="0" presId="urn:microsoft.com/office/officeart/2005/8/layout/vList2"/>
    <dgm:cxn modelId="{D43A2146-5B87-4552-A34F-DD7B1F73AF52}" type="presOf" srcId="{E4DF92E3-AFD3-45B9-A431-85E58FF300BD}" destId="{29F67C93-A694-4182-B51C-21E88E8A0CF5}" srcOrd="0" destOrd="0" presId="urn:microsoft.com/office/officeart/2005/8/layout/vList2"/>
    <dgm:cxn modelId="{95B17067-5D1C-4427-8F65-30C0C58BBD51}" srcId="{64D7112D-FAD7-49B3-92B2-62DE67D2916A}" destId="{4441537D-9F3A-4C0C-836A-032271E5426C}" srcOrd="3" destOrd="0" parTransId="{1E7D0EBE-10CC-4F6C-A15A-3F06D864DAAB}" sibTransId="{A12289B8-8631-49FF-AAF1-5D2971E67454}"/>
    <dgm:cxn modelId="{71279147-25D8-49BB-B9EE-64ECF718E46B}" srcId="{64D7112D-FAD7-49B3-92B2-62DE67D2916A}" destId="{E4DF92E3-AFD3-45B9-A431-85E58FF300BD}" srcOrd="0" destOrd="0" parTransId="{872CC7F4-ECAA-47D2-B86D-75501E7E1281}" sibTransId="{D03EA819-DF09-4F7B-BB22-6DD324BF1E10}"/>
    <dgm:cxn modelId="{2F57066C-FE62-4C4A-B4F0-59A6D1515DE0}" srcId="{8A4028BA-39C4-4CF6-845A-53C5BD11F24A}" destId="{64D7112D-FAD7-49B3-92B2-62DE67D2916A}" srcOrd="0" destOrd="0" parTransId="{F961C075-3C48-4CE5-A4F9-D9C50A338E6C}" sibTransId="{B6B23DEA-8460-4C1A-9371-0CED2722A0B0}"/>
    <dgm:cxn modelId="{FC90E459-B1C3-4C7B-ACA9-A880CC010126}" type="presOf" srcId="{8A4028BA-39C4-4CF6-845A-53C5BD11F24A}" destId="{C3ECB1FB-1B7C-403B-9C6B-FBFF2839A2AE}" srcOrd="0" destOrd="0" presId="urn:microsoft.com/office/officeart/2005/8/layout/vList2"/>
    <dgm:cxn modelId="{52E79C88-3ED6-42A4-B58D-8481FF5A49E9}" type="presOf" srcId="{47B6424C-D8E8-4C77-A733-F153095C8F5A}" destId="{29F67C93-A694-4182-B51C-21E88E8A0CF5}" srcOrd="0" destOrd="4" presId="urn:microsoft.com/office/officeart/2005/8/layout/vList2"/>
    <dgm:cxn modelId="{C6C996AC-DD1E-40A1-84DD-DE7BFA9D9276}" srcId="{8B69D362-2413-4AEE-80B7-40520C90D838}" destId="{E43CE7EB-E528-40A9-A2C1-5B6191C3CE13}" srcOrd="1" destOrd="0" parTransId="{F29501A6-C1D2-4334-9E12-600A36D4B99D}" sibTransId="{F4F00358-0819-402B-B92A-ED4C03683A0E}"/>
    <dgm:cxn modelId="{F7CDADDF-9347-4EE7-AAFB-31934D1576DF}" srcId="{64D7112D-FAD7-49B3-92B2-62DE67D2916A}" destId="{7B94DF5F-9252-4FC0-B39D-B74EAF4CD337}" srcOrd="2" destOrd="0" parTransId="{F62CF16A-9D8E-464F-A330-81BF98F84469}" sibTransId="{241248AD-3A6E-4007-855C-5DB48B5C9F64}"/>
    <dgm:cxn modelId="{4737AF48-16AA-444A-8E00-6B7FB195DAA9}" type="presParOf" srcId="{C3ECB1FB-1B7C-403B-9C6B-FBFF2839A2AE}" destId="{CFABEECB-23DC-414E-97CF-3C556BBB96C9}" srcOrd="0" destOrd="0" presId="urn:microsoft.com/office/officeart/2005/8/layout/vList2"/>
    <dgm:cxn modelId="{836B12BF-8B97-4F74-B4AE-C44D264C016F}" type="presParOf" srcId="{C3ECB1FB-1B7C-403B-9C6B-FBFF2839A2AE}" destId="{29F67C93-A694-4182-B51C-21E88E8A0CF5}" srcOrd="1" destOrd="0" presId="urn:microsoft.com/office/officeart/2005/8/layout/vList2"/>
    <dgm:cxn modelId="{022AE334-3584-4576-9C7D-AAAC7B1FCF36}" type="presParOf" srcId="{C3ECB1FB-1B7C-403B-9C6B-FBFF2839A2AE}" destId="{9D2968B6-99F5-42E0-A952-0B0E8EB367C4}" srcOrd="2" destOrd="0" presId="urn:microsoft.com/office/officeart/2005/8/layout/vList2"/>
    <dgm:cxn modelId="{B7639719-97B1-40D2-BD86-08268A1D3263}" type="presParOf" srcId="{C3ECB1FB-1B7C-403B-9C6B-FBFF2839A2AE}" destId="{7FEA559F-7BFC-47A8-9F79-E1604B429AB9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B7F2C73-2582-4217-88B3-B1EF1087B8F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4DD218A-9597-4FDA-BA3B-FB35FC3FA07F}">
      <dgm:prSet/>
      <dgm:spPr/>
      <dgm:t>
        <a:bodyPr/>
        <a:lstStyle/>
        <a:p>
          <a:r>
            <a:rPr lang="en-US" dirty="0"/>
            <a:t>Makefile1</a:t>
          </a:r>
        </a:p>
      </dgm:t>
    </dgm:pt>
    <dgm:pt modelId="{0F80351E-6768-42BE-AB6B-DF0BFC4C5F10}" type="parTrans" cxnId="{5DF5D0F2-3D1A-4B33-ACE5-DBCE3EB5D766}">
      <dgm:prSet/>
      <dgm:spPr/>
      <dgm:t>
        <a:bodyPr/>
        <a:lstStyle/>
        <a:p>
          <a:endParaRPr lang="en-US"/>
        </a:p>
      </dgm:t>
    </dgm:pt>
    <dgm:pt modelId="{F2B451BA-809A-4978-B364-C6E9A21008B9}" type="sibTrans" cxnId="{5DF5D0F2-3D1A-4B33-ACE5-DBCE3EB5D766}">
      <dgm:prSet/>
      <dgm:spPr/>
      <dgm:t>
        <a:bodyPr/>
        <a:lstStyle/>
        <a:p>
          <a:endParaRPr lang="en-US"/>
        </a:p>
      </dgm:t>
    </dgm:pt>
    <dgm:pt modelId="{0903AA20-A9C6-4C38-AD91-7B2062069AE4}">
      <dgm:prSet/>
      <dgm:spPr/>
      <dgm:t>
        <a:bodyPr/>
        <a:lstStyle/>
        <a:p>
          <a:r>
            <a:rPr lang="en-US" dirty="0"/>
            <a:t>Makefile3</a:t>
          </a:r>
        </a:p>
      </dgm:t>
    </dgm:pt>
    <dgm:pt modelId="{4BAE86B8-D2A7-4A12-8F78-F6FFF3F85293}" type="parTrans" cxnId="{4E98CA62-A1EA-400D-A2DA-3AF6487C1D50}">
      <dgm:prSet/>
      <dgm:spPr/>
      <dgm:t>
        <a:bodyPr/>
        <a:lstStyle/>
        <a:p>
          <a:endParaRPr lang="en-US"/>
        </a:p>
      </dgm:t>
    </dgm:pt>
    <dgm:pt modelId="{250774AC-FD3D-4B8E-95BA-6D02E4E106DC}" type="sibTrans" cxnId="{4E98CA62-A1EA-400D-A2DA-3AF6487C1D50}">
      <dgm:prSet/>
      <dgm:spPr/>
      <dgm:t>
        <a:bodyPr/>
        <a:lstStyle/>
        <a:p>
          <a:endParaRPr lang="en-US"/>
        </a:p>
      </dgm:t>
    </dgm:pt>
    <dgm:pt modelId="{3311E093-0AEF-412D-833B-E769848C0020}">
      <dgm:prSet/>
      <dgm:spPr/>
      <dgm:t>
        <a:bodyPr/>
        <a:lstStyle/>
        <a:p>
          <a:r>
            <a:rPr lang="en-US" dirty="0"/>
            <a:t>Makefile2</a:t>
          </a:r>
        </a:p>
      </dgm:t>
    </dgm:pt>
    <dgm:pt modelId="{9283E5E5-CBCF-432D-A0E9-4BB5651E1617}" type="parTrans" cxnId="{4C8A897F-43F4-4806-AC2A-78885A31FD32}">
      <dgm:prSet/>
      <dgm:spPr/>
      <dgm:t>
        <a:bodyPr/>
        <a:lstStyle/>
        <a:p>
          <a:endParaRPr lang="en-US"/>
        </a:p>
      </dgm:t>
    </dgm:pt>
    <dgm:pt modelId="{3B0CAC50-E194-4B78-81C5-E5962C5D8BD6}" type="sibTrans" cxnId="{4C8A897F-43F4-4806-AC2A-78885A31FD32}">
      <dgm:prSet/>
      <dgm:spPr/>
      <dgm:t>
        <a:bodyPr/>
        <a:lstStyle/>
        <a:p>
          <a:endParaRPr lang="en-US"/>
        </a:p>
      </dgm:t>
    </dgm:pt>
    <dgm:pt modelId="{E383BC2A-B29B-4E8C-81C5-EAD7F5CE89E7}" type="pres">
      <dgm:prSet presAssocID="{4B7F2C73-2582-4217-88B3-B1EF1087B8FA}" presName="linear" presStyleCnt="0">
        <dgm:presLayoutVars>
          <dgm:dir/>
          <dgm:animLvl val="lvl"/>
          <dgm:resizeHandles val="exact"/>
        </dgm:presLayoutVars>
      </dgm:prSet>
      <dgm:spPr/>
    </dgm:pt>
    <dgm:pt modelId="{EDD26E76-1095-4543-92FB-B9131B858AE9}" type="pres">
      <dgm:prSet presAssocID="{54DD218A-9597-4FDA-BA3B-FB35FC3FA07F}" presName="parentLin" presStyleCnt="0"/>
      <dgm:spPr/>
    </dgm:pt>
    <dgm:pt modelId="{C69A7CF4-C1E0-49CB-A996-2589148498BF}" type="pres">
      <dgm:prSet presAssocID="{54DD218A-9597-4FDA-BA3B-FB35FC3FA07F}" presName="parentLeftMargin" presStyleLbl="node1" presStyleIdx="0" presStyleCnt="3"/>
      <dgm:spPr/>
    </dgm:pt>
    <dgm:pt modelId="{4EE605D8-57AD-403A-AAAD-B96EA0A7C159}" type="pres">
      <dgm:prSet presAssocID="{54DD218A-9597-4FDA-BA3B-FB35FC3FA07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8BA403A-2502-4450-A9CD-BAF9B9285655}" type="pres">
      <dgm:prSet presAssocID="{54DD218A-9597-4FDA-BA3B-FB35FC3FA07F}" presName="negativeSpace" presStyleCnt="0"/>
      <dgm:spPr/>
    </dgm:pt>
    <dgm:pt modelId="{4A99AE2B-791E-48E6-8AB6-9F6DDBDDF893}" type="pres">
      <dgm:prSet presAssocID="{54DD218A-9597-4FDA-BA3B-FB35FC3FA07F}" presName="childText" presStyleLbl="conFgAcc1" presStyleIdx="0" presStyleCnt="3">
        <dgm:presLayoutVars>
          <dgm:bulletEnabled val="1"/>
        </dgm:presLayoutVars>
      </dgm:prSet>
      <dgm:spPr/>
    </dgm:pt>
    <dgm:pt modelId="{CE42E4E4-42CE-46E0-A1D1-233A1D9B7972}" type="pres">
      <dgm:prSet presAssocID="{F2B451BA-809A-4978-B364-C6E9A21008B9}" presName="spaceBetweenRectangles" presStyleCnt="0"/>
      <dgm:spPr/>
    </dgm:pt>
    <dgm:pt modelId="{67F5690B-F7F4-48C0-BC35-DF41E4ECDDD7}" type="pres">
      <dgm:prSet presAssocID="{3311E093-0AEF-412D-833B-E769848C0020}" presName="parentLin" presStyleCnt="0"/>
      <dgm:spPr/>
    </dgm:pt>
    <dgm:pt modelId="{EB29A7D3-92EE-4297-964E-D432062E64E9}" type="pres">
      <dgm:prSet presAssocID="{3311E093-0AEF-412D-833B-E769848C0020}" presName="parentLeftMargin" presStyleLbl="node1" presStyleIdx="0" presStyleCnt="3"/>
      <dgm:spPr/>
    </dgm:pt>
    <dgm:pt modelId="{4D7F60BA-1344-48A4-9F1D-FE06F3141547}" type="pres">
      <dgm:prSet presAssocID="{3311E093-0AEF-412D-833B-E769848C0020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6549AFA-B799-4173-A500-852F08DB0470}" type="pres">
      <dgm:prSet presAssocID="{3311E093-0AEF-412D-833B-E769848C0020}" presName="negativeSpace" presStyleCnt="0"/>
      <dgm:spPr/>
    </dgm:pt>
    <dgm:pt modelId="{63F6BFE7-F886-4A96-831A-8E70E5B043FF}" type="pres">
      <dgm:prSet presAssocID="{3311E093-0AEF-412D-833B-E769848C0020}" presName="childText" presStyleLbl="conFgAcc1" presStyleIdx="1" presStyleCnt="3">
        <dgm:presLayoutVars>
          <dgm:bulletEnabled val="1"/>
        </dgm:presLayoutVars>
      </dgm:prSet>
      <dgm:spPr/>
    </dgm:pt>
    <dgm:pt modelId="{064C2FFE-CE18-4CDE-8915-E1D735803A89}" type="pres">
      <dgm:prSet presAssocID="{3B0CAC50-E194-4B78-81C5-E5962C5D8BD6}" presName="spaceBetweenRectangles" presStyleCnt="0"/>
      <dgm:spPr/>
    </dgm:pt>
    <dgm:pt modelId="{83CA3E56-5B01-4C1E-9E55-0301B4A2354C}" type="pres">
      <dgm:prSet presAssocID="{0903AA20-A9C6-4C38-AD91-7B2062069AE4}" presName="parentLin" presStyleCnt="0"/>
      <dgm:spPr/>
    </dgm:pt>
    <dgm:pt modelId="{87BC065C-D125-4A3A-9904-79D1DF180980}" type="pres">
      <dgm:prSet presAssocID="{0903AA20-A9C6-4C38-AD91-7B2062069AE4}" presName="parentLeftMargin" presStyleLbl="node1" presStyleIdx="1" presStyleCnt="3"/>
      <dgm:spPr/>
    </dgm:pt>
    <dgm:pt modelId="{FFF38C6D-528C-4779-B311-3FD26629EC5D}" type="pres">
      <dgm:prSet presAssocID="{0903AA20-A9C6-4C38-AD91-7B2062069AE4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E39FB060-3887-454F-827B-251B935C9161}" type="pres">
      <dgm:prSet presAssocID="{0903AA20-A9C6-4C38-AD91-7B2062069AE4}" presName="negativeSpace" presStyleCnt="0"/>
      <dgm:spPr/>
    </dgm:pt>
    <dgm:pt modelId="{8A27B541-1620-44B4-8691-FE4F6941121E}" type="pres">
      <dgm:prSet presAssocID="{0903AA20-A9C6-4C38-AD91-7B2062069AE4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3ABED713-6964-4109-88A5-F767FC3CDB33}" type="presOf" srcId="{0903AA20-A9C6-4C38-AD91-7B2062069AE4}" destId="{FFF38C6D-528C-4779-B311-3FD26629EC5D}" srcOrd="1" destOrd="0" presId="urn:microsoft.com/office/officeart/2005/8/layout/list1"/>
    <dgm:cxn modelId="{4E98CA62-A1EA-400D-A2DA-3AF6487C1D50}" srcId="{4B7F2C73-2582-4217-88B3-B1EF1087B8FA}" destId="{0903AA20-A9C6-4C38-AD91-7B2062069AE4}" srcOrd="2" destOrd="0" parTransId="{4BAE86B8-D2A7-4A12-8F78-F6FFF3F85293}" sibTransId="{250774AC-FD3D-4B8E-95BA-6D02E4E106DC}"/>
    <dgm:cxn modelId="{3F156B4A-2F71-4DDF-87EA-23103F172C94}" type="presOf" srcId="{3311E093-0AEF-412D-833B-E769848C0020}" destId="{EB29A7D3-92EE-4297-964E-D432062E64E9}" srcOrd="0" destOrd="0" presId="urn:microsoft.com/office/officeart/2005/8/layout/list1"/>
    <dgm:cxn modelId="{4C8A897F-43F4-4806-AC2A-78885A31FD32}" srcId="{4B7F2C73-2582-4217-88B3-B1EF1087B8FA}" destId="{3311E093-0AEF-412D-833B-E769848C0020}" srcOrd="1" destOrd="0" parTransId="{9283E5E5-CBCF-432D-A0E9-4BB5651E1617}" sibTransId="{3B0CAC50-E194-4B78-81C5-E5962C5D8BD6}"/>
    <dgm:cxn modelId="{D21FD082-21FE-4312-AE62-F32191E86637}" type="presOf" srcId="{4B7F2C73-2582-4217-88B3-B1EF1087B8FA}" destId="{E383BC2A-B29B-4E8C-81C5-EAD7F5CE89E7}" srcOrd="0" destOrd="0" presId="urn:microsoft.com/office/officeart/2005/8/layout/list1"/>
    <dgm:cxn modelId="{0458278F-4AB0-4E42-AF28-AD10B22A3335}" type="presOf" srcId="{0903AA20-A9C6-4C38-AD91-7B2062069AE4}" destId="{87BC065C-D125-4A3A-9904-79D1DF180980}" srcOrd="0" destOrd="0" presId="urn:microsoft.com/office/officeart/2005/8/layout/list1"/>
    <dgm:cxn modelId="{1633D29C-F7EC-4977-8910-9B9BD7B18AB8}" type="presOf" srcId="{54DD218A-9597-4FDA-BA3B-FB35FC3FA07F}" destId="{C69A7CF4-C1E0-49CB-A996-2589148498BF}" srcOrd="0" destOrd="0" presId="urn:microsoft.com/office/officeart/2005/8/layout/list1"/>
    <dgm:cxn modelId="{462A30A5-BB74-4419-A1DB-7633E83EE65D}" type="presOf" srcId="{3311E093-0AEF-412D-833B-E769848C0020}" destId="{4D7F60BA-1344-48A4-9F1D-FE06F3141547}" srcOrd="1" destOrd="0" presId="urn:microsoft.com/office/officeart/2005/8/layout/list1"/>
    <dgm:cxn modelId="{E65FC5AE-8B21-4799-B31A-9A1EFFFA7E2F}" type="presOf" srcId="{54DD218A-9597-4FDA-BA3B-FB35FC3FA07F}" destId="{4EE605D8-57AD-403A-AAAD-B96EA0A7C159}" srcOrd="1" destOrd="0" presId="urn:microsoft.com/office/officeart/2005/8/layout/list1"/>
    <dgm:cxn modelId="{5DF5D0F2-3D1A-4B33-ACE5-DBCE3EB5D766}" srcId="{4B7F2C73-2582-4217-88B3-B1EF1087B8FA}" destId="{54DD218A-9597-4FDA-BA3B-FB35FC3FA07F}" srcOrd="0" destOrd="0" parTransId="{0F80351E-6768-42BE-AB6B-DF0BFC4C5F10}" sibTransId="{F2B451BA-809A-4978-B364-C6E9A21008B9}"/>
    <dgm:cxn modelId="{041FEA2A-0477-4D50-AF00-7FEADFA26381}" type="presParOf" srcId="{E383BC2A-B29B-4E8C-81C5-EAD7F5CE89E7}" destId="{EDD26E76-1095-4543-92FB-B9131B858AE9}" srcOrd="0" destOrd="0" presId="urn:microsoft.com/office/officeart/2005/8/layout/list1"/>
    <dgm:cxn modelId="{6FE0DC67-0486-4519-8613-5654AEE056C5}" type="presParOf" srcId="{EDD26E76-1095-4543-92FB-B9131B858AE9}" destId="{C69A7CF4-C1E0-49CB-A996-2589148498BF}" srcOrd="0" destOrd="0" presId="urn:microsoft.com/office/officeart/2005/8/layout/list1"/>
    <dgm:cxn modelId="{0DAC1BC7-E456-4820-A7A3-2AC5574958A7}" type="presParOf" srcId="{EDD26E76-1095-4543-92FB-B9131B858AE9}" destId="{4EE605D8-57AD-403A-AAAD-B96EA0A7C159}" srcOrd="1" destOrd="0" presId="urn:microsoft.com/office/officeart/2005/8/layout/list1"/>
    <dgm:cxn modelId="{24BD417D-0462-4451-AF7E-7D48638ADF36}" type="presParOf" srcId="{E383BC2A-B29B-4E8C-81C5-EAD7F5CE89E7}" destId="{78BA403A-2502-4450-A9CD-BAF9B9285655}" srcOrd="1" destOrd="0" presId="urn:microsoft.com/office/officeart/2005/8/layout/list1"/>
    <dgm:cxn modelId="{F76BC1B2-0295-4E42-A46E-036297C4D60F}" type="presParOf" srcId="{E383BC2A-B29B-4E8C-81C5-EAD7F5CE89E7}" destId="{4A99AE2B-791E-48E6-8AB6-9F6DDBDDF893}" srcOrd="2" destOrd="0" presId="urn:microsoft.com/office/officeart/2005/8/layout/list1"/>
    <dgm:cxn modelId="{79645B4C-C69B-4AB0-BC39-7542634FFF20}" type="presParOf" srcId="{E383BC2A-B29B-4E8C-81C5-EAD7F5CE89E7}" destId="{CE42E4E4-42CE-46E0-A1D1-233A1D9B7972}" srcOrd="3" destOrd="0" presId="urn:microsoft.com/office/officeart/2005/8/layout/list1"/>
    <dgm:cxn modelId="{E19F0F63-A49B-4507-B501-8FB0A147716A}" type="presParOf" srcId="{E383BC2A-B29B-4E8C-81C5-EAD7F5CE89E7}" destId="{67F5690B-F7F4-48C0-BC35-DF41E4ECDDD7}" srcOrd="4" destOrd="0" presId="urn:microsoft.com/office/officeart/2005/8/layout/list1"/>
    <dgm:cxn modelId="{6ECAB615-E48B-42E7-B779-0660B7E8A3D9}" type="presParOf" srcId="{67F5690B-F7F4-48C0-BC35-DF41E4ECDDD7}" destId="{EB29A7D3-92EE-4297-964E-D432062E64E9}" srcOrd="0" destOrd="0" presId="urn:microsoft.com/office/officeart/2005/8/layout/list1"/>
    <dgm:cxn modelId="{BE5F457A-87E5-46C9-9C1B-48722B66E752}" type="presParOf" srcId="{67F5690B-F7F4-48C0-BC35-DF41E4ECDDD7}" destId="{4D7F60BA-1344-48A4-9F1D-FE06F3141547}" srcOrd="1" destOrd="0" presId="urn:microsoft.com/office/officeart/2005/8/layout/list1"/>
    <dgm:cxn modelId="{F380BFB5-5E10-4B4B-9488-7C8BE3D1BF1E}" type="presParOf" srcId="{E383BC2A-B29B-4E8C-81C5-EAD7F5CE89E7}" destId="{86549AFA-B799-4173-A500-852F08DB0470}" srcOrd="5" destOrd="0" presId="urn:microsoft.com/office/officeart/2005/8/layout/list1"/>
    <dgm:cxn modelId="{27391806-6C17-42FF-99EF-F3B9C7FE609E}" type="presParOf" srcId="{E383BC2A-B29B-4E8C-81C5-EAD7F5CE89E7}" destId="{63F6BFE7-F886-4A96-831A-8E70E5B043FF}" srcOrd="6" destOrd="0" presId="urn:microsoft.com/office/officeart/2005/8/layout/list1"/>
    <dgm:cxn modelId="{11E21227-2988-433A-B3EE-8DD6516861A6}" type="presParOf" srcId="{E383BC2A-B29B-4E8C-81C5-EAD7F5CE89E7}" destId="{064C2FFE-CE18-4CDE-8915-E1D735803A89}" srcOrd="7" destOrd="0" presId="urn:microsoft.com/office/officeart/2005/8/layout/list1"/>
    <dgm:cxn modelId="{F59165E8-F15C-441D-912D-31F7F3C09E4B}" type="presParOf" srcId="{E383BC2A-B29B-4E8C-81C5-EAD7F5CE89E7}" destId="{83CA3E56-5B01-4C1E-9E55-0301B4A2354C}" srcOrd="8" destOrd="0" presId="urn:microsoft.com/office/officeart/2005/8/layout/list1"/>
    <dgm:cxn modelId="{36C4D257-1C36-4162-B010-CBBA9419C1FE}" type="presParOf" srcId="{83CA3E56-5B01-4C1E-9E55-0301B4A2354C}" destId="{87BC065C-D125-4A3A-9904-79D1DF180980}" srcOrd="0" destOrd="0" presId="urn:microsoft.com/office/officeart/2005/8/layout/list1"/>
    <dgm:cxn modelId="{E88AF574-4D81-42F5-A244-4D081B8278E0}" type="presParOf" srcId="{83CA3E56-5B01-4C1E-9E55-0301B4A2354C}" destId="{FFF38C6D-528C-4779-B311-3FD26629EC5D}" srcOrd="1" destOrd="0" presId="urn:microsoft.com/office/officeart/2005/8/layout/list1"/>
    <dgm:cxn modelId="{B578F50A-9F65-4DE9-BDD6-CE12C21E9C8E}" type="presParOf" srcId="{E383BC2A-B29B-4E8C-81C5-EAD7F5CE89E7}" destId="{E39FB060-3887-454F-827B-251B935C9161}" srcOrd="9" destOrd="0" presId="urn:microsoft.com/office/officeart/2005/8/layout/list1"/>
    <dgm:cxn modelId="{CAA61F09-189E-4D33-909F-FCB19A3E18E4}" type="presParOf" srcId="{E383BC2A-B29B-4E8C-81C5-EAD7F5CE89E7}" destId="{8A27B541-1620-44B4-8691-FE4F6941121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97DAFF-F51A-4601-B341-A2BCB7072CB4}">
      <dsp:nvSpPr>
        <dsp:cNvPr id="0" name=""/>
        <dsp:cNvSpPr/>
      </dsp:nvSpPr>
      <dsp:spPr>
        <a:xfrm>
          <a:off x="0" y="3727462"/>
          <a:ext cx="4754563" cy="815477"/>
        </a:xfrm>
        <a:prstGeom prst="rect">
          <a:avLst/>
        </a:prstGeom>
        <a:solidFill>
          <a:schemeClr val="accent2">
            <a:lumMod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Linker: </a:t>
          </a:r>
          <a:r>
            <a:rPr lang="en-US" sz="1600" kern="1200" dirty="0" err="1"/>
            <a:t>gcc</a:t>
          </a:r>
          <a:r>
            <a:rPr lang="en-US" sz="1600" kern="1200" dirty="0"/>
            <a:t> </a:t>
          </a:r>
          <a:r>
            <a:rPr lang="en-US" sz="1600" kern="1200" dirty="0" err="1"/>
            <a:t>module.o</a:t>
          </a:r>
          <a:r>
            <a:rPr lang="en-US" sz="1600" kern="1200" dirty="0"/>
            <a:t> </a:t>
          </a:r>
          <a:r>
            <a:rPr lang="en-US" sz="1600" kern="1200" dirty="0" err="1"/>
            <a:t>lib.o</a:t>
          </a:r>
          <a:endParaRPr lang="en-US" sz="1600" kern="1200" dirty="0"/>
        </a:p>
      </dsp:txBody>
      <dsp:txXfrm>
        <a:off x="0" y="3727462"/>
        <a:ext cx="4754563" cy="440357"/>
      </dsp:txXfrm>
    </dsp:sp>
    <dsp:sp modelId="{1A8CD97E-18DF-4C5B-8205-890822D49908}">
      <dsp:nvSpPr>
        <dsp:cNvPr id="0" name=""/>
        <dsp:cNvSpPr/>
      </dsp:nvSpPr>
      <dsp:spPr>
        <a:xfrm>
          <a:off x="0" y="4151510"/>
          <a:ext cx="2377281" cy="375119"/>
        </a:xfrm>
        <a:prstGeom prst="rect">
          <a:avLst/>
        </a:prstGeom>
        <a:solidFill>
          <a:schemeClr val="accent2">
            <a:lumMod val="20000"/>
            <a:lumOff val="80000"/>
            <a:alpha val="9000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Object code for libraries</a:t>
          </a:r>
        </a:p>
      </dsp:txBody>
      <dsp:txXfrm>
        <a:off x="0" y="4151510"/>
        <a:ext cx="2377281" cy="375119"/>
      </dsp:txXfrm>
    </dsp:sp>
    <dsp:sp modelId="{07875145-B4D4-426C-BE3E-447FF9FF0F8E}">
      <dsp:nvSpPr>
        <dsp:cNvPr id="0" name=""/>
        <dsp:cNvSpPr/>
      </dsp:nvSpPr>
      <dsp:spPr>
        <a:xfrm>
          <a:off x="2377281" y="4151510"/>
          <a:ext cx="2377281" cy="375119"/>
        </a:xfrm>
        <a:prstGeom prst="rect">
          <a:avLst/>
        </a:prstGeom>
        <a:solidFill>
          <a:schemeClr val="accent2">
            <a:lumMod val="40000"/>
            <a:lumOff val="60000"/>
            <a:alpha val="90000"/>
          </a:schemeClr>
        </a:solidFill>
        <a:ln w="19050" cap="flat" cmpd="sng" algn="ctr">
          <a:solidFill>
            <a:schemeClr val="accent3">
              <a:tint val="40000"/>
              <a:alpha val="90000"/>
              <a:hueOff val="1752314"/>
              <a:satOff val="2555"/>
              <a:lumOff val="4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Produces module</a:t>
          </a:r>
        </a:p>
      </dsp:txBody>
      <dsp:txXfrm>
        <a:off x="2377281" y="4151510"/>
        <a:ext cx="2377281" cy="375119"/>
      </dsp:txXfrm>
    </dsp:sp>
    <dsp:sp modelId="{3CD1986E-A26E-4F4E-8972-5C22E492BCB6}">
      <dsp:nvSpPr>
        <dsp:cNvPr id="0" name=""/>
        <dsp:cNvSpPr/>
      </dsp:nvSpPr>
      <dsp:spPr>
        <a:xfrm rot="10800000">
          <a:off x="0" y="2485489"/>
          <a:ext cx="4754563" cy="1254204"/>
        </a:xfrm>
        <a:prstGeom prst="upArrowCallout">
          <a:avLst/>
        </a:prstGeom>
        <a:solidFill>
          <a:schemeClr val="accent5">
            <a:lumMod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Assembler: </a:t>
          </a:r>
          <a:r>
            <a:rPr lang="en-US" sz="1600" kern="1200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gcc</a:t>
          </a:r>
          <a:r>
            <a:rPr lang="en-US" sz="1600" kern="12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 –c </a:t>
          </a:r>
          <a:r>
            <a:rPr lang="en-US" sz="1600" kern="1200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module.c</a:t>
          </a:r>
          <a:endParaRPr lang="en-US" sz="1600" kern="1200" dirty="0">
            <a:latin typeface="Cascadia Code" panose="020B0609020000020004" pitchFamily="49" charset="0"/>
            <a:ea typeface="Cascadia Code" panose="020B0609020000020004" pitchFamily="49" charset="0"/>
            <a:cs typeface="Cascadia Code" panose="020B0609020000020004" pitchFamily="49" charset="0"/>
          </a:endParaRPr>
        </a:p>
      </dsp:txBody>
      <dsp:txXfrm rot="-10800000">
        <a:off x="0" y="2485489"/>
        <a:ext cx="4754563" cy="440225"/>
      </dsp:txXfrm>
    </dsp:sp>
    <dsp:sp modelId="{DD8D0078-AF05-4928-8B29-7D8D1A6DF044}">
      <dsp:nvSpPr>
        <dsp:cNvPr id="0" name=""/>
        <dsp:cNvSpPr/>
      </dsp:nvSpPr>
      <dsp:spPr>
        <a:xfrm>
          <a:off x="0" y="2925715"/>
          <a:ext cx="2377281" cy="375007"/>
        </a:xfrm>
        <a:prstGeom prst="rect">
          <a:avLst/>
        </a:prstGeom>
        <a:solidFill>
          <a:schemeClr val="accent5">
            <a:lumMod val="20000"/>
            <a:lumOff val="80000"/>
            <a:alpha val="90000"/>
          </a:schemeClr>
        </a:solidFill>
        <a:ln w="19050" cap="flat" cmpd="sng" algn="ctr">
          <a:solidFill>
            <a:schemeClr val="accent3">
              <a:tint val="40000"/>
              <a:alpha val="90000"/>
              <a:hueOff val="3504628"/>
              <a:satOff val="5110"/>
              <a:lumOff val="85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module.s</a:t>
          </a:r>
          <a:endParaRPr lang="en-US" sz="1600" kern="1200" dirty="0"/>
        </a:p>
      </dsp:txBody>
      <dsp:txXfrm>
        <a:off x="0" y="2925715"/>
        <a:ext cx="2377281" cy="375007"/>
      </dsp:txXfrm>
    </dsp:sp>
    <dsp:sp modelId="{38CC34B4-6E92-434F-B7AC-D9BBD661B2F2}">
      <dsp:nvSpPr>
        <dsp:cNvPr id="0" name=""/>
        <dsp:cNvSpPr/>
      </dsp:nvSpPr>
      <dsp:spPr>
        <a:xfrm>
          <a:off x="2377281" y="2925715"/>
          <a:ext cx="2377281" cy="375007"/>
        </a:xfrm>
        <a:prstGeom prst="rect">
          <a:avLst/>
        </a:prstGeom>
        <a:solidFill>
          <a:schemeClr val="accent5">
            <a:lumMod val="40000"/>
            <a:lumOff val="60000"/>
            <a:alpha val="90000"/>
          </a:schemeClr>
        </a:solidFill>
        <a:ln w="19050" cap="flat" cmpd="sng" algn="ctr">
          <a:solidFill>
            <a:schemeClr val="accent3">
              <a:tint val="40000"/>
              <a:alpha val="90000"/>
              <a:hueOff val="5256942"/>
              <a:satOff val="7665"/>
              <a:lumOff val="128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Produces </a:t>
          </a:r>
          <a:r>
            <a:rPr lang="en-US" sz="1600" kern="1200" dirty="0" err="1"/>
            <a:t>module.o</a:t>
          </a:r>
          <a:endParaRPr lang="en-US" sz="1600" kern="1200" dirty="0"/>
        </a:p>
      </dsp:txBody>
      <dsp:txXfrm>
        <a:off x="2377281" y="2925715"/>
        <a:ext cx="2377281" cy="375007"/>
      </dsp:txXfrm>
    </dsp:sp>
    <dsp:sp modelId="{9A6EDBA9-A7A6-4851-AA69-0B5F4E21B2CD}">
      <dsp:nvSpPr>
        <dsp:cNvPr id="0" name=""/>
        <dsp:cNvSpPr/>
      </dsp:nvSpPr>
      <dsp:spPr>
        <a:xfrm rot="10800000">
          <a:off x="0" y="1243517"/>
          <a:ext cx="4754563" cy="1254204"/>
        </a:xfrm>
        <a:prstGeom prst="upArrowCallout">
          <a:avLst/>
        </a:prstGeom>
        <a:solidFill>
          <a:schemeClr val="accent6">
            <a:lumMod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Compiler: </a:t>
          </a:r>
          <a:r>
            <a:rPr lang="en-US" sz="1600" kern="1200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gcc</a:t>
          </a:r>
          <a:r>
            <a:rPr lang="en-US" sz="1600" kern="12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 –S </a:t>
          </a:r>
          <a:r>
            <a:rPr lang="en-US" sz="1600" kern="1200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module.c</a:t>
          </a:r>
          <a:r>
            <a:rPr lang="en-US" sz="1600" kern="12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 </a:t>
          </a:r>
        </a:p>
      </dsp:txBody>
      <dsp:txXfrm rot="-10800000">
        <a:off x="0" y="1243517"/>
        <a:ext cx="4754563" cy="440225"/>
      </dsp:txXfrm>
    </dsp:sp>
    <dsp:sp modelId="{15B19BE3-E0E5-4864-83AB-8BD517758CDB}">
      <dsp:nvSpPr>
        <dsp:cNvPr id="0" name=""/>
        <dsp:cNvSpPr/>
      </dsp:nvSpPr>
      <dsp:spPr>
        <a:xfrm>
          <a:off x="0" y="1683743"/>
          <a:ext cx="2377281" cy="375007"/>
        </a:xfrm>
        <a:prstGeom prst="rect">
          <a:avLst/>
        </a:prstGeom>
        <a:solidFill>
          <a:schemeClr val="accent6">
            <a:lumMod val="20000"/>
            <a:lumOff val="80000"/>
            <a:alpha val="90000"/>
          </a:schemeClr>
        </a:solidFill>
        <a:ln w="19050" cap="flat" cmpd="sng" algn="ctr">
          <a:solidFill>
            <a:schemeClr val="accent3">
              <a:tint val="40000"/>
              <a:alpha val="90000"/>
              <a:hueOff val="7009257"/>
              <a:satOff val="10221"/>
              <a:lumOff val="171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module.pp</a:t>
          </a:r>
          <a:endParaRPr lang="en-US" sz="1600" kern="1200" dirty="0"/>
        </a:p>
      </dsp:txBody>
      <dsp:txXfrm>
        <a:off x="0" y="1683743"/>
        <a:ext cx="2377281" cy="375007"/>
      </dsp:txXfrm>
    </dsp:sp>
    <dsp:sp modelId="{0662D21B-5141-4018-8F54-83BCCBBB9B45}">
      <dsp:nvSpPr>
        <dsp:cNvPr id="0" name=""/>
        <dsp:cNvSpPr/>
      </dsp:nvSpPr>
      <dsp:spPr>
        <a:xfrm>
          <a:off x="2377281" y="1683743"/>
          <a:ext cx="2377281" cy="375007"/>
        </a:xfrm>
        <a:prstGeom prst="rect">
          <a:avLst/>
        </a:prstGeom>
        <a:solidFill>
          <a:schemeClr val="accent6">
            <a:lumMod val="40000"/>
            <a:lumOff val="60000"/>
            <a:alpha val="90000"/>
          </a:schemeClr>
        </a:solidFill>
        <a:ln w="19050" cap="flat" cmpd="sng" algn="ctr">
          <a:solidFill>
            <a:schemeClr val="accent3">
              <a:tint val="40000"/>
              <a:alpha val="90000"/>
              <a:hueOff val="8761571"/>
              <a:satOff val="12776"/>
              <a:lumOff val="213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Produces </a:t>
          </a:r>
          <a:r>
            <a:rPr lang="en-US" sz="1600" kern="1200" dirty="0" err="1"/>
            <a:t>module.s</a:t>
          </a:r>
          <a:endParaRPr lang="en-US" sz="1600" kern="1200" dirty="0"/>
        </a:p>
      </dsp:txBody>
      <dsp:txXfrm>
        <a:off x="2377281" y="1683743"/>
        <a:ext cx="2377281" cy="375007"/>
      </dsp:txXfrm>
    </dsp:sp>
    <dsp:sp modelId="{3C1100C3-DC0E-41C0-89B3-E15EDE082CA9}">
      <dsp:nvSpPr>
        <dsp:cNvPr id="0" name=""/>
        <dsp:cNvSpPr/>
      </dsp:nvSpPr>
      <dsp:spPr>
        <a:xfrm rot="10800000">
          <a:off x="0" y="1544"/>
          <a:ext cx="4754563" cy="1254204"/>
        </a:xfrm>
        <a:prstGeom prst="upArrowCallout">
          <a:avLst/>
        </a:prstGeom>
        <a:solidFill>
          <a:schemeClr val="tx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Preprocessor: </a:t>
          </a:r>
          <a:r>
            <a:rPr lang="en-US" sz="1600" kern="1200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gcc</a:t>
          </a:r>
          <a:r>
            <a:rPr lang="en-US" sz="1600" kern="12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 –E </a:t>
          </a:r>
          <a:r>
            <a:rPr lang="en-US" sz="1600" kern="1200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module.c</a:t>
          </a:r>
          <a:r>
            <a:rPr lang="en-US" sz="1600" kern="12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 &gt; </a:t>
          </a:r>
          <a:r>
            <a:rPr lang="en-US" sz="1600" kern="1200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module.pp</a:t>
          </a:r>
          <a:endParaRPr lang="en-US" sz="1600" kern="1200" dirty="0">
            <a:latin typeface="Cascadia Code" panose="020B0609020000020004" pitchFamily="49" charset="0"/>
            <a:ea typeface="Cascadia Code" panose="020B0609020000020004" pitchFamily="49" charset="0"/>
            <a:cs typeface="Cascadia Code" panose="020B0609020000020004" pitchFamily="49" charset="0"/>
          </a:endParaRPr>
        </a:p>
      </dsp:txBody>
      <dsp:txXfrm rot="-10800000">
        <a:off x="0" y="1544"/>
        <a:ext cx="4754563" cy="440225"/>
      </dsp:txXfrm>
    </dsp:sp>
    <dsp:sp modelId="{CB27042E-DE5B-4DED-AF47-3AF71EE5C67D}">
      <dsp:nvSpPr>
        <dsp:cNvPr id="0" name=""/>
        <dsp:cNvSpPr/>
      </dsp:nvSpPr>
      <dsp:spPr>
        <a:xfrm>
          <a:off x="0" y="441770"/>
          <a:ext cx="2377281" cy="375007"/>
        </a:xfrm>
        <a:prstGeom prst="rect">
          <a:avLst/>
        </a:prstGeom>
        <a:solidFill>
          <a:schemeClr val="tx2">
            <a:lumMod val="20000"/>
            <a:lumOff val="80000"/>
            <a:alpha val="90000"/>
          </a:schemeClr>
        </a:solidFill>
        <a:ln w="19050" cap="flat" cmpd="sng" algn="ctr">
          <a:solidFill>
            <a:schemeClr val="accent3">
              <a:tint val="40000"/>
              <a:alpha val="90000"/>
              <a:hueOff val="10513885"/>
              <a:satOff val="15331"/>
              <a:lumOff val="256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module.c</a:t>
          </a:r>
          <a:br>
            <a:rPr lang="en-US" sz="1600" kern="1200" dirty="0"/>
          </a:br>
          <a:r>
            <a:rPr lang="en-US" sz="1600" kern="1200" dirty="0"/>
            <a:t>#included header files</a:t>
          </a:r>
        </a:p>
      </dsp:txBody>
      <dsp:txXfrm>
        <a:off x="0" y="441770"/>
        <a:ext cx="2377281" cy="375007"/>
      </dsp:txXfrm>
    </dsp:sp>
    <dsp:sp modelId="{C332766C-146A-4017-978A-07B7FD2851FF}">
      <dsp:nvSpPr>
        <dsp:cNvPr id="0" name=""/>
        <dsp:cNvSpPr/>
      </dsp:nvSpPr>
      <dsp:spPr>
        <a:xfrm>
          <a:off x="2377281" y="441770"/>
          <a:ext cx="2377281" cy="375007"/>
        </a:xfrm>
        <a:prstGeom prst="rect">
          <a:avLst/>
        </a:prstGeom>
        <a:solidFill>
          <a:schemeClr val="tx2">
            <a:lumMod val="40000"/>
            <a:lumOff val="60000"/>
            <a:alpha val="90000"/>
          </a:schemeClr>
        </a:solidFill>
        <a:ln w="19050" cap="flat" cmpd="sng" algn="ctr">
          <a:solidFill>
            <a:schemeClr val="accent3">
              <a:tint val="40000"/>
              <a:alpha val="90000"/>
              <a:hueOff val="12266199"/>
              <a:satOff val="17886"/>
              <a:lumOff val="299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Produces </a:t>
          </a:r>
          <a:r>
            <a:rPr lang="en-US" sz="1600" kern="1200" dirty="0" err="1"/>
            <a:t>module.pp</a:t>
          </a:r>
          <a:endParaRPr lang="en-US" sz="1600" kern="1200" dirty="0"/>
        </a:p>
      </dsp:txBody>
      <dsp:txXfrm>
        <a:off x="2377281" y="441770"/>
        <a:ext cx="2377281" cy="3750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ABEECB-23DC-414E-97CF-3C556BBB96C9}">
      <dsp:nvSpPr>
        <dsp:cNvPr id="0" name=""/>
        <dsp:cNvSpPr/>
      </dsp:nvSpPr>
      <dsp:spPr>
        <a:xfrm>
          <a:off x="0" y="14639"/>
          <a:ext cx="9872871" cy="6715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We already know a lot!</a:t>
          </a:r>
        </a:p>
      </dsp:txBody>
      <dsp:txXfrm>
        <a:off x="32784" y="47423"/>
        <a:ext cx="9807303" cy="606012"/>
      </dsp:txXfrm>
    </dsp:sp>
    <dsp:sp modelId="{29F67C93-A694-4182-B51C-21E88E8A0CF5}">
      <dsp:nvSpPr>
        <dsp:cNvPr id="0" name=""/>
        <dsp:cNvSpPr/>
      </dsp:nvSpPr>
      <dsp:spPr>
        <a:xfrm>
          <a:off x="0" y="686220"/>
          <a:ext cx="9872871" cy="1912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3464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a-DK" sz="2200" kern="1200"/>
            <a:t>Gcc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a-DK" sz="2200" kern="1200"/>
            <a:t>Gdb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a-DK" sz="2200" kern="1200"/>
            <a:t>Valgrind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a-DK" sz="2200" kern="1200"/>
            <a:t>Git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a-DK" sz="2200" u="sng" kern="1200">
              <a:hlinkClick xmlns:r="http://schemas.openxmlformats.org/officeDocument/2006/relationships" r:id="rId1"/>
            </a:rPr>
            <a:t>http://cslibrary.stanford.edu/107/UnixProgrammingTools</a:t>
          </a:r>
          <a:endParaRPr lang="en-US" sz="2200" kern="1200"/>
        </a:p>
      </dsp:txBody>
      <dsp:txXfrm>
        <a:off x="0" y="686220"/>
        <a:ext cx="9872871" cy="1912680"/>
      </dsp:txXfrm>
    </dsp:sp>
    <dsp:sp modelId="{9D2968B6-99F5-42E0-A952-0B0E8EB367C4}">
      <dsp:nvSpPr>
        <dsp:cNvPr id="0" name=""/>
        <dsp:cNvSpPr/>
      </dsp:nvSpPr>
      <dsp:spPr>
        <a:xfrm>
          <a:off x="0" y="2598900"/>
          <a:ext cx="9872871" cy="6715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/>
            <a:t>Today we learn</a:t>
          </a:r>
          <a:endParaRPr lang="en-US" sz="2800" kern="1200"/>
        </a:p>
      </dsp:txBody>
      <dsp:txXfrm>
        <a:off x="32784" y="2631684"/>
        <a:ext cx="9807303" cy="606012"/>
      </dsp:txXfrm>
    </dsp:sp>
    <dsp:sp modelId="{7FEA559F-7BFC-47A8-9F79-E1604B429AB9}">
      <dsp:nvSpPr>
        <dsp:cNvPr id="0" name=""/>
        <dsp:cNvSpPr/>
      </dsp:nvSpPr>
      <dsp:spPr>
        <a:xfrm>
          <a:off x="0" y="3270480"/>
          <a:ext cx="9872871" cy="75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3464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a-DK" sz="2200" kern="1200"/>
            <a:t>Make &amp; Makefiles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>
              <a:hlinkClick xmlns:r="http://schemas.openxmlformats.org/officeDocument/2006/relationships" r:id="rId2"/>
            </a:rPr>
            <a:t>https://www.gnu.org/software/make/manual/</a:t>
          </a:r>
          <a:endParaRPr lang="en-US" sz="2200" kern="1200"/>
        </a:p>
      </dsp:txBody>
      <dsp:txXfrm>
        <a:off x="0" y="3270480"/>
        <a:ext cx="9872871" cy="7534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99AE2B-791E-48E6-8AB6-9F6DDBDDF893}">
      <dsp:nvSpPr>
        <dsp:cNvPr id="0" name=""/>
        <dsp:cNvSpPr/>
      </dsp:nvSpPr>
      <dsp:spPr>
        <a:xfrm>
          <a:off x="0" y="593573"/>
          <a:ext cx="6054725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E605D8-57AD-403A-AAAD-B96EA0A7C159}">
      <dsp:nvSpPr>
        <dsp:cNvPr id="0" name=""/>
        <dsp:cNvSpPr/>
      </dsp:nvSpPr>
      <dsp:spPr>
        <a:xfrm>
          <a:off x="302736" y="17933"/>
          <a:ext cx="4238307" cy="1151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198" tIns="0" rIns="160198" bIns="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/>
            <a:t>Makefile1</a:t>
          </a:r>
        </a:p>
      </dsp:txBody>
      <dsp:txXfrm>
        <a:off x="358937" y="74134"/>
        <a:ext cx="4125905" cy="1038878"/>
      </dsp:txXfrm>
    </dsp:sp>
    <dsp:sp modelId="{63F6BFE7-F886-4A96-831A-8E70E5B043FF}">
      <dsp:nvSpPr>
        <dsp:cNvPr id="0" name=""/>
        <dsp:cNvSpPr/>
      </dsp:nvSpPr>
      <dsp:spPr>
        <a:xfrm>
          <a:off x="0" y="2362613"/>
          <a:ext cx="6054725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7F60BA-1344-48A4-9F1D-FE06F3141547}">
      <dsp:nvSpPr>
        <dsp:cNvPr id="0" name=""/>
        <dsp:cNvSpPr/>
      </dsp:nvSpPr>
      <dsp:spPr>
        <a:xfrm>
          <a:off x="302736" y="1786973"/>
          <a:ext cx="4238307" cy="1151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198" tIns="0" rIns="160198" bIns="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/>
            <a:t>Makefile2</a:t>
          </a:r>
        </a:p>
      </dsp:txBody>
      <dsp:txXfrm>
        <a:off x="358937" y="1843174"/>
        <a:ext cx="4125905" cy="1038878"/>
      </dsp:txXfrm>
    </dsp:sp>
    <dsp:sp modelId="{8A27B541-1620-44B4-8691-FE4F6941121E}">
      <dsp:nvSpPr>
        <dsp:cNvPr id="0" name=""/>
        <dsp:cNvSpPr/>
      </dsp:nvSpPr>
      <dsp:spPr>
        <a:xfrm>
          <a:off x="0" y="4131653"/>
          <a:ext cx="6054725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F38C6D-528C-4779-B311-3FD26629EC5D}">
      <dsp:nvSpPr>
        <dsp:cNvPr id="0" name=""/>
        <dsp:cNvSpPr/>
      </dsp:nvSpPr>
      <dsp:spPr>
        <a:xfrm>
          <a:off x="302736" y="3556013"/>
          <a:ext cx="4238307" cy="1151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198" tIns="0" rIns="160198" bIns="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/>
            <a:t>Makefile3</a:t>
          </a:r>
        </a:p>
      </dsp:txBody>
      <dsp:txXfrm>
        <a:off x="358937" y="3612214"/>
        <a:ext cx="4125905" cy="10388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3E607-F3CD-4D05-8211-05B214C08966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34D68-4E3A-47C4-BCAC-F174515646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09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3491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0934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BFC415-F135-33F8-6359-0BEE15D4BE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F2A1243-1C2B-A202-C98D-EBC6E0998F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54346E4-9B7B-EBD8-2156-F729D9F7DD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seems different from a Java class?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5A0B1C-8C9B-E51B-73C0-BD24282A89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137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E4D75E-B1A8-8AD9-8AAB-C4EE6A108A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1B34345-7F40-2981-A62B-15591471D9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2E5CE8-EF08-FFCB-059D-1A4ED742A4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Copy to </a:t>
            </a:r>
            <a:r>
              <a:rPr lang="en-US" dirty="0" err="1"/>
              <a:t>Makefile</a:t>
            </a:r>
            <a:r>
              <a:rPr lang="en-US" dirty="0"/>
              <a:t>, or use make -f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14F340-0F74-D69A-839F-9A7C41FB19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0517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$@ specifies target</a:t>
            </a:r>
            <a:br>
              <a:rPr lang="en-US" dirty="0"/>
            </a:br>
            <a:r>
              <a:rPr lang="en-US" dirty="0"/>
              <a:t>$^ specifies for all sources</a:t>
            </a:r>
            <a:br>
              <a:rPr lang="en-US" dirty="0"/>
            </a:br>
            <a:r>
              <a:rPr lang="en-US" dirty="0"/>
              <a:t>$&lt; specifies for left-most source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001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95115C4-C0D8-4098-B848-7E33C8CD4D09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853E5-E11C-4FC9-A391-6A61EDBDB7BC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3610C-45B3-43C5-A789-B182FA51D0F4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B0D50-8992-4672-A48A-2327B563358C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C25A4-921E-4ADB-ACF2-71F335D408AF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E8F5-450F-40FA-8DE6-FC324B27D05E}" type="datetime1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25A38-40FF-4648-B115-4DF479FEB2A1}" type="datetime1">
              <a:rPr lang="en-US" smtClean="0"/>
              <a:t>5/6/2026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98CE4-7856-4669-8AEF-E92971865AC9}" type="datetime1">
              <a:rPr lang="en-US" smtClean="0"/>
              <a:t>5/6/2026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6F38A-5A79-4842-ADC3-37C112E8EF98}" type="datetime1">
              <a:rPr lang="en-US" smtClean="0"/>
              <a:t>5/6/2026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6689A-1102-40DA-AC9C-D012C8CD5EB8}" type="datetime1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7E98-583D-451F-9729-3CA0A95BED28}" type="datetime1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08A37002-D5D5-4D16-923A-558BFA318194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nu.org/software/make/manual/html_node/Wildcard-Function.html#Wildcard-Function" TargetMode="Externa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674D1-404F-3341-0FB7-7589A35847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CSE 374: </a:t>
            </a:r>
            <a:r>
              <a:rPr lang="en-US" cap="none" dirty="0"/>
              <a:t>Programming Concepts and Tools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D84BD7-6E95-36FB-34CC-1AAFFD5FED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Spring 2026</a:t>
            </a:r>
            <a:br>
              <a:rPr lang="en-US" dirty="0"/>
            </a:br>
            <a:r>
              <a:rPr lang="en-US" dirty="0"/>
              <a:t>Instructor: Megan Hazen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E2B6CB-583F-27FE-C871-E1FDDFC40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BA54A7-F792-CFD7-AC50-59AEF5336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854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58C98-AC47-B256-EB54-9ECE415D7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Note:  Getting the 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D37E76-F867-7CC0-0993-CB124F1891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Create rules (tuples) in the form:</a:t>
            </a:r>
          </a:p>
          <a:p>
            <a:pPr lvl="1"/>
            <a:r>
              <a:rPr lang="en-US" sz="2400" dirty="0"/>
              <a:t>Target: dependencies, command</a:t>
            </a:r>
          </a:p>
          <a:p>
            <a:r>
              <a:rPr lang="en-US" sz="2800" dirty="0"/>
              <a:t>Make has no knowledge of dependency trees</a:t>
            </a:r>
            <a:br>
              <a:rPr lang="en-US" sz="2800" dirty="0"/>
            </a:br>
            <a:r>
              <a:rPr lang="en-US" sz="2800" dirty="0"/>
              <a:t>YOU must writ the rules with the right dependency lists</a:t>
            </a:r>
            <a:br>
              <a:rPr lang="en-US" sz="2800" dirty="0"/>
            </a:br>
            <a:r>
              <a:rPr lang="en-US" sz="2800" dirty="0"/>
              <a:t>Consider auto-generation:</a:t>
            </a:r>
            <a:br>
              <a:rPr lang="en-US" sz="2800" dirty="0"/>
            </a:br>
            <a:br>
              <a:rPr lang="en-US" dirty="0"/>
            </a:br>
            <a:r>
              <a:rPr lang="en-US" dirty="0"/>
              <a:t>In C:</a:t>
            </a:r>
            <a:br>
              <a:rPr lang="en-US" dirty="0"/>
            </a:b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gcc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-MM 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target.c</a:t>
            </a:r>
            <a:b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br>
              <a:rPr lang="en-US" dirty="0"/>
            </a:br>
            <a:r>
              <a:rPr lang="en-US" dirty="0"/>
              <a:t>Can ‘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make depend</a:t>
            </a:r>
            <a:r>
              <a:rPr lang="en-US" dirty="0"/>
              <a:t>’:</a:t>
            </a:r>
            <a:br>
              <a:rPr lang="en-US" dirty="0"/>
            </a:b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depend: $(PROGRAM_C_FILES) </a:t>
            </a:r>
            <a:b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gcc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-M $^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564BF1-D54B-5920-DEF6-C10A87C16F61}"/>
              </a:ext>
            </a:extLst>
          </p:cNvPr>
          <p:cNvSpPr txBox="1"/>
          <p:nvPr/>
        </p:nvSpPr>
        <p:spPr>
          <a:xfrm>
            <a:off x="6224631" y="5394122"/>
            <a:ext cx="4219663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i="1" dirty="0"/>
              <a:t>&lt;&lt;  More on that shorthand later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E8E648-B558-A324-0B55-D260A30DD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A57B44-E3E3-2727-8EC7-2D41D671D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570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9826F1-3DE0-8C6E-8ED2-28B38057AF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0E3AC-4F97-01EB-6ACF-94745D3F9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Talk Demo</a:t>
            </a:r>
          </a:p>
        </p:txBody>
      </p:sp>
      <p:sp>
        <p:nvSpPr>
          <p:cNvPr id="96" name="Content Placeholder 95">
            <a:extLst>
              <a:ext uri="{FF2B5EF4-FFF2-40B4-BE49-F238E27FC236}">
                <a16:creationId xmlns:a16="http://schemas.microsoft.com/office/drawing/2014/main" id="{33677AFB-2B7B-3A02-A9E3-1F6B3D34C4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42999" y="1926302"/>
            <a:ext cx="3594137" cy="4023360"/>
          </a:xfrm>
        </p:spPr>
        <p:txBody>
          <a:bodyPr/>
          <a:lstStyle/>
          <a:p>
            <a:r>
              <a:rPr lang="en-US" dirty="0"/>
              <a:t>Talk depend on modules shout, speak, and main.</a:t>
            </a:r>
          </a:p>
          <a:p>
            <a:r>
              <a:rPr lang="en-US" dirty="0"/>
              <a:t>Shout depends on the shout module and shout and speak headers.</a:t>
            </a:r>
          </a:p>
          <a:p>
            <a:r>
              <a:rPr lang="en-US" dirty="0"/>
              <a:t>Speak depends on the speak module and the speak header.</a:t>
            </a:r>
          </a:p>
          <a:p>
            <a:r>
              <a:rPr lang="en-US" dirty="0"/>
              <a:t>Main depends on the main module and both headers.</a:t>
            </a:r>
          </a:p>
        </p:txBody>
      </p:sp>
      <p:grpSp>
        <p:nvGrpSpPr>
          <p:cNvPr id="95" name="Group 94" descr="Dependency tree graph for the talk eco-system.  The dependencies are described in text on the left hand side of the slide.">
            <a:extLst>
              <a:ext uri="{FF2B5EF4-FFF2-40B4-BE49-F238E27FC236}">
                <a16:creationId xmlns:a16="http://schemas.microsoft.com/office/drawing/2014/main" id="{6F690959-AAED-B094-A0A4-66EBA13E5E2A}"/>
              </a:ext>
            </a:extLst>
          </p:cNvPr>
          <p:cNvGrpSpPr/>
          <p:nvPr/>
        </p:nvGrpSpPr>
        <p:grpSpPr>
          <a:xfrm>
            <a:off x="5485144" y="872503"/>
            <a:ext cx="5789660" cy="3460438"/>
            <a:chOff x="5829092" y="1857442"/>
            <a:chExt cx="5789660" cy="3460438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CDC30DC8-F8EC-660A-9896-F2A166B287E9}"/>
                </a:ext>
              </a:extLst>
            </p:cNvPr>
            <p:cNvSpPr txBox="1"/>
            <p:nvPr/>
          </p:nvSpPr>
          <p:spPr>
            <a:xfrm>
              <a:off x="8055467" y="1857442"/>
              <a:ext cx="1015068" cy="369332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000000"/>
                  </a:solidFill>
                  <a:latin typeface="Cascadia Code" panose="020B0609020000020004" pitchFamily="49" charset="0"/>
                  <a:ea typeface="Cascadia Code" panose="020B0609020000020004" pitchFamily="49" charset="0"/>
                  <a:cs typeface="Cascadia Code" panose="020B0609020000020004" pitchFamily="49" charset="0"/>
                </a:rPr>
                <a:t>talk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6B052E7-F4E2-8CAD-4B1E-9E442B20CA02}"/>
                </a:ext>
              </a:extLst>
            </p:cNvPr>
            <p:cNvSpPr txBox="1"/>
            <p:nvPr/>
          </p:nvSpPr>
          <p:spPr>
            <a:xfrm>
              <a:off x="9695886" y="2883191"/>
              <a:ext cx="1124886" cy="369332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 err="1">
                  <a:solidFill>
                    <a:srgbClr val="000000"/>
                  </a:solidFill>
                  <a:latin typeface="Cascadia Code" panose="020B0609020000020004" pitchFamily="49" charset="0"/>
                  <a:ea typeface="Cascadia Code" panose="020B0609020000020004" pitchFamily="49" charset="0"/>
                  <a:cs typeface="Cascadia Code" panose="020B0609020000020004" pitchFamily="49" charset="0"/>
                </a:rPr>
                <a:t>main.o</a:t>
              </a:r>
              <a:endPara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3EF8863-195A-9723-0944-53D20CAE26E8}"/>
                </a:ext>
              </a:extLst>
            </p:cNvPr>
            <p:cNvSpPr txBox="1"/>
            <p:nvPr/>
          </p:nvSpPr>
          <p:spPr>
            <a:xfrm>
              <a:off x="7933343" y="2883191"/>
              <a:ext cx="1259317" cy="369332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 err="1">
                  <a:solidFill>
                    <a:srgbClr val="000000"/>
                  </a:solidFill>
                  <a:latin typeface="Cascadia Code" panose="020B0609020000020004" pitchFamily="49" charset="0"/>
                  <a:ea typeface="Cascadia Code" panose="020B0609020000020004" pitchFamily="49" charset="0"/>
                  <a:cs typeface="Cascadia Code" panose="020B0609020000020004" pitchFamily="49" charset="0"/>
                </a:rPr>
                <a:t>speak.o</a:t>
              </a:r>
              <a:endPara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1EBDFDA-500E-0300-C557-4417FC0487D4}"/>
                </a:ext>
              </a:extLst>
            </p:cNvPr>
            <p:cNvSpPr txBox="1"/>
            <p:nvPr/>
          </p:nvSpPr>
          <p:spPr>
            <a:xfrm>
              <a:off x="10586906" y="4050136"/>
              <a:ext cx="1031846" cy="369332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 err="1">
                  <a:solidFill>
                    <a:srgbClr val="000000"/>
                  </a:solidFill>
                  <a:latin typeface="Cascadia Code" panose="020B0609020000020004" pitchFamily="49" charset="0"/>
                  <a:ea typeface="Cascadia Code" panose="020B0609020000020004" pitchFamily="49" charset="0"/>
                  <a:cs typeface="Cascadia Code" panose="020B0609020000020004" pitchFamily="49" charset="0"/>
                </a:rPr>
                <a:t>main.c</a:t>
              </a:r>
              <a:endPara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5B00200-9185-27F9-A530-1AC04856C5CF}"/>
                </a:ext>
              </a:extLst>
            </p:cNvPr>
            <p:cNvSpPr txBox="1"/>
            <p:nvPr/>
          </p:nvSpPr>
          <p:spPr>
            <a:xfrm>
              <a:off x="9092514" y="4948548"/>
              <a:ext cx="1206744" cy="369332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 err="1">
                  <a:solidFill>
                    <a:srgbClr val="000000"/>
                  </a:solidFill>
                  <a:latin typeface="Cascadia Code" panose="020B0609020000020004" pitchFamily="49" charset="0"/>
                  <a:ea typeface="Cascadia Code" panose="020B0609020000020004" pitchFamily="49" charset="0"/>
                  <a:cs typeface="Cascadia Code" panose="020B0609020000020004" pitchFamily="49" charset="0"/>
                </a:rPr>
                <a:t>speak.h</a:t>
              </a:r>
              <a:endPara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ADF71B0-6BD7-D4E9-2CB3-43DD02505299}"/>
                </a:ext>
              </a:extLst>
            </p:cNvPr>
            <p:cNvSpPr txBox="1"/>
            <p:nvPr/>
          </p:nvSpPr>
          <p:spPr>
            <a:xfrm>
              <a:off x="5829092" y="4051359"/>
              <a:ext cx="1206744" cy="369332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 err="1">
                  <a:solidFill>
                    <a:srgbClr val="000000"/>
                  </a:solidFill>
                  <a:latin typeface="Cascadia Code" panose="020B0609020000020004" pitchFamily="49" charset="0"/>
                  <a:ea typeface="Cascadia Code" panose="020B0609020000020004" pitchFamily="49" charset="0"/>
                  <a:cs typeface="Cascadia Code" panose="020B0609020000020004" pitchFamily="49" charset="0"/>
                </a:rPr>
                <a:t>shout.c</a:t>
              </a:r>
              <a:endPara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3F6269B0-1FBF-6DE4-40CC-9BA10FEAE509}"/>
                </a:ext>
              </a:extLst>
            </p:cNvPr>
            <p:cNvSpPr txBox="1"/>
            <p:nvPr/>
          </p:nvSpPr>
          <p:spPr>
            <a:xfrm>
              <a:off x="6170800" y="2883191"/>
              <a:ext cx="1259317" cy="369332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 err="1">
                  <a:solidFill>
                    <a:srgbClr val="000000"/>
                  </a:solidFill>
                  <a:latin typeface="Cascadia Code" panose="020B0609020000020004" pitchFamily="49" charset="0"/>
                  <a:ea typeface="Cascadia Code" panose="020B0609020000020004" pitchFamily="49" charset="0"/>
                  <a:cs typeface="Cascadia Code" panose="020B0609020000020004" pitchFamily="49" charset="0"/>
                </a:rPr>
                <a:t>shout.o</a:t>
              </a:r>
              <a:endPara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endParaRP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319CF458-38E7-2393-7B9E-C32EEEF9E619}"/>
                </a:ext>
              </a:extLst>
            </p:cNvPr>
            <p:cNvSpPr txBox="1"/>
            <p:nvPr/>
          </p:nvSpPr>
          <p:spPr>
            <a:xfrm>
              <a:off x="8207999" y="4057587"/>
              <a:ext cx="1206744" cy="369332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 err="1">
                  <a:solidFill>
                    <a:srgbClr val="000000"/>
                  </a:solidFill>
                  <a:latin typeface="Cascadia Code" panose="020B0609020000020004" pitchFamily="49" charset="0"/>
                  <a:ea typeface="Cascadia Code" panose="020B0609020000020004" pitchFamily="49" charset="0"/>
                  <a:cs typeface="Cascadia Code" panose="020B0609020000020004" pitchFamily="49" charset="0"/>
                </a:rPr>
                <a:t>speak.c</a:t>
              </a:r>
              <a:endPara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A011E315-B0E5-9D4F-D49C-C9A9DA00EDEB}"/>
                </a:ext>
              </a:extLst>
            </p:cNvPr>
            <p:cNvSpPr txBox="1"/>
            <p:nvPr/>
          </p:nvSpPr>
          <p:spPr>
            <a:xfrm>
              <a:off x="7139502" y="4948548"/>
              <a:ext cx="1206744" cy="369332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 err="1">
                  <a:solidFill>
                    <a:srgbClr val="000000"/>
                  </a:solidFill>
                  <a:latin typeface="Cascadia Code" panose="020B0609020000020004" pitchFamily="49" charset="0"/>
                  <a:ea typeface="Cascadia Code" panose="020B0609020000020004" pitchFamily="49" charset="0"/>
                  <a:cs typeface="Cascadia Code" panose="020B0609020000020004" pitchFamily="49" charset="0"/>
                </a:rPr>
                <a:t>shout.h</a:t>
              </a:r>
              <a:endPara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endParaRPr>
            </a:p>
          </p:txBody>
        </p:sp>
        <p:cxnSp>
          <p:nvCxnSpPr>
            <p:cNvPr id="56" name="Connector: Curved 55">
              <a:extLst>
                <a:ext uri="{FF2B5EF4-FFF2-40B4-BE49-F238E27FC236}">
                  <a16:creationId xmlns:a16="http://schemas.microsoft.com/office/drawing/2014/main" id="{75FA91CE-FA34-C771-F568-3CEDD5D11C35}"/>
                </a:ext>
              </a:extLst>
            </p:cNvPr>
            <p:cNvCxnSpPr>
              <a:stCxn id="4" idx="0"/>
              <a:endCxn id="9" idx="2"/>
            </p:cNvCxnSpPr>
            <p:nvPr/>
          </p:nvCxnSpPr>
          <p:spPr>
            <a:xfrm rot="5400000" flipH="1" flipV="1">
              <a:off x="7353522" y="1673712"/>
              <a:ext cx="656417" cy="1762542"/>
            </a:xfrm>
            <a:prstGeom prst="curved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Connector: Curved 56">
              <a:extLst>
                <a:ext uri="{FF2B5EF4-FFF2-40B4-BE49-F238E27FC236}">
                  <a16:creationId xmlns:a16="http://schemas.microsoft.com/office/drawing/2014/main" id="{644A872B-43E3-B827-2E22-D99B6F6B1E4C}"/>
                </a:ext>
              </a:extLst>
            </p:cNvPr>
            <p:cNvCxnSpPr>
              <a:cxnSpLocks/>
              <a:stCxn id="11" idx="0"/>
              <a:endCxn id="9" idx="2"/>
            </p:cNvCxnSpPr>
            <p:nvPr/>
          </p:nvCxnSpPr>
          <p:spPr>
            <a:xfrm rot="16200000" flipV="1">
              <a:off x="8234794" y="2554982"/>
              <a:ext cx="656417" cy="1"/>
            </a:xfrm>
            <a:prstGeom prst="curved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Connector: Curved 57">
              <a:extLst>
                <a:ext uri="{FF2B5EF4-FFF2-40B4-BE49-F238E27FC236}">
                  <a16:creationId xmlns:a16="http://schemas.microsoft.com/office/drawing/2014/main" id="{0375541C-DA1C-06A2-98AD-A7A8AFD4DBE3}"/>
                </a:ext>
              </a:extLst>
            </p:cNvPr>
            <p:cNvCxnSpPr>
              <a:cxnSpLocks/>
              <a:stCxn id="10" idx="0"/>
              <a:endCxn id="9" idx="2"/>
            </p:cNvCxnSpPr>
            <p:nvPr/>
          </p:nvCxnSpPr>
          <p:spPr>
            <a:xfrm rot="16200000" flipV="1">
              <a:off x="9082457" y="1707319"/>
              <a:ext cx="656417" cy="1695328"/>
            </a:xfrm>
            <a:prstGeom prst="curved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Connector: Curved 63">
              <a:extLst>
                <a:ext uri="{FF2B5EF4-FFF2-40B4-BE49-F238E27FC236}">
                  <a16:creationId xmlns:a16="http://schemas.microsoft.com/office/drawing/2014/main" id="{70406781-2BB6-6754-A69F-09CB0CE1B92E}"/>
                </a:ext>
              </a:extLst>
            </p:cNvPr>
            <p:cNvCxnSpPr>
              <a:cxnSpLocks/>
              <a:stCxn id="12" idx="0"/>
              <a:endCxn id="10" idx="2"/>
            </p:cNvCxnSpPr>
            <p:nvPr/>
          </p:nvCxnSpPr>
          <p:spPr>
            <a:xfrm rot="16200000" flipV="1">
              <a:off x="10281773" y="3229080"/>
              <a:ext cx="797613" cy="844500"/>
            </a:xfrm>
            <a:prstGeom prst="curved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Connector: Curved 64">
              <a:extLst>
                <a:ext uri="{FF2B5EF4-FFF2-40B4-BE49-F238E27FC236}">
                  <a16:creationId xmlns:a16="http://schemas.microsoft.com/office/drawing/2014/main" id="{7BB10D73-1DF2-2990-8CE5-7AD34D04EBA4}"/>
                </a:ext>
              </a:extLst>
            </p:cNvPr>
            <p:cNvCxnSpPr>
              <a:cxnSpLocks/>
              <a:stCxn id="36" idx="0"/>
              <a:endCxn id="11" idx="2"/>
            </p:cNvCxnSpPr>
            <p:nvPr/>
          </p:nvCxnSpPr>
          <p:spPr>
            <a:xfrm rot="16200000" flipV="1">
              <a:off x="8284655" y="3530870"/>
              <a:ext cx="805064" cy="248369"/>
            </a:xfrm>
            <a:prstGeom prst="curved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Connector: Curved 65">
              <a:extLst>
                <a:ext uri="{FF2B5EF4-FFF2-40B4-BE49-F238E27FC236}">
                  <a16:creationId xmlns:a16="http://schemas.microsoft.com/office/drawing/2014/main" id="{F4825B36-2F39-7036-24C0-42F76580CB2B}"/>
                </a:ext>
              </a:extLst>
            </p:cNvPr>
            <p:cNvCxnSpPr>
              <a:cxnSpLocks/>
              <a:stCxn id="14" idx="0"/>
              <a:endCxn id="4" idx="2"/>
            </p:cNvCxnSpPr>
            <p:nvPr/>
          </p:nvCxnSpPr>
          <p:spPr>
            <a:xfrm rot="5400000" flipH="1" flipV="1">
              <a:off x="6217043" y="3467944"/>
              <a:ext cx="798836" cy="367995"/>
            </a:xfrm>
            <a:prstGeom prst="curved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Connector: Curved 72">
              <a:extLst>
                <a:ext uri="{FF2B5EF4-FFF2-40B4-BE49-F238E27FC236}">
                  <a16:creationId xmlns:a16="http://schemas.microsoft.com/office/drawing/2014/main" id="{A808B61D-DF90-A2B7-11C4-0C841998D907}"/>
                </a:ext>
              </a:extLst>
            </p:cNvPr>
            <p:cNvCxnSpPr>
              <a:cxnSpLocks/>
              <a:stCxn id="44" idx="0"/>
              <a:endCxn id="4" idx="2"/>
            </p:cNvCxnSpPr>
            <p:nvPr/>
          </p:nvCxnSpPr>
          <p:spPr>
            <a:xfrm rot="16200000" flipV="1">
              <a:off x="6423655" y="3629328"/>
              <a:ext cx="1696025" cy="942415"/>
            </a:xfrm>
            <a:prstGeom prst="curvedConnector3">
              <a:avLst>
                <a:gd name="adj1" fmla="val 6929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Connector: Curved 73">
              <a:extLst>
                <a:ext uri="{FF2B5EF4-FFF2-40B4-BE49-F238E27FC236}">
                  <a16:creationId xmlns:a16="http://schemas.microsoft.com/office/drawing/2014/main" id="{326DD7FD-69B5-610C-B935-B4005394FFC1}"/>
                </a:ext>
              </a:extLst>
            </p:cNvPr>
            <p:cNvCxnSpPr>
              <a:cxnSpLocks/>
              <a:stCxn id="44" idx="0"/>
              <a:endCxn id="10" idx="2"/>
            </p:cNvCxnSpPr>
            <p:nvPr/>
          </p:nvCxnSpPr>
          <p:spPr>
            <a:xfrm rot="5400000" flipH="1" flipV="1">
              <a:off x="8152589" y="2842809"/>
              <a:ext cx="1696025" cy="2515455"/>
            </a:xfrm>
            <a:prstGeom prst="curvedConnector3">
              <a:avLst>
                <a:gd name="adj1" fmla="val 9441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Connector: Curved 79">
              <a:extLst>
                <a:ext uri="{FF2B5EF4-FFF2-40B4-BE49-F238E27FC236}">
                  <a16:creationId xmlns:a16="http://schemas.microsoft.com/office/drawing/2014/main" id="{24E1F952-8ECD-F8E6-1894-65BABE7B7D08}"/>
                </a:ext>
              </a:extLst>
            </p:cNvPr>
            <p:cNvCxnSpPr>
              <a:cxnSpLocks/>
              <a:stCxn id="13" idx="0"/>
              <a:endCxn id="4" idx="2"/>
            </p:cNvCxnSpPr>
            <p:nvPr/>
          </p:nvCxnSpPr>
          <p:spPr>
            <a:xfrm rot="16200000" flipV="1">
              <a:off x="7400161" y="2652822"/>
              <a:ext cx="1696025" cy="2895427"/>
            </a:xfrm>
            <a:prstGeom prst="curvedConnector3">
              <a:avLst>
                <a:gd name="adj1" fmla="val 25764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Connector: Curved 80">
              <a:extLst>
                <a:ext uri="{FF2B5EF4-FFF2-40B4-BE49-F238E27FC236}">
                  <a16:creationId xmlns:a16="http://schemas.microsoft.com/office/drawing/2014/main" id="{34B9117B-299E-E328-03BA-5DF2675B098F}"/>
                </a:ext>
              </a:extLst>
            </p:cNvPr>
            <p:cNvCxnSpPr>
              <a:cxnSpLocks/>
              <a:stCxn id="13" idx="0"/>
              <a:endCxn id="11" idx="2"/>
            </p:cNvCxnSpPr>
            <p:nvPr/>
          </p:nvCxnSpPr>
          <p:spPr>
            <a:xfrm rot="16200000" flipV="1">
              <a:off x="8281432" y="3534094"/>
              <a:ext cx="1696025" cy="1132884"/>
            </a:xfrm>
            <a:prstGeom prst="curvedConnector3">
              <a:avLst>
                <a:gd name="adj1" fmla="val 75721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Connector: Curved 81">
              <a:extLst>
                <a:ext uri="{FF2B5EF4-FFF2-40B4-BE49-F238E27FC236}">
                  <a16:creationId xmlns:a16="http://schemas.microsoft.com/office/drawing/2014/main" id="{4EC99C21-86B5-0458-8C5B-86CBE3C6793D}"/>
                </a:ext>
              </a:extLst>
            </p:cNvPr>
            <p:cNvCxnSpPr>
              <a:cxnSpLocks/>
              <a:stCxn id="13" idx="0"/>
              <a:endCxn id="10" idx="2"/>
            </p:cNvCxnSpPr>
            <p:nvPr/>
          </p:nvCxnSpPr>
          <p:spPr>
            <a:xfrm rot="5400000" flipH="1" flipV="1">
              <a:off x="9129095" y="3819315"/>
              <a:ext cx="1696025" cy="562443"/>
            </a:xfrm>
            <a:prstGeom prst="curvedConnector3">
              <a:avLst>
                <a:gd name="adj1" fmla="val 75721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7" name="Content Placeholder 6">
            <a:extLst>
              <a:ext uri="{FF2B5EF4-FFF2-40B4-BE49-F238E27FC236}">
                <a16:creationId xmlns:a16="http://schemas.microsoft.com/office/drawing/2014/main" id="{6CA81607-3AB9-0A7C-0AA1-BD31F9597C76}"/>
              </a:ext>
            </a:extLst>
          </p:cNvPr>
          <p:cNvSpPr txBox="1">
            <a:spLocks/>
          </p:cNvSpPr>
          <p:nvPr/>
        </p:nvSpPr>
        <p:spPr>
          <a:xfrm>
            <a:off x="5238125" y="4862019"/>
            <a:ext cx="6615519" cy="1087643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tx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cse374]$ </a:t>
            </a:r>
            <a:r>
              <a:rPr lang="en-US" sz="18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gcc</a:t>
            </a:r>
            <a:r>
              <a:rPr lang="en-U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-M </a:t>
            </a:r>
            <a:r>
              <a:rPr lang="en-US" sz="18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main.c</a:t>
            </a:r>
            <a:endParaRPr lang="en-US" sz="18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buNone/>
            </a:pPr>
            <a:r>
              <a:rPr lang="en-US" sz="18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main.o</a:t>
            </a:r>
            <a:r>
              <a:rPr lang="en-U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: </a:t>
            </a:r>
            <a:r>
              <a:rPr lang="en-US" sz="18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main.c</a:t>
            </a:r>
            <a:r>
              <a:rPr lang="en-U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/</a:t>
            </a:r>
            <a:r>
              <a:rPr lang="en-US" sz="18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usr</a:t>
            </a:r>
            <a:r>
              <a:rPr lang="en-U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/include/</a:t>
            </a:r>
            <a:r>
              <a:rPr lang="en-US" sz="18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stdc-predef.h</a:t>
            </a:r>
            <a:r>
              <a:rPr lang="en-U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8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speak.h</a:t>
            </a:r>
            <a:r>
              <a:rPr lang="en-U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8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shout.h</a:t>
            </a:r>
            <a:endParaRPr lang="en-US" sz="18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C93491-ED0C-4028-F650-B91538EC1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Data types and structs, Professor Hazen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59FB72-DA74-A868-0955-DE3930E06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4074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48519-6F5A-183B-6D97-28CBA1976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Make Basics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C00F67-8526-90AD-32B5-215D63485C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393734" cy="4023360"/>
          </a:xfrm>
        </p:spPr>
        <p:txBody>
          <a:bodyPr/>
          <a:lstStyle/>
          <a:p>
            <a:pPr fontAlgn="base"/>
            <a:r>
              <a:rPr lang="en-US" b="1" dirty="0"/>
              <a:t>Target</a:t>
            </a:r>
            <a:r>
              <a:rPr lang="en-US" dirty="0"/>
              <a:t> - output file</a:t>
            </a:r>
          </a:p>
          <a:p>
            <a:pPr fontAlgn="base"/>
            <a:r>
              <a:rPr lang="en-US" b="1" dirty="0"/>
              <a:t>Prerequisites</a:t>
            </a:r>
            <a:r>
              <a:rPr lang="en-US" dirty="0"/>
              <a:t> - sources needed for that output</a:t>
            </a:r>
          </a:p>
          <a:p>
            <a:pPr fontAlgn="base"/>
            <a:r>
              <a:rPr lang="en-US" b="1" dirty="0"/>
              <a:t>Recipe</a:t>
            </a:r>
            <a:r>
              <a:rPr lang="en-US" dirty="0"/>
              <a:t> - the command needed to generate target.</a:t>
            </a:r>
            <a:br>
              <a:rPr lang="en-US" dirty="0"/>
            </a:br>
            <a:endParaRPr lang="en-US" dirty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en-US" dirty="0"/>
              <a:t>More than one command is possible, possibly on multiple lines.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en-US" dirty="0"/>
              <a:t>You don’t always need sources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8DAD8C-7644-2F64-52B8-0E5DC94077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36734" y="2057400"/>
            <a:ext cx="4717774" cy="4023360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marL="45720" indent="0">
              <a:buNone/>
            </a:pPr>
            <a:r>
              <a:rPr lang="en-US" dirty="0">
                <a:solidFill>
                  <a:srgbClr val="000000"/>
                </a:solidFill>
              </a:rPr>
              <a:t>$</a:t>
            </a:r>
            <a:r>
              <a:rPr lang="en-US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make</a:t>
            </a:r>
            <a:r>
              <a:rPr lang="en-US" dirty="0">
                <a:solidFill>
                  <a:srgbClr val="000000"/>
                </a:solidFill>
              </a:rPr>
              <a:t> uses a </a:t>
            </a:r>
            <a:r>
              <a:rPr lang="en-US" dirty="0" err="1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Makefile</a:t>
            </a:r>
            <a:r>
              <a:rPr lang="en-US" dirty="0">
                <a:solidFill>
                  <a:srgbClr val="000000"/>
                </a:solidFill>
              </a:rPr>
              <a:t> to determine what to do</a:t>
            </a:r>
          </a:p>
          <a:p>
            <a:pPr marL="45720" indent="0">
              <a:buNone/>
            </a:pPr>
            <a:r>
              <a:rPr lang="en-US" dirty="0" err="1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Makefiles</a:t>
            </a:r>
            <a:r>
              <a:rPr lang="en-US" dirty="0">
                <a:solidFill>
                  <a:srgbClr val="000000"/>
                </a:solidFill>
              </a:rPr>
              <a:t> consist of rules in the form:</a:t>
            </a:r>
            <a:br>
              <a:rPr lang="en-US" dirty="0">
                <a:solidFill>
                  <a:srgbClr val="000000"/>
                </a:solidFill>
              </a:rPr>
            </a:br>
            <a:endParaRPr lang="en-US" dirty="0">
              <a:solidFill>
                <a:srgbClr val="000000"/>
              </a:solidFill>
            </a:endParaRPr>
          </a:p>
          <a:p>
            <a:pPr marL="45720" indent="0">
              <a:buNone/>
            </a:pPr>
            <a:r>
              <a:rPr lang="en-US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Target … : prerequisites …</a:t>
            </a:r>
          </a:p>
          <a:p>
            <a:pPr marL="45720" indent="0">
              <a:buNone/>
            </a:pPr>
            <a:r>
              <a:rPr lang="en-US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	recipe/command \</a:t>
            </a:r>
          </a:p>
          <a:p>
            <a:pPr marL="45720" indent="0">
              <a:buNone/>
            </a:pPr>
            <a:r>
              <a:rPr lang="en-US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	command2</a:t>
            </a:r>
          </a:p>
          <a:p>
            <a:pPr marL="45720" indent="0">
              <a:buNone/>
            </a:pPr>
            <a:r>
              <a:rPr lang="en-US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...</a:t>
            </a:r>
          </a:p>
        </p:txBody>
      </p:sp>
      <p:cxnSp>
        <p:nvCxnSpPr>
          <p:cNvPr id="10" name="Straight Arrow Connector 9" descr="arrow points from 'must have a colon' to the colon in the rule">
            <a:extLst>
              <a:ext uri="{FF2B5EF4-FFF2-40B4-BE49-F238E27FC236}">
                <a16:creationId xmlns:a16="http://schemas.microsoft.com/office/drawing/2014/main" id="{AE331AD3-E68B-4CC9-68F5-B3A40893989F}"/>
              </a:ext>
            </a:extLst>
          </p:cNvPr>
          <p:cNvCxnSpPr>
            <a:cxnSpLocks/>
            <a:stCxn id="7" idx="1"/>
          </p:cNvCxnSpPr>
          <p:nvPr/>
        </p:nvCxnSpPr>
        <p:spPr>
          <a:xfrm flipH="1">
            <a:off x="7298422" y="3096586"/>
            <a:ext cx="3105325" cy="867591"/>
          </a:xfrm>
          <a:prstGeom prst="straightConnector1">
            <a:avLst/>
          </a:prstGeom>
          <a:ln w="38100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 descr="Arrow points from 'must be indented with a TAB' to the indentation.">
            <a:extLst>
              <a:ext uri="{FF2B5EF4-FFF2-40B4-BE49-F238E27FC236}">
                <a16:creationId xmlns:a16="http://schemas.microsoft.com/office/drawing/2014/main" id="{9D9A0E04-CCD9-8F55-04BF-261BF79C3C55}"/>
              </a:ext>
            </a:extLst>
          </p:cNvPr>
          <p:cNvCxnSpPr>
            <a:cxnSpLocks/>
            <a:stCxn id="8" idx="1"/>
          </p:cNvCxnSpPr>
          <p:nvPr/>
        </p:nvCxnSpPr>
        <p:spPr>
          <a:xfrm flipH="1">
            <a:off x="6367244" y="4826414"/>
            <a:ext cx="4036503" cy="0"/>
          </a:xfrm>
          <a:prstGeom prst="straightConnector1">
            <a:avLst/>
          </a:prstGeom>
          <a:ln w="38100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5B484002-8B1B-9980-9AFF-E1F4F5ECB530}"/>
              </a:ext>
            </a:extLst>
          </p:cNvPr>
          <p:cNvSpPr txBox="1"/>
          <p:nvPr/>
        </p:nvSpPr>
        <p:spPr>
          <a:xfrm>
            <a:off x="10403747" y="2764172"/>
            <a:ext cx="1505194" cy="6648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Must have a colon: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DC382B-FD0C-71B4-8A69-270D3CEC9801}"/>
              </a:ext>
            </a:extLst>
          </p:cNvPr>
          <p:cNvSpPr txBox="1"/>
          <p:nvPr/>
        </p:nvSpPr>
        <p:spPr>
          <a:xfrm>
            <a:off x="10403747" y="4364749"/>
            <a:ext cx="1505194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Must be indented with a TAB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013924-2A40-DC05-28C4-60C94FE2B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C34E66-5BB8-9B86-E94B-F043AB78E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010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77F64E-5700-0677-EE9E-787A626BE8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9C4B2-662F-2175-E9C9-41949F0CD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Make Basics Example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A35A11-2F84-1FED-6EA6-C8B1A3C98C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08228" y="2057400"/>
            <a:ext cx="6795082" cy="4023360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marL="45720" indent="0">
              <a:buNone/>
            </a:pPr>
            <a:r>
              <a:rPr lang="en-US" dirty="0">
                <a:solidFill>
                  <a:srgbClr val="000000"/>
                </a:solidFill>
              </a:rPr>
              <a:t>$</a:t>
            </a:r>
            <a:r>
              <a:rPr lang="en-US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make</a:t>
            </a:r>
            <a:r>
              <a:rPr lang="en-US" dirty="0">
                <a:solidFill>
                  <a:srgbClr val="000000"/>
                </a:solidFill>
              </a:rPr>
              <a:t> uses a </a:t>
            </a:r>
            <a:r>
              <a:rPr lang="en-US" dirty="0" err="1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Makefile</a:t>
            </a:r>
            <a:r>
              <a:rPr lang="en-US" dirty="0">
                <a:solidFill>
                  <a:srgbClr val="000000"/>
                </a:solidFill>
              </a:rPr>
              <a:t> to determine what to do</a:t>
            </a:r>
          </a:p>
          <a:p>
            <a:pPr marL="45720" indent="0">
              <a:buNone/>
            </a:pPr>
            <a:r>
              <a:rPr lang="en-US" dirty="0" err="1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Makefiles</a:t>
            </a:r>
            <a:r>
              <a:rPr lang="en-US" dirty="0">
                <a:solidFill>
                  <a:srgbClr val="000000"/>
                </a:solidFill>
              </a:rPr>
              <a:t> consist of rules in the form:</a:t>
            </a:r>
            <a:br>
              <a:rPr lang="en-US" dirty="0">
                <a:solidFill>
                  <a:srgbClr val="000000"/>
                </a:solidFill>
              </a:rPr>
            </a:br>
            <a:endParaRPr lang="en-US" dirty="0">
              <a:solidFill>
                <a:srgbClr val="000000"/>
              </a:solidFill>
            </a:endParaRPr>
          </a:p>
          <a:p>
            <a:pPr marL="45720" indent="0">
              <a:buNone/>
            </a:pPr>
            <a:r>
              <a:rPr lang="en-US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talk: </a:t>
            </a:r>
            <a:r>
              <a:rPr lang="en-US" dirty="0" err="1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main.o</a:t>
            </a:r>
            <a:r>
              <a:rPr lang="en-US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speak.o</a:t>
            </a:r>
            <a:r>
              <a:rPr lang="en-US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shout.o</a:t>
            </a:r>
            <a:endParaRPr lang="en-US" dirty="0">
              <a:solidFill>
                <a:srgbClr val="000000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buNone/>
            </a:pPr>
            <a:r>
              <a:rPr lang="en-US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</a:t>
            </a:r>
            <a:r>
              <a:rPr lang="en-US" dirty="0" err="1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gcc</a:t>
            </a:r>
            <a:r>
              <a:rPr lang="en-US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–std=c11 –o talk </a:t>
            </a:r>
            <a:r>
              <a:rPr lang="en-US" dirty="0" err="1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main.o</a:t>
            </a:r>
            <a:r>
              <a:rPr lang="en-US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speak.o</a:t>
            </a:r>
            <a:r>
              <a:rPr lang="en-US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shout.o</a:t>
            </a:r>
            <a:endParaRPr lang="en-US" dirty="0">
              <a:solidFill>
                <a:srgbClr val="000000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353DA22-2148-1EEA-CE85-C223A62A1841}"/>
              </a:ext>
            </a:extLst>
          </p:cNvPr>
          <p:cNvSpPr txBox="1"/>
          <p:nvPr/>
        </p:nvSpPr>
        <p:spPr>
          <a:xfrm>
            <a:off x="1065401" y="2463770"/>
            <a:ext cx="3020037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Name of target, here it is the executable</a:t>
            </a:r>
          </a:p>
        </p:txBody>
      </p:sp>
      <p:cxnSp>
        <p:nvCxnSpPr>
          <p:cNvPr id="15" name="Straight Arrow Connector 14" descr="Arrow points from 'Name of target' to the target talk">
            <a:extLst>
              <a:ext uri="{FF2B5EF4-FFF2-40B4-BE49-F238E27FC236}">
                <a16:creationId xmlns:a16="http://schemas.microsoft.com/office/drawing/2014/main" id="{1742BF9A-B002-054B-4149-F82F101BB80F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4085438" y="2786936"/>
            <a:ext cx="1317072" cy="5686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24C0386B-E0F1-38CE-39C0-EED8A38F781B}"/>
              </a:ext>
            </a:extLst>
          </p:cNvPr>
          <p:cNvSpPr txBox="1"/>
          <p:nvPr/>
        </p:nvSpPr>
        <p:spPr>
          <a:xfrm>
            <a:off x="1065400" y="3534957"/>
            <a:ext cx="3020037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List of sources, here they are object files</a:t>
            </a:r>
          </a:p>
        </p:txBody>
      </p:sp>
      <p:cxnSp>
        <p:nvCxnSpPr>
          <p:cNvPr id="16" name="Straight Arrow Connector 15" descr="arrow points from 'list of sources' to the actual list of sources (main.o speak.o shout.o)">
            <a:extLst>
              <a:ext uri="{FF2B5EF4-FFF2-40B4-BE49-F238E27FC236}">
                <a16:creationId xmlns:a16="http://schemas.microsoft.com/office/drawing/2014/main" id="{E016F704-9EEE-6336-D491-5DF5DDF35CFD}"/>
              </a:ext>
            </a:extLst>
          </p:cNvPr>
          <p:cNvCxnSpPr>
            <a:cxnSpLocks/>
            <a:stCxn id="8" idx="3"/>
          </p:cNvCxnSpPr>
          <p:nvPr/>
        </p:nvCxnSpPr>
        <p:spPr>
          <a:xfrm flipV="1">
            <a:off x="4085437" y="3619647"/>
            <a:ext cx="1995323" cy="23847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ED2F79F9-3813-28EC-CDBC-2C7671A14F5B}"/>
              </a:ext>
            </a:extLst>
          </p:cNvPr>
          <p:cNvSpPr txBox="1"/>
          <p:nvPr/>
        </p:nvSpPr>
        <p:spPr>
          <a:xfrm>
            <a:off x="1020974" y="4585568"/>
            <a:ext cx="3064463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Recipe, or command, here is compile command</a:t>
            </a:r>
          </a:p>
        </p:txBody>
      </p:sp>
      <p:cxnSp>
        <p:nvCxnSpPr>
          <p:cNvPr id="17" name="Straight Arrow Connector 16" descr="Arrow points from 'recipe or command' to the gcc command">
            <a:extLst>
              <a:ext uri="{FF2B5EF4-FFF2-40B4-BE49-F238E27FC236}">
                <a16:creationId xmlns:a16="http://schemas.microsoft.com/office/drawing/2014/main" id="{DD875A97-992F-B868-5266-5CF2FD111AF4}"/>
              </a:ext>
            </a:extLst>
          </p:cNvPr>
          <p:cNvCxnSpPr>
            <a:cxnSpLocks/>
            <a:stCxn id="13" idx="3"/>
          </p:cNvCxnSpPr>
          <p:nvPr/>
        </p:nvCxnSpPr>
        <p:spPr>
          <a:xfrm flipV="1">
            <a:off x="4085437" y="4025308"/>
            <a:ext cx="1317073" cy="88342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14B3D6-71ED-B2A2-E15F-98C3009E74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700492-4538-5437-8DD2-8F571A68DE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4549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02CDD2-D53F-8B1C-5753-E586A1AD99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2DB5E-5EDF-BBEF-63B8-7165C8F53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Targets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FE7526-3485-38A6-BAFB-6D15530DC4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3378666" cy="4023360"/>
          </a:xfrm>
        </p:spPr>
        <p:txBody>
          <a:bodyPr/>
          <a:lstStyle/>
          <a:p>
            <a:r>
              <a:rPr lang="en-US" dirty="0"/>
              <a:t>‘All’</a:t>
            </a:r>
          </a:p>
          <a:p>
            <a:pPr lvl="1"/>
            <a:r>
              <a:rPr lang="en-US" dirty="0"/>
              <a:t>Used to specify the targets that make up a complete build</a:t>
            </a:r>
          </a:p>
          <a:p>
            <a:pPr lvl="1"/>
            <a:r>
              <a:rPr lang="en-US" dirty="0"/>
              <a:t>Often first, or default, target</a:t>
            </a:r>
          </a:p>
          <a:p>
            <a:r>
              <a:rPr lang="en-US" dirty="0"/>
              <a:t>‘Phony’ targets</a:t>
            </a:r>
          </a:p>
          <a:p>
            <a:pPr lvl="1"/>
            <a:r>
              <a:rPr lang="en-US" dirty="0"/>
              <a:t>Not actually a target file, but used as a command</a:t>
            </a:r>
          </a:p>
          <a:p>
            <a:pPr lvl="1"/>
            <a:r>
              <a:rPr lang="en-US" dirty="0"/>
              <a:t>Will not be called if files by those names exist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62AC93-CEE1-9290-7E91-DE3316777C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97167" y="2057400"/>
            <a:ext cx="6425325" cy="4023360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marL="45720" indent="0">
              <a:buNone/>
            </a:pPr>
            <a:r>
              <a:rPr lang="en-US" dirty="0">
                <a:solidFill>
                  <a:srgbClr val="000000"/>
                </a:solidFill>
              </a:rPr>
              <a:t>$</a:t>
            </a:r>
            <a:r>
              <a:rPr lang="en-US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make</a:t>
            </a:r>
            <a:r>
              <a:rPr lang="en-US" dirty="0">
                <a:solidFill>
                  <a:srgbClr val="000000"/>
                </a:solidFill>
              </a:rPr>
              <a:t> uses a </a:t>
            </a:r>
            <a:r>
              <a:rPr lang="en-US" dirty="0" err="1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Makefile</a:t>
            </a:r>
            <a:r>
              <a:rPr lang="en-US" dirty="0">
                <a:solidFill>
                  <a:srgbClr val="000000"/>
                </a:solidFill>
              </a:rPr>
              <a:t> to determine what to do</a:t>
            </a:r>
          </a:p>
          <a:p>
            <a:pPr marL="45720" indent="0">
              <a:buNone/>
            </a:pPr>
            <a:r>
              <a:rPr lang="en-US" dirty="0" err="1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Makefiles</a:t>
            </a:r>
            <a:r>
              <a:rPr lang="en-US" dirty="0">
                <a:solidFill>
                  <a:srgbClr val="000000"/>
                </a:solidFill>
              </a:rPr>
              <a:t> consist of rules in the form:</a:t>
            </a:r>
            <a:br>
              <a:rPr lang="en-US" dirty="0">
                <a:solidFill>
                  <a:srgbClr val="000000"/>
                </a:solidFill>
              </a:rPr>
            </a:br>
            <a:endParaRPr lang="en-US" dirty="0">
              <a:solidFill>
                <a:srgbClr val="000000"/>
              </a:solidFill>
            </a:endParaRPr>
          </a:p>
          <a:p>
            <a:pPr marL="45720" indent="0">
              <a:buNone/>
            </a:pPr>
            <a:r>
              <a:rPr lang="en-US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all: talk</a:t>
            </a:r>
          </a:p>
          <a:p>
            <a:pPr marL="45720" indent="0">
              <a:buNone/>
            </a:pPr>
            <a:r>
              <a:rPr lang="en-US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talk: </a:t>
            </a:r>
            <a:r>
              <a:rPr lang="en-US" dirty="0" err="1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main.o</a:t>
            </a:r>
            <a:r>
              <a:rPr lang="en-US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speak.o</a:t>
            </a:r>
            <a:r>
              <a:rPr lang="en-US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shout.o</a:t>
            </a:r>
            <a:endParaRPr lang="en-US" dirty="0">
              <a:solidFill>
                <a:srgbClr val="000000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buNone/>
            </a:pPr>
            <a:r>
              <a:rPr lang="en-US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</a:t>
            </a:r>
            <a:r>
              <a:rPr lang="en-US" dirty="0" err="1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gcc</a:t>
            </a:r>
            <a:r>
              <a:rPr lang="en-US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–std=c11 –o talk </a:t>
            </a:r>
            <a:r>
              <a:rPr lang="en-US" dirty="0" err="1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main.o</a:t>
            </a:r>
            <a:r>
              <a:rPr lang="en-US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speak.o</a:t>
            </a:r>
            <a:r>
              <a:rPr lang="en-US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shout.o</a:t>
            </a:r>
            <a:endParaRPr lang="en-US" dirty="0">
              <a:solidFill>
                <a:srgbClr val="000000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buNone/>
            </a:pPr>
            <a:r>
              <a:rPr lang="en-US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clean:</a:t>
            </a:r>
          </a:p>
          <a:p>
            <a:pPr marL="45720" indent="0">
              <a:buNone/>
            </a:pPr>
            <a:r>
              <a:rPr lang="en-US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rm –f *.o talk *~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AE16FA-0CE8-BE88-7E83-30AA378F2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FDE057-12AD-10C9-43F1-758E5FB14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3956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652121-78D1-AF63-9368-EAEE633384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069DE-DFE9-7DD9-C483-85F0E8A25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4251120" cy="1356360"/>
          </a:xfrm>
        </p:spPr>
        <p:txBody>
          <a:bodyPr/>
          <a:lstStyle/>
          <a:p>
            <a:r>
              <a:rPr lang="en-US" dirty="0"/>
              <a:t>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C855F9-CC76-3B8C-555B-03F114E8A4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2999" y="2057399"/>
            <a:ext cx="4251121" cy="4023360"/>
          </a:xfrm>
        </p:spPr>
        <p:txBody>
          <a:bodyPr>
            <a:normAutofit fontScale="62500" lnSpcReduction="20000"/>
          </a:bodyPr>
          <a:lstStyle/>
          <a:p>
            <a:pPr fontAlgn="base"/>
            <a:r>
              <a:rPr lang="en-US" sz="4600" dirty="0"/>
              <a:t>Variables in </a:t>
            </a:r>
            <a:r>
              <a:rPr lang="en-US" sz="4600" dirty="0" err="1"/>
              <a:t>Makefiles</a:t>
            </a:r>
            <a:br>
              <a:rPr lang="en-US" sz="4600" dirty="0"/>
            </a:br>
            <a:endParaRPr lang="en-US" sz="4600" dirty="0"/>
          </a:p>
          <a:p>
            <a:pPr lvl="1" fontAlgn="base"/>
            <a:r>
              <a:rPr lang="en-US" sz="4000" dirty="0"/>
              <a:t>Similar to bash (can have space around =)</a:t>
            </a:r>
          </a:p>
          <a:p>
            <a:pPr lvl="1" fontAlgn="base"/>
            <a:r>
              <a:rPr lang="en-US" sz="4000" dirty="0"/>
              <a:t>Set defaults at top of file</a:t>
            </a:r>
          </a:p>
          <a:p>
            <a:pPr lvl="1" fontAlgn="base"/>
            <a:r>
              <a:rPr lang="en-US" sz="4000" dirty="0"/>
              <a:t>Reduce repetitive typing</a:t>
            </a:r>
          </a:p>
          <a:p>
            <a:pPr lvl="1" fontAlgn="base"/>
            <a:r>
              <a:rPr lang="en-US" sz="4000" dirty="0"/>
              <a:t>Change variables at command line</a:t>
            </a:r>
          </a:p>
          <a:p>
            <a:pPr lvl="1" fontAlgn="base"/>
            <a:r>
              <a:rPr lang="en-US" sz="4000" dirty="0"/>
              <a:t>Reuse </a:t>
            </a:r>
            <a:r>
              <a:rPr lang="en-US" sz="4000" dirty="0" err="1"/>
              <a:t>Makefiles</a:t>
            </a:r>
            <a:r>
              <a:rPr lang="en-US" sz="4000" dirty="0"/>
              <a:t> on new projects</a:t>
            </a:r>
          </a:p>
          <a:p>
            <a:pPr lvl="1" fontAlgn="base"/>
            <a:r>
              <a:rPr lang="en-US" sz="4000" dirty="0"/>
              <a:t>Use conditionals to choose variable settings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DA0E15-D2CA-B392-E836-8606F76979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87068" y="679508"/>
            <a:ext cx="5435424" cy="5401252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CC = </a:t>
            </a:r>
            <a:r>
              <a:rPr lang="en-US" b="1" dirty="0" err="1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gcc</a:t>
            </a:r>
            <a: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b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CFLAGS = -Wall </a:t>
            </a:r>
            <a:b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b="1" dirty="0" err="1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foo.o</a:t>
            </a:r>
            <a: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: </a:t>
            </a:r>
            <a:r>
              <a:rPr lang="en-US" b="1" dirty="0" err="1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foo.c</a:t>
            </a:r>
            <a: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foo.h</a:t>
            </a:r>
            <a: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bar.h</a:t>
            </a:r>
            <a: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b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$(CC) $(CFLAGS) -c </a:t>
            </a:r>
            <a:r>
              <a:rPr lang="en-US" b="1" dirty="0" err="1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foo.c</a:t>
            </a:r>
            <a: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-o </a:t>
            </a:r>
            <a:r>
              <a:rPr lang="en-US" b="1" dirty="0" err="1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foo.o</a:t>
            </a:r>
            <a: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b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b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&gt; make CFLAGS=-g</a:t>
            </a:r>
            <a:b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b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EXE= </a:t>
            </a:r>
            <a:b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ifdef WINDIR # defined on Windows</a:t>
            </a:r>
            <a:b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 EXE=.exe </a:t>
            </a:r>
            <a:b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endif </a:t>
            </a: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widget$(EXE): </a:t>
            </a:r>
            <a:r>
              <a:rPr lang="en-US" b="1" dirty="0" err="1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foo.o</a:t>
            </a:r>
            <a: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bar.o</a:t>
            </a:r>
            <a: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b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$(CC) $(CFLAGS) -o widget$(EXE)\</a:t>
            </a:r>
            <a:b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 </a:t>
            </a:r>
            <a:r>
              <a:rPr lang="en-US" b="1" dirty="0" err="1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foo.o</a:t>
            </a:r>
            <a: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bar.o</a:t>
            </a:r>
            <a:b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b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OBJFILES = </a:t>
            </a:r>
            <a:r>
              <a:rPr lang="en-US" b="1" dirty="0" err="1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foo.o</a:t>
            </a:r>
            <a: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bar.o</a:t>
            </a:r>
            <a: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baz.o</a:t>
            </a:r>
            <a: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b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widget: $(OBJFILES) </a:t>
            </a:r>
            <a:b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b="1" dirty="0" err="1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gcc</a:t>
            </a:r>
            <a: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-o widget $(OBJFILES) </a:t>
            </a:r>
            <a:endParaRPr lang="en-US" dirty="0">
              <a:solidFill>
                <a:srgbClr val="000000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clean: </a:t>
            </a:r>
            <a:b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rm $(OBJFILES) widget</a:t>
            </a:r>
            <a:endParaRPr lang="en-US" dirty="0">
              <a:solidFill>
                <a:srgbClr val="000000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en-US" dirty="0">
              <a:solidFill>
                <a:srgbClr val="000000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BEC552-7D6A-EE4B-1311-0F33BB926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070172-7208-B6D2-4586-10EF04E9C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642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62966C-06B6-244A-C9C6-81BB144D69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45B4F-524C-A6C2-BD33-CFE15BBFB8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9455" y="609599"/>
            <a:ext cx="3574471" cy="5403273"/>
          </a:xfrm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en-US" sz="6000" dirty="0">
                <a:solidFill>
                  <a:srgbClr val="FFFFFF"/>
                </a:solidFill>
              </a:rPr>
              <a:t>demos</a:t>
            </a:r>
            <a:br>
              <a:rPr lang="en-US" sz="6000" dirty="0">
                <a:solidFill>
                  <a:srgbClr val="FFFFFF"/>
                </a:solidFill>
              </a:rPr>
            </a:br>
            <a:endParaRPr lang="en-US" sz="6000" dirty="0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4E70BC-BAF2-3E96-24D8-5D7B0557E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62012" y="6223828"/>
            <a:ext cx="6407005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26EE75-EB0C-B8A0-C507-C55F6B1D3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01745" y="6223828"/>
            <a:ext cx="1062181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16</a:t>
            </a:fld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11" name="Content Placeholder 8">
            <a:extLst>
              <a:ext uri="{FF2B5EF4-FFF2-40B4-BE49-F238E27FC236}">
                <a16:creationId xmlns:a16="http://schemas.microsoft.com/office/drawing/2014/main" id="{1EEF622C-EF5A-795C-B208-1D2007969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634165"/>
              </p:ext>
            </p:extLst>
          </p:nvPr>
        </p:nvGraphicFramePr>
        <p:xfrm>
          <a:off x="862013" y="881063"/>
          <a:ext cx="6054725" cy="51323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603873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BB30B-23BE-8B3B-8EBD-2BF0E8F44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 special characters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501759-495F-340E-EA9D-59C054F93A9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en-US" sz="2800" b="1" dirty="0"/>
              <a:t>In commands (short list): </a:t>
            </a:r>
          </a:p>
          <a:p>
            <a:pPr lvl="1" fontAlgn="base"/>
            <a:r>
              <a:rPr lang="en-US" sz="2800" b="1" dirty="0"/>
              <a:t>$@ for target </a:t>
            </a:r>
          </a:p>
          <a:p>
            <a:pPr lvl="1" fontAlgn="base"/>
            <a:r>
              <a:rPr lang="en-US" sz="2800" b="1" dirty="0"/>
              <a:t>$^ for all sources </a:t>
            </a:r>
          </a:p>
          <a:p>
            <a:pPr lvl="1" fontAlgn="base"/>
            <a:r>
              <a:rPr lang="en-US" sz="2800" b="1" dirty="0"/>
              <a:t>$&lt; for left-most source</a:t>
            </a:r>
          </a:p>
          <a:p>
            <a:pPr fontAlgn="base"/>
            <a:r>
              <a:rPr lang="en-US" sz="2800" b="1" dirty="0"/>
              <a:t>Examples: </a:t>
            </a:r>
          </a:p>
          <a:p>
            <a:pPr lvl="1" fontAlgn="base"/>
            <a:r>
              <a:rPr lang="en-US" sz="2800" b="1" dirty="0"/>
              <a:t>widget$(EXE): </a:t>
            </a:r>
            <a:r>
              <a:rPr lang="en-US" sz="2800" b="1" dirty="0" err="1"/>
              <a:t>foo.o</a:t>
            </a:r>
            <a:r>
              <a:rPr lang="en-US" sz="2800" b="1" dirty="0"/>
              <a:t> </a:t>
            </a:r>
            <a:r>
              <a:rPr lang="en-US" sz="2800" b="1" dirty="0" err="1"/>
              <a:t>bar.o</a:t>
            </a:r>
            <a:r>
              <a:rPr lang="en-US" sz="2800" b="1" dirty="0"/>
              <a:t> </a:t>
            </a:r>
            <a:br>
              <a:rPr lang="en-US" sz="2800" b="1" dirty="0"/>
            </a:br>
            <a:r>
              <a:rPr lang="en-US" sz="2800" b="1" dirty="0"/>
              <a:t>$(CC) $(CFLAGS) -o $@ $^ </a:t>
            </a:r>
          </a:p>
          <a:p>
            <a:pPr lvl="1" fontAlgn="base"/>
            <a:r>
              <a:rPr lang="en-US" sz="2800" b="1" dirty="0" err="1"/>
              <a:t>foo.o</a:t>
            </a:r>
            <a:r>
              <a:rPr lang="en-US" sz="2800" b="1" dirty="0"/>
              <a:t>: </a:t>
            </a:r>
            <a:r>
              <a:rPr lang="en-US" sz="2800" b="1" dirty="0" err="1"/>
              <a:t>foo.c</a:t>
            </a:r>
            <a:r>
              <a:rPr lang="en-US" sz="2800" b="1" dirty="0"/>
              <a:t> </a:t>
            </a:r>
            <a:r>
              <a:rPr lang="en-US" sz="2800" b="1" dirty="0" err="1"/>
              <a:t>foo.h</a:t>
            </a:r>
            <a:r>
              <a:rPr lang="en-US" sz="2800" b="1" dirty="0"/>
              <a:t> </a:t>
            </a:r>
            <a:r>
              <a:rPr lang="en-US" sz="2800" b="1" dirty="0" err="1"/>
              <a:t>bar.h</a:t>
            </a:r>
            <a:r>
              <a:rPr lang="en-US" sz="2800" b="1" dirty="0"/>
              <a:t> </a:t>
            </a:r>
            <a:br>
              <a:rPr lang="en-US" sz="2800" b="1" dirty="0"/>
            </a:br>
            <a:r>
              <a:rPr lang="en-US" sz="2800" b="1" dirty="0"/>
              <a:t>$(CC) $(CFLAGS) -c $&lt; 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89793C-7336-A1ED-4A24-D5402FF017C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Also use wild cards ( ex. *.o ), but you need to be careful.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Use the ‘wildcard’ function for precision.  </a:t>
            </a:r>
            <a:br>
              <a:rPr lang="en-US" dirty="0"/>
            </a:br>
            <a:r>
              <a:rPr lang="en-US" dirty="0"/>
              <a:t>$(wildcard *.o)</a:t>
            </a:r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r>
              <a:rPr lang="en-US" u="sng" dirty="0">
                <a:hlinkClick r:id="rId2"/>
              </a:rPr>
              <a:t>https://www.gnu.org/software/make/manual/html_node/Wildcard-Function.html#Wildcard-Function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3FAF99-D86E-5089-4149-8BD320692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0AFCC-4631-0639-B886-85636DCFB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7211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5C386-FA3F-CAF0-4766-136DFD420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Fancy Stuff (use with care!)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5912FC-DC76-BCDD-EFEB-7860ECB472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2999" y="2057399"/>
            <a:ext cx="6616817" cy="4023360"/>
          </a:xfrm>
        </p:spPr>
        <p:txBody>
          <a:bodyPr>
            <a:normAutofit fontScale="92500"/>
          </a:bodyPr>
          <a:lstStyle/>
          <a:p>
            <a:r>
              <a:rPr lang="en-US" dirty="0"/>
              <a:t>Implicit rules: automatically applies rules to common types of files:</a:t>
            </a:r>
            <a:br>
              <a:rPr lang="en-US" dirty="0"/>
            </a:br>
            <a:br>
              <a:rPr lang="en-US" dirty="0"/>
            </a:b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n.o</a:t>
            </a:r>
            <a:r>
              <a:rPr lang="en-US" dirty="0"/>
              <a:t> is made automatically from 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n.c</a:t>
            </a:r>
            <a:r>
              <a:rPr lang="en-US" dirty="0"/>
              <a:t> with a recipe of the form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‘$(CC) $(CPPFLAGS) $(CFLAGS) -c</a:t>
            </a:r>
            <a:r>
              <a:rPr lang="en-US" dirty="0"/>
              <a:t>’.</a:t>
            </a:r>
          </a:p>
          <a:p>
            <a:r>
              <a:rPr lang="en-US" dirty="0"/>
              <a:t>Pattern rules:</a:t>
            </a:r>
            <a:br>
              <a:rPr lang="en-US" dirty="0"/>
            </a:br>
            <a:r>
              <a:rPr lang="en-US" dirty="0"/>
              <a:t>Define new implicit rules by using ‘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%</a:t>
            </a:r>
            <a:r>
              <a:rPr lang="en-US" dirty="0"/>
              <a:t>’ as a type of wildcard</a:t>
            </a:r>
            <a:br>
              <a:rPr lang="en-US" dirty="0"/>
            </a:br>
            <a:br>
              <a:rPr lang="en-US" dirty="0"/>
            </a:b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%.o : %.c</a:t>
            </a:r>
            <a:b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$(CC) -c $(CFLAGS) $(CPPFLAGS) $&lt; -o $@</a:t>
            </a:r>
          </a:p>
          <a:p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%.class: %.java </a:t>
            </a:r>
            <a:b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javac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$&lt;   </a:t>
            </a:r>
            <a:r>
              <a:rPr lang="en-US" dirty="0"/>
              <a:t> # Note we need $&lt; here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3006ED-666B-4099-A4EC-5DF3059E8A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72212" y="2057400"/>
            <a:ext cx="2650279" cy="4023360"/>
          </a:xfrm>
        </p:spPr>
        <p:txBody>
          <a:bodyPr>
            <a:normAutofit fontScale="92500"/>
          </a:bodyPr>
          <a:lstStyle/>
          <a:p>
            <a:r>
              <a:rPr lang="en-US" dirty="0"/>
              <a:t>Commands can be any valid shell command, including shell scripts</a:t>
            </a:r>
          </a:p>
          <a:p>
            <a:r>
              <a:rPr lang="en-US" dirty="0"/>
              <a:t>Repeating targets can add dependencies (useful for automatic target generation)</a:t>
            </a:r>
          </a:p>
          <a:p>
            <a:r>
              <a:rPr lang="en-US" dirty="0"/>
              <a:t>Suffix rules:</a:t>
            </a:r>
            <a:br>
              <a:rPr lang="en-US" dirty="0"/>
            </a:br>
            <a:r>
              <a:rPr lang="en-US" dirty="0"/>
              <a:t>Old form of pattern rules using only suffixes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31C2D0-2F9D-54B9-B069-88F2A48F7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60762C-8A27-CD2F-D7B9-E9D0ACEA1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7941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DA13D-A2D2-CC03-85B1-DE84705DE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Compilation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5B26B3-5072-25BF-9A9D-9F6D6F21B7C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45720" indent="0">
              <a:buNone/>
            </a:pPr>
            <a:r>
              <a:rPr lang="en-US" sz="16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#ifdef WIN32</a:t>
            </a:r>
            <a:br>
              <a:rPr lang="en-US" sz="16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600" dirty="0">
                <a:solidFill>
                  <a:srgbClr val="C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only compiled if WIN32 is defined</a:t>
            </a:r>
            <a:br>
              <a:rPr lang="en-US" sz="1600" dirty="0">
                <a:solidFill>
                  <a:srgbClr val="C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600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 main() {</a:t>
            </a:r>
            <a:br>
              <a:rPr lang="en-US" sz="1600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600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…</a:t>
            </a:r>
            <a:br>
              <a:rPr lang="en-US" sz="1600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600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  <a:br>
              <a:rPr lang="en-US" sz="1600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6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#else</a:t>
            </a:r>
            <a:br>
              <a:rPr lang="en-US" sz="16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600" dirty="0">
                <a:solidFill>
                  <a:srgbClr val="C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only compiled if LINUX</a:t>
            </a:r>
            <a:br>
              <a:rPr lang="en-US" sz="1600" dirty="0">
                <a:solidFill>
                  <a:srgbClr val="C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600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 main() {</a:t>
            </a:r>
            <a:br>
              <a:rPr lang="en-US" sz="1600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600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…</a:t>
            </a:r>
            <a:br>
              <a:rPr lang="en-US" sz="1600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600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  <a:br>
              <a:rPr lang="en-US" sz="1600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6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#endif</a:t>
            </a:r>
            <a:br>
              <a:rPr lang="en-US" sz="16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br>
              <a:rPr lang="en-US" sz="1600" dirty="0">
                <a:solidFill>
                  <a:srgbClr val="C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6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 sample </a:t>
            </a:r>
            <a:r>
              <a:rPr lang="en-US" sz="1600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Makefile</a:t>
            </a:r>
            <a:br>
              <a:rPr lang="en-US" sz="16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6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ifdef WINDIR # defined on Windows</a:t>
            </a:r>
            <a:br>
              <a:rPr lang="en-US" sz="16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6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  CFLAGS += -D WIN32</a:t>
            </a:r>
            <a:br>
              <a:rPr lang="en-US" sz="16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6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endif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340D87-9EDB-877F-2C5B-A5961CD142E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You would not use two ‘main’ functions, because main is always the single entry point.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(Note:  It works in Java because we can define one ‘main’ for each class namespace.  We don’t have the same concept of namespaces in C.)</a:t>
            </a:r>
          </a:p>
          <a:p>
            <a:r>
              <a:rPr lang="en-US" dirty="0"/>
              <a:t>Your code could define two mains, and choose one at pre-process time.</a:t>
            </a:r>
          </a:p>
          <a:p>
            <a:r>
              <a:rPr lang="en-US" dirty="0"/>
              <a:t>You could also include code that was chosen with a compiler flag (such as #ifdef DEBUG).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5DAB19-532E-E461-8C0E-55DAB85AF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LectureTesting, Professor Hazen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12B50E-CF3E-2C3A-5494-6CF2B053D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216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9F0BF-AB7C-F51D-1C8F-2FCD4B759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Goals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4EFF79-B751-51FA-D429-2BC7B7A1E61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800" dirty="0"/>
              <a:t>Subject Matter</a:t>
            </a:r>
          </a:p>
          <a:p>
            <a:r>
              <a:rPr lang="en-US" sz="2800" dirty="0"/>
              <a:t>Make and </a:t>
            </a:r>
            <a:r>
              <a:rPr lang="en-US" sz="2800" dirty="0" err="1"/>
              <a:t>Makefiles</a:t>
            </a:r>
            <a:endParaRPr lang="en-US" sz="24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5779E58-2AED-AA67-E2CE-8F3132658E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800" dirty="0"/>
              <a:t>Your Goals</a:t>
            </a:r>
          </a:p>
          <a:p>
            <a:r>
              <a:rPr lang="en-US" sz="2800" dirty="0"/>
              <a:t>Debug interview scheduling</a:t>
            </a:r>
          </a:p>
          <a:p>
            <a:r>
              <a:rPr lang="en-US" sz="2800" dirty="0"/>
              <a:t>Work on your </a:t>
            </a:r>
            <a:r>
              <a:rPr lang="en-US" sz="2800" dirty="0" err="1"/>
              <a:t>Makefile</a:t>
            </a:r>
            <a:r>
              <a:rPr lang="en-US" sz="2800" dirty="0"/>
              <a:t> for HW5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649831-05CF-E162-E157-B8F8298C2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3A02FF-FFF6-4960-1279-E3377E523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6627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BC67B137-15B0-4AF6-94A8-AC00BA8D7B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5699F27B-22F2-45E1-BFB8-2B1FF14A9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FB72ACD4-8618-759B-F122-95014014D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3466"/>
            <a:ext cx="3602736" cy="5269651"/>
          </a:xfrm>
        </p:spPr>
        <p:txBody>
          <a:bodyPr>
            <a:normAutofit/>
          </a:bodyPr>
          <a:lstStyle/>
          <a:p>
            <a:pPr algn="ctr"/>
            <a:r>
              <a:rPr lang="en-US" sz="3200" dirty="0"/>
              <a:t>Practice</a:t>
            </a:r>
            <a:br>
              <a:rPr lang="en-US" sz="3200" dirty="0"/>
            </a:br>
            <a:br>
              <a:rPr lang="en-US" sz="3200" dirty="0"/>
            </a:br>
            <a:r>
              <a:rPr lang="en-US" sz="3200" dirty="0"/>
              <a:t>What do these rules do?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33ABDA7-FF8C-4E26-8C7D-47E0AE54E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265557"/>
            <a:ext cx="7031" cy="393192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C0BB236-BE8C-BC3F-D838-70668A2BD5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5182" y="269047"/>
            <a:ext cx="6173333" cy="6120178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0" dirty="0">
                <a:effectLst/>
                <a:latin typeface="Consolas" panose="020B0609020204030204" pitchFamily="49" charset="0"/>
              </a:rPr>
              <a:t>CC = </a:t>
            </a:r>
            <a:r>
              <a:rPr lang="en-US" sz="1600" b="0" dirty="0" err="1">
                <a:effectLst/>
                <a:latin typeface="Consolas" panose="020B0609020204030204" pitchFamily="49" charset="0"/>
              </a:rPr>
              <a:t>gcc</a:t>
            </a:r>
            <a:endParaRPr lang="en-US" sz="1600" dirty="0">
              <a:latin typeface="Consolas" panose="020B0609020204030204" pitchFamily="49" charset="0"/>
            </a:endParaRPr>
          </a:p>
          <a:p>
            <a:pPr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0" dirty="0">
                <a:effectLst/>
                <a:latin typeface="Consolas" panose="020B0609020204030204" pitchFamily="49" charset="0"/>
              </a:rPr>
              <a:t>CFLAGS = -g -Wall -std=c11</a:t>
            </a:r>
          </a:p>
          <a:p>
            <a:pPr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0" dirty="0">
                <a:effectLst/>
                <a:latin typeface="Consolas" panose="020B0609020204030204" pitchFamily="49" charset="0"/>
              </a:rPr>
              <a:t>all: t9_tests t9_tests_buggy t9_demo</a:t>
            </a:r>
          </a:p>
          <a:p>
            <a:pPr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0" dirty="0">
                <a:effectLst/>
                <a:latin typeface="Consolas" panose="020B0609020204030204" pitchFamily="49" charset="0"/>
              </a:rPr>
              <a:t>test: t9_tests</a:t>
            </a:r>
          </a:p>
          <a:p>
            <a:pPr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0" dirty="0">
                <a:effectLst/>
                <a:latin typeface="Consolas" panose="020B0609020204030204" pitchFamily="49" charset="0"/>
              </a:rPr>
              <a:t>    ./t9_tests</a:t>
            </a:r>
          </a:p>
          <a:p>
            <a:pPr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0" dirty="0">
                <a:effectLst/>
                <a:latin typeface="Consolas" panose="020B0609020204030204" pitchFamily="49" charset="0"/>
              </a:rPr>
              <a:t>test-buggy: t9_tests_buggy</a:t>
            </a:r>
          </a:p>
          <a:p>
            <a:pPr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0" dirty="0">
                <a:effectLst/>
                <a:latin typeface="Consolas" panose="020B0609020204030204" pitchFamily="49" charset="0"/>
              </a:rPr>
              <a:t>    ./t9_tests_buggy</a:t>
            </a:r>
          </a:p>
          <a:p>
            <a:pPr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0" dirty="0">
                <a:effectLst/>
                <a:latin typeface="Consolas" panose="020B0609020204030204" pitchFamily="49" charset="0"/>
              </a:rPr>
              <a:t>t9_tests: t9_tests.o t9_lib.o</a:t>
            </a:r>
          </a:p>
          <a:p>
            <a:pPr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0" dirty="0">
                <a:effectLst/>
                <a:latin typeface="Consolas" panose="020B0609020204030204" pitchFamily="49" charset="0"/>
              </a:rPr>
              <a:t>    $(CC) $(CFLAGS) -o $@ $^</a:t>
            </a:r>
          </a:p>
          <a:p>
            <a:pPr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0" dirty="0">
                <a:effectLst/>
                <a:latin typeface="Consolas" panose="020B0609020204030204" pitchFamily="49" charset="0"/>
              </a:rPr>
              <a:t>t9_tests_buggy: t9_tests.o t9_lib_buggy.o</a:t>
            </a:r>
          </a:p>
          <a:p>
            <a:pPr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0" dirty="0">
                <a:effectLst/>
                <a:latin typeface="Consolas" panose="020B0609020204030204" pitchFamily="49" charset="0"/>
              </a:rPr>
              <a:t>    $(CC) $(CFLAGS) -o $@ $^</a:t>
            </a:r>
          </a:p>
          <a:p>
            <a:pPr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0" dirty="0">
                <a:effectLst/>
                <a:latin typeface="Consolas" panose="020B0609020204030204" pitchFamily="49" charset="0"/>
              </a:rPr>
              <a:t>t9_demo: t9_demo.o t9_lib.o</a:t>
            </a:r>
          </a:p>
          <a:p>
            <a:pPr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0" dirty="0">
                <a:effectLst/>
                <a:latin typeface="Consolas" panose="020B0609020204030204" pitchFamily="49" charset="0"/>
              </a:rPr>
              <a:t>    $(CC) $(CFLAGS) -o $@ $^</a:t>
            </a:r>
          </a:p>
          <a:p>
            <a:pPr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0" dirty="0">
                <a:effectLst/>
                <a:latin typeface="Consolas" panose="020B0609020204030204" pitchFamily="49" charset="0"/>
              </a:rPr>
              <a:t>t9_tests.o: t9_tests.c t9_lib.h </a:t>
            </a:r>
            <a:r>
              <a:rPr lang="en-US" sz="1600" b="0" dirty="0" err="1">
                <a:effectLst/>
                <a:latin typeface="Consolas" panose="020B0609020204030204" pitchFamily="49" charset="0"/>
              </a:rPr>
              <a:t>safe_assert.h</a:t>
            </a:r>
            <a:endParaRPr lang="en-US" sz="1600" b="0" dirty="0">
              <a:effectLst/>
              <a:latin typeface="Consolas" panose="020B0609020204030204" pitchFamily="49" charset="0"/>
            </a:endParaRPr>
          </a:p>
          <a:p>
            <a:pPr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0" dirty="0">
                <a:effectLst/>
                <a:latin typeface="Consolas" panose="020B0609020204030204" pitchFamily="49" charset="0"/>
              </a:rPr>
              <a:t>    $(CC) $(CFLAGS) -o $@ -c $&lt;</a:t>
            </a:r>
          </a:p>
          <a:p>
            <a:pPr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0" dirty="0">
                <a:effectLst/>
                <a:latin typeface="Consolas" panose="020B0609020204030204" pitchFamily="49" charset="0"/>
              </a:rPr>
              <a:t>t9_demo.o: t9_demo.c t9_lib.h</a:t>
            </a:r>
          </a:p>
          <a:p>
            <a:pPr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0" dirty="0">
                <a:effectLst/>
                <a:latin typeface="Consolas" panose="020B0609020204030204" pitchFamily="49" charset="0"/>
              </a:rPr>
              <a:t>    $(CC) $(CFLAGS) -o $@ -c $&lt;</a:t>
            </a:r>
          </a:p>
          <a:p>
            <a:pPr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0" dirty="0">
                <a:effectLst/>
                <a:latin typeface="Consolas" panose="020B0609020204030204" pitchFamily="49" charset="0"/>
              </a:rPr>
              <a:t>clean:</a:t>
            </a:r>
          </a:p>
          <a:p>
            <a:pPr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0" dirty="0">
                <a:effectLst/>
                <a:latin typeface="Consolas" panose="020B0609020204030204" pitchFamily="49" charset="0"/>
              </a:rPr>
              <a:t>    rm -f t9_demo.o t9_tests.o t9_tests t9_tests_buggy t9_demo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A144CC-7489-AB55-0160-16D12DA43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65182" y="6223828"/>
            <a:ext cx="4085642" cy="365125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900"/>
              <a:t>CSE 374 SP26  Lecture C Pre-processor and Buildling projects, Professor Hazen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A922E1-043F-AFA3-8B08-0BB84CA17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60758" y="6223828"/>
            <a:ext cx="874989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0580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38DE-3BC1-0100-CB85-311ECF746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343949"/>
            <a:ext cx="5124612" cy="1048623"/>
          </a:xfrm>
        </p:spPr>
        <p:txBody>
          <a:bodyPr/>
          <a:lstStyle/>
          <a:p>
            <a:r>
              <a:rPr lang="en-US" dirty="0"/>
              <a:t>Compiling process</a:t>
            </a:r>
          </a:p>
        </p:txBody>
      </p:sp>
      <p:graphicFrame>
        <p:nvGraphicFramePr>
          <p:cNvPr id="6" name="Content Placeholder 5" descr="Image shows four step compilation process:&#10;preprocessor gcc -E module.c &gt;&gt; module.pp takes module.c and header files and produces module.pp&#10;compiler gcc -S module.c takes the module.pp and produces a module.c&#10;assembler gcc -c modul.c takes a module.s and produces a module.o&#10;linker gcc module.o lib.o takes in all the object code and produces one executable">
            <a:extLst>
              <a:ext uri="{FF2B5EF4-FFF2-40B4-BE49-F238E27FC236}">
                <a16:creationId xmlns:a16="http://schemas.microsoft.com/office/drawing/2014/main" id="{869A4D7C-C810-677D-8345-99BE768B079F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184283396"/>
              </p:ext>
            </p:extLst>
          </p:nvPr>
        </p:nvGraphicFramePr>
        <p:xfrm>
          <a:off x="1143000" y="1535640"/>
          <a:ext cx="4754563" cy="4544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1A63167-0012-B9FA-0A5C-D596355AC72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Each step feeds into the next</a:t>
            </a:r>
          </a:p>
          <a:p>
            <a:r>
              <a:rPr lang="en-US" dirty="0"/>
              <a:t>You can stop the process at any time</a:t>
            </a:r>
          </a:p>
          <a:p>
            <a:pPr lvl="1"/>
            <a:r>
              <a:rPr lang="en-US" dirty="0"/>
              <a:t>And do: when building a large project you often build object code and link it in separate steps.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4D8896-63F1-A5C1-47CB-0379D7772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6546C3-D36F-3068-5BC3-087A14C9D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077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2B50B-B19A-2CB6-68DB-9C953A1FC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45" y="609599"/>
            <a:ext cx="3069770" cy="5606143"/>
          </a:xfrm>
        </p:spPr>
        <p:txBody>
          <a:bodyPr>
            <a:normAutofit/>
          </a:bodyPr>
          <a:lstStyle/>
          <a:p>
            <a:r>
              <a:rPr lang="en-US" dirty="0"/>
              <a:t>Building projects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5E239B51-75B9-91C0-12A8-790CDCE196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5004" y="609600"/>
            <a:ext cx="6961196" cy="3777343"/>
          </a:xfrm>
        </p:spPr>
        <p:txBody>
          <a:bodyPr>
            <a:normAutofit/>
          </a:bodyPr>
          <a:lstStyle/>
          <a:p>
            <a:r>
              <a:rPr lang="en-US" dirty="0"/>
              <a:t>Projects may have many steps to building a working application</a:t>
            </a:r>
          </a:p>
          <a:p>
            <a:pPr lvl="1"/>
            <a:r>
              <a:rPr lang="en-US" dirty="0"/>
              <a:t>Installing or updating dependencies</a:t>
            </a:r>
          </a:p>
          <a:p>
            <a:pPr lvl="1"/>
            <a:r>
              <a:rPr lang="en-US" dirty="0"/>
              <a:t>Changing path variables</a:t>
            </a:r>
          </a:p>
          <a:p>
            <a:pPr lvl="1"/>
            <a:r>
              <a:rPr lang="en-US" dirty="0"/>
              <a:t>Compiling multiple modules</a:t>
            </a:r>
          </a:p>
          <a:p>
            <a:pPr lvl="1"/>
            <a:r>
              <a:rPr lang="en-US" dirty="0"/>
              <a:t>Producing an executable</a:t>
            </a:r>
          </a:p>
          <a:p>
            <a:r>
              <a:rPr lang="en-US" dirty="0"/>
              <a:t>Managing projects may have other steps</a:t>
            </a:r>
          </a:p>
          <a:p>
            <a:pPr lvl="1"/>
            <a:r>
              <a:rPr lang="en-US" dirty="0"/>
              <a:t>Removing old versions of the code</a:t>
            </a:r>
          </a:p>
          <a:p>
            <a:pPr lvl="1"/>
            <a:r>
              <a:rPr lang="en-US" dirty="0"/>
              <a:t>Running test suites</a:t>
            </a:r>
          </a:p>
          <a:p>
            <a:pPr lvl="1"/>
            <a:r>
              <a:rPr lang="en-US" dirty="0"/>
              <a:t>Compiling alternative versions</a:t>
            </a:r>
          </a:p>
          <a:p>
            <a:pPr marL="274320" lvl="1" indent="0">
              <a:buNone/>
            </a:pPr>
            <a:endParaRPr lang="en-US" dirty="0"/>
          </a:p>
        </p:txBody>
      </p:sp>
      <p:pic>
        <p:nvPicPr>
          <p:cNvPr id="11" name="Content Placeholder 10" descr="Shows linker step of compilation:&#10;Linker: gcc module.o lib.o&#10;Takes object code for libraries, produces module exectuable">
            <a:extLst>
              <a:ext uri="{FF2B5EF4-FFF2-40B4-BE49-F238E27FC236}">
                <a16:creationId xmlns:a16="http://schemas.microsoft.com/office/drawing/2014/main" id="{076171CC-94D9-A4DB-B54D-FBED043C4A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5004" y="4794266"/>
            <a:ext cx="6961196" cy="1200805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5A736F-18B7-AD15-9CD1-8C2C953F7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49148" y="6223828"/>
            <a:ext cx="471777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100"/>
              <a:t>CSE 374 SP26  Lecture C Pre-processor and Buildling projects, Professor Hazen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CE3DBC-1ABF-0013-909A-85AC6276E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530" y="6223828"/>
            <a:ext cx="170621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972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93325-CFED-56D2-EE74-F82469D9C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Programming tools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6D311133-1050-A71C-A8FA-5B6BE96915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4596173"/>
              </p:ext>
            </p:extLst>
          </p:nvPr>
        </p:nvGraphicFramePr>
        <p:xfrm>
          <a:off x="1143000" y="2057400"/>
          <a:ext cx="9872871" cy="403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F532F0-8D52-112C-52F9-5051FBF97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2B034E-AB51-A689-BCDE-47533EF68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514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091C8-DD41-6BEF-B5F4-7E1953428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Make?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0224FD-CE08-27AB-066E-F52AE60042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i="1" dirty="0"/>
              <a:t>Programmers are lazy!</a:t>
            </a:r>
          </a:p>
          <a:p>
            <a:r>
              <a:rPr lang="en-US" dirty="0"/>
              <a:t>Compilation commands get long</a:t>
            </a:r>
          </a:p>
          <a:p>
            <a:pPr lvl="1"/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($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gcc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-Wall -std=c11 -g -D DEBUG -o demo demo1.c demo2.c)</a:t>
            </a:r>
          </a:p>
          <a:p>
            <a:r>
              <a:rPr lang="en-US" dirty="0"/>
              <a:t>Build processes get longer with multiple files</a:t>
            </a:r>
          </a:p>
          <a:p>
            <a:r>
              <a:rPr lang="en-US" dirty="0"/>
              <a:t>Automating process reduces both typing and errors</a:t>
            </a:r>
          </a:p>
          <a:p>
            <a:r>
              <a:rPr lang="en-US" dirty="0"/>
              <a:t>Large projects can take hours to compile: </a:t>
            </a:r>
            <a:r>
              <a:rPr lang="en-US" dirty="0" err="1"/>
              <a:t>Makefiles</a:t>
            </a:r>
            <a:r>
              <a:rPr lang="en-US" dirty="0"/>
              <a:t> provide options</a:t>
            </a:r>
          </a:p>
          <a:p>
            <a:r>
              <a:rPr lang="en-US" dirty="0"/>
              <a:t>Makes automated installation for shipped products possible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399CA6-2E11-F4E5-E870-59F43846B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3C794A-E1DD-41CE-F698-F8068E9DC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269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60E3B-C14F-92F0-4D6D-CB69295F5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Make What?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8CD026-EF96-35D2-C276-17643ECFC8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845578"/>
            <a:ext cx="9872871" cy="4250422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n-US" i="1" dirty="0"/>
              <a:t>“The make utility automatically determines which pieces of a large program need to be recompiled, and issues commands to recompile them. ”</a:t>
            </a:r>
          </a:p>
          <a:p>
            <a:pPr marL="45720" indent="0">
              <a:buNone/>
            </a:pPr>
            <a:endParaRPr lang="en-US" i="1" dirty="0"/>
          </a:p>
          <a:p>
            <a:r>
              <a:rPr lang="en-US" dirty="0"/>
              <a:t>Make works by writing rules to act on a dependency tree</a:t>
            </a:r>
          </a:p>
          <a:p>
            <a:pPr lvl="1"/>
            <a:r>
              <a:rPr lang="en-US" dirty="0"/>
              <a:t>Rule say what to do</a:t>
            </a:r>
          </a:p>
          <a:p>
            <a:pPr lvl="1"/>
            <a:r>
              <a:rPr lang="en-US" dirty="0"/>
              <a:t>Based on whether their dependencies are fresh.</a:t>
            </a:r>
            <a:br>
              <a:rPr lang="en-US" dirty="0"/>
            </a:br>
            <a:endParaRPr lang="en-US" dirty="0"/>
          </a:p>
          <a:p>
            <a:pPr marL="45720" indent="0">
              <a:buNone/>
            </a:pPr>
            <a:r>
              <a:rPr lang="en-US" i="1" dirty="0"/>
              <a:t>“Our examples show C programs, since they are most common, but you can use make with any programming language whose compiler can be run with a shell command. Indeed, make is not limited to programs. You can use it to describe any task where some files must be updated automatically from others whenever the others change.”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104C6A-723E-DA07-426C-FDBC78500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A67E74-6254-DD1C-B4F6-27FB9BF92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7</a:t>
            </a:fld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7C32CA6-9974-D9DB-0228-59CBAC2399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0" y="1798503"/>
            <a:ext cx="9906000" cy="810796"/>
          </a:xfrm>
          <a:prstGeom prst="round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1E7075F8-7AF4-64E3-083F-099693F81C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0" y="4183816"/>
            <a:ext cx="9906000" cy="1638143"/>
          </a:xfrm>
          <a:prstGeom prst="round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7337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983BF-CAC3-0CE5-81AE-3DD1F7F38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Dependency Tree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FE62E2-E24C-96F1-7D8E-898FD53061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03334" cy="4023360"/>
          </a:xfrm>
        </p:spPr>
        <p:txBody>
          <a:bodyPr>
            <a:normAutofit/>
          </a:bodyPr>
          <a:lstStyle/>
          <a:p>
            <a:pPr fontAlgn="base"/>
            <a:r>
              <a:rPr lang="en-US" sz="2400" dirty="0"/>
              <a:t>Decide what to do:</a:t>
            </a:r>
          </a:p>
          <a:p>
            <a:pPr fontAlgn="base"/>
            <a:r>
              <a:rPr lang="en-US" sz="2400" dirty="0"/>
              <a:t>Each target T is dependent on one or more sources S</a:t>
            </a:r>
          </a:p>
          <a:p>
            <a:pPr lvl="1" fontAlgn="base"/>
            <a:r>
              <a:rPr lang="en-US" dirty="0"/>
              <a:t>If any S is newer than T, remake T</a:t>
            </a:r>
          </a:p>
          <a:p>
            <a:pPr fontAlgn="base"/>
            <a:r>
              <a:rPr lang="en-US" sz="2400" dirty="0"/>
              <a:t>Recursive: must also evaluate S to see if any S’ are newer than S</a:t>
            </a:r>
          </a:p>
          <a:p>
            <a:pPr lvl="1" fontAlgn="base"/>
            <a:r>
              <a:rPr lang="en-US" dirty="0"/>
              <a:t>Remake S</a:t>
            </a:r>
          </a:p>
          <a:p>
            <a:pPr lvl="1" fontAlgn="base"/>
            <a:endParaRPr lang="en-US" dirty="0"/>
          </a:p>
          <a:p>
            <a:pPr fontAlgn="base"/>
            <a:r>
              <a:rPr lang="en-US" dirty="0"/>
              <a:t>The tree should be a directed acyclic graph</a:t>
            </a:r>
          </a:p>
          <a:p>
            <a:pPr lvl="1" fontAlgn="base"/>
            <a:endParaRPr lang="en-US" dirty="0"/>
          </a:p>
          <a:p>
            <a:pPr marL="45720" indent="0">
              <a:buNone/>
            </a:pPr>
            <a:endParaRPr lang="en-US" dirty="0"/>
          </a:p>
        </p:txBody>
      </p:sp>
      <p:grpSp>
        <p:nvGrpSpPr>
          <p:cNvPr id="38" name="Group 37" descr="Image shows a tree, where leaf nodes feedupwards.  linkedlinst.c and linkedlist.h feed into linkedlist.o.  linkedlistclient.c and linkedlist.h feed into linkedlistclient.o.  linkedlist.o and linkedlistclient.o feed into lldemo.">
            <a:extLst>
              <a:ext uri="{FF2B5EF4-FFF2-40B4-BE49-F238E27FC236}">
                <a16:creationId xmlns:a16="http://schemas.microsoft.com/office/drawing/2014/main" id="{BFA0BB1D-6504-2E2E-565A-2907B0100B91}"/>
              </a:ext>
            </a:extLst>
          </p:cNvPr>
          <p:cNvGrpSpPr/>
          <p:nvPr/>
        </p:nvGrpSpPr>
        <p:grpSpPr>
          <a:xfrm>
            <a:off x="5924388" y="1872733"/>
            <a:ext cx="5739971" cy="3201659"/>
            <a:chOff x="5924388" y="1872733"/>
            <a:chExt cx="5739971" cy="3201659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0CE6C72D-CC05-D198-C75E-931E207019F2}"/>
                </a:ext>
              </a:extLst>
            </p:cNvPr>
            <p:cNvSpPr txBox="1"/>
            <p:nvPr/>
          </p:nvSpPr>
          <p:spPr>
            <a:xfrm>
              <a:off x="8095603" y="1872733"/>
              <a:ext cx="1015068" cy="369332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 err="1">
                  <a:solidFill>
                    <a:srgbClr val="000000"/>
                  </a:solidFill>
                  <a:latin typeface="Cascadia Code" panose="020B0609020000020004" pitchFamily="49" charset="0"/>
                  <a:ea typeface="Cascadia Code" panose="020B0609020000020004" pitchFamily="49" charset="0"/>
                  <a:cs typeface="Cascadia Code" panose="020B0609020000020004" pitchFamily="49" charset="0"/>
                </a:rPr>
                <a:t>lldemo</a:t>
              </a:r>
              <a:endPara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44FB53CE-5FBA-5011-FB74-2C40086CEE61}"/>
                </a:ext>
              </a:extLst>
            </p:cNvPr>
            <p:cNvSpPr txBox="1"/>
            <p:nvPr/>
          </p:nvSpPr>
          <p:spPr>
            <a:xfrm>
              <a:off x="8941903" y="3074195"/>
              <a:ext cx="2611668" cy="369332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 err="1">
                  <a:solidFill>
                    <a:srgbClr val="000000"/>
                  </a:solidFill>
                  <a:latin typeface="Cascadia Code" panose="020B0609020000020004" pitchFamily="49" charset="0"/>
                  <a:ea typeface="Cascadia Code" panose="020B0609020000020004" pitchFamily="49" charset="0"/>
                  <a:cs typeface="Cascadia Code" panose="020B0609020000020004" pitchFamily="49" charset="0"/>
                </a:rPr>
                <a:t>Linkedlistclient.o</a:t>
              </a:r>
              <a:endPara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345D526-C48E-BFDE-598A-F402E1B66FDA}"/>
                </a:ext>
              </a:extLst>
            </p:cNvPr>
            <p:cNvSpPr txBox="1"/>
            <p:nvPr/>
          </p:nvSpPr>
          <p:spPr>
            <a:xfrm>
              <a:off x="6498367" y="3042442"/>
              <a:ext cx="1865456" cy="369332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 err="1">
                  <a:solidFill>
                    <a:srgbClr val="000000"/>
                  </a:solidFill>
                  <a:latin typeface="Cascadia Code" panose="020B0609020000020004" pitchFamily="49" charset="0"/>
                  <a:ea typeface="Cascadia Code" panose="020B0609020000020004" pitchFamily="49" charset="0"/>
                  <a:cs typeface="Cascadia Code" panose="020B0609020000020004" pitchFamily="49" charset="0"/>
                </a:rPr>
                <a:t>Linkedlist.o</a:t>
              </a:r>
              <a:endPara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7C65BF87-C377-7187-7CDD-C99EC1910EC4}"/>
                </a:ext>
              </a:extLst>
            </p:cNvPr>
            <p:cNvSpPr txBox="1"/>
            <p:nvPr/>
          </p:nvSpPr>
          <p:spPr>
            <a:xfrm>
              <a:off x="9052692" y="3959219"/>
              <a:ext cx="2611667" cy="369332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 err="1">
                  <a:solidFill>
                    <a:srgbClr val="000000"/>
                  </a:solidFill>
                  <a:latin typeface="Cascadia Code" panose="020B0609020000020004" pitchFamily="49" charset="0"/>
                  <a:ea typeface="Cascadia Code" panose="020B0609020000020004" pitchFamily="49" charset="0"/>
                  <a:cs typeface="Cascadia Code" panose="020B0609020000020004" pitchFamily="49" charset="0"/>
                </a:rPr>
                <a:t>Linkedlistclient.c</a:t>
              </a:r>
              <a:endPara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E607C894-A113-BB5B-D97C-5DDC6DE55A9D}"/>
                </a:ext>
              </a:extLst>
            </p:cNvPr>
            <p:cNvSpPr txBox="1"/>
            <p:nvPr/>
          </p:nvSpPr>
          <p:spPr>
            <a:xfrm>
              <a:off x="7586502" y="4705060"/>
              <a:ext cx="1938951" cy="369332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 err="1">
                  <a:solidFill>
                    <a:srgbClr val="000000"/>
                  </a:solidFill>
                  <a:latin typeface="Cascadia Code" panose="020B0609020000020004" pitchFamily="49" charset="0"/>
                  <a:ea typeface="Cascadia Code" panose="020B0609020000020004" pitchFamily="49" charset="0"/>
                  <a:cs typeface="Cascadia Code" panose="020B0609020000020004" pitchFamily="49" charset="0"/>
                </a:rPr>
                <a:t>Linkedlist.h</a:t>
              </a:r>
              <a:endPara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1E088FA3-A952-E2EC-B79A-8BC55A7CE060}"/>
                </a:ext>
              </a:extLst>
            </p:cNvPr>
            <p:cNvSpPr txBox="1"/>
            <p:nvPr/>
          </p:nvSpPr>
          <p:spPr>
            <a:xfrm>
              <a:off x="5924388" y="3965447"/>
              <a:ext cx="1938951" cy="369332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 err="1">
                  <a:solidFill>
                    <a:srgbClr val="000000"/>
                  </a:solidFill>
                  <a:latin typeface="Cascadia Code" panose="020B0609020000020004" pitchFamily="49" charset="0"/>
                  <a:ea typeface="Cascadia Code" panose="020B0609020000020004" pitchFamily="49" charset="0"/>
                  <a:cs typeface="Cascadia Code" panose="020B0609020000020004" pitchFamily="49" charset="0"/>
                </a:rPr>
                <a:t>linkedlist.c</a:t>
              </a:r>
              <a:endParaRPr lang="en-US" b="1" dirty="0">
                <a:solidFill>
                  <a:srgbClr val="00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endParaRPr>
            </a:p>
          </p:txBody>
        </p:sp>
        <p:cxnSp>
          <p:nvCxnSpPr>
            <p:cNvPr id="16" name="Connector: Elbow 15">
              <a:extLst>
                <a:ext uri="{FF2B5EF4-FFF2-40B4-BE49-F238E27FC236}">
                  <a16:creationId xmlns:a16="http://schemas.microsoft.com/office/drawing/2014/main" id="{8CCDD8C3-C6E3-C5A1-1338-D6F062DFC357}"/>
                </a:ext>
              </a:extLst>
            </p:cNvPr>
            <p:cNvCxnSpPr>
              <a:stCxn id="13" idx="0"/>
              <a:endCxn id="11" idx="2"/>
            </p:cNvCxnSpPr>
            <p:nvPr/>
          </p:nvCxnSpPr>
          <p:spPr>
            <a:xfrm rot="16200000" flipV="1">
              <a:off x="7346894" y="3495975"/>
              <a:ext cx="1293286" cy="1124883"/>
            </a:xfrm>
            <a:prstGeom prst="bentConnector3">
              <a:avLst>
                <a:gd name="adj1" fmla="val 72703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ctor: Elbow 17">
              <a:extLst>
                <a:ext uri="{FF2B5EF4-FFF2-40B4-BE49-F238E27FC236}">
                  <a16:creationId xmlns:a16="http://schemas.microsoft.com/office/drawing/2014/main" id="{339895E3-3109-F225-10A5-32451A91A761}"/>
                </a:ext>
              </a:extLst>
            </p:cNvPr>
            <p:cNvCxnSpPr>
              <a:cxnSpLocks/>
              <a:stCxn id="13" idx="0"/>
              <a:endCxn id="10" idx="2"/>
            </p:cNvCxnSpPr>
            <p:nvPr/>
          </p:nvCxnSpPr>
          <p:spPr>
            <a:xfrm rot="5400000" flipH="1" flipV="1">
              <a:off x="8771091" y="3228415"/>
              <a:ext cx="1261533" cy="1691759"/>
            </a:xfrm>
            <a:prstGeom prst="bentConnector3">
              <a:avLst>
                <a:gd name="adj1" fmla="val 81919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ctor: Elbow 18">
              <a:extLst>
                <a:ext uri="{FF2B5EF4-FFF2-40B4-BE49-F238E27FC236}">
                  <a16:creationId xmlns:a16="http://schemas.microsoft.com/office/drawing/2014/main" id="{DEE77C78-D7A1-A190-408C-EC6A2BF65C6E}"/>
                </a:ext>
              </a:extLst>
            </p:cNvPr>
            <p:cNvCxnSpPr>
              <a:cxnSpLocks/>
              <a:stCxn id="11" idx="0"/>
              <a:endCxn id="9" idx="2"/>
            </p:cNvCxnSpPr>
            <p:nvPr/>
          </p:nvCxnSpPr>
          <p:spPr>
            <a:xfrm rot="5400000" flipH="1" flipV="1">
              <a:off x="7616928" y="2056233"/>
              <a:ext cx="800377" cy="1172042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or: Elbow 19">
              <a:extLst>
                <a:ext uri="{FF2B5EF4-FFF2-40B4-BE49-F238E27FC236}">
                  <a16:creationId xmlns:a16="http://schemas.microsoft.com/office/drawing/2014/main" id="{C84FB957-B7A6-5C2D-AD9B-3D4A292F6FA3}"/>
                </a:ext>
              </a:extLst>
            </p:cNvPr>
            <p:cNvCxnSpPr>
              <a:cxnSpLocks/>
              <a:stCxn id="14" idx="0"/>
              <a:endCxn id="11" idx="2"/>
            </p:cNvCxnSpPr>
            <p:nvPr/>
          </p:nvCxnSpPr>
          <p:spPr>
            <a:xfrm rot="5400000" flipH="1" flipV="1">
              <a:off x="6885643" y="3419996"/>
              <a:ext cx="553673" cy="537231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or: Elbow 20">
              <a:extLst>
                <a:ext uri="{FF2B5EF4-FFF2-40B4-BE49-F238E27FC236}">
                  <a16:creationId xmlns:a16="http://schemas.microsoft.com/office/drawing/2014/main" id="{63917252-381C-52C2-C4AD-BFA388E8D400}"/>
                </a:ext>
              </a:extLst>
            </p:cNvPr>
            <p:cNvCxnSpPr>
              <a:cxnSpLocks/>
              <a:stCxn id="12" idx="0"/>
            </p:cNvCxnSpPr>
            <p:nvPr/>
          </p:nvCxnSpPr>
          <p:spPr>
            <a:xfrm rot="16200000" flipV="1">
              <a:off x="10037348" y="3638041"/>
              <a:ext cx="531568" cy="110788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ctor: Elbow 21">
              <a:extLst>
                <a:ext uri="{FF2B5EF4-FFF2-40B4-BE49-F238E27FC236}">
                  <a16:creationId xmlns:a16="http://schemas.microsoft.com/office/drawing/2014/main" id="{443FC345-4E28-912A-51AF-E061AA29692F}"/>
                </a:ext>
              </a:extLst>
            </p:cNvPr>
            <p:cNvCxnSpPr>
              <a:cxnSpLocks/>
              <a:stCxn id="10" idx="0"/>
              <a:endCxn id="9" idx="2"/>
            </p:cNvCxnSpPr>
            <p:nvPr/>
          </p:nvCxnSpPr>
          <p:spPr>
            <a:xfrm rot="16200000" flipV="1">
              <a:off x="9009372" y="1835830"/>
              <a:ext cx="832130" cy="1644600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7EFD94-55FD-CC99-58FB-EB02FE8A2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Data types and structs, Professor Hazen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2B9541-A69D-C468-8A4C-E3EA0E9BB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816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55C046-B8CE-2002-62B4-70C084DEA6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88D92-2314-F77B-DF8A-31D6EF8FA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Make Algorithm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652783-8CC5-6DEC-789F-70E11E7539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5200" y="2057399"/>
            <a:ext cx="10317993" cy="1130418"/>
          </a:xfrm>
        </p:spPr>
        <p:txBody>
          <a:bodyPr>
            <a:noAutofit/>
          </a:bodyPr>
          <a:lstStyle/>
          <a:p>
            <a:r>
              <a:rPr lang="en-US" sz="3200" dirty="0"/>
              <a:t>Create rules (tuples) in the form:</a:t>
            </a:r>
          </a:p>
          <a:p>
            <a:pPr lvl="1"/>
            <a:r>
              <a:rPr lang="en-US" sz="3200" dirty="0"/>
              <a:t>Target: dependencies, command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A70C02F-996A-156F-AD24-B6DD5B4611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5200" y="3429000"/>
            <a:ext cx="9554594" cy="265176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lnSpc>
                <a:spcPts val="1425"/>
              </a:lnSpc>
              <a:buNone/>
            </a:pPr>
            <a:endParaRPr lang="en-US" dirty="0"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dirty="0"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	</a:t>
            </a:r>
            <a:r>
              <a:rPr lang="en-US" dirty="0" err="1"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make_target</a:t>
            </a:r>
            <a:r>
              <a:rPr lang="en-US" dirty="0"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(Target, dependencies, command):</a:t>
            </a:r>
          </a:p>
          <a:p>
            <a:pPr>
              <a:lnSpc>
                <a:spcPts val="1425"/>
              </a:lnSpc>
              <a:buNone/>
            </a:pPr>
            <a:r>
              <a:rPr lang="en-US" dirty="0"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  	for each dependency:</a:t>
            </a:r>
          </a:p>
          <a:p>
            <a:pPr>
              <a:lnSpc>
                <a:spcPts val="1425"/>
              </a:lnSpc>
              <a:buNone/>
            </a:pPr>
            <a:r>
              <a:rPr lang="en-US" dirty="0"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    		if dependency </a:t>
            </a:r>
            <a:r>
              <a:rPr lang="en-US" dirty="0" err="1"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OutOfDate</a:t>
            </a:r>
            <a:endParaRPr lang="en-US" dirty="0"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dirty="0"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      		</a:t>
            </a:r>
            <a:r>
              <a:rPr lang="en-US" dirty="0" err="1"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make_target</a:t>
            </a:r>
            <a:r>
              <a:rPr lang="en-US" dirty="0"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(dependency)</a:t>
            </a:r>
          </a:p>
          <a:p>
            <a:pPr>
              <a:lnSpc>
                <a:spcPts val="1425"/>
              </a:lnSpc>
              <a:buNone/>
            </a:pPr>
            <a:r>
              <a:rPr lang="en-US" dirty="0"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  	Target = execute command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452DB8-43F7-69BC-94DB-C5664A981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374 SP26  Lecture C Pre-processor and Buildling projects,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633F64-814D-5028-E476-C80DD0122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041090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UWBrand">
      <a:dk1>
        <a:srgbClr val="32006E"/>
      </a:dk1>
      <a:lt1>
        <a:sysClr val="window" lastClr="FFFFFF"/>
      </a:lt1>
      <a:dk2>
        <a:srgbClr val="4B2E83"/>
      </a:dk2>
      <a:lt2>
        <a:srgbClr val="C5B4E3"/>
      </a:lt2>
      <a:accent1>
        <a:srgbClr val="4B2E83"/>
      </a:accent1>
      <a:accent2>
        <a:srgbClr val="FFC700"/>
      </a:accent2>
      <a:accent3>
        <a:srgbClr val="85754D"/>
      </a:accent3>
      <a:accent4>
        <a:srgbClr val="665EB8"/>
      </a:accent4>
      <a:accent5>
        <a:srgbClr val="AADB1E"/>
      </a:accent5>
      <a:accent6>
        <a:srgbClr val="2AD2C9"/>
      </a:accent6>
      <a:hlink>
        <a:srgbClr val="E93CAC"/>
      </a:hlink>
      <a:folHlink>
        <a:srgbClr val="E93CAC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f6b6dd5b-f02f-441a-99a0-162ac5060bd2}" enabled="0" method="" siteId="{f6b6dd5b-f02f-441a-99a0-162ac5060bd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14520</TotalTime>
  <Words>2090</Words>
  <Application>Microsoft Office PowerPoint</Application>
  <PresentationFormat>Widescreen</PresentationFormat>
  <Paragraphs>245</Paragraphs>
  <Slides>20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Aptos</vt:lpstr>
      <vt:lpstr>Cascadia Code</vt:lpstr>
      <vt:lpstr>Cascadia Code SemiBold</vt:lpstr>
      <vt:lpstr>Consolas</vt:lpstr>
      <vt:lpstr>Corbel</vt:lpstr>
      <vt:lpstr>Wingdings</vt:lpstr>
      <vt:lpstr>Basis</vt:lpstr>
      <vt:lpstr>CSE 374: Programming Concepts and Tools</vt:lpstr>
      <vt:lpstr>Today’s Goals </vt:lpstr>
      <vt:lpstr>Compiling process</vt:lpstr>
      <vt:lpstr>Building projects</vt:lpstr>
      <vt:lpstr>Programming tools</vt:lpstr>
      <vt:lpstr>Why Make?</vt:lpstr>
      <vt:lpstr>Make What?</vt:lpstr>
      <vt:lpstr>Dependency Tree</vt:lpstr>
      <vt:lpstr>Make Algorithm</vt:lpstr>
      <vt:lpstr>Note:  Getting the rules</vt:lpstr>
      <vt:lpstr>Talk Demo</vt:lpstr>
      <vt:lpstr>Make Basics</vt:lpstr>
      <vt:lpstr>Make Basics Example</vt:lpstr>
      <vt:lpstr>Special Targets</vt:lpstr>
      <vt:lpstr>Variables</vt:lpstr>
      <vt:lpstr>demos </vt:lpstr>
      <vt:lpstr>Extra special characters</vt:lpstr>
      <vt:lpstr>Fancy Stuff (use with care!)</vt:lpstr>
      <vt:lpstr>Conditional Compilation</vt:lpstr>
      <vt:lpstr>Practice  What do these rules do?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uwmsds</dc:creator>
  <cp:lastModifiedBy>Megan U Hazen</cp:lastModifiedBy>
  <cp:revision>8</cp:revision>
  <dcterms:created xsi:type="dcterms:W3CDTF">2026-03-27T20:31:52Z</dcterms:created>
  <dcterms:modified xsi:type="dcterms:W3CDTF">2026-05-07T23:54:32Z</dcterms:modified>
</cp:coreProperties>
</file>