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notesMasterIdLst>
    <p:notesMasterId r:id="rId22"/>
  </p:notesMasterIdLst>
  <p:sldIdLst>
    <p:sldId id="256" r:id="rId2"/>
    <p:sldId id="257" r:id="rId3"/>
    <p:sldId id="258" r:id="rId4"/>
    <p:sldId id="349" r:id="rId5"/>
    <p:sldId id="351" r:id="rId6"/>
    <p:sldId id="356" r:id="rId7"/>
    <p:sldId id="354" r:id="rId8"/>
    <p:sldId id="352" r:id="rId9"/>
    <p:sldId id="355" r:id="rId10"/>
    <p:sldId id="337" r:id="rId11"/>
    <p:sldId id="353" r:id="rId12"/>
    <p:sldId id="357" r:id="rId13"/>
    <p:sldId id="358" r:id="rId14"/>
    <p:sldId id="359" r:id="rId15"/>
    <p:sldId id="360" r:id="rId16"/>
    <p:sldId id="339" r:id="rId17"/>
    <p:sldId id="364" r:id="rId18"/>
    <p:sldId id="362" r:id="rId19"/>
    <p:sldId id="363" r:id="rId20"/>
    <p:sldId id="36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E93C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48C285-43DD-4F44-95F1-8748D955AD2E}" v="78" dt="2026-05-05T23:26:07.1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54" autoAdjust="0"/>
    <p:restoredTop sz="86463" autoAdjust="0"/>
  </p:normalViewPr>
  <p:slideViewPr>
    <p:cSldViewPr snapToGrid="0">
      <p:cViewPr varScale="1">
        <p:scale>
          <a:sx n="54" d="100"/>
          <a:sy n="54" d="100"/>
        </p:scale>
        <p:origin x="168" y="52"/>
      </p:cViewPr>
      <p:guideLst/>
    </p:cSldViewPr>
  </p:slideViewPr>
  <p:outlineViewPr>
    <p:cViewPr>
      <p:scale>
        <a:sx n="33" d="100"/>
        <a:sy n="33" d="100"/>
      </p:scale>
      <p:origin x="0" y="-1765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gan U Hazen" userId="30e05359-b9e4-47f2-a3de-c678b6693530" providerId="ADAL" clId="{F71778A2-0B0A-4390-A922-1251D981ACF5}"/>
    <pc:docChg chg="undo custSel addSld delSld modSld sldOrd">
      <pc:chgData name="Megan U Hazen" userId="30e05359-b9e4-47f2-a3de-c678b6693530" providerId="ADAL" clId="{F71778A2-0B0A-4390-A922-1251D981ACF5}" dt="2026-05-05T23:26:07.149" v="3319" actId="962"/>
      <pc:docMkLst>
        <pc:docMk/>
      </pc:docMkLst>
      <pc:sldChg chg="modSp mod">
        <pc:chgData name="Megan U Hazen" userId="30e05359-b9e4-47f2-a3de-c678b6693530" providerId="ADAL" clId="{F71778A2-0B0A-4390-A922-1251D981ACF5}" dt="2026-05-04T22:20:30.202" v="188" actId="20577"/>
        <pc:sldMkLst>
          <pc:docMk/>
          <pc:sldMk cId="542662734" sldId="257"/>
        </pc:sldMkLst>
        <pc:spChg chg="mod">
          <ac:chgData name="Megan U Hazen" userId="30e05359-b9e4-47f2-a3de-c678b6693530" providerId="ADAL" clId="{F71778A2-0B0A-4390-A922-1251D981ACF5}" dt="2026-05-04T22:19:41.979" v="93" actId="20577"/>
          <ac:spMkLst>
            <pc:docMk/>
            <pc:sldMk cId="542662734" sldId="257"/>
            <ac:spMk id="6" creationId="{E04EFF79-B751-51FA-D429-2BC7B7A1E61C}"/>
          </ac:spMkLst>
        </pc:spChg>
        <pc:spChg chg="mod">
          <ac:chgData name="Megan U Hazen" userId="30e05359-b9e4-47f2-a3de-c678b6693530" providerId="ADAL" clId="{F71778A2-0B0A-4390-A922-1251D981ACF5}" dt="2026-05-04T22:20:30.202" v="188" actId="20577"/>
          <ac:spMkLst>
            <pc:docMk/>
            <pc:sldMk cId="542662734" sldId="257"/>
            <ac:spMk id="7" creationId="{15779E58-2AED-AA67-E2CE-8F3132658E4F}"/>
          </ac:spMkLst>
        </pc:spChg>
      </pc:sldChg>
      <pc:sldChg chg="modSp mod modAnim">
        <pc:chgData name="Megan U Hazen" userId="30e05359-b9e4-47f2-a3de-c678b6693530" providerId="ADAL" clId="{F71778A2-0B0A-4390-A922-1251D981ACF5}" dt="2026-05-04T22:23:29.574" v="404" actId="20577"/>
        <pc:sldMkLst>
          <pc:docMk/>
          <pc:sldMk cId="3628903387" sldId="258"/>
        </pc:sldMkLst>
        <pc:spChg chg="mod">
          <ac:chgData name="Megan U Hazen" userId="30e05359-b9e4-47f2-a3de-c678b6693530" providerId="ADAL" clId="{F71778A2-0B0A-4390-A922-1251D981ACF5}" dt="2026-05-04T22:21:58.849" v="214" actId="20577"/>
          <ac:spMkLst>
            <pc:docMk/>
            <pc:sldMk cId="3628903387" sldId="258"/>
            <ac:spMk id="2" creationId="{C3BCA301-2344-B865-783B-DA41CC8A1680}"/>
          </ac:spMkLst>
        </pc:spChg>
        <pc:spChg chg="mod">
          <ac:chgData name="Megan U Hazen" userId="30e05359-b9e4-47f2-a3de-c678b6693530" providerId="ADAL" clId="{F71778A2-0B0A-4390-A922-1251D981ACF5}" dt="2026-05-04T22:23:29.574" v="404" actId="20577"/>
          <ac:spMkLst>
            <pc:docMk/>
            <pc:sldMk cId="3628903387" sldId="258"/>
            <ac:spMk id="3" creationId="{E1974A4B-8E3B-187F-3FFC-7C4B3A4B09F7}"/>
          </ac:spMkLst>
        </pc:spChg>
        <pc:spChg chg="mod">
          <ac:chgData name="Megan U Hazen" userId="30e05359-b9e4-47f2-a3de-c678b6693530" providerId="ADAL" clId="{F71778A2-0B0A-4390-A922-1251D981ACF5}" dt="2026-05-04T22:17:34.808" v="0" actId="27636"/>
          <ac:spMkLst>
            <pc:docMk/>
            <pc:sldMk cId="3628903387" sldId="258"/>
            <ac:spMk id="5" creationId="{FF1E4AAC-1DDD-C25C-5684-C0B51AA9F3CB}"/>
          </ac:spMkLst>
        </pc:spChg>
      </pc:sldChg>
      <pc:sldChg chg="del">
        <pc:chgData name="Megan U Hazen" userId="30e05359-b9e4-47f2-a3de-c678b6693530" providerId="ADAL" clId="{F71778A2-0B0A-4390-A922-1251D981ACF5}" dt="2026-05-04T22:21:17.103" v="190" actId="47"/>
        <pc:sldMkLst>
          <pc:docMk/>
          <pc:sldMk cId="3282022664" sldId="260"/>
        </pc:sldMkLst>
      </pc:sldChg>
      <pc:sldChg chg="modSp del mod">
        <pc:chgData name="Megan U Hazen" userId="30e05359-b9e4-47f2-a3de-c678b6693530" providerId="ADAL" clId="{F71778A2-0B0A-4390-A922-1251D981ACF5}" dt="2026-05-04T22:21:12.616" v="189" actId="47"/>
        <pc:sldMkLst>
          <pc:docMk/>
          <pc:sldMk cId="451020883" sldId="261"/>
        </pc:sldMkLst>
        <pc:spChg chg="mod">
          <ac:chgData name="Megan U Hazen" userId="30e05359-b9e4-47f2-a3de-c678b6693530" providerId="ADAL" clId="{F71778A2-0B0A-4390-A922-1251D981ACF5}" dt="2026-05-04T22:17:34.817" v="1" actId="27636"/>
          <ac:spMkLst>
            <pc:docMk/>
            <pc:sldMk cId="451020883" sldId="261"/>
            <ac:spMk id="5" creationId="{E0EB2A3B-0D6E-68D9-F813-E667A69ED658}"/>
          </ac:spMkLst>
        </pc:spChg>
      </pc:sldChg>
      <pc:sldChg chg="del">
        <pc:chgData name="Megan U Hazen" userId="30e05359-b9e4-47f2-a3de-c678b6693530" providerId="ADAL" clId="{F71778A2-0B0A-4390-A922-1251D981ACF5}" dt="2026-05-04T22:21:19.486" v="191" actId="47"/>
        <pc:sldMkLst>
          <pc:docMk/>
          <pc:sldMk cId="1303866808" sldId="303"/>
        </pc:sldMkLst>
      </pc:sldChg>
      <pc:sldChg chg="delSp modSp mod ord modNotesTx">
        <pc:chgData name="Megan U Hazen" userId="30e05359-b9e4-47f2-a3de-c678b6693530" providerId="ADAL" clId="{F71778A2-0B0A-4390-A922-1251D981ACF5}" dt="2026-05-05T23:26:07.149" v="3319" actId="962"/>
        <pc:sldMkLst>
          <pc:docMk/>
          <pc:sldMk cId="2301683513" sldId="337"/>
        </pc:sldMkLst>
        <pc:spChg chg="del mod ord">
          <ac:chgData name="Megan U Hazen" userId="30e05359-b9e4-47f2-a3de-c678b6693530" providerId="ADAL" clId="{F71778A2-0B0A-4390-A922-1251D981ACF5}" dt="2026-05-05T23:23:49.138" v="3309" actId="478"/>
          <ac:spMkLst>
            <pc:docMk/>
            <pc:sldMk cId="2301683513" sldId="337"/>
            <ac:spMk id="2" creationId="{C15EC3F8-A4E5-E46C-1413-33FBD613E3FE}"/>
          </ac:spMkLst>
        </pc:spChg>
        <pc:spChg chg="mod ord">
          <ac:chgData name="Megan U Hazen" userId="30e05359-b9e4-47f2-a3de-c678b6693530" providerId="ADAL" clId="{F71778A2-0B0A-4390-A922-1251D981ACF5}" dt="2026-05-05T23:24:35.098" v="3317"/>
          <ac:spMkLst>
            <pc:docMk/>
            <pc:sldMk cId="2301683513" sldId="337"/>
            <ac:spMk id="7" creationId="{4D07978D-2EED-D723-6506-4F4DADABB5FD}"/>
          </ac:spMkLst>
        </pc:spChg>
        <pc:spChg chg="mod ord">
          <ac:chgData name="Megan U Hazen" userId="30e05359-b9e4-47f2-a3de-c678b6693530" providerId="ADAL" clId="{F71778A2-0B0A-4390-A922-1251D981ACF5}" dt="2026-05-05T23:24:35.098" v="3317"/>
          <ac:spMkLst>
            <pc:docMk/>
            <pc:sldMk cId="2301683513" sldId="337"/>
            <ac:spMk id="8" creationId="{54F7B191-9CB0-1539-6791-8D0B8368A5DE}"/>
          </ac:spMkLst>
        </pc:spChg>
        <pc:graphicFrameChg chg="mod ord">
          <ac:chgData name="Megan U Hazen" userId="30e05359-b9e4-47f2-a3de-c678b6693530" providerId="ADAL" clId="{F71778A2-0B0A-4390-A922-1251D981ACF5}" dt="2026-05-05T23:26:07.149" v="3319" actId="962"/>
          <ac:graphicFrameMkLst>
            <pc:docMk/>
            <pc:sldMk cId="2301683513" sldId="337"/>
            <ac:graphicFrameMk id="10" creationId="{280989FB-A69A-32F5-5EAD-F3E299A21CA1}"/>
          </ac:graphicFrameMkLst>
        </pc:graphicFrameChg>
      </pc:sldChg>
      <pc:sldChg chg="del">
        <pc:chgData name="Megan U Hazen" userId="30e05359-b9e4-47f2-a3de-c678b6693530" providerId="ADAL" clId="{F71778A2-0B0A-4390-A922-1251D981ACF5}" dt="2026-05-04T22:21:21.455" v="192" actId="47"/>
        <pc:sldMkLst>
          <pc:docMk/>
          <pc:sldMk cId="4026216186" sldId="338"/>
        </pc:sldMkLst>
      </pc:sldChg>
      <pc:sldChg chg="del">
        <pc:chgData name="Megan U Hazen" userId="30e05359-b9e4-47f2-a3de-c678b6693530" providerId="ADAL" clId="{F71778A2-0B0A-4390-A922-1251D981ACF5}" dt="2026-05-04T22:21:22.378" v="193" actId="47"/>
        <pc:sldMkLst>
          <pc:docMk/>
          <pc:sldMk cId="1153001250" sldId="339"/>
        </pc:sldMkLst>
      </pc:sldChg>
      <pc:sldChg chg="modSp add mod">
        <pc:chgData name="Megan U Hazen" userId="30e05359-b9e4-47f2-a3de-c678b6693530" providerId="ADAL" clId="{F71778A2-0B0A-4390-A922-1251D981ACF5}" dt="2026-05-05T22:25:01.858" v="3032" actId="20577"/>
        <pc:sldMkLst>
          <pc:docMk/>
          <pc:sldMk cId="3205216990" sldId="339"/>
        </pc:sldMkLst>
        <pc:spChg chg="mod">
          <ac:chgData name="Megan U Hazen" userId="30e05359-b9e4-47f2-a3de-c678b6693530" providerId="ADAL" clId="{F71778A2-0B0A-4390-A922-1251D981ACF5}" dt="2026-05-05T22:25:01.858" v="3032" actId="20577"/>
          <ac:spMkLst>
            <pc:docMk/>
            <pc:sldMk cId="3205216990" sldId="339"/>
            <ac:spMk id="2" creationId="{BC5DA13D-A2D2-CC03-85B1-DE84705DEC34}"/>
          </ac:spMkLst>
        </pc:spChg>
      </pc:sldChg>
      <pc:sldChg chg="del">
        <pc:chgData name="Megan U Hazen" userId="30e05359-b9e4-47f2-a3de-c678b6693530" providerId="ADAL" clId="{F71778A2-0B0A-4390-A922-1251D981ACF5}" dt="2026-05-04T22:21:25.441" v="194" actId="47"/>
        <pc:sldMkLst>
          <pc:docMk/>
          <pc:sldMk cId="355657797" sldId="340"/>
        </pc:sldMkLst>
      </pc:sldChg>
      <pc:sldChg chg="del">
        <pc:chgData name="Megan U Hazen" userId="30e05359-b9e4-47f2-a3de-c678b6693530" providerId="ADAL" clId="{F71778A2-0B0A-4390-A922-1251D981ACF5}" dt="2026-05-04T22:21:30.746" v="195" actId="47"/>
        <pc:sldMkLst>
          <pc:docMk/>
          <pc:sldMk cId="304917478" sldId="341"/>
        </pc:sldMkLst>
      </pc:sldChg>
      <pc:sldChg chg="del">
        <pc:chgData name="Megan U Hazen" userId="30e05359-b9e4-47f2-a3de-c678b6693530" providerId="ADAL" clId="{F71778A2-0B0A-4390-A922-1251D981ACF5}" dt="2026-05-04T22:21:31.331" v="196" actId="47"/>
        <pc:sldMkLst>
          <pc:docMk/>
          <pc:sldMk cId="2293978153" sldId="344"/>
        </pc:sldMkLst>
      </pc:sldChg>
      <pc:sldChg chg="del">
        <pc:chgData name="Megan U Hazen" userId="30e05359-b9e4-47f2-a3de-c678b6693530" providerId="ADAL" clId="{F71778A2-0B0A-4390-A922-1251D981ACF5}" dt="2026-05-04T22:21:31.911" v="197" actId="47"/>
        <pc:sldMkLst>
          <pc:docMk/>
          <pc:sldMk cId="1204055335" sldId="345"/>
        </pc:sldMkLst>
      </pc:sldChg>
      <pc:sldChg chg="del">
        <pc:chgData name="Megan U Hazen" userId="30e05359-b9e4-47f2-a3de-c678b6693530" providerId="ADAL" clId="{F71778A2-0B0A-4390-A922-1251D981ACF5}" dt="2026-05-05T22:20:48.214" v="3028" actId="47"/>
        <pc:sldMkLst>
          <pc:docMk/>
          <pc:sldMk cId="1976825872" sldId="346"/>
        </pc:sldMkLst>
      </pc:sldChg>
      <pc:sldChg chg="del">
        <pc:chgData name="Megan U Hazen" userId="30e05359-b9e4-47f2-a3de-c678b6693530" providerId="ADAL" clId="{F71778A2-0B0A-4390-A922-1251D981ACF5}" dt="2026-05-04T22:21:35.193" v="198" actId="47"/>
        <pc:sldMkLst>
          <pc:docMk/>
          <pc:sldMk cId="1223223400" sldId="347"/>
        </pc:sldMkLst>
      </pc:sldChg>
      <pc:sldChg chg="modSp del mod">
        <pc:chgData name="Megan U Hazen" userId="30e05359-b9e4-47f2-a3de-c678b6693530" providerId="ADAL" clId="{F71778A2-0B0A-4390-A922-1251D981ACF5}" dt="2026-05-05T22:20:52.193" v="3029" actId="47"/>
        <pc:sldMkLst>
          <pc:docMk/>
          <pc:sldMk cId="3292296080" sldId="348"/>
        </pc:sldMkLst>
        <pc:spChg chg="mod">
          <ac:chgData name="Megan U Hazen" userId="30e05359-b9e4-47f2-a3de-c678b6693530" providerId="ADAL" clId="{F71778A2-0B0A-4390-A922-1251D981ACF5}" dt="2026-05-04T22:17:34.846" v="2" actId="27636"/>
          <ac:spMkLst>
            <pc:docMk/>
            <pc:sldMk cId="3292296080" sldId="348"/>
            <ac:spMk id="5" creationId="{1B486B55-B780-821A-BBF4-FDE422998773}"/>
          </ac:spMkLst>
        </pc:spChg>
      </pc:sldChg>
      <pc:sldChg chg="modSp del mod">
        <pc:chgData name="Megan U Hazen" userId="30e05359-b9e4-47f2-a3de-c678b6693530" providerId="ADAL" clId="{F71778A2-0B0A-4390-A922-1251D981ACF5}" dt="2026-05-04T22:21:39.465" v="199" actId="47"/>
        <pc:sldMkLst>
          <pc:docMk/>
          <pc:sldMk cId="550627911" sldId="349"/>
        </pc:sldMkLst>
        <pc:spChg chg="mod">
          <ac:chgData name="Megan U Hazen" userId="30e05359-b9e4-47f2-a3de-c678b6693530" providerId="ADAL" clId="{F71778A2-0B0A-4390-A922-1251D981ACF5}" dt="2026-05-04T22:17:34.854" v="3" actId="27636"/>
          <ac:spMkLst>
            <pc:docMk/>
            <pc:sldMk cId="550627911" sldId="349"/>
            <ac:spMk id="5" creationId="{052F9E44-4A09-940D-C63D-944CFC3A5E50}"/>
          </ac:spMkLst>
        </pc:spChg>
      </pc:sldChg>
      <pc:sldChg chg="addSp delSp modSp new mod modClrScheme chgLayout">
        <pc:chgData name="Megan U Hazen" userId="30e05359-b9e4-47f2-a3de-c678b6693530" providerId="ADAL" clId="{F71778A2-0B0A-4390-A922-1251D981ACF5}" dt="2026-05-05T23:22:00.849" v="3285" actId="962"/>
        <pc:sldMkLst>
          <pc:docMk/>
          <pc:sldMk cId="4134077813" sldId="349"/>
        </pc:sldMkLst>
        <pc:spChg chg="mod ord">
          <ac:chgData name="Megan U Hazen" userId="30e05359-b9e4-47f2-a3de-c678b6693530" providerId="ADAL" clId="{F71778A2-0B0A-4390-A922-1251D981ACF5}" dt="2026-05-04T22:50:19.480" v="868" actId="14100"/>
          <ac:spMkLst>
            <pc:docMk/>
            <pc:sldMk cId="4134077813" sldId="349"/>
            <ac:spMk id="2" creationId="{43AA38DE-3BC1-0100-CB85-311ECF74633E}"/>
          </ac:spMkLst>
        </pc:spChg>
        <pc:spChg chg="del">
          <ac:chgData name="Megan U Hazen" userId="30e05359-b9e4-47f2-a3de-c678b6693530" providerId="ADAL" clId="{F71778A2-0B0A-4390-A922-1251D981ACF5}" dt="2026-05-04T22:26:15.643" v="429" actId="1032"/>
          <ac:spMkLst>
            <pc:docMk/>
            <pc:sldMk cId="4134077813" sldId="349"/>
            <ac:spMk id="3" creationId="{726B4E2C-84BD-5437-D671-77E6508F4A84}"/>
          </ac:spMkLst>
        </pc:spChg>
        <pc:spChg chg="mod ord">
          <ac:chgData name="Megan U Hazen" userId="30e05359-b9e4-47f2-a3de-c678b6693530" providerId="ADAL" clId="{F71778A2-0B0A-4390-A922-1251D981ACF5}" dt="2026-05-04T22:50:06.127" v="865" actId="700"/>
          <ac:spMkLst>
            <pc:docMk/>
            <pc:sldMk cId="4134077813" sldId="349"/>
            <ac:spMk id="4" creationId="{594D8896-63F1-A5C1-47CB-0379D7772CCA}"/>
          </ac:spMkLst>
        </pc:spChg>
        <pc:spChg chg="mod ord">
          <ac:chgData name="Megan U Hazen" userId="30e05359-b9e4-47f2-a3de-c678b6693530" providerId="ADAL" clId="{F71778A2-0B0A-4390-A922-1251D981ACF5}" dt="2026-05-04T22:50:06.127" v="865" actId="700"/>
          <ac:spMkLst>
            <pc:docMk/>
            <pc:sldMk cId="4134077813" sldId="349"/>
            <ac:spMk id="5" creationId="{166546C3-D36F-3068-5BC3-087A14C9DF10}"/>
          </ac:spMkLst>
        </pc:spChg>
        <pc:spChg chg="add mod ord">
          <ac:chgData name="Megan U Hazen" userId="30e05359-b9e4-47f2-a3de-c678b6693530" providerId="ADAL" clId="{F71778A2-0B0A-4390-A922-1251D981ACF5}" dt="2026-05-04T22:51:22.376" v="1068" actId="20577"/>
          <ac:spMkLst>
            <pc:docMk/>
            <pc:sldMk cId="4134077813" sldId="349"/>
            <ac:spMk id="8" creationId="{21A63167-0012-B9FA-0A5C-D596355AC72B}"/>
          </ac:spMkLst>
        </pc:spChg>
        <pc:graphicFrameChg chg="add mod ord modGraphic">
          <ac:chgData name="Megan U Hazen" userId="30e05359-b9e4-47f2-a3de-c678b6693530" providerId="ADAL" clId="{F71778A2-0B0A-4390-A922-1251D981ACF5}" dt="2026-05-05T23:22:00.849" v="3285" actId="962"/>
          <ac:graphicFrameMkLst>
            <pc:docMk/>
            <pc:sldMk cId="4134077813" sldId="349"/>
            <ac:graphicFrameMk id="6" creationId="{869A4D7C-C810-677D-8345-99BE768B079F}"/>
          </ac:graphicFrameMkLst>
        </pc:graphicFrameChg>
        <pc:graphicFrameChg chg="add del modGraphic">
          <ac:chgData name="Megan U Hazen" userId="30e05359-b9e4-47f2-a3de-c678b6693530" providerId="ADAL" clId="{F71778A2-0B0A-4390-A922-1251D981ACF5}" dt="2026-05-04T22:33:53.446" v="738" actId="1032"/>
          <ac:graphicFrameMkLst>
            <pc:docMk/>
            <pc:sldMk cId="4134077813" sldId="349"/>
            <ac:graphicFrameMk id="7" creationId="{29C86129-0C03-9D70-ED99-33C0A0FE3D84}"/>
          </ac:graphicFrameMkLst>
        </pc:graphicFrameChg>
      </pc:sldChg>
      <pc:sldChg chg="del">
        <pc:chgData name="Megan U Hazen" userId="30e05359-b9e4-47f2-a3de-c678b6693530" providerId="ADAL" clId="{F71778A2-0B0A-4390-A922-1251D981ACF5}" dt="2026-05-04T22:21:43.276" v="200" actId="47"/>
        <pc:sldMkLst>
          <pc:docMk/>
          <pc:sldMk cId="1482178831" sldId="350"/>
        </pc:sldMkLst>
      </pc:sldChg>
      <pc:sldChg chg="modSp new del mod">
        <pc:chgData name="Megan U Hazen" userId="30e05359-b9e4-47f2-a3de-c678b6693530" providerId="ADAL" clId="{F71778A2-0B0A-4390-A922-1251D981ACF5}" dt="2026-05-05T05:15:53.083" v="1258" actId="47"/>
        <pc:sldMkLst>
          <pc:docMk/>
          <pc:sldMk cId="4256644748" sldId="350"/>
        </pc:sldMkLst>
        <pc:spChg chg="mod">
          <ac:chgData name="Megan U Hazen" userId="30e05359-b9e4-47f2-a3de-c678b6693530" providerId="ADAL" clId="{F71778A2-0B0A-4390-A922-1251D981ACF5}" dt="2026-05-04T22:52:08.780" v="1083" actId="5793"/>
          <ac:spMkLst>
            <pc:docMk/>
            <pc:sldMk cId="4256644748" sldId="350"/>
            <ac:spMk id="2" creationId="{CEFFF10A-4827-7B19-D2B9-4035F4597C95}"/>
          </ac:spMkLst>
        </pc:spChg>
        <pc:spChg chg="mod">
          <ac:chgData name="Megan U Hazen" userId="30e05359-b9e4-47f2-a3de-c678b6693530" providerId="ADAL" clId="{F71778A2-0B0A-4390-A922-1251D981ACF5}" dt="2026-05-04T22:52:49.176" v="1243" actId="20577"/>
          <ac:spMkLst>
            <pc:docMk/>
            <pc:sldMk cId="4256644748" sldId="350"/>
            <ac:spMk id="3" creationId="{0CCED46F-2640-7E02-3D34-051CD1F25083}"/>
          </ac:spMkLst>
        </pc:spChg>
      </pc:sldChg>
      <pc:sldChg chg="del">
        <pc:chgData name="Megan U Hazen" userId="30e05359-b9e4-47f2-a3de-c678b6693530" providerId="ADAL" clId="{F71778A2-0B0A-4390-A922-1251D981ACF5}" dt="2026-05-04T22:21:43.950" v="201" actId="47"/>
        <pc:sldMkLst>
          <pc:docMk/>
          <pc:sldMk cId="3978004710" sldId="351"/>
        </pc:sldMkLst>
      </pc:sldChg>
      <pc:sldChg chg="addSp delSp modSp add mod">
        <pc:chgData name="Megan U Hazen" userId="30e05359-b9e4-47f2-a3de-c678b6693530" providerId="ADAL" clId="{F71778A2-0B0A-4390-A922-1251D981ACF5}" dt="2026-05-05T21:58:03.646" v="2548" actId="478"/>
        <pc:sldMkLst>
          <pc:docMk/>
          <pc:sldMk cId="4114912628" sldId="351"/>
        </pc:sldMkLst>
        <pc:spChg chg="mod">
          <ac:chgData name="Megan U Hazen" userId="30e05359-b9e4-47f2-a3de-c678b6693530" providerId="ADAL" clId="{F71778A2-0B0A-4390-A922-1251D981ACF5}" dt="2026-05-05T05:15:36.823" v="1256" actId="20577"/>
          <ac:spMkLst>
            <pc:docMk/>
            <pc:sldMk cId="4114912628" sldId="351"/>
            <ac:spMk id="2" creationId="{EF3DF5F2-F112-4F20-5AD1-1DD81073B6BF}"/>
          </ac:spMkLst>
        </pc:spChg>
        <pc:spChg chg="mod">
          <ac:chgData name="Megan U Hazen" userId="30e05359-b9e4-47f2-a3de-c678b6693530" providerId="ADAL" clId="{F71778A2-0B0A-4390-A922-1251D981ACF5}" dt="2026-05-05T05:17:46.967" v="1289" actId="403"/>
          <ac:spMkLst>
            <pc:docMk/>
            <pc:sldMk cId="4114912628" sldId="351"/>
            <ac:spMk id="6" creationId="{E960EFD8-9238-0A9D-5D9A-D0544BB29EE5}"/>
          </ac:spMkLst>
        </pc:spChg>
        <pc:spChg chg="del mod">
          <ac:chgData name="Megan U Hazen" userId="30e05359-b9e4-47f2-a3de-c678b6693530" providerId="ADAL" clId="{F71778A2-0B0A-4390-A922-1251D981ACF5}" dt="2026-05-05T05:16:27.489" v="1260" actId="478"/>
          <ac:spMkLst>
            <pc:docMk/>
            <pc:sldMk cId="4114912628" sldId="351"/>
            <ac:spMk id="7" creationId="{6EB4C73A-E6CC-B702-6A04-3EBDD43FEB2A}"/>
          </ac:spMkLst>
        </pc:spChg>
        <pc:spChg chg="add del mod">
          <ac:chgData name="Megan U Hazen" userId="30e05359-b9e4-47f2-a3de-c678b6693530" providerId="ADAL" clId="{F71778A2-0B0A-4390-A922-1251D981ACF5}" dt="2026-05-05T21:58:03.646" v="2548" actId="478"/>
          <ac:spMkLst>
            <pc:docMk/>
            <pc:sldMk cId="4114912628" sldId="351"/>
            <ac:spMk id="8" creationId="{D35DD6CE-CFC0-FF51-9232-FEE2B8C599C0}"/>
          </ac:spMkLst>
        </pc:spChg>
        <pc:spChg chg="add mod">
          <ac:chgData name="Megan U Hazen" userId="30e05359-b9e4-47f2-a3de-c678b6693530" providerId="ADAL" clId="{F71778A2-0B0A-4390-A922-1251D981ACF5}" dt="2026-05-05T21:58:03.646" v="2548" actId="478"/>
          <ac:spMkLst>
            <pc:docMk/>
            <pc:sldMk cId="4114912628" sldId="351"/>
            <ac:spMk id="10" creationId="{32822905-0A1B-014E-6DC3-4EE59A329B57}"/>
          </ac:spMkLst>
        </pc:spChg>
      </pc:sldChg>
      <pc:sldChg chg="del">
        <pc:chgData name="Megan U Hazen" userId="30e05359-b9e4-47f2-a3de-c678b6693530" providerId="ADAL" clId="{F71778A2-0B0A-4390-A922-1251D981ACF5}" dt="2026-05-04T22:21:44.599" v="202" actId="47"/>
        <pc:sldMkLst>
          <pc:docMk/>
          <pc:sldMk cId="2445486724" sldId="352"/>
        </pc:sldMkLst>
      </pc:sldChg>
      <pc:sldChg chg="addSp delSp modSp new mod ord modClrScheme chgLayout">
        <pc:chgData name="Megan U Hazen" userId="30e05359-b9e4-47f2-a3de-c678b6693530" providerId="ADAL" clId="{F71778A2-0B0A-4390-A922-1251D981ACF5}" dt="2026-05-05T21:02:09.484" v="1764"/>
        <pc:sldMkLst>
          <pc:docMk/>
          <pc:sldMk cId="3511237479" sldId="352"/>
        </pc:sldMkLst>
        <pc:spChg chg="del mod ord">
          <ac:chgData name="Megan U Hazen" userId="30e05359-b9e4-47f2-a3de-c678b6693530" providerId="ADAL" clId="{F71778A2-0B0A-4390-A922-1251D981ACF5}" dt="2026-05-05T05:18:48.032" v="1291" actId="700"/>
          <ac:spMkLst>
            <pc:docMk/>
            <pc:sldMk cId="3511237479" sldId="352"/>
            <ac:spMk id="2" creationId="{3D9F4E72-D539-8FEF-3F29-A86E68AD6138}"/>
          </ac:spMkLst>
        </pc:spChg>
        <pc:spChg chg="del mod ord">
          <ac:chgData name="Megan U Hazen" userId="30e05359-b9e4-47f2-a3de-c678b6693530" providerId="ADAL" clId="{F71778A2-0B0A-4390-A922-1251D981ACF5}" dt="2026-05-05T05:18:48.032" v="1291" actId="700"/>
          <ac:spMkLst>
            <pc:docMk/>
            <pc:sldMk cId="3511237479" sldId="352"/>
            <ac:spMk id="3" creationId="{07CCC08E-49EC-5F59-3346-D37ADF22BDE2}"/>
          </ac:spMkLst>
        </pc:spChg>
        <pc:spChg chg="del">
          <ac:chgData name="Megan U Hazen" userId="30e05359-b9e4-47f2-a3de-c678b6693530" providerId="ADAL" clId="{F71778A2-0B0A-4390-A922-1251D981ACF5}" dt="2026-05-05T05:18:48.032" v="1291" actId="700"/>
          <ac:spMkLst>
            <pc:docMk/>
            <pc:sldMk cId="3511237479" sldId="352"/>
            <ac:spMk id="4" creationId="{CD3D253F-ED5E-8171-6603-3FC268957544}"/>
          </ac:spMkLst>
        </pc:spChg>
        <pc:spChg chg="mod ord">
          <ac:chgData name="Megan U Hazen" userId="30e05359-b9e4-47f2-a3de-c678b6693530" providerId="ADAL" clId="{F71778A2-0B0A-4390-A922-1251D981ACF5}" dt="2026-05-05T05:18:48.032" v="1291" actId="700"/>
          <ac:spMkLst>
            <pc:docMk/>
            <pc:sldMk cId="3511237479" sldId="352"/>
            <ac:spMk id="5" creationId="{0AA32590-921B-B17A-46DF-077F32FF53CB}"/>
          </ac:spMkLst>
        </pc:spChg>
        <pc:spChg chg="mod ord">
          <ac:chgData name="Megan U Hazen" userId="30e05359-b9e4-47f2-a3de-c678b6693530" providerId="ADAL" clId="{F71778A2-0B0A-4390-A922-1251D981ACF5}" dt="2026-05-05T05:18:48.032" v="1291" actId="700"/>
          <ac:spMkLst>
            <pc:docMk/>
            <pc:sldMk cId="3511237479" sldId="352"/>
            <ac:spMk id="6" creationId="{F18ACD31-60BF-D3A7-6237-4AFBF5B03B00}"/>
          </ac:spMkLst>
        </pc:spChg>
        <pc:spChg chg="add mod ord">
          <ac:chgData name="Megan U Hazen" userId="30e05359-b9e4-47f2-a3de-c678b6693530" providerId="ADAL" clId="{F71778A2-0B0A-4390-A922-1251D981ACF5}" dt="2026-05-05T05:19:16.567" v="1335" actId="20577"/>
          <ac:spMkLst>
            <pc:docMk/>
            <pc:sldMk cId="3511237479" sldId="352"/>
            <ac:spMk id="7" creationId="{786B4491-FE9F-0806-C193-3FDDA4FE1FC1}"/>
          </ac:spMkLst>
        </pc:spChg>
        <pc:spChg chg="add mod ord">
          <ac:chgData name="Megan U Hazen" userId="30e05359-b9e4-47f2-a3de-c678b6693530" providerId="ADAL" clId="{F71778A2-0B0A-4390-A922-1251D981ACF5}" dt="2026-05-05T05:28:17.255" v="1463" actId="207"/>
          <ac:spMkLst>
            <pc:docMk/>
            <pc:sldMk cId="3511237479" sldId="352"/>
            <ac:spMk id="8" creationId="{3AA10E38-8CC4-60A5-AA40-5A93559663C6}"/>
          </ac:spMkLst>
        </pc:spChg>
      </pc:sldChg>
      <pc:sldChg chg="addSp delSp modSp new mod modClrScheme chgLayout">
        <pc:chgData name="Megan U Hazen" userId="30e05359-b9e4-47f2-a3de-c678b6693530" providerId="ADAL" clId="{F71778A2-0B0A-4390-A922-1251D981ACF5}" dt="2026-05-05T05:36:02.694" v="1559" actId="27636"/>
        <pc:sldMkLst>
          <pc:docMk/>
          <pc:sldMk cId="1563323215" sldId="353"/>
        </pc:sldMkLst>
        <pc:spChg chg="mod ord">
          <ac:chgData name="Megan U Hazen" userId="30e05359-b9e4-47f2-a3de-c678b6693530" providerId="ADAL" clId="{F71778A2-0B0A-4390-A922-1251D981ACF5}" dt="2026-05-05T05:33:36.026" v="1537" actId="700"/>
          <ac:spMkLst>
            <pc:docMk/>
            <pc:sldMk cId="1563323215" sldId="353"/>
            <ac:spMk id="2" creationId="{404BDA19-7941-B932-033E-F95F7E6788A5}"/>
          </ac:spMkLst>
        </pc:spChg>
        <pc:spChg chg="mod ord">
          <ac:chgData name="Megan U Hazen" userId="30e05359-b9e4-47f2-a3de-c678b6693530" providerId="ADAL" clId="{F71778A2-0B0A-4390-A922-1251D981ACF5}" dt="2026-05-05T05:33:36.026" v="1537" actId="700"/>
          <ac:spMkLst>
            <pc:docMk/>
            <pc:sldMk cId="1563323215" sldId="353"/>
            <ac:spMk id="3" creationId="{4A198E52-93CA-5D92-D2E2-19C01EBA5186}"/>
          </ac:spMkLst>
        </pc:spChg>
        <pc:spChg chg="add mod ord">
          <ac:chgData name="Megan U Hazen" userId="30e05359-b9e4-47f2-a3de-c678b6693530" providerId="ADAL" clId="{F71778A2-0B0A-4390-A922-1251D981ACF5}" dt="2026-05-05T05:33:36.026" v="1537" actId="700"/>
          <ac:spMkLst>
            <pc:docMk/>
            <pc:sldMk cId="1563323215" sldId="353"/>
            <ac:spMk id="4" creationId="{70933823-EF7D-442B-DB32-D4BFF637AF7D}"/>
          </ac:spMkLst>
        </pc:spChg>
        <pc:spChg chg="add del mod ord">
          <ac:chgData name="Megan U Hazen" userId="30e05359-b9e4-47f2-a3de-c678b6693530" providerId="ADAL" clId="{F71778A2-0B0A-4390-A922-1251D981ACF5}" dt="2026-05-05T05:33:36.026" v="1537" actId="700"/>
          <ac:spMkLst>
            <pc:docMk/>
            <pc:sldMk cId="1563323215" sldId="353"/>
            <ac:spMk id="5" creationId="{D4C86C57-B5C3-E336-17D8-05D6267BF6FF}"/>
          </ac:spMkLst>
        </pc:spChg>
        <pc:spChg chg="add mod ord">
          <ac:chgData name="Megan U Hazen" userId="30e05359-b9e4-47f2-a3de-c678b6693530" providerId="ADAL" clId="{F71778A2-0B0A-4390-A922-1251D981ACF5}" dt="2026-05-05T05:36:02.694" v="1558" actId="27636"/>
          <ac:spMkLst>
            <pc:docMk/>
            <pc:sldMk cId="1563323215" sldId="353"/>
            <ac:spMk id="6" creationId="{5D25D7EA-B3CD-88FE-F88A-22D1C311EA27}"/>
          </ac:spMkLst>
        </pc:spChg>
        <pc:spChg chg="add mod ord">
          <ac:chgData name="Megan U Hazen" userId="30e05359-b9e4-47f2-a3de-c678b6693530" providerId="ADAL" clId="{F71778A2-0B0A-4390-A922-1251D981ACF5}" dt="2026-05-05T05:36:02.694" v="1559" actId="27636"/>
          <ac:spMkLst>
            <pc:docMk/>
            <pc:sldMk cId="1563323215" sldId="353"/>
            <ac:spMk id="7" creationId="{77DCE5ED-26B7-43FB-7D98-E3D332E4DC81}"/>
          </ac:spMkLst>
        </pc:spChg>
      </pc:sldChg>
      <pc:sldChg chg="del">
        <pc:chgData name="Megan U Hazen" userId="30e05359-b9e4-47f2-a3de-c678b6693530" providerId="ADAL" clId="{F71778A2-0B0A-4390-A922-1251D981ACF5}" dt="2026-05-04T22:21:45.876" v="203" actId="47"/>
        <pc:sldMkLst>
          <pc:docMk/>
          <pc:sldMk cId="3999521909" sldId="353"/>
        </pc:sldMkLst>
      </pc:sldChg>
      <pc:sldChg chg="addSp delSp modSp new mod setBg modClrScheme chgLayout">
        <pc:chgData name="Megan U Hazen" userId="30e05359-b9e4-47f2-a3de-c678b6693530" providerId="ADAL" clId="{F71778A2-0B0A-4390-A922-1251D981ACF5}" dt="2026-05-05T23:22:41.628" v="3296" actId="962"/>
        <pc:sldMkLst>
          <pc:docMk/>
          <pc:sldMk cId="4236909628" sldId="354"/>
        </pc:sldMkLst>
        <pc:spChg chg="mod ord">
          <ac:chgData name="Megan U Hazen" userId="30e05359-b9e4-47f2-a3de-c678b6693530" providerId="ADAL" clId="{F71778A2-0B0A-4390-A922-1251D981ACF5}" dt="2026-05-05T21:01:28.115" v="1760" actId="26606"/>
          <ac:spMkLst>
            <pc:docMk/>
            <pc:sldMk cId="4236909628" sldId="354"/>
            <ac:spMk id="2" creationId="{29EB8715-5318-DAF3-63AD-127D7B68C824}"/>
          </ac:spMkLst>
        </pc:spChg>
        <pc:spChg chg="del mod ord">
          <ac:chgData name="Megan U Hazen" userId="30e05359-b9e4-47f2-a3de-c678b6693530" providerId="ADAL" clId="{F71778A2-0B0A-4390-A922-1251D981ACF5}" dt="2026-05-05T20:47:25.472" v="1572" actId="700"/>
          <ac:spMkLst>
            <pc:docMk/>
            <pc:sldMk cId="4236909628" sldId="354"/>
            <ac:spMk id="3" creationId="{69245296-7610-FEDC-B0BB-FEE2FFC42B3D}"/>
          </ac:spMkLst>
        </pc:spChg>
        <pc:spChg chg="del">
          <ac:chgData name="Megan U Hazen" userId="30e05359-b9e4-47f2-a3de-c678b6693530" providerId="ADAL" clId="{F71778A2-0B0A-4390-A922-1251D981ACF5}" dt="2026-05-05T20:47:25.472" v="1572" actId="700"/>
          <ac:spMkLst>
            <pc:docMk/>
            <pc:sldMk cId="4236909628" sldId="354"/>
            <ac:spMk id="4" creationId="{C3054506-43FC-6382-179B-F08940B97538}"/>
          </ac:spMkLst>
        </pc:spChg>
        <pc:spChg chg="mod ord">
          <ac:chgData name="Megan U Hazen" userId="30e05359-b9e4-47f2-a3de-c678b6693530" providerId="ADAL" clId="{F71778A2-0B0A-4390-A922-1251D981ACF5}" dt="2026-05-05T21:01:28.115" v="1760" actId="26606"/>
          <ac:spMkLst>
            <pc:docMk/>
            <pc:sldMk cId="4236909628" sldId="354"/>
            <ac:spMk id="5" creationId="{1EA765D7-F3A5-A728-4E66-A9AD9B0C0FD0}"/>
          </ac:spMkLst>
        </pc:spChg>
        <pc:spChg chg="mod ord">
          <ac:chgData name="Megan U Hazen" userId="30e05359-b9e4-47f2-a3de-c678b6693530" providerId="ADAL" clId="{F71778A2-0B0A-4390-A922-1251D981ACF5}" dt="2026-05-05T21:01:28.115" v="1760" actId="26606"/>
          <ac:spMkLst>
            <pc:docMk/>
            <pc:sldMk cId="4236909628" sldId="354"/>
            <ac:spMk id="6" creationId="{AC23BA8F-5D8E-8091-5D75-BDBFB59A6675}"/>
          </ac:spMkLst>
        </pc:spChg>
        <pc:spChg chg="add del mod ord">
          <ac:chgData name="Megan U Hazen" userId="30e05359-b9e4-47f2-a3de-c678b6693530" providerId="ADAL" clId="{F71778A2-0B0A-4390-A922-1251D981ACF5}" dt="2026-05-05T20:58:41.446" v="1710" actId="478"/>
          <ac:spMkLst>
            <pc:docMk/>
            <pc:sldMk cId="4236909628" sldId="354"/>
            <ac:spMk id="7" creationId="{1E0A3973-6885-374F-69E4-3335C70C91C8}"/>
          </ac:spMkLst>
        </pc:spChg>
        <pc:spChg chg="add del mod ord">
          <ac:chgData name="Megan U Hazen" userId="30e05359-b9e4-47f2-a3de-c678b6693530" providerId="ADAL" clId="{F71778A2-0B0A-4390-A922-1251D981ACF5}" dt="2026-05-05T20:52:03.824" v="1654" actId="478"/>
          <ac:spMkLst>
            <pc:docMk/>
            <pc:sldMk cId="4236909628" sldId="354"/>
            <ac:spMk id="8" creationId="{DE5B40D5-B3DA-90DB-1B17-B5A7731E9DC9}"/>
          </ac:spMkLst>
        </pc:spChg>
        <pc:spChg chg="add del mod ord">
          <ac:chgData name="Megan U Hazen" userId="30e05359-b9e4-47f2-a3de-c678b6693530" providerId="ADAL" clId="{F71778A2-0B0A-4390-A922-1251D981ACF5}" dt="2026-05-05T21:01:28.115" v="1760" actId="26606"/>
          <ac:spMkLst>
            <pc:docMk/>
            <pc:sldMk cId="4236909628" sldId="354"/>
            <ac:spMk id="9" creationId="{64B03F13-C332-1668-D548-66AA1B7E3B4B}"/>
          </ac:spMkLst>
        </pc:spChg>
        <pc:spChg chg="add">
          <ac:chgData name="Megan U Hazen" userId="30e05359-b9e4-47f2-a3de-c678b6693530" providerId="ADAL" clId="{F71778A2-0B0A-4390-A922-1251D981ACF5}" dt="2026-05-05T21:01:28.115" v="1760" actId="26606"/>
          <ac:spMkLst>
            <pc:docMk/>
            <pc:sldMk cId="4236909628" sldId="354"/>
            <ac:spMk id="15" creationId="{7A0B7BD2-1D19-4F51-BFBA-970FA3AB2C56}"/>
          </ac:spMkLst>
        </pc:spChg>
        <pc:spChg chg="add">
          <ac:chgData name="Megan U Hazen" userId="30e05359-b9e4-47f2-a3de-c678b6693530" providerId="ADAL" clId="{F71778A2-0B0A-4390-A922-1251D981ACF5}" dt="2026-05-05T21:01:28.115" v="1760" actId="26606"/>
          <ac:spMkLst>
            <pc:docMk/>
            <pc:sldMk cId="4236909628" sldId="354"/>
            <ac:spMk id="17" creationId="{2CA7C587-F185-472B-96C5-4B85A341F9F3}"/>
          </ac:spMkLst>
        </pc:spChg>
        <pc:spChg chg="add">
          <ac:chgData name="Megan U Hazen" userId="30e05359-b9e4-47f2-a3de-c678b6693530" providerId="ADAL" clId="{F71778A2-0B0A-4390-A922-1251D981ACF5}" dt="2026-05-05T21:01:28.115" v="1760" actId="26606"/>
          <ac:spMkLst>
            <pc:docMk/>
            <pc:sldMk cId="4236909628" sldId="354"/>
            <ac:spMk id="19" creationId="{005E87D9-976D-460B-91D0-F973F2B443D5}"/>
          </ac:spMkLst>
        </pc:spChg>
        <pc:graphicFrameChg chg="add mod">
          <ac:chgData name="Megan U Hazen" userId="30e05359-b9e4-47f2-a3de-c678b6693530" providerId="ADAL" clId="{F71778A2-0B0A-4390-A922-1251D981ACF5}" dt="2026-05-05T23:22:41.628" v="3296" actId="962"/>
          <ac:graphicFrameMkLst>
            <pc:docMk/>
            <pc:sldMk cId="4236909628" sldId="354"/>
            <ac:graphicFrameMk id="11" creationId="{DB0F7A33-CA17-BB25-1448-FE5A10CBF1D6}"/>
          </ac:graphicFrameMkLst>
        </pc:graphicFrameChg>
      </pc:sldChg>
      <pc:sldChg chg="addSp modSp new mod">
        <pc:chgData name="Megan U Hazen" userId="30e05359-b9e4-47f2-a3de-c678b6693530" providerId="ADAL" clId="{F71778A2-0B0A-4390-A922-1251D981ACF5}" dt="2026-05-05T23:22:46.952" v="3297" actId="962"/>
        <pc:sldMkLst>
          <pc:docMk/>
          <pc:sldMk cId="1536774660" sldId="355"/>
        </pc:sldMkLst>
        <pc:spChg chg="mod">
          <ac:chgData name="Megan U Hazen" userId="30e05359-b9e4-47f2-a3de-c678b6693530" providerId="ADAL" clId="{F71778A2-0B0A-4390-A922-1251D981ACF5}" dt="2026-05-05T21:02:46.960" v="1782" actId="20577"/>
          <ac:spMkLst>
            <pc:docMk/>
            <pc:sldMk cId="1536774660" sldId="355"/>
            <ac:spMk id="2" creationId="{2035392C-F739-2FA2-2D18-E5D4F4FCE972}"/>
          </ac:spMkLst>
        </pc:spChg>
        <pc:spChg chg="mod ord">
          <ac:chgData name="Megan U Hazen" userId="30e05359-b9e4-47f2-a3de-c678b6693530" providerId="ADAL" clId="{F71778A2-0B0A-4390-A922-1251D981ACF5}" dt="2026-05-05T21:23:25.382" v="2540" actId="27636"/>
          <ac:spMkLst>
            <pc:docMk/>
            <pc:sldMk cId="1536774660" sldId="355"/>
            <ac:spMk id="3" creationId="{BC32B32F-48FB-2F10-3A2D-71147F99C993}"/>
          </ac:spMkLst>
        </pc:spChg>
        <pc:spChg chg="add mod ord">
          <ac:chgData name="Megan U Hazen" userId="30e05359-b9e4-47f2-a3de-c678b6693530" providerId="ADAL" clId="{F71778A2-0B0A-4390-A922-1251D981ACF5}" dt="2026-05-05T21:24:32.104" v="2546" actId="164"/>
          <ac:spMkLst>
            <pc:docMk/>
            <pc:sldMk cId="1536774660" sldId="355"/>
            <ac:spMk id="6" creationId="{5B830B83-1428-DD86-F874-15BEA3FBCDED}"/>
          </ac:spMkLst>
        </pc:spChg>
        <pc:grpChg chg="add mod">
          <ac:chgData name="Megan U Hazen" userId="30e05359-b9e4-47f2-a3de-c678b6693530" providerId="ADAL" clId="{F71778A2-0B0A-4390-A922-1251D981ACF5}" dt="2026-05-05T23:22:46.952" v="3297" actId="962"/>
          <ac:grpSpMkLst>
            <pc:docMk/>
            <pc:sldMk cId="1536774660" sldId="355"/>
            <ac:grpSpMk id="9" creationId="{F89013A8-254B-FE7E-1587-A5E6ABE91FAC}"/>
          </ac:grpSpMkLst>
        </pc:grpChg>
        <pc:cxnChg chg="add mod ord">
          <ac:chgData name="Megan U Hazen" userId="30e05359-b9e4-47f2-a3de-c678b6693530" providerId="ADAL" clId="{F71778A2-0B0A-4390-A922-1251D981ACF5}" dt="2026-05-05T21:24:32.104" v="2546" actId="164"/>
          <ac:cxnSpMkLst>
            <pc:docMk/>
            <pc:sldMk cId="1536774660" sldId="355"/>
            <ac:cxnSpMk id="8" creationId="{C619FC3B-A05D-7B04-610D-E5322389BFCB}"/>
          </ac:cxnSpMkLst>
        </pc:cxnChg>
      </pc:sldChg>
      <pc:sldChg chg="modSp add mod">
        <pc:chgData name="Megan U Hazen" userId="30e05359-b9e4-47f2-a3de-c678b6693530" providerId="ADAL" clId="{F71778A2-0B0A-4390-A922-1251D981ACF5}" dt="2026-05-05T21:58:29.991" v="2561" actId="207"/>
        <pc:sldMkLst>
          <pc:docMk/>
          <pc:sldMk cId="1475041090" sldId="356"/>
        </pc:sldMkLst>
        <pc:spChg chg="mod">
          <ac:chgData name="Megan U Hazen" userId="30e05359-b9e4-47f2-a3de-c678b6693530" providerId="ADAL" clId="{F71778A2-0B0A-4390-A922-1251D981ACF5}" dt="2026-05-05T21:58:10.312" v="2559" actId="20577"/>
          <ac:spMkLst>
            <pc:docMk/>
            <pc:sldMk cId="1475041090" sldId="356"/>
            <ac:spMk id="2" creationId="{40C88D92-2314-F77B-DF8A-31D6EF8FA263}"/>
          </ac:spMkLst>
        </pc:spChg>
        <pc:spChg chg="mod">
          <ac:chgData name="Megan U Hazen" userId="30e05359-b9e4-47f2-a3de-c678b6693530" providerId="ADAL" clId="{F71778A2-0B0A-4390-A922-1251D981ACF5}" dt="2026-05-05T21:58:15.950" v="2560" actId="207"/>
          <ac:spMkLst>
            <pc:docMk/>
            <pc:sldMk cId="1475041090" sldId="356"/>
            <ac:spMk id="6" creationId="{D8652783-8CC5-6DEC-789F-70E11E7539D2}"/>
          </ac:spMkLst>
        </pc:spChg>
        <pc:spChg chg="mod">
          <ac:chgData name="Megan U Hazen" userId="30e05359-b9e4-47f2-a3de-c678b6693530" providerId="ADAL" clId="{F71778A2-0B0A-4390-A922-1251D981ACF5}" dt="2026-05-05T21:58:29.991" v="2561" actId="207"/>
          <ac:spMkLst>
            <pc:docMk/>
            <pc:sldMk cId="1475041090" sldId="356"/>
            <ac:spMk id="8" creationId="{CA70C02F-996A-156F-AD24-B6DD5B4611C5}"/>
          </ac:spMkLst>
        </pc:spChg>
      </pc:sldChg>
      <pc:sldChg chg="modSp new mod modNotesTx">
        <pc:chgData name="Megan U Hazen" userId="30e05359-b9e4-47f2-a3de-c678b6693530" providerId="ADAL" clId="{F71778A2-0B0A-4390-A922-1251D981ACF5}" dt="2026-05-05T22:01:51.449" v="2619" actId="20577"/>
        <pc:sldMkLst>
          <pc:docMk/>
          <pc:sldMk cId="2856415352" sldId="357"/>
        </pc:sldMkLst>
        <pc:spChg chg="mod">
          <ac:chgData name="Megan U Hazen" userId="30e05359-b9e4-47f2-a3de-c678b6693530" providerId="ADAL" clId="{F71778A2-0B0A-4390-A922-1251D981ACF5}" dt="2026-05-05T21:59:21.760" v="2586" actId="20577"/>
          <ac:spMkLst>
            <pc:docMk/>
            <pc:sldMk cId="2856415352" sldId="357"/>
            <ac:spMk id="2" creationId="{0ECC7EC7-5523-CDA2-BE51-4B39875B014E}"/>
          </ac:spMkLst>
        </pc:spChg>
        <pc:spChg chg="mod">
          <ac:chgData name="Megan U Hazen" userId="30e05359-b9e4-47f2-a3de-c678b6693530" providerId="ADAL" clId="{F71778A2-0B0A-4390-A922-1251D981ACF5}" dt="2026-05-05T22:00:03.277" v="2591" actId="2711"/>
          <ac:spMkLst>
            <pc:docMk/>
            <pc:sldMk cId="2856415352" sldId="357"/>
            <ac:spMk id="3" creationId="{5146AC1A-EB5F-0874-0FA5-7E50D7A5C07E}"/>
          </ac:spMkLst>
        </pc:spChg>
        <pc:spChg chg="mod">
          <ac:chgData name="Megan U Hazen" userId="30e05359-b9e4-47f2-a3de-c678b6693530" providerId="ADAL" clId="{F71778A2-0B0A-4390-A922-1251D981ACF5}" dt="2026-05-05T22:01:28.713" v="2606" actId="20577"/>
          <ac:spMkLst>
            <pc:docMk/>
            <pc:sldMk cId="2856415352" sldId="357"/>
            <ac:spMk id="4" creationId="{6D260409-9043-D607-4941-33DF8FE328CA}"/>
          </ac:spMkLst>
        </pc:spChg>
      </pc:sldChg>
      <pc:sldChg chg="modSp add mod">
        <pc:chgData name="Megan U Hazen" userId="30e05359-b9e4-47f2-a3de-c678b6693530" providerId="ADAL" clId="{F71778A2-0B0A-4390-A922-1251D981ACF5}" dt="2026-05-05T22:06:41.708" v="2842" actId="20577"/>
        <pc:sldMkLst>
          <pc:docMk/>
          <pc:sldMk cId="1553857560" sldId="358"/>
        </pc:sldMkLst>
        <pc:spChg chg="mod">
          <ac:chgData name="Megan U Hazen" userId="30e05359-b9e4-47f2-a3de-c678b6693530" providerId="ADAL" clId="{F71778A2-0B0A-4390-A922-1251D981ACF5}" dt="2026-05-05T22:02:12.713" v="2626" actId="20577"/>
          <ac:spMkLst>
            <pc:docMk/>
            <pc:sldMk cId="1553857560" sldId="358"/>
            <ac:spMk id="2" creationId="{4A0A6CC9-F899-BA40-7E07-793E37200616}"/>
          </ac:spMkLst>
        </pc:spChg>
        <pc:spChg chg="mod">
          <ac:chgData name="Megan U Hazen" userId="30e05359-b9e4-47f2-a3de-c678b6693530" providerId="ADAL" clId="{F71778A2-0B0A-4390-A922-1251D981ACF5}" dt="2026-05-05T22:06:33.108" v="2836" actId="27636"/>
          <ac:spMkLst>
            <pc:docMk/>
            <pc:sldMk cId="1553857560" sldId="358"/>
            <ac:spMk id="3" creationId="{97318ACD-F012-A908-1E17-66225D335E20}"/>
          </ac:spMkLst>
        </pc:spChg>
        <pc:spChg chg="mod">
          <ac:chgData name="Megan U Hazen" userId="30e05359-b9e4-47f2-a3de-c678b6693530" providerId="ADAL" clId="{F71778A2-0B0A-4390-A922-1251D981ACF5}" dt="2026-05-05T22:06:41.708" v="2842" actId="20577"/>
          <ac:spMkLst>
            <pc:docMk/>
            <pc:sldMk cId="1553857560" sldId="358"/>
            <ac:spMk id="4" creationId="{464C46BE-F66A-A21B-9D10-A6E45FE3D80F}"/>
          </ac:spMkLst>
        </pc:spChg>
      </pc:sldChg>
      <pc:sldChg chg="new del">
        <pc:chgData name="Megan U Hazen" userId="30e05359-b9e4-47f2-a3de-c678b6693530" providerId="ADAL" clId="{F71778A2-0B0A-4390-A922-1251D981ACF5}" dt="2026-05-05T22:16:55.232" v="2844" actId="47"/>
        <pc:sldMkLst>
          <pc:docMk/>
          <pc:sldMk cId="325690991" sldId="359"/>
        </pc:sldMkLst>
      </pc:sldChg>
      <pc:sldChg chg="modSp add mod">
        <pc:chgData name="Megan U Hazen" userId="30e05359-b9e4-47f2-a3de-c678b6693530" providerId="ADAL" clId="{F71778A2-0B0A-4390-A922-1251D981ACF5}" dt="2026-05-05T22:17:43.059" v="2913" actId="20577"/>
        <pc:sldMkLst>
          <pc:docMk/>
          <pc:sldMk cId="3015986683" sldId="359"/>
        </pc:sldMkLst>
        <pc:spChg chg="mod">
          <ac:chgData name="Megan U Hazen" userId="30e05359-b9e4-47f2-a3de-c678b6693530" providerId="ADAL" clId="{F71778A2-0B0A-4390-A922-1251D981ACF5}" dt="2026-05-05T22:17:07.050" v="2857" actId="20577"/>
          <ac:spMkLst>
            <pc:docMk/>
            <pc:sldMk cId="3015986683" sldId="359"/>
            <ac:spMk id="2" creationId="{41F47E44-2E2B-6FEE-4833-2D5AA1481497}"/>
          </ac:spMkLst>
        </pc:spChg>
        <pc:spChg chg="mod">
          <ac:chgData name="Megan U Hazen" userId="30e05359-b9e4-47f2-a3de-c678b6693530" providerId="ADAL" clId="{F71778A2-0B0A-4390-A922-1251D981ACF5}" dt="2026-05-05T22:17:43.059" v="2913" actId="20577"/>
          <ac:spMkLst>
            <pc:docMk/>
            <pc:sldMk cId="3015986683" sldId="359"/>
            <ac:spMk id="3" creationId="{8F59F2D0-7819-4C6A-8079-F7DE1AE042FF}"/>
          </ac:spMkLst>
        </pc:spChg>
      </pc:sldChg>
      <pc:sldChg chg="addSp delSp modSp new mod modClrScheme chgLayout">
        <pc:chgData name="Megan U Hazen" userId="30e05359-b9e4-47f2-a3de-c678b6693530" providerId="ADAL" clId="{F71778A2-0B0A-4390-A922-1251D981ACF5}" dt="2026-05-05T22:18:51.152" v="2938" actId="20577"/>
        <pc:sldMkLst>
          <pc:docMk/>
          <pc:sldMk cId="3618882406" sldId="360"/>
        </pc:sldMkLst>
        <pc:spChg chg="mod ord">
          <ac:chgData name="Megan U Hazen" userId="30e05359-b9e4-47f2-a3de-c678b6693530" providerId="ADAL" clId="{F71778A2-0B0A-4390-A922-1251D981ACF5}" dt="2026-05-05T22:18:20.951" v="2928" actId="700"/>
          <ac:spMkLst>
            <pc:docMk/>
            <pc:sldMk cId="3618882406" sldId="360"/>
            <ac:spMk id="2" creationId="{A12AFE89-0AA4-42ED-6372-B67570A6D8AD}"/>
          </ac:spMkLst>
        </pc:spChg>
        <pc:spChg chg="del mod ord">
          <ac:chgData name="Megan U Hazen" userId="30e05359-b9e4-47f2-a3de-c678b6693530" providerId="ADAL" clId="{F71778A2-0B0A-4390-A922-1251D981ACF5}" dt="2026-05-05T22:18:20.951" v="2928" actId="700"/>
          <ac:spMkLst>
            <pc:docMk/>
            <pc:sldMk cId="3618882406" sldId="360"/>
            <ac:spMk id="3" creationId="{BCED9E6E-8A71-4076-DF54-F11C28E4F692}"/>
          </ac:spMkLst>
        </pc:spChg>
        <pc:spChg chg="del">
          <ac:chgData name="Megan U Hazen" userId="30e05359-b9e4-47f2-a3de-c678b6693530" providerId="ADAL" clId="{F71778A2-0B0A-4390-A922-1251D981ACF5}" dt="2026-05-05T22:18:20.951" v="2928" actId="700"/>
          <ac:spMkLst>
            <pc:docMk/>
            <pc:sldMk cId="3618882406" sldId="360"/>
            <ac:spMk id="4" creationId="{439F5742-3A97-8B12-8B43-EECCBECCE718}"/>
          </ac:spMkLst>
        </pc:spChg>
        <pc:spChg chg="mod ord">
          <ac:chgData name="Megan U Hazen" userId="30e05359-b9e4-47f2-a3de-c678b6693530" providerId="ADAL" clId="{F71778A2-0B0A-4390-A922-1251D981ACF5}" dt="2026-05-05T22:18:20.951" v="2928" actId="700"/>
          <ac:spMkLst>
            <pc:docMk/>
            <pc:sldMk cId="3618882406" sldId="360"/>
            <ac:spMk id="5" creationId="{EDBB4F7E-7ACE-BAB1-A5A3-1E07B8CBAEC0}"/>
          </ac:spMkLst>
        </pc:spChg>
        <pc:spChg chg="mod ord">
          <ac:chgData name="Megan U Hazen" userId="30e05359-b9e4-47f2-a3de-c678b6693530" providerId="ADAL" clId="{F71778A2-0B0A-4390-A922-1251D981ACF5}" dt="2026-05-05T22:18:20.951" v="2928" actId="700"/>
          <ac:spMkLst>
            <pc:docMk/>
            <pc:sldMk cId="3618882406" sldId="360"/>
            <ac:spMk id="6" creationId="{C46FD50C-AF1D-08B6-42CA-E79264EFCBD1}"/>
          </ac:spMkLst>
        </pc:spChg>
        <pc:spChg chg="add mod ord">
          <ac:chgData name="Megan U Hazen" userId="30e05359-b9e4-47f2-a3de-c678b6693530" providerId="ADAL" clId="{F71778A2-0B0A-4390-A922-1251D981ACF5}" dt="2026-05-05T22:18:51.152" v="2938" actId="20577"/>
          <ac:spMkLst>
            <pc:docMk/>
            <pc:sldMk cId="3618882406" sldId="360"/>
            <ac:spMk id="7" creationId="{F5231AE8-4DDF-53A4-C49B-4948B7E11FF0}"/>
          </ac:spMkLst>
        </pc:spChg>
      </pc:sldChg>
      <pc:sldChg chg="modSp new del mod">
        <pc:chgData name="Megan U Hazen" userId="30e05359-b9e4-47f2-a3de-c678b6693530" providerId="ADAL" clId="{F71778A2-0B0A-4390-A922-1251D981ACF5}" dt="2026-05-05T22:24:49.579" v="3031" actId="47"/>
        <pc:sldMkLst>
          <pc:docMk/>
          <pc:sldMk cId="2589978410" sldId="361"/>
        </pc:sldMkLst>
        <pc:spChg chg="mod">
          <ac:chgData name="Megan U Hazen" userId="30e05359-b9e4-47f2-a3de-c678b6693530" providerId="ADAL" clId="{F71778A2-0B0A-4390-A922-1251D981ACF5}" dt="2026-05-05T22:19:54.643" v="2962" actId="20577"/>
          <ac:spMkLst>
            <pc:docMk/>
            <pc:sldMk cId="2589978410" sldId="361"/>
            <ac:spMk id="2" creationId="{9D4433D6-EC90-0C76-8B12-3C778579FC4B}"/>
          </ac:spMkLst>
        </pc:spChg>
      </pc:sldChg>
      <pc:sldChg chg="addSp delSp modSp new mod modClrScheme chgLayout">
        <pc:chgData name="Megan U Hazen" userId="30e05359-b9e4-47f2-a3de-c678b6693530" providerId="ADAL" clId="{F71778A2-0B0A-4390-A922-1251D981ACF5}" dt="2026-05-05T23:04:04.354" v="3083" actId="14100"/>
        <pc:sldMkLst>
          <pc:docMk/>
          <pc:sldMk cId="1784880567" sldId="362"/>
        </pc:sldMkLst>
        <pc:spChg chg="mod ord">
          <ac:chgData name="Megan U Hazen" userId="30e05359-b9e4-47f2-a3de-c678b6693530" providerId="ADAL" clId="{F71778A2-0B0A-4390-A922-1251D981ACF5}" dt="2026-05-05T23:03:09.789" v="3069" actId="700"/>
          <ac:spMkLst>
            <pc:docMk/>
            <pc:sldMk cId="1784880567" sldId="362"/>
            <ac:spMk id="2" creationId="{4FB2F851-FA9B-7441-3110-550AC6A7C2D0}"/>
          </ac:spMkLst>
        </pc:spChg>
        <pc:spChg chg="del mod ord">
          <ac:chgData name="Megan U Hazen" userId="30e05359-b9e4-47f2-a3de-c678b6693530" providerId="ADAL" clId="{F71778A2-0B0A-4390-A922-1251D981ACF5}" dt="2026-05-05T23:03:09.789" v="3069" actId="700"/>
          <ac:spMkLst>
            <pc:docMk/>
            <pc:sldMk cId="1784880567" sldId="362"/>
            <ac:spMk id="3" creationId="{485E1503-8B04-61A5-FBCD-CC8FF49783C3}"/>
          </ac:spMkLst>
        </pc:spChg>
        <pc:spChg chg="mod ord">
          <ac:chgData name="Megan U Hazen" userId="30e05359-b9e4-47f2-a3de-c678b6693530" providerId="ADAL" clId="{F71778A2-0B0A-4390-A922-1251D981ACF5}" dt="2026-05-05T23:03:09.789" v="3069" actId="700"/>
          <ac:spMkLst>
            <pc:docMk/>
            <pc:sldMk cId="1784880567" sldId="362"/>
            <ac:spMk id="4" creationId="{630F393A-F64E-3AC4-D508-5F7A4F45008C}"/>
          </ac:spMkLst>
        </pc:spChg>
        <pc:spChg chg="mod ord">
          <ac:chgData name="Megan U Hazen" userId="30e05359-b9e4-47f2-a3de-c678b6693530" providerId="ADAL" clId="{F71778A2-0B0A-4390-A922-1251D981ACF5}" dt="2026-05-05T23:03:09.789" v="3069" actId="700"/>
          <ac:spMkLst>
            <pc:docMk/>
            <pc:sldMk cId="1784880567" sldId="362"/>
            <ac:spMk id="5" creationId="{81AB0120-7A2D-129D-0773-7C66CEBD6B6B}"/>
          </ac:spMkLst>
        </pc:spChg>
        <pc:spChg chg="add mod ord">
          <ac:chgData name="Megan U Hazen" userId="30e05359-b9e4-47f2-a3de-c678b6693530" providerId="ADAL" clId="{F71778A2-0B0A-4390-A922-1251D981ACF5}" dt="2026-05-05T23:04:04.354" v="3083" actId="14100"/>
          <ac:spMkLst>
            <pc:docMk/>
            <pc:sldMk cId="1784880567" sldId="362"/>
            <ac:spMk id="6" creationId="{87E65471-26EA-DCD9-30EA-6296EBFE741E}"/>
          </ac:spMkLst>
        </pc:spChg>
        <pc:spChg chg="add mod ord">
          <ac:chgData name="Megan U Hazen" userId="30e05359-b9e4-47f2-a3de-c678b6693530" providerId="ADAL" clId="{F71778A2-0B0A-4390-A922-1251D981ACF5}" dt="2026-05-05T23:04:00.739" v="3082" actId="14100"/>
          <ac:spMkLst>
            <pc:docMk/>
            <pc:sldMk cId="1784880567" sldId="362"/>
            <ac:spMk id="7" creationId="{784D54B9-3399-9921-1626-DB6687F5DB85}"/>
          </ac:spMkLst>
        </pc:spChg>
      </pc:sldChg>
      <pc:sldChg chg="addSp delSp modSp new mod modClrScheme chgLayout">
        <pc:chgData name="Megan U Hazen" userId="30e05359-b9e4-47f2-a3de-c678b6693530" providerId="ADAL" clId="{F71778A2-0B0A-4390-A922-1251D981ACF5}" dt="2026-05-05T23:14:09.097" v="3272" actId="20577"/>
        <pc:sldMkLst>
          <pc:docMk/>
          <pc:sldMk cId="3463357531" sldId="363"/>
        </pc:sldMkLst>
        <pc:spChg chg="mod ord">
          <ac:chgData name="Megan U Hazen" userId="30e05359-b9e4-47f2-a3de-c678b6693530" providerId="ADAL" clId="{F71778A2-0B0A-4390-A922-1251D981ACF5}" dt="2026-05-05T23:05:55.369" v="3084" actId="700"/>
          <ac:spMkLst>
            <pc:docMk/>
            <pc:sldMk cId="3463357531" sldId="363"/>
            <ac:spMk id="2" creationId="{390F625B-1F7F-5038-E3D7-F3974852E2B9}"/>
          </ac:spMkLst>
        </pc:spChg>
        <pc:spChg chg="del mod ord">
          <ac:chgData name="Megan U Hazen" userId="30e05359-b9e4-47f2-a3de-c678b6693530" providerId="ADAL" clId="{F71778A2-0B0A-4390-A922-1251D981ACF5}" dt="2026-05-05T23:05:55.369" v="3084" actId="700"/>
          <ac:spMkLst>
            <pc:docMk/>
            <pc:sldMk cId="3463357531" sldId="363"/>
            <ac:spMk id="3" creationId="{D45C9AD1-9279-85EC-E96F-A63B63BDA3CE}"/>
          </ac:spMkLst>
        </pc:spChg>
        <pc:spChg chg="mod ord">
          <ac:chgData name="Megan U Hazen" userId="30e05359-b9e4-47f2-a3de-c678b6693530" providerId="ADAL" clId="{F71778A2-0B0A-4390-A922-1251D981ACF5}" dt="2026-05-05T23:05:55.369" v="3084" actId="700"/>
          <ac:spMkLst>
            <pc:docMk/>
            <pc:sldMk cId="3463357531" sldId="363"/>
            <ac:spMk id="4" creationId="{343A38BF-A8BF-8DC1-C568-5A5B426705B9}"/>
          </ac:spMkLst>
        </pc:spChg>
        <pc:spChg chg="mod ord">
          <ac:chgData name="Megan U Hazen" userId="30e05359-b9e4-47f2-a3de-c678b6693530" providerId="ADAL" clId="{F71778A2-0B0A-4390-A922-1251D981ACF5}" dt="2026-05-05T23:05:55.369" v="3084" actId="700"/>
          <ac:spMkLst>
            <pc:docMk/>
            <pc:sldMk cId="3463357531" sldId="363"/>
            <ac:spMk id="5" creationId="{676DAE93-855C-D1CF-D075-F7EC61651D20}"/>
          </ac:spMkLst>
        </pc:spChg>
        <pc:spChg chg="add mod ord">
          <ac:chgData name="Megan U Hazen" userId="30e05359-b9e4-47f2-a3de-c678b6693530" providerId="ADAL" clId="{F71778A2-0B0A-4390-A922-1251D981ACF5}" dt="2026-05-05T23:13:46.247" v="3271" actId="403"/>
          <ac:spMkLst>
            <pc:docMk/>
            <pc:sldMk cId="3463357531" sldId="363"/>
            <ac:spMk id="6" creationId="{3F743576-9548-6A8B-5529-76793ED06608}"/>
          </ac:spMkLst>
        </pc:spChg>
        <pc:spChg chg="add mod ord">
          <ac:chgData name="Megan U Hazen" userId="30e05359-b9e4-47f2-a3de-c678b6693530" providerId="ADAL" clId="{F71778A2-0B0A-4390-A922-1251D981ACF5}" dt="2026-05-05T23:14:09.097" v="3272" actId="20577"/>
          <ac:spMkLst>
            <pc:docMk/>
            <pc:sldMk cId="3463357531" sldId="363"/>
            <ac:spMk id="7" creationId="{52EA9A41-2971-4AE5-F250-4F60AAD453CA}"/>
          </ac:spMkLst>
        </pc:spChg>
      </pc:sldChg>
      <pc:sldChg chg="delSp modSp add mod setBg delDesignElem">
        <pc:chgData name="Megan U Hazen" userId="30e05359-b9e4-47f2-a3de-c678b6693530" providerId="ADAL" clId="{F71778A2-0B0A-4390-A922-1251D981ACF5}" dt="2026-05-05T23:22:48.572" v="3298" actId="962"/>
        <pc:sldMkLst>
          <pc:docMk/>
          <pc:sldMk cId="3960387334" sldId="364"/>
        </pc:sldMkLst>
        <pc:spChg chg="mod">
          <ac:chgData name="Megan U Hazen" userId="30e05359-b9e4-47f2-a3de-c678b6693530" providerId="ADAL" clId="{F71778A2-0B0A-4390-A922-1251D981ACF5}" dt="2026-05-05T22:25:53.375" v="3042" actId="20577"/>
          <ac:spMkLst>
            <pc:docMk/>
            <pc:sldMk cId="3960387334" sldId="364"/>
            <ac:spMk id="2" creationId="{C7F45B4F-524C-A6C2-BD33-CFE15BBFB809}"/>
          </ac:spMkLst>
        </pc:spChg>
        <pc:spChg chg="del">
          <ac:chgData name="Megan U Hazen" userId="30e05359-b9e4-47f2-a3de-c678b6693530" providerId="ADAL" clId="{F71778A2-0B0A-4390-A922-1251D981ACF5}" dt="2026-05-05T22:25:19.948" v="3034"/>
          <ac:spMkLst>
            <pc:docMk/>
            <pc:sldMk cId="3960387334" sldId="364"/>
            <ac:spMk id="15" creationId="{8367AFAF-5C1A-02E1-8FDE-55DF87317338}"/>
          </ac:spMkLst>
        </pc:spChg>
        <pc:spChg chg="del">
          <ac:chgData name="Megan U Hazen" userId="30e05359-b9e4-47f2-a3de-c678b6693530" providerId="ADAL" clId="{F71778A2-0B0A-4390-A922-1251D981ACF5}" dt="2026-05-05T22:25:19.948" v="3034"/>
          <ac:spMkLst>
            <pc:docMk/>
            <pc:sldMk cId="3960387334" sldId="364"/>
            <ac:spMk id="17" creationId="{96B2310B-9EE2-C02A-ACE2-A592FE246BA1}"/>
          </ac:spMkLst>
        </pc:spChg>
        <pc:spChg chg="del">
          <ac:chgData name="Megan U Hazen" userId="30e05359-b9e4-47f2-a3de-c678b6693530" providerId="ADAL" clId="{F71778A2-0B0A-4390-A922-1251D981ACF5}" dt="2026-05-05T22:25:19.948" v="3034"/>
          <ac:spMkLst>
            <pc:docMk/>
            <pc:sldMk cId="3960387334" sldId="364"/>
            <ac:spMk id="19" creationId="{29F57525-15CF-D720-238D-A8B77B367618}"/>
          </ac:spMkLst>
        </pc:spChg>
        <pc:graphicFrameChg chg="mod modGraphic">
          <ac:chgData name="Megan U Hazen" userId="30e05359-b9e4-47f2-a3de-c678b6693530" providerId="ADAL" clId="{F71778A2-0B0A-4390-A922-1251D981ACF5}" dt="2026-05-05T23:22:48.572" v="3298" actId="962"/>
          <ac:graphicFrameMkLst>
            <pc:docMk/>
            <pc:sldMk cId="3960387334" sldId="364"/>
            <ac:graphicFrameMk id="11" creationId="{1EEF622C-EF5A-795C-B208-1D2007969A7A}"/>
          </ac:graphicFrameMkLst>
        </pc:graphicFrameChg>
      </pc:sldChg>
      <pc:sldChg chg="modSp add mod">
        <pc:chgData name="Megan U Hazen" userId="30e05359-b9e4-47f2-a3de-c678b6693530" providerId="ADAL" clId="{F71778A2-0B0A-4390-A922-1251D981ACF5}" dt="2026-05-05T23:22:29.840" v="3295" actId="20577"/>
        <pc:sldMkLst>
          <pc:docMk/>
          <pc:sldMk cId="1545027110" sldId="365"/>
        </pc:sldMkLst>
        <pc:spChg chg="mod">
          <ac:chgData name="Megan U Hazen" userId="30e05359-b9e4-47f2-a3de-c678b6693530" providerId="ADAL" clId="{F71778A2-0B0A-4390-A922-1251D981ACF5}" dt="2026-05-05T23:22:29.840" v="3295" actId="20577"/>
          <ac:spMkLst>
            <pc:docMk/>
            <pc:sldMk cId="1545027110" sldId="365"/>
            <ac:spMk id="2" creationId="{9782293D-8BF5-2413-3586-02CC0985A23F}"/>
          </ac:spMkLst>
        </pc:spChg>
      </pc:sldChg>
      <pc:sldChg chg="modSp add del mod">
        <pc:chgData name="Megan U Hazen" userId="30e05359-b9e4-47f2-a3de-c678b6693530" providerId="ADAL" clId="{F71778A2-0B0A-4390-A922-1251D981ACF5}" dt="2026-05-05T23:22:08.312" v="3286" actId="47"/>
        <pc:sldMkLst>
          <pc:docMk/>
          <pc:sldMk cId="2145005352" sldId="365"/>
        </pc:sldMkLst>
        <pc:spChg chg="mod">
          <ac:chgData name="Megan U Hazen" userId="30e05359-b9e4-47f2-a3de-c678b6693530" providerId="ADAL" clId="{F71778A2-0B0A-4390-A922-1251D981ACF5}" dt="2026-05-05T23:17:04.710" v="3283" actId="27636"/>
          <ac:spMkLst>
            <pc:docMk/>
            <pc:sldMk cId="2145005352" sldId="365"/>
            <ac:spMk id="2" creationId="{7A562607-7605-16AE-FC8C-187B7F304578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9D9652-AEB3-4FCD-ACA1-16BB42758396}" type="doc">
      <dgm:prSet loTypeId="urn:microsoft.com/office/officeart/2005/8/layout/process4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2411DEF3-9C0D-4B40-92C3-2EC4586EF27A}">
      <dgm:prSet phldrT="[Text]" phldr="0" custT="1"/>
      <dgm:spPr>
        <a:solidFill>
          <a:schemeClr val="tx2"/>
        </a:solidFill>
      </dgm:spPr>
      <dgm:t>
        <a:bodyPr/>
        <a:lstStyle/>
        <a:p>
          <a:r>
            <a:rPr lang="en-US" sz="1600" dirty="0"/>
            <a:t>Preprocessor: </a:t>
          </a:r>
          <a:r>
            <a:rPr lang="en-US" sz="16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gcc</a:t>
          </a:r>
          <a:r>
            <a:rPr lang="en-US" sz="16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–E </a:t>
          </a:r>
          <a:r>
            <a:rPr lang="en-US" sz="16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module.c</a:t>
          </a:r>
          <a:r>
            <a:rPr lang="en-US" sz="16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&gt; </a:t>
          </a:r>
          <a:r>
            <a:rPr lang="en-US" sz="16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module.pp</a:t>
          </a:r>
          <a:endParaRPr lang="en-US" sz="1600" dirty="0">
            <a:latin typeface="Cascadia Code" panose="020B0609020000020004" pitchFamily="49" charset="0"/>
            <a:ea typeface="Cascadia Code" panose="020B0609020000020004" pitchFamily="49" charset="0"/>
            <a:cs typeface="Cascadia Code" panose="020B0609020000020004" pitchFamily="49" charset="0"/>
          </a:endParaRPr>
        </a:p>
      </dgm:t>
    </dgm:pt>
    <dgm:pt modelId="{496C4B91-8F48-41D6-86DE-12E38156A5EF}" type="parTrans" cxnId="{3320082E-D875-4916-B8D4-EBE145452CD8}">
      <dgm:prSet/>
      <dgm:spPr/>
      <dgm:t>
        <a:bodyPr/>
        <a:lstStyle/>
        <a:p>
          <a:endParaRPr lang="en-US"/>
        </a:p>
      </dgm:t>
    </dgm:pt>
    <dgm:pt modelId="{E5B894F7-E195-4695-B8F4-49BFB707ADA9}" type="sibTrans" cxnId="{3320082E-D875-4916-B8D4-EBE145452CD8}">
      <dgm:prSet/>
      <dgm:spPr/>
      <dgm:t>
        <a:bodyPr/>
        <a:lstStyle/>
        <a:p>
          <a:endParaRPr lang="en-US"/>
        </a:p>
      </dgm:t>
    </dgm:pt>
    <dgm:pt modelId="{32F7D090-EC72-4F9B-B92A-F1B8F6C35B5E}">
      <dgm:prSet phldrT="[Text]" phldr="0"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600" dirty="0" err="1"/>
            <a:t>module.c</a:t>
          </a:r>
          <a:br>
            <a:rPr lang="en-US" sz="1600" dirty="0"/>
          </a:br>
          <a:r>
            <a:rPr lang="en-US" sz="1600" dirty="0"/>
            <a:t>#included header files</a:t>
          </a:r>
        </a:p>
      </dgm:t>
    </dgm:pt>
    <dgm:pt modelId="{E28AD72D-8913-47DE-9285-4DB482884794}" type="parTrans" cxnId="{1A6AFAC9-D4FD-4046-ABF5-469ABA4C86CB}">
      <dgm:prSet/>
      <dgm:spPr/>
      <dgm:t>
        <a:bodyPr/>
        <a:lstStyle/>
        <a:p>
          <a:endParaRPr lang="en-US"/>
        </a:p>
      </dgm:t>
    </dgm:pt>
    <dgm:pt modelId="{F0336441-A8F0-4B41-A46F-2BAC89937275}" type="sibTrans" cxnId="{1A6AFAC9-D4FD-4046-ABF5-469ABA4C86CB}">
      <dgm:prSet/>
      <dgm:spPr/>
      <dgm:t>
        <a:bodyPr/>
        <a:lstStyle/>
        <a:p>
          <a:endParaRPr lang="en-US"/>
        </a:p>
      </dgm:t>
    </dgm:pt>
    <dgm:pt modelId="{8CBB51D8-4555-454B-B91E-095979B844BD}">
      <dgm:prSet phldrT="[Text]" phldr="0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n-US" sz="1600" dirty="0"/>
            <a:t>Compiler: </a:t>
          </a:r>
          <a:r>
            <a:rPr lang="en-US" sz="16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gcc</a:t>
          </a:r>
          <a:r>
            <a:rPr lang="en-US" sz="16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–S </a:t>
          </a:r>
          <a:r>
            <a:rPr lang="en-US" sz="16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module.c</a:t>
          </a:r>
          <a:r>
            <a:rPr lang="en-US" sz="16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</a:t>
          </a:r>
        </a:p>
      </dgm:t>
    </dgm:pt>
    <dgm:pt modelId="{5BEB0BD5-D8A5-4D87-A00A-9698F5983463}" type="parTrans" cxnId="{38FBA2CE-AE66-4547-9909-E49D15918016}">
      <dgm:prSet/>
      <dgm:spPr/>
      <dgm:t>
        <a:bodyPr/>
        <a:lstStyle/>
        <a:p>
          <a:endParaRPr lang="en-US"/>
        </a:p>
      </dgm:t>
    </dgm:pt>
    <dgm:pt modelId="{AC2DCFAB-EFBA-4E41-A60B-2B172FBFF9A4}" type="sibTrans" cxnId="{38FBA2CE-AE66-4547-9909-E49D15918016}">
      <dgm:prSet/>
      <dgm:spPr/>
      <dgm:t>
        <a:bodyPr/>
        <a:lstStyle/>
        <a:p>
          <a:endParaRPr lang="en-US"/>
        </a:p>
      </dgm:t>
    </dgm:pt>
    <dgm:pt modelId="{42205C73-CDEB-43F2-9945-4E78AAA7B74E}">
      <dgm:prSet phldrT="[Text]" phldr="0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600" dirty="0" err="1"/>
            <a:t>module.pp</a:t>
          </a:r>
          <a:endParaRPr lang="en-US" sz="1600" dirty="0"/>
        </a:p>
      </dgm:t>
    </dgm:pt>
    <dgm:pt modelId="{78417207-00AA-4D2F-B516-E7A35952D3B5}" type="parTrans" cxnId="{11B5A568-F7E7-47BF-824F-16FAA49D49AD}">
      <dgm:prSet/>
      <dgm:spPr/>
      <dgm:t>
        <a:bodyPr/>
        <a:lstStyle/>
        <a:p>
          <a:endParaRPr lang="en-US"/>
        </a:p>
      </dgm:t>
    </dgm:pt>
    <dgm:pt modelId="{8968C6D3-B248-4281-BABC-068368B434F9}" type="sibTrans" cxnId="{11B5A568-F7E7-47BF-824F-16FAA49D49AD}">
      <dgm:prSet/>
      <dgm:spPr/>
      <dgm:t>
        <a:bodyPr/>
        <a:lstStyle/>
        <a:p>
          <a:endParaRPr lang="en-US"/>
        </a:p>
      </dgm:t>
    </dgm:pt>
    <dgm:pt modelId="{BE3525C3-B26B-4EEC-8FCC-A93D5039E54F}">
      <dgm:prSet phldrT="[Text]" phldr="0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600" dirty="0"/>
            <a:t>Produces </a:t>
          </a:r>
          <a:r>
            <a:rPr lang="en-US" sz="1600" dirty="0" err="1"/>
            <a:t>module.s</a:t>
          </a:r>
          <a:endParaRPr lang="en-US" sz="1600" dirty="0"/>
        </a:p>
      </dgm:t>
    </dgm:pt>
    <dgm:pt modelId="{EC8DAA2A-7A35-4935-99D4-B61781C49FD6}" type="parTrans" cxnId="{4FFAA483-EF6F-4AFF-B52B-B1F6DB1AEDA0}">
      <dgm:prSet/>
      <dgm:spPr/>
      <dgm:t>
        <a:bodyPr/>
        <a:lstStyle/>
        <a:p>
          <a:endParaRPr lang="en-US"/>
        </a:p>
      </dgm:t>
    </dgm:pt>
    <dgm:pt modelId="{B2FE9027-9FB1-4BED-A6B0-D6658A55D263}" type="sibTrans" cxnId="{4FFAA483-EF6F-4AFF-B52B-B1F6DB1AEDA0}">
      <dgm:prSet/>
      <dgm:spPr/>
      <dgm:t>
        <a:bodyPr/>
        <a:lstStyle/>
        <a:p>
          <a:endParaRPr lang="en-US"/>
        </a:p>
      </dgm:t>
    </dgm:pt>
    <dgm:pt modelId="{37AF3A9F-F2AF-4142-9F23-75F76320A8DA}">
      <dgm:prSet phldrT="[Text]" phldr="0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sz="1600" dirty="0"/>
            <a:t>Linker: </a:t>
          </a:r>
          <a:r>
            <a:rPr lang="en-US" sz="1600" dirty="0" err="1"/>
            <a:t>gcc</a:t>
          </a:r>
          <a:r>
            <a:rPr lang="en-US" sz="1600" dirty="0"/>
            <a:t> </a:t>
          </a:r>
          <a:r>
            <a:rPr lang="en-US" sz="1600" dirty="0" err="1"/>
            <a:t>module.o</a:t>
          </a:r>
          <a:r>
            <a:rPr lang="en-US" sz="1600" dirty="0"/>
            <a:t> </a:t>
          </a:r>
          <a:r>
            <a:rPr lang="en-US" sz="1600" dirty="0" err="1"/>
            <a:t>lib.o</a:t>
          </a:r>
          <a:endParaRPr lang="en-US" sz="1600" dirty="0"/>
        </a:p>
      </dgm:t>
    </dgm:pt>
    <dgm:pt modelId="{6CADC0AC-1D35-4DA8-9E11-CA367E76A0FB}" type="parTrans" cxnId="{5D5C879B-5EA9-4BDC-9FB8-57A5FB0D97BB}">
      <dgm:prSet/>
      <dgm:spPr/>
      <dgm:t>
        <a:bodyPr/>
        <a:lstStyle/>
        <a:p>
          <a:endParaRPr lang="en-US"/>
        </a:p>
      </dgm:t>
    </dgm:pt>
    <dgm:pt modelId="{FFD72F20-1400-4AA2-8998-E192D477328D}" type="sibTrans" cxnId="{5D5C879B-5EA9-4BDC-9FB8-57A5FB0D97BB}">
      <dgm:prSet/>
      <dgm:spPr/>
      <dgm:t>
        <a:bodyPr/>
        <a:lstStyle/>
        <a:p>
          <a:endParaRPr lang="en-US"/>
        </a:p>
      </dgm:t>
    </dgm:pt>
    <dgm:pt modelId="{E818363A-6B9A-42ED-B588-A440F385EB9D}">
      <dgm:prSet phldrT="[Text]" phldr="0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sz="1600" dirty="0"/>
            <a:t>Assembler: </a:t>
          </a:r>
          <a:r>
            <a:rPr lang="en-US" sz="16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gcc</a:t>
          </a:r>
          <a:r>
            <a:rPr lang="en-US" sz="16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–c </a:t>
          </a:r>
          <a:r>
            <a:rPr lang="en-US" sz="16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module.c</a:t>
          </a:r>
          <a:endParaRPr lang="en-US" sz="1600" dirty="0">
            <a:latin typeface="Cascadia Code" panose="020B0609020000020004" pitchFamily="49" charset="0"/>
            <a:ea typeface="Cascadia Code" panose="020B0609020000020004" pitchFamily="49" charset="0"/>
            <a:cs typeface="Cascadia Code" panose="020B0609020000020004" pitchFamily="49" charset="0"/>
          </a:endParaRPr>
        </a:p>
      </dgm:t>
    </dgm:pt>
    <dgm:pt modelId="{88CA53B6-E083-4680-8EB9-934BA14854F2}" type="parTrans" cxnId="{598FB8C3-283D-437D-A851-F499D14F22AC}">
      <dgm:prSet/>
      <dgm:spPr/>
      <dgm:t>
        <a:bodyPr/>
        <a:lstStyle/>
        <a:p>
          <a:endParaRPr lang="en-US"/>
        </a:p>
      </dgm:t>
    </dgm:pt>
    <dgm:pt modelId="{0B293472-849B-4236-A40C-F0862E40CFED}" type="sibTrans" cxnId="{598FB8C3-283D-437D-A851-F499D14F22AC}">
      <dgm:prSet/>
      <dgm:spPr/>
      <dgm:t>
        <a:bodyPr/>
        <a:lstStyle/>
        <a:p>
          <a:endParaRPr lang="en-US"/>
        </a:p>
      </dgm:t>
    </dgm:pt>
    <dgm:pt modelId="{CAB1FD5D-304E-463B-8A59-69CC8E8224FF}">
      <dgm:prSet phldrT="[Text]" phldr="0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600" dirty="0" err="1"/>
            <a:t>module.s</a:t>
          </a:r>
          <a:endParaRPr lang="en-US" sz="1600" dirty="0"/>
        </a:p>
      </dgm:t>
    </dgm:pt>
    <dgm:pt modelId="{BC52635C-6B2A-4719-ACBC-085A9AC3CBAE}" type="parTrans" cxnId="{BB82144B-A829-4EBF-92DC-14EC89CC62D0}">
      <dgm:prSet/>
      <dgm:spPr/>
      <dgm:t>
        <a:bodyPr/>
        <a:lstStyle/>
        <a:p>
          <a:endParaRPr lang="en-US"/>
        </a:p>
      </dgm:t>
    </dgm:pt>
    <dgm:pt modelId="{E26BDA7E-2846-482C-AA67-697092764CFE}" type="sibTrans" cxnId="{BB82144B-A829-4EBF-92DC-14EC89CC62D0}">
      <dgm:prSet/>
      <dgm:spPr/>
      <dgm:t>
        <a:bodyPr/>
        <a:lstStyle/>
        <a:p>
          <a:endParaRPr lang="en-US"/>
        </a:p>
      </dgm:t>
    </dgm:pt>
    <dgm:pt modelId="{1DE730FB-14DC-469D-84F6-C4C90991F0F6}">
      <dgm:prSet phldrT="[Text]" phldr="0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600" dirty="0"/>
            <a:t>Object code for libraries</a:t>
          </a:r>
        </a:p>
      </dgm:t>
    </dgm:pt>
    <dgm:pt modelId="{8CA077A3-997F-448F-8D1A-FD136AE79A1D}" type="parTrans" cxnId="{234D0191-0FB9-41C7-8F94-54E490297D43}">
      <dgm:prSet/>
      <dgm:spPr/>
      <dgm:t>
        <a:bodyPr/>
        <a:lstStyle/>
        <a:p>
          <a:endParaRPr lang="en-US"/>
        </a:p>
      </dgm:t>
    </dgm:pt>
    <dgm:pt modelId="{D8BFD68C-7B16-4AD7-843C-B9431D32328E}" type="sibTrans" cxnId="{234D0191-0FB9-41C7-8F94-54E490297D43}">
      <dgm:prSet/>
      <dgm:spPr/>
      <dgm:t>
        <a:bodyPr/>
        <a:lstStyle/>
        <a:p>
          <a:endParaRPr lang="en-US"/>
        </a:p>
      </dgm:t>
    </dgm:pt>
    <dgm:pt modelId="{8A1DAC2B-CCB2-472D-BB95-42EB27799459}">
      <dgm:prSet phldrT="[Text]" phldr="0" custT="1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600" dirty="0"/>
            <a:t>Produces </a:t>
          </a:r>
          <a:r>
            <a:rPr lang="en-US" sz="1600" dirty="0" err="1"/>
            <a:t>module.o</a:t>
          </a:r>
          <a:endParaRPr lang="en-US" sz="1600" dirty="0"/>
        </a:p>
      </dgm:t>
    </dgm:pt>
    <dgm:pt modelId="{23749840-40A6-4523-A82E-8C320C897EE4}" type="parTrans" cxnId="{B4143192-88B9-45DB-A088-813956644093}">
      <dgm:prSet/>
      <dgm:spPr/>
      <dgm:t>
        <a:bodyPr/>
        <a:lstStyle/>
        <a:p>
          <a:endParaRPr lang="en-US"/>
        </a:p>
      </dgm:t>
    </dgm:pt>
    <dgm:pt modelId="{9FB8FE2B-993E-4ACF-AF53-39EA76C4941E}" type="sibTrans" cxnId="{B4143192-88B9-45DB-A088-813956644093}">
      <dgm:prSet/>
      <dgm:spPr/>
      <dgm:t>
        <a:bodyPr/>
        <a:lstStyle/>
        <a:p>
          <a:endParaRPr lang="en-US"/>
        </a:p>
      </dgm:t>
    </dgm:pt>
    <dgm:pt modelId="{5E4DB05B-8B07-4047-B721-C5D1ACCA2A7C}">
      <dgm:prSet phldrT="[Text]" phldr="0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600" dirty="0"/>
            <a:t>Produces module</a:t>
          </a:r>
        </a:p>
      </dgm:t>
    </dgm:pt>
    <dgm:pt modelId="{F491E7F4-1194-4D94-B7FA-71AA5241467D}" type="parTrans" cxnId="{CC5DCCB7-4EEF-4A7B-823E-BAF8B061E1D6}">
      <dgm:prSet/>
      <dgm:spPr/>
      <dgm:t>
        <a:bodyPr/>
        <a:lstStyle/>
        <a:p>
          <a:endParaRPr lang="en-US"/>
        </a:p>
      </dgm:t>
    </dgm:pt>
    <dgm:pt modelId="{201484EB-C7FB-4319-A721-D3CE6790F0A4}" type="sibTrans" cxnId="{CC5DCCB7-4EEF-4A7B-823E-BAF8B061E1D6}">
      <dgm:prSet/>
      <dgm:spPr/>
      <dgm:t>
        <a:bodyPr/>
        <a:lstStyle/>
        <a:p>
          <a:endParaRPr lang="en-US"/>
        </a:p>
      </dgm:t>
    </dgm:pt>
    <dgm:pt modelId="{3D80AF3A-5E6E-4B53-8D96-96A3EAF16744}">
      <dgm:prSet phldrT="[Text]" phldr="0"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600" dirty="0"/>
            <a:t>Produces </a:t>
          </a:r>
          <a:r>
            <a:rPr lang="en-US" sz="1600" dirty="0" err="1"/>
            <a:t>module.pp</a:t>
          </a:r>
          <a:endParaRPr lang="en-US" sz="1600" dirty="0"/>
        </a:p>
      </dgm:t>
    </dgm:pt>
    <dgm:pt modelId="{4680786B-C434-467E-96D3-C1A9E6FF7218}" type="parTrans" cxnId="{6CEF901B-2828-4151-91F2-6F5BECB9D420}">
      <dgm:prSet/>
      <dgm:spPr/>
      <dgm:t>
        <a:bodyPr/>
        <a:lstStyle/>
        <a:p>
          <a:endParaRPr lang="en-US"/>
        </a:p>
      </dgm:t>
    </dgm:pt>
    <dgm:pt modelId="{C396BDE9-CB93-4CC4-A5F8-34866E0DCE01}" type="sibTrans" cxnId="{6CEF901B-2828-4151-91F2-6F5BECB9D420}">
      <dgm:prSet/>
      <dgm:spPr/>
      <dgm:t>
        <a:bodyPr/>
        <a:lstStyle/>
        <a:p>
          <a:endParaRPr lang="en-US"/>
        </a:p>
      </dgm:t>
    </dgm:pt>
    <dgm:pt modelId="{C147EFEA-FB04-477C-85E4-351BEB7EE87C}" type="pres">
      <dgm:prSet presAssocID="{CC9D9652-AEB3-4FCD-ACA1-16BB42758396}" presName="Name0" presStyleCnt="0">
        <dgm:presLayoutVars>
          <dgm:dir/>
          <dgm:animLvl val="lvl"/>
          <dgm:resizeHandles val="exact"/>
        </dgm:presLayoutVars>
      </dgm:prSet>
      <dgm:spPr/>
    </dgm:pt>
    <dgm:pt modelId="{3EE142E5-7F50-4B25-ADFE-8E9137CECBDD}" type="pres">
      <dgm:prSet presAssocID="{37AF3A9F-F2AF-4142-9F23-75F76320A8DA}" presName="boxAndChildren" presStyleCnt="0"/>
      <dgm:spPr/>
    </dgm:pt>
    <dgm:pt modelId="{6F2B4061-871A-4452-9A11-682932EC913F}" type="pres">
      <dgm:prSet presAssocID="{37AF3A9F-F2AF-4142-9F23-75F76320A8DA}" presName="parentTextBox" presStyleLbl="node1" presStyleIdx="0" presStyleCnt="4"/>
      <dgm:spPr/>
    </dgm:pt>
    <dgm:pt modelId="{5297DAFF-F51A-4601-B341-A2BCB7072CB4}" type="pres">
      <dgm:prSet presAssocID="{37AF3A9F-F2AF-4142-9F23-75F76320A8DA}" presName="entireBox" presStyleLbl="node1" presStyleIdx="0" presStyleCnt="4"/>
      <dgm:spPr/>
    </dgm:pt>
    <dgm:pt modelId="{A589914A-90B2-4717-9295-77F72ABC78F6}" type="pres">
      <dgm:prSet presAssocID="{37AF3A9F-F2AF-4142-9F23-75F76320A8DA}" presName="descendantBox" presStyleCnt="0"/>
      <dgm:spPr/>
    </dgm:pt>
    <dgm:pt modelId="{1A8CD97E-18DF-4C5B-8205-890822D49908}" type="pres">
      <dgm:prSet presAssocID="{1DE730FB-14DC-469D-84F6-C4C90991F0F6}" presName="childTextBox" presStyleLbl="fgAccFollowNode1" presStyleIdx="0" presStyleCnt="8">
        <dgm:presLayoutVars>
          <dgm:bulletEnabled val="1"/>
        </dgm:presLayoutVars>
      </dgm:prSet>
      <dgm:spPr/>
    </dgm:pt>
    <dgm:pt modelId="{07875145-B4D4-426C-BE3E-447FF9FF0F8E}" type="pres">
      <dgm:prSet presAssocID="{5E4DB05B-8B07-4047-B721-C5D1ACCA2A7C}" presName="childTextBox" presStyleLbl="fgAccFollowNode1" presStyleIdx="1" presStyleCnt="8">
        <dgm:presLayoutVars>
          <dgm:bulletEnabled val="1"/>
        </dgm:presLayoutVars>
      </dgm:prSet>
      <dgm:spPr/>
    </dgm:pt>
    <dgm:pt modelId="{E098BE52-D861-4E3C-B7B9-544E393F5B1B}" type="pres">
      <dgm:prSet presAssocID="{0B293472-849B-4236-A40C-F0862E40CFED}" presName="sp" presStyleCnt="0"/>
      <dgm:spPr/>
    </dgm:pt>
    <dgm:pt modelId="{DEF3330B-F386-4174-A293-1649AA00B07A}" type="pres">
      <dgm:prSet presAssocID="{E818363A-6B9A-42ED-B588-A440F385EB9D}" presName="arrowAndChildren" presStyleCnt="0"/>
      <dgm:spPr/>
    </dgm:pt>
    <dgm:pt modelId="{C3157390-C647-47A2-BDB4-A17B44C96579}" type="pres">
      <dgm:prSet presAssocID="{E818363A-6B9A-42ED-B588-A440F385EB9D}" presName="parentTextArrow" presStyleLbl="node1" presStyleIdx="0" presStyleCnt="4"/>
      <dgm:spPr/>
    </dgm:pt>
    <dgm:pt modelId="{3CD1986E-A26E-4F4E-8972-5C22E492BCB6}" type="pres">
      <dgm:prSet presAssocID="{E818363A-6B9A-42ED-B588-A440F385EB9D}" presName="arrow" presStyleLbl="node1" presStyleIdx="1" presStyleCnt="4"/>
      <dgm:spPr/>
    </dgm:pt>
    <dgm:pt modelId="{5C8B9C05-F9B2-4897-8516-C9BB9C8C2675}" type="pres">
      <dgm:prSet presAssocID="{E818363A-6B9A-42ED-B588-A440F385EB9D}" presName="descendantArrow" presStyleCnt="0"/>
      <dgm:spPr/>
    </dgm:pt>
    <dgm:pt modelId="{DD8D0078-AF05-4928-8B29-7D8D1A6DF044}" type="pres">
      <dgm:prSet presAssocID="{CAB1FD5D-304E-463B-8A59-69CC8E8224FF}" presName="childTextArrow" presStyleLbl="fgAccFollowNode1" presStyleIdx="2" presStyleCnt="8">
        <dgm:presLayoutVars>
          <dgm:bulletEnabled val="1"/>
        </dgm:presLayoutVars>
      </dgm:prSet>
      <dgm:spPr/>
    </dgm:pt>
    <dgm:pt modelId="{38CC34B4-6E92-434F-B7AC-D9BBD661B2F2}" type="pres">
      <dgm:prSet presAssocID="{8A1DAC2B-CCB2-472D-BB95-42EB27799459}" presName="childTextArrow" presStyleLbl="fgAccFollowNode1" presStyleIdx="3" presStyleCnt="8">
        <dgm:presLayoutVars>
          <dgm:bulletEnabled val="1"/>
        </dgm:presLayoutVars>
      </dgm:prSet>
      <dgm:spPr/>
    </dgm:pt>
    <dgm:pt modelId="{A07C3289-603B-4445-AA64-95C3DF31F667}" type="pres">
      <dgm:prSet presAssocID="{AC2DCFAB-EFBA-4E41-A60B-2B172FBFF9A4}" presName="sp" presStyleCnt="0"/>
      <dgm:spPr/>
    </dgm:pt>
    <dgm:pt modelId="{00344258-BB2E-4073-A840-698A290966CE}" type="pres">
      <dgm:prSet presAssocID="{8CBB51D8-4555-454B-B91E-095979B844BD}" presName="arrowAndChildren" presStyleCnt="0"/>
      <dgm:spPr/>
    </dgm:pt>
    <dgm:pt modelId="{FF4FBA50-015A-4BBE-B1B2-11F60F79346C}" type="pres">
      <dgm:prSet presAssocID="{8CBB51D8-4555-454B-B91E-095979B844BD}" presName="parentTextArrow" presStyleLbl="node1" presStyleIdx="1" presStyleCnt="4"/>
      <dgm:spPr/>
    </dgm:pt>
    <dgm:pt modelId="{9A6EDBA9-A7A6-4851-AA69-0B5F4E21B2CD}" type="pres">
      <dgm:prSet presAssocID="{8CBB51D8-4555-454B-B91E-095979B844BD}" presName="arrow" presStyleLbl="node1" presStyleIdx="2" presStyleCnt="4"/>
      <dgm:spPr/>
    </dgm:pt>
    <dgm:pt modelId="{B9E6687A-B8B0-43B9-B636-007EE1161F71}" type="pres">
      <dgm:prSet presAssocID="{8CBB51D8-4555-454B-B91E-095979B844BD}" presName="descendantArrow" presStyleCnt="0"/>
      <dgm:spPr/>
    </dgm:pt>
    <dgm:pt modelId="{15B19BE3-E0E5-4864-83AB-8BD517758CDB}" type="pres">
      <dgm:prSet presAssocID="{42205C73-CDEB-43F2-9945-4E78AAA7B74E}" presName="childTextArrow" presStyleLbl="fgAccFollowNode1" presStyleIdx="4" presStyleCnt="8">
        <dgm:presLayoutVars>
          <dgm:bulletEnabled val="1"/>
        </dgm:presLayoutVars>
      </dgm:prSet>
      <dgm:spPr/>
    </dgm:pt>
    <dgm:pt modelId="{0662D21B-5141-4018-8F54-83BCCBBB9B45}" type="pres">
      <dgm:prSet presAssocID="{BE3525C3-B26B-4EEC-8FCC-A93D5039E54F}" presName="childTextArrow" presStyleLbl="fgAccFollowNode1" presStyleIdx="5" presStyleCnt="8">
        <dgm:presLayoutVars>
          <dgm:bulletEnabled val="1"/>
        </dgm:presLayoutVars>
      </dgm:prSet>
      <dgm:spPr/>
    </dgm:pt>
    <dgm:pt modelId="{74140AF6-6B4F-447F-B13A-3CB5BE1EB42F}" type="pres">
      <dgm:prSet presAssocID="{E5B894F7-E195-4695-B8F4-49BFB707ADA9}" presName="sp" presStyleCnt="0"/>
      <dgm:spPr/>
    </dgm:pt>
    <dgm:pt modelId="{AAA08872-0E64-48A3-B02E-6047368D2CB0}" type="pres">
      <dgm:prSet presAssocID="{2411DEF3-9C0D-4B40-92C3-2EC4586EF27A}" presName="arrowAndChildren" presStyleCnt="0"/>
      <dgm:spPr/>
    </dgm:pt>
    <dgm:pt modelId="{6ACA5FEB-C7FF-48E5-A1C6-B9AACE21CA0A}" type="pres">
      <dgm:prSet presAssocID="{2411DEF3-9C0D-4B40-92C3-2EC4586EF27A}" presName="parentTextArrow" presStyleLbl="node1" presStyleIdx="2" presStyleCnt="4"/>
      <dgm:spPr/>
    </dgm:pt>
    <dgm:pt modelId="{3C1100C3-DC0E-41C0-89B3-E15EDE082CA9}" type="pres">
      <dgm:prSet presAssocID="{2411DEF3-9C0D-4B40-92C3-2EC4586EF27A}" presName="arrow" presStyleLbl="node1" presStyleIdx="3" presStyleCnt="4"/>
      <dgm:spPr/>
    </dgm:pt>
    <dgm:pt modelId="{885914B9-9674-4CD8-B8F3-31FFA2979AD7}" type="pres">
      <dgm:prSet presAssocID="{2411DEF3-9C0D-4B40-92C3-2EC4586EF27A}" presName="descendantArrow" presStyleCnt="0"/>
      <dgm:spPr/>
    </dgm:pt>
    <dgm:pt modelId="{CB27042E-DE5B-4DED-AF47-3AF71EE5C67D}" type="pres">
      <dgm:prSet presAssocID="{32F7D090-EC72-4F9B-B92A-F1B8F6C35B5E}" presName="childTextArrow" presStyleLbl="fgAccFollowNode1" presStyleIdx="6" presStyleCnt="8">
        <dgm:presLayoutVars>
          <dgm:bulletEnabled val="1"/>
        </dgm:presLayoutVars>
      </dgm:prSet>
      <dgm:spPr/>
    </dgm:pt>
    <dgm:pt modelId="{C332766C-146A-4017-978A-07B7FD2851FF}" type="pres">
      <dgm:prSet presAssocID="{3D80AF3A-5E6E-4B53-8D96-96A3EAF16744}" presName="childTextArrow" presStyleLbl="fgAccFollowNode1" presStyleIdx="7" presStyleCnt="8">
        <dgm:presLayoutVars>
          <dgm:bulletEnabled val="1"/>
        </dgm:presLayoutVars>
      </dgm:prSet>
      <dgm:spPr/>
    </dgm:pt>
  </dgm:ptLst>
  <dgm:cxnLst>
    <dgm:cxn modelId="{36FA4904-F618-40FE-ABF7-DA2C90A8DC87}" type="presOf" srcId="{2411DEF3-9C0D-4B40-92C3-2EC4586EF27A}" destId="{6ACA5FEB-C7FF-48E5-A1C6-B9AACE21CA0A}" srcOrd="0" destOrd="0" presId="urn:microsoft.com/office/officeart/2005/8/layout/process4"/>
    <dgm:cxn modelId="{74678D06-19B6-4562-94FA-1436B9998CC1}" type="presOf" srcId="{CC9D9652-AEB3-4FCD-ACA1-16BB42758396}" destId="{C147EFEA-FB04-477C-85E4-351BEB7EE87C}" srcOrd="0" destOrd="0" presId="urn:microsoft.com/office/officeart/2005/8/layout/process4"/>
    <dgm:cxn modelId="{988CF710-BB80-48F2-8790-2360BBF43491}" type="presOf" srcId="{1DE730FB-14DC-469D-84F6-C4C90991F0F6}" destId="{1A8CD97E-18DF-4C5B-8205-890822D49908}" srcOrd="0" destOrd="0" presId="urn:microsoft.com/office/officeart/2005/8/layout/process4"/>
    <dgm:cxn modelId="{6CEF901B-2828-4151-91F2-6F5BECB9D420}" srcId="{2411DEF3-9C0D-4B40-92C3-2EC4586EF27A}" destId="{3D80AF3A-5E6E-4B53-8D96-96A3EAF16744}" srcOrd="1" destOrd="0" parTransId="{4680786B-C434-467E-96D3-C1A9E6FF7218}" sibTransId="{C396BDE9-CB93-4CC4-A5F8-34866E0DCE01}"/>
    <dgm:cxn modelId="{02FAF927-9651-4C18-93BE-FFC13299158C}" type="presOf" srcId="{CAB1FD5D-304E-463B-8A59-69CC8E8224FF}" destId="{DD8D0078-AF05-4928-8B29-7D8D1A6DF044}" srcOrd="0" destOrd="0" presId="urn:microsoft.com/office/officeart/2005/8/layout/process4"/>
    <dgm:cxn modelId="{8DBE312C-B847-47C6-B185-4E5B2CC9158C}" type="presOf" srcId="{E818363A-6B9A-42ED-B588-A440F385EB9D}" destId="{C3157390-C647-47A2-BDB4-A17B44C96579}" srcOrd="0" destOrd="0" presId="urn:microsoft.com/office/officeart/2005/8/layout/process4"/>
    <dgm:cxn modelId="{A5F84D2C-B586-438D-ABE1-900C0EE7B692}" type="presOf" srcId="{E818363A-6B9A-42ED-B588-A440F385EB9D}" destId="{3CD1986E-A26E-4F4E-8972-5C22E492BCB6}" srcOrd="1" destOrd="0" presId="urn:microsoft.com/office/officeart/2005/8/layout/process4"/>
    <dgm:cxn modelId="{3320082E-D875-4916-B8D4-EBE145452CD8}" srcId="{CC9D9652-AEB3-4FCD-ACA1-16BB42758396}" destId="{2411DEF3-9C0D-4B40-92C3-2EC4586EF27A}" srcOrd="0" destOrd="0" parTransId="{496C4B91-8F48-41D6-86DE-12E38156A5EF}" sibTransId="{E5B894F7-E195-4695-B8F4-49BFB707ADA9}"/>
    <dgm:cxn modelId="{9E2BE33D-3A19-4227-9A3A-2FF935F8161B}" type="presOf" srcId="{8A1DAC2B-CCB2-472D-BB95-42EB27799459}" destId="{38CC34B4-6E92-434F-B7AC-D9BBD661B2F2}" srcOrd="0" destOrd="0" presId="urn:microsoft.com/office/officeart/2005/8/layout/process4"/>
    <dgm:cxn modelId="{11B5A568-F7E7-47BF-824F-16FAA49D49AD}" srcId="{8CBB51D8-4555-454B-B91E-095979B844BD}" destId="{42205C73-CDEB-43F2-9945-4E78AAA7B74E}" srcOrd="0" destOrd="0" parTransId="{78417207-00AA-4D2F-B516-E7A35952D3B5}" sibTransId="{8968C6D3-B248-4281-BABC-068368B434F9}"/>
    <dgm:cxn modelId="{BB82144B-A829-4EBF-92DC-14EC89CC62D0}" srcId="{E818363A-6B9A-42ED-B588-A440F385EB9D}" destId="{CAB1FD5D-304E-463B-8A59-69CC8E8224FF}" srcOrd="0" destOrd="0" parTransId="{BC52635C-6B2A-4719-ACBC-085A9AC3CBAE}" sibTransId="{E26BDA7E-2846-482C-AA67-697092764CFE}"/>
    <dgm:cxn modelId="{60B53754-13EB-4D5B-A118-7464FDC06146}" type="presOf" srcId="{BE3525C3-B26B-4EEC-8FCC-A93D5039E54F}" destId="{0662D21B-5141-4018-8F54-83BCCBBB9B45}" srcOrd="0" destOrd="0" presId="urn:microsoft.com/office/officeart/2005/8/layout/process4"/>
    <dgm:cxn modelId="{4FFAA483-EF6F-4AFF-B52B-B1F6DB1AEDA0}" srcId="{8CBB51D8-4555-454B-B91E-095979B844BD}" destId="{BE3525C3-B26B-4EEC-8FCC-A93D5039E54F}" srcOrd="1" destOrd="0" parTransId="{EC8DAA2A-7A35-4935-99D4-B61781C49FD6}" sibTransId="{B2FE9027-9FB1-4BED-A6B0-D6658A55D263}"/>
    <dgm:cxn modelId="{2B6EE289-CE06-4CEB-A6AC-1DD4EAD6377F}" type="presOf" srcId="{8CBB51D8-4555-454B-B91E-095979B844BD}" destId="{FF4FBA50-015A-4BBE-B1B2-11F60F79346C}" srcOrd="0" destOrd="0" presId="urn:microsoft.com/office/officeart/2005/8/layout/process4"/>
    <dgm:cxn modelId="{234D0191-0FB9-41C7-8F94-54E490297D43}" srcId="{37AF3A9F-F2AF-4142-9F23-75F76320A8DA}" destId="{1DE730FB-14DC-469D-84F6-C4C90991F0F6}" srcOrd="0" destOrd="0" parTransId="{8CA077A3-997F-448F-8D1A-FD136AE79A1D}" sibTransId="{D8BFD68C-7B16-4AD7-843C-B9431D32328E}"/>
    <dgm:cxn modelId="{B4143192-88B9-45DB-A088-813956644093}" srcId="{E818363A-6B9A-42ED-B588-A440F385EB9D}" destId="{8A1DAC2B-CCB2-472D-BB95-42EB27799459}" srcOrd="1" destOrd="0" parTransId="{23749840-40A6-4523-A82E-8C320C897EE4}" sibTransId="{9FB8FE2B-993E-4ACF-AF53-39EA76C4941E}"/>
    <dgm:cxn modelId="{5D5C879B-5EA9-4BDC-9FB8-57A5FB0D97BB}" srcId="{CC9D9652-AEB3-4FCD-ACA1-16BB42758396}" destId="{37AF3A9F-F2AF-4142-9F23-75F76320A8DA}" srcOrd="3" destOrd="0" parTransId="{6CADC0AC-1D35-4DA8-9E11-CA367E76A0FB}" sibTransId="{FFD72F20-1400-4AA2-8998-E192D477328D}"/>
    <dgm:cxn modelId="{CC5DCCB7-4EEF-4A7B-823E-BAF8B061E1D6}" srcId="{37AF3A9F-F2AF-4142-9F23-75F76320A8DA}" destId="{5E4DB05B-8B07-4047-B721-C5D1ACCA2A7C}" srcOrd="1" destOrd="0" parTransId="{F491E7F4-1194-4D94-B7FA-71AA5241467D}" sibTransId="{201484EB-C7FB-4319-A721-D3CE6790F0A4}"/>
    <dgm:cxn modelId="{EF9B89BC-B7C6-4F39-8A48-6770D8C96CEC}" type="presOf" srcId="{37AF3A9F-F2AF-4142-9F23-75F76320A8DA}" destId="{5297DAFF-F51A-4601-B341-A2BCB7072CB4}" srcOrd="1" destOrd="0" presId="urn:microsoft.com/office/officeart/2005/8/layout/process4"/>
    <dgm:cxn modelId="{598FB8C3-283D-437D-A851-F499D14F22AC}" srcId="{CC9D9652-AEB3-4FCD-ACA1-16BB42758396}" destId="{E818363A-6B9A-42ED-B588-A440F385EB9D}" srcOrd="2" destOrd="0" parTransId="{88CA53B6-E083-4680-8EB9-934BA14854F2}" sibTransId="{0B293472-849B-4236-A40C-F0862E40CFED}"/>
    <dgm:cxn modelId="{7C003FC5-89C2-4EBB-B547-8E1B5BC047DD}" type="presOf" srcId="{2411DEF3-9C0D-4B40-92C3-2EC4586EF27A}" destId="{3C1100C3-DC0E-41C0-89B3-E15EDE082CA9}" srcOrd="1" destOrd="0" presId="urn:microsoft.com/office/officeart/2005/8/layout/process4"/>
    <dgm:cxn modelId="{E903FDC7-8F87-4B26-AF30-1685DD436900}" type="presOf" srcId="{37AF3A9F-F2AF-4142-9F23-75F76320A8DA}" destId="{6F2B4061-871A-4452-9A11-682932EC913F}" srcOrd="0" destOrd="0" presId="urn:microsoft.com/office/officeart/2005/8/layout/process4"/>
    <dgm:cxn modelId="{1A6AFAC9-D4FD-4046-ABF5-469ABA4C86CB}" srcId="{2411DEF3-9C0D-4B40-92C3-2EC4586EF27A}" destId="{32F7D090-EC72-4F9B-B92A-F1B8F6C35B5E}" srcOrd="0" destOrd="0" parTransId="{E28AD72D-8913-47DE-9285-4DB482884794}" sibTransId="{F0336441-A8F0-4B41-A46F-2BAC89937275}"/>
    <dgm:cxn modelId="{A90E49CC-68D8-40D7-8C97-D86A6818A647}" type="presOf" srcId="{8CBB51D8-4555-454B-B91E-095979B844BD}" destId="{9A6EDBA9-A7A6-4851-AA69-0B5F4E21B2CD}" srcOrd="1" destOrd="0" presId="urn:microsoft.com/office/officeart/2005/8/layout/process4"/>
    <dgm:cxn modelId="{38FBA2CE-AE66-4547-9909-E49D15918016}" srcId="{CC9D9652-AEB3-4FCD-ACA1-16BB42758396}" destId="{8CBB51D8-4555-454B-B91E-095979B844BD}" srcOrd="1" destOrd="0" parTransId="{5BEB0BD5-D8A5-4D87-A00A-9698F5983463}" sibTransId="{AC2DCFAB-EFBA-4E41-A60B-2B172FBFF9A4}"/>
    <dgm:cxn modelId="{4E09E2E1-2E57-4E84-AFB1-27C7E1DBAACE}" type="presOf" srcId="{5E4DB05B-8B07-4047-B721-C5D1ACCA2A7C}" destId="{07875145-B4D4-426C-BE3E-447FF9FF0F8E}" srcOrd="0" destOrd="0" presId="urn:microsoft.com/office/officeart/2005/8/layout/process4"/>
    <dgm:cxn modelId="{6D39F1F2-C400-42A1-8219-A061ED29B5E5}" type="presOf" srcId="{42205C73-CDEB-43F2-9945-4E78AAA7B74E}" destId="{15B19BE3-E0E5-4864-83AB-8BD517758CDB}" srcOrd="0" destOrd="0" presId="urn:microsoft.com/office/officeart/2005/8/layout/process4"/>
    <dgm:cxn modelId="{C3F909F3-A785-4993-A33F-E06A53AC4FBA}" type="presOf" srcId="{32F7D090-EC72-4F9B-B92A-F1B8F6C35B5E}" destId="{CB27042E-DE5B-4DED-AF47-3AF71EE5C67D}" srcOrd="0" destOrd="0" presId="urn:microsoft.com/office/officeart/2005/8/layout/process4"/>
    <dgm:cxn modelId="{1016BAF6-8E7C-4FF1-930A-628D8CA21B3E}" type="presOf" srcId="{3D80AF3A-5E6E-4B53-8D96-96A3EAF16744}" destId="{C332766C-146A-4017-978A-07B7FD2851FF}" srcOrd="0" destOrd="0" presId="urn:microsoft.com/office/officeart/2005/8/layout/process4"/>
    <dgm:cxn modelId="{3D9BA68C-5BB2-4781-91A6-0E1A5AEC64E9}" type="presParOf" srcId="{C147EFEA-FB04-477C-85E4-351BEB7EE87C}" destId="{3EE142E5-7F50-4B25-ADFE-8E9137CECBDD}" srcOrd="0" destOrd="0" presId="urn:microsoft.com/office/officeart/2005/8/layout/process4"/>
    <dgm:cxn modelId="{F2F4C365-3F02-4BE9-AA9E-E6874CF4321F}" type="presParOf" srcId="{3EE142E5-7F50-4B25-ADFE-8E9137CECBDD}" destId="{6F2B4061-871A-4452-9A11-682932EC913F}" srcOrd="0" destOrd="0" presId="urn:microsoft.com/office/officeart/2005/8/layout/process4"/>
    <dgm:cxn modelId="{76EB7334-2BEE-427E-8772-CE59133964ED}" type="presParOf" srcId="{3EE142E5-7F50-4B25-ADFE-8E9137CECBDD}" destId="{5297DAFF-F51A-4601-B341-A2BCB7072CB4}" srcOrd="1" destOrd="0" presId="urn:microsoft.com/office/officeart/2005/8/layout/process4"/>
    <dgm:cxn modelId="{F8A49A6B-D356-4F62-92F6-119675528B06}" type="presParOf" srcId="{3EE142E5-7F50-4B25-ADFE-8E9137CECBDD}" destId="{A589914A-90B2-4717-9295-77F72ABC78F6}" srcOrd="2" destOrd="0" presId="urn:microsoft.com/office/officeart/2005/8/layout/process4"/>
    <dgm:cxn modelId="{EF55A630-E299-4565-A96A-9AADF178BE54}" type="presParOf" srcId="{A589914A-90B2-4717-9295-77F72ABC78F6}" destId="{1A8CD97E-18DF-4C5B-8205-890822D49908}" srcOrd="0" destOrd="0" presId="urn:microsoft.com/office/officeart/2005/8/layout/process4"/>
    <dgm:cxn modelId="{CDCB45E9-319E-4E88-A71C-BEA3BA52FBE1}" type="presParOf" srcId="{A589914A-90B2-4717-9295-77F72ABC78F6}" destId="{07875145-B4D4-426C-BE3E-447FF9FF0F8E}" srcOrd="1" destOrd="0" presId="urn:microsoft.com/office/officeart/2005/8/layout/process4"/>
    <dgm:cxn modelId="{B696D2DC-3D0D-47D3-9263-6D2F8CDCFA14}" type="presParOf" srcId="{C147EFEA-FB04-477C-85E4-351BEB7EE87C}" destId="{E098BE52-D861-4E3C-B7B9-544E393F5B1B}" srcOrd="1" destOrd="0" presId="urn:microsoft.com/office/officeart/2005/8/layout/process4"/>
    <dgm:cxn modelId="{43FB1929-0ADC-47FC-AE77-857F5A7BCF08}" type="presParOf" srcId="{C147EFEA-FB04-477C-85E4-351BEB7EE87C}" destId="{DEF3330B-F386-4174-A293-1649AA00B07A}" srcOrd="2" destOrd="0" presId="urn:microsoft.com/office/officeart/2005/8/layout/process4"/>
    <dgm:cxn modelId="{99F50B89-DB59-4A8A-B885-5ECF517EE4F2}" type="presParOf" srcId="{DEF3330B-F386-4174-A293-1649AA00B07A}" destId="{C3157390-C647-47A2-BDB4-A17B44C96579}" srcOrd="0" destOrd="0" presId="urn:microsoft.com/office/officeart/2005/8/layout/process4"/>
    <dgm:cxn modelId="{E87467C0-65C7-437C-AA12-7CD2C324A2C3}" type="presParOf" srcId="{DEF3330B-F386-4174-A293-1649AA00B07A}" destId="{3CD1986E-A26E-4F4E-8972-5C22E492BCB6}" srcOrd="1" destOrd="0" presId="urn:microsoft.com/office/officeart/2005/8/layout/process4"/>
    <dgm:cxn modelId="{472780CC-2AC9-4CAC-88FD-1F3E689189C0}" type="presParOf" srcId="{DEF3330B-F386-4174-A293-1649AA00B07A}" destId="{5C8B9C05-F9B2-4897-8516-C9BB9C8C2675}" srcOrd="2" destOrd="0" presId="urn:microsoft.com/office/officeart/2005/8/layout/process4"/>
    <dgm:cxn modelId="{51AB28DF-D9AC-45D8-AEC1-B9F7F9201F58}" type="presParOf" srcId="{5C8B9C05-F9B2-4897-8516-C9BB9C8C2675}" destId="{DD8D0078-AF05-4928-8B29-7D8D1A6DF044}" srcOrd="0" destOrd="0" presId="urn:microsoft.com/office/officeart/2005/8/layout/process4"/>
    <dgm:cxn modelId="{890E97DB-0850-49BC-93AB-4B37F4013E6E}" type="presParOf" srcId="{5C8B9C05-F9B2-4897-8516-C9BB9C8C2675}" destId="{38CC34B4-6E92-434F-B7AC-D9BBD661B2F2}" srcOrd="1" destOrd="0" presId="urn:microsoft.com/office/officeart/2005/8/layout/process4"/>
    <dgm:cxn modelId="{F0450D7E-3677-4B88-931B-AA9FFCECC4A5}" type="presParOf" srcId="{C147EFEA-FB04-477C-85E4-351BEB7EE87C}" destId="{A07C3289-603B-4445-AA64-95C3DF31F667}" srcOrd="3" destOrd="0" presId="urn:microsoft.com/office/officeart/2005/8/layout/process4"/>
    <dgm:cxn modelId="{9E0974FA-7C12-41E6-84F5-CBD3B3D9C9E4}" type="presParOf" srcId="{C147EFEA-FB04-477C-85E4-351BEB7EE87C}" destId="{00344258-BB2E-4073-A840-698A290966CE}" srcOrd="4" destOrd="0" presId="urn:microsoft.com/office/officeart/2005/8/layout/process4"/>
    <dgm:cxn modelId="{F0B969D4-3AA5-4A42-B634-F910472C02C3}" type="presParOf" srcId="{00344258-BB2E-4073-A840-698A290966CE}" destId="{FF4FBA50-015A-4BBE-B1B2-11F60F79346C}" srcOrd="0" destOrd="0" presId="urn:microsoft.com/office/officeart/2005/8/layout/process4"/>
    <dgm:cxn modelId="{11143C0A-F8C7-4765-B27A-84F66701F572}" type="presParOf" srcId="{00344258-BB2E-4073-A840-698A290966CE}" destId="{9A6EDBA9-A7A6-4851-AA69-0B5F4E21B2CD}" srcOrd="1" destOrd="0" presId="urn:microsoft.com/office/officeart/2005/8/layout/process4"/>
    <dgm:cxn modelId="{54FEDF55-D19F-48C4-97DF-136002F0DD53}" type="presParOf" srcId="{00344258-BB2E-4073-A840-698A290966CE}" destId="{B9E6687A-B8B0-43B9-B636-007EE1161F71}" srcOrd="2" destOrd="0" presId="urn:microsoft.com/office/officeart/2005/8/layout/process4"/>
    <dgm:cxn modelId="{A4FF49F9-ED8B-46B2-B8BE-1884932CE17C}" type="presParOf" srcId="{B9E6687A-B8B0-43B9-B636-007EE1161F71}" destId="{15B19BE3-E0E5-4864-83AB-8BD517758CDB}" srcOrd="0" destOrd="0" presId="urn:microsoft.com/office/officeart/2005/8/layout/process4"/>
    <dgm:cxn modelId="{2B1BFE55-9558-4264-B3D6-421D3075574F}" type="presParOf" srcId="{B9E6687A-B8B0-43B9-B636-007EE1161F71}" destId="{0662D21B-5141-4018-8F54-83BCCBBB9B45}" srcOrd="1" destOrd="0" presId="urn:microsoft.com/office/officeart/2005/8/layout/process4"/>
    <dgm:cxn modelId="{0B394D9A-1B8F-4FCF-8590-E85A21D7BF84}" type="presParOf" srcId="{C147EFEA-FB04-477C-85E4-351BEB7EE87C}" destId="{74140AF6-6B4F-447F-B13A-3CB5BE1EB42F}" srcOrd="5" destOrd="0" presId="urn:microsoft.com/office/officeart/2005/8/layout/process4"/>
    <dgm:cxn modelId="{DD80BE18-E79F-4773-A82B-BF289297A354}" type="presParOf" srcId="{C147EFEA-FB04-477C-85E4-351BEB7EE87C}" destId="{AAA08872-0E64-48A3-B02E-6047368D2CB0}" srcOrd="6" destOrd="0" presId="urn:microsoft.com/office/officeart/2005/8/layout/process4"/>
    <dgm:cxn modelId="{91C6493F-F766-479A-9081-9261192995FB}" type="presParOf" srcId="{AAA08872-0E64-48A3-B02E-6047368D2CB0}" destId="{6ACA5FEB-C7FF-48E5-A1C6-B9AACE21CA0A}" srcOrd="0" destOrd="0" presId="urn:microsoft.com/office/officeart/2005/8/layout/process4"/>
    <dgm:cxn modelId="{4A69B29B-E87A-45E2-AA72-7D3CAA954490}" type="presParOf" srcId="{AAA08872-0E64-48A3-B02E-6047368D2CB0}" destId="{3C1100C3-DC0E-41C0-89B3-E15EDE082CA9}" srcOrd="1" destOrd="0" presId="urn:microsoft.com/office/officeart/2005/8/layout/process4"/>
    <dgm:cxn modelId="{AA1DD122-7E5D-44D6-8480-F00B1478F06E}" type="presParOf" srcId="{AAA08872-0E64-48A3-B02E-6047368D2CB0}" destId="{885914B9-9674-4CD8-B8F3-31FFA2979AD7}" srcOrd="2" destOrd="0" presId="urn:microsoft.com/office/officeart/2005/8/layout/process4"/>
    <dgm:cxn modelId="{6A9CFCC5-BDF9-4B7F-A1FE-CB2B59FA476D}" type="presParOf" srcId="{885914B9-9674-4CD8-B8F3-31FFA2979AD7}" destId="{CB27042E-DE5B-4DED-AF47-3AF71EE5C67D}" srcOrd="0" destOrd="0" presId="urn:microsoft.com/office/officeart/2005/8/layout/process4"/>
    <dgm:cxn modelId="{320633B3-14D5-4825-9118-A1E9565B1624}" type="presParOf" srcId="{885914B9-9674-4CD8-B8F3-31FFA2979AD7}" destId="{C332766C-146A-4017-978A-07B7FD2851FF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7F2C73-2582-4217-88B3-B1EF1087B8F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4DD218A-9597-4FDA-BA3B-FB35FC3FA07F}">
      <dgm:prSet/>
      <dgm:spPr/>
      <dgm:t>
        <a:bodyPr/>
        <a:lstStyle/>
        <a:p>
          <a:r>
            <a:rPr lang="en-US"/>
            <a:t>magic.c</a:t>
          </a:r>
        </a:p>
      </dgm:t>
    </dgm:pt>
    <dgm:pt modelId="{0F80351E-6768-42BE-AB6B-DF0BFC4C5F10}" type="parTrans" cxnId="{5DF5D0F2-3D1A-4B33-ACE5-DBCE3EB5D766}">
      <dgm:prSet/>
      <dgm:spPr/>
      <dgm:t>
        <a:bodyPr/>
        <a:lstStyle/>
        <a:p>
          <a:endParaRPr lang="en-US"/>
        </a:p>
      </dgm:t>
    </dgm:pt>
    <dgm:pt modelId="{F2B451BA-809A-4978-B364-C6E9A21008B9}" type="sibTrans" cxnId="{5DF5D0F2-3D1A-4B33-ACE5-DBCE3EB5D766}">
      <dgm:prSet/>
      <dgm:spPr/>
      <dgm:t>
        <a:bodyPr/>
        <a:lstStyle/>
        <a:p>
          <a:endParaRPr lang="en-US"/>
        </a:p>
      </dgm:t>
    </dgm:pt>
    <dgm:pt modelId="{0903AA20-A9C6-4C38-AD91-7B2062069AE4}">
      <dgm:prSet/>
      <dgm:spPr/>
      <dgm:t>
        <a:bodyPr/>
        <a:lstStyle/>
        <a:p>
          <a:r>
            <a:rPr lang="en-US"/>
            <a:t>linkedlist.c</a:t>
          </a:r>
        </a:p>
      </dgm:t>
    </dgm:pt>
    <dgm:pt modelId="{4BAE86B8-D2A7-4A12-8F78-F6FFF3F85293}" type="parTrans" cxnId="{4E98CA62-A1EA-400D-A2DA-3AF6487C1D50}">
      <dgm:prSet/>
      <dgm:spPr/>
      <dgm:t>
        <a:bodyPr/>
        <a:lstStyle/>
        <a:p>
          <a:endParaRPr lang="en-US"/>
        </a:p>
      </dgm:t>
    </dgm:pt>
    <dgm:pt modelId="{250774AC-FD3D-4B8E-95BA-6D02E4E106DC}" type="sibTrans" cxnId="{4E98CA62-A1EA-400D-A2DA-3AF6487C1D50}">
      <dgm:prSet/>
      <dgm:spPr/>
      <dgm:t>
        <a:bodyPr/>
        <a:lstStyle/>
        <a:p>
          <a:endParaRPr lang="en-US"/>
        </a:p>
      </dgm:t>
    </dgm:pt>
    <dgm:pt modelId="{E383BC2A-B29B-4E8C-81C5-EAD7F5CE89E7}" type="pres">
      <dgm:prSet presAssocID="{4B7F2C73-2582-4217-88B3-B1EF1087B8FA}" presName="linear" presStyleCnt="0">
        <dgm:presLayoutVars>
          <dgm:dir/>
          <dgm:animLvl val="lvl"/>
          <dgm:resizeHandles val="exact"/>
        </dgm:presLayoutVars>
      </dgm:prSet>
      <dgm:spPr/>
    </dgm:pt>
    <dgm:pt modelId="{EDD26E76-1095-4543-92FB-B9131B858AE9}" type="pres">
      <dgm:prSet presAssocID="{54DD218A-9597-4FDA-BA3B-FB35FC3FA07F}" presName="parentLin" presStyleCnt="0"/>
      <dgm:spPr/>
    </dgm:pt>
    <dgm:pt modelId="{C69A7CF4-C1E0-49CB-A996-2589148498BF}" type="pres">
      <dgm:prSet presAssocID="{54DD218A-9597-4FDA-BA3B-FB35FC3FA07F}" presName="parentLeftMargin" presStyleLbl="node1" presStyleIdx="0" presStyleCnt="2"/>
      <dgm:spPr/>
    </dgm:pt>
    <dgm:pt modelId="{4EE605D8-57AD-403A-AAAD-B96EA0A7C159}" type="pres">
      <dgm:prSet presAssocID="{54DD218A-9597-4FDA-BA3B-FB35FC3FA07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8BA403A-2502-4450-A9CD-BAF9B9285655}" type="pres">
      <dgm:prSet presAssocID="{54DD218A-9597-4FDA-BA3B-FB35FC3FA07F}" presName="negativeSpace" presStyleCnt="0"/>
      <dgm:spPr/>
    </dgm:pt>
    <dgm:pt modelId="{4A99AE2B-791E-48E6-8AB6-9F6DDBDDF893}" type="pres">
      <dgm:prSet presAssocID="{54DD218A-9597-4FDA-BA3B-FB35FC3FA07F}" presName="childText" presStyleLbl="conFgAcc1" presStyleIdx="0" presStyleCnt="2">
        <dgm:presLayoutVars>
          <dgm:bulletEnabled val="1"/>
        </dgm:presLayoutVars>
      </dgm:prSet>
      <dgm:spPr/>
    </dgm:pt>
    <dgm:pt modelId="{CE42E4E4-42CE-46E0-A1D1-233A1D9B7972}" type="pres">
      <dgm:prSet presAssocID="{F2B451BA-809A-4978-B364-C6E9A21008B9}" presName="spaceBetweenRectangles" presStyleCnt="0"/>
      <dgm:spPr/>
    </dgm:pt>
    <dgm:pt modelId="{83CA3E56-5B01-4C1E-9E55-0301B4A2354C}" type="pres">
      <dgm:prSet presAssocID="{0903AA20-A9C6-4C38-AD91-7B2062069AE4}" presName="parentLin" presStyleCnt="0"/>
      <dgm:spPr/>
    </dgm:pt>
    <dgm:pt modelId="{87BC065C-D125-4A3A-9904-79D1DF180980}" type="pres">
      <dgm:prSet presAssocID="{0903AA20-A9C6-4C38-AD91-7B2062069AE4}" presName="parentLeftMargin" presStyleLbl="node1" presStyleIdx="0" presStyleCnt="2"/>
      <dgm:spPr/>
    </dgm:pt>
    <dgm:pt modelId="{FFF38C6D-528C-4779-B311-3FD26629EC5D}" type="pres">
      <dgm:prSet presAssocID="{0903AA20-A9C6-4C38-AD91-7B2062069AE4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E39FB060-3887-454F-827B-251B935C9161}" type="pres">
      <dgm:prSet presAssocID="{0903AA20-A9C6-4C38-AD91-7B2062069AE4}" presName="negativeSpace" presStyleCnt="0"/>
      <dgm:spPr/>
    </dgm:pt>
    <dgm:pt modelId="{8A27B541-1620-44B4-8691-FE4F6941121E}" type="pres">
      <dgm:prSet presAssocID="{0903AA20-A9C6-4C38-AD91-7B2062069AE4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3ABED713-6964-4109-88A5-F767FC3CDB33}" type="presOf" srcId="{0903AA20-A9C6-4C38-AD91-7B2062069AE4}" destId="{FFF38C6D-528C-4779-B311-3FD26629EC5D}" srcOrd="1" destOrd="0" presId="urn:microsoft.com/office/officeart/2005/8/layout/list1"/>
    <dgm:cxn modelId="{4E98CA62-A1EA-400D-A2DA-3AF6487C1D50}" srcId="{4B7F2C73-2582-4217-88B3-B1EF1087B8FA}" destId="{0903AA20-A9C6-4C38-AD91-7B2062069AE4}" srcOrd="1" destOrd="0" parTransId="{4BAE86B8-D2A7-4A12-8F78-F6FFF3F85293}" sibTransId="{250774AC-FD3D-4B8E-95BA-6D02E4E106DC}"/>
    <dgm:cxn modelId="{D21FD082-21FE-4312-AE62-F32191E86637}" type="presOf" srcId="{4B7F2C73-2582-4217-88B3-B1EF1087B8FA}" destId="{E383BC2A-B29B-4E8C-81C5-EAD7F5CE89E7}" srcOrd="0" destOrd="0" presId="urn:microsoft.com/office/officeart/2005/8/layout/list1"/>
    <dgm:cxn modelId="{0458278F-4AB0-4E42-AF28-AD10B22A3335}" type="presOf" srcId="{0903AA20-A9C6-4C38-AD91-7B2062069AE4}" destId="{87BC065C-D125-4A3A-9904-79D1DF180980}" srcOrd="0" destOrd="0" presId="urn:microsoft.com/office/officeart/2005/8/layout/list1"/>
    <dgm:cxn modelId="{1633D29C-F7EC-4977-8910-9B9BD7B18AB8}" type="presOf" srcId="{54DD218A-9597-4FDA-BA3B-FB35FC3FA07F}" destId="{C69A7CF4-C1E0-49CB-A996-2589148498BF}" srcOrd="0" destOrd="0" presId="urn:microsoft.com/office/officeart/2005/8/layout/list1"/>
    <dgm:cxn modelId="{E65FC5AE-8B21-4799-B31A-9A1EFFFA7E2F}" type="presOf" srcId="{54DD218A-9597-4FDA-BA3B-FB35FC3FA07F}" destId="{4EE605D8-57AD-403A-AAAD-B96EA0A7C159}" srcOrd="1" destOrd="0" presId="urn:microsoft.com/office/officeart/2005/8/layout/list1"/>
    <dgm:cxn modelId="{5DF5D0F2-3D1A-4B33-ACE5-DBCE3EB5D766}" srcId="{4B7F2C73-2582-4217-88B3-B1EF1087B8FA}" destId="{54DD218A-9597-4FDA-BA3B-FB35FC3FA07F}" srcOrd="0" destOrd="0" parTransId="{0F80351E-6768-42BE-AB6B-DF0BFC4C5F10}" sibTransId="{F2B451BA-809A-4978-B364-C6E9A21008B9}"/>
    <dgm:cxn modelId="{041FEA2A-0477-4D50-AF00-7FEADFA26381}" type="presParOf" srcId="{E383BC2A-B29B-4E8C-81C5-EAD7F5CE89E7}" destId="{EDD26E76-1095-4543-92FB-B9131B858AE9}" srcOrd="0" destOrd="0" presId="urn:microsoft.com/office/officeart/2005/8/layout/list1"/>
    <dgm:cxn modelId="{6FE0DC67-0486-4519-8613-5654AEE056C5}" type="presParOf" srcId="{EDD26E76-1095-4543-92FB-B9131B858AE9}" destId="{C69A7CF4-C1E0-49CB-A996-2589148498BF}" srcOrd="0" destOrd="0" presId="urn:microsoft.com/office/officeart/2005/8/layout/list1"/>
    <dgm:cxn modelId="{0DAC1BC7-E456-4820-A7A3-2AC5574958A7}" type="presParOf" srcId="{EDD26E76-1095-4543-92FB-B9131B858AE9}" destId="{4EE605D8-57AD-403A-AAAD-B96EA0A7C159}" srcOrd="1" destOrd="0" presId="urn:microsoft.com/office/officeart/2005/8/layout/list1"/>
    <dgm:cxn modelId="{24BD417D-0462-4451-AF7E-7D48638ADF36}" type="presParOf" srcId="{E383BC2A-B29B-4E8C-81C5-EAD7F5CE89E7}" destId="{78BA403A-2502-4450-A9CD-BAF9B9285655}" srcOrd="1" destOrd="0" presId="urn:microsoft.com/office/officeart/2005/8/layout/list1"/>
    <dgm:cxn modelId="{F76BC1B2-0295-4E42-A46E-036297C4D60F}" type="presParOf" srcId="{E383BC2A-B29B-4E8C-81C5-EAD7F5CE89E7}" destId="{4A99AE2B-791E-48E6-8AB6-9F6DDBDDF893}" srcOrd="2" destOrd="0" presId="urn:microsoft.com/office/officeart/2005/8/layout/list1"/>
    <dgm:cxn modelId="{79645B4C-C69B-4AB0-BC39-7542634FFF20}" type="presParOf" srcId="{E383BC2A-B29B-4E8C-81C5-EAD7F5CE89E7}" destId="{CE42E4E4-42CE-46E0-A1D1-233A1D9B7972}" srcOrd="3" destOrd="0" presId="urn:microsoft.com/office/officeart/2005/8/layout/list1"/>
    <dgm:cxn modelId="{F59165E8-F15C-441D-912D-31F7F3C09E4B}" type="presParOf" srcId="{E383BC2A-B29B-4E8C-81C5-EAD7F5CE89E7}" destId="{83CA3E56-5B01-4C1E-9E55-0301B4A2354C}" srcOrd="4" destOrd="0" presId="urn:microsoft.com/office/officeart/2005/8/layout/list1"/>
    <dgm:cxn modelId="{36C4D257-1C36-4162-B010-CBBA9419C1FE}" type="presParOf" srcId="{83CA3E56-5B01-4C1E-9E55-0301B4A2354C}" destId="{87BC065C-D125-4A3A-9904-79D1DF180980}" srcOrd="0" destOrd="0" presId="urn:microsoft.com/office/officeart/2005/8/layout/list1"/>
    <dgm:cxn modelId="{E88AF574-4D81-42F5-A244-4D081B8278E0}" type="presParOf" srcId="{83CA3E56-5B01-4C1E-9E55-0301B4A2354C}" destId="{FFF38C6D-528C-4779-B311-3FD26629EC5D}" srcOrd="1" destOrd="0" presId="urn:microsoft.com/office/officeart/2005/8/layout/list1"/>
    <dgm:cxn modelId="{B578F50A-9F65-4DE9-BDD6-CE12C21E9C8E}" type="presParOf" srcId="{E383BC2A-B29B-4E8C-81C5-EAD7F5CE89E7}" destId="{E39FB060-3887-454F-827B-251B935C9161}" srcOrd="5" destOrd="0" presId="urn:microsoft.com/office/officeart/2005/8/layout/list1"/>
    <dgm:cxn modelId="{CAA61F09-189E-4D33-909F-FCB19A3E18E4}" type="presParOf" srcId="{E383BC2A-B29B-4E8C-81C5-EAD7F5CE89E7}" destId="{8A27B541-1620-44B4-8691-FE4F6941121E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3626E7-F485-4F7F-92C1-301B87E1A04D}" type="doc">
      <dgm:prSet loTypeId="urn:microsoft.com/office/officeart/2005/8/layout/lProcess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0C0E397D-60B8-4D2B-8824-052AF92D9298}">
      <dgm:prSet phldrT="[Text]" phldr="0"/>
      <dgm:spPr/>
      <dgm:t>
        <a:bodyPr/>
        <a:lstStyle/>
        <a:p>
          <a:r>
            <a:rPr lang="en-US"/>
            <a:t>Declare</a:t>
          </a:r>
          <a:endParaRPr lang="en-US" dirty="0"/>
        </a:p>
      </dgm:t>
    </dgm:pt>
    <dgm:pt modelId="{7D2DF320-A835-482E-81EC-9F05EB104D82}" type="parTrans" cxnId="{FC699F85-3FA4-4ED2-9EA7-14557A3720D3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1DA35A6C-F1B6-4289-A573-716673F56F7C}" type="sibTrans" cxnId="{FC699F85-3FA4-4ED2-9EA7-14557A3720D3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A5AA4D37-5911-4C78-9B9C-C31D4F437826}">
      <dgm:prSet phldrT="[Text]" phldr="0"/>
      <dgm:spPr/>
      <dgm:t>
        <a:bodyPr/>
        <a:lstStyle/>
        <a:p>
          <a:r>
            <a:rPr lang="en-US" dirty="0"/>
            <a:t>Specifies Name &amp; Datatype</a:t>
          </a:r>
        </a:p>
      </dgm:t>
    </dgm:pt>
    <dgm:pt modelId="{B0929615-EBB2-4EE7-9CA4-51A063C22E3E}" type="parTrans" cxnId="{602B2A11-5F1A-4854-AFBF-FCF31C2B0E24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6B4485E4-5466-4C1C-BF0D-760124838ADB}" type="sibTrans" cxnId="{602B2A11-5F1A-4854-AFBF-FCF31C2B0E24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694DC4C4-8848-42E9-A221-3452F03FBE5A}">
      <dgm:prSet phldrT="[Text]" phldr="0"/>
      <dgm:spPr/>
      <dgm:t>
        <a:bodyPr/>
        <a:lstStyle/>
        <a:p>
          <a:r>
            <a:rPr lang="en-US"/>
            <a:t>No memory allocated</a:t>
          </a:r>
          <a:endParaRPr lang="en-US" dirty="0"/>
        </a:p>
      </dgm:t>
    </dgm:pt>
    <dgm:pt modelId="{BBC20776-094E-4CA0-9EC8-2BAC6FEB556A}" type="parTrans" cxnId="{F7581CDE-EC85-42EB-BC69-6FD0F0862DE6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9A4E8609-63C9-48A5-975E-B36C5D277DCC}" type="sibTrans" cxnId="{F7581CDE-EC85-42EB-BC69-6FD0F0862DE6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CAE7183A-2CE6-476C-9C98-2119700A553C}">
      <dgm:prSet/>
      <dgm:spPr/>
      <dgm:t>
        <a:bodyPr/>
        <a:lstStyle/>
        <a:p>
          <a:r>
            <a:rPr lang="en-US" dirty="0"/>
            <a:t>Define</a:t>
          </a:r>
        </a:p>
      </dgm:t>
    </dgm:pt>
    <dgm:pt modelId="{74779DF7-F7AA-40A4-8A1A-79ABC4CBBAC6}" type="parTrans" cxnId="{A656F975-CD5B-46F9-956B-0E27D4775D49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EF2852A4-4371-4976-815E-38A1194DDB7B}" type="sibTrans" cxnId="{A656F975-CD5B-46F9-956B-0E27D4775D49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A368F62C-C8B0-4DAA-96C8-84E40099A986}">
      <dgm:prSet/>
      <dgm:spPr/>
      <dgm:t>
        <a:bodyPr/>
        <a:lstStyle/>
        <a:p>
          <a:r>
            <a:rPr lang="en-US"/>
            <a:t>Initialize</a:t>
          </a:r>
          <a:endParaRPr lang="en-US" dirty="0"/>
        </a:p>
      </dgm:t>
    </dgm:pt>
    <dgm:pt modelId="{A2183C89-D1D0-4245-B4BA-EED8A7BBDBB2}" type="parTrans" cxnId="{0BF96CDC-C7FB-4FFA-9EC6-0810EF850266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22D74B58-DFF8-464B-9B8D-0A43C708EFE7}" type="sibTrans" cxnId="{0BF96CDC-C7FB-4FFA-9EC6-0810EF850266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91A368C3-4767-428C-94DC-AE528E7DDB58}">
      <dgm:prSet/>
      <dgm:spPr/>
      <dgm:t>
        <a:bodyPr/>
        <a:lstStyle/>
        <a:p>
          <a:r>
            <a:rPr lang="en-US"/>
            <a:t>Allocates Memory</a:t>
          </a:r>
          <a:endParaRPr lang="en-US" dirty="0"/>
        </a:p>
      </dgm:t>
    </dgm:pt>
    <dgm:pt modelId="{1E9EBD99-F81C-4B1E-8527-1C0E801649D1}" type="parTrans" cxnId="{20F160D5-D8F6-4846-8266-6CEE69DDDDB2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4F606AAF-4691-4395-BAAC-6FE1B937262B}" type="sibTrans" cxnId="{20F160D5-D8F6-4846-8266-6CEE69DDDDB2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53B1C3AE-1C2C-4601-BFBF-D8973A3FF470}">
      <dgm:prSet phldrT="[Text]" phldr="0"/>
      <dgm:spPr/>
      <dgm:t>
        <a:bodyPr/>
        <a:lstStyle/>
        <a:p>
          <a:r>
            <a:rPr lang="en-US"/>
            <a:t>Can happen many times</a:t>
          </a:r>
          <a:endParaRPr lang="en-US" dirty="0"/>
        </a:p>
      </dgm:t>
    </dgm:pt>
    <dgm:pt modelId="{BEFC1962-D4F3-4BFA-AABD-271493253EC5}" type="parTrans" cxnId="{516ECFF2-0D33-4ADC-AD0F-D21CCD48777A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CB8D7F85-6FFC-4AE1-9347-FA82381E89C4}" type="sibTrans" cxnId="{516ECFF2-0D33-4ADC-AD0F-D21CCD48777A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8464AE41-7CAC-46DF-A9BF-A6CB6EF9126A}">
      <dgm:prSet/>
      <dgm:spPr/>
      <dgm:t>
        <a:bodyPr/>
        <a:lstStyle/>
        <a:p>
          <a:r>
            <a:rPr lang="en-US"/>
            <a:t>Can only happen once</a:t>
          </a:r>
          <a:endParaRPr lang="en-US" dirty="0"/>
        </a:p>
      </dgm:t>
    </dgm:pt>
    <dgm:pt modelId="{F2543745-716B-4FA9-BF3F-099D6385FD93}" type="parTrans" cxnId="{31EE4ABF-6ADB-4F26-8FA8-7FBFAAD16DDF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B541C959-1F6C-44DA-A16A-503F9D99909B}" type="sibTrans" cxnId="{31EE4ABF-6ADB-4F26-8FA8-7FBFAAD16DDF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A6361728-55EA-4051-85E4-78B10D890679}">
      <dgm:prSet/>
      <dgm:spPr/>
      <dgm:t>
        <a:bodyPr/>
        <a:lstStyle/>
        <a:p>
          <a:r>
            <a:rPr lang="en-US"/>
            <a:t>Functions get body</a:t>
          </a:r>
          <a:endParaRPr lang="en-US" dirty="0"/>
        </a:p>
      </dgm:t>
    </dgm:pt>
    <dgm:pt modelId="{64CF5488-FD0B-4BBE-8317-36489C3EA934}" type="parTrans" cxnId="{FCC97D52-385F-45A6-98F4-C7C62301FD9B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F167E7A5-2C87-41D5-9377-041109619E20}" type="sibTrans" cxnId="{FCC97D52-385F-45A6-98F4-C7C62301FD9B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E3A21BFB-CDC5-4675-BB8F-317F75F13B20}">
      <dgm:prSet/>
      <dgm:spPr/>
      <dgm:t>
        <a:bodyPr/>
        <a:lstStyle/>
        <a:p>
          <a:r>
            <a:rPr lang="en-US"/>
            <a:t>Gives a value</a:t>
          </a:r>
          <a:endParaRPr lang="en-US" dirty="0"/>
        </a:p>
      </dgm:t>
    </dgm:pt>
    <dgm:pt modelId="{FF9E8179-4DFD-45A6-9874-7EAEBC9FA9D0}" type="parTrans" cxnId="{740E46B0-72D2-48E8-86BC-09175C8F4167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5FD3ADEC-8BD4-4218-968D-6B54E913C733}" type="sibTrans" cxnId="{740E46B0-72D2-48E8-86BC-09175C8F4167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E28CBFCF-BAF6-4907-9AEB-CAF946082E9B}">
      <dgm:prSet/>
      <dgm:spPr/>
      <dgm:t>
        <a:bodyPr/>
        <a:lstStyle/>
        <a:p>
          <a:r>
            <a:rPr lang="en-US" dirty="0"/>
            <a:t>Could be re-set</a:t>
          </a:r>
        </a:p>
      </dgm:t>
    </dgm:pt>
    <dgm:pt modelId="{B12445A3-4B8E-4086-9D60-ACE7C131788E}" type="parTrans" cxnId="{D33436B6-DB63-4BDB-A6FB-5EDA8B2DD1B5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6B26F9B5-A7FB-40ED-9A7A-BCF7F04D6BF4}" type="sibTrans" cxnId="{D33436B6-DB63-4BDB-A6FB-5EDA8B2DD1B5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D9EE67F2-1F84-4DBE-8246-B9E40B6DF015}">
      <dgm:prSet/>
      <dgm:spPr/>
      <dgm:t>
        <a:bodyPr/>
        <a:lstStyle/>
        <a:p>
          <a:r>
            <a:rPr lang="en-US"/>
            <a:t>Must be defined (have memory)</a:t>
          </a:r>
          <a:endParaRPr lang="en-US" dirty="0"/>
        </a:p>
      </dgm:t>
    </dgm:pt>
    <dgm:pt modelId="{497DEE68-8B15-4525-81FA-50C4B171E21C}" type="parTrans" cxnId="{FD966FD4-6449-4D17-9303-D9F992C0510A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F18DEED0-BA5F-4C2F-BB55-456A6CC6C930}" type="sibTrans" cxnId="{FD966FD4-6449-4D17-9303-D9F992C0510A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26051139-6281-42BD-A077-6CAEE8A36D59}">
      <dgm:prSet phldrT="[Text]" phldr="0"/>
      <dgm:spPr/>
      <dgm:t>
        <a:bodyPr/>
        <a:lstStyle/>
        <a:p>
          <a:r>
            <a:rPr lang="en-US"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rPr>
            <a:t>extern int x;</a:t>
          </a:r>
          <a:br>
            <a:rPr lang="en-US"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rPr>
          </a:br>
          <a:r>
            <a:rPr lang="en-US"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rPr>
            <a:t>int fun(float a);</a:t>
          </a:r>
          <a:endParaRPr lang="en-US" dirty="0">
            <a:latin typeface="Cascadia Code SemiBold" panose="020B0609020000020004" pitchFamily="49" charset="0"/>
            <a:ea typeface="Cascadia Code SemiBold" panose="020B0609020000020004" pitchFamily="49" charset="0"/>
            <a:cs typeface="Cascadia Code SemiBold" panose="020B0609020000020004" pitchFamily="49" charset="0"/>
          </a:endParaRPr>
        </a:p>
      </dgm:t>
    </dgm:pt>
    <dgm:pt modelId="{0B9C461A-73F4-4FEF-B149-36F13CDEC95B}" type="parTrans" cxnId="{B14E8DA1-198F-41B4-AA3A-27625E5B4AD7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CE961123-5780-468C-B03E-0A514BA8A504}" type="sibTrans" cxnId="{B14E8DA1-198F-41B4-AA3A-27625E5B4AD7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9317776F-B262-4B1D-A996-0AAEDDBB368B}">
      <dgm:prSet phldrT="[Text]" phldr="0"/>
      <dgm:spPr/>
      <dgm:t>
        <a:bodyPr/>
        <a:lstStyle/>
        <a:p>
          <a:r>
            <a:rPr lang="en-US"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rPr>
            <a:t>int x;</a:t>
          </a:r>
          <a:br>
            <a:rPr lang="en-US"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rPr>
          </a:br>
          <a:r>
            <a:rPr lang="en-US"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rPr>
            <a:t>int fun(float a) {return (int)a;}</a:t>
          </a:r>
          <a:endParaRPr lang="en-US" dirty="0"/>
        </a:p>
      </dgm:t>
    </dgm:pt>
    <dgm:pt modelId="{75B4C10A-6DCF-4DB3-8574-74DCCA249795}" type="parTrans" cxnId="{348FC729-2303-4576-B308-78488F60D8AF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9E5C1D1A-3233-4D6A-B1B2-6EF59383D95E}" type="sibTrans" cxnId="{348FC729-2303-4576-B308-78488F60D8AF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A7C9AFD8-23D5-4A3C-9DBF-98C5F6583BB3}">
      <dgm:prSet phldrT="[Text]" phldr="0"/>
      <dgm:spPr/>
      <dgm:t>
        <a:bodyPr/>
        <a:lstStyle/>
        <a:p>
          <a:r>
            <a:rPr lang="en-US"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rPr>
            <a:t>int x = 10;</a:t>
          </a:r>
          <a:br>
            <a:rPr lang="en-US"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rPr>
          </a:br>
          <a:endParaRPr lang="en-US" dirty="0"/>
        </a:p>
      </dgm:t>
    </dgm:pt>
    <dgm:pt modelId="{942154F9-4D27-406C-B09D-91CFD4F9D1D6}" type="parTrans" cxnId="{C2AF6F39-ECB4-4434-A5E0-D3D6F7C6DA5A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8C91B60E-889F-46CA-87EE-E78177010A59}" type="sibTrans" cxnId="{C2AF6F39-ECB4-4434-A5E0-D3D6F7C6DA5A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150E384F-0C7E-49CF-8219-F6D5CCA7FE5F}" type="pres">
      <dgm:prSet presAssocID="{093626E7-F485-4F7F-92C1-301B87E1A04D}" presName="theList" presStyleCnt="0">
        <dgm:presLayoutVars>
          <dgm:dir/>
          <dgm:animLvl val="lvl"/>
          <dgm:resizeHandles val="exact"/>
        </dgm:presLayoutVars>
      </dgm:prSet>
      <dgm:spPr/>
    </dgm:pt>
    <dgm:pt modelId="{0FC2CC80-E318-4F09-8201-B085B1035978}" type="pres">
      <dgm:prSet presAssocID="{0C0E397D-60B8-4D2B-8824-052AF92D9298}" presName="compNode" presStyleCnt="0"/>
      <dgm:spPr/>
    </dgm:pt>
    <dgm:pt modelId="{751528A5-58A1-4E7A-AE74-7D8A9DCBF244}" type="pres">
      <dgm:prSet presAssocID="{0C0E397D-60B8-4D2B-8824-052AF92D9298}" presName="aNode" presStyleLbl="bgShp" presStyleIdx="0" presStyleCnt="3"/>
      <dgm:spPr/>
    </dgm:pt>
    <dgm:pt modelId="{DDB0B828-823E-4501-8790-5DD11DC40DBA}" type="pres">
      <dgm:prSet presAssocID="{0C0E397D-60B8-4D2B-8824-052AF92D9298}" presName="textNode" presStyleLbl="bgShp" presStyleIdx="0" presStyleCnt="3"/>
      <dgm:spPr/>
    </dgm:pt>
    <dgm:pt modelId="{00AC73F1-4706-4E68-8FED-11B04281FF6B}" type="pres">
      <dgm:prSet presAssocID="{0C0E397D-60B8-4D2B-8824-052AF92D9298}" presName="compChildNode" presStyleCnt="0"/>
      <dgm:spPr/>
    </dgm:pt>
    <dgm:pt modelId="{3A1F798A-1335-46CF-8E61-45D1194044FD}" type="pres">
      <dgm:prSet presAssocID="{0C0E397D-60B8-4D2B-8824-052AF92D9298}" presName="theInnerList" presStyleCnt="0"/>
      <dgm:spPr/>
    </dgm:pt>
    <dgm:pt modelId="{3E3D306C-4438-43D5-9ECF-466A83DA2082}" type="pres">
      <dgm:prSet presAssocID="{A5AA4D37-5911-4C78-9B9C-C31D4F437826}" presName="childNode" presStyleLbl="node1" presStyleIdx="0" presStyleCnt="12">
        <dgm:presLayoutVars>
          <dgm:bulletEnabled val="1"/>
        </dgm:presLayoutVars>
      </dgm:prSet>
      <dgm:spPr/>
    </dgm:pt>
    <dgm:pt modelId="{FACC1EAE-4977-4F6C-B945-58E1861B1738}" type="pres">
      <dgm:prSet presAssocID="{A5AA4D37-5911-4C78-9B9C-C31D4F437826}" presName="aSpace2" presStyleCnt="0"/>
      <dgm:spPr/>
    </dgm:pt>
    <dgm:pt modelId="{CE5484DB-54CF-4617-B7F2-6FFAB88C7562}" type="pres">
      <dgm:prSet presAssocID="{694DC4C4-8848-42E9-A221-3452F03FBE5A}" presName="childNode" presStyleLbl="node1" presStyleIdx="1" presStyleCnt="12">
        <dgm:presLayoutVars>
          <dgm:bulletEnabled val="1"/>
        </dgm:presLayoutVars>
      </dgm:prSet>
      <dgm:spPr/>
    </dgm:pt>
    <dgm:pt modelId="{DBF36F02-83D9-4414-8F72-C1E3A27402A1}" type="pres">
      <dgm:prSet presAssocID="{694DC4C4-8848-42E9-A221-3452F03FBE5A}" presName="aSpace2" presStyleCnt="0"/>
      <dgm:spPr/>
    </dgm:pt>
    <dgm:pt modelId="{BE94F723-B98C-4141-AA7C-3A75D163A699}" type="pres">
      <dgm:prSet presAssocID="{53B1C3AE-1C2C-4601-BFBF-D8973A3FF470}" presName="childNode" presStyleLbl="node1" presStyleIdx="2" presStyleCnt="12">
        <dgm:presLayoutVars>
          <dgm:bulletEnabled val="1"/>
        </dgm:presLayoutVars>
      </dgm:prSet>
      <dgm:spPr/>
    </dgm:pt>
    <dgm:pt modelId="{8D46FC5C-C231-4678-82ED-155DED302161}" type="pres">
      <dgm:prSet presAssocID="{53B1C3AE-1C2C-4601-BFBF-D8973A3FF470}" presName="aSpace2" presStyleCnt="0"/>
      <dgm:spPr/>
    </dgm:pt>
    <dgm:pt modelId="{103EE329-F70F-4FE0-99CB-ABCC0560DD51}" type="pres">
      <dgm:prSet presAssocID="{26051139-6281-42BD-A077-6CAEE8A36D59}" presName="childNode" presStyleLbl="node1" presStyleIdx="3" presStyleCnt="12">
        <dgm:presLayoutVars>
          <dgm:bulletEnabled val="1"/>
        </dgm:presLayoutVars>
      </dgm:prSet>
      <dgm:spPr/>
    </dgm:pt>
    <dgm:pt modelId="{1A92E5F1-E107-467A-84A6-D7D8BDCB1438}" type="pres">
      <dgm:prSet presAssocID="{0C0E397D-60B8-4D2B-8824-052AF92D9298}" presName="aSpace" presStyleCnt="0"/>
      <dgm:spPr/>
    </dgm:pt>
    <dgm:pt modelId="{B5F5A8E9-3AA1-48E3-9B19-02ACC5FCAAE1}" type="pres">
      <dgm:prSet presAssocID="{CAE7183A-2CE6-476C-9C98-2119700A553C}" presName="compNode" presStyleCnt="0"/>
      <dgm:spPr/>
    </dgm:pt>
    <dgm:pt modelId="{61B40ED4-4FDA-4444-9BEF-A5345CE35EC6}" type="pres">
      <dgm:prSet presAssocID="{CAE7183A-2CE6-476C-9C98-2119700A553C}" presName="aNode" presStyleLbl="bgShp" presStyleIdx="1" presStyleCnt="3"/>
      <dgm:spPr/>
    </dgm:pt>
    <dgm:pt modelId="{2535142B-CF7A-43BB-AD48-19479170E6FB}" type="pres">
      <dgm:prSet presAssocID="{CAE7183A-2CE6-476C-9C98-2119700A553C}" presName="textNode" presStyleLbl="bgShp" presStyleIdx="1" presStyleCnt="3"/>
      <dgm:spPr/>
    </dgm:pt>
    <dgm:pt modelId="{8DF91343-16C8-4A5D-A942-61F45F43A3A3}" type="pres">
      <dgm:prSet presAssocID="{CAE7183A-2CE6-476C-9C98-2119700A553C}" presName="compChildNode" presStyleCnt="0"/>
      <dgm:spPr/>
    </dgm:pt>
    <dgm:pt modelId="{62C4B881-01F6-4AB5-8753-C631FD2408BE}" type="pres">
      <dgm:prSet presAssocID="{CAE7183A-2CE6-476C-9C98-2119700A553C}" presName="theInnerList" presStyleCnt="0"/>
      <dgm:spPr/>
    </dgm:pt>
    <dgm:pt modelId="{A6AEAED5-8D7E-4CEE-B812-EBFE81A0A9D9}" type="pres">
      <dgm:prSet presAssocID="{91A368C3-4767-428C-94DC-AE528E7DDB58}" presName="childNode" presStyleLbl="node1" presStyleIdx="4" presStyleCnt="12">
        <dgm:presLayoutVars>
          <dgm:bulletEnabled val="1"/>
        </dgm:presLayoutVars>
      </dgm:prSet>
      <dgm:spPr/>
    </dgm:pt>
    <dgm:pt modelId="{4EBEAC27-FAF5-451C-85E6-DD5408CC30AC}" type="pres">
      <dgm:prSet presAssocID="{91A368C3-4767-428C-94DC-AE528E7DDB58}" presName="aSpace2" presStyleCnt="0"/>
      <dgm:spPr/>
    </dgm:pt>
    <dgm:pt modelId="{039C4ABF-7336-4E07-B20B-413E61E08AC3}" type="pres">
      <dgm:prSet presAssocID="{A6361728-55EA-4051-85E4-78B10D890679}" presName="childNode" presStyleLbl="node1" presStyleIdx="5" presStyleCnt="12">
        <dgm:presLayoutVars>
          <dgm:bulletEnabled val="1"/>
        </dgm:presLayoutVars>
      </dgm:prSet>
      <dgm:spPr/>
    </dgm:pt>
    <dgm:pt modelId="{BDF15616-0001-46B9-A5A6-A28B9B24178C}" type="pres">
      <dgm:prSet presAssocID="{A6361728-55EA-4051-85E4-78B10D890679}" presName="aSpace2" presStyleCnt="0"/>
      <dgm:spPr/>
    </dgm:pt>
    <dgm:pt modelId="{60FE8E7D-76D8-4EB6-B854-3CBF9414B903}" type="pres">
      <dgm:prSet presAssocID="{8464AE41-7CAC-46DF-A9BF-A6CB6EF9126A}" presName="childNode" presStyleLbl="node1" presStyleIdx="6" presStyleCnt="12">
        <dgm:presLayoutVars>
          <dgm:bulletEnabled val="1"/>
        </dgm:presLayoutVars>
      </dgm:prSet>
      <dgm:spPr/>
    </dgm:pt>
    <dgm:pt modelId="{0459C8D1-3DD2-4D7F-B1D5-8BF1695F62B3}" type="pres">
      <dgm:prSet presAssocID="{8464AE41-7CAC-46DF-A9BF-A6CB6EF9126A}" presName="aSpace2" presStyleCnt="0"/>
      <dgm:spPr/>
    </dgm:pt>
    <dgm:pt modelId="{6A07B06D-31AB-4563-859B-258EE312B569}" type="pres">
      <dgm:prSet presAssocID="{9317776F-B262-4B1D-A996-0AAEDDBB368B}" presName="childNode" presStyleLbl="node1" presStyleIdx="7" presStyleCnt="12">
        <dgm:presLayoutVars>
          <dgm:bulletEnabled val="1"/>
        </dgm:presLayoutVars>
      </dgm:prSet>
      <dgm:spPr/>
    </dgm:pt>
    <dgm:pt modelId="{B0FB26DA-A7D3-44F1-9DE5-D77FB6DDEF31}" type="pres">
      <dgm:prSet presAssocID="{CAE7183A-2CE6-476C-9C98-2119700A553C}" presName="aSpace" presStyleCnt="0"/>
      <dgm:spPr/>
    </dgm:pt>
    <dgm:pt modelId="{4BE144B5-DE78-4EA3-8968-78C2DF9573BC}" type="pres">
      <dgm:prSet presAssocID="{A368F62C-C8B0-4DAA-96C8-84E40099A986}" presName="compNode" presStyleCnt="0"/>
      <dgm:spPr/>
    </dgm:pt>
    <dgm:pt modelId="{B447ACA6-2D69-4C2C-B8CA-147027FCA747}" type="pres">
      <dgm:prSet presAssocID="{A368F62C-C8B0-4DAA-96C8-84E40099A986}" presName="aNode" presStyleLbl="bgShp" presStyleIdx="2" presStyleCnt="3"/>
      <dgm:spPr/>
    </dgm:pt>
    <dgm:pt modelId="{F6BF67F3-FAF0-4B37-8541-0D559DDF351D}" type="pres">
      <dgm:prSet presAssocID="{A368F62C-C8B0-4DAA-96C8-84E40099A986}" presName="textNode" presStyleLbl="bgShp" presStyleIdx="2" presStyleCnt="3"/>
      <dgm:spPr/>
    </dgm:pt>
    <dgm:pt modelId="{D36120C5-0ECA-4B06-AF30-0DA71EF94F4C}" type="pres">
      <dgm:prSet presAssocID="{A368F62C-C8B0-4DAA-96C8-84E40099A986}" presName="compChildNode" presStyleCnt="0"/>
      <dgm:spPr/>
    </dgm:pt>
    <dgm:pt modelId="{62F9561B-167C-4AD4-B613-42E43D22F303}" type="pres">
      <dgm:prSet presAssocID="{A368F62C-C8B0-4DAA-96C8-84E40099A986}" presName="theInnerList" presStyleCnt="0"/>
      <dgm:spPr/>
    </dgm:pt>
    <dgm:pt modelId="{E6ECC094-D535-4E12-87F4-D106C9B2195E}" type="pres">
      <dgm:prSet presAssocID="{E3A21BFB-CDC5-4675-BB8F-317F75F13B20}" presName="childNode" presStyleLbl="node1" presStyleIdx="8" presStyleCnt="12">
        <dgm:presLayoutVars>
          <dgm:bulletEnabled val="1"/>
        </dgm:presLayoutVars>
      </dgm:prSet>
      <dgm:spPr/>
    </dgm:pt>
    <dgm:pt modelId="{96A89A4A-5C0F-48AB-B082-BEC4A6C9F2C0}" type="pres">
      <dgm:prSet presAssocID="{E3A21BFB-CDC5-4675-BB8F-317F75F13B20}" presName="aSpace2" presStyleCnt="0"/>
      <dgm:spPr/>
    </dgm:pt>
    <dgm:pt modelId="{CDAB5A5E-FE72-465A-A6B9-5229BF38B074}" type="pres">
      <dgm:prSet presAssocID="{D9EE67F2-1F84-4DBE-8246-B9E40B6DF015}" presName="childNode" presStyleLbl="node1" presStyleIdx="9" presStyleCnt="12">
        <dgm:presLayoutVars>
          <dgm:bulletEnabled val="1"/>
        </dgm:presLayoutVars>
      </dgm:prSet>
      <dgm:spPr/>
    </dgm:pt>
    <dgm:pt modelId="{B3E3F810-06D7-44AE-AC0C-7FAA9C0C4D70}" type="pres">
      <dgm:prSet presAssocID="{D9EE67F2-1F84-4DBE-8246-B9E40B6DF015}" presName="aSpace2" presStyleCnt="0"/>
      <dgm:spPr/>
    </dgm:pt>
    <dgm:pt modelId="{2B989D0C-33D0-4493-B563-D587F7B90364}" type="pres">
      <dgm:prSet presAssocID="{E28CBFCF-BAF6-4907-9AEB-CAF946082E9B}" presName="childNode" presStyleLbl="node1" presStyleIdx="10" presStyleCnt="12">
        <dgm:presLayoutVars>
          <dgm:bulletEnabled val="1"/>
        </dgm:presLayoutVars>
      </dgm:prSet>
      <dgm:spPr/>
    </dgm:pt>
    <dgm:pt modelId="{DD7CB166-5025-4037-9DC7-25DE1E49414F}" type="pres">
      <dgm:prSet presAssocID="{E28CBFCF-BAF6-4907-9AEB-CAF946082E9B}" presName="aSpace2" presStyleCnt="0"/>
      <dgm:spPr/>
    </dgm:pt>
    <dgm:pt modelId="{8AF6BD30-B788-4644-94C1-7B35C7101828}" type="pres">
      <dgm:prSet presAssocID="{A7C9AFD8-23D5-4A3C-9DBF-98C5F6583BB3}" presName="childNode" presStyleLbl="node1" presStyleIdx="11" presStyleCnt="12">
        <dgm:presLayoutVars>
          <dgm:bulletEnabled val="1"/>
        </dgm:presLayoutVars>
      </dgm:prSet>
      <dgm:spPr/>
    </dgm:pt>
  </dgm:ptLst>
  <dgm:cxnLst>
    <dgm:cxn modelId="{F95DCB01-3018-46C6-A869-31A365A53080}" type="presOf" srcId="{A368F62C-C8B0-4DAA-96C8-84E40099A986}" destId="{B447ACA6-2D69-4C2C-B8CA-147027FCA747}" srcOrd="0" destOrd="0" presId="urn:microsoft.com/office/officeart/2005/8/layout/lProcess2"/>
    <dgm:cxn modelId="{574AB10F-E7BD-4CE3-90DA-6D7EA884FD4B}" type="presOf" srcId="{E28CBFCF-BAF6-4907-9AEB-CAF946082E9B}" destId="{2B989D0C-33D0-4493-B563-D587F7B90364}" srcOrd="0" destOrd="0" presId="urn:microsoft.com/office/officeart/2005/8/layout/lProcess2"/>
    <dgm:cxn modelId="{602B2A11-5F1A-4854-AFBF-FCF31C2B0E24}" srcId="{0C0E397D-60B8-4D2B-8824-052AF92D9298}" destId="{A5AA4D37-5911-4C78-9B9C-C31D4F437826}" srcOrd="0" destOrd="0" parTransId="{B0929615-EBB2-4EE7-9CA4-51A063C22E3E}" sibTransId="{6B4485E4-5466-4C1C-BF0D-760124838ADB}"/>
    <dgm:cxn modelId="{8C396719-AC93-427A-A1B9-A40420928A64}" type="presOf" srcId="{093626E7-F485-4F7F-92C1-301B87E1A04D}" destId="{150E384F-0C7E-49CF-8219-F6D5CCA7FE5F}" srcOrd="0" destOrd="0" presId="urn:microsoft.com/office/officeart/2005/8/layout/lProcess2"/>
    <dgm:cxn modelId="{99C59B19-15EA-46F2-9C36-0A3905D4105F}" type="presOf" srcId="{0C0E397D-60B8-4D2B-8824-052AF92D9298}" destId="{751528A5-58A1-4E7A-AE74-7D8A9DCBF244}" srcOrd="0" destOrd="0" presId="urn:microsoft.com/office/officeart/2005/8/layout/lProcess2"/>
    <dgm:cxn modelId="{A98E471F-C3AA-4CF5-9D4E-023C46CFE7BA}" type="presOf" srcId="{CAE7183A-2CE6-476C-9C98-2119700A553C}" destId="{61B40ED4-4FDA-4444-9BEF-A5345CE35EC6}" srcOrd="0" destOrd="0" presId="urn:microsoft.com/office/officeart/2005/8/layout/lProcess2"/>
    <dgm:cxn modelId="{348FC729-2303-4576-B308-78488F60D8AF}" srcId="{CAE7183A-2CE6-476C-9C98-2119700A553C}" destId="{9317776F-B262-4B1D-A996-0AAEDDBB368B}" srcOrd="3" destOrd="0" parTransId="{75B4C10A-6DCF-4DB3-8574-74DCCA249795}" sibTransId="{9E5C1D1A-3233-4D6A-B1B2-6EF59383D95E}"/>
    <dgm:cxn modelId="{6A583330-EA50-40BC-9FD6-2B188287FE00}" type="presOf" srcId="{53B1C3AE-1C2C-4601-BFBF-D8973A3FF470}" destId="{BE94F723-B98C-4141-AA7C-3A75D163A699}" srcOrd="0" destOrd="0" presId="urn:microsoft.com/office/officeart/2005/8/layout/lProcess2"/>
    <dgm:cxn modelId="{C2AF6F39-ECB4-4434-A5E0-D3D6F7C6DA5A}" srcId="{A368F62C-C8B0-4DAA-96C8-84E40099A986}" destId="{A7C9AFD8-23D5-4A3C-9DBF-98C5F6583BB3}" srcOrd="3" destOrd="0" parTransId="{942154F9-4D27-406C-B09D-91CFD4F9D1D6}" sibTransId="{8C91B60E-889F-46CA-87EE-E78177010A59}"/>
    <dgm:cxn modelId="{0C3F2043-C7FD-439F-A2BE-49BD0F314175}" type="presOf" srcId="{91A368C3-4767-428C-94DC-AE528E7DDB58}" destId="{A6AEAED5-8D7E-4CEE-B812-EBFE81A0A9D9}" srcOrd="0" destOrd="0" presId="urn:microsoft.com/office/officeart/2005/8/layout/lProcess2"/>
    <dgm:cxn modelId="{9FCDFE66-B7B3-41A7-A709-A3FD6CB1C150}" type="presOf" srcId="{A5AA4D37-5911-4C78-9B9C-C31D4F437826}" destId="{3E3D306C-4438-43D5-9ECF-466A83DA2082}" srcOrd="0" destOrd="0" presId="urn:microsoft.com/office/officeart/2005/8/layout/lProcess2"/>
    <dgm:cxn modelId="{CC38CB67-6828-4F42-BF3B-F59063532A97}" type="presOf" srcId="{0C0E397D-60B8-4D2B-8824-052AF92D9298}" destId="{DDB0B828-823E-4501-8790-5DD11DC40DBA}" srcOrd="1" destOrd="0" presId="urn:microsoft.com/office/officeart/2005/8/layout/lProcess2"/>
    <dgm:cxn modelId="{9D163A48-789B-45D8-B0E1-85CE3BEF4A95}" type="presOf" srcId="{694DC4C4-8848-42E9-A221-3452F03FBE5A}" destId="{CE5484DB-54CF-4617-B7F2-6FFAB88C7562}" srcOrd="0" destOrd="0" presId="urn:microsoft.com/office/officeart/2005/8/layout/lProcess2"/>
    <dgm:cxn modelId="{FCC97D52-385F-45A6-98F4-C7C62301FD9B}" srcId="{CAE7183A-2CE6-476C-9C98-2119700A553C}" destId="{A6361728-55EA-4051-85E4-78B10D890679}" srcOrd="1" destOrd="0" parTransId="{64CF5488-FD0B-4BBE-8317-36489C3EA934}" sibTransId="{F167E7A5-2C87-41D5-9377-041109619E20}"/>
    <dgm:cxn modelId="{A656F975-CD5B-46F9-956B-0E27D4775D49}" srcId="{093626E7-F485-4F7F-92C1-301B87E1A04D}" destId="{CAE7183A-2CE6-476C-9C98-2119700A553C}" srcOrd="1" destOrd="0" parTransId="{74779DF7-F7AA-40A4-8A1A-79ABC4CBBAC6}" sibTransId="{EF2852A4-4371-4976-815E-38A1194DDB7B}"/>
    <dgm:cxn modelId="{7945337F-C7CB-4148-95A7-21EAA11AC4F5}" type="presOf" srcId="{26051139-6281-42BD-A077-6CAEE8A36D59}" destId="{103EE329-F70F-4FE0-99CB-ABCC0560DD51}" srcOrd="0" destOrd="0" presId="urn:microsoft.com/office/officeart/2005/8/layout/lProcess2"/>
    <dgm:cxn modelId="{FC699F85-3FA4-4ED2-9EA7-14557A3720D3}" srcId="{093626E7-F485-4F7F-92C1-301B87E1A04D}" destId="{0C0E397D-60B8-4D2B-8824-052AF92D9298}" srcOrd="0" destOrd="0" parTransId="{7D2DF320-A835-482E-81EC-9F05EB104D82}" sibTransId="{1DA35A6C-F1B6-4289-A573-716673F56F7C}"/>
    <dgm:cxn modelId="{974E82A1-D907-437B-A880-C7FB9D8AB2F6}" type="presOf" srcId="{E3A21BFB-CDC5-4675-BB8F-317F75F13B20}" destId="{E6ECC094-D535-4E12-87F4-D106C9B2195E}" srcOrd="0" destOrd="0" presId="urn:microsoft.com/office/officeart/2005/8/layout/lProcess2"/>
    <dgm:cxn modelId="{B14E8DA1-198F-41B4-AA3A-27625E5B4AD7}" srcId="{0C0E397D-60B8-4D2B-8824-052AF92D9298}" destId="{26051139-6281-42BD-A077-6CAEE8A36D59}" srcOrd="3" destOrd="0" parTransId="{0B9C461A-73F4-4FEF-B149-36F13CDEC95B}" sibTransId="{CE961123-5780-468C-B03E-0A514BA8A504}"/>
    <dgm:cxn modelId="{AE051CA2-899F-418E-BD69-FCB7E572E526}" type="presOf" srcId="{8464AE41-7CAC-46DF-A9BF-A6CB6EF9126A}" destId="{60FE8E7D-76D8-4EB6-B854-3CBF9414B903}" srcOrd="0" destOrd="0" presId="urn:microsoft.com/office/officeart/2005/8/layout/lProcess2"/>
    <dgm:cxn modelId="{4E5C03A7-714E-4DD7-B666-389219DBC39C}" type="presOf" srcId="{A7C9AFD8-23D5-4A3C-9DBF-98C5F6583BB3}" destId="{8AF6BD30-B788-4644-94C1-7B35C7101828}" srcOrd="0" destOrd="0" presId="urn:microsoft.com/office/officeart/2005/8/layout/lProcess2"/>
    <dgm:cxn modelId="{740E46B0-72D2-48E8-86BC-09175C8F4167}" srcId="{A368F62C-C8B0-4DAA-96C8-84E40099A986}" destId="{E3A21BFB-CDC5-4675-BB8F-317F75F13B20}" srcOrd="0" destOrd="0" parTransId="{FF9E8179-4DFD-45A6-9874-7EAEBC9FA9D0}" sibTransId="{5FD3ADEC-8BD4-4218-968D-6B54E913C733}"/>
    <dgm:cxn modelId="{D33436B6-DB63-4BDB-A6FB-5EDA8B2DD1B5}" srcId="{A368F62C-C8B0-4DAA-96C8-84E40099A986}" destId="{E28CBFCF-BAF6-4907-9AEB-CAF946082E9B}" srcOrd="2" destOrd="0" parTransId="{B12445A3-4B8E-4086-9D60-ACE7C131788E}" sibTransId="{6B26F9B5-A7FB-40ED-9A7A-BCF7F04D6BF4}"/>
    <dgm:cxn modelId="{31EE4ABF-6ADB-4F26-8FA8-7FBFAAD16DDF}" srcId="{CAE7183A-2CE6-476C-9C98-2119700A553C}" destId="{8464AE41-7CAC-46DF-A9BF-A6CB6EF9126A}" srcOrd="2" destOrd="0" parTransId="{F2543745-716B-4FA9-BF3F-099D6385FD93}" sibTransId="{B541C959-1F6C-44DA-A16A-503F9D99909B}"/>
    <dgm:cxn modelId="{799F46C5-F6E7-4DA9-AD9C-3801FD88E820}" type="presOf" srcId="{A368F62C-C8B0-4DAA-96C8-84E40099A986}" destId="{F6BF67F3-FAF0-4B37-8541-0D559DDF351D}" srcOrd="1" destOrd="0" presId="urn:microsoft.com/office/officeart/2005/8/layout/lProcess2"/>
    <dgm:cxn modelId="{605419CE-6DAA-4B32-863E-D7A9EF6BBDBD}" type="presOf" srcId="{A6361728-55EA-4051-85E4-78B10D890679}" destId="{039C4ABF-7336-4E07-B20B-413E61E08AC3}" srcOrd="0" destOrd="0" presId="urn:microsoft.com/office/officeart/2005/8/layout/lProcess2"/>
    <dgm:cxn modelId="{26BBB5D3-EADF-4CA4-9D11-DE59DB8303DF}" type="presOf" srcId="{9317776F-B262-4B1D-A996-0AAEDDBB368B}" destId="{6A07B06D-31AB-4563-859B-258EE312B569}" srcOrd="0" destOrd="0" presId="urn:microsoft.com/office/officeart/2005/8/layout/lProcess2"/>
    <dgm:cxn modelId="{FD966FD4-6449-4D17-9303-D9F992C0510A}" srcId="{A368F62C-C8B0-4DAA-96C8-84E40099A986}" destId="{D9EE67F2-1F84-4DBE-8246-B9E40B6DF015}" srcOrd="1" destOrd="0" parTransId="{497DEE68-8B15-4525-81FA-50C4B171E21C}" sibTransId="{F18DEED0-BA5F-4C2F-BB55-456A6CC6C930}"/>
    <dgm:cxn modelId="{20F160D5-D8F6-4846-8266-6CEE69DDDDB2}" srcId="{CAE7183A-2CE6-476C-9C98-2119700A553C}" destId="{91A368C3-4767-428C-94DC-AE528E7DDB58}" srcOrd="0" destOrd="0" parTransId="{1E9EBD99-F81C-4B1E-8527-1C0E801649D1}" sibTransId="{4F606AAF-4691-4395-BAAC-6FE1B937262B}"/>
    <dgm:cxn modelId="{0BF96CDC-C7FB-4FFA-9EC6-0810EF850266}" srcId="{093626E7-F485-4F7F-92C1-301B87E1A04D}" destId="{A368F62C-C8B0-4DAA-96C8-84E40099A986}" srcOrd="2" destOrd="0" parTransId="{A2183C89-D1D0-4245-B4BA-EED8A7BBDBB2}" sibTransId="{22D74B58-DFF8-464B-9B8D-0A43C708EFE7}"/>
    <dgm:cxn modelId="{F7581CDE-EC85-42EB-BC69-6FD0F0862DE6}" srcId="{0C0E397D-60B8-4D2B-8824-052AF92D9298}" destId="{694DC4C4-8848-42E9-A221-3452F03FBE5A}" srcOrd="1" destOrd="0" parTransId="{BBC20776-094E-4CA0-9EC8-2BAC6FEB556A}" sibTransId="{9A4E8609-63C9-48A5-975E-B36C5D277DCC}"/>
    <dgm:cxn modelId="{09F27FDE-63FB-47DA-91ED-58F5258F83F0}" type="presOf" srcId="{CAE7183A-2CE6-476C-9C98-2119700A553C}" destId="{2535142B-CF7A-43BB-AD48-19479170E6FB}" srcOrd="1" destOrd="0" presId="urn:microsoft.com/office/officeart/2005/8/layout/lProcess2"/>
    <dgm:cxn modelId="{516ECFF2-0D33-4ADC-AD0F-D21CCD48777A}" srcId="{0C0E397D-60B8-4D2B-8824-052AF92D9298}" destId="{53B1C3AE-1C2C-4601-BFBF-D8973A3FF470}" srcOrd="2" destOrd="0" parTransId="{BEFC1962-D4F3-4BFA-AABD-271493253EC5}" sibTransId="{CB8D7F85-6FFC-4AE1-9347-FA82381E89C4}"/>
    <dgm:cxn modelId="{649DFDF3-375C-4E6F-B012-276A33FBFBE3}" type="presOf" srcId="{D9EE67F2-1F84-4DBE-8246-B9E40B6DF015}" destId="{CDAB5A5E-FE72-465A-A6B9-5229BF38B074}" srcOrd="0" destOrd="0" presId="urn:microsoft.com/office/officeart/2005/8/layout/lProcess2"/>
    <dgm:cxn modelId="{2FF39D86-950F-46A6-B8F3-493DB9CD89DB}" type="presParOf" srcId="{150E384F-0C7E-49CF-8219-F6D5CCA7FE5F}" destId="{0FC2CC80-E318-4F09-8201-B085B1035978}" srcOrd="0" destOrd="0" presId="urn:microsoft.com/office/officeart/2005/8/layout/lProcess2"/>
    <dgm:cxn modelId="{07F9ECD0-813E-4211-A7FC-A9EAFA57959D}" type="presParOf" srcId="{0FC2CC80-E318-4F09-8201-B085B1035978}" destId="{751528A5-58A1-4E7A-AE74-7D8A9DCBF244}" srcOrd="0" destOrd="0" presId="urn:microsoft.com/office/officeart/2005/8/layout/lProcess2"/>
    <dgm:cxn modelId="{4CD985E1-4C84-46EF-B779-64D2EA9C594C}" type="presParOf" srcId="{0FC2CC80-E318-4F09-8201-B085B1035978}" destId="{DDB0B828-823E-4501-8790-5DD11DC40DBA}" srcOrd="1" destOrd="0" presId="urn:microsoft.com/office/officeart/2005/8/layout/lProcess2"/>
    <dgm:cxn modelId="{4DD872FA-54E6-4C0F-AA5C-CBC705B12166}" type="presParOf" srcId="{0FC2CC80-E318-4F09-8201-B085B1035978}" destId="{00AC73F1-4706-4E68-8FED-11B04281FF6B}" srcOrd="2" destOrd="0" presId="urn:microsoft.com/office/officeart/2005/8/layout/lProcess2"/>
    <dgm:cxn modelId="{203FB849-11A4-4FBA-80E7-2FB3BA0F5E26}" type="presParOf" srcId="{00AC73F1-4706-4E68-8FED-11B04281FF6B}" destId="{3A1F798A-1335-46CF-8E61-45D1194044FD}" srcOrd="0" destOrd="0" presId="urn:microsoft.com/office/officeart/2005/8/layout/lProcess2"/>
    <dgm:cxn modelId="{F1581568-B92D-4B10-B4AC-D846866677A8}" type="presParOf" srcId="{3A1F798A-1335-46CF-8E61-45D1194044FD}" destId="{3E3D306C-4438-43D5-9ECF-466A83DA2082}" srcOrd="0" destOrd="0" presId="urn:microsoft.com/office/officeart/2005/8/layout/lProcess2"/>
    <dgm:cxn modelId="{3E241DFB-172E-4F8E-89F1-8770D3ED4433}" type="presParOf" srcId="{3A1F798A-1335-46CF-8E61-45D1194044FD}" destId="{FACC1EAE-4977-4F6C-B945-58E1861B1738}" srcOrd="1" destOrd="0" presId="urn:microsoft.com/office/officeart/2005/8/layout/lProcess2"/>
    <dgm:cxn modelId="{5BF3161A-DA47-4721-B1F2-DE15EB5F8BC4}" type="presParOf" srcId="{3A1F798A-1335-46CF-8E61-45D1194044FD}" destId="{CE5484DB-54CF-4617-B7F2-6FFAB88C7562}" srcOrd="2" destOrd="0" presId="urn:microsoft.com/office/officeart/2005/8/layout/lProcess2"/>
    <dgm:cxn modelId="{D6A0CD3D-67C4-4DD0-9883-2E245B6580D4}" type="presParOf" srcId="{3A1F798A-1335-46CF-8E61-45D1194044FD}" destId="{DBF36F02-83D9-4414-8F72-C1E3A27402A1}" srcOrd="3" destOrd="0" presId="urn:microsoft.com/office/officeart/2005/8/layout/lProcess2"/>
    <dgm:cxn modelId="{ACEBCC87-7967-43B0-9DB1-6C7B2C8F0328}" type="presParOf" srcId="{3A1F798A-1335-46CF-8E61-45D1194044FD}" destId="{BE94F723-B98C-4141-AA7C-3A75D163A699}" srcOrd="4" destOrd="0" presId="urn:microsoft.com/office/officeart/2005/8/layout/lProcess2"/>
    <dgm:cxn modelId="{CE3474B8-0650-43EE-9AA5-F49FD0C26968}" type="presParOf" srcId="{3A1F798A-1335-46CF-8E61-45D1194044FD}" destId="{8D46FC5C-C231-4678-82ED-155DED302161}" srcOrd="5" destOrd="0" presId="urn:microsoft.com/office/officeart/2005/8/layout/lProcess2"/>
    <dgm:cxn modelId="{2B7392B0-0F69-4F4B-80F7-0795911B12DC}" type="presParOf" srcId="{3A1F798A-1335-46CF-8E61-45D1194044FD}" destId="{103EE329-F70F-4FE0-99CB-ABCC0560DD51}" srcOrd="6" destOrd="0" presId="urn:microsoft.com/office/officeart/2005/8/layout/lProcess2"/>
    <dgm:cxn modelId="{21256213-7C51-4C2C-856D-30C7FB0E68BC}" type="presParOf" srcId="{150E384F-0C7E-49CF-8219-F6D5CCA7FE5F}" destId="{1A92E5F1-E107-467A-84A6-D7D8BDCB1438}" srcOrd="1" destOrd="0" presId="urn:microsoft.com/office/officeart/2005/8/layout/lProcess2"/>
    <dgm:cxn modelId="{AB2C9DF7-53B4-480C-AD64-5046A3B7AE37}" type="presParOf" srcId="{150E384F-0C7E-49CF-8219-F6D5CCA7FE5F}" destId="{B5F5A8E9-3AA1-48E3-9B19-02ACC5FCAAE1}" srcOrd="2" destOrd="0" presId="urn:microsoft.com/office/officeart/2005/8/layout/lProcess2"/>
    <dgm:cxn modelId="{8DA3FF2F-4F10-4F20-AA4F-F4B25438DCB3}" type="presParOf" srcId="{B5F5A8E9-3AA1-48E3-9B19-02ACC5FCAAE1}" destId="{61B40ED4-4FDA-4444-9BEF-A5345CE35EC6}" srcOrd="0" destOrd="0" presId="urn:microsoft.com/office/officeart/2005/8/layout/lProcess2"/>
    <dgm:cxn modelId="{2951322E-90F4-4C6C-9C3D-AB825C5FD5E0}" type="presParOf" srcId="{B5F5A8E9-3AA1-48E3-9B19-02ACC5FCAAE1}" destId="{2535142B-CF7A-43BB-AD48-19479170E6FB}" srcOrd="1" destOrd="0" presId="urn:microsoft.com/office/officeart/2005/8/layout/lProcess2"/>
    <dgm:cxn modelId="{18E7978A-F497-4DB1-A79C-97CB7EA4D60E}" type="presParOf" srcId="{B5F5A8E9-3AA1-48E3-9B19-02ACC5FCAAE1}" destId="{8DF91343-16C8-4A5D-A942-61F45F43A3A3}" srcOrd="2" destOrd="0" presId="urn:microsoft.com/office/officeart/2005/8/layout/lProcess2"/>
    <dgm:cxn modelId="{7E8C130C-F809-410D-910B-2860B22BAF8C}" type="presParOf" srcId="{8DF91343-16C8-4A5D-A942-61F45F43A3A3}" destId="{62C4B881-01F6-4AB5-8753-C631FD2408BE}" srcOrd="0" destOrd="0" presId="urn:microsoft.com/office/officeart/2005/8/layout/lProcess2"/>
    <dgm:cxn modelId="{57DBD0CD-8FD6-43A0-A361-686C2EF46E5D}" type="presParOf" srcId="{62C4B881-01F6-4AB5-8753-C631FD2408BE}" destId="{A6AEAED5-8D7E-4CEE-B812-EBFE81A0A9D9}" srcOrd="0" destOrd="0" presId="urn:microsoft.com/office/officeart/2005/8/layout/lProcess2"/>
    <dgm:cxn modelId="{42E70A01-1529-4D02-92EF-1B7175A74D34}" type="presParOf" srcId="{62C4B881-01F6-4AB5-8753-C631FD2408BE}" destId="{4EBEAC27-FAF5-451C-85E6-DD5408CC30AC}" srcOrd="1" destOrd="0" presId="urn:microsoft.com/office/officeart/2005/8/layout/lProcess2"/>
    <dgm:cxn modelId="{1D59D90E-8EC9-462E-AECE-FAE2445D2C16}" type="presParOf" srcId="{62C4B881-01F6-4AB5-8753-C631FD2408BE}" destId="{039C4ABF-7336-4E07-B20B-413E61E08AC3}" srcOrd="2" destOrd="0" presId="urn:microsoft.com/office/officeart/2005/8/layout/lProcess2"/>
    <dgm:cxn modelId="{C54B6493-1EB5-44A1-ACFC-66FE5AE4FD67}" type="presParOf" srcId="{62C4B881-01F6-4AB5-8753-C631FD2408BE}" destId="{BDF15616-0001-46B9-A5A6-A28B9B24178C}" srcOrd="3" destOrd="0" presId="urn:microsoft.com/office/officeart/2005/8/layout/lProcess2"/>
    <dgm:cxn modelId="{02F646BF-CF15-4166-BDE4-3821246D2699}" type="presParOf" srcId="{62C4B881-01F6-4AB5-8753-C631FD2408BE}" destId="{60FE8E7D-76D8-4EB6-B854-3CBF9414B903}" srcOrd="4" destOrd="0" presId="urn:microsoft.com/office/officeart/2005/8/layout/lProcess2"/>
    <dgm:cxn modelId="{093DDBB8-69C4-4E33-A8FA-8898F372FCA6}" type="presParOf" srcId="{62C4B881-01F6-4AB5-8753-C631FD2408BE}" destId="{0459C8D1-3DD2-4D7F-B1D5-8BF1695F62B3}" srcOrd="5" destOrd="0" presId="urn:microsoft.com/office/officeart/2005/8/layout/lProcess2"/>
    <dgm:cxn modelId="{38221DD1-9727-4AD7-99B7-8F54F1101F1D}" type="presParOf" srcId="{62C4B881-01F6-4AB5-8753-C631FD2408BE}" destId="{6A07B06D-31AB-4563-859B-258EE312B569}" srcOrd="6" destOrd="0" presId="urn:microsoft.com/office/officeart/2005/8/layout/lProcess2"/>
    <dgm:cxn modelId="{F2BDDA8F-D2D0-4E61-85C1-1BEF0F85706E}" type="presParOf" srcId="{150E384F-0C7E-49CF-8219-F6D5CCA7FE5F}" destId="{B0FB26DA-A7D3-44F1-9DE5-D77FB6DDEF31}" srcOrd="3" destOrd="0" presId="urn:microsoft.com/office/officeart/2005/8/layout/lProcess2"/>
    <dgm:cxn modelId="{EF780E72-E67C-499E-AC76-2C0FE876630B}" type="presParOf" srcId="{150E384F-0C7E-49CF-8219-F6D5CCA7FE5F}" destId="{4BE144B5-DE78-4EA3-8968-78C2DF9573BC}" srcOrd="4" destOrd="0" presId="urn:microsoft.com/office/officeart/2005/8/layout/lProcess2"/>
    <dgm:cxn modelId="{44B9DFF1-9805-4BC8-9E69-99CB3C029248}" type="presParOf" srcId="{4BE144B5-DE78-4EA3-8968-78C2DF9573BC}" destId="{B447ACA6-2D69-4C2C-B8CA-147027FCA747}" srcOrd="0" destOrd="0" presId="urn:microsoft.com/office/officeart/2005/8/layout/lProcess2"/>
    <dgm:cxn modelId="{0425B1C2-7C5A-4094-80C4-C8ED26A6C773}" type="presParOf" srcId="{4BE144B5-DE78-4EA3-8968-78C2DF9573BC}" destId="{F6BF67F3-FAF0-4B37-8541-0D559DDF351D}" srcOrd="1" destOrd="0" presId="urn:microsoft.com/office/officeart/2005/8/layout/lProcess2"/>
    <dgm:cxn modelId="{12F33360-ED32-4A63-862D-09F4978C6E6E}" type="presParOf" srcId="{4BE144B5-DE78-4EA3-8968-78C2DF9573BC}" destId="{D36120C5-0ECA-4B06-AF30-0DA71EF94F4C}" srcOrd="2" destOrd="0" presId="urn:microsoft.com/office/officeart/2005/8/layout/lProcess2"/>
    <dgm:cxn modelId="{76C03F08-AFA7-4CB0-8D32-BDDB709F7F0E}" type="presParOf" srcId="{D36120C5-0ECA-4B06-AF30-0DA71EF94F4C}" destId="{62F9561B-167C-4AD4-B613-42E43D22F303}" srcOrd="0" destOrd="0" presId="urn:microsoft.com/office/officeart/2005/8/layout/lProcess2"/>
    <dgm:cxn modelId="{75FDF91A-42B3-4A0D-BFCF-F38B25E478AC}" type="presParOf" srcId="{62F9561B-167C-4AD4-B613-42E43D22F303}" destId="{E6ECC094-D535-4E12-87F4-D106C9B2195E}" srcOrd="0" destOrd="0" presId="urn:microsoft.com/office/officeart/2005/8/layout/lProcess2"/>
    <dgm:cxn modelId="{C15AC4A6-9054-4304-A4C7-4F073F222CE8}" type="presParOf" srcId="{62F9561B-167C-4AD4-B613-42E43D22F303}" destId="{96A89A4A-5C0F-48AB-B082-BEC4A6C9F2C0}" srcOrd="1" destOrd="0" presId="urn:microsoft.com/office/officeart/2005/8/layout/lProcess2"/>
    <dgm:cxn modelId="{EC962B13-5F07-48DC-84CD-DD33222AB213}" type="presParOf" srcId="{62F9561B-167C-4AD4-B613-42E43D22F303}" destId="{CDAB5A5E-FE72-465A-A6B9-5229BF38B074}" srcOrd="2" destOrd="0" presId="urn:microsoft.com/office/officeart/2005/8/layout/lProcess2"/>
    <dgm:cxn modelId="{E679ABCD-31CE-4DB2-A391-215AFD423946}" type="presParOf" srcId="{62F9561B-167C-4AD4-B613-42E43D22F303}" destId="{B3E3F810-06D7-44AE-AC0C-7FAA9C0C4D70}" srcOrd="3" destOrd="0" presId="urn:microsoft.com/office/officeart/2005/8/layout/lProcess2"/>
    <dgm:cxn modelId="{8A1726C4-86D8-4F0A-9749-3C0003F16ACD}" type="presParOf" srcId="{62F9561B-167C-4AD4-B613-42E43D22F303}" destId="{2B989D0C-33D0-4493-B563-D587F7B90364}" srcOrd="4" destOrd="0" presId="urn:microsoft.com/office/officeart/2005/8/layout/lProcess2"/>
    <dgm:cxn modelId="{0F20F88B-977F-45E3-99FB-823489C3F868}" type="presParOf" srcId="{62F9561B-167C-4AD4-B613-42E43D22F303}" destId="{DD7CB166-5025-4037-9DC7-25DE1E49414F}" srcOrd="5" destOrd="0" presId="urn:microsoft.com/office/officeart/2005/8/layout/lProcess2"/>
    <dgm:cxn modelId="{006754FD-6B31-4763-8D64-AFD25F892AB0}" type="presParOf" srcId="{62F9561B-167C-4AD4-B613-42E43D22F303}" destId="{8AF6BD30-B788-4644-94C1-7B35C7101828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B7F2C73-2582-4217-88B3-B1EF1087B8F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DD218A-9597-4FDA-BA3B-FB35FC3FA07F}">
      <dgm:prSet/>
      <dgm:spPr/>
      <dgm:t>
        <a:bodyPr/>
        <a:lstStyle/>
        <a:p>
          <a:r>
            <a:rPr lang="en-US" dirty="0" err="1"/>
            <a:t>magic.c</a:t>
          </a:r>
          <a:endParaRPr lang="en-US" dirty="0"/>
        </a:p>
      </dgm:t>
    </dgm:pt>
    <dgm:pt modelId="{0F80351E-6768-42BE-AB6B-DF0BFC4C5F10}" type="parTrans" cxnId="{5DF5D0F2-3D1A-4B33-ACE5-DBCE3EB5D766}">
      <dgm:prSet/>
      <dgm:spPr/>
      <dgm:t>
        <a:bodyPr/>
        <a:lstStyle/>
        <a:p>
          <a:endParaRPr lang="en-US"/>
        </a:p>
      </dgm:t>
    </dgm:pt>
    <dgm:pt modelId="{F2B451BA-809A-4978-B364-C6E9A21008B9}" type="sibTrans" cxnId="{5DF5D0F2-3D1A-4B33-ACE5-DBCE3EB5D766}">
      <dgm:prSet/>
      <dgm:spPr/>
      <dgm:t>
        <a:bodyPr/>
        <a:lstStyle/>
        <a:p>
          <a:endParaRPr lang="en-US"/>
        </a:p>
      </dgm:t>
    </dgm:pt>
    <dgm:pt modelId="{0903AA20-A9C6-4C38-AD91-7B2062069AE4}">
      <dgm:prSet/>
      <dgm:spPr/>
      <dgm:t>
        <a:bodyPr/>
        <a:lstStyle/>
        <a:p>
          <a:r>
            <a:rPr lang="en-US" dirty="0" err="1"/>
            <a:t>debug.c</a:t>
          </a:r>
          <a:endParaRPr lang="en-US" dirty="0"/>
        </a:p>
      </dgm:t>
    </dgm:pt>
    <dgm:pt modelId="{4BAE86B8-D2A7-4A12-8F78-F6FFF3F85293}" type="parTrans" cxnId="{4E98CA62-A1EA-400D-A2DA-3AF6487C1D50}">
      <dgm:prSet/>
      <dgm:spPr/>
      <dgm:t>
        <a:bodyPr/>
        <a:lstStyle/>
        <a:p>
          <a:endParaRPr lang="en-US"/>
        </a:p>
      </dgm:t>
    </dgm:pt>
    <dgm:pt modelId="{250774AC-FD3D-4B8E-95BA-6D02E4E106DC}" type="sibTrans" cxnId="{4E98CA62-A1EA-400D-A2DA-3AF6487C1D50}">
      <dgm:prSet/>
      <dgm:spPr/>
      <dgm:t>
        <a:bodyPr/>
        <a:lstStyle/>
        <a:p>
          <a:endParaRPr lang="en-US"/>
        </a:p>
      </dgm:t>
    </dgm:pt>
    <dgm:pt modelId="{3311E093-0AEF-412D-833B-E769848C0020}">
      <dgm:prSet/>
      <dgm:spPr/>
      <dgm:t>
        <a:bodyPr/>
        <a:lstStyle/>
        <a:p>
          <a:r>
            <a:rPr lang="en-US" dirty="0" err="1"/>
            <a:t>twice.c</a:t>
          </a:r>
          <a:endParaRPr lang="en-US" dirty="0"/>
        </a:p>
      </dgm:t>
    </dgm:pt>
    <dgm:pt modelId="{9283E5E5-CBCF-432D-A0E9-4BB5651E1617}" type="parTrans" cxnId="{4C8A897F-43F4-4806-AC2A-78885A31FD32}">
      <dgm:prSet/>
      <dgm:spPr/>
      <dgm:t>
        <a:bodyPr/>
        <a:lstStyle/>
        <a:p>
          <a:endParaRPr lang="en-US"/>
        </a:p>
      </dgm:t>
    </dgm:pt>
    <dgm:pt modelId="{3B0CAC50-E194-4B78-81C5-E5962C5D8BD6}" type="sibTrans" cxnId="{4C8A897F-43F4-4806-AC2A-78885A31FD32}">
      <dgm:prSet/>
      <dgm:spPr/>
      <dgm:t>
        <a:bodyPr/>
        <a:lstStyle/>
        <a:p>
          <a:endParaRPr lang="en-US"/>
        </a:p>
      </dgm:t>
    </dgm:pt>
    <dgm:pt modelId="{E383BC2A-B29B-4E8C-81C5-EAD7F5CE89E7}" type="pres">
      <dgm:prSet presAssocID="{4B7F2C73-2582-4217-88B3-B1EF1087B8FA}" presName="linear" presStyleCnt="0">
        <dgm:presLayoutVars>
          <dgm:dir/>
          <dgm:animLvl val="lvl"/>
          <dgm:resizeHandles val="exact"/>
        </dgm:presLayoutVars>
      </dgm:prSet>
      <dgm:spPr/>
    </dgm:pt>
    <dgm:pt modelId="{EDD26E76-1095-4543-92FB-B9131B858AE9}" type="pres">
      <dgm:prSet presAssocID="{54DD218A-9597-4FDA-BA3B-FB35FC3FA07F}" presName="parentLin" presStyleCnt="0"/>
      <dgm:spPr/>
    </dgm:pt>
    <dgm:pt modelId="{C69A7CF4-C1E0-49CB-A996-2589148498BF}" type="pres">
      <dgm:prSet presAssocID="{54DD218A-9597-4FDA-BA3B-FB35FC3FA07F}" presName="parentLeftMargin" presStyleLbl="node1" presStyleIdx="0" presStyleCnt="3"/>
      <dgm:spPr/>
    </dgm:pt>
    <dgm:pt modelId="{4EE605D8-57AD-403A-AAAD-B96EA0A7C159}" type="pres">
      <dgm:prSet presAssocID="{54DD218A-9597-4FDA-BA3B-FB35FC3FA07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8BA403A-2502-4450-A9CD-BAF9B9285655}" type="pres">
      <dgm:prSet presAssocID="{54DD218A-9597-4FDA-BA3B-FB35FC3FA07F}" presName="negativeSpace" presStyleCnt="0"/>
      <dgm:spPr/>
    </dgm:pt>
    <dgm:pt modelId="{4A99AE2B-791E-48E6-8AB6-9F6DDBDDF893}" type="pres">
      <dgm:prSet presAssocID="{54DD218A-9597-4FDA-BA3B-FB35FC3FA07F}" presName="childText" presStyleLbl="conFgAcc1" presStyleIdx="0" presStyleCnt="3">
        <dgm:presLayoutVars>
          <dgm:bulletEnabled val="1"/>
        </dgm:presLayoutVars>
      </dgm:prSet>
      <dgm:spPr/>
    </dgm:pt>
    <dgm:pt modelId="{CE42E4E4-42CE-46E0-A1D1-233A1D9B7972}" type="pres">
      <dgm:prSet presAssocID="{F2B451BA-809A-4978-B364-C6E9A21008B9}" presName="spaceBetweenRectangles" presStyleCnt="0"/>
      <dgm:spPr/>
    </dgm:pt>
    <dgm:pt modelId="{67F5690B-F7F4-48C0-BC35-DF41E4ECDDD7}" type="pres">
      <dgm:prSet presAssocID="{3311E093-0AEF-412D-833B-E769848C0020}" presName="parentLin" presStyleCnt="0"/>
      <dgm:spPr/>
    </dgm:pt>
    <dgm:pt modelId="{EB29A7D3-92EE-4297-964E-D432062E64E9}" type="pres">
      <dgm:prSet presAssocID="{3311E093-0AEF-412D-833B-E769848C0020}" presName="parentLeftMargin" presStyleLbl="node1" presStyleIdx="0" presStyleCnt="3"/>
      <dgm:spPr/>
    </dgm:pt>
    <dgm:pt modelId="{4D7F60BA-1344-48A4-9F1D-FE06F3141547}" type="pres">
      <dgm:prSet presAssocID="{3311E093-0AEF-412D-833B-E769848C002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6549AFA-B799-4173-A500-852F08DB0470}" type="pres">
      <dgm:prSet presAssocID="{3311E093-0AEF-412D-833B-E769848C0020}" presName="negativeSpace" presStyleCnt="0"/>
      <dgm:spPr/>
    </dgm:pt>
    <dgm:pt modelId="{63F6BFE7-F886-4A96-831A-8E70E5B043FF}" type="pres">
      <dgm:prSet presAssocID="{3311E093-0AEF-412D-833B-E769848C0020}" presName="childText" presStyleLbl="conFgAcc1" presStyleIdx="1" presStyleCnt="3">
        <dgm:presLayoutVars>
          <dgm:bulletEnabled val="1"/>
        </dgm:presLayoutVars>
      </dgm:prSet>
      <dgm:spPr/>
    </dgm:pt>
    <dgm:pt modelId="{064C2FFE-CE18-4CDE-8915-E1D735803A89}" type="pres">
      <dgm:prSet presAssocID="{3B0CAC50-E194-4B78-81C5-E5962C5D8BD6}" presName="spaceBetweenRectangles" presStyleCnt="0"/>
      <dgm:spPr/>
    </dgm:pt>
    <dgm:pt modelId="{83CA3E56-5B01-4C1E-9E55-0301B4A2354C}" type="pres">
      <dgm:prSet presAssocID="{0903AA20-A9C6-4C38-AD91-7B2062069AE4}" presName="parentLin" presStyleCnt="0"/>
      <dgm:spPr/>
    </dgm:pt>
    <dgm:pt modelId="{87BC065C-D125-4A3A-9904-79D1DF180980}" type="pres">
      <dgm:prSet presAssocID="{0903AA20-A9C6-4C38-AD91-7B2062069AE4}" presName="parentLeftMargin" presStyleLbl="node1" presStyleIdx="1" presStyleCnt="3"/>
      <dgm:spPr/>
    </dgm:pt>
    <dgm:pt modelId="{FFF38C6D-528C-4779-B311-3FD26629EC5D}" type="pres">
      <dgm:prSet presAssocID="{0903AA20-A9C6-4C38-AD91-7B2062069AE4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E39FB060-3887-454F-827B-251B935C9161}" type="pres">
      <dgm:prSet presAssocID="{0903AA20-A9C6-4C38-AD91-7B2062069AE4}" presName="negativeSpace" presStyleCnt="0"/>
      <dgm:spPr/>
    </dgm:pt>
    <dgm:pt modelId="{8A27B541-1620-44B4-8691-FE4F6941121E}" type="pres">
      <dgm:prSet presAssocID="{0903AA20-A9C6-4C38-AD91-7B2062069AE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ABED713-6964-4109-88A5-F767FC3CDB33}" type="presOf" srcId="{0903AA20-A9C6-4C38-AD91-7B2062069AE4}" destId="{FFF38C6D-528C-4779-B311-3FD26629EC5D}" srcOrd="1" destOrd="0" presId="urn:microsoft.com/office/officeart/2005/8/layout/list1"/>
    <dgm:cxn modelId="{4E98CA62-A1EA-400D-A2DA-3AF6487C1D50}" srcId="{4B7F2C73-2582-4217-88B3-B1EF1087B8FA}" destId="{0903AA20-A9C6-4C38-AD91-7B2062069AE4}" srcOrd="2" destOrd="0" parTransId="{4BAE86B8-D2A7-4A12-8F78-F6FFF3F85293}" sibTransId="{250774AC-FD3D-4B8E-95BA-6D02E4E106DC}"/>
    <dgm:cxn modelId="{3F156B4A-2F71-4DDF-87EA-23103F172C94}" type="presOf" srcId="{3311E093-0AEF-412D-833B-E769848C0020}" destId="{EB29A7D3-92EE-4297-964E-D432062E64E9}" srcOrd="0" destOrd="0" presId="urn:microsoft.com/office/officeart/2005/8/layout/list1"/>
    <dgm:cxn modelId="{4C8A897F-43F4-4806-AC2A-78885A31FD32}" srcId="{4B7F2C73-2582-4217-88B3-B1EF1087B8FA}" destId="{3311E093-0AEF-412D-833B-E769848C0020}" srcOrd="1" destOrd="0" parTransId="{9283E5E5-CBCF-432D-A0E9-4BB5651E1617}" sibTransId="{3B0CAC50-E194-4B78-81C5-E5962C5D8BD6}"/>
    <dgm:cxn modelId="{D21FD082-21FE-4312-AE62-F32191E86637}" type="presOf" srcId="{4B7F2C73-2582-4217-88B3-B1EF1087B8FA}" destId="{E383BC2A-B29B-4E8C-81C5-EAD7F5CE89E7}" srcOrd="0" destOrd="0" presId="urn:microsoft.com/office/officeart/2005/8/layout/list1"/>
    <dgm:cxn modelId="{0458278F-4AB0-4E42-AF28-AD10B22A3335}" type="presOf" srcId="{0903AA20-A9C6-4C38-AD91-7B2062069AE4}" destId="{87BC065C-D125-4A3A-9904-79D1DF180980}" srcOrd="0" destOrd="0" presId="urn:microsoft.com/office/officeart/2005/8/layout/list1"/>
    <dgm:cxn modelId="{1633D29C-F7EC-4977-8910-9B9BD7B18AB8}" type="presOf" srcId="{54DD218A-9597-4FDA-BA3B-FB35FC3FA07F}" destId="{C69A7CF4-C1E0-49CB-A996-2589148498BF}" srcOrd="0" destOrd="0" presId="urn:microsoft.com/office/officeart/2005/8/layout/list1"/>
    <dgm:cxn modelId="{462A30A5-BB74-4419-A1DB-7633E83EE65D}" type="presOf" srcId="{3311E093-0AEF-412D-833B-E769848C0020}" destId="{4D7F60BA-1344-48A4-9F1D-FE06F3141547}" srcOrd="1" destOrd="0" presId="urn:microsoft.com/office/officeart/2005/8/layout/list1"/>
    <dgm:cxn modelId="{E65FC5AE-8B21-4799-B31A-9A1EFFFA7E2F}" type="presOf" srcId="{54DD218A-9597-4FDA-BA3B-FB35FC3FA07F}" destId="{4EE605D8-57AD-403A-AAAD-B96EA0A7C159}" srcOrd="1" destOrd="0" presId="urn:microsoft.com/office/officeart/2005/8/layout/list1"/>
    <dgm:cxn modelId="{5DF5D0F2-3D1A-4B33-ACE5-DBCE3EB5D766}" srcId="{4B7F2C73-2582-4217-88B3-B1EF1087B8FA}" destId="{54DD218A-9597-4FDA-BA3B-FB35FC3FA07F}" srcOrd="0" destOrd="0" parTransId="{0F80351E-6768-42BE-AB6B-DF0BFC4C5F10}" sibTransId="{F2B451BA-809A-4978-B364-C6E9A21008B9}"/>
    <dgm:cxn modelId="{041FEA2A-0477-4D50-AF00-7FEADFA26381}" type="presParOf" srcId="{E383BC2A-B29B-4E8C-81C5-EAD7F5CE89E7}" destId="{EDD26E76-1095-4543-92FB-B9131B858AE9}" srcOrd="0" destOrd="0" presId="urn:microsoft.com/office/officeart/2005/8/layout/list1"/>
    <dgm:cxn modelId="{6FE0DC67-0486-4519-8613-5654AEE056C5}" type="presParOf" srcId="{EDD26E76-1095-4543-92FB-B9131B858AE9}" destId="{C69A7CF4-C1E0-49CB-A996-2589148498BF}" srcOrd="0" destOrd="0" presId="urn:microsoft.com/office/officeart/2005/8/layout/list1"/>
    <dgm:cxn modelId="{0DAC1BC7-E456-4820-A7A3-2AC5574958A7}" type="presParOf" srcId="{EDD26E76-1095-4543-92FB-B9131B858AE9}" destId="{4EE605D8-57AD-403A-AAAD-B96EA0A7C159}" srcOrd="1" destOrd="0" presId="urn:microsoft.com/office/officeart/2005/8/layout/list1"/>
    <dgm:cxn modelId="{24BD417D-0462-4451-AF7E-7D48638ADF36}" type="presParOf" srcId="{E383BC2A-B29B-4E8C-81C5-EAD7F5CE89E7}" destId="{78BA403A-2502-4450-A9CD-BAF9B9285655}" srcOrd="1" destOrd="0" presId="urn:microsoft.com/office/officeart/2005/8/layout/list1"/>
    <dgm:cxn modelId="{F76BC1B2-0295-4E42-A46E-036297C4D60F}" type="presParOf" srcId="{E383BC2A-B29B-4E8C-81C5-EAD7F5CE89E7}" destId="{4A99AE2B-791E-48E6-8AB6-9F6DDBDDF893}" srcOrd="2" destOrd="0" presId="urn:microsoft.com/office/officeart/2005/8/layout/list1"/>
    <dgm:cxn modelId="{79645B4C-C69B-4AB0-BC39-7542634FFF20}" type="presParOf" srcId="{E383BC2A-B29B-4E8C-81C5-EAD7F5CE89E7}" destId="{CE42E4E4-42CE-46E0-A1D1-233A1D9B7972}" srcOrd="3" destOrd="0" presId="urn:microsoft.com/office/officeart/2005/8/layout/list1"/>
    <dgm:cxn modelId="{E19F0F63-A49B-4507-B501-8FB0A147716A}" type="presParOf" srcId="{E383BC2A-B29B-4E8C-81C5-EAD7F5CE89E7}" destId="{67F5690B-F7F4-48C0-BC35-DF41E4ECDDD7}" srcOrd="4" destOrd="0" presId="urn:microsoft.com/office/officeart/2005/8/layout/list1"/>
    <dgm:cxn modelId="{6ECAB615-E48B-42E7-B779-0660B7E8A3D9}" type="presParOf" srcId="{67F5690B-F7F4-48C0-BC35-DF41E4ECDDD7}" destId="{EB29A7D3-92EE-4297-964E-D432062E64E9}" srcOrd="0" destOrd="0" presId="urn:microsoft.com/office/officeart/2005/8/layout/list1"/>
    <dgm:cxn modelId="{BE5F457A-87E5-46C9-9C1B-48722B66E752}" type="presParOf" srcId="{67F5690B-F7F4-48C0-BC35-DF41E4ECDDD7}" destId="{4D7F60BA-1344-48A4-9F1D-FE06F3141547}" srcOrd="1" destOrd="0" presId="urn:microsoft.com/office/officeart/2005/8/layout/list1"/>
    <dgm:cxn modelId="{F380BFB5-5E10-4B4B-9488-7C8BE3D1BF1E}" type="presParOf" srcId="{E383BC2A-B29B-4E8C-81C5-EAD7F5CE89E7}" destId="{86549AFA-B799-4173-A500-852F08DB0470}" srcOrd="5" destOrd="0" presId="urn:microsoft.com/office/officeart/2005/8/layout/list1"/>
    <dgm:cxn modelId="{27391806-6C17-42FF-99EF-F3B9C7FE609E}" type="presParOf" srcId="{E383BC2A-B29B-4E8C-81C5-EAD7F5CE89E7}" destId="{63F6BFE7-F886-4A96-831A-8E70E5B043FF}" srcOrd="6" destOrd="0" presId="urn:microsoft.com/office/officeart/2005/8/layout/list1"/>
    <dgm:cxn modelId="{11E21227-2988-433A-B3EE-8DD6516861A6}" type="presParOf" srcId="{E383BC2A-B29B-4E8C-81C5-EAD7F5CE89E7}" destId="{064C2FFE-CE18-4CDE-8915-E1D735803A89}" srcOrd="7" destOrd="0" presId="urn:microsoft.com/office/officeart/2005/8/layout/list1"/>
    <dgm:cxn modelId="{F59165E8-F15C-441D-912D-31F7F3C09E4B}" type="presParOf" srcId="{E383BC2A-B29B-4E8C-81C5-EAD7F5CE89E7}" destId="{83CA3E56-5B01-4C1E-9E55-0301B4A2354C}" srcOrd="8" destOrd="0" presId="urn:microsoft.com/office/officeart/2005/8/layout/list1"/>
    <dgm:cxn modelId="{36C4D257-1C36-4162-B010-CBBA9419C1FE}" type="presParOf" srcId="{83CA3E56-5B01-4C1E-9E55-0301B4A2354C}" destId="{87BC065C-D125-4A3A-9904-79D1DF180980}" srcOrd="0" destOrd="0" presId="urn:microsoft.com/office/officeart/2005/8/layout/list1"/>
    <dgm:cxn modelId="{E88AF574-4D81-42F5-A244-4D081B8278E0}" type="presParOf" srcId="{83CA3E56-5B01-4C1E-9E55-0301B4A2354C}" destId="{FFF38C6D-528C-4779-B311-3FD26629EC5D}" srcOrd="1" destOrd="0" presId="urn:microsoft.com/office/officeart/2005/8/layout/list1"/>
    <dgm:cxn modelId="{B578F50A-9F65-4DE9-BDD6-CE12C21E9C8E}" type="presParOf" srcId="{E383BC2A-B29B-4E8C-81C5-EAD7F5CE89E7}" destId="{E39FB060-3887-454F-827B-251B935C9161}" srcOrd="9" destOrd="0" presId="urn:microsoft.com/office/officeart/2005/8/layout/list1"/>
    <dgm:cxn modelId="{CAA61F09-189E-4D33-909F-FCB19A3E18E4}" type="presParOf" srcId="{E383BC2A-B29B-4E8C-81C5-EAD7F5CE89E7}" destId="{8A27B541-1620-44B4-8691-FE4F6941121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C9D9652-AEB3-4FCD-ACA1-16BB42758396}" type="doc">
      <dgm:prSet loTypeId="urn:microsoft.com/office/officeart/2005/8/layout/process4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2411DEF3-9C0D-4B40-92C3-2EC4586EF27A}">
      <dgm:prSet phldrT="[Text]" phldr="0" custT="1"/>
      <dgm:spPr>
        <a:solidFill>
          <a:schemeClr val="tx2"/>
        </a:solidFill>
      </dgm:spPr>
      <dgm:t>
        <a:bodyPr/>
        <a:lstStyle/>
        <a:p>
          <a:r>
            <a:rPr lang="en-US" sz="1600" dirty="0"/>
            <a:t>Preprocessor: </a:t>
          </a:r>
          <a:r>
            <a:rPr lang="en-US" sz="16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gcc</a:t>
          </a:r>
          <a:r>
            <a:rPr lang="en-US" sz="16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–E </a:t>
          </a:r>
          <a:r>
            <a:rPr lang="en-US" sz="16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module.c</a:t>
          </a:r>
          <a:r>
            <a:rPr lang="en-US" sz="16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&gt; </a:t>
          </a:r>
          <a:r>
            <a:rPr lang="en-US" sz="16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module.pp</a:t>
          </a:r>
          <a:endParaRPr lang="en-US" sz="1600" dirty="0">
            <a:latin typeface="Cascadia Code" panose="020B0609020000020004" pitchFamily="49" charset="0"/>
            <a:ea typeface="Cascadia Code" panose="020B0609020000020004" pitchFamily="49" charset="0"/>
            <a:cs typeface="Cascadia Code" panose="020B0609020000020004" pitchFamily="49" charset="0"/>
          </a:endParaRPr>
        </a:p>
      </dgm:t>
    </dgm:pt>
    <dgm:pt modelId="{496C4B91-8F48-41D6-86DE-12E38156A5EF}" type="parTrans" cxnId="{3320082E-D875-4916-B8D4-EBE145452CD8}">
      <dgm:prSet/>
      <dgm:spPr/>
      <dgm:t>
        <a:bodyPr/>
        <a:lstStyle/>
        <a:p>
          <a:endParaRPr lang="en-US"/>
        </a:p>
      </dgm:t>
    </dgm:pt>
    <dgm:pt modelId="{E5B894F7-E195-4695-B8F4-49BFB707ADA9}" type="sibTrans" cxnId="{3320082E-D875-4916-B8D4-EBE145452CD8}">
      <dgm:prSet/>
      <dgm:spPr/>
      <dgm:t>
        <a:bodyPr/>
        <a:lstStyle/>
        <a:p>
          <a:endParaRPr lang="en-US"/>
        </a:p>
      </dgm:t>
    </dgm:pt>
    <dgm:pt modelId="{32F7D090-EC72-4F9B-B92A-F1B8F6C35B5E}">
      <dgm:prSet phldrT="[Text]" phldr="0"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600" dirty="0" err="1"/>
            <a:t>module.c</a:t>
          </a:r>
          <a:br>
            <a:rPr lang="en-US" sz="1600" dirty="0"/>
          </a:br>
          <a:r>
            <a:rPr lang="en-US" sz="1600" dirty="0"/>
            <a:t>#included header files</a:t>
          </a:r>
        </a:p>
      </dgm:t>
    </dgm:pt>
    <dgm:pt modelId="{E28AD72D-8913-47DE-9285-4DB482884794}" type="parTrans" cxnId="{1A6AFAC9-D4FD-4046-ABF5-469ABA4C86CB}">
      <dgm:prSet/>
      <dgm:spPr/>
      <dgm:t>
        <a:bodyPr/>
        <a:lstStyle/>
        <a:p>
          <a:endParaRPr lang="en-US"/>
        </a:p>
      </dgm:t>
    </dgm:pt>
    <dgm:pt modelId="{F0336441-A8F0-4B41-A46F-2BAC89937275}" type="sibTrans" cxnId="{1A6AFAC9-D4FD-4046-ABF5-469ABA4C86CB}">
      <dgm:prSet/>
      <dgm:spPr/>
      <dgm:t>
        <a:bodyPr/>
        <a:lstStyle/>
        <a:p>
          <a:endParaRPr lang="en-US"/>
        </a:p>
      </dgm:t>
    </dgm:pt>
    <dgm:pt modelId="{8CBB51D8-4555-454B-B91E-095979B844BD}">
      <dgm:prSet phldrT="[Text]" phldr="0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n-US" sz="1600" dirty="0"/>
            <a:t>Compiler: </a:t>
          </a:r>
          <a:r>
            <a:rPr lang="en-US" sz="16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gcc</a:t>
          </a:r>
          <a:r>
            <a:rPr lang="en-US" sz="16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–S </a:t>
          </a:r>
          <a:r>
            <a:rPr lang="en-US" sz="16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module.c</a:t>
          </a:r>
          <a:r>
            <a:rPr lang="en-US" sz="16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</a:t>
          </a:r>
        </a:p>
      </dgm:t>
    </dgm:pt>
    <dgm:pt modelId="{5BEB0BD5-D8A5-4D87-A00A-9698F5983463}" type="parTrans" cxnId="{38FBA2CE-AE66-4547-9909-E49D15918016}">
      <dgm:prSet/>
      <dgm:spPr/>
      <dgm:t>
        <a:bodyPr/>
        <a:lstStyle/>
        <a:p>
          <a:endParaRPr lang="en-US"/>
        </a:p>
      </dgm:t>
    </dgm:pt>
    <dgm:pt modelId="{AC2DCFAB-EFBA-4E41-A60B-2B172FBFF9A4}" type="sibTrans" cxnId="{38FBA2CE-AE66-4547-9909-E49D15918016}">
      <dgm:prSet/>
      <dgm:spPr/>
      <dgm:t>
        <a:bodyPr/>
        <a:lstStyle/>
        <a:p>
          <a:endParaRPr lang="en-US"/>
        </a:p>
      </dgm:t>
    </dgm:pt>
    <dgm:pt modelId="{42205C73-CDEB-43F2-9945-4E78AAA7B74E}">
      <dgm:prSet phldrT="[Text]" phldr="0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600" dirty="0" err="1"/>
            <a:t>module.pp</a:t>
          </a:r>
          <a:endParaRPr lang="en-US" sz="1600" dirty="0"/>
        </a:p>
      </dgm:t>
    </dgm:pt>
    <dgm:pt modelId="{78417207-00AA-4D2F-B516-E7A35952D3B5}" type="parTrans" cxnId="{11B5A568-F7E7-47BF-824F-16FAA49D49AD}">
      <dgm:prSet/>
      <dgm:spPr/>
      <dgm:t>
        <a:bodyPr/>
        <a:lstStyle/>
        <a:p>
          <a:endParaRPr lang="en-US"/>
        </a:p>
      </dgm:t>
    </dgm:pt>
    <dgm:pt modelId="{8968C6D3-B248-4281-BABC-068368B434F9}" type="sibTrans" cxnId="{11B5A568-F7E7-47BF-824F-16FAA49D49AD}">
      <dgm:prSet/>
      <dgm:spPr/>
      <dgm:t>
        <a:bodyPr/>
        <a:lstStyle/>
        <a:p>
          <a:endParaRPr lang="en-US"/>
        </a:p>
      </dgm:t>
    </dgm:pt>
    <dgm:pt modelId="{BE3525C3-B26B-4EEC-8FCC-A93D5039E54F}">
      <dgm:prSet phldrT="[Text]" phldr="0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600" dirty="0"/>
            <a:t>Produces </a:t>
          </a:r>
          <a:r>
            <a:rPr lang="en-US" sz="1600" dirty="0" err="1"/>
            <a:t>module.s</a:t>
          </a:r>
          <a:endParaRPr lang="en-US" sz="1600" dirty="0"/>
        </a:p>
      </dgm:t>
    </dgm:pt>
    <dgm:pt modelId="{EC8DAA2A-7A35-4935-99D4-B61781C49FD6}" type="parTrans" cxnId="{4FFAA483-EF6F-4AFF-B52B-B1F6DB1AEDA0}">
      <dgm:prSet/>
      <dgm:spPr/>
      <dgm:t>
        <a:bodyPr/>
        <a:lstStyle/>
        <a:p>
          <a:endParaRPr lang="en-US"/>
        </a:p>
      </dgm:t>
    </dgm:pt>
    <dgm:pt modelId="{B2FE9027-9FB1-4BED-A6B0-D6658A55D263}" type="sibTrans" cxnId="{4FFAA483-EF6F-4AFF-B52B-B1F6DB1AEDA0}">
      <dgm:prSet/>
      <dgm:spPr/>
      <dgm:t>
        <a:bodyPr/>
        <a:lstStyle/>
        <a:p>
          <a:endParaRPr lang="en-US"/>
        </a:p>
      </dgm:t>
    </dgm:pt>
    <dgm:pt modelId="{37AF3A9F-F2AF-4142-9F23-75F76320A8DA}">
      <dgm:prSet phldrT="[Text]" phldr="0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sz="1600" dirty="0"/>
            <a:t>Linker: </a:t>
          </a:r>
          <a:r>
            <a:rPr lang="en-US" sz="1600" dirty="0" err="1"/>
            <a:t>gcc</a:t>
          </a:r>
          <a:r>
            <a:rPr lang="en-US" sz="1600" dirty="0"/>
            <a:t> </a:t>
          </a:r>
          <a:r>
            <a:rPr lang="en-US" sz="1600" dirty="0" err="1"/>
            <a:t>module.o</a:t>
          </a:r>
          <a:r>
            <a:rPr lang="en-US" sz="1600" dirty="0"/>
            <a:t> </a:t>
          </a:r>
          <a:r>
            <a:rPr lang="en-US" sz="1600" dirty="0" err="1"/>
            <a:t>lib.o</a:t>
          </a:r>
          <a:endParaRPr lang="en-US" sz="1600" dirty="0"/>
        </a:p>
      </dgm:t>
    </dgm:pt>
    <dgm:pt modelId="{6CADC0AC-1D35-4DA8-9E11-CA367E76A0FB}" type="parTrans" cxnId="{5D5C879B-5EA9-4BDC-9FB8-57A5FB0D97BB}">
      <dgm:prSet/>
      <dgm:spPr/>
      <dgm:t>
        <a:bodyPr/>
        <a:lstStyle/>
        <a:p>
          <a:endParaRPr lang="en-US"/>
        </a:p>
      </dgm:t>
    </dgm:pt>
    <dgm:pt modelId="{FFD72F20-1400-4AA2-8998-E192D477328D}" type="sibTrans" cxnId="{5D5C879B-5EA9-4BDC-9FB8-57A5FB0D97BB}">
      <dgm:prSet/>
      <dgm:spPr/>
      <dgm:t>
        <a:bodyPr/>
        <a:lstStyle/>
        <a:p>
          <a:endParaRPr lang="en-US"/>
        </a:p>
      </dgm:t>
    </dgm:pt>
    <dgm:pt modelId="{E818363A-6B9A-42ED-B588-A440F385EB9D}">
      <dgm:prSet phldrT="[Text]" phldr="0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sz="1600" dirty="0"/>
            <a:t>Assembler: </a:t>
          </a:r>
          <a:r>
            <a:rPr lang="en-US" sz="16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gcc</a:t>
          </a:r>
          <a:r>
            <a:rPr lang="en-US" sz="16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–c </a:t>
          </a:r>
          <a:r>
            <a:rPr lang="en-US" sz="16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module.c</a:t>
          </a:r>
          <a:endParaRPr lang="en-US" sz="1600" dirty="0">
            <a:latin typeface="Cascadia Code" panose="020B0609020000020004" pitchFamily="49" charset="0"/>
            <a:ea typeface="Cascadia Code" panose="020B0609020000020004" pitchFamily="49" charset="0"/>
            <a:cs typeface="Cascadia Code" panose="020B0609020000020004" pitchFamily="49" charset="0"/>
          </a:endParaRPr>
        </a:p>
      </dgm:t>
    </dgm:pt>
    <dgm:pt modelId="{88CA53B6-E083-4680-8EB9-934BA14854F2}" type="parTrans" cxnId="{598FB8C3-283D-437D-A851-F499D14F22AC}">
      <dgm:prSet/>
      <dgm:spPr/>
      <dgm:t>
        <a:bodyPr/>
        <a:lstStyle/>
        <a:p>
          <a:endParaRPr lang="en-US"/>
        </a:p>
      </dgm:t>
    </dgm:pt>
    <dgm:pt modelId="{0B293472-849B-4236-A40C-F0862E40CFED}" type="sibTrans" cxnId="{598FB8C3-283D-437D-A851-F499D14F22AC}">
      <dgm:prSet/>
      <dgm:spPr/>
      <dgm:t>
        <a:bodyPr/>
        <a:lstStyle/>
        <a:p>
          <a:endParaRPr lang="en-US"/>
        </a:p>
      </dgm:t>
    </dgm:pt>
    <dgm:pt modelId="{CAB1FD5D-304E-463B-8A59-69CC8E8224FF}">
      <dgm:prSet phldrT="[Text]" phldr="0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600" dirty="0" err="1"/>
            <a:t>module.s</a:t>
          </a:r>
          <a:endParaRPr lang="en-US" sz="1600" dirty="0"/>
        </a:p>
      </dgm:t>
    </dgm:pt>
    <dgm:pt modelId="{BC52635C-6B2A-4719-ACBC-085A9AC3CBAE}" type="parTrans" cxnId="{BB82144B-A829-4EBF-92DC-14EC89CC62D0}">
      <dgm:prSet/>
      <dgm:spPr/>
      <dgm:t>
        <a:bodyPr/>
        <a:lstStyle/>
        <a:p>
          <a:endParaRPr lang="en-US"/>
        </a:p>
      </dgm:t>
    </dgm:pt>
    <dgm:pt modelId="{E26BDA7E-2846-482C-AA67-697092764CFE}" type="sibTrans" cxnId="{BB82144B-A829-4EBF-92DC-14EC89CC62D0}">
      <dgm:prSet/>
      <dgm:spPr/>
      <dgm:t>
        <a:bodyPr/>
        <a:lstStyle/>
        <a:p>
          <a:endParaRPr lang="en-US"/>
        </a:p>
      </dgm:t>
    </dgm:pt>
    <dgm:pt modelId="{1DE730FB-14DC-469D-84F6-C4C90991F0F6}">
      <dgm:prSet phldrT="[Text]" phldr="0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600" dirty="0"/>
            <a:t>Object code for libraries</a:t>
          </a:r>
        </a:p>
      </dgm:t>
    </dgm:pt>
    <dgm:pt modelId="{8CA077A3-997F-448F-8D1A-FD136AE79A1D}" type="parTrans" cxnId="{234D0191-0FB9-41C7-8F94-54E490297D43}">
      <dgm:prSet/>
      <dgm:spPr/>
      <dgm:t>
        <a:bodyPr/>
        <a:lstStyle/>
        <a:p>
          <a:endParaRPr lang="en-US"/>
        </a:p>
      </dgm:t>
    </dgm:pt>
    <dgm:pt modelId="{D8BFD68C-7B16-4AD7-843C-B9431D32328E}" type="sibTrans" cxnId="{234D0191-0FB9-41C7-8F94-54E490297D43}">
      <dgm:prSet/>
      <dgm:spPr/>
      <dgm:t>
        <a:bodyPr/>
        <a:lstStyle/>
        <a:p>
          <a:endParaRPr lang="en-US"/>
        </a:p>
      </dgm:t>
    </dgm:pt>
    <dgm:pt modelId="{8A1DAC2B-CCB2-472D-BB95-42EB27799459}">
      <dgm:prSet phldrT="[Text]" phldr="0" custT="1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600" dirty="0"/>
            <a:t>Produces </a:t>
          </a:r>
          <a:r>
            <a:rPr lang="en-US" sz="1600" dirty="0" err="1"/>
            <a:t>module.o</a:t>
          </a:r>
          <a:endParaRPr lang="en-US" sz="1600" dirty="0"/>
        </a:p>
      </dgm:t>
    </dgm:pt>
    <dgm:pt modelId="{23749840-40A6-4523-A82E-8C320C897EE4}" type="parTrans" cxnId="{B4143192-88B9-45DB-A088-813956644093}">
      <dgm:prSet/>
      <dgm:spPr/>
      <dgm:t>
        <a:bodyPr/>
        <a:lstStyle/>
        <a:p>
          <a:endParaRPr lang="en-US"/>
        </a:p>
      </dgm:t>
    </dgm:pt>
    <dgm:pt modelId="{9FB8FE2B-993E-4ACF-AF53-39EA76C4941E}" type="sibTrans" cxnId="{B4143192-88B9-45DB-A088-813956644093}">
      <dgm:prSet/>
      <dgm:spPr/>
      <dgm:t>
        <a:bodyPr/>
        <a:lstStyle/>
        <a:p>
          <a:endParaRPr lang="en-US"/>
        </a:p>
      </dgm:t>
    </dgm:pt>
    <dgm:pt modelId="{5E4DB05B-8B07-4047-B721-C5D1ACCA2A7C}">
      <dgm:prSet phldrT="[Text]" phldr="0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600" dirty="0"/>
            <a:t>Produces module</a:t>
          </a:r>
        </a:p>
      </dgm:t>
    </dgm:pt>
    <dgm:pt modelId="{F491E7F4-1194-4D94-B7FA-71AA5241467D}" type="parTrans" cxnId="{CC5DCCB7-4EEF-4A7B-823E-BAF8B061E1D6}">
      <dgm:prSet/>
      <dgm:spPr/>
      <dgm:t>
        <a:bodyPr/>
        <a:lstStyle/>
        <a:p>
          <a:endParaRPr lang="en-US"/>
        </a:p>
      </dgm:t>
    </dgm:pt>
    <dgm:pt modelId="{201484EB-C7FB-4319-A721-D3CE6790F0A4}" type="sibTrans" cxnId="{CC5DCCB7-4EEF-4A7B-823E-BAF8B061E1D6}">
      <dgm:prSet/>
      <dgm:spPr/>
      <dgm:t>
        <a:bodyPr/>
        <a:lstStyle/>
        <a:p>
          <a:endParaRPr lang="en-US"/>
        </a:p>
      </dgm:t>
    </dgm:pt>
    <dgm:pt modelId="{3D80AF3A-5E6E-4B53-8D96-96A3EAF16744}">
      <dgm:prSet phldrT="[Text]" phldr="0"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600" dirty="0"/>
            <a:t>Produces </a:t>
          </a:r>
          <a:r>
            <a:rPr lang="en-US" sz="1600" dirty="0" err="1"/>
            <a:t>module.pp</a:t>
          </a:r>
          <a:endParaRPr lang="en-US" sz="1600" dirty="0"/>
        </a:p>
      </dgm:t>
    </dgm:pt>
    <dgm:pt modelId="{4680786B-C434-467E-96D3-C1A9E6FF7218}" type="parTrans" cxnId="{6CEF901B-2828-4151-91F2-6F5BECB9D420}">
      <dgm:prSet/>
      <dgm:spPr/>
      <dgm:t>
        <a:bodyPr/>
        <a:lstStyle/>
        <a:p>
          <a:endParaRPr lang="en-US"/>
        </a:p>
      </dgm:t>
    </dgm:pt>
    <dgm:pt modelId="{C396BDE9-CB93-4CC4-A5F8-34866E0DCE01}" type="sibTrans" cxnId="{6CEF901B-2828-4151-91F2-6F5BECB9D420}">
      <dgm:prSet/>
      <dgm:spPr/>
      <dgm:t>
        <a:bodyPr/>
        <a:lstStyle/>
        <a:p>
          <a:endParaRPr lang="en-US"/>
        </a:p>
      </dgm:t>
    </dgm:pt>
    <dgm:pt modelId="{C147EFEA-FB04-477C-85E4-351BEB7EE87C}" type="pres">
      <dgm:prSet presAssocID="{CC9D9652-AEB3-4FCD-ACA1-16BB42758396}" presName="Name0" presStyleCnt="0">
        <dgm:presLayoutVars>
          <dgm:dir/>
          <dgm:animLvl val="lvl"/>
          <dgm:resizeHandles val="exact"/>
        </dgm:presLayoutVars>
      </dgm:prSet>
      <dgm:spPr/>
    </dgm:pt>
    <dgm:pt modelId="{3EE142E5-7F50-4B25-ADFE-8E9137CECBDD}" type="pres">
      <dgm:prSet presAssocID="{37AF3A9F-F2AF-4142-9F23-75F76320A8DA}" presName="boxAndChildren" presStyleCnt="0"/>
      <dgm:spPr/>
    </dgm:pt>
    <dgm:pt modelId="{6F2B4061-871A-4452-9A11-682932EC913F}" type="pres">
      <dgm:prSet presAssocID="{37AF3A9F-F2AF-4142-9F23-75F76320A8DA}" presName="parentTextBox" presStyleLbl="node1" presStyleIdx="0" presStyleCnt="4"/>
      <dgm:spPr/>
    </dgm:pt>
    <dgm:pt modelId="{5297DAFF-F51A-4601-B341-A2BCB7072CB4}" type="pres">
      <dgm:prSet presAssocID="{37AF3A9F-F2AF-4142-9F23-75F76320A8DA}" presName="entireBox" presStyleLbl="node1" presStyleIdx="0" presStyleCnt="4"/>
      <dgm:spPr/>
    </dgm:pt>
    <dgm:pt modelId="{A589914A-90B2-4717-9295-77F72ABC78F6}" type="pres">
      <dgm:prSet presAssocID="{37AF3A9F-F2AF-4142-9F23-75F76320A8DA}" presName="descendantBox" presStyleCnt="0"/>
      <dgm:spPr/>
    </dgm:pt>
    <dgm:pt modelId="{1A8CD97E-18DF-4C5B-8205-890822D49908}" type="pres">
      <dgm:prSet presAssocID="{1DE730FB-14DC-469D-84F6-C4C90991F0F6}" presName="childTextBox" presStyleLbl="fgAccFollowNode1" presStyleIdx="0" presStyleCnt="8">
        <dgm:presLayoutVars>
          <dgm:bulletEnabled val="1"/>
        </dgm:presLayoutVars>
      </dgm:prSet>
      <dgm:spPr/>
    </dgm:pt>
    <dgm:pt modelId="{07875145-B4D4-426C-BE3E-447FF9FF0F8E}" type="pres">
      <dgm:prSet presAssocID="{5E4DB05B-8B07-4047-B721-C5D1ACCA2A7C}" presName="childTextBox" presStyleLbl="fgAccFollowNode1" presStyleIdx="1" presStyleCnt="8">
        <dgm:presLayoutVars>
          <dgm:bulletEnabled val="1"/>
        </dgm:presLayoutVars>
      </dgm:prSet>
      <dgm:spPr/>
    </dgm:pt>
    <dgm:pt modelId="{E098BE52-D861-4E3C-B7B9-544E393F5B1B}" type="pres">
      <dgm:prSet presAssocID="{0B293472-849B-4236-A40C-F0862E40CFED}" presName="sp" presStyleCnt="0"/>
      <dgm:spPr/>
    </dgm:pt>
    <dgm:pt modelId="{DEF3330B-F386-4174-A293-1649AA00B07A}" type="pres">
      <dgm:prSet presAssocID="{E818363A-6B9A-42ED-B588-A440F385EB9D}" presName="arrowAndChildren" presStyleCnt="0"/>
      <dgm:spPr/>
    </dgm:pt>
    <dgm:pt modelId="{C3157390-C647-47A2-BDB4-A17B44C96579}" type="pres">
      <dgm:prSet presAssocID="{E818363A-6B9A-42ED-B588-A440F385EB9D}" presName="parentTextArrow" presStyleLbl="node1" presStyleIdx="0" presStyleCnt="4"/>
      <dgm:spPr/>
    </dgm:pt>
    <dgm:pt modelId="{3CD1986E-A26E-4F4E-8972-5C22E492BCB6}" type="pres">
      <dgm:prSet presAssocID="{E818363A-6B9A-42ED-B588-A440F385EB9D}" presName="arrow" presStyleLbl="node1" presStyleIdx="1" presStyleCnt="4"/>
      <dgm:spPr/>
    </dgm:pt>
    <dgm:pt modelId="{5C8B9C05-F9B2-4897-8516-C9BB9C8C2675}" type="pres">
      <dgm:prSet presAssocID="{E818363A-6B9A-42ED-B588-A440F385EB9D}" presName="descendantArrow" presStyleCnt="0"/>
      <dgm:spPr/>
    </dgm:pt>
    <dgm:pt modelId="{DD8D0078-AF05-4928-8B29-7D8D1A6DF044}" type="pres">
      <dgm:prSet presAssocID="{CAB1FD5D-304E-463B-8A59-69CC8E8224FF}" presName="childTextArrow" presStyleLbl="fgAccFollowNode1" presStyleIdx="2" presStyleCnt="8">
        <dgm:presLayoutVars>
          <dgm:bulletEnabled val="1"/>
        </dgm:presLayoutVars>
      </dgm:prSet>
      <dgm:spPr/>
    </dgm:pt>
    <dgm:pt modelId="{38CC34B4-6E92-434F-B7AC-D9BBD661B2F2}" type="pres">
      <dgm:prSet presAssocID="{8A1DAC2B-CCB2-472D-BB95-42EB27799459}" presName="childTextArrow" presStyleLbl="fgAccFollowNode1" presStyleIdx="3" presStyleCnt="8">
        <dgm:presLayoutVars>
          <dgm:bulletEnabled val="1"/>
        </dgm:presLayoutVars>
      </dgm:prSet>
      <dgm:spPr/>
    </dgm:pt>
    <dgm:pt modelId="{A07C3289-603B-4445-AA64-95C3DF31F667}" type="pres">
      <dgm:prSet presAssocID="{AC2DCFAB-EFBA-4E41-A60B-2B172FBFF9A4}" presName="sp" presStyleCnt="0"/>
      <dgm:spPr/>
    </dgm:pt>
    <dgm:pt modelId="{00344258-BB2E-4073-A840-698A290966CE}" type="pres">
      <dgm:prSet presAssocID="{8CBB51D8-4555-454B-B91E-095979B844BD}" presName="arrowAndChildren" presStyleCnt="0"/>
      <dgm:spPr/>
    </dgm:pt>
    <dgm:pt modelId="{FF4FBA50-015A-4BBE-B1B2-11F60F79346C}" type="pres">
      <dgm:prSet presAssocID="{8CBB51D8-4555-454B-B91E-095979B844BD}" presName="parentTextArrow" presStyleLbl="node1" presStyleIdx="1" presStyleCnt="4"/>
      <dgm:spPr/>
    </dgm:pt>
    <dgm:pt modelId="{9A6EDBA9-A7A6-4851-AA69-0B5F4E21B2CD}" type="pres">
      <dgm:prSet presAssocID="{8CBB51D8-4555-454B-B91E-095979B844BD}" presName="arrow" presStyleLbl="node1" presStyleIdx="2" presStyleCnt="4"/>
      <dgm:spPr/>
    </dgm:pt>
    <dgm:pt modelId="{B9E6687A-B8B0-43B9-B636-007EE1161F71}" type="pres">
      <dgm:prSet presAssocID="{8CBB51D8-4555-454B-B91E-095979B844BD}" presName="descendantArrow" presStyleCnt="0"/>
      <dgm:spPr/>
    </dgm:pt>
    <dgm:pt modelId="{15B19BE3-E0E5-4864-83AB-8BD517758CDB}" type="pres">
      <dgm:prSet presAssocID="{42205C73-CDEB-43F2-9945-4E78AAA7B74E}" presName="childTextArrow" presStyleLbl="fgAccFollowNode1" presStyleIdx="4" presStyleCnt="8">
        <dgm:presLayoutVars>
          <dgm:bulletEnabled val="1"/>
        </dgm:presLayoutVars>
      </dgm:prSet>
      <dgm:spPr/>
    </dgm:pt>
    <dgm:pt modelId="{0662D21B-5141-4018-8F54-83BCCBBB9B45}" type="pres">
      <dgm:prSet presAssocID="{BE3525C3-B26B-4EEC-8FCC-A93D5039E54F}" presName="childTextArrow" presStyleLbl="fgAccFollowNode1" presStyleIdx="5" presStyleCnt="8">
        <dgm:presLayoutVars>
          <dgm:bulletEnabled val="1"/>
        </dgm:presLayoutVars>
      </dgm:prSet>
      <dgm:spPr/>
    </dgm:pt>
    <dgm:pt modelId="{74140AF6-6B4F-447F-B13A-3CB5BE1EB42F}" type="pres">
      <dgm:prSet presAssocID="{E5B894F7-E195-4695-B8F4-49BFB707ADA9}" presName="sp" presStyleCnt="0"/>
      <dgm:spPr/>
    </dgm:pt>
    <dgm:pt modelId="{AAA08872-0E64-48A3-B02E-6047368D2CB0}" type="pres">
      <dgm:prSet presAssocID="{2411DEF3-9C0D-4B40-92C3-2EC4586EF27A}" presName="arrowAndChildren" presStyleCnt="0"/>
      <dgm:spPr/>
    </dgm:pt>
    <dgm:pt modelId="{6ACA5FEB-C7FF-48E5-A1C6-B9AACE21CA0A}" type="pres">
      <dgm:prSet presAssocID="{2411DEF3-9C0D-4B40-92C3-2EC4586EF27A}" presName="parentTextArrow" presStyleLbl="node1" presStyleIdx="2" presStyleCnt="4"/>
      <dgm:spPr/>
    </dgm:pt>
    <dgm:pt modelId="{3C1100C3-DC0E-41C0-89B3-E15EDE082CA9}" type="pres">
      <dgm:prSet presAssocID="{2411DEF3-9C0D-4B40-92C3-2EC4586EF27A}" presName="arrow" presStyleLbl="node1" presStyleIdx="3" presStyleCnt="4"/>
      <dgm:spPr/>
    </dgm:pt>
    <dgm:pt modelId="{885914B9-9674-4CD8-B8F3-31FFA2979AD7}" type="pres">
      <dgm:prSet presAssocID="{2411DEF3-9C0D-4B40-92C3-2EC4586EF27A}" presName="descendantArrow" presStyleCnt="0"/>
      <dgm:spPr/>
    </dgm:pt>
    <dgm:pt modelId="{CB27042E-DE5B-4DED-AF47-3AF71EE5C67D}" type="pres">
      <dgm:prSet presAssocID="{32F7D090-EC72-4F9B-B92A-F1B8F6C35B5E}" presName="childTextArrow" presStyleLbl="fgAccFollowNode1" presStyleIdx="6" presStyleCnt="8">
        <dgm:presLayoutVars>
          <dgm:bulletEnabled val="1"/>
        </dgm:presLayoutVars>
      </dgm:prSet>
      <dgm:spPr/>
    </dgm:pt>
    <dgm:pt modelId="{C332766C-146A-4017-978A-07B7FD2851FF}" type="pres">
      <dgm:prSet presAssocID="{3D80AF3A-5E6E-4B53-8D96-96A3EAF16744}" presName="childTextArrow" presStyleLbl="fgAccFollowNode1" presStyleIdx="7" presStyleCnt="8">
        <dgm:presLayoutVars>
          <dgm:bulletEnabled val="1"/>
        </dgm:presLayoutVars>
      </dgm:prSet>
      <dgm:spPr/>
    </dgm:pt>
  </dgm:ptLst>
  <dgm:cxnLst>
    <dgm:cxn modelId="{36FA4904-F618-40FE-ABF7-DA2C90A8DC87}" type="presOf" srcId="{2411DEF3-9C0D-4B40-92C3-2EC4586EF27A}" destId="{6ACA5FEB-C7FF-48E5-A1C6-B9AACE21CA0A}" srcOrd="0" destOrd="0" presId="urn:microsoft.com/office/officeart/2005/8/layout/process4"/>
    <dgm:cxn modelId="{74678D06-19B6-4562-94FA-1436B9998CC1}" type="presOf" srcId="{CC9D9652-AEB3-4FCD-ACA1-16BB42758396}" destId="{C147EFEA-FB04-477C-85E4-351BEB7EE87C}" srcOrd="0" destOrd="0" presId="urn:microsoft.com/office/officeart/2005/8/layout/process4"/>
    <dgm:cxn modelId="{6CEF901B-2828-4151-91F2-6F5BECB9D420}" srcId="{2411DEF3-9C0D-4B40-92C3-2EC4586EF27A}" destId="{3D80AF3A-5E6E-4B53-8D96-96A3EAF16744}" srcOrd="1" destOrd="0" parTransId="{4680786B-C434-467E-96D3-C1A9E6FF7218}" sibTransId="{C396BDE9-CB93-4CC4-A5F8-34866E0DCE01}"/>
    <dgm:cxn modelId="{5F170821-02B9-4714-9011-72E8D7CDDD4D}" type="presOf" srcId="{42205C73-CDEB-43F2-9945-4E78AAA7B74E}" destId="{15B19BE3-E0E5-4864-83AB-8BD517758CDB}" srcOrd="0" destOrd="0" presId="urn:microsoft.com/office/officeart/2005/8/layout/process4"/>
    <dgm:cxn modelId="{8DBE312C-B847-47C6-B185-4E5B2CC9158C}" type="presOf" srcId="{E818363A-6B9A-42ED-B588-A440F385EB9D}" destId="{C3157390-C647-47A2-BDB4-A17B44C96579}" srcOrd="0" destOrd="0" presId="urn:microsoft.com/office/officeart/2005/8/layout/process4"/>
    <dgm:cxn modelId="{A5F84D2C-B586-438D-ABE1-900C0EE7B692}" type="presOf" srcId="{E818363A-6B9A-42ED-B588-A440F385EB9D}" destId="{3CD1986E-A26E-4F4E-8972-5C22E492BCB6}" srcOrd="1" destOrd="0" presId="urn:microsoft.com/office/officeart/2005/8/layout/process4"/>
    <dgm:cxn modelId="{3320082E-D875-4916-B8D4-EBE145452CD8}" srcId="{CC9D9652-AEB3-4FCD-ACA1-16BB42758396}" destId="{2411DEF3-9C0D-4B40-92C3-2EC4586EF27A}" srcOrd="0" destOrd="0" parTransId="{496C4B91-8F48-41D6-86DE-12E38156A5EF}" sibTransId="{E5B894F7-E195-4695-B8F4-49BFB707ADA9}"/>
    <dgm:cxn modelId="{D96F1963-381B-4399-87F1-957654021122}" type="presOf" srcId="{5E4DB05B-8B07-4047-B721-C5D1ACCA2A7C}" destId="{07875145-B4D4-426C-BE3E-447FF9FF0F8E}" srcOrd="0" destOrd="0" presId="urn:microsoft.com/office/officeart/2005/8/layout/process4"/>
    <dgm:cxn modelId="{66C8F467-E6B2-4C60-A1B1-7D5D9310913F}" type="presOf" srcId="{32F7D090-EC72-4F9B-B92A-F1B8F6C35B5E}" destId="{CB27042E-DE5B-4DED-AF47-3AF71EE5C67D}" srcOrd="0" destOrd="0" presId="urn:microsoft.com/office/officeart/2005/8/layout/process4"/>
    <dgm:cxn modelId="{11B5A568-F7E7-47BF-824F-16FAA49D49AD}" srcId="{8CBB51D8-4555-454B-B91E-095979B844BD}" destId="{42205C73-CDEB-43F2-9945-4E78AAA7B74E}" srcOrd="0" destOrd="0" parTransId="{78417207-00AA-4D2F-B516-E7A35952D3B5}" sibTransId="{8968C6D3-B248-4281-BABC-068368B434F9}"/>
    <dgm:cxn modelId="{BB82144B-A829-4EBF-92DC-14EC89CC62D0}" srcId="{E818363A-6B9A-42ED-B588-A440F385EB9D}" destId="{CAB1FD5D-304E-463B-8A59-69CC8E8224FF}" srcOrd="0" destOrd="0" parTransId="{BC52635C-6B2A-4719-ACBC-085A9AC3CBAE}" sibTransId="{E26BDA7E-2846-482C-AA67-697092764CFE}"/>
    <dgm:cxn modelId="{4DA0BC76-1C91-4472-AD57-945D78C5797A}" type="presOf" srcId="{CAB1FD5D-304E-463B-8A59-69CC8E8224FF}" destId="{DD8D0078-AF05-4928-8B29-7D8D1A6DF044}" srcOrd="0" destOrd="0" presId="urn:microsoft.com/office/officeart/2005/8/layout/process4"/>
    <dgm:cxn modelId="{4FFAA483-EF6F-4AFF-B52B-B1F6DB1AEDA0}" srcId="{8CBB51D8-4555-454B-B91E-095979B844BD}" destId="{BE3525C3-B26B-4EEC-8FCC-A93D5039E54F}" srcOrd="1" destOrd="0" parTransId="{EC8DAA2A-7A35-4935-99D4-B61781C49FD6}" sibTransId="{B2FE9027-9FB1-4BED-A6B0-D6658A55D263}"/>
    <dgm:cxn modelId="{27DED784-F1DF-4241-8464-884B588D8D64}" type="presOf" srcId="{8A1DAC2B-CCB2-472D-BB95-42EB27799459}" destId="{38CC34B4-6E92-434F-B7AC-D9BBD661B2F2}" srcOrd="0" destOrd="0" presId="urn:microsoft.com/office/officeart/2005/8/layout/process4"/>
    <dgm:cxn modelId="{2B6EE289-CE06-4CEB-A6AC-1DD4EAD6377F}" type="presOf" srcId="{8CBB51D8-4555-454B-B91E-095979B844BD}" destId="{FF4FBA50-015A-4BBE-B1B2-11F60F79346C}" srcOrd="0" destOrd="0" presId="urn:microsoft.com/office/officeart/2005/8/layout/process4"/>
    <dgm:cxn modelId="{234D0191-0FB9-41C7-8F94-54E490297D43}" srcId="{37AF3A9F-F2AF-4142-9F23-75F76320A8DA}" destId="{1DE730FB-14DC-469D-84F6-C4C90991F0F6}" srcOrd="0" destOrd="0" parTransId="{8CA077A3-997F-448F-8D1A-FD136AE79A1D}" sibTransId="{D8BFD68C-7B16-4AD7-843C-B9431D32328E}"/>
    <dgm:cxn modelId="{B4143192-88B9-45DB-A088-813956644093}" srcId="{E818363A-6B9A-42ED-B588-A440F385EB9D}" destId="{8A1DAC2B-CCB2-472D-BB95-42EB27799459}" srcOrd="1" destOrd="0" parTransId="{23749840-40A6-4523-A82E-8C320C897EE4}" sibTransId="{9FB8FE2B-993E-4ACF-AF53-39EA76C4941E}"/>
    <dgm:cxn modelId="{5D5C879B-5EA9-4BDC-9FB8-57A5FB0D97BB}" srcId="{CC9D9652-AEB3-4FCD-ACA1-16BB42758396}" destId="{37AF3A9F-F2AF-4142-9F23-75F76320A8DA}" srcOrd="3" destOrd="0" parTransId="{6CADC0AC-1D35-4DA8-9E11-CA367E76A0FB}" sibTransId="{FFD72F20-1400-4AA2-8998-E192D477328D}"/>
    <dgm:cxn modelId="{CC5DCCB7-4EEF-4A7B-823E-BAF8B061E1D6}" srcId="{37AF3A9F-F2AF-4142-9F23-75F76320A8DA}" destId="{5E4DB05B-8B07-4047-B721-C5D1ACCA2A7C}" srcOrd="1" destOrd="0" parTransId="{F491E7F4-1194-4D94-B7FA-71AA5241467D}" sibTransId="{201484EB-C7FB-4319-A721-D3CE6790F0A4}"/>
    <dgm:cxn modelId="{EF9B89BC-B7C6-4F39-8A48-6770D8C96CEC}" type="presOf" srcId="{37AF3A9F-F2AF-4142-9F23-75F76320A8DA}" destId="{5297DAFF-F51A-4601-B341-A2BCB7072CB4}" srcOrd="1" destOrd="0" presId="urn:microsoft.com/office/officeart/2005/8/layout/process4"/>
    <dgm:cxn modelId="{598FB8C3-283D-437D-A851-F499D14F22AC}" srcId="{CC9D9652-AEB3-4FCD-ACA1-16BB42758396}" destId="{E818363A-6B9A-42ED-B588-A440F385EB9D}" srcOrd="2" destOrd="0" parTransId="{88CA53B6-E083-4680-8EB9-934BA14854F2}" sibTransId="{0B293472-849B-4236-A40C-F0862E40CFED}"/>
    <dgm:cxn modelId="{7C003FC5-89C2-4EBB-B547-8E1B5BC047DD}" type="presOf" srcId="{2411DEF3-9C0D-4B40-92C3-2EC4586EF27A}" destId="{3C1100C3-DC0E-41C0-89B3-E15EDE082CA9}" srcOrd="1" destOrd="0" presId="urn:microsoft.com/office/officeart/2005/8/layout/process4"/>
    <dgm:cxn modelId="{E903FDC7-8F87-4B26-AF30-1685DD436900}" type="presOf" srcId="{37AF3A9F-F2AF-4142-9F23-75F76320A8DA}" destId="{6F2B4061-871A-4452-9A11-682932EC913F}" srcOrd="0" destOrd="0" presId="urn:microsoft.com/office/officeart/2005/8/layout/process4"/>
    <dgm:cxn modelId="{1A6AFAC9-D4FD-4046-ABF5-469ABA4C86CB}" srcId="{2411DEF3-9C0D-4B40-92C3-2EC4586EF27A}" destId="{32F7D090-EC72-4F9B-B92A-F1B8F6C35B5E}" srcOrd="0" destOrd="0" parTransId="{E28AD72D-8913-47DE-9285-4DB482884794}" sibTransId="{F0336441-A8F0-4B41-A46F-2BAC89937275}"/>
    <dgm:cxn modelId="{A90E49CC-68D8-40D7-8C97-D86A6818A647}" type="presOf" srcId="{8CBB51D8-4555-454B-B91E-095979B844BD}" destId="{9A6EDBA9-A7A6-4851-AA69-0B5F4E21B2CD}" srcOrd="1" destOrd="0" presId="urn:microsoft.com/office/officeart/2005/8/layout/process4"/>
    <dgm:cxn modelId="{38FBA2CE-AE66-4547-9909-E49D15918016}" srcId="{CC9D9652-AEB3-4FCD-ACA1-16BB42758396}" destId="{8CBB51D8-4555-454B-B91E-095979B844BD}" srcOrd="1" destOrd="0" parTransId="{5BEB0BD5-D8A5-4D87-A00A-9698F5983463}" sibTransId="{AC2DCFAB-EFBA-4E41-A60B-2B172FBFF9A4}"/>
    <dgm:cxn modelId="{89A7F5F2-2EEE-4C39-8469-525B52D3CC46}" type="presOf" srcId="{1DE730FB-14DC-469D-84F6-C4C90991F0F6}" destId="{1A8CD97E-18DF-4C5B-8205-890822D49908}" srcOrd="0" destOrd="0" presId="urn:microsoft.com/office/officeart/2005/8/layout/process4"/>
    <dgm:cxn modelId="{1016BAF6-8E7C-4FF1-930A-628D8CA21B3E}" type="presOf" srcId="{3D80AF3A-5E6E-4B53-8D96-96A3EAF16744}" destId="{C332766C-146A-4017-978A-07B7FD2851FF}" srcOrd="0" destOrd="0" presId="urn:microsoft.com/office/officeart/2005/8/layout/process4"/>
    <dgm:cxn modelId="{C57643F7-B78B-40A2-B271-6DB0764DFE42}" type="presOf" srcId="{BE3525C3-B26B-4EEC-8FCC-A93D5039E54F}" destId="{0662D21B-5141-4018-8F54-83BCCBBB9B45}" srcOrd="0" destOrd="0" presId="urn:microsoft.com/office/officeart/2005/8/layout/process4"/>
    <dgm:cxn modelId="{3D9BA68C-5BB2-4781-91A6-0E1A5AEC64E9}" type="presParOf" srcId="{C147EFEA-FB04-477C-85E4-351BEB7EE87C}" destId="{3EE142E5-7F50-4B25-ADFE-8E9137CECBDD}" srcOrd="0" destOrd="0" presId="urn:microsoft.com/office/officeart/2005/8/layout/process4"/>
    <dgm:cxn modelId="{F2F4C365-3F02-4BE9-AA9E-E6874CF4321F}" type="presParOf" srcId="{3EE142E5-7F50-4B25-ADFE-8E9137CECBDD}" destId="{6F2B4061-871A-4452-9A11-682932EC913F}" srcOrd="0" destOrd="0" presId="urn:microsoft.com/office/officeart/2005/8/layout/process4"/>
    <dgm:cxn modelId="{76EB7334-2BEE-427E-8772-CE59133964ED}" type="presParOf" srcId="{3EE142E5-7F50-4B25-ADFE-8E9137CECBDD}" destId="{5297DAFF-F51A-4601-B341-A2BCB7072CB4}" srcOrd="1" destOrd="0" presId="urn:microsoft.com/office/officeart/2005/8/layout/process4"/>
    <dgm:cxn modelId="{F8A49A6B-D356-4F62-92F6-119675528B06}" type="presParOf" srcId="{3EE142E5-7F50-4B25-ADFE-8E9137CECBDD}" destId="{A589914A-90B2-4717-9295-77F72ABC78F6}" srcOrd="2" destOrd="0" presId="urn:microsoft.com/office/officeart/2005/8/layout/process4"/>
    <dgm:cxn modelId="{F58740F3-1C58-4D11-9B60-CE8B724B7B73}" type="presParOf" srcId="{A589914A-90B2-4717-9295-77F72ABC78F6}" destId="{1A8CD97E-18DF-4C5B-8205-890822D49908}" srcOrd="0" destOrd="0" presId="urn:microsoft.com/office/officeart/2005/8/layout/process4"/>
    <dgm:cxn modelId="{8F4EB97F-266D-4545-8340-82B140F68461}" type="presParOf" srcId="{A589914A-90B2-4717-9295-77F72ABC78F6}" destId="{07875145-B4D4-426C-BE3E-447FF9FF0F8E}" srcOrd="1" destOrd="0" presId="urn:microsoft.com/office/officeart/2005/8/layout/process4"/>
    <dgm:cxn modelId="{B696D2DC-3D0D-47D3-9263-6D2F8CDCFA14}" type="presParOf" srcId="{C147EFEA-FB04-477C-85E4-351BEB7EE87C}" destId="{E098BE52-D861-4E3C-B7B9-544E393F5B1B}" srcOrd="1" destOrd="0" presId="urn:microsoft.com/office/officeart/2005/8/layout/process4"/>
    <dgm:cxn modelId="{43FB1929-0ADC-47FC-AE77-857F5A7BCF08}" type="presParOf" srcId="{C147EFEA-FB04-477C-85E4-351BEB7EE87C}" destId="{DEF3330B-F386-4174-A293-1649AA00B07A}" srcOrd="2" destOrd="0" presId="urn:microsoft.com/office/officeart/2005/8/layout/process4"/>
    <dgm:cxn modelId="{99F50B89-DB59-4A8A-B885-5ECF517EE4F2}" type="presParOf" srcId="{DEF3330B-F386-4174-A293-1649AA00B07A}" destId="{C3157390-C647-47A2-BDB4-A17B44C96579}" srcOrd="0" destOrd="0" presId="urn:microsoft.com/office/officeart/2005/8/layout/process4"/>
    <dgm:cxn modelId="{E87467C0-65C7-437C-AA12-7CD2C324A2C3}" type="presParOf" srcId="{DEF3330B-F386-4174-A293-1649AA00B07A}" destId="{3CD1986E-A26E-4F4E-8972-5C22E492BCB6}" srcOrd="1" destOrd="0" presId="urn:microsoft.com/office/officeart/2005/8/layout/process4"/>
    <dgm:cxn modelId="{472780CC-2AC9-4CAC-88FD-1F3E689189C0}" type="presParOf" srcId="{DEF3330B-F386-4174-A293-1649AA00B07A}" destId="{5C8B9C05-F9B2-4897-8516-C9BB9C8C2675}" srcOrd="2" destOrd="0" presId="urn:microsoft.com/office/officeart/2005/8/layout/process4"/>
    <dgm:cxn modelId="{AD4F1A97-C5F4-4028-8115-F7E0237F05DE}" type="presParOf" srcId="{5C8B9C05-F9B2-4897-8516-C9BB9C8C2675}" destId="{DD8D0078-AF05-4928-8B29-7D8D1A6DF044}" srcOrd="0" destOrd="0" presId="urn:microsoft.com/office/officeart/2005/8/layout/process4"/>
    <dgm:cxn modelId="{1312C486-DD88-4AA1-BCAE-47346FD9D0EB}" type="presParOf" srcId="{5C8B9C05-F9B2-4897-8516-C9BB9C8C2675}" destId="{38CC34B4-6E92-434F-B7AC-D9BBD661B2F2}" srcOrd="1" destOrd="0" presId="urn:microsoft.com/office/officeart/2005/8/layout/process4"/>
    <dgm:cxn modelId="{F0450D7E-3677-4B88-931B-AA9FFCECC4A5}" type="presParOf" srcId="{C147EFEA-FB04-477C-85E4-351BEB7EE87C}" destId="{A07C3289-603B-4445-AA64-95C3DF31F667}" srcOrd="3" destOrd="0" presId="urn:microsoft.com/office/officeart/2005/8/layout/process4"/>
    <dgm:cxn modelId="{9E0974FA-7C12-41E6-84F5-CBD3B3D9C9E4}" type="presParOf" srcId="{C147EFEA-FB04-477C-85E4-351BEB7EE87C}" destId="{00344258-BB2E-4073-A840-698A290966CE}" srcOrd="4" destOrd="0" presId="urn:microsoft.com/office/officeart/2005/8/layout/process4"/>
    <dgm:cxn modelId="{F0B969D4-3AA5-4A42-B634-F910472C02C3}" type="presParOf" srcId="{00344258-BB2E-4073-A840-698A290966CE}" destId="{FF4FBA50-015A-4BBE-B1B2-11F60F79346C}" srcOrd="0" destOrd="0" presId="urn:microsoft.com/office/officeart/2005/8/layout/process4"/>
    <dgm:cxn modelId="{11143C0A-F8C7-4765-B27A-84F66701F572}" type="presParOf" srcId="{00344258-BB2E-4073-A840-698A290966CE}" destId="{9A6EDBA9-A7A6-4851-AA69-0B5F4E21B2CD}" srcOrd="1" destOrd="0" presId="urn:microsoft.com/office/officeart/2005/8/layout/process4"/>
    <dgm:cxn modelId="{54FEDF55-D19F-48C4-97DF-136002F0DD53}" type="presParOf" srcId="{00344258-BB2E-4073-A840-698A290966CE}" destId="{B9E6687A-B8B0-43B9-B636-007EE1161F71}" srcOrd="2" destOrd="0" presId="urn:microsoft.com/office/officeart/2005/8/layout/process4"/>
    <dgm:cxn modelId="{3E630CAF-402C-4033-955E-5AEFDB62CC73}" type="presParOf" srcId="{B9E6687A-B8B0-43B9-B636-007EE1161F71}" destId="{15B19BE3-E0E5-4864-83AB-8BD517758CDB}" srcOrd="0" destOrd="0" presId="urn:microsoft.com/office/officeart/2005/8/layout/process4"/>
    <dgm:cxn modelId="{2E68A2A2-263F-491C-8B80-BD91777EF448}" type="presParOf" srcId="{B9E6687A-B8B0-43B9-B636-007EE1161F71}" destId="{0662D21B-5141-4018-8F54-83BCCBBB9B45}" srcOrd="1" destOrd="0" presId="urn:microsoft.com/office/officeart/2005/8/layout/process4"/>
    <dgm:cxn modelId="{0B394D9A-1B8F-4FCF-8590-E85A21D7BF84}" type="presParOf" srcId="{C147EFEA-FB04-477C-85E4-351BEB7EE87C}" destId="{74140AF6-6B4F-447F-B13A-3CB5BE1EB42F}" srcOrd="5" destOrd="0" presId="urn:microsoft.com/office/officeart/2005/8/layout/process4"/>
    <dgm:cxn modelId="{DD80BE18-E79F-4773-A82B-BF289297A354}" type="presParOf" srcId="{C147EFEA-FB04-477C-85E4-351BEB7EE87C}" destId="{AAA08872-0E64-48A3-B02E-6047368D2CB0}" srcOrd="6" destOrd="0" presId="urn:microsoft.com/office/officeart/2005/8/layout/process4"/>
    <dgm:cxn modelId="{91C6493F-F766-479A-9081-9261192995FB}" type="presParOf" srcId="{AAA08872-0E64-48A3-B02E-6047368D2CB0}" destId="{6ACA5FEB-C7FF-48E5-A1C6-B9AACE21CA0A}" srcOrd="0" destOrd="0" presId="urn:microsoft.com/office/officeart/2005/8/layout/process4"/>
    <dgm:cxn modelId="{4A69B29B-E87A-45E2-AA72-7D3CAA954490}" type="presParOf" srcId="{AAA08872-0E64-48A3-B02E-6047368D2CB0}" destId="{3C1100C3-DC0E-41C0-89B3-E15EDE082CA9}" srcOrd="1" destOrd="0" presId="urn:microsoft.com/office/officeart/2005/8/layout/process4"/>
    <dgm:cxn modelId="{AA1DD122-7E5D-44D6-8480-F00B1478F06E}" type="presParOf" srcId="{AAA08872-0E64-48A3-B02E-6047368D2CB0}" destId="{885914B9-9674-4CD8-B8F3-31FFA2979AD7}" srcOrd="2" destOrd="0" presId="urn:microsoft.com/office/officeart/2005/8/layout/process4"/>
    <dgm:cxn modelId="{D581FF90-0CDF-41C5-9A62-6C8E77B1E080}" type="presParOf" srcId="{885914B9-9674-4CD8-B8F3-31FFA2979AD7}" destId="{CB27042E-DE5B-4DED-AF47-3AF71EE5C67D}" srcOrd="0" destOrd="0" presId="urn:microsoft.com/office/officeart/2005/8/layout/process4"/>
    <dgm:cxn modelId="{320633B3-14D5-4825-9118-A1E9565B1624}" type="presParOf" srcId="{885914B9-9674-4CD8-B8F3-31FFA2979AD7}" destId="{C332766C-146A-4017-978A-07B7FD2851FF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97DAFF-F51A-4601-B341-A2BCB7072CB4}">
      <dsp:nvSpPr>
        <dsp:cNvPr id="0" name=""/>
        <dsp:cNvSpPr/>
      </dsp:nvSpPr>
      <dsp:spPr>
        <a:xfrm>
          <a:off x="0" y="3727462"/>
          <a:ext cx="4754563" cy="815477"/>
        </a:xfrm>
        <a:prstGeom prst="rect">
          <a:avLst/>
        </a:prstGeom>
        <a:solidFill>
          <a:schemeClr val="accent2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Linker: </a:t>
          </a:r>
          <a:r>
            <a:rPr lang="en-US" sz="1600" kern="1200" dirty="0" err="1"/>
            <a:t>gcc</a:t>
          </a:r>
          <a:r>
            <a:rPr lang="en-US" sz="1600" kern="1200" dirty="0"/>
            <a:t> </a:t>
          </a:r>
          <a:r>
            <a:rPr lang="en-US" sz="1600" kern="1200" dirty="0" err="1"/>
            <a:t>module.o</a:t>
          </a:r>
          <a:r>
            <a:rPr lang="en-US" sz="1600" kern="1200" dirty="0"/>
            <a:t> </a:t>
          </a:r>
          <a:r>
            <a:rPr lang="en-US" sz="1600" kern="1200" dirty="0" err="1"/>
            <a:t>lib.o</a:t>
          </a:r>
          <a:endParaRPr lang="en-US" sz="1600" kern="1200" dirty="0"/>
        </a:p>
      </dsp:txBody>
      <dsp:txXfrm>
        <a:off x="0" y="3727462"/>
        <a:ext cx="4754563" cy="440357"/>
      </dsp:txXfrm>
    </dsp:sp>
    <dsp:sp modelId="{1A8CD97E-18DF-4C5B-8205-890822D49908}">
      <dsp:nvSpPr>
        <dsp:cNvPr id="0" name=""/>
        <dsp:cNvSpPr/>
      </dsp:nvSpPr>
      <dsp:spPr>
        <a:xfrm>
          <a:off x="0" y="4151510"/>
          <a:ext cx="2377281" cy="375119"/>
        </a:xfrm>
        <a:prstGeom prst="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Object code for libraries</a:t>
          </a:r>
        </a:p>
      </dsp:txBody>
      <dsp:txXfrm>
        <a:off x="0" y="4151510"/>
        <a:ext cx="2377281" cy="375119"/>
      </dsp:txXfrm>
    </dsp:sp>
    <dsp:sp modelId="{07875145-B4D4-426C-BE3E-447FF9FF0F8E}">
      <dsp:nvSpPr>
        <dsp:cNvPr id="0" name=""/>
        <dsp:cNvSpPr/>
      </dsp:nvSpPr>
      <dsp:spPr>
        <a:xfrm>
          <a:off x="2377281" y="4151510"/>
          <a:ext cx="2377281" cy="375119"/>
        </a:xfrm>
        <a:prstGeom prst="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1752314"/>
              <a:satOff val="2555"/>
              <a:lumOff val="4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Produces module</a:t>
          </a:r>
        </a:p>
      </dsp:txBody>
      <dsp:txXfrm>
        <a:off x="2377281" y="4151510"/>
        <a:ext cx="2377281" cy="375119"/>
      </dsp:txXfrm>
    </dsp:sp>
    <dsp:sp modelId="{3CD1986E-A26E-4F4E-8972-5C22E492BCB6}">
      <dsp:nvSpPr>
        <dsp:cNvPr id="0" name=""/>
        <dsp:cNvSpPr/>
      </dsp:nvSpPr>
      <dsp:spPr>
        <a:xfrm rot="10800000">
          <a:off x="0" y="2485489"/>
          <a:ext cx="4754563" cy="1254204"/>
        </a:xfrm>
        <a:prstGeom prst="upArrowCallout">
          <a:avLst/>
        </a:prstGeom>
        <a:solidFill>
          <a:schemeClr val="accent5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Assembler: </a:t>
          </a:r>
          <a:r>
            <a:rPr lang="en-US" sz="1600" kern="12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gcc</a:t>
          </a:r>
          <a:r>
            <a:rPr lang="en-US" sz="1600" kern="1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–c </a:t>
          </a:r>
          <a:r>
            <a:rPr lang="en-US" sz="1600" kern="12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module.c</a:t>
          </a:r>
          <a:endParaRPr lang="en-US" sz="1600" kern="1200" dirty="0">
            <a:latin typeface="Cascadia Code" panose="020B0609020000020004" pitchFamily="49" charset="0"/>
            <a:ea typeface="Cascadia Code" panose="020B0609020000020004" pitchFamily="49" charset="0"/>
            <a:cs typeface="Cascadia Code" panose="020B0609020000020004" pitchFamily="49" charset="0"/>
          </a:endParaRPr>
        </a:p>
      </dsp:txBody>
      <dsp:txXfrm rot="-10800000">
        <a:off x="0" y="2485489"/>
        <a:ext cx="4754563" cy="440225"/>
      </dsp:txXfrm>
    </dsp:sp>
    <dsp:sp modelId="{DD8D0078-AF05-4928-8B29-7D8D1A6DF044}">
      <dsp:nvSpPr>
        <dsp:cNvPr id="0" name=""/>
        <dsp:cNvSpPr/>
      </dsp:nvSpPr>
      <dsp:spPr>
        <a:xfrm>
          <a:off x="0" y="2925715"/>
          <a:ext cx="2377281" cy="375007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3504628"/>
              <a:satOff val="5110"/>
              <a:lumOff val="8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module.s</a:t>
          </a:r>
          <a:endParaRPr lang="en-US" sz="1600" kern="1200" dirty="0"/>
        </a:p>
      </dsp:txBody>
      <dsp:txXfrm>
        <a:off x="0" y="2925715"/>
        <a:ext cx="2377281" cy="375007"/>
      </dsp:txXfrm>
    </dsp:sp>
    <dsp:sp modelId="{38CC34B4-6E92-434F-B7AC-D9BBD661B2F2}">
      <dsp:nvSpPr>
        <dsp:cNvPr id="0" name=""/>
        <dsp:cNvSpPr/>
      </dsp:nvSpPr>
      <dsp:spPr>
        <a:xfrm>
          <a:off x="2377281" y="2925715"/>
          <a:ext cx="2377281" cy="375007"/>
        </a:xfrm>
        <a:prstGeom prst="rect">
          <a:avLst/>
        </a:prstGeom>
        <a:solidFill>
          <a:schemeClr val="accent5">
            <a:lumMod val="40000"/>
            <a:lumOff val="6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5256942"/>
              <a:satOff val="7665"/>
              <a:lumOff val="12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Produces </a:t>
          </a:r>
          <a:r>
            <a:rPr lang="en-US" sz="1600" kern="1200" dirty="0" err="1"/>
            <a:t>module.o</a:t>
          </a:r>
          <a:endParaRPr lang="en-US" sz="1600" kern="1200" dirty="0"/>
        </a:p>
      </dsp:txBody>
      <dsp:txXfrm>
        <a:off x="2377281" y="2925715"/>
        <a:ext cx="2377281" cy="375007"/>
      </dsp:txXfrm>
    </dsp:sp>
    <dsp:sp modelId="{9A6EDBA9-A7A6-4851-AA69-0B5F4E21B2CD}">
      <dsp:nvSpPr>
        <dsp:cNvPr id="0" name=""/>
        <dsp:cNvSpPr/>
      </dsp:nvSpPr>
      <dsp:spPr>
        <a:xfrm rot="10800000">
          <a:off x="0" y="1243517"/>
          <a:ext cx="4754563" cy="1254204"/>
        </a:xfrm>
        <a:prstGeom prst="upArrowCallout">
          <a:avLst/>
        </a:prstGeom>
        <a:solidFill>
          <a:schemeClr val="accent6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Compiler: </a:t>
          </a:r>
          <a:r>
            <a:rPr lang="en-US" sz="1600" kern="12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gcc</a:t>
          </a:r>
          <a:r>
            <a:rPr lang="en-US" sz="1600" kern="1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–S </a:t>
          </a:r>
          <a:r>
            <a:rPr lang="en-US" sz="1600" kern="12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module.c</a:t>
          </a:r>
          <a:r>
            <a:rPr lang="en-US" sz="1600" kern="1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</a:t>
          </a:r>
        </a:p>
      </dsp:txBody>
      <dsp:txXfrm rot="-10800000">
        <a:off x="0" y="1243517"/>
        <a:ext cx="4754563" cy="440225"/>
      </dsp:txXfrm>
    </dsp:sp>
    <dsp:sp modelId="{15B19BE3-E0E5-4864-83AB-8BD517758CDB}">
      <dsp:nvSpPr>
        <dsp:cNvPr id="0" name=""/>
        <dsp:cNvSpPr/>
      </dsp:nvSpPr>
      <dsp:spPr>
        <a:xfrm>
          <a:off x="0" y="1683743"/>
          <a:ext cx="2377281" cy="375007"/>
        </a:xfrm>
        <a:prstGeom prst="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7009257"/>
              <a:satOff val="10221"/>
              <a:lumOff val="171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module.pp</a:t>
          </a:r>
          <a:endParaRPr lang="en-US" sz="1600" kern="1200" dirty="0"/>
        </a:p>
      </dsp:txBody>
      <dsp:txXfrm>
        <a:off x="0" y="1683743"/>
        <a:ext cx="2377281" cy="375007"/>
      </dsp:txXfrm>
    </dsp:sp>
    <dsp:sp modelId="{0662D21B-5141-4018-8F54-83BCCBBB9B45}">
      <dsp:nvSpPr>
        <dsp:cNvPr id="0" name=""/>
        <dsp:cNvSpPr/>
      </dsp:nvSpPr>
      <dsp:spPr>
        <a:xfrm>
          <a:off x="2377281" y="1683743"/>
          <a:ext cx="2377281" cy="375007"/>
        </a:xfrm>
        <a:prstGeom prst="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8761571"/>
              <a:satOff val="12776"/>
              <a:lumOff val="21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Produces </a:t>
          </a:r>
          <a:r>
            <a:rPr lang="en-US" sz="1600" kern="1200" dirty="0" err="1"/>
            <a:t>module.s</a:t>
          </a:r>
          <a:endParaRPr lang="en-US" sz="1600" kern="1200" dirty="0"/>
        </a:p>
      </dsp:txBody>
      <dsp:txXfrm>
        <a:off x="2377281" y="1683743"/>
        <a:ext cx="2377281" cy="375007"/>
      </dsp:txXfrm>
    </dsp:sp>
    <dsp:sp modelId="{3C1100C3-DC0E-41C0-89B3-E15EDE082CA9}">
      <dsp:nvSpPr>
        <dsp:cNvPr id="0" name=""/>
        <dsp:cNvSpPr/>
      </dsp:nvSpPr>
      <dsp:spPr>
        <a:xfrm rot="10800000">
          <a:off x="0" y="1544"/>
          <a:ext cx="4754563" cy="1254204"/>
        </a:xfrm>
        <a:prstGeom prst="upArrowCallout">
          <a:avLst/>
        </a:prstGeom>
        <a:solidFill>
          <a:schemeClr val="tx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Preprocessor: </a:t>
          </a:r>
          <a:r>
            <a:rPr lang="en-US" sz="1600" kern="12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gcc</a:t>
          </a:r>
          <a:r>
            <a:rPr lang="en-US" sz="1600" kern="1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–E </a:t>
          </a:r>
          <a:r>
            <a:rPr lang="en-US" sz="1600" kern="12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module.c</a:t>
          </a:r>
          <a:r>
            <a:rPr lang="en-US" sz="1600" kern="1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&gt; </a:t>
          </a:r>
          <a:r>
            <a:rPr lang="en-US" sz="1600" kern="12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module.pp</a:t>
          </a:r>
          <a:endParaRPr lang="en-US" sz="1600" kern="1200" dirty="0">
            <a:latin typeface="Cascadia Code" panose="020B0609020000020004" pitchFamily="49" charset="0"/>
            <a:ea typeface="Cascadia Code" panose="020B0609020000020004" pitchFamily="49" charset="0"/>
            <a:cs typeface="Cascadia Code" panose="020B0609020000020004" pitchFamily="49" charset="0"/>
          </a:endParaRPr>
        </a:p>
      </dsp:txBody>
      <dsp:txXfrm rot="-10800000">
        <a:off x="0" y="1544"/>
        <a:ext cx="4754563" cy="440225"/>
      </dsp:txXfrm>
    </dsp:sp>
    <dsp:sp modelId="{CB27042E-DE5B-4DED-AF47-3AF71EE5C67D}">
      <dsp:nvSpPr>
        <dsp:cNvPr id="0" name=""/>
        <dsp:cNvSpPr/>
      </dsp:nvSpPr>
      <dsp:spPr>
        <a:xfrm>
          <a:off x="0" y="441770"/>
          <a:ext cx="2377281" cy="375007"/>
        </a:xfrm>
        <a:prstGeom prst="rect">
          <a:avLst/>
        </a:prstGeom>
        <a:solidFill>
          <a:schemeClr val="tx2">
            <a:lumMod val="20000"/>
            <a:lumOff val="8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10513885"/>
              <a:satOff val="15331"/>
              <a:lumOff val="25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module.c</a:t>
          </a:r>
          <a:br>
            <a:rPr lang="en-US" sz="1600" kern="1200" dirty="0"/>
          </a:br>
          <a:r>
            <a:rPr lang="en-US" sz="1600" kern="1200" dirty="0"/>
            <a:t>#included header files</a:t>
          </a:r>
        </a:p>
      </dsp:txBody>
      <dsp:txXfrm>
        <a:off x="0" y="441770"/>
        <a:ext cx="2377281" cy="375007"/>
      </dsp:txXfrm>
    </dsp:sp>
    <dsp:sp modelId="{C332766C-146A-4017-978A-07B7FD2851FF}">
      <dsp:nvSpPr>
        <dsp:cNvPr id="0" name=""/>
        <dsp:cNvSpPr/>
      </dsp:nvSpPr>
      <dsp:spPr>
        <a:xfrm>
          <a:off x="2377281" y="441770"/>
          <a:ext cx="2377281" cy="375007"/>
        </a:xfrm>
        <a:prstGeom prst="rect">
          <a:avLst/>
        </a:prstGeom>
        <a:solidFill>
          <a:schemeClr val="tx2">
            <a:lumMod val="40000"/>
            <a:lumOff val="6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12266199"/>
              <a:satOff val="17886"/>
              <a:lumOff val="299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Produces </a:t>
          </a:r>
          <a:r>
            <a:rPr lang="en-US" sz="1600" kern="1200" dirty="0" err="1"/>
            <a:t>module.pp</a:t>
          </a:r>
          <a:endParaRPr lang="en-US" sz="1600" kern="1200" dirty="0"/>
        </a:p>
      </dsp:txBody>
      <dsp:txXfrm>
        <a:off x="2377281" y="441770"/>
        <a:ext cx="2377281" cy="3750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99AE2B-791E-48E6-8AB6-9F6DDBDDF893}">
      <dsp:nvSpPr>
        <dsp:cNvPr id="0" name=""/>
        <dsp:cNvSpPr/>
      </dsp:nvSpPr>
      <dsp:spPr>
        <a:xfrm>
          <a:off x="0" y="892193"/>
          <a:ext cx="6054725" cy="151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E605D8-57AD-403A-AAAD-B96EA0A7C159}">
      <dsp:nvSpPr>
        <dsp:cNvPr id="0" name=""/>
        <dsp:cNvSpPr/>
      </dsp:nvSpPr>
      <dsp:spPr>
        <a:xfrm>
          <a:off x="302736" y="6593"/>
          <a:ext cx="4238307" cy="1771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198" tIns="0" rIns="160198" bIns="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0" kern="1200"/>
            <a:t>magic.c</a:t>
          </a:r>
        </a:p>
      </dsp:txBody>
      <dsp:txXfrm>
        <a:off x="389199" y="93056"/>
        <a:ext cx="4065381" cy="1598274"/>
      </dsp:txXfrm>
    </dsp:sp>
    <dsp:sp modelId="{8A27B541-1620-44B4-8691-FE4F6941121E}">
      <dsp:nvSpPr>
        <dsp:cNvPr id="0" name=""/>
        <dsp:cNvSpPr/>
      </dsp:nvSpPr>
      <dsp:spPr>
        <a:xfrm>
          <a:off x="0" y="3613793"/>
          <a:ext cx="6054725" cy="151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F38C6D-528C-4779-B311-3FD26629EC5D}">
      <dsp:nvSpPr>
        <dsp:cNvPr id="0" name=""/>
        <dsp:cNvSpPr/>
      </dsp:nvSpPr>
      <dsp:spPr>
        <a:xfrm>
          <a:off x="302736" y="2728193"/>
          <a:ext cx="4238307" cy="1771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198" tIns="0" rIns="160198" bIns="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0" kern="1200"/>
            <a:t>linkedlist.c</a:t>
          </a:r>
        </a:p>
      </dsp:txBody>
      <dsp:txXfrm>
        <a:off x="389199" y="2814656"/>
        <a:ext cx="4065381" cy="15982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1528A5-58A1-4E7A-AE74-7D8A9DCBF244}">
      <dsp:nvSpPr>
        <dsp:cNvPr id="0" name=""/>
        <dsp:cNvSpPr/>
      </dsp:nvSpPr>
      <dsp:spPr>
        <a:xfrm>
          <a:off x="1411" y="0"/>
          <a:ext cx="3671134" cy="580604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Declare</a:t>
          </a:r>
          <a:endParaRPr lang="en-US" sz="6500" kern="1200" dirty="0"/>
        </a:p>
      </dsp:txBody>
      <dsp:txXfrm>
        <a:off x="1411" y="0"/>
        <a:ext cx="3671134" cy="1741812"/>
      </dsp:txXfrm>
    </dsp:sp>
    <dsp:sp modelId="{3E3D306C-4438-43D5-9ECF-466A83DA2082}">
      <dsp:nvSpPr>
        <dsp:cNvPr id="0" name=""/>
        <dsp:cNvSpPr/>
      </dsp:nvSpPr>
      <dsp:spPr>
        <a:xfrm>
          <a:off x="368525" y="1741954"/>
          <a:ext cx="2936907" cy="8458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Specifies Name &amp; Datatype</a:t>
          </a:r>
        </a:p>
      </dsp:txBody>
      <dsp:txXfrm>
        <a:off x="393298" y="1766727"/>
        <a:ext cx="2887361" cy="796270"/>
      </dsp:txXfrm>
    </dsp:sp>
    <dsp:sp modelId="{CE5484DB-54CF-4617-B7F2-6FFAB88C7562}">
      <dsp:nvSpPr>
        <dsp:cNvPr id="0" name=""/>
        <dsp:cNvSpPr/>
      </dsp:nvSpPr>
      <dsp:spPr>
        <a:xfrm>
          <a:off x="368525" y="2717896"/>
          <a:ext cx="2936907" cy="8458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No memory allocated</a:t>
          </a:r>
          <a:endParaRPr lang="en-US" sz="1700" kern="1200" dirty="0"/>
        </a:p>
      </dsp:txBody>
      <dsp:txXfrm>
        <a:off x="393298" y="2742669"/>
        <a:ext cx="2887361" cy="796270"/>
      </dsp:txXfrm>
    </dsp:sp>
    <dsp:sp modelId="{BE94F723-B98C-4141-AA7C-3A75D163A699}">
      <dsp:nvSpPr>
        <dsp:cNvPr id="0" name=""/>
        <dsp:cNvSpPr/>
      </dsp:nvSpPr>
      <dsp:spPr>
        <a:xfrm>
          <a:off x="368525" y="3693839"/>
          <a:ext cx="2936907" cy="8458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Can happen many times</a:t>
          </a:r>
          <a:endParaRPr lang="en-US" sz="1700" kern="1200" dirty="0"/>
        </a:p>
      </dsp:txBody>
      <dsp:txXfrm>
        <a:off x="393298" y="3718612"/>
        <a:ext cx="2887361" cy="796270"/>
      </dsp:txXfrm>
    </dsp:sp>
    <dsp:sp modelId="{103EE329-F70F-4FE0-99CB-ABCC0560DD51}">
      <dsp:nvSpPr>
        <dsp:cNvPr id="0" name=""/>
        <dsp:cNvSpPr/>
      </dsp:nvSpPr>
      <dsp:spPr>
        <a:xfrm>
          <a:off x="368525" y="4669781"/>
          <a:ext cx="2936907" cy="8458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rPr>
            <a:t>extern int x;</a:t>
          </a:r>
          <a:br>
            <a:rPr lang="en-US" sz="1700" kern="1200"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rPr>
          </a:br>
          <a:r>
            <a:rPr lang="en-US" sz="1700" kern="1200"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rPr>
            <a:t>int fun(float a);</a:t>
          </a:r>
          <a:endParaRPr lang="en-US" sz="1700" kern="1200" dirty="0">
            <a:latin typeface="Cascadia Code SemiBold" panose="020B0609020000020004" pitchFamily="49" charset="0"/>
            <a:ea typeface="Cascadia Code SemiBold" panose="020B0609020000020004" pitchFamily="49" charset="0"/>
            <a:cs typeface="Cascadia Code SemiBold" panose="020B0609020000020004" pitchFamily="49" charset="0"/>
          </a:endParaRPr>
        </a:p>
      </dsp:txBody>
      <dsp:txXfrm>
        <a:off x="393298" y="4694554"/>
        <a:ext cx="2887361" cy="796270"/>
      </dsp:txXfrm>
    </dsp:sp>
    <dsp:sp modelId="{61B40ED4-4FDA-4444-9BEF-A5345CE35EC6}">
      <dsp:nvSpPr>
        <dsp:cNvPr id="0" name=""/>
        <dsp:cNvSpPr/>
      </dsp:nvSpPr>
      <dsp:spPr>
        <a:xfrm>
          <a:off x="3947881" y="0"/>
          <a:ext cx="3671134" cy="580604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Define</a:t>
          </a:r>
        </a:p>
      </dsp:txBody>
      <dsp:txXfrm>
        <a:off x="3947881" y="0"/>
        <a:ext cx="3671134" cy="1741812"/>
      </dsp:txXfrm>
    </dsp:sp>
    <dsp:sp modelId="{A6AEAED5-8D7E-4CEE-B812-EBFE81A0A9D9}">
      <dsp:nvSpPr>
        <dsp:cNvPr id="0" name=""/>
        <dsp:cNvSpPr/>
      </dsp:nvSpPr>
      <dsp:spPr>
        <a:xfrm>
          <a:off x="4314994" y="1741954"/>
          <a:ext cx="2936907" cy="8458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Allocates Memory</a:t>
          </a:r>
          <a:endParaRPr lang="en-US" sz="1700" kern="1200" dirty="0"/>
        </a:p>
      </dsp:txBody>
      <dsp:txXfrm>
        <a:off x="4339767" y="1766727"/>
        <a:ext cx="2887361" cy="796270"/>
      </dsp:txXfrm>
    </dsp:sp>
    <dsp:sp modelId="{039C4ABF-7336-4E07-B20B-413E61E08AC3}">
      <dsp:nvSpPr>
        <dsp:cNvPr id="0" name=""/>
        <dsp:cNvSpPr/>
      </dsp:nvSpPr>
      <dsp:spPr>
        <a:xfrm>
          <a:off x="4314994" y="2717896"/>
          <a:ext cx="2936907" cy="8458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Functions get body</a:t>
          </a:r>
          <a:endParaRPr lang="en-US" sz="1700" kern="1200" dirty="0"/>
        </a:p>
      </dsp:txBody>
      <dsp:txXfrm>
        <a:off x="4339767" y="2742669"/>
        <a:ext cx="2887361" cy="796270"/>
      </dsp:txXfrm>
    </dsp:sp>
    <dsp:sp modelId="{60FE8E7D-76D8-4EB6-B854-3CBF9414B903}">
      <dsp:nvSpPr>
        <dsp:cNvPr id="0" name=""/>
        <dsp:cNvSpPr/>
      </dsp:nvSpPr>
      <dsp:spPr>
        <a:xfrm>
          <a:off x="4314994" y="3693839"/>
          <a:ext cx="2936907" cy="8458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Can only happen once</a:t>
          </a:r>
          <a:endParaRPr lang="en-US" sz="1700" kern="1200" dirty="0"/>
        </a:p>
      </dsp:txBody>
      <dsp:txXfrm>
        <a:off x="4339767" y="3718612"/>
        <a:ext cx="2887361" cy="796270"/>
      </dsp:txXfrm>
    </dsp:sp>
    <dsp:sp modelId="{6A07B06D-31AB-4563-859B-258EE312B569}">
      <dsp:nvSpPr>
        <dsp:cNvPr id="0" name=""/>
        <dsp:cNvSpPr/>
      </dsp:nvSpPr>
      <dsp:spPr>
        <a:xfrm>
          <a:off x="4314994" y="4669781"/>
          <a:ext cx="2936907" cy="8458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rPr>
            <a:t>int x;</a:t>
          </a:r>
          <a:br>
            <a:rPr lang="en-US" sz="1700" kern="1200"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rPr>
          </a:br>
          <a:r>
            <a:rPr lang="en-US" sz="1700" kern="1200"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rPr>
            <a:t>int fun(float a) {return (int)a;}</a:t>
          </a:r>
          <a:endParaRPr lang="en-US" sz="1700" kern="1200" dirty="0"/>
        </a:p>
      </dsp:txBody>
      <dsp:txXfrm>
        <a:off x="4339767" y="4694554"/>
        <a:ext cx="2887361" cy="796270"/>
      </dsp:txXfrm>
    </dsp:sp>
    <dsp:sp modelId="{B447ACA6-2D69-4C2C-B8CA-147027FCA747}">
      <dsp:nvSpPr>
        <dsp:cNvPr id="0" name=""/>
        <dsp:cNvSpPr/>
      </dsp:nvSpPr>
      <dsp:spPr>
        <a:xfrm>
          <a:off x="7894350" y="0"/>
          <a:ext cx="3671134" cy="580604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Initialize</a:t>
          </a:r>
          <a:endParaRPr lang="en-US" sz="6500" kern="1200" dirty="0"/>
        </a:p>
      </dsp:txBody>
      <dsp:txXfrm>
        <a:off x="7894350" y="0"/>
        <a:ext cx="3671134" cy="1741812"/>
      </dsp:txXfrm>
    </dsp:sp>
    <dsp:sp modelId="{E6ECC094-D535-4E12-87F4-D106C9B2195E}">
      <dsp:nvSpPr>
        <dsp:cNvPr id="0" name=""/>
        <dsp:cNvSpPr/>
      </dsp:nvSpPr>
      <dsp:spPr>
        <a:xfrm>
          <a:off x="8261464" y="1741954"/>
          <a:ext cx="2936907" cy="8458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Gives a value</a:t>
          </a:r>
          <a:endParaRPr lang="en-US" sz="1700" kern="1200" dirty="0"/>
        </a:p>
      </dsp:txBody>
      <dsp:txXfrm>
        <a:off x="8286237" y="1766727"/>
        <a:ext cx="2887361" cy="796270"/>
      </dsp:txXfrm>
    </dsp:sp>
    <dsp:sp modelId="{CDAB5A5E-FE72-465A-A6B9-5229BF38B074}">
      <dsp:nvSpPr>
        <dsp:cNvPr id="0" name=""/>
        <dsp:cNvSpPr/>
      </dsp:nvSpPr>
      <dsp:spPr>
        <a:xfrm>
          <a:off x="8261464" y="2717896"/>
          <a:ext cx="2936907" cy="8458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Must be defined (have memory)</a:t>
          </a:r>
          <a:endParaRPr lang="en-US" sz="1700" kern="1200" dirty="0"/>
        </a:p>
      </dsp:txBody>
      <dsp:txXfrm>
        <a:off x="8286237" y="2742669"/>
        <a:ext cx="2887361" cy="796270"/>
      </dsp:txXfrm>
    </dsp:sp>
    <dsp:sp modelId="{2B989D0C-33D0-4493-B563-D587F7B90364}">
      <dsp:nvSpPr>
        <dsp:cNvPr id="0" name=""/>
        <dsp:cNvSpPr/>
      </dsp:nvSpPr>
      <dsp:spPr>
        <a:xfrm>
          <a:off x="8261464" y="3693839"/>
          <a:ext cx="2936907" cy="8458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Could be re-set</a:t>
          </a:r>
        </a:p>
      </dsp:txBody>
      <dsp:txXfrm>
        <a:off x="8286237" y="3718612"/>
        <a:ext cx="2887361" cy="796270"/>
      </dsp:txXfrm>
    </dsp:sp>
    <dsp:sp modelId="{8AF6BD30-B788-4644-94C1-7B35C7101828}">
      <dsp:nvSpPr>
        <dsp:cNvPr id="0" name=""/>
        <dsp:cNvSpPr/>
      </dsp:nvSpPr>
      <dsp:spPr>
        <a:xfrm>
          <a:off x="8261464" y="4669781"/>
          <a:ext cx="2936907" cy="8458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rPr>
            <a:t>int x = 10;</a:t>
          </a:r>
          <a:br>
            <a:rPr lang="en-US" sz="1700" kern="1200"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rPr>
          </a:br>
          <a:endParaRPr lang="en-US" sz="1700" kern="1200" dirty="0"/>
        </a:p>
      </dsp:txBody>
      <dsp:txXfrm>
        <a:off x="8286237" y="4694554"/>
        <a:ext cx="2887361" cy="7962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99AE2B-791E-48E6-8AB6-9F6DDBDDF893}">
      <dsp:nvSpPr>
        <dsp:cNvPr id="0" name=""/>
        <dsp:cNvSpPr/>
      </dsp:nvSpPr>
      <dsp:spPr>
        <a:xfrm>
          <a:off x="0" y="593573"/>
          <a:ext cx="6054725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E605D8-57AD-403A-AAAD-B96EA0A7C159}">
      <dsp:nvSpPr>
        <dsp:cNvPr id="0" name=""/>
        <dsp:cNvSpPr/>
      </dsp:nvSpPr>
      <dsp:spPr>
        <a:xfrm>
          <a:off x="302736" y="17933"/>
          <a:ext cx="4238307" cy="1151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198" tIns="0" rIns="160198" bIns="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 err="1"/>
            <a:t>magic.c</a:t>
          </a:r>
          <a:endParaRPr lang="en-US" sz="3900" kern="1200" dirty="0"/>
        </a:p>
      </dsp:txBody>
      <dsp:txXfrm>
        <a:off x="358937" y="74134"/>
        <a:ext cx="4125905" cy="1038878"/>
      </dsp:txXfrm>
    </dsp:sp>
    <dsp:sp modelId="{63F6BFE7-F886-4A96-831A-8E70E5B043FF}">
      <dsp:nvSpPr>
        <dsp:cNvPr id="0" name=""/>
        <dsp:cNvSpPr/>
      </dsp:nvSpPr>
      <dsp:spPr>
        <a:xfrm>
          <a:off x="0" y="2362613"/>
          <a:ext cx="6054725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7F60BA-1344-48A4-9F1D-FE06F3141547}">
      <dsp:nvSpPr>
        <dsp:cNvPr id="0" name=""/>
        <dsp:cNvSpPr/>
      </dsp:nvSpPr>
      <dsp:spPr>
        <a:xfrm>
          <a:off x="302736" y="1786973"/>
          <a:ext cx="4238307" cy="1151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198" tIns="0" rIns="160198" bIns="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 err="1"/>
            <a:t>twice.c</a:t>
          </a:r>
          <a:endParaRPr lang="en-US" sz="3900" kern="1200" dirty="0"/>
        </a:p>
      </dsp:txBody>
      <dsp:txXfrm>
        <a:off x="358937" y="1843174"/>
        <a:ext cx="4125905" cy="1038878"/>
      </dsp:txXfrm>
    </dsp:sp>
    <dsp:sp modelId="{8A27B541-1620-44B4-8691-FE4F6941121E}">
      <dsp:nvSpPr>
        <dsp:cNvPr id="0" name=""/>
        <dsp:cNvSpPr/>
      </dsp:nvSpPr>
      <dsp:spPr>
        <a:xfrm>
          <a:off x="0" y="4131653"/>
          <a:ext cx="6054725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F38C6D-528C-4779-B311-3FD26629EC5D}">
      <dsp:nvSpPr>
        <dsp:cNvPr id="0" name=""/>
        <dsp:cNvSpPr/>
      </dsp:nvSpPr>
      <dsp:spPr>
        <a:xfrm>
          <a:off x="302736" y="3556013"/>
          <a:ext cx="4238307" cy="1151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198" tIns="0" rIns="160198" bIns="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 err="1"/>
            <a:t>debug.c</a:t>
          </a:r>
          <a:endParaRPr lang="en-US" sz="3900" kern="1200" dirty="0"/>
        </a:p>
      </dsp:txBody>
      <dsp:txXfrm>
        <a:off x="358937" y="3612214"/>
        <a:ext cx="4125905" cy="10388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97DAFF-F51A-4601-B341-A2BCB7072CB4}">
      <dsp:nvSpPr>
        <dsp:cNvPr id="0" name=""/>
        <dsp:cNvSpPr/>
      </dsp:nvSpPr>
      <dsp:spPr>
        <a:xfrm>
          <a:off x="0" y="3727462"/>
          <a:ext cx="4754563" cy="815477"/>
        </a:xfrm>
        <a:prstGeom prst="rect">
          <a:avLst/>
        </a:prstGeom>
        <a:solidFill>
          <a:schemeClr val="accent2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Linker: </a:t>
          </a:r>
          <a:r>
            <a:rPr lang="en-US" sz="1600" kern="1200" dirty="0" err="1"/>
            <a:t>gcc</a:t>
          </a:r>
          <a:r>
            <a:rPr lang="en-US" sz="1600" kern="1200" dirty="0"/>
            <a:t> </a:t>
          </a:r>
          <a:r>
            <a:rPr lang="en-US" sz="1600" kern="1200" dirty="0" err="1"/>
            <a:t>module.o</a:t>
          </a:r>
          <a:r>
            <a:rPr lang="en-US" sz="1600" kern="1200" dirty="0"/>
            <a:t> </a:t>
          </a:r>
          <a:r>
            <a:rPr lang="en-US" sz="1600" kern="1200" dirty="0" err="1"/>
            <a:t>lib.o</a:t>
          </a:r>
          <a:endParaRPr lang="en-US" sz="1600" kern="1200" dirty="0"/>
        </a:p>
      </dsp:txBody>
      <dsp:txXfrm>
        <a:off x="0" y="3727462"/>
        <a:ext cx="4754563" cy="440357"/>
      </dsp:txXfrm>
    </dsp:sp>
    <dsp:sp modelId="{1A8CD97E-18DF-4C5B-8205-890822D49908}">
      <dsp:nvSpPr>
        <dsp:cNvPr id="0" name=""/>
        <dsp:cNvSpPr/>
      </dsp:nvSpPr>
      <dsp:spPr>
        <a:xfrm>
          <a:off x="0" y="4151510"/>
          <a:ext cx="2377281" cy="375119"/>
        </a:xfrm>
        <a:prstGeom prst="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Object code for libraries</a:t>
          </a:r>
        </a:p>
      </dsp:txBody>
      <dsp:txXfrm>
        <a:off x="0" y="4151510"/>
        <a:ext cx="2377281" cy="375119"/>
      </dsp:txXfrm>
    </dsp:sp>
    <dsp:sp modelId="{07875145-B4D4-426C-BE3E-447FF9FF0F8E}">
      <dsp:nvSpPr>
        <dsp:cNvPr id="0" name=""/>
        <dsp:cNvSpPr/>
      </dsp:nvSpPr>
      <dsp:spPr>
        <a:xfrm>
          <a:off x="2377281" y="4151510"/>
          <a:ext cx="2377281" cy="375119"/>
        </a:xfrm>
        <a:prstGeom prst="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1752314"/>
              <a:satOff val="2555"/>
              <a:lumOff val="4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Produces module</a:t>
          </a:r>
        </a:p>
      </dsp:txBody>
      <dsp:txXfrm>
        <a:off x="2377281" y="4151510"/>
        <a:ext cx="2377281" cy="375119"/>
      </dsp:txXfrm>
    </dsp:sp>
    <dsp:sp modelId="{3CD1986E-A26E-4F4E-8972-5C22E492BCB6}">
      <dsp:nvSpPr>
        <dsp:cNvPr id="0" name=""/>
        <dsp:cNvSpPr/>
      </dsp:nvSpPr>
      <dsp:spPr>
        <a:xfrm rot="10800000">
          <a:off x="0" y="2485489"/>
          <a:ext cx="4754563" cy="1254204"/>
        </a:xfrm>
        <a:prstGeom prst="upArrowCallout">
          <a:avLst/>
        </a:prstGeom>
        <a:solidFill>
          <a:schemeClr val="accent5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Assembler: </a:t>
          </a:r>
          <a:r>
            <a:rPr lang="en-US" sz="1600" kern="12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gcc</a:t>
          </a:r>
          <a:r>
            <a:rPr lang="en-US" sz="1600" kern="1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–c </a:t>
          </a:r>
          <a:r>
            <a:rPr lang="en-US" sz="1600" kern="12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module.c</a:t>
          </a:r>
          <a:endParaRPr lang="en-US" sz="1600" kern="1200" dirty="0">
            <a:latin typeface="Cascadia Code" panose="020B0609020000020004" pitchFamily="49" charset="0"/>
            <a:ea typeface="Cascadia Code" panose="020B0609020000020004" pitchFamily="49" charset="0"/>
            <a:cs typeface="Cascadia Code" panose="020B0609020000020004" pitchFamily="49" charset="0"/>
          </a:endParaRPr>
        </a:p>
      </dsp:txBody>
      <dsp:txXfrm rot="-10800000">
        <a:off x="0" y="2485489"/>
        <a:ext cx="4754563" cy="440225"/>
      </dsp:txXfrm>
    </dsp:sp>
    <dsp:sp modelId="{DD8D0078-AF05-4928-8B29-7D8D1A6DF044}">
      <dsp:nvSpPr>
        <dsp:cNvPr id="0" name=""/>
        <dsp:cNvSpPr/>
      </dsp:nvSpPr>
      <dsp:spPr>
        <a:xfrm>
          <a:off x="0" y="2925715"/>
          <a:ext cx="2377281" cy="375007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3504628"/>
              <a:satOff val="5110"/>
              <a:lumOff val="8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module.s</a:t>
          </a:r>
          <a:endParaRPr lang="en-US" sz="1600" kern="1200" dirty="0"/>
        </a:p>
      </dsp:txBody>
      <dsp:txXfrm>
        <a:off x="0" y="2925715"/>
        <a:ext cx="2377281" cy="375007"/>
      </dsp:txXfrm>
    </dsp:sp>
    <dsp:sp modelId="{38CC34B4-6E92-434F-B7AC-D9BBD661B2F2}">
      <dsp:nvSpPr>
        <dsp:cNvPr id="0" name=""/>
        <dsp:cNvSpPr/>
      </dsp:nvSpPr>
      <dsp:spPr>
        <a:xfrm>
          <a:off x="2377281" y="2925715"/>
          <a:ext cx="2377281" cy="375007"/>
        </a:xfrm>
        <a:prstGeom prst="rect">
          <a:avLst/>
        </a:prstGeom>
        <a:solidFill>
          <a:schemeClr val="accent5">
            <a:lumMod val="40000"/>
            <a:lumOff val="6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5256942"/>
              <a:satOff val="7665"/>
              <a:lumOff val="12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Produces </a:t>
          </a:r>
          <a:r>
            <a:rPr lang="en-US" sz="1600" kern="1200" dirty="0" err="1"/>
            <a:t>module.o</a:t>
          </a:r>
          <a:endParaRPr lang="en-US" sz="1600" kern="1200" dirty="0"/>
        </a:p>
      </dsp:txBody>
      <dsp:txXfrm>
        <a:off x="2377281" y="2925715"/>
        <a:ext cx="2377281" cy="375007"/>
      </dsp:txXfrm>
    </dsp:sp>
    <dsp:sp modelId="{9A6EDBA9-A7A6-4851-AA69-0B5F4E21B2CD}">
      <dsp:nvSpPr>
        <dsp:cNvPr id="0" name=""/>
        <dsp:cNvSpPr/>
      </dsp:nvSpPr>
      <dsp:spPr>
        <a:xfrm rot="10800000">
          <a:off x="0" y="1243517"/>
          <a:ext cx="4754563" cy="1254204"/>
        </a:xfrm>
        <a:prstGeom prst="upArrowCallout">
          <a:avLst/>
        </a:prstGeom>
        <a:solidFill>
          <a:schemeClr val="accent6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Compiler: </a:t>
          </a:r>
          <a:r>
            <a:rPr lang="en-US" sz="1600" kern="12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gcc</a:t>
          </a:r>
          <a:r>
            <a:rPr lang="en-US" sz="1600" kern="1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–S </a:t>
          </a:r>
          <a:r>
            <a:rPr lang="en-US" sz="1600" kern="12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module.c</a:t>
          </a:r>
          <a:r>
            <a:rPr lang="en-US" sz="1600" kern="1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</a:t>
          </a:r>
        </a:p>
      </dsp:txBody>
      <dsp:txXfrm rot="-10800000">
        <a:off x="0" y="1243517"/>
        <a:ext cx="4754563" cy="440225"/>
      </dsp:txXfrm>
    </dsp:sp>
    <dsp:sp modelId="{15B19BE3-E0E5-4864-83AB-8BD517758CDB}">
      <dsp:nvSpPr>
        <dsp:cNvPr id="0" name=""/>
        <dsp:cNvSpPr/>
      </dsp:nvSpPr>
      <dsp:spPr>
        <a:xfrm>
          <a:off x="0" y="1683743"/>
          <a:ext cx="2377281" cy="375007"/>
        </a:xfrm>
        <a:prstGeom prst="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7009257"/>
              <a:satOff val="10221"/>
              <a:lumOff val="171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module.pp</a:t>
          </a:r>
          <a:endParaRPr lang="en-US" sz="1600" kern="1200" dirty="0"/>
        </a:p>
      </dsp:txBody>
      <dsp:txXfrm>
        <a:off x="0" y="1683743"/>
        <a:ext cx="2377281" cy="375007"/>
      </dsp:txXfrm>
    </dsp:sp>
    <dsp:sp modelId="{0662D21B-5141-4018-8F54-83BCCBBB9B45}">
      <dsp:nvSpPr>
        <dsp:cNvPr id="0" name=""/>
        <dsp:cNvSpPr/>
      </dsp:nvSpPr>
      <dsp:spPr>
        <a:xfrm>
          <a:off x="2377281" y="1683743"/>
          <a:ext cx="2377281" cy="375007"/>
        </a:xfrm>
        <a:prstGeom prst="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8761571"/>
              <a:satOff val="12776"/>
              <a:lumOff val="21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Produces </a:t>
          </a:r>
          <a:r>
            <a:rPr lang="en-US" sz="1600" kern="1200" dirty="0" err="1"/>
            <a:t>module.s</a:t>
          </a:r>
          <a:endParaRPr lang="en-US" sz="1600" kern="1200" dirty="0"/>
        </a:p>
      </dsp:txBody>
      <dsp:txXfrm>
        <a:off x="2377281" y="1683743"/>
        <a:ext cx="2377281" cy="375007"/>
      </dsp:txXfrm>
    </dsp:sp>
    <dsp:sp modelId="{3C1100C3-DC0E-41C0-89B3-E15EDE082CA9}">
      <dsp:nvSpPr>
        <dsp:cNvPr id="0" name=""/>
        <dsp:cNvSpPr/>
      </dsp:nvSpPr>
      <dsp:spPr>
        <a:xfrm rot="10800000">
          <a:off x="0" y="1544"/>
          <a:ext cx="4754563" cy="1254204"/>
        </a:xfrm>
        <a:prstGeom prst="upArrowCallout">
          <a:avLst/>
        </a:prstGeom>
        <a:solidFill>
          <a:schemeClr val="tx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Preprocessor: </a:t>
          </a:r>
          <a:r>
            <a:rPr lang="en-US" sz="1600" kern="12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gcc</a:t>
          </a:r>
          <a:r>
            <a:rPr lang="en-US" sz="1600" kern="1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–E </a:t>
          </a:r>
          <a:r>
            <a:rPr lang="en-US" sz="1600" kern="12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module.c</a:t>
          </a:r>
          <a:r>
            <a:rPr lang="en-US" sz="1600" kern="1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&gt; </a:t>
          </a:r>
          <a:r>
            <a:rPr lang="en-US" sz="1600" kern="12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module.pp</a:t>
          </a:r>
          <a:endParaRPr lang="en-US" sz="1600" kern="1200" dirty="0">
            <a:latin typeface="Cascadia Code" panose="020B0609020000020004" pitchFamily="49" charset="0"/>
            <a:ea typeface="Cascadia Code" panose="020B0609020000020004" pitchFamily="49" charset="0"/>
            <a:cs typeface="Cascadia Code" panose="020B0609020000020004" pitchFamily="49" charset="0"/>
          </a:endParaRPr>
        </a:p>
      </dsp:txBody>
      <dsp:txXfrm rot="-10800000">
        <a:off x="0" y="1544"/>
        <a:ext cx="4754563" cy="440225"/>
      </dsp:txXfrm>
    </dsp:sp>
    <dsp:sp modelId="{CB27042E-DE5B-4DED-AF47-3AF71EE5C67D}">
      <dsp:nvSpPr>
        <dsp:cNvPr id="0" name=""/>
        <dsp:cNvSpPr/>
      </dsp:nvSpPr>
      <dsp:spPr>
        <a:xfrm>
          <a:off x="0" y="441770"/>
          <a:ext cx="2377281" cy="375007"/>
        </a:xfrm>
        <a:prstGeom prst="rect">
          <a:avLst/>
        </a:prstGeom>
        <a:solidFill>
          <a:schemeClr val="tx2">
            <a:lumMod val="20000"/>
            <a:lumOff val="8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10513885"/>
              <a:satOff val="15331"/>
              <a:lumOff val="25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module.c</a:t>
          </a:r>
          <a:br>
            <a:rPr lang="en-US" sz="1600" kern="1200" dirty="0"/>
          </a:br>
          <a:r>
            <a:rPr lang="en-US" sz="1600" kern="1200" dirty="0"/>
            <a:t>#included header files</a:t>
          </a:r>
        </a:p>
      </dsp:txBody>
      <dsp:txXfrm>
        <a:off x="0" y="441770"/>
        <a:ext cx="2377281" cy="375007"/>
      </dsp:txXfrm>
    </dsp:sp>
    <dsp:sp modelId="{C332766C-146A-4017-978A-07B7FD2851FF}">
      <dsp:nvSpPr>
        <dsp:cNvPr id="0" name=""/>
        <dsp:cNvSpPr/>
      </dsp:nvSpPr>
      <dsp:spPr>
        <a:xfrm>
          <a:off x="2377281" y="441770"/>
          <a:ext cx="2377281" cy="375007"/>
        </a:xfrm>
        <a:prstGeom prst="rect">
          <a:avLst/>
        </a:prstGeom>
        <a:solidFill>
          <a:schemeClr val="tx2">
            <a:lumMod val="40000"/>
            <a:lumOff val="6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12266199"/>
              <a:satOff val="17886"/>
              <a:lumOff val="299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Produces </a:t>
          </a:r>
          <a:r>
            <a:rPr lang="en-US" sz="1600" kern="1200" dirty="0" err="1"/>
            <a:t>module.pp</a:t>
          </a:r>
          <a:endParaRPr lang="en-US" sz="1600" kern="1200" dirty="0"/>
        </a:p>
      </dsp:txBody>
      <dsp:txXfrm>
        <a:off x="2377281" y="441770"/>
        <a:ext cx="2377281" cy="3750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3E607-F3CD-4D05-8211-05B214C08966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34D68-4E3A-47C4-BCAC-F17451564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3491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0A0EF0-CD57-D877-9F3B-0A0B44D87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968FAE-1B26-9231-F87D-B04419131D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405F78-F42B-E218-593A-D33C03EEB6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Magic.c</a:t>
            </a:r>
            <a:r>
              <a:rPr lang="en-US" dirty="0"/>
              <a:t> demo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8A267-8235-A4DC-0BD1-3CCC2A97EC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936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4D75E-B1A8-8AD9-8AAB-C4EE6A108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B34345-7F40-2981-A62B-15591471D9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2E5CE8-EF08-FFCB-059D-1A4ED742A4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14F340-0F74-D69A-839F-9A7C41FB19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0517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Declare a global extern in header - can be declared many times</a:t>
            </a:r>
          </a:p>
          <a:p>
            <a:pPr rtl="0" fontAlgn="base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Define the global in ONLY ONE file - can only be defined once.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33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11DC9-6E50-E361-18FD-8E81A4D5D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E4905C-FF0F-6ABF-E1D7-E1117C1DC1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6DC7D6-BBE0-A27F-8557-52CEF38929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07FB7D-8D1F-EA4C-443E-2FE00C3EFD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913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66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093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B3A27A-7FAC-CDCC-D4F8-11200FE02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B8E57E-A0C9-F277-4E96-88E2A0B0E0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5EE1CE-9DB3-B70B-FF94-79596AE3AC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seems different from a Java class?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505B2A-A4BF-0C22-8C5B-13927A8B4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983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BFC415-F135-33F8-6359-0BEE15D4B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2A1243-1C2B-A202-C98D-EBC6E0998F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4346E4-9B7B-EBD8-2156-F729D9F7DD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seems different from a Java class?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5A0B1C-8C9B-E51B-73C0-BD24282A89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37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3234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Header files *mostly* declare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4801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Magic.c</a:t>
            </a:r>
            <a:r>
              <a:rPr lang="en-US" dirty="0"/>
              <a:t> demo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4644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636133-A7A2-1F2A-577A-44D0B91B1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60F8A2-45E7-A658-6242-80BE7B900D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86C938-76C6-AE25-59C5-9D8099A3E4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Magic.c</a:t>
            </a:r>
            <a:r>
              <a:rPr lang="en-US" dirty="0"/>
              <a:t> demo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65D568-91CC-E779-B1B9-2AE5C88683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851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95115C4-C0D8-4098-B848-7E33C8CD4D09}" type="datetime1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53E5-E11C-4FC9-A391-6A61EDBDB7BC}" type="datetime1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610C-45B3-43C5-A789-B182FA51D0F4}" type="datetime1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0D50-8992-4672-A48A-2327B563358C}" type="datetime1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C25A4-921E-4ADB-ACF2-71F335D408AF}" type="datetime1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E8F5-450F-40FA-8DE6-FC324B27D05E}" type="datetime1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5A38-40FF-4648-B115-4DF479FEB2A1}" type="datetime1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98CE4-7856-4669-8AEF-E92971865AC9}" type="datetime1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6F38A-5A79-4842-ADC3-37C112E8EF98}" type="datetime1">
              <a:rPr lang="en-US" smtClean="0"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689A-1102-40DA-AC9C-D012C8CD5EB8}" type="datetime1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7E98-583D-451F-9729-3CA0A95BED28}" type="datetime1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08A37002-D5D5-4D16-923A-558BFA318194}" type="datetime1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674D1-404F-3341-0FB7-7589A35847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374: </a:t>
            </a:r>
            <a:r>
              <a:rPr lang="en-US" cap="none" dirty="0"/>
              <a:t>Programming Concepts and Tools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D84BD7-6E95-36FB-34CC-1AAFFD5FED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Spring 2026</a:t>
            </a:r>
            <a:br>
              <a:rPr lang="en-US" dirty="0"/>
            </a:br>
            <a:r>
              <a:rPr lang="en-US" dirty="0"/>
              <a:t>Instructor: Megan Hazen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E2B6CB-583F-27FE-C871-E1FDDFC40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BA54A7-F792-CFD7-AC50-59AEF5336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854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D07978D-2EED-D723-6506-4F4DADABB5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949700" y="6224588"/>
            <a:ext cx="4716463" cy="3651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Declare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Define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Initialize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" name="Content Placeholder 9" descr="Declare&#10;specifies name &amp; datatype&#10;no memory allocated&#10;can happen many times &#10;extern int x; int fun(float a)&#10;Define&#10;Allocates Memory&#10;functions get body&#10;can only happen once&#10;int x; int fun (float a) {return (int)a;)&#10;Initialize&#10;gives a values&#10;must be defined&#10;could be re-set&#10;int x = 10">
            <a:extLst>
              <a:ext uri="{FF2B5EF4-FFF2-40B4-BE49-F238E27FC236}">
                <a16:creationId xmlns:a16="http://schemas.microsoft.com/office/drawing/2014/main" id="{280989FB-A69A-32F5-5EAD-F3E299A21CA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64495492"/>
              </p:ext>
            </p:extLst>
          </p:nvPr>
        </p:nvGraphicFramePr>
        <p:xfrm>
          <a:off x="388883" y="417786"/>
          <a:ext cx="11566897" cy="58060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4F7B191-9CB0-1539-6791-8D0B8368A5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683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0933823-EF7D-442B-DB32-D4BFF637A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#ifndef</a:t>
            </a:r>
            <a:r>
              <a:rPr lang="en-US" dirty="0"/>
              <a:t> - header file inclusion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25D7EA-B3CD-88FE-F88A-22D1C311EA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3832761" cy="402336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#ifndef FOO_H </a:t>
            </a:r>
            <a:endParaRPr lang="en-US" sz="28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buNone/>
            </a:pPr>
            <a:r>
              <a:rPr lang="en-US" sz="2800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#define FOO_H </a:t>
            </a:r>
            <a:endParaRPr lang="en-US" sz="28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buNone/>
            </a:pPr>
            <a:r>
              <a:rPr lang="en-US" sz="2800" b="1" i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  </a:t>
            </a:r>
            <a:r>
              <a:rPr lang="en-US" sz="2800" b="1" i="1" dirty="0">
                <a:ea typeface="Cascadia Code" panose="020B0609020000020004" pitchFamily="49" charset="0"/>
                <a:cs typeface="Cascadia Code" panose="020B0609020000020004" pitchFamily="49" charset="0"/>
              </a:rPr>
              <a:t>and end it with:</a:t>
            </a:r>
            <a:r>
              <a:rPr lang="en-US" sz="2800" b="1" dirty="0">
                <a:ea typeface="Cascadia Code" panose="020B0609020000020004" pitchFamily="49" charset="0"/>
                <a:cs typeface="Cascadia Code" panose="020B0609020000020004" pitchFamily="49" charset="0"/>
              </a:rPr>
              <a:t> </a:t>
            </a:r>
            <a:endParaRPr lang="en-US" sz="2800" dirty="0"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buNone/>
            </a:pPr>
            <a:r>
              <a:rPr lang="en-US" sz="2800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#endif</a:t>
            </a:r>
            <a:endParaRPr lang="en-US" sz="28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7DCE5ED-26B7-43FB-7D98-E3D332E4D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75761" y="2057400"/>
            <a:ext cx="6046731" cy="4023360"/>
          </a:xfrm>
        </p:spPr>
        <p:txBody>
          <a:bodyPr>
            <a:normAutofit/>
          </a:bodyPr>
          <a:lstStyle/>
          <a:p>
            <a:pPr fontAlgn="base"/>
            <a:r>
              <a:rPr lang="en-US" sz="2400" dirty="0"/>
              <a:t>Assuming nobody else defines SOME_HEADER_H (convention)</a:t>
            </a:r>
          </a:p>
          <a:p>
            <a:pPr lvl="1" fontAlgn="base"/>
            <a:r>
              <a:rPr lang="en-US" dirty="0"/>
              <a:t>first #include "</a:t>
            </a:r>
            <a:r>
              <a:rPr lang="en-US" dirty="0" err="1"/>
              <a:t>some_header.h</a:t>
            </a:r>
            <a:r>
              <a:rPr lang="en-US" dirty="0"/>
              <a:t>" will do the define and include the rest of the file</a:t>
            </a:r>
          </a:p>
          <a:p>
            <a:pPr lvl="1" fontAlgn="base"/>
            <a:r>
              <a:rPr lang="en-US" dirty="0"/>
              <a:t>second and later will skip everything</a:t>
            </a:r>
          </a:p>
          <a:p>
            <a:pPr fontAlgn="base"/>
            <a:r>
              <a:rPr lang="en-US" sz="2400" dirty="0"/>
              <a:t>More efficient than copying the prototypes over and over again</a:t>
            </a:r>
          </a:p>
          <a:p>
            <a:pPr fontAlgn="base"/>
            <a:r>
              <a:rPr lang="en-US" sz="2400" dirty="0"/>
              <a:t>In presence of circular includes, necessary to avoid “creating” an infinitely large result of preprocessing 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04BDA19-7941-B932-033E-F95F7E678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198E52-93CA-5D92-D2E2-19C01EBA5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323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C7EC7-5523-CDA2-BE51-4B39875B0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Symbolic Constants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6AC1A-EB5F-0874-0FA5-7E50D7A5C07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fontAlgn="base"/>
            <a:r>
              <a:rPr lang="en-US" sz="2400" dirty="0"/>
              <a:t>Creates TOKEN to represent more text</a:t>
            </a:r>
          </a:p>
          <a:p>
            <a:pPr fontAlgn="base"/>
            <a:r>
              <a:rPr lang="en-US" sz="2400" dirty="0"/>
              <a:t>Preprocessor:</a:t>
            </a:r>
          </a:p>
          <a:p>
            <a:pPr lvl="1" fontAlgn="base"/>
            <a:r>
              <a:rPr lang="en-US" dirty="0"/>
              <a:t>Replaces all matching TOKENS in rest of file</a:t>
            </a:r>
          </a:p>
          <a:p>
            <a:pPr lvl="1" fontAlgn="base"/>
            <a:r>
              <a:rPr lang="en-US" dirty="0"/>
              <a:t>Knows where words start and end</a:t>
            </a:r>
          </a:p>
          <a:p>
            <a:pPr lvl="1" fontAlgn="base"/>
            <a:r>
              <a:rPr lang="en-US" dirty="0"/>
              <a:t>Has no notion of scope (not the compiler)</a:t>
            </a:r>
          </a:p>
          <a:p>
            <a:pPr fontAlgn="base"/>
            <a:r>
              <a:rPr lang="en-US" sz="2400" dirty="0"/>
              <a:t>Can shadow another </a:t>
            </a:r>
            <a:r>
              <a:rPr lang="en-US" sz="2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#define</a:t>
            </a:r>
          </a:p>
          <a:p>
            <a:pPr fontAlgn="base"/>
            <a:r>
              <a:rPr lang="en-US" sz="2400" dirty="0"/>
              <a:t>Use </a:t>
            </a:r>
            <a:r>
              <a:rPr lang="en-US" sz="2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#undef </a:t>
            </a:r>
            <a:r>
              <a:rPr lang="en-US" sz="2400" dirty="0"/>
              <a:t>to remove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260409-9043-D607-4941-33DF8FE328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2481942"/>
            <a:ext cx="5648696" cy="2624448"/>
          </a:xfrm>
          <a:solidFill>
            <a:schemeClr val="tx1"/>
          </a:solidFill>
        </p:spPr>
        <p:txBody>
          <a:bodyPr/>
          <a:lstStyle/>
          <a:p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#define SYMBOLIC_CONSTANT value</a:t>
            </a:r>
          </a:p>
          <a:p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#define NOT_PI 22/7 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#define VERSION 3.14 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#define FEET_PER_MILE 5280 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#define MAX_LINE_SIZE 5000 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820DB0-C57E-8468-2DD6-222E23C59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C24DC-6353-2783-4E2F-765B07BB6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153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E039B-B9F2-C9D4-81FC-59A0A7704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A6CC9-F899-BA40-7E07-793E3720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Macros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18ACD-F012-A908-1E17-66225D335E2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2400" dirty="0"/>
              <a:t>Still string replacement</a:t>
            </a:r>
          </a:p>
          <a:p>
            <a:pPr fontAlgn="base"/>
            <a:r>
              <a:rPr lang="en-US" sz="2400" dirty="0" err="1"/>
              <a:t>Gotchyas</a:t>
            </a:r>
            <a:r>
              <a:rPr lang="en-US" sz="2400" dirty="0"/>
              <a:t> with argument expansion</a:t>
            </a:r>
          </a:p>
          <a:p>
            <a:pPr fontAlgn="base"/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Not needed for performance overhead (anymore)</a:t>
            </a:r>
          </a:p>
          <a:p>
            <a:pPr fontAlgn="base"/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Can be flexible (no data type required)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4C46BE-F66A-A21B-9D10-A6E45FE3D8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965959"/>
            <a:ext cx="5648696" cy="4114799"/>
          </a:xfrm>
          <a:solidFill>
            <a:schemeClr val="tx1"/>
          </a:solidFill>
        </p:spPr>
        <p:txBody>
          <a:bodyPr>
            <a:normAutofit/>
          </a:bodyPr>
          <a:lstStyle/>
          <a:p>
            <a:b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#define TWICE_AWFUL(x) x*2 </a:t>
            </a:r>
            <a:b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#define TWICE_BAD(x) ((x)+(x)) </a:t>
            </a:r>
            <a:b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#define TWICE_OK(x) ((x)*2) 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double twice(double x) { 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return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x+x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;  }</a:t>
            </a:r>
            <a:b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b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y=3;</a:t>
            </a:r>
            <a:b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z=4; </a:t>
            </a:r>
            <a:b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w=TWICE_AWFUL(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y+z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);     </a:t>
            </a:r>
            <a:r>
              <a:rPr lang="en-US" b="1" i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[</a:t>
            </a:r>
            <a:r>
              <a:rPr lang="en-US" b="1" i="1" dirty="0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y+z</a:t>
            </a:r>
            <a:r>
              <a:rPr lang="en-US" b="1" i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*2]</a:t>
            </a:r>
            <a:b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z=TWICE_BAD(++y);            </a:t>
            </a:r>
            <a:r>
              <a:rPr lang="en-US" b="1" i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[++y + ++y]</a:t>
            </a:r>
            <a:b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z=TWICE_BAD(y++);            </a:t>
            </a:r>
            <a:r>
              <a:rPr lang="en-US" b="1" i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[y++ + y++]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 </a:t>
            </a:r>
          </a:p>
          <a:p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29D1E-4A23-84B4-024B-B2E0CD838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9B88C-EFBE-BD4A-3332-CC10B86C6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8575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01E23-AD5E-BB98-BBDA-23E049225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47E44-2E2B-6FEE-4833-2D5AA1481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Macros - Debugging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9F2D0-7819-4C6A-8079-F7DE1AE042F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2400" dirty="0"/>
              <a:t>Remember – pure string replacement</a:t>
            </a:r>
          </a:p>
          <a:p>
            <a:pPr fontAlgn="base"/>
            <a:r>
              <a:rPr lang="en-US" sz="2400" dirty="0"/>
              <a:t>Demo </a:t>
            </a:r>
            <a:r>
              <a:rPr lang="en-US" sz="2400" dirty="0" err="1"/>
              <a:t>twice.c</a:t>
            </a:r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DF421C-E7B8-A6D8-25CF-6F3B9A314F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965959"/>
            <a:ext cx="5648696" cy="4114799"/>
          </a:xfrm>
          <a:solidFill>
            <a:schemeClr val="tx1"/>
          </a:solidFill>
        </p:spPr>
        <p:txBody>
          <a:bodyPr>
            <a:normAutofit/>
          </a:bodyPr>
          <a:lstStyle/>
          <a:p>
            <a:b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#define TWICE_AWFUL(x) x*2 </a:t>
            </a:r>
            <a:b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#define TWICE_BAD(x) ((x)+(x)) </a:t>
            </a:r>
            <a:b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#define TWICE_OK(x) ((x)*2) 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double twice(double x) { 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return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x+x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;  }</a:t>
            </a:r>
            <a:b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b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y=3;</a:t>
            </a:r>
            <a:b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z=4; </a:t>
            </a:r>
            <a:b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w=TWICE_AWFUL(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y+z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);     </a:t>
            </a:r>
            <a:r>
              <a:rPr lang="en-US" b="1" i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[</a:t>
            </a:r>
            <a:r>
              <a:rPr lang="en-US" b="1" i="1" dirty="0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y+z</a:t>
            </a:r>
            <a:r>
              <a:rPr lang="en-US" b="1" i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*2]</a:t>
            </a:r>
            <a:b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z=TWICE_BAD(++y);            </a:t>
            </a:r>
            <a:r>
              <a:rPr lang="en-US" b="1" i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[++y + ++y]</a:t>
            </a:r>
            <a:b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z=TWICE_BAD(y++);            </a:t>
            </a:r>
            <a:r>
              <a:rPr lang="en-US" b="1" i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[y++ + y++]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 </a:t>
            </a:r>
          </a:p>
          <a:p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1828A-D2C2-26F7-8646-D91826113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B41DFE-3519-A1CA-45A5-29B52EF06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866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AFE89-0AA4-42ED-6372-B67570A6D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 Macros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5231AE8-4DDF-53A4-C49B-4948B7E11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Parameterized macros are generally to be avoided (use functions)</a:t>
            </a:r>
          </a:p>
          <a:p>
            <a:r>
              <a:rPr lang="en-US" b="1" dirty="0"/>
              <a:t>BUT, </a:t>
            </a:r>
            <a:r>
              <a:rPr lang="en-US" dirty="0"/>
              <a:t>there are things functions cannot do:</a:t>
            </a:r>
          </a:p>
          <a:p>
            <a:r>
              <a:rPr lang="en-US" b="1" dirty="0"/>
              <a:t>#define NEW_T(t, </a:t>
            </a:r>
            <a:r>
              <a:rPr lang="en-US" b="1" dirty="0" err="1"/>
              <a:t>howmany</a:t>
            </a:r>
            <a:r>
              <a:rPr lang="en-US" b="1" dirty="0"/>
              <a:t>) ((t*)malloc((</a:t>
            </a:r>
            <a:r>
              <a:rPr lang="en-US" b="1" dirty="0" err="1"/>
              <a:t>howmany</a:t>
            </a:r>
            <a:r>
              <a:rPr lang="en-US" b="1" dirty="0"/>
              <a:t>)*</a:t>
            </a:r>
            <a:r>
              <a:rPr lang="en-US" b="1" dirty="0" err="1"/>
              <a:t>sizeof</a:t>
            </a:r>
            <a:r>
              <a:rPr lang="en-US" b="1" dirty="0"/>
              <a:t>(t)) </a:t>
            </a:r>
            <a:endParaRPr lang="en-US" dirty="0"/>
          </a:p>
          <a:p>
            <a:r>
              <a:rPr lang="en-US" b="1" dirty="0"/>
              <a:t>#define PRINT(x) </a:t>
            </a:r>
            <a:r>
              <a:rPr lang="en-US" b="1" dirty="0" err="1"/>
              <a:t>printf</a:t>
            </a:r>
            <a:r>
              <a:rPr lang="en-US" b="1" dirty="0"/>
              <a:t>("%s:%d %s\n", __FILE__, __</a:t>
            </a:r>
            <a:r>
              <a:rPr lang="en-US" b="1" dirty="0" err="1"/>
              <a:t>LINE__,x</a:t>
            </a:r>
            <a:r>
              <a:rPr lang="en-US" b="1" dirty="0"/>
              <a:t>)</a:t>
            </a:r>
            <a:br>
              <a:rPr lang="en-US" b="1" dirty="0"/>
            </a:br>
            <a:br>
              <a:rPr lang="en-US" b="1" dirty="0"/>
            </a:br>
            <a:r>
              <a:rPr lang="en-US" dirty="0"/>
              <a:t>Be very careful with syntax if you do use them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BB4F7E-7ACE-BAB1-A5A3-1E07B8CBA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FD50C-AF1D-08B6-42CA-E79264EFC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8824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DA13D-A2D2-CC03-85B1-DE84705DE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Compilation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B26B3-5072-25BF-9A9D-9F6D6F21B7C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45720" indent="0">
              <a:buNone/>
            </a:pPr>
            <a:r>
              <a:rPr lang="en-US" sz="2400" b="1" dirty="0"/>
              <a:t>#ifdef FOO</a:t>
            </a:r>
            <a:br>
              <a:rPr lang="en-US" sz="2400" dirty="0"/>
            </a:br>
            <a:r>
              <a:rPr lang="en-US" sz="2400" b="1" dirty="0">
                <a:solidFill>
                  <a:srgbClr val="C00000"/>
                </a:solidFill>
              </a:rPr>
              <a:t>// only compiled if FOO is defined</a:t>
            </a:r>
            <a:br>
              <a:rPr lang="en-US" sz="2400" dirty="0">
                <a:solidFill>
                  <a:srgbClr val="C00000"/>
                </a:solidFill>
              </a:rPr>
            </a:br>
            <a:r>
              <a:rPr lang="en-US" sz="2400" b="1" dirty="0"/>
              <a:t>#endif</a:t>
            </a:r>
            <a:endParaRPr lang="en-US" sz="2400" dirty="0"/>
          </a:p>
          <a:p>
            <a:pPr marL="45720" indent="0">
              <a:buNone/>
            </a:pPr>
            <a:r>
              <a:rPr lang="en-US" sz="2400" b="1" dirty="0"/>
              <a:t>#ifndef FOO</a:t>
            </a:r>
            <a:br>
              <a:rPr lang="en-US" sz="2400" dirty="0"/>
            </a:br>
            <a:r>
              <a:rPr lang="en-US" sz="2400" b="1" dirty="0">
                <a:solidFill>
                  <a:srgbClr val="C00000"/>
                </a:solidFill>
              </a:rPr>
              <a:t>// only compiled if NOT FOO</a:t>
            </a:r>
            <a:br>
              <a:rPr lang="en-US" sz="2400" dirty="0">
                <a:solidFill>
                  <a:srgbClr val="C00000"/>
                </a:solidFill>
              </a:rPr>
            </a:br>
            <a:r>
              <a:rPr lang="en-US" sz="2400" b="1" dirty="0"/>
              <a:t>#endif</a:t>
            </a:r>
            <a:endParaRPr lang="en-US" sz="2400" dirty="0"/>
          </a:p>
          <a:p>
            <a:pPr marL="45720" indent="0">
              <a:buNone/>
            </a:pPr>
            <a:r>
              <a:rPr lang="en-US" sz="2400" b="1" dirty="0"/>
              <a:t>#if FOO &gt; 2</a:t>
            </a:r>
            <a:br>
              <a:rPr lang="en-US" sz="2400" dirty="0"/>
            </a:br>
            <a:r>
              <a:rPr lang="en-US" sz="2400" b="1" dirty="0">
                <a:solidFill>
                  <a:srgbClr val="C00000"/>
                </a:solidFill>
              </a:rPr>
              <a:t>// only compiled if FOO &gt; 2</a:t>
            </a:r>
            <a:br>
              <a:rPr lang="en-US" sz="2400" dirty="0">
                <a:solidFill>
                  <a:srgbClr val="C00000"/>
                </a:solidFill>
              </a:rPr>
            </a:br>
            <a:r>
              <a:rPr lang="en-US" sz="2400" b="1" dirty="0"/>
              <a:t>#endif</a:t>
            </a:r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340D87-9EDB-877F-2C5B-A5961CD142E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en-US" b="1" dirty="0">
                <a:solidFill>
                  <a:srgbClr val="C00000"/>
                </a:solidFill>
              </a:rPr>
              <a:t>// use DBG_PRINT for debug-printing</a:t>
            </a:r>
            <a:endParaRPr lang="en-US" dirty="0">
              <a:solidFill>
                <a:srgbClr val="C00000"/>
              </a:solidFill>
            </a:endParaRPr>
          </a:p>
          <a:p>
            <a:pPr marL="45720" indent="0">
              <a:buNone/>
            </a:pPr>
            <a:r>
              <a:rPr lang="en-US" b="1" dirty="0"/>
              <a:t>#ifdef DEBUG </a:t>
            </a:r>
            <a:endParaRPr lang="en-US" dirty="0"/>
          </a:p>
          <a:p>
            <a:pPr marL="45720" indent="0">
              <a:buNone/>
            </a:pPr>
            <a:r>
              <a:rPr lang="en-US" b="1" dirty="0"/>
              <a:t>#define DBG_PRINT(x) </a:t>
            </a:r>
            <a:r>
              <a:rPr lang="en-US" b="1" dirty="0" err="1"/>
              <a:t>printf</a:t>
            </a:r>
            <a:r>
              <a:rPr lang="en-US" b="1" dirty="0"/>
              <a:t>("%</a:t>
            </a:r>
            <a:r>
              <a:rPr lang="en-US" b="1" dirty="0" err="1"/>
              <a:t>s",x</a:t>
            </a:r>
            <a:r>
              <a:rPr lang="en-US" b="1" dirty="0"/>
              <a:t>)</a:t>
            </a:r>
            <a:endParaRPr lang="en-US" dirty="0"/>
          </a:p>
          <a:p>
            <a:pPr marL="45720" indent="0">
              <a:buNone/>
            </a:pPr>
            <a:r>
              <a:rPr lang="en-US" b="1" dirty="0"/>
              <a:t>#else</a:t>
            </a:r>
            <a:endParaRPr lang="en-US" dirty="0"/>
          </a:p>
          <a:p>
            <a:pPr marL="45720" indent="0">
              <a:buNone/>
            </a:pPr>
            <a:r>
              <a:rPr lang="en-US" b="1" dirty="0">
                <a:solidFill>
                  <a:srgbClr val="C00000"/>
                </a:solidFill>
              </a:rPr>
              <a:t>// replace with nothing</a:t>
            </a:r>
            <a:endParaRPr lang="en-US" dirty="0">
              <a:solidFill>
                <a:srgbClr val="C00000"/>
              </a:solidFill>
            </a:endParaRPr>
          </a:p>
          <a:p>
            <a:pPr marL="45720" indent="0">
              <a:buNone/>
            </a:pPr>
            <a:r>
              <a:rPr lang="en-US" b="1" dirty="0"/>
              <a:t>#define DBG_PRINT(x) </a:t>
            </a:r>
            <a:endParaRPr lang="en-US" dirty="0"/>
          </a:p>
          <a:p>
            <a:pPr marL="45720" indent="0">
              <a:buNone/>
            </a:pPr>
            <a:r>
              <a:rPr lang="en-US" b="1" dirty="0"/>
              <a:t>#endif</a:t>
            </a:r>
            <a:br>
              <a:rPr lang="en-US" dirty="0"/>
            </a:br>
            <a:endParaRPr lang="en-US" dirty="0"/>
          </a:p>
          <a:p>
            <a:pPr marL="45720" indent="0">
              <a:buNone/>
            </a:pPr>
            <a:r>
              <a:rPr lang="en-US" b="1" dirty="0"/>
              <a:t>DBG_PRINT("hello world!\n");</a:t>
            </a:r>
            <a:br>
              <a:rPr lang="en-US" b="1" dirty="0"/>
            </a:br>
            <a:br>
              <a:rPr lang="en-US" b="1" dirty="0"/>
            </a:br>
            <a:r>
              <a:rPr lang="en-US" b="1" dirty="0"/>
              <a:t>$ </a:t>
            </a:r>
            <a:r>
              <a:rPr lang="en-US" b="1" dirty="0" err="1"/>
              <a:t>gcc</a:t>
            </a:r>
            <a:r>
              <a:rPr lang="en-US" b="1" dirty="0"/>
              <a:t> -D DEBUG </a:t>
            </a:r>
            <a:r>
              <a:rPr lang="en-US" b="1" dirty="0" err="1"/>
              <a:t>foo.c</a:t>
            </a:r>
            <a:r>
              <a:rPr lang="en-US" b="1" dirty="0"/>
              <a:t>   </a:t>
            </a:r>
            <a:endParaRPr lang="en-US" dirty="0"/>
          </a:p>
          <a:p>
            <a:pPr marL="45720" indent="0">
              <a:buNone/>
            </a:pPr>
            <a:r>
              <a:rPr lang="en-US" b="1" dirty="0">
                <a:solidFill>
                  <a:srgbClr val="C00000"/>
                </a:solidFill>
              </a:rPr>
              <a:t>// or with #define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5DAB19-532E-E461-8C0E-55DAB85AF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LectureTesting, Professor Hazen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12B50E-CF3E-2C3A-5494-6CF2B053D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2169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2966C-06B6-244A-C9C6-81BB144D69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45B4F-524C-A6C2-BD33-CFE15BBFB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9455" y="609599"/>
            <a:ext cx="3574471" cy="5403273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sz="6000" dirty="0">
                <a:solidFill>
                  <a:srgbClr val="FFFFFF"/>
                </a:solidFill>
              </a:rPr>
              <a:t>#define</a:t>
            </a:r>
            <a:br>
              <a:rPr lang="en-US" sz="6000" dirty="0">
                <a:solidFill>
                  <a:srgbClr val="FFFFFF"/>
                </a:solidFill>
              </a:rPr>
            </a:br>
            <a:endParaRPr lang="en-US" sz="6000" dirty="0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E70BC-BAF2-3E96-24D8-5D7B0557E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2012" y="6223828"/>
            <a:ext cx="6407005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26EE75-EB0C-B8A0-C507-C55F6B1D3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01745" y="6223828"/>
            <a:ext cx="106218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17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11" name="Content Placeholder 8">
            <a:extLst>
              <a:ext uri="{FF2B5EF4-FFF2-40B4-BE49-F238E27FC236}">
                <a16:creationId xmlns:a16="http://schemas.microsoft.com/office/drawing/2014/main" id="{1EEF622C-EF5A-795C-B208-1D2007969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3103847"/>
              </p:ext>
            </p:extLst>
          </p:nvPr>
        </p:nvGraphicFramePr>
        <p:xfrm>
          <a:off x="862013" y="881063"/>
          <a:ext cx="6054725" cy="5132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603873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2F851-FA9B-7441-3110-550AC6A7C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Global variables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E65471-26EA-DCD9-30EA-6296EBFE74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200896" cy="4023360"/>
          </a:xfrm>
        </p:spPr>
        <p:txBody>
          <a:bodyPr/>
          <a:lstStyle/>
          <a:p>
            <a:r>
              <a:rPr lang="en-US" dirty="0"/>
              <a:t>Declared with normal syntax, but outside any functions</a:t>
            </a:r>
          </a:p>
          <a:p>
            <a:r>
              <a:rPr lang="en-US" dirty="0"/>
              <a:t>Must be declared within file to be ‘known’ (could be put in header).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84D54B9-3399-9921-1626-DB6687F5DB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00157" y="2057400"/>
            <a:ext cx="6056414" cy="4023360"/>
          </a:xfrm>
          <a:solidFill>
            <a:schemeClr val="tx1"/>
          </a:solidFill>
        </p:spPr>
        <p:txBody>
          <a:bodyPr/>
          <a:lstStyle/>
          <a:p>
            <a:pPr marL="45720" indent="0">
              <a:buNone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#include &lt;</a:t>
            </a:r>
            <a:r>
              <a:rPr lang="en-U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stdio.h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</a:t>
            </a:r>
          </a:p>
          <a:p>
            <a:pPr marL="45720" indent="0">
              <a:buNone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#define TWICE_AWFUL(x) x*2</a:t>
            </a:r>
            <a:b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#define TWICE_BAD(x) ((x)+(x))</a:t>
            </a:r>
            <a:b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#define TWICE_OK(x) ((x)*2)</a:t>
            </a:r>
          </a:p>
          <a:p>
            <a:pPr marL="45720" indent="0">
              <a:buNone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ex_global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</a:p>
          <a:p>
            <a:pPr marL="45720" indent="0">
              <a:buNone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main(int </a:t>
            </a:r>
            <a:r>
              <a:rPr lang="en-U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char **</a:t>
            </a:r>
            <a:r>
              <a:rPr lang="en-U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0F393A-F64E-3AC4-D508-5F7A4F450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AB0120-7A2D-129D-0773-7C66CEBD6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8805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F625B-1F7F-5038-E3D7-F3974852E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variables &amp; extern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743576-9548-6A8B-5529-76793ED066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fontAlgn="base"/>
            <a:r>
              <a:rPr lang="en-US" sz="3800" dirty="0"/>
              <a:t>Global variables have space allocated in the global memory section, not the stack.</a:t>
            </a:r>
          </a:p>
          <a:p>
            <a:pPr lvl="1" fontAlgn="base"/>
            <a:r>
              <a:rPr lang="en-US" sz="3800" dirty="0"/>
              <a:t>Persist and can be used by all the functions within scope: the same source file</a:t>
            </a:r>
          </a:p>
          <a:p>
            <a:pPr lvl="1" fontAlgn="base"/>
            <a:r>
              <a:rPr lang="en-US" sz="3800" dirty="0"/>
              <a:t>UNLESS, keyword extern is used</a:t>
            </a:r>
          </a:p>
          <a:p>
            <a:pPr lvl="1" fontAlgn="base"/>
            <a:r>
              <a:rPr lang="en-US" sz="3800" dirty="0"/>
              <a:t>To use a global variable across multiple modules put extern declaration in the header file</a:t>
            </a:r>
          </a:p>
          <a:p>
            <a:pPr marL="274320" lvl="1" indent="0" fontAlgn="base">
              <a:buNone/>
            </a:pPr>
            <a:endParaRPr lang="en-US" sz="24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3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extern int var;  // in header</a:t>
            </a:r>
            <a:br>
              <a:rPr lang="en-US" sz="3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3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var = 0;     // in file</a:t>
            </a:r>
          </a:p>
          <a:p>
            <a:pPr marL="4572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3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main(void) {</a:t>
            </a:r>
            <a:br>
              <a:rPr lang="en-US" sz="3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3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var = 10;</a:t>
            </a:r>
            <a:br>
              <a:rPr lang="en-US" sz="3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3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return 0;</a:t>
            </a:r>
            <a:br>
              <a:rPr lang="en-US" sz="3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3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2EA9A41-2971-4AE5-F250-4F60AAD453C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fontAlgn="base"/>
            <a:r>
              <a:rPr lang="en-US" sz="1800" dirty="0"/>
              <a:t>C keyword static allocates space in the global memory section, not the stack.</a:t>
            </a:r>
          </a:p>
          <a:p>
            <a:pPr lvl="1" fontAlgn="base"/>
            <a:r>
              <a:rPr lang="en-US" sz="1800" dirty="0"/>
              <a:t>Memory persists outside of scope</a:t>
            </a:r>
          </a:p>
          <a:p>
            <a:pPr lvl="1" fontAlgn="base"/>
            <a:r>
              <a:rPr lang="en-US" sz="1800" dirty="0"/>
              <a:t>Can not have a static variable in a struct</a:t>
            </a:r>
          </a:p>
          <a:p>
            <a:pPr marL="45720" indent="0">
              <a:buNone/>
            </a:pPr>
            <a:r>
              <a:rPr lang="en-US" sz="1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fun() {</a:t>
            </a:r>
            <a:br>
              <a:rPr lang="en-US" sz="1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static int count = 0;</a:t>
            </a:r>
            <a:br>
              <a:rPr lang="en-US" sz="1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count++;</a:t>
            </a:r>
            <a:br>
              <a:rPr lang="en-US" sz="1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return count;</a:t>
            </a:r>
            <a:br>
              <a:rPr lang="en-US" sz="1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</a:p>
          <a:p>
            <a:pPr fontAlgn="base"/>
            <a:r>
              <a:rPr lang="en-US" sz="1800" dirty="0"/>
              <a:t>A static function limits the scope of the function</a:t>
            </a:r>
          </a:p>
          <a:p>
            <a:pPr lvl="1" fontAlgn="base"/>
            <a:r>
              <a:rPr lang="en-US" sz="1800" dirty="0"/>
              <a:t>Only  called within the same source file</a:t>
            </a:r>
          </a:p>
          <a:p>
            <a:pPr lvl="1" fontAlgn="base"/>
            <a:r>
              <a:rPr lang="en-US" sz="1800" dirty="0"/>
              <a:t>Allows for encapsulation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3A38BF-A8BF-8DC1-C568-5A5B42670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6DAE93-855C-D1CF-D075-F7EC61651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357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9F0BF-AB7C-F51D-1C8F-2FCD4B75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Goals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4EFF79-B751-51FA-D429-2BC7B7A1E61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/>
              <a:t>Subject Matter</a:t>
            </a:r>
          </a:p>
          <a:p>
            <a:r>
              <a:rPr lang="en-US" sz="2800" dirty="0"/>
              <a:t>Compilation steps</a:t>
            </a:r>
          </a:p>
          <a:p>
            <a:r>
              <a:rPr lang="en-US" sz="2800" dirty="0"/>
              <a:t>Review pre-processor</a:t>
            </a:r>
          </a:p>
          <a:p>
            <a:r>
              <a:rPr lang="en-US" sz="2800" dirty="0"/>
              <a:t>Header files </a:t>
            </a:r>
          </a:p>
          <a:p>
            <a:pPr lvl="1"/>
            <a:r>
              <a:rPr lang="en-US" sz="2400" dirty="0"/>
              <a:t>Includes</a:t>
            </a:r>
          </a:p>
          <a:p>
            <a:pPr lvl="1"/>
            <a:r>
              <a:rPr lang="en-US" sz="2400" dirty="0"/>
              <a:t>Definitions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5779E58-2AED-AA67-E2CE-8F3132658E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/>
              <a:t>Your Goals</a:t>
            </a:r>
          </a:p>
          <a:p>
            <a:r>
              <a:rPr lang="en-US" sz="2800" dirty="0"/>
              <a:t>Debug interview scheduling</a:t>
            </a:r>
          </a:p>
          <a:p>
            <a:r>
              <a:rPr lang="en-US" sz="2800" dirty="0"/>
              <a:t>HWs 4&amp;5</a:t>
            </a:r>
          </a:p>
          <a:p>
            <a:r>
              <a:rPr lang="en-US" sz="2800" dirty="0"/>
              <a:t>Check Canvas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649831-05CF-E162-E157-B8F8298C2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3A02FF-FFF6-4960-1279-E3377E52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6627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03E71-4F17-B882-E32E-711215F97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2293D-8BF5-2413-3586-02CC0985A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43949"/>
            <a:ext cx="10292938" cy="1048623"/>
          </a:xfrm>
        </p:spPr>
        <p:txBody>
          <a:bodyPr/>
          <a:lstStyle/>
          <a:p>
            <a:r>
              <a:rPr lang="en-US" dirty="0"/>
              <a:t>Compiling process review</a:t>
            </a:r>
          </a:p>
        </p:txBody>
      </p:sp>
      <p:graphicFrame>
        <p:nvGraphicFramePr>
          <p:cNvPr id="6" name="Content Placeholder 5" descr="Image shows four step compilation process:&#10;preprocessor gcc -E module.c &gt;&gt; module.pp takes module.c and header files and produces module.pp&#10;compiler gcc -S module.c takes the module.pp and produces a module.c&#10;assembler gcc -c modul.c takes a module.s and produces a module.o&#10;linker gcc module.o lib.o takes in all the object code and produces one executable">
            <a:extLst>
              <a:ext uri="{FF2B5EF4-FFF2-40B4-BE49-F238E27FC236}">
                <a16:creationId xmlns:a16="http://schemas.microsoft.com/office/drawing/2014/main" id="{E38E28C3-F37A-350B-99CB-B8B395C00AED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1143000" y="1535640"/>
          <a:ext cx="4754563" cy="4544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163CA6B-2C45-7C64-88F4-BFAB73EA969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Each step feeds into the next</a:t>
            </a:r>
          </a:p>
          <a:p>
            <a:r>
              <a:rPr lang="en-US" dirty="0"/>
              <a:t>You can stop the process at any time</a:t>
            </a:r>
          </a:p>
          <a:p>
            <a:pPr lvl="1"/>
            <a:r>
              <a:rPr lang="en-US" dirty="0"/>
              <a:t>And do: when building a large project you often build object code and link it in separate steps.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B05663-5A98-3219-830D-8E4F551AD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F47221-B3A7-05D1-7F75-ACAC3495F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027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33FDBB0-BD31-4C4B-B31A-125E36AA5D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1999" cy="6857999"/>
          </a:xfrm>
          <a:prstGeom prst="rect">
            <a:avLst/>
          </a:prstGeom>
          <a:solidFill>
            <a:schemeClr val="tx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BCA301-2344-B865-783B-DA41CC8A1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85030"/>
            <a:ext cx="9875520" cy="16055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Compilation</a:t>
            </a: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4B381B0-BCD6-4989-9444-BCDAC3E1C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29840"/>
            <a:ext cx="12192000" cy="43281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74A4B-8E3B-187F-3FFC-7C4B3A4B0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852530"/>
            <a:ext cx="10563726" cy="3243469"/>
          </a:xfrm>
        </p:spPr>
        <p:txBody>
          <a:bodyPr>
            <a:normAutofit/>
          </a:bodyPr>
          <a:lstStyle/>
          <a:p>
            <a:r>
              <a:rPr lang="en-US" sz="2800" dirty="0"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Compiling a module is a multi-step process</a:t>
            </a:r>
          </a:p>
          <a:p>
            <a:r>
              <a:rPr lang="en-US" sz="2800" dirty="0">
                <a:ea typeface="Cascadia Code SemiBold" panose="020B0609020000020004" pitchFamily="49" charset="0"/>
                <a:cs typeface="Cascadia Code SemiBold" panose="020B0609020000020004" pitchFamily="49" charset="0"/>
              </a:rPr>
              <a:t>What happens when we combine multiple modules?</a:t>
            </a:r>
          </a:p>
          <a:p>
            <a:r>
              <a:rPr lang="en-US" sz="2800" dirty="0">
                <a:ea typeface="Cascadia Code SemiBold" panose="020B0609020000020004" pitchFamily="49" charset="0"/>
                <a:cs typeface="Cascadia Code SemiBold" panose="020B0609020000020004" pitchFamily="49" charset="0"/>
              </a:rPr>
              <a:t>Let’s explore!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1E4AAC-1DDD-C25C-5684-C0B51AA9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</a:pPr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42E9B2-352C-DDA0-8CB7-01E3D32F9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903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38DE-3BC1-0100-CB85-311ECF746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43949"/>
            <a:ext cx="5124612" cy="1048623"/>
          </a:xfrm>
        </p:spPr>
        <p:txBody>
          <a:bodyPr/>
          <a:lstStyle/>
          <a:p>
            <a:r>
              <a:rPr lang="en-US" dirty="0"/>
              <a:t>Compiling process</a:t>
            </a:r>
          </a:p>
        </p:txBody>
      </p:sp>
      <p:graphicFrame>
        <p:nvGraphicFramePr>
          <p:cNvPr id="6" name="Content Placeholder 5" descr="Image shows four step compilation process:&#10;preprocessor gcc -E module.c &gt;&gt; module.pp takes module.c and header files and produces module.pp&#10;compiler gcc -S module.c takes the module.pp and produces a module.c&#10;assembler gcc -c modul.c takes a module.s and produces a module.o&#10;linker gcc module.o lib.o takes in all the object code and produces one executable">
            <a:extLst>
              <a:ext uri="{FF2B5EF4-FFF2-40B4-BE49-F238E27FC236}">
                <a16:creationId xmlns:a16="http://schemas.microsoft.com/office/drawing/2014/main" id="{869A4D7C-C810-677D-8345-99BE768B079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18561326"/>
              </p:ext>
            </p:extLst>
          </p:nvPr>
        </p:nvGraphicFramePr>
        <p:xfrm>
          <a:off x="1143000" y="1535640"/>
          <a:ext cx="4754563" cy="4544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1A63167-0012-B9FA-0A5C-D596355AC72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Each step feeds into the next</a:t>
            </a:r>
          </a:p>
          <a:p>
            <a:r>
              <a:rPr lang="en-US" dirty="0"/>
              <a:t>You can stop the process at any time</a:t>
            </a:r>
          </a:p>
          <a:p>
            <a:pPr lvl="1"/>
            <a:r>
              <a:rPr lang="en-US" dirty="0"/>
              <a:t>And do: when building a large project you often build object code and link it in separate steps.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4D8896-63F1-A5C1-47CB-0379D7772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6546C3-D36F-3068-5BC3-087A14C9D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077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5079E6-837C-BFE2-ABEE-704CCB877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DF5F2-F112-4F20-5AD1-1DD81073B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Preprocessor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60EFD8-9238-0A9D-5D9A-D0544BB29E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5200" y="2057399"/>
            <a:ext cx="5302411" cy="4023360"/>
          </a:xfrm>
        </p:spPr>
        <p:txBody>
          <a:bodyPr>
            <a:noAutofit/>
          </a:bodyPr>
          <a:lstStyle/>
          <a:p>
            <a:r>
              <a:rPr lang="en-US" sz="3200" dirty="0"/>
              <a:t>Preprocessor rewrites the code before the compiler gets it</a:t>
            </a:r>
          </a:p>
          <a:p>
            <a:pPr lvl="1"/>
            <a:r>
              <a:rPr lang="en-US" sz="3200" dirty="0"/>
              <a:t>Includes header files</a:t>
            </a:r>
          </a:p>
          <a:p>
            <a:pPr lvl="1"/>
            <a:r>
              <a:rPr lang="en-US" sz="3200" dirty="0"/>
              <a:t>Defines constants</a:t>
            </a:r>
          </a:p>
          <a:p>
            <a:pPr lvl="1"/>
            <a:r>
              <a:rPr lang="en-US" sz="3200" dirty="0"/>
              <a:t>Defines macros</a:t>
            </a:r>
          </a:p>
          <a:p>
            <a:pPr lvl="1"/>
            <a:r>
              <a:rPr lang="en-US" sz="3200" dirty="0"/>
              <a:t>Conditional compilation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676328-50E2-118B-67D4-1C1CDAAD3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B9FE89-323A-8FF3-3D0C-21B966448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2822905-0A1B-014E-6DC3-4EE59A329B5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912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55C046-B8CE-2002-62B4-70C084DEA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88D92-2314-F77B-DF8A-31D6EF8FA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Preprocessor - includes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652783-8CC5-6DEC-789F-70E11E7539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5200" y="2057399"/>
            <a:ext cx="5302411" cy="4023360"/>
          </a:xfrm>
        </p:spPr>
        <p:txBody>
          <a:bodyPr>
            <a:noAutofit/>
          </a:bodyPr>
          <a:lstStyle/>
          <a:p>
            <a:r>
              <a:rPr lang="en-US" sz="3200" dirty="0"/>
              <a:t>Preprocessor rewrites the code before the compiler gets it</a:t>
            </a:r>
          </a:p>
          <a:p>
            <a:pPr lvl="1"/>
            <a:r>
              <a:rPr lang="en-US" sz="3200" dirty="0">
                <a:solidFill>
                  <a:schemeClr val="accent5">
                    <a:lumMod val="50000"/>
                  </a:schemeClr>
                </a:solidFill>
              </a:rPr>
              <a:t>Includes header files</a:t>
            </a:r>
          </a:p>
          <a:p>
            <a:pPr lvl="1"/>
            <a:r>
              <a:rPr lang="en-US" sz="3200" dirty="0"/>
              <a:t>Defines constants</a:t>
            </a:r>
          </a:p>
          <a:p>
            <a:pPr lvl="1"/>
            <a:r>
              <a:rPr lang="en-US" sz="3200" dirty="0"/>
              <a:t>Defines macros</a:t>
            </a:r>
          </a:p>
          <a:p>
            <a:pPr lvl="1"/>
            <a:r>
              <a:rPr lang="en-US" sz="3200" dirty="0"/>
              <a:t>Conditional compilation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452DB8-43F7-69BC-94DB-C5664A98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33F64-814D-5028-E476-C80DD0122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A70C02F-996A-156F-AD24-B6DD5B4611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#include &lt;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stdlib.h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</a:t>
            </a:r>
          </a:p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#include “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userfile.h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”</a:t>
            </a:r>
          </a:p>
          <a:p>
            <a:pPr marL="45720" indent="0">
              <a:buNone/>
            </a:pPr>
            <a:r>
              <a:rPr lang="en-US" dirty="0"/>
              <a:t>Header files (use ‘.h’), </a:t>
            </a:r>
          </a:p>
          <a:p>
            <a:pPr marL="45720" indent="0">
              <a:buNone/>
            </a:pPr>
            <a:r>
              <a:rPr lang="en-US" dirty="0"/>
              <a:t>    Headers include function, struct,</a:t>
            </a:r>
          </a:p>
          <a:p>
            <a:pPr marL="45720" indent="0">
              <a:buNone/>
            </a:pPr>
            <a:r>
              <a:rPr lang="en-US" dirty="0"/>
              <a:t>        constant declarations</a:t>
            </a:r>
          </a:p>
          <a:p>
            <a:pPr marL="45720" indent="0">
              <a:buNone/>
            </a:pPr>
            <a:r>
              <a:rPr lang="en-US" dirty="0"/>
              <a:t>    Never include function implementations</a:t>
            </a:r>
          </a:p>
          <a:p>
            <a:pPr marL="45720" indent="0">
              <a:buNone/>
            </a:pPr>
            <a:r>
              <a:rPr lang="en-US" dirty="0"/>
              <a:t>    Never include ‘.c’</a:t>
            </a:r>
          </a:p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gcc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-l </a:t>
            </a:r>
            <a:r>
              <a:rPr lang="en-US" dirty="0"/>
              <a:t>: look in specific directories </a:t>
            </a:r>
          </a:p>
        </p:txBody>
      </p:sp>
    </p:spTree>
    <p:extLst>
      <p:ext uri="{BB962C8B-B14F-4D97-AF65-F5344CB8AC3E}">
        <p14:creationId xmlns:p14="http://schemas.microsoft.com/office/powerpoint/2010/main" val="1475041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7A0B7BD2-1D19-4F51-BFBA-970FA3AB2C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CA7C587-F185-472B-96C5-4B85A341F9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3680" y="240031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05E87D9-976D-460B-91D0-F973F2B443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9642" y="234760"/>
            <a:ext cx="4386138" cy="63870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EB8715-5318-DAF3-63AD-127D7B68C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9455" y="609599"/>
            <a:ext cx="3574471" cy="5403273"/>
          </a:xfrm>
        </p:spPr>
        <p:txBody>
          <a:bodyPr>
            <a:normAutofit/>
          </a:bodyPr>
          <a:lstStyle/>
          <a:p>
            <a:r>
              <a:rPr lang="en-US" sz="6000">
                <a:solidFill>
                  <a:srgbClr val="FFFFFF"/>
                </a:solidFill>
              </a:rPr>
              <a:t>#includes</a:t>
            </a:r>
            <a:br>
              <a:rPr lang="en-US" sz="6000">
                <a:solidFill>
                  <a:srgbClr val="FFFFFF"/>
                </a:solidFill>
              </a:rPr>
            </a:br>
            <a:r>
              <a:rPr lang="en-US" sz="6000">
                <a:solidFill>
                  <a:srgbClr val="FFFFFF"/>
                </a:solidFill>
              </a:rPr>
              <a:t>	copies included files to code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765D7-F3A5-A728-4E66-A9AD9B0C0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2012" y="6223828"/>
            <a:ext cx="6407005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3BA8F-5D8E-8091-5D75-BDBFB59A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01745" y="6223828"/>
            <a:ext cx="106218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11" name="Content Placeholder 8">
            <a:extLst>
              <a:ext uri="{FF2B5EF4-FFF2-40B4-BE49-F238E27FC236}">
                <a16:creationId xmlns:a16="http://schemas.microsoft.com/office/drawing/2014/main" id="{DB0F7A33-CA17-BB25-1448-FE5A10CBF1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0101824"/>
              </p:ext>
            </p:extLst>
          </p:nvPr>
        </p:nvGraphicFramePr>
        <p:xfrm>
          <a:off x="862013" y="881063"/>
          <a:ext cx="6054725" cy="5132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36909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6B4491-FE9F-0806-C193-3FDDA4FE1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include in a header file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AA10E38-8CC4-60A5-AA40-5A93559663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 You create a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.h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file to share code with another calling module</a:t>
            </a:r>
            <a:r>
              <a:rPr lang="en-US" dirty="0"/>
              <a:t> </a:t>
            </a:r>
            <a:br>
              <a:rPr lang="en-US" dirty="0"/>
            </a:br>
            <a:endParaRPr lang="en-US" dirty="0"/>
          </a:p>
          <a:p>
            <a:pPr lvl="1" fontAlgn="base"/>
            <a:r>
              <a:rPr lang="en-US" dirty="0"/>
              <a:t>Declare any variables and functions you want another caller to user</a:t>
            </a:r>
          </a:p>
          <a:p>
            <a:pPr lvl="1" fontAlgn="base"/>
            <a:r>
              <a:rPr lang="en-US" dirty="0"/>
              <a:t>Functions you want to use only in the same file are declare in the .c file</a:t>
            </a:r>
          </a:p>
          <a:p>
            <a:pPr lvl="1" fontAlgn="base"/>
            <a:r>
              <a:rPr lang="en-US" dirty="0"/>
              <a:t>Include libraries needed to compile the header file</a:t>
            </a:r>
          </a:p>
          <a:p>
            <a:pPr lvl="1" fontAlgn="base"/>
            <a:r>
              <a:rPr lang="en-US" dirty="0"/>
              <a:t>Libraries only needed to compile the .c module are included in the .c file</a:t>
            </a:r>
          </a:p>
          <a:p>
            <a:pPr fontAlgn="base"/>
            <a:r>
              <a:rPr lang="en-US" dirty="0"/>
              <a:t>If you have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a.c</a:t>
            </a:r>
            <a:r>
              <a:rPr lang="en-US" dirty="0"/>
              <a:t>, which uses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printf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include &lt;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stdio.h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 </a:t>
            </a:r>
            <a:r>
              <a:rPr lang="en-US" dirty="0"/>
              <a:t>in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a.c</a:t>
            </a:r>
            <a:endPara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fontAlgn="base"/>
            <a:r>
              <a:rPr lang="en-US" dirty="0"/>
              <a:t>If you also have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b.c</a:t>
            </a:r>
            <a:r>
              <a:rPr lang="en-US" dirty="0"/>
              <a:t>, which uses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printf</a:t>
            </a:r>
            <a:r>
              <a:rPr lang="en-US" dirty="0"/>
              <a:t>, you could include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stdio.h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</a:t>
            </a:r>
            <a:r>
              <a:rPr lang="en-US" dirty="0"/>
              <a:t> in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a.h</a:t>
            </a:r>
            <a:r>
              <a:rPr lang="en-US" dirty="0"/>
              <a:t> and not in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a.c</a:t>
            </a:r>
            <a:r>
              <a:rPr lang="en-US" dirty="0"/>
              <a:t> or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b.c</a:t>
            </a:r>
            <a:r>
              <a:rPr lang="en-US" dirty="0"/>
              <a:t>, however</a:t>
            </a:r>
          </a:p>
          <a:p>
            <a:pPr fontAlgn="base"/>
            <a:r>
              <a:rPr lang="en-US" dirty="0"/>
              <a:t>Generally, include any header files needed for directly-called functions (promotes encapsulation), so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b.c</a:t>
            </a:r>
            <a:r>
              <a:rPr lang="en-US" dirty="0"/>
              <a:t> would include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stdio.h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32590-921B-B17A-46DF-077F32FF5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8ACD31-60BF-D3A7-6237-4AFBF5B03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237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5392C-F739-2FA2-2D18-E5D4F4FCE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Encapsulation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6E709F-0413-A361-C6C9-2942F955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89013A8-254B-FE7E-1587-A5E6ABE91F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474024" y="2108632"/>
            <a:ext cx="9243951" cy="3843874"/>
            <a:chOff x="1474024" y="2108632"/>
            <a:chExt cx="9243951" cy="3843874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5B830B83-1428-DD86-F874-15BEA3FBCDED}"/>
                </a:ext>
              </a:extLst>
            </p:cNvPr>
            <p:cNvSpPr/>
            <p:nvPr/>
          </p:nvSpPr>
          <p:spPr>
            <a:xfrm>
              <a:off x="1474024" y="2108632"/>
              <a:ext cx="9243951" cy="3843874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C619FC3B-A05D-7B04-610D-E5322389BFCB}"/>
                </a:ext>
              </a:extLst>
            </p:cNvPr>
            <p:cNvCxnSpPr>
              <a:stCxn id="6" idx="0"/>
              <a:endCxn id="6" idx="2"/>
            </p:cNvCxnSpPr>
            <p:nvPr/>
          </p:nvCxnSpPr>
          <p:spPr>
            <a:xfrm>
              <a:off x="6096000" y="2108632"/>
              <a:ext cx="0" cy="3843874"/>
            </a:xfrm>
            <a:prstGeom prst="line">
              <a:avLst/>
            </a:prstGeom>
            <a:ln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2B32F-48FB-2F10-3A2D-71147F99C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0062" y="2470068"/>
            <a:ext cx="7552707" cy="3051958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One of the four pillars of OOP</a:t>
            </a:r>
          </a:p>
          <a:p>
            <a:r>
              <a:rPr lang="en-US" b="1" dirty="0">
                <a:solidFill>
                  <a:srgbClr val="000000"/>
                </a:solidFill>
              </a:rPr>
              <a:t>Bundling of data and the mechanisms that operate on that data</a:t>
            </a:r>
          </a:p>
          <a:p>
            <a:pPr lvl="1"/>
            <a:r>
              <a:rPr lang="en-US" b="1" dirty="0">
                <a:solidFill>
                  <a:srgbClr val="000000"/>
                </a:solidFill>
              </a:rPr>
              <a:t>Promotes cohesion – keeps related data and mechanisms together</a:t>
            </a:r>
          </a:p>
          <a:p>
            <a:pPr lvl="1"/>
            <a:r>
              <a:rPr lang="en-US" b="1" dirty="0">
                <a:solidFill>
                  <a:srgbClr val="000000"/>
                </a:solidFill>
              </a:rPr>
              <a:t>‘hides’ details of storage or mechanisms for security or efficiency</a:t>
            </a:r>
          </a:p>
          <a:p>
            <a:pPr lvl="1"/>
            <a:r>
              <a:rPr lang="en-US" b="1" dirty="0">
                <a:solidFill>
                  <a:srgbClr val="000000"/>
                </a:solidFill>
              </a:rPr>
              <a:t>Decouples interface from implementation</a:t>
            </a:r>
          </a:p>
          <a:p>
            <a:r>
              <a:rPr lang="en-US" b="1" dirty="0">
                <a:solidFill>
                  <a:srgbClr val="000000"/>
                </a:solidFill>
              </a:rPr>
              <a:t>Pragmatically programmers isolate one component of the system</a:t>
            </a:r>
          </a:p>
          <a:p>
            <a:pPr lvl="1"/>
            <a:r>
              <a:rPr lang="en-US" b="1" dirty="0">
                <a:solidFill>
                  <a:srgbClr val="000000"/>
                </a:solidFill>
              </a:rPr>
              <a:t>Easier to design and test (work to a limited API)</a:t>
            </a:r>
          </a:p>
          <a:p>
            <a:pPr lvl="1"/>
            <a:r>
              <a:rPr lang="en-US" b="1" dirty="0">
                <a:solidFill>
                  <a:srgbClr val="000000"/>
                </a:solidFill>
              </a:rPr>
              <a:t>Easier to maintain (update without having to fix external code)</a:t>
            </a:r>
          </a:p>
          <a:p>
            <a:pPr lvl="1"/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60648C-ADD7-3D5B-4FD7-416AAA0E6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774660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UWBrand">
      <a:dk1>
        <a:srgbClr val="32006E"/>
      </a:dk1>
      <a:lt1>
        <a:sysClr val="window" lastClr="FFFFFF"/>
      </a:lt1>
      <a:dk2>
        <a:srgbClr val="4B2E83"/>
      </a:dk2>
      <a:lt2>
        <a:srgbClr val="C5B4E3"/>
      </a:lt2>
      <a:accent1>
        <a:srgbClr val="4B2E83"/>
      </a:accent1>
      <a:accent2>
        <a:srgbClr val="FFC700"/>
      </a:accent2>
      <a:accent3>
        <a:srgbClr val="85754D"/>
      </a:accent3>
      <a:accent4>
        <a:srgbClr val="665EB8"/>
      </a:accent4>
      <a:accent5>
        <a:srgbClr val="AADB1E"/>
      </a:accent5>
      <a:accent6>
        <a:srgbClr val="2AD2C9"/>
      </a:accent6>
      <a:hlink>
        <a:srgbClr val="E93CAC"/>
      </a:hlink>
      <a:folHlink>
        <a:srgbClr val="E93CAC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6b6dd5b-f02f-441a-99a0-162ac5060bd2}" enabled="0" method="" siteId="{f6b6dd5b-f02f-441a-99a0-162ac5060b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12300</TotalTime>
  <Words>1874</Words>
  <Application>Microsoft Office PowerPoint</Application>
  <PresentationFormat>Widescreen</PresentationFormat>
  <Paragraphs>245</Paragraphs>
  <Slides>20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Aptos</vt:lpstr>
      <vt:lpstr>Arial</vt:lpstr>
      <vt:lpstr>Cascadia Code</vt:lpstr>
      <vt:lpstr>Cascadia Code SemiBold</vt:lpstr>
      <vt:lpstr>Corbel</vt:lpstr>
      <vt:lpstr>Basis</vt:lpstr>
      <vt:lpstr>CSE 374: Programming Concepts and Tools</vt:lpstr>
      <vt:lpstr>Today’s Goals </vt:lpstr>
      <vt:lpstr>Compilation</vt:lpstr>
      <vt:lpstr>Compiling process</vt:lpstr>
      <vt:lpstr>Preprocessor</vt:lpstr>
      <vt:lpstr>Preprocessor - includes</vt:lpstr>
      <vt:lpstr>#includes  copies included files to code</vt:lpstr>
      <vt:lpstr>What to include in a header file</vt:lpstr>
      <vt:lpstr>Encapsulation</vt:lpstr>
      <vt:lpstr>Declare, Define, Initialize</vt:lpstr>
      <vt:lpstr>#ifndef - header file inclusion</vt:lpstr>
      <vt:lpstr>Symbolic Constants</vt:lpstr>
      <vt:lpstr>Macros</vt:lpstr>
      <vt:lpstr>Macros - Debugging</vt:lpstr>
      <vt:lpstr>Good Macros</vt:lpstr>
      <vt:lpstr>Conditional Compilation</vt:lpstr>
      <vt:lpstr>#define </vt:lpstr>
      <vt:lpstr>Global variables</vt:lpstr>
      <vt:lpstr>Static variables &amp; extern</vt:lpstr>
      <vt:lpstr>Compiling process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uwmsds</dc:creator>
  <cp:lastModifiedBy>uwmsds</cp:lastModifiedBy>
  <cp:revision>7</cp:revision>
  <dcterms:created xsi:type="dcterms:W3CDTF">2026-03-27T20:31:52Z</dcterms:created>
  <dcterms:modified xsi:type="dcterms:W3CDTF">2026-05-05T23:26:10Z</dcterms:modified>
</cp:coreProperties>
</file>