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34"/>
  </p:notesMasterIdLst>
  <p:sldIdLst>
    <p:sldId id="256" r:id="rId2"/>
    <p:sldId id="257" r:id="rId3"/>
    <p:sldId id="314" r:id="rId4"/>
    <p:sldId id="259" r:id="rId5"/>
    <p:sldId id="315" r:id="rId6"/>
    <p:sldId id="316" r:id="rId7"/>
    <p:sldId id="317" r:id="rId8"/>
    <p:sldId id="320" r:id="rId9"/>
    <p:sldId id="322" r:id="rId10"/>
    <p:sldId id="323" r:id="rId11"/>
    <p:sldId id="325" r:id="rId12"/>
    <p:sldId id="324" r:id="rId13"/>
    <p:sldId id="327" r:id="rId14"/>
    <p:sldId id="328" r:id="rId15"/>
    <p:sldId id="329" r:id="rId16"/>
    <p:sldId id="330" r:id="rId17"/>
    <p:sldId id="332" r:id="rId18"/>
    <p:sldId id="318" r:id="rId19"/>
    <p:sldId id="333" r:id="rId20"/>
    <p:sldId id="334" r:id="rId21"/>
    <p:sldId id="335" r:id="rId22"/>
    <p:sldId id="338" r:id="rId23"/>
    <p:sldId id="339" r:id="rId24"/>
    <p:sldId id="267" r:id="rId25"/>
    <p:sldId id="319" r:id="rId26"/>
    <p:sldId id="340" r:id="rId27"/>
    <p:sldId id="311" r:id="rId28"/>
    <p:sldId id="341" r:id="rId29"/>
    <p:sldId id="342" r:id="rId30"/>
    <p:sldId id="343" r:id="rId31"/>
    <p:sldId id="336" r:id="rId32"/>
    <p:sldId id="33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93C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0D33A5-A325-4A16-8788-AB70BA75EF39}" v="908" dt="2026-05-01T23:53:41.3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54" autoAdjust="0"/>
    <p:restoredTop sz="86463" autoAdjust="0"/>
  </p:normalViewPr>
  <p:slideViewPr>
    <p:cSldViewPr snapToGrid="0">
      <p:cViewPr varScale="1">
        <p:scale>
          <a:sx n="57" d="100"/>
          <a:sy n="57" d="100"/>
        </p:scale>
        <p:origin x="36" y="1460"/>
      </p:cViewPr>
      <p:guideLst/>
    </p:cSldViewPr>
  </p:slideViewPr>
  <p:outlineViewPr>
    <p:cViewPr>
      <p:scale>
        <a:sx n="33" d="100"/>
        <a:sy n="33" d="100"/>
      </p:scale>
      <p:origin x="0" y="-176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0D61F1-160E-4439-8296-751B598C6D06}" type="doc">
      <dgm:prSet loTypeId="urn:microsoft.com/office/officeart/2005/8/layout/cycle8" loCatId="cycle" qsTypeId="urn:microsoft.com/office/officeart/2005/8/quickstyle/simple1" qsCatId="simple" csTypeId="urn:microsoft.com/office/officeart/2005/8/colors/colorful3" csCatId="colorful" phldr="1"/>
      <dgm:spPr/>
      <dgm:t>
        <a:bodyPr/>
        <a:lstStyle/>
        <a:p>
          <a:endParaRPr lang="en-US"/>
        </a:p>
      </dgm:t>
    </dgm:pt>
    <dgm:pt modelId="{E30F1E90-2BE9-4F01-BF6A-A7149E169C72}">
      <dgm:prSet phldrT="[Text]" phldr="0"/>
      <dgm:spPr/>
      <dgm:t>
        <a:bodyPr/>
        <a:lstStyle/>
        <a:p>
          <a:r>
            <a:rPr lang="en-US" dirty="0"/>
            <a:t>Test code</a:t>
          </a:r>
        </a:p>
      </dgm:t>
    </dgm:pt>
    <dgm:pt modelId="{AA8D892C-611D-4ADD-AAC5-8C95FBB978F6}" type="parTrans" cxnId="{731859F9-2762-4634-B39F-953B82F24B3B}">
      <dgm:prSet/>
      <dgm:spPr/>
      <dgm:t>
        <a:bodyPr/>
        <a:lstStyle/>
        <a:p>
          <a:endParaRPr lang="en-US"/>
        </a:p>
      </dgm:t>
    </dgm:pt>
    <dgm:pt modelId="{BD8666C8-087F-4F3B-A2DF-59AE64A09131}" type="sibTrans" cxnId="{731859F9-2762-4634-B39F-953B82F24B3B}">
      <dgm:prSet/>
      <dgm:spPr/>
      <dgm:t>
        <a:bodyPr/>
        <a:lstStyle/>
        <a:p>
          <a:endParaRPr lang="en-US"/>
        </a:p>
      </dgm:t>
    </dgm:pt>
    <dgm:pt modelId="{C6330179-06AC-4D42-8201-921707FD6BD5}">
      <dgm:prSet phldrT="[Text]" phldr="0"/>
      <dgm:spPr/>
      <dgm:t>
        <a:bodyPr/>
        <a:lstStyle/>
        <a:p>
          <a:r>
            <a:rPr lang="en-US" dirty="0"/>
            <a:t>Locate bug</a:t>
          </a:r>
        </a:p>
      </dgm:t>
      <dgm:extLst>
        <a:ext uri="{E40237B7-FDA0-4F09-8148-C483321AD2D9}">
          <dgm14:cNvPr xmlns:dgm14="http://schemas.microsoft.com/office/drawing/2010/diagram" id="0" name="" descr="diagram showing the cycle of 'write code', 'test code', 'locate bug'"/>
        </a:ext>
      </dgm:extLst>
    </dgm:pt>
    <dgm:pt modelId="{B33D86E1-6118-43C6-9128-FF3F8B5FE8AC}" type="parTrans" cxnId="{D805FEEA-54F6-4429-AC2C-76D62707E8EF}">
      <dgm:prSet/>
      <dgm:spPr/>
      <dgm:t>
        <a:bodyPr/>
        <a:lstStyle/>
        <a:p>
          <a:endParaRPr lang="en-US"/>
        </a:p>
      </dgm:t>
    </dgm:pt>
    <dgm:pt modelId="{67A8E865-1926-431B-ADAA-A10AE29A9394}" type="sibTrans" cxnId="{D805FEEA-54F6-4429-AC2C-76D62707E8EF}">
      <dgm:prSet/>
      <dgm:spPr/>
      <dgm:t>
        <a:bodyPr/>
        <a:lstStyle/>
        <a:p>
          <a:endParaRPr lang="en-US"/>
        </a:p>
      </dgm:t>
    </dgm:pt>
    <dgm:pt modelId="{7C41F7E4-C6F7-48A6-8AD3-24FEC11C0463}">
      <dgm:prSet phldrT="[Text]" phldr="0"/>
      <dgm:spPr/>
      <dgm:t>
        <a:bodyPr/>
        <a:lstStyle/>
        <a:p>
          <a:r>
            <a:rPr lang="en-US" dirty="0"/>
            <a:t>Write code</a:t>
          </a:r>
        </a:p>
      </dgm:t>
    </dgm:pt>
    <dgm:pt modelId="{A74995AB-7275-4F51-B389-030C4926996B}" type="parTrans" cxnId="{07771305-4DBC-46C4-B651-1047E695D095}">
      <dgm:prSet/>
      <dgm:spPr/>
      <dgm:t>
        <a:bodyPr/>
        <a:lstStyle/>
        <a:p>
          <a:endParaRPr lang="en-US"/>
        </a:p>
      </dgm:t>
    </dgm:pt>
    <dgm:pt modelId="{C50D50E2-99B7-4AC3-90B7-3710143BA3F8}" type="sibTrans" cxnId="{07771305-4DBC-46C4-B651-1047E695D095}">
      <dgm:prSet/>
      <dgm:spPr/>
      <dgm:t>
        <a:bodyPr/>
        <a:lstStyle/>
        <a:p>
          <a:endParaRPr lang="en-US"/>
        </a:p>
      </dgm:t>
    </dgm:pt>
    <dgm:pt modelId="{E6993F6D-3F73-4B00-B724-DE59D2846283}" type="pres">
      <dgm:prSet presAssocID="{F40D61F1-160E-4439-8296-751B598C6D06}" presName="compositeShape" presStyleCnt="0">
        <dgm:presLayoutVars>
          <dgm:chMax val="7"/>
          <dgm:dir/>
          <dgm:resizeHandles val="exact"/>
        </dgm:presLayoutVars>
      </dgm:prSet>
      <dgm:spPr/>
    </dgm:pt>
    <dgm:pt modelId="{B3DA3BC3-279E-4556-9CD3-765C320CB4B5}" type="pres">
      <dgm:prSet presAssocID="{F40D61F1-160E-4439-8296-751B598C6D06}" presName="wedge1" presStyleLbl="node1" presStyleIdx="0" presStyleCnt="3"/>
      <dgm:spPr/>
    </dgm:pt>
    <dgm:pt modelId="{BE6243CC-A2B6-4DCD-8D8A-9A5A60EB07C0}" type="pres">
      <dgm:prSet presAssocID="{F40D61F1-160E-4439-8296-751B598C6D06}" presName="dummy1a" presStyleCnt="0"/>
      <dgm:spPr/>
    </dgm:pt>
    <dgm:pt modelId="{918B3D97-3DD1-4A41-9B15-327BEA56150A}" type="pres">
      <dgm:prSet presAssocID="{F40D61F1-160E-4439-8296-751B598C6D06}" presName="dummy1b" presStyleCnt="0"/>
      <dgm:spPr/>
    </dgm:pt>
    <dgm:pt modelId="{4458B942-CD0E-403C-8C34-2CF287F5181C}" type="pres">
      <dgm:prSet presAssocID="{F40D61F1-160E-4439-8296-751B598C6D06}" presName="wedge1Tx" presStyleLbl="node1" presStyleIdx="0" presStyleCnt="3">
        <dgm:presLayoutVars>
          <dgm:chMax val="0"/>
          <dgm:chPref val="0"/>
          <dgm:bulletEnabled val="1"/>
        </dgm:presLayoutVars>
      </dgm:prSet>
      <dgm:spPr/>
    </dgm:pt>
    <dgm:pt modelId="{51BE4635-CBE2-4C7E-9969-711AEC5AD39E}" type="pres">
      <dgm:prSet presAssocID="{F40D61F1-160E-4439-8296-751B598C6D06}" presName="wedge2" presStyleLbl="node1" presStyleIdx="1" presStyleCnt="3"/>
      <dgm:spPr/>
    </dgm:pt>
    <dgm:pt modelId="{A8DBF6EE-71D4-4DAB-8576-1C88F63EB38C}" type="pres">
      <dgm:prSet presAssocID="{F40D61F1-160E-4439-8296-751B598C6D06}" presName="dummy2a" presStyleCnt="0"/>
      <dgm:spPr/>
    </dgm:pt>
    <dgm:pt modelId="{777A6205-9B86-4BF2-9210-630BF02563E9}" type="pres">
      <dgm:prSet presAssocID="{F40D61F1-160E-4439-8296-751B598C6D06}" presName="dummy2b" presStyleCnt="0"/>
      <dgm:spPr/>
    </dgm:pt>
    <dgm:pt modelId="{1235BE48-B03C-424C-803E-1DD1A22E00E1}" type="pres">
      <dgm:prSet presAssocID="{F40D61F1-160E-4439-8296-751B598C6D06}" presName="wedge2Tx" presStyleLbl="node1" presStyleIdx="1" presStyleCnt="3">
        <dgm:presLayoutVars>
          <dgm:chMax val="0"/>
          <dgm:chPref val="0"/>
          <dgm:bulletEnabled val="1"/>
        </dgm:presLayoutVars>
      </dgm:prSet>
      <dgm:spPr/>
    </dgm:pt>
    <dgm:pt modelId="{51047663-221C-43CF-A40E-D577793C52D7}" type="pres">
      <dgm:prSet presAssocID="{F40D61F1-160E-4439-8296-751B598C6D06}" presName="wedge3" presStyleLbl="node1" presStyleIdx="2" presStyleCnt="3"/>
      <dgm:spPr/>
    </dgm:pt>
    <dgm:pt modelId="{035BBF69-DE69-471F-80FC-3A9011ED59D7}" type="pres">
      <dgm:prSet presAssocID="{F40D61F1-160E-4439-8296-751B598C6D06}" presName="dummy3a" presStyleCnt="0"/>
      <dgm:spPr/>
    </dgm:pt>
    <dgm:pt modelId="{C65442A4-5B77-49E6-A52F-FE5993ADF61A}" type="pres">
      <dgm:prSet presAssocID="{F40D61F1-160E-4439-8296-751B598C6D06}" presName="dummy3b" presStyleCnt="0"/>
      <dgm:spPr/>
    </dgm:pt>
    <dgm:pt modelId="{5A82B633-CD2B-463A-97C0-0D4AAF198035}" type="pres">
      <dgm:prSet presAssocID="{F40D61F1-160E-4439-8296-751B598C6D06}" presName="wedge3Tx" presStyleLbl="node1" presStyleIdx="2" presStyleCnt="3">
        <dgm:presLayoutVars>
          <dgm:chMax val="0"/>
          <dgm:chPref val="0"/>
          <dgm:bulletEnabled val="1"/>
        </dgm:presLayoutVars>
      </dgm:prSet>
      <dgm:spPr/>
    </dgm:pt>
    <dgm:pt modelId="{EE2E9FEC-3DD4-4FE8-9A62-52D2DB0B909F}" type="pres">
      <dgm:prSet presAssocID="{BD8666C8-087F-4F3B-A2DF-59AE64A09131}" presName="arrowWedge1" presStyleLbl="fgSibTrans2D1" presStyleIdx="0" presStyleCnt="3"/>
      <dgm:spPr/>
    </dgm:pt>
    <dgm:pt modelId="{2772AB3B-A26C-4411-B3D5-E49BCDB5D0DD}" type="pres">
      <dgm:prSet presAssocID="{67A8E865-1926-431B-ADAA-A10AE29A9394}" presName="arrowWedge2" presStyleLbl="fgSibTrans2D1" presStyleIdx="1" presStyleCnt="3"/>
      <dgm:spPr/>
    </dgm:pt>
    <dgm:pt modelId="{A6B7A5F8-BD75-4AED-B8CD-F7AD066D2510}" type="pres">
      <dgm:prSet presAssocID="{C50D50E2-99B7-4AC3-90B7-3710143BA3F8}" presName="arrowWedge3" presStyleLbl="fgSibTrans2D1" presStyleIdx="2" presStyleCnt="3"/>
      <dgm:spPr/>
    </dgm:pt>
  </dgm:ptLst>
  <dgm:cxnLst>
    <dgm:cxn modelId="{07771305-4DBC-46C4-B651-1047E695D095}" srcId="{F40D61F1-160E-4439-8296-751B598C6D06}" destId="{7C41F7E4-C6F7-48A6-8AD3-24FEC11C0463}" srcOrd="2" destOrd="0" parTransId="{A74995AB-7275-4F51-B389-030C4926996B}" sibTransId="{C50D50E2-99B7-4AC3-90B7-3710143BA3F8}"/>
    <dgm:cxn modelId="{FC6FE762-AB91-47F8-855C-42DA3720448A}" type="presOf" srcId="{7C41F7E4-C6F7-48A6-8AD3-24FEC11C0463}" destId="{51047663-221C-43CF-A40E-D577793C52D7}" srcOrd="0" destOrd="0" presId="urn:microsoft.com/office/officeart/2005/8/layout/cycle8"/>
    <dgm:cxn modelId="{B5A1E26C-BC07-4A73-BB72-62B5AD528A0D}" type="presOf" srcId="{7C41F7E4-C6F7-48A6-8AD3-24FEC11C0463}" destId="{5A82B633-CD2B-463A-97C0-0D4AAF198035}" srcOrd="1" destOrd="0" presId="urn:microsoft.com/office/officeart/2005/8/layout/cycle8"/>
    <dgm:cxn modelId="{ABABCE89-EFA4-48C4-BACE-7DB96AC6A7CD}" type="presOf" srcId="{E30F1E90-2BE9-4F01-BF6A-A7149E169C72}" destId="{B3DA3BC3-279E-4556-9CD3-765C320CB4B5}" srcOrd="0" destOrd="0" presId="urn:microsoft.com/office/officeart/2005/8/layout/cycle8"/>
    <dgm:cxn modelId="{1E53BD95-1BBA-4173-B506-2B7E7BFB2B46}" type="presOf" srcId="{F40D61F1-160E-4439-8296-751B598C6D06}" destId="{E6993F6D-3F73-4B00-B724-DE59D2846283}" srcOrd="0" destOrd="0" presId="urn:microsoft.com/office/officeart/2005/8/layout/cycle8"/>
    <dgm:cxn modelId="{4E8218B5-5DD2-481B-8B35-6E0044286C0D}" type="presOf" srcId="{E30F1E90-2BE9-4F01-BF6A-A7149E169C72}" destId="{4458B942-CD0E-403C-8C34-2CF287F5181C}" srcOrd="1" destOrd="0" presId="urn:microsoft.com/office/officeart/2005/8/layout/cycle8"/>
    <dgm:cxn modelId="{1D46B9B9-71B6-48F4-AD4F-3463E64CF6A9}" type="presOf" srcId="{C6330179-06AC-4D42-8201-921707FD6BD5}" destId="{51BE4635-CBE2-4C7E-9969-711AEC5AD39E}" srcOrd="0" destOrd="0" presId="urn:microsoft.com/office/officeart/2005/8/layout/cycle8"/>
    <dgm:cxn modelId="{319BEEC7-76F9-41FF-82C9-DDA6C1DC6367}" type="presOf" srcId="{C6330179-06AC-4D42-8201-921707FD6BD5}" destId="{1235BE48-B03C-424C-803E-1DD1A22E00E1}" srcOrd="1" destOrd="0" presId="urn:microsoft.com/office/officeart/2005/8/layout/cycle8"/>
    <dgm:cxn modelId="{D805FEEA-54F6-4429-AC2C-76D62707E8EF}" srcId="{F40D61F1-160E-4439-8296-751B598C6D06}" destId="{C6330179-06AC-4D42-8201-921707FD6BD5}" srcOrd="1" destOrd="0" parTransId="{B33D86E1-6118-43C6-9128-FF3F8B5FE8AC}" sibTransId="{67A8E865-1926-431B-ADAA-A10AE29A9394}"/>
    <dgm:cxn modelId="{731859F9-2762-4634-B39F-953B82F24B3B}" srcId="{F40D61F1-160E-4439-8296-751B598C6D06}" destId="{E30F1E90-2BE9-4F01-BF6A-A7149E169C72}" srcOrd="0" destOrd="0" parTransId="{AA8D892C-611D-4ADD-AAC5-8C95FBB978F6}" sibTransId="{BD8666C8-087F-4F3B-A2DF-59AE64A09131}"/>
    <dgm:cxn modelId="{DD3706F7-F95E-4E5A-B4CA-402316A60505}" type="presParOf" srcId="{E6993F6D-3F73-4B00-B724-DE59D2846283}" destId="{B3DA3BC3-279E-4556-9CD3-765C320CB4B5}" srcOrd="0" destOrd="0" presId="urn:microsoft.com/office/officeart/2005/8/layout/cycle8"/>
    <dgm:cxn modelId="{7F98B913-3FD3-4CC3-BDA3-080102B54ABE}" type="presParOf" srcId="{E6993F6D-3F73-4B00-B724-DE59D2846283}" destId="{BE6243CC-A2B6-4DCD-8D8A-9A5A60EB07C0}" srcOrd="1" destOrd="0" presId="urn:microsoft.com/office/officeart/2005/8/layout/cycle8"/>
    <dgm:cxn modelId="{24773ED4-880A-4D35-93C5-C63BAB625684}" type="presParOf" srcId="{E6993F6D-3F73-4B00-B724-DE59D2846283}" destId="{918B3D97-3DD1-4A41-9B15-327BEA56150A}" srcOrd="2" destOrd="0" presId="urn:microsoft.com/office/officeart/2005/8/layout/cycle8"/>
    <dgm:cxn modelId="{5A88AC88-B093-48B3-AC29-63CD4DC9846D}" type="presParOf" srcId="{E6993F6D-3F73-4B00-B724-DE59D2846283}" destId="{4458B942-CD0E-403C-8C34-2CF287F5181C}" srcOrd="3" destOrd="0" presId="urn:microsoft.com/office/officeart/2005/8/layout/cycle8"/>
    <dgm:cxn modelId="{76B85B38-F4F5-4F63-A7C7-2ADD2FEAE88A}" type="presParOf" srcId="{E6993F6D-3F73-4B00-B724-DE59D2846283}" destId="{51BE4635-CBE2-4C7E-9969-711AEC5AD39E}" srcOrd="4" destOrd="0" presId="urn:microsoft.com/office/officeart/2005/8/layout/cycle8"/>
    <dgm:cxn modelId="{64BBD38E-01DA-424E-B2E6-BE69724970A8}" type="presParOf" srcId="{E6993F6D-3F73-4B00-B724-DE59D2846283}" destId="{A8DBF6EE-71D4-4DAB-8576-1C88F63EB38C}" srcOrd="5" destOrd="0" presId="urn:microsoft.com/office/officeart/2005/8/layout/cycle8"/>
    <dgm:cxn modelId="{DF445C5F-81B3-4DAD-9113-E80B2D014D70}" type="presParOf" srcId="{E6993F6D-3F73-4B00-B724-DE59D2846283}" destId="{777A6205-9B86-4BF2-9210-630BF02563E9}" srcOrd="6" destOrd="0" presId="urn:microsoft.com/office/officeart/2005/8/layout/cycle8"/>
    <dgm:cxn modelId="{F77088C3-E1C6-4DE0-BA9F-DA6C2FC89200}" type="presParOf" srcId="{E6993F6D-3F73-4B00-B724-DE59D2846283}" destId="{1235BE48-B03C-424C-803E-1DD1A22E00E1}" srcOrd="7" destOrd="0" presId="urn:microsoft.com/office/officeart/2005/8/layout/cycle8"/>
    <dgm:cxn modelId="{B7C0D3AB-E40B-4D4A-AC59-0B8EC18FAF0E}" type="presParOf" srcId="{E6993F6D-3F73-4B00-B724-DE59D2846283}" destId="{51047663-221C-43CF-A40E-D577793C52D7}" srcOrd="8" destOrd="0" presId="urn:microsoft.com/office/officeart/2005/8/layout/cycle8"/>
    <dgm:cxn modelId="{5D58DADC-1088-4443-BC60-0D2C72A42538}" type="presParOf" srcId="{E6993F6D-3F73-4B00-B724-DE59D2846283}" destId="{035BBF69-DE69-471F-80FC-3A9011ED59D7}" srcOrd="9" destOrd="0" presId="urn:microsoft.com/office/officeart/2005/8/layout/cycle8"/>
    <dgm:cxn modelId="{603C7C79-0B4F-4308-94B6-77B228B3FBA2}" type="presParOf" srcId="{E6993F6D-3F73-4B00-B724-DE59D2846283}" destId="{C65442A4-5B77-49E6-A52F-FE5993ADF61A}" srcOrd="10" destOrd="0" presId="urn:microsoft.com/office/officeart/2005/8/layout/cycle8"/>
    <dgm:cxn modelId="{083AC93B-3047-42CF-B3D3-4E0961340668}" type="presParOf" srcId="{E6993F6D-3F73-4B00-B724-DE59D2846283}" destId="{5A82B633-CD2B-463A-97C0-0D4AAF198035}" srcOrd="11" destOrd="0" presId="urn:microsoft.com/office/officeart/2005/8/layout/cycle8"/>
    <dgm:cxn modelId="{9D4D95FA-CE5F-4B54-B141-9E0134822ACC}" type="presParOf" srcId="{E6993F6D-3F73-4B00-B724-DE59D2846283}" destId="{EE2E9FEC-3DD4-4FE8-9A62-52D2DB0B909F}" srcOrd="12" destOrd="0" presId="urn:microsoft.com/office/officeart/2005/8/layout/cycle8"/>
    <dgm:cxn modelId="{3121593D-1AD3-4BD8-AC34-D6DA46B1E3BB}" type="presParOf" srcId="{E6993F6D-3F73-4B00-B724-DE59D2846283}" destId="{2772AB3B-A26C-4411-B3D5-E49BCDB5D0DD}" srcOrd="13" destOrd="0" presId="urn:microsoft.com/office/officeart/2005/8/layout/cycle8"/>
    <dgm:cxn modelId="{ACEA2CBB-83EA-4016-8E0D-13E9FD159D14}" type="presParOf" srcId="{E6993F6D-3F73-4B00-B724-DE59D2846283}" destId="{A6B7A5F8-BD75-4AED-B8CD-F7AD066D2510}"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535127-89A2-4B4B-A776-37E577036E3C}" type="doc">
      <dgm:prSet loTypeId="urn:microsoft.com/office/officeart/2008/layout/HalfCircleOrganizationChart" loCatId="hierarchy" qsTypeId="urn:microsoft.com/office/officeart/2005/8/quickstyle/simple1" qsCatId="simple" csTypeId="urn:microsoft.com/office/officeart/2005/8/colors/colorful5" csCatId="colorful" phldr="1"/>
      <dgm:spPr/>
      <dgm:t>
        <a:bodyPr/>
        <a:lstStyle/>
        <a:p>
          <a:endParaRPr lang="en-US"/>
        </a:p>
      </dgm:t>
    </dgm:pt>
    <dgm:pt modelId="{B6FCC375-9AD1-4C92-ACB8-D37ACF27BE8C}">
      <dgm:prSet phldrT="[Text]" phldr="0" custT="1"/>
      <dgm:spPr/>
      <dgm:t>
        <a:bodyPr/>
        <a:lstStyle/>
        <a:p>
          <a:r>
            <a:rPr lang="en-US" sz="2000" dirty="0"/>
            <a:t>Functional Testing</a:t>
          </a:r>
        </a:p>
      </dgm:t>
    </dgm:pt>
    <dgm:pt modelId="{F7155539-E230-4EE9-B71A-06E22758FB08}" type="parTrans" cxnId="{78913CD8-1948-4C1B-9169-CD2494461E90}">
      <dgm:prSet/>
      <dgm:spPr/>
      <dgm:t>
        <a:bodyPr/>
        <a:lstStyle/>
        <a:p>
          <a:endParaRPr lang="en-US"/>
        </a:p>
      </dgm:t>
    </dgm:pt>
    <dgm:pt modelId="{2CAA5973-DD67-4102-A272-ED4C51F324A0}" type="sibTrans" cxnId="{78913CD8-1948-4C1B-9169-CD2494461E90}">
      <dgm:prSet/>
      <dgm:spPr/>
      <dgm:t>
        <a:bodyPr/>
        <a:lstStyle/>
        <a:p>
          <a:endParaRPr lang="en-US"/>
        </a:p>
      </dgm:t>
    </dgm:pt>
    <dgm:pt modelId="{2679D651-1346-4BE6-8CD9-9A22477B5C5A}">
      <dgm:prSet phldrT="[Text]" phldr="0" custT="1"/>
      <dgm:spPr/>
      <dgm:t>
        <a:bodyPr/>
        <a:lstStyle/>
        <a:p>
          <a:r>
            <a:rPr lang="en-US" sz="2000" dirty="0"/>
            <a:t>Unit Testing</a:t>
          </a:r>
        </a:p>
      </dgm:t>
    </dgm:pt>
    <dgm:pt modelId="{19C22CA7-1156-42C8-B0F5-7B88DFBDC6FA}" type="parTrans" cxnId="{FD14F476-0142-4D83-BE44-AFEFE19AEC4E}">
      <dgm:prSet/>
      <dgm:spPr/>
      <dgm:t>
        <a:bodyPr/>
        <a:lstStyle/>
        <a:p>
          <a:endParaRPr lang="en-US" sz="2800"/>
        </a:p>
      </dgm:t>
    </dgm:pt>
    <dgm:pt modelId="{6F636499-D0A7-40DD-8A6F-7DE72D4C4BC3}" type="sibTrans" cxnId="{FD14F476-0142-4D83-BE44-AFEFE19AEC4E}">
      <dgm:prSet/>
      <dgm:spPr/>
      <dgm:t>
        <a:bodyPr/>
        <a:lstStyle/>
        <a:p>
          <a:endParaRPr lang="en-US"/>
        </a:p>
      </dgm:t>
    </dgm:pt>
    <dgm:pt modelId="{B84AC344-2DBE-4364-9254-FE26C3DF93CF}">
      <dgm:prSet phldrT="[Text]" phldr="0" custT="1"/>
      <dgm:spPr/>
      <dgm:t>
        <a:bodyPr/>
        <a:lstStyle/>
        <a:p>
          <a:r>
            <a:rPr lang="en-US" sz="2000" dirty="0"/>
            <a:t>System Testing</a:t>
          </a:r>
        </a:p>
      </dgm:t>
    </dgm:pt>
    <dgm:pt modelId="{ECCE1AB2-B351-44AA-A42A-FA24858E9306}" type="parTrans" cxnId="{295AD799-2E6F-41A1-A9CA-0C1CA964FD35}">
      <dgm:prSet/>
      <dgm:spPr/>
      <dgm:t>
        <a:bodyPr/>
        <a:lstStyle/>
        <a:p>
          <a:endParaRPr lang="en-US" sz="2800"/>
        </a:p>
      </dgm:t>
    </dgm:pt>
    <dgm:pt modelId="{EAE0CA58-661D-4DB8-9AE7-7DBD56011428}" type="sibTrans" cxnId="{295AD799-2E6F-41A1-A9CA-0C1CA964FD35}">
      <dgm:prSet/>
      <dgm:spPr/>
      <dgm:t>
        <a:bodyPr/>
        <a:lstStyle/>
        <a:p>
          <a:endParaRPr lang="en-US"/>
        </a:p>
      </dgm:t>
    </dgm:pt>
    <dgm:pt modelId="{81FD5BAC-1535-45AB-91CA-7DC27E85D665}">
      <dgm:prSet phldrT="[Text]" phldr="0" custT="1"/>
      <dgm:spPr/>
      <dgm:t>
        <a:bodyPr/>
        <a:lstStyle/>
        <a:p>
          <a:r>
            <a:rPr lang="en-US" sz="2000" dirty="0"/>
            <a:t>Non-functional Testing</a:t>
          </a:r>
        </a:p>
      </dgm:t>
    </dgm:pt>
    <dgm:pt modelId="{84542681-693E-4B8E-BFC5-2365325ABA2B}" type="parTrans" cxnId="{312A96C6-1BD8-4D6C-A7B3-9BEE03551F12}">
      <dgm:prSet/>
      <dgm:spPr/>
      <dgm:t>
        <a:bodyPr/>
        <a:lstStyle/>
        <a:p>
          <a:endParaRPr lang="en-US"/>
        </a:p>
      </dgm:t>
    </dgm:pt>
    <dgm:pt modelId="{571D16BA-C4BA-4E6B-8871-44C535B64D34}" type="sibTrans" cxnId="{312A96C6-1BD8-4D6C-A7B3-9BEE03551F12}">
      <dgm:prSet/>
      <dgm:spPr/>
      <dgm:t>
        <a:bodyPr/>
        <a:lstStyle/>
        <a:p>
          <a:endParaRPr lang="en-US"/>
        </a:p>
      </dgm:t>
    </dgm:pt>
    <dgm:pt modelId="{CBB2E46D-11CC-4D64-A713-0DC3ABF7DC33}">
      <dgm:prSet phldrT="[Text]" phldr="0" custT="1"/>
      <dgm:spPr/>
      <dgm:t>
        <a:bodyPr/>
        <a:lstStyle/>
        <a:p>
          <a:r>
            <a:rPr lang="en-US" sz="2000" dirty="0"/>
            <a:t>Usability Testing</a:t>
          </a:r>
        </a:p>
      </dgm:t>
    </dgm:pt>
    <dgm:pt modelId="{4E136420-60A7-4A46-9AEC-228521B159DA}" type="parTrans" cxnId="{0D6DBEC5-8122-43F7-99DD-84C797CD0E61}">
      <dgm:prSet/>
      <dgm:spPr/>
      <dgm:t>
        <a:bodyPr/>
        <a:lstStyle/>
        <a:p>
          <a:endParaRPr lang="en-US" sz="2800"/>
        </a:p>
      </dgm:t>
    </dgm:pt>
    <dgm:pt modelId="{FAAB7DB4-CE09-44C4-A85A-6FFCF8ADB32F}" type="sibTrans" cxnId="{0D6DBEC5-8122-43F7-99DD-84C797CD0E61}">
      <dgm:prSet/>
      <dgm:spPr/>
      <dgm:t>
        <a:bodyPr/>
        <a:lstStyle/>
        <a:p>
          <a:endParaRPr lang="en-US"/>
        </a:p>
      </dgm:t>
    </dgm:pt>
    <dgm:pt modelId="{CDC3E430-5DB3-43AC-AA15-656598581E78}">
      <dgm:prSet phldrT="[Text]" phldr="0" custT="1"/>
      <dgm:spPr/>
      <dgm:t>
        <a:bodyPr/>
        <a:lstStyle/>
        <a:p>
          <a:r>
            <a:rPr lang="en-US" sz="2000" dirty="0"/>
            <a:t>Performance testing</a:t>
          </a:r>
        </a:p>
      </dgm:t>
    </dgm:pt>
    <dgm:pt modelId="{CBAAD354-C231-474B-8036-BF5636BB057A}" type="parTrans" cxnId="{964F1A76-FC2A-4685-9087-023110E8A1DC}">
      <dgm:prSet/>
      <dgm:spPr/>
      <dgm:t>
        <a:bodyPr/>
        <a:lstStyle/>
        <a:p>
          <a:endParaRPr lang="en-US" sz="2800"/>
        </a:p>
      </dgm:t>
    </dgm:pt>
    <dgm:pt modelId="{E7D62C33-8A98-4D64-90BC-FC02B6FE2AFD}" type="sibTrans" cxnId="{964F1A76-FC2A-4685-9087-023110E8A1DC}">
      <dgm:prSet/>
      <dgm:spPr/>
      <dgm:t>
        <a:bodyPr/>
        <a:lstStyle/>
        <a:p>
          <a:endParaRPr lang="en-US"/>
        </a:p>
      </dgm:t>
    </dgm:pt>
    <dgm:pt modelId="{C2085549-20D6-409F-8E57-5AB72D3651C9}">
      <dgm:prSet phldrT="[Text]" phldr="0" custT="1"/>
      <dgm:spPr/>
      <dgm:t>
        <a:bodyPr/>
        <a:lstStyle/>
        <a:p>
          <a:r>
            <a:rPr lang="en-US" sz="2000" dirty="0"/>
            <a:t>Compatibility Testing</a:t>
          </a:r>
        </a:p>
      </dgm:t>
    </dgm:pt>
    <dgm:pt modelId="{1E360163-1C8E-4FE5-BB36-D63CF9F8F37F}" type="parTrans" cxnId="{0BBC10BB-DD36-48E1-97C1-47EE8F1D90F4}">
      <dgm:prSet/>
      <dgm:spPr/>
      <dgm:t>
        <a:bodyPr/>
        <a:lstStyle/>
        <a:p>
          <a:endParaRPr lang="en-US" sz="2800"/>
        </a:p>
      </dgm:t>
    </dgm:pt>
    <dgm:pt modelId="{55E9DBA7-915E-4205-8651-079E5F9E2720}" type="sibTrans" cxnId="{0BBC10BB-DD36-48E1-97C1-47EE8F1D90F4}">
      <dgm:prSet/>
      <dgm:spPr/>
      <dgm:t>
        <a:bodyPr/>
        <a:lstStyle/>
        <a:p>
          <a:endParaRPr lang="en-US"/>
        </a:p>
      </dgm:t>
    </dgm:pt>
    <dgm:pt modelId="{31081AC9-1B1E-45E8-8B2D-D53B45A76BFB}">
      <dgm:prSet phldrT="[Text]" phldr="0" custT="1"/>
      <dgm:spPr/>
      <dgm:t>
        <a:bodyPr/>
        <a:lstStyle/>
        <a:p>
          <a:r>
            <a:rPr lang="en-US" sz="2000" dirty="0"/>
            <a:t>Load testing</a:t>
          </a:r>
        </a:p>
      </dgm:t>
    </dgm:pt>
    <dgm:pt modelId="{EC1CD5E8-3C2A-4292-B1E6-4C343C7B9247}" type="parTrans" cxnId="{D2DCA7F3-7EDC-4BDA-8E7E-1916C0C46124}">
      <dgm:prSet/>
      <dgm:spPr/>
      <dgm:t>
        <a:bodyPr/>
        <a:lstStyle/>
        <a:p>
          <a:endParaRPr lang="en-US" sz="2800"/>
        </a:p>
      </dgm:t>
    </dgm:pt>
    <dgm:pt modelId="{A1567116-5AD2-40E3-8767-E03FF845DB5C}" type="sibTrans" cxnId="{D2DCA7F3-7EDC-4BDA-8E7E-1916C0C46124}">
      <dgm:prSet/>
      <dgm:spPr/>
      <dgm:t>
        <a:bodyPr/>
        <a:lstStyle/>
        <a:p>
          <a:endParaRPr lang="en-US"/>
        </a:p>
      </dgm:t>
    </dgm:pt>
    <dgm:pt modelId="{B8D1A2D6-C06A-4642-8FE7-33FB17C68C3F}">
      <dgm:prSet phldrT="[Text]" phldr="0" custT="1"/>
      <dgm:spPr/>
      <dgm:t>
        <a:bodyPr/>
        <a:lstStyle/>
        <a:p>
          <a:r>
            <a:rPr lang="en-US" sz="2000" dirty="0"/>
            <a:t>Stress testing</a:t>
          </a:r>
        </a:p>
      </dgm:t>
    </dgm:pt>
    <dgm:pt modelId="{08F069C8-ACFF-4113-ABC9-3F88F26386C1}" type="parTrans" cxnId="{3F70B76D-16E2-4493-9A9D-C642EE4319D1}">
      <dgm:prSet/>
      <dgm:spPr/>
      <dgm:t>
        <a:bodyPr/>
        <a:lstStyle/>
        <a:p>
          <a:endParaRPr lang="en-US" sz="2800"/>
        </a:p>
      </dgm:t>
    </dgm:pt>
    <dgm:pt modelId="{21C130AC-7EBD-4CAB-A5D9-C374876D53A3}" type="sibTrans" cxnId="{3F70B76D-16E2-4493-9A9D-C642EE4319D1}">
      <dgm:prSet/>
      <dgm:spPr/>
      <dgm:t>
        <a:bodyPr/>
        <a:lstStyle/>
        <a:p>
          <a:endParaRPr lang="en-US"/>
        </a:p>
      </dgm:t>
    </dgm:pt>
    <dgm:pt modelId="{350B90F1-4C47-4D8C-8EAF-D85E6998F7F3}">
      <dgm:prSet phldrT="[Text]" phldr="0" custT="1"/>
      <dgm:spPr/>
      <dgm:t>
        <a:bodyPr/>
        <a:lstStyle/>
        <a:p>
          <a:r>
            <a:rPr lang="en-US" sz="2000" dirty="0"/>
            <a:t>Scalability testing</a:t>
          </a:r>
        </a:p>
      </dgm:t>
    </dgm:pt>
    <dgm:pt modelId="{C7D00437-8190-47FC-887E-212B9B9962C9}" type="parTrans" cxnId="{2FBB813F-06A1-4CED-B5FD-6A6E4363F7DB}">
      <dgm:prSet/>
      <dgm:spPr/>
      <dgm:t>
        <a:bodyPr/>
        <a:lstStyle/>
        <a:p>
          <a:endParaRPr lang="en-US" sz="2800"/>
        </a:p>
      </dgm:t>
    </dgm:pt>
    <dgm:pt modelId="{65F60852-2530-40E1-8E54-1BF9E181B845}" type="sibTrans" cxnId="{2FBB813F-06A1-4CED-B5FD-6A6E4363F7DB}">
      <dgm:prSet/>
      <dgm:spPr/>
      <dgm:t>
        <a:bodyPr/>
        <a:lstStyle/>
        <a:p>
          <a:endParaRPr lang="en-US"/>
        </a:p>
      </dgm:t>
    </dgm:pt>
    <dgm:pt modelId="{66C13DA6-DDD3-4BF4-B99D-79D6669612F9}">
      <dgm:prSet phldrT="[Text]" phldr="0" custT="1"/>
      <dgm:spPr/>
      <dgm:t>
        <a:bodyPr/>
        <a:lstStyle/>
        <a:p>
          <a:r>
            <a:rPr lang="en-US" sz="2000" dirty="0"/>
            <a:t>Incremental testing</a:t>
          </a:r>
        </a:p>
      </dgm:t>
    </dgm:pt>
    <dgm:pt modelId="{F5C5808A-87E0-4746-A4FC-2B6ADDBB637A}" type="parTrans" cxnId="{F7277FEB-B800-4360-8E36-53A232C5C830}">
      <dgm:prSet/>
      <dgm:spPr/>
      <dgm:t>
        <a:bodyPr/>
        <a:lstStyle/>
        <a:p>
          <a:endParaRPr lang="en-US" sz="2800"/>
        </a:p>
      </dgm:t>
    </dgm:pt>
    <dgm:pt modelId="{FEB1C9C7-C75F-4D01-A290-BF22EBC1A59B}" type="sibTrans" cxnId="{F7277FEB-B800-4360-8E36-53A232C5C830}">
      <dgm:prSet/>
      <dgm:spPr/>
      <dgm:t>
        <a:bodyPr/>
        <a:lstStyle/>
        <a:p>
          <a:endParaRPr lang="en-US"/>
        </a:p>
      </dgm:t>
    </dgm:pt>
    <dgm:pt modelId="{F60E4E0F-71BB-4AE4-8BDF-587E9133CD4E}">
      <dgm:prSet phldrT="[Text]" phldr="0" custT="1"/>
      <dgm:spPr/>
      <dgm:t>
        <a:bodyPr/>
        <a:lstStyle/>
        <a:p>
          <a:r>
            <a:rPr lang="en-US" sz="2000" dirty="0"/>
            <a:t>Wholistic testing</a:t>
          </a:r>
        </a:p>
      </dgm:t>
    </dgm:pt>
    <dgm:pt modelId="{8516FCED-FCA0-4BF5-87F2-9544504AB479}" type="parTrans" cxnId="{31B81718-5EA8-4A75-BD61-5860382B709A}">
      <dgm:prSet/>
      <dgm:spPr/>
      <dgm:t>
        <a:bodyPr/>
        <a:lstStyle/>
        <a:p>
          <a:endParaRPr lang="en-US" sz="2800"/>
        </a:p>
      </dgm:t>
    </dgm:pt>
    <dgm:pt modelId="{30A86661-12BB-42CB-8CF5-12D87634BD02}" type="sibTrans" cxnId="{31B81718-5EA8-4A75-BD61-5860382B709A}">
      <dgm:prSet/>
      <dgm:spPr/>
      <dgm:t>
        <a:bodyPr/>
        <a:lstStyle/>
        <a:p>
          <a:endParaRPr lang="en-US"/>
        </a:p>
      </dgm:t>
    </dgm:pt>
    <dgm:pt modelId="{77FBAF3A-91A2-4D4F-BCFA-91AEFE5C6A3A}">
      <dgm:prSet phldrT="[Text]" phldr="0" custT="1"/>
      <dgm:spPr/>
      <dgm:t>
        <a:bodyPr/>
        <a:lstStyle/>
        <a:p>
          <a:r>
            <a:rPr lang="en-US" sz="2000" dirty="0"/>
            <a:t>Regression testing</a:t>
          </a:r>
        </a:p>
      </dgm:t>
    </dgm:pt>
    <dgm:pt modelId="{0A775291-704A-4E32-A8D9-0F8E0FE029E1}" type="parTrans" cxnId="{686D4AC4-DE46-4109-B367-DC9437449F69}">
      <dgm:prSet/>
      <dgm:spPr/>
      <dgm:t>
        <a:bodyPr/>
        <a:lstStyle/>
        <a:p>
          <a:endParaRPr lang="en-US"/>
        </a:p>
      </dgm:t>
    </dgm:pt>
    <dgm:pt modelId="{5DB5B2BE-79E4-425C-B3D0-02AD603BE4B3}" type="sibTrans" cxnId="{686D4AC4-DE46-4109-B367-DC9437449F69}">
      <dgm:prSet/>
      <dgm:spPr/>
      <dgm:t>
        <a:bodyPr/>
        <a:lstStyle/>
        <a:p>
          <a:endParaRPr lang="en-US"/>
        </a:p>
      </dgm:t>
    </dgm:pt>
    <dgm:pt modelId="{4F20F60C-2002-4DA1-8E2A-BCC9CCF29B08}">
      <dgm:prSet phldrT="[Text]" phldr="0" custT="1"/>
      <dgm:spPr/>
      <dgm:t>
        <a:bodyPr/>
        <a:lstStyle/>
        <a:p>
          <a:r>
            <a:rPr lang="en-US" sz="2000" dirty="0"/>
            <a:t>Integration Testing</a:t>
          </a:r>
        </a:p>
      </dgm:t>
    </dgm:pt>
    <dgm:pt modelId="{344B8658-ECE5-4DE5-A289-60268EDC7575}" type="parTrans" cxnId="{067CFB80-E6ED-4797-B6D1-3700D6A44B0C}">
      <dgm:prSet/>
      <dgm:spPr/>
      <dgm:t>
        <a:bodyPr/>
        <a:lstStyle/>
        <a:p>
          <a:endParaRPr lang="en-US"/>
        </a:p>
      </dgm:t>
    </dgm:pt>
    <dgm:pt modelId="{4944163B-698E-49CE-AC13-71F9994259F5}" type="sibTrans" cxnId="{067CFB80-E6ED-4797-B6D1-3700D6A44B0C}">
      <dgm:prSet/>
      <dgm:spPr/>
      <dgm:t>
        <a:bodyPr/>
        <a:lstStyle/>
        <a:p>
          <a:endParaRPr lang="en-US"/>
        </a:p>
      </dgm:t>
    </dgm:pt>
    <dgm:pt modelId="{A7AFDAA6-E36D-43DE-9B1B-D8A9C9F3493B}" type="pres">
      <dgm:prSet presAssocID="{67535127-89A2-4B4B-A776-37E577036E3C}" presName="Name0" presStyleCnt="0">
        <dgm:presLayoutVars>
          <dgm:orgChart val="1"/>
          <dgm:chPref val="1"/>
          <dgm:dir/>
          <dgm:animOne val="branch"/>
          <dgm:animLvl val="lvl"/>
          <dgm:resizeHandles/>
        </dgm:presLayoutVars>
      </dgm:prSet>
      <dgm:spPr/>
    </dgm:pt>
    <dgm:pt modelId="{6171153B-1478-4858-A412-A1095A172AAB}" type="pres">
      <dgm:prSet presAssocID="{B6FCC375-9AD1-4C92-ACB8-D37ACF27BE8C}" presName="hierRoot1" presStyleCnt="0">
        <dgm:presLayoutVars>
          <dgm:hierBranch val="init"/>
        </dgm:presLayoutVars>
      </dgm:prSet>
      <dgm:spPr/>
    </dgm:pt>
    <dgm:pt modelId="{BFCB8D23-51A3-4C28-AC4A-C72755BC1D86}" type="pres">
      <dgm:prSet presAssocID="{B6FCC375-9AD1-4C92-ACB8-D37ACF27BE8C}" presName="rootComposite1" presStyleCnt="0"/>
      <dgm:spPr/>
    </dgm:pt>
    <dgm:pt modelId="{3CFCBF1F-70E8-4AF7-A80F-2A719C99FF8C}" type="pres">
      <dgm:prSet presAssocID="{B6FCC375-9AD1-4C92-ACB8-D37ACF27BE8C}" presName="rootText1" presStyleLbl="alignAcc1" presStyleIdx="0" presStyleCnt="0">
        <dgm:presLayoutVars>
          <dgm:chPref val="3"/>
        </dgm:presLayoutVars>
      </dgm:prSet>
      <dgm:spPr/>
    </dgm:pt>
    <dgm:pt modelId="{29CC5978-A7CA-4BA8-BC1C-A5887C546806}" type="pres">
      <dgm:prSet presAssocID="{B6FCC375-9AD1-4C92-ACB8-D37ACF27BE8C}" presName="topArc1" presStyleLbl="parChTrans1D1" presStyleIdx="0" presStyleCnt="28"/>
      <dgm:spPr/>
    </dgm:pt>
    <dgm:pt modelId="{00FFF960-68E3-443A-9334-6D9457DDCB24}" type="pres">
      <dgm:prSet presAssocID="{B6FCC375-9AD1-4C92-ACB8-D37ACF27BE8C}" presName="bottomArc1" presStyleLbl="parChTrans1D1" presStyleIdx="1" presStyleCnt="28"/>
      <dgm:spPr/>
    </dgm:pt>
    <dgm:pt modelId="{7E302430-219E-4F89-90E4-5B7C92452A3C}" type="pres">
      <dgm:prSet presAssocID="{B6FCC375-9AD1-4C92-ACB8-D37ACF27BE8C}" presName="topConnNode1" presStyleLbl="node1" presStyleIdx="0" presStyleCnt="0"/>
      <dgm:spPr/>
    </dgm:pt>
    <dgm:pt modelId="{026F01F3-82C6-48FC-A385-E51B2AA76C12}" type="pres">
      <dgm:prSet presAssocID="{B6FCC375-9AD1-4C92-ACB8-D37ACF27BE8C}" presName="hierChild2" presStyleCnt="0"/>
      <dgm:spPr/>
    </dgm:pt>
    <dgm:pt modelId="{C200BA97-CAD8-46A5-8D30-D8291DF60ED5}" type="pres">
      <dgm:prSet presAssocID="{19C22CA7-1156-42C8-B0F5-7B88DFBDC6FA}" presName="Name28" presStyleLbl="parChTrans1D2" presStyleIdx="0" presStyleCnt="6"/>
      <dgm:spPr/>
    </dgm:pt>
    <dgm:pt modelId="{8F43D41D-2FB7-4F54-9292-64CA359858BA}" type="pres">
      <dgm:prSet presAssocID="{2679D651-1346-4BE6-8CD9-9A22477B5C5A}" presName="hierRoot2" presStyleCnt="0">
        <dgm:presLayoutVars>
          <dgm:hierBranch/>
        </dgm:presLayoutVars>
      </dgm:prSet>
      <dgm:spPr/>
    </dgm:pt>
    <dgm:pt modelId="{1D193DE9-E4CB-47EF-83FE-F2C7DC21670D}" type="pres">
      <dgm:prSet presAssocID="{2679D651-1346-4BE6-8CD9-9A22477B5C5A}" presName="rootComposite2" presStyleCnt="0"/>
      <dgm:spPr/>
    </dgm:pt>
    <dgm:pt modelId="{842495F0-3CDD-4836-846A-150605BB8D71}" type="pres">
      <dgm:prSet presAssocID="{2679D651-1346-4BE6-8CD9-9A22477B5C5A}" presName="rootText2" presStyleLbl="alignAcc1" presStyleIdx="0" presStyleCnt="0">
        <dgm:presLayoutVars>
          <dgm:chPref val="3"/>
        </dgm:presLayoutVars>
      </dgm:prSet>
      <dgm:spPr/>
    </dgm:pt>
    <dgm:pt modelId="{F3F36E91-007B-4E1D-9F0E-EFDF7314237C}" type="pres">
      <dgm:prSet presAssocID="{2679D651-1346-4BE6-8CD9-9A22477B5C5A}" presName="topArc2" presStyleLbl="parChTrans1D1" presStyleIdx="2" presStyleCnt="28"/>
      <dgm:spPr/>
    </dgm:pt>
    <dgm:pt modelId="{9F5B6585-AEB4-4668-B21C-052E253E5778}" type="pres">
      <dgm:prSet presAssocID="{2679D651-1346-4BE6-8CD9-9A22477B5C5A}" presName="bottomArc2" presStyleLbl="parChTrans1D1" presStyleIdx="3" presStyleCnt="28"/>
      <dgm:spPr/>
    </dgm:pt>
    <dgm:pt modelId="{D98F7097-AA5E-4525-92AF-9DE1AEAAD215}" type="pres">
      <dgm:prSet presAssocID="{2679D651-1346-4BE6-8CD9-9A22477B5C5A}" presName="topConnNode2" presStyleLbl="node2" presStyleIdx="0" presStyleCnt="0"/>
      <dgm:spPr/>
    </dgm:pt>
    <dgm:pt modelId="{F189227B-CB60-4E65-BDFE-250DB18E71CE}" type="pres">
      <dgm:prSet presAssocID="{2679D651-1346-4BE6-8CD9-9A22477B5C5A}" presName="hierChild4" presStyleCnt="0"/>
      <dgm:spPr/>
    </dgm:pt>
    <dgm:pt modelId="{6CAA43D0-D36D-4C88-945E-80334644CFD6}" type="pres">
      <dgm:prSet presAssocID="{0A775291-704A-4E32-A8D9-0F8E0FE029E1}" presName="Name28" presStyleLbl="parChTrans1D3" presStyleIdx="0" presStyleCnt="6"/>
      <dgm:spPr/>
    </dgm:pt>
    <dgm:pt modelId="{A34705EB-21AE-414E-8B4A-4D20028B8894}" type="pres">
      <dgm:prSet presAssocID="{77FBAF3A-91A2-4D4F-BCFA-91AEFE5C6A3A}" presName="hierRoot2" presStyleCnt="0">
        <dgm:presLayoutVars>
          <dgm:hierBranch val="l"/>
        </dgm:presLayoutVars>
      </dgm:prSet>
      <dgm:spPr/>
    </dgm:pt>
    <dgm:pt modelId="{ECEFFDAD-EEDB-474A-99BA-94AAB88BCEBB}" type="pres">
      <dgm:prSet presAssocID="{77FBAF3A-91A2-4D4F-BCFA-91AEFE5C6A3A}" presName="rootComposite2" presStyleCnt="0"/>
      <dgm:spPr/>
    </dgm:pt>
    <dgm:pt modelId="{1706A12B-9F3F-4F2A-A1B3-4B31E43EBBA6}" type="pres">
      <dgm:prSet presAssocID="{77FBAF3A-91A2-4D4F-BCFA-91AEFE5C6A3A}" presName="rootText2" presStyleLbl="alignAcc1" presStyleIdx="0" presStyleCnt="0">
        <dgm:presLayoutVars>
          <dgm:chPref val="3"/>
        </dgm:presLayoutVars>
      </dgm:prSet>
      <dgm:spPr/>
    </dgm:pt>
    <dgm:pt modelId="{66C32EDF-F736-4088-8FA8-B05E1BA22175}" type="pres">
      <dgm:prSet presAssocID="{77FBAF3A-91A2-4D4F-BCFA-91AEFE5C6A3A}" presName="topArc2" presStyleLbl="parChTrans1D1" presStyleIdx="4" presStyleCnt="28"/>
      <dgm:spPr/>
    </dgm:pt>
    <dgm:pt modelId="{D0B076BC-06FB-495F-9624-6CF958D00FA6}" type="pres">
      <dgm:prSet presAssocID="{77FBAF3A-91A2-4D4F-BCFA-91AEFE5C6A3A}" presName="bottomArc2" presStyleLbl="parChTrans1D1" presStyleIdx="5" presStyleCnt="28"/>
      <dgm:spPr/>
    </dgm:pt>
    <dgm:pt modelId="{7193689D-290F-464F-B47F-DAFD7A20BC4B}" type="pres">
      <dgm:prSet presAssocID="{77FBAF3A-91A2-4D4F-BCFA-91AEFE5C6A3A}" presName="topConnNode2" presStyleLbl="node3" presStyleIdx="0" presStyleCnt="0"/>
      <dgm:spPr/>
    </dgm:pt>
    <dgm:pt modelId="{D18000DF-52D1-46AC-B692-7FC374EF77D5}" type="pres">
      <dgm:prSet presAssocID="{77FBAF3A-91A2-4D4F-BCFA-91AEFE5C6A3A}" presName="hierChild4" presStyleCnt="0"/>
      <dgm:spPr/>
    </dgm:pt>
    <dgm:pt modelId="{65FCBDA6-5D33-4C26-9DF3-5BDF20443E66}" type="pres">
      <dgm:prSet presAssocID="{77FBAF3A-91A2-4D4F-BCFA-91AEFE5C6A3A}" presName="hierChild5" presStyleCnt="0"/>
      <dgm:spPr/>
    </dgm:pt>
    <dgm:pt modelId="{96F7C945-B499-40DE-8784-5BCA48FAB903}" type="pres">
      <dgm:prSet presAssocID="{2679D651-1346-4BE6-8CD9-9A22477B5C5A}" presName="hierChild5" presStyleCnt="0"/>
      <dgm:spPr/>
    </dgm:pt>
    <dgm:pt modelId="{D95B5400-C497-4950-8A96-999971CECD7E}" type="pres">
      <dgm:prSet presAssocID="{344B8658-ECE5-4DE5-A289-60268EDC7575}" presName="Name28" presStyleLbl="parChTrans1D2" presStyleIdx="1" presStyleCnt="6"/>
      <dgm:spPr/>
    </dgm:pt>
    <dgm:pt modelId="{75EA26F8-3B19-40F2-8EEB-A2C2720B719B}" type="pres">
      <dgm:prSet presAssocID="{4F20F60C-2002-4DA1-8E2A-BCC9CCF29B08}" presName="hierRoot2" presStyleCnt="0">
        <dgm:presLayoutVars>
          <dgm:hierBranch/>
        </dgm:presLayoutVars>
      </dgm:prSet>
      <dgm:spPr/>
    </dgm:pt>
    <dgm:pt modelId="{8B04D91B-9993-4B89-8FBD-A29C1D278211}" type="pres">
      <dgm:prSet presAssocID="{4F20F60C-2002-4DA1-8E2A-BCC9CCF29B08}" presName="rootComposite2" presStyleCnt="0"/>
      <dgm:spPr/>
    </dgm:pt>
    <dgm:pt modelId="{A34E7C56-ACAE-41D2-93FB-273DE98E34C5}" type="pres">
      <dgm:prSet presAssocID="{4F20F60C-2002-4DA1-8E2A-BCC9CCF29B08}" presName="rootText2" presStyleLbl="alignAcc1" presStyleIdx="0" presStyleCnt="0">
        <dgm:presLayoutVars>
          <dgm:chPref val="3"/>
        </dgm:presLayoutVars>
      </dgm:prSet>
      <dgm:spPr/>
    </dgm:pt>
    <dgm:pt modelId="{56AEF982-F911-434E-A992-4EA0F6AD301C}" type="pres">
      <dgm:prSet presAssocID="{4F20F60C-2002-4DA1-8E2A-BCC9CCF29B08}" presName="topArc2" presStyleLbl="parChTrans1D1" presStyleIdx="6" presStyleCnt="28"/>
      <dgm:spPr/>
    </dgm:pt>
    <dgm:pt modelId="{563266DC-EC6C-4282-B91A-092E6AC91B75}" type="pres">
      <dgm:prSet presAssocID="{4F20F60C-2002-4DA1-8E2A-BCC9CCF29B08}" presName="bottomArc2" presStyleLbl="parChTrans1D1" presStyleIdx="7" presStyleCnt="28"/>
      <dgm:spPr/>
    </dgm:pt>
    <dgm:pt modelId="{B0321D3F-60EE-47C2-BF18-6486CFB07560}" type="pres">
      <dgm:prSet presAssocID="{4F20F60C-2002-4DA1-8E2A-BCC9CCF29B08}" presName="topConnNode2" presStyleLbl="node2" presStyleIdx="0" presStyleCnt="0"/>
      <dgm:spPr/>
    </dgm:pt>
    <dgm:pt modelId="{29A0E08A-A679-4BD6-8E2F-B5C5ED730605}" type="pres">
      <dgm:prSet presAssocID="{4F20F60C-2002-4DA1-8E2A-BCC9CCF29B08}" presName="hierChild4" presStyleCnt="0"/>
      <dgm:spPr/>
    </dgm:pt>
    <dgm:pt modelId="{A8857A2B-A890-4896-947E-29746A4C4D36}" type="pres">
      <dgm:prSet presAssocID="{F5C5808A-87E0-4746-A4FC-2B6ADDBB637A}" presName="Name28" presStyleLbl="parChTrans1D3" presStyleIdx="1" presStyleCnt="6"/>
      <dgm:spPr/>
    </dgm:pt>
    <dgm:pt modelId="{FFCD7BA6-A571-4F77-A353-838195614E26}" type="pres">
      <dgm:prSet presAssocID="{66C13DA6-DDD3-4BF4-B99D-79D6669612F9}" presName="hierRoot2" presStyleCnt="0">
        <dgm:presLayoutVars>
          <dgm:hierBranch val="init"/>
        </dgm:presLayoutVars>
      </dgm:prSet>
      <dgm:spPr/>
    </dgm:pt>
    <dgm:pt modelId="{A438A45E-65EB-488F-934C-00FE8FFE1016}" type="pres">
      <dgm:prSet presAssocID="{66C13DA6-DDD3-4BF4-B99D-79D6669612F9}" presName="rootComposite2" presStyleCnt="0"/>
      <dgm:spPr/>
    </dgm:pt>
    <dgm:pt modelId="{2459C270-2232-4517-BC5A-2AB8D47283AB}" type="pres">
      <dgm:prSet presAssocID="{66C13DA6-DDD3-4BF4-B99D-79D6669612F9}" presName="rootText2" presStyleLbl="alignAcc1" presStyleIdx="0" presStyleCnt="0" custScaleX="129773">
        <dgm:presLayoutVars>
          <dgm:chPref val="3"/>
        </dgm:presLayoutVars>
      </dgm:prSet>
      <dgm:spPr/>
    </dgm:pt>
    <dgm:pt modelId="{58B6B618-80E7-40BD-B3A4-659E54C80D8E}" type="pres">
      <dgm:prSet presAssocID="{66C13DA6-DDD3-4BF4-B99D-79D6669612F9}" presName="topArc2" presStyleLbl="parChTrans1D1" presStyleIdx="8" presStyleCnt="28"/>
      <dgm:spPr/>
    </dgm:pt>
    <dgm:pt modelId="{5F763567-B1CA-4723-8B27-D5EBF2C3D987}" type="pres">
      <dgm:prSet presAssocID="{66C13DA6-DDD3-4BF4-B99D-79D6669612F9}" presName="bottomArc2" presStyleLbl="parChTrans1D1" presStyleIdx="9" presStyleCnt="28"/>
      <dgm:spPr/>
    </dgm:pt>
    <dgm:pt modelId="{C4353BBD-A484-4F16-8DDF-18596EA753CF}" type="pres">
      <dgm:prSet presAssocID="{66C13DA6-DDD3-4BF4-B99D-79D6669612F9}" presName="topConnNode2" presStyleLbl="node3" presStyleIdx="0" presStyleCnt="0"/>
      <dgm:spPr/>
    </dgm:pt>
    <dgm:pt modelId="{41C6246F-87DD-4BE6-8D21-A8A6C1CDD110}" type="pres">
      <dgm:prSet presAssocID="{66C13DA6-DDD3-4BF4-B99D-79D6669612F9}" presName="hierChild4" presStyleCnt="0"/>
      <dgm:spPr/>
    </dgm:pt>
    <dgm:pt modelId="{B1107FE2-4F85-4C38-805F-155C94DC104A}" type="pres">
      <dgm:prSet presAssocID="{66C13DA6-DDD3-4BF4-B99D-79D6669612F9}" presName="hierChild5" presStyleCnt="0"/>
      <dgm:spPr/>
    </dgm:pt>
    <dgm:pt modelId="{BF0211A7-F31B-4423-A4B1-3F7EA99BF4C4}" type="pres">
      <dgm:prSet presAssocID="{8516FCED-FCA0-4BF5-87F2-9544504AB479}" presName="Name28" presStyleLbl="parChTrans1D3" presStyleIdx="2" presStyleCnt="6"/>
      <dgm:spPr/>
    </dgm:pt>
    <dgm:pt modelId="{16B57F46-5069-458B-A45A-0CB1FDE81345}" type="pres">
      <dgm:prSet presAssocID="{F60E4E0F-71BB-4AE4-8BDF-587E9133CD4E}" presName="hierRoot2" presStyleCnt="0">
        <dgm:presLayoutVars>
          <dgm:hierBranch val="hang"/>
        </dgm:presLayoutVars>
      </dgm:prSet>
      <dgm:spPr/>
    </dgm:pt>
    <dgm:pt modelId="{1AEB0EFE-9DD6-4F91-8B15-4031B41EBB18}" type="pres">
      <dgm:prSet presAssocID="{F60E4E0F-71BB-4AE4-8BDF-587E9133CD4E}" presName="rootComposite2" presStyleCnt="0"/>
      <dgm:spPr/>
    </dgm:pt>
    <dgm:pt modelId="{525A5624-DFAA-4ED5-A6E5-B993FE791B62}" type="pres">
      <dgm:prSet presAssocID="{F60E4E0F-71BB-4AE4-8BDF-587E9133CD4E}" presName="rootText2" presStyleLbl="alignAcc1" presStyleIdx="0" presStyleCnt="0">
        <dgm:presLayoutVars>
          <dgm:chPref val="3"/>
        </dgm:presLayoutVars>
      </dgm:prSet>
      <dgm:spPr/>
    </dgm:pt>
    <dgm:pt modelId="{89237105-BD64-432A-964B-349F2CEE27FA}" type="pres">
      <dgm:prSet presAssocID="{F60E4E0F-71BB-4AE4-8BDF-587E9133CD4E}" presName="topArc2" presStyleLbl="parChTrans1D1" presStyleIdx="10" presStyleCnt="28"/>
      <dgm:spPr/>
    </dgm:pt>
    <dgm:pt modelId="{78C68864-8419-433F-8D4B-4883C71F1065}" type="pres">
      <dgm:prSet presAssocID="{F60E4E0F-71BB-4AE4-8BDF-587E9133CD4E}" presName="bottomArc2" presStyleLbl="parChTrans1D1" presStyleIdx="11" presStyleCnt="28"/>
      <dgm:spPr/>
    </dgm:pt>
    <dgm:pt modelId="{32F86F5D-9EBE-406C-815A-30C2ABF0DC28}" type="pres">
      <dgm:prSet presAssocID="{F60E4E0F-71BB-4AE4-8BDF-587E9133CD4E}" presName="topConnNode2" presStyleLbl="node3" presStyleIdx="0" presStyleCnt="0"/>
      <dgm:spPr/>
    </dgm:pt>
    <dgm:pt modelId="{789FCCA8-06FE-4031-A746-097272871A11}" type="pres">
      <dgm:prSet presAssocID="{F60E4E0F-71BB-4AE4-8BDF-587E9133CD4E}" presName="hierChild4" presStyleCnt="0"/>
      <dgm:spPr/>
    </dgm:pt>
    <dgm:pt modelId="{4FC32151-4C36-4DDF-A121-B5DFDA783D9B}" type="pres">
      <dgm:prSet presAssocID="{F60E4E0F-71BB-4AE4-8BDF-587E9133CD4E}" presName="hierChild5" presStyleCnt="0"/>
      <dgm:spPr/>
    </dgm:pt>
    <dgm:pt modelId="{301D59F1-C502-4433-A8D2-A35D92FF8D66}" type="pres">
      <dgm:prSet presAssocID="{4F20F60C-2002-4DA1-8E2A-BCC9CCF29B08}" presName="hierChild5" presStyleCnt="0"/>
      <dgm:spPr/>
    </dgm:pt>
    <dgm:pt modelId="{A6C31F70-F63C-43A0-A3D1-D995968B8C17}" type="pres">
      <dgm:prSet presAssocID="{ECCE1AB2-B351-44AA-A42A-FA24858E9306}" presName="Name28" presStyleLbl="parChTrans1D2" presStyleIdx="2" presStyleCnt="6"/>
      <dgm:spPr/>
    </dgm:pt>
    <dgm:pt modelId="{FC1E15BD-C9B4-4975-93FE-CA036F2A4227}" type="pres">
      <dgm:prSet presAssocID="{B84AC344-2DBE-4364-9254-FE26C3DF93CF}" presName="hierRoot2" presStyleCnt="0">
        <dgm:presLayoutVars>
          <dgm:hierBranch val="init"/>
        </dgm:presLayoutVars>
      </dgm:prSet>
      <dgm:spPr/>
    </dgm:pt>
    <dgm:pt modelId="{2A2C28D2-18EC-4CA1-87F7-4EE394FA3528}" type="pres">
      <dgm:prSet presAssocID="{B84AC344-2DBE-4364-9254-FE26C3DF93CF}" presName="rootComposite2" presStyleCnt="0"/>
      <dgm:spPr/>
    </dgm:pt>
    <dgm:pt modelId="{32CDCB92-0525-4864-BF44-65E2D518E5F4}" type="pres">
      <dgm:prSet presAssocID="{B84AC344-2DBE-4364-9254-FE26C3DF93CF}" presName="rootText2" presStyleLbl="alignAcc1" presStyleIdx="0" presStyleCnt="0">
        <dgm:presLayoutVars>
          <dgm:chPref val="3"/>
        </dgm:presLayoutVars>
      </dgm:prSet>
      <dgm:spPr/>
    </dgm:pt>
    <dgm:pt modelId="{B115C1EA-76D1-4186-9D36-61F049580081}" type="pres">
      <dgm:prSet presAssocID="{B84AC344-2DBE-4364-9254-FE26C3DF93CF}" presName="topArc2" presStyleLbl="parChTrans1D1" presStyleIdx="12" presStyleCnt="28"/>
      <dgm:spPr/>
    </dgm:pt>
    <dgm:pt modelId="{B7E7C791-C470-4772-B009-7FED34CB96CB}" type="pres">
      <dgm:prSet presAssocID="{B84AC344-2DBE-4364-9254-FE26C3DF93CF}" presName="bottomArc2" presStyleLbl="parChTrans1D1" presStyleIdx="13" presStyleCnt="28"/>
      <dgm:spPr/>
    </dgm:pt>
    <dgm:pt modelId="{987FEEF7-7266-42F9-9B3B-47B3A8C9096B}" type="pres">
      <dgm:prSet presAssocID="{B84AC344-2DBE-4364-9254-FE26C3DF93CF}" presName="topConnNode2" presStyleLbl="node2" presStyleIdx="0" presStyleCnt="0"/>
      <dgm:spPr/>
    </dgm:pt>
    <dgm:pt modelId="{EDBF564E-4A64-411F-9FBE-69F12864FAD3}" type="pres">
      <dgm:prSet presAssocID="{B84AC344-2DBE-4364-9254-FE26C3DF93CF}" presName="hierChild4" presStyleCnt="0"/>
      <dgm:spPr/>
    </dgm:pt>
    <dgm:pt modelId="{DAAED6CD-EC64-41EF-B683-A2CBE6826115}" type="pres">
      <dgm:prSet presAssocID="{B84AC344-2DBE-4364-9254-FE26C3DF93CF}" presName="hierChild5" presStyleCnt="0"/>
      <dgm:spPr/>
    </dgm:pt>
    <dgm:pt modelId="{2BC35C46-846A-44A9-8CAC-35214F4A08A1}" type="pres">
      <dgm:prSet presAssocID="{B6FCC375-9AD1-4C92-ACB8-D37ACF27BE8C}" presName="hierChild3" presStyleCnt="0"/>
      <dgm:spPr/>
    </dgm:pt>
    <dgm:pt modelId="{325D71F6-8406-41EB-8F44-1CC92DA9E324}" type="pres">
      <dgm:prSet presAssocID="{81FD5BAC-1535-45AB-91CA-7DC27E85D665}" presName="hierRoot1" presStyleCnt="0">
        <dgm:presLayoutVars>
          <dgm:hierBranch val="init"/>
        </dgm:presLayoutVars>
      </dgm:prSet>
      <dgm:spPr/>
    </dgm:pt>
    <dgm:pt modelId="{CDBC1B54-8A00-45B1-8190-F8C28AAC91DA}" type="pres">
      <dgm:prSet presAssocID="{81FD5BAC-1535-45AB-91CA-7DC27E85D665}" presName="rootComposite1" presStyleCnt="0"/>
      <dgm:spPr/>
    </dgm:pt>
    <dgm:pt modelId="{6126BD1E-391E-403B-8781-6E7524A4D444}" type="pres">
      <dgm:prSet presAssocID="{81FD5BAC-1535-45AB-91CA-7DC27E85D665}" presName="rootText1" presStyleLbl="alignAcc1" presStyleIdx="0" presStyleCnt="0" custScaleX="148588">
        <dgm:presLayoutVars>
          <dgm:chPref val="3"/>
        </dgm:presLayoutVars>
      </dgm:prSet>
      <dgm:spPr/>
    </dgm:pt>
    <dgm:pt modelId="{04427B04-0154-4835-8B2F-0E2225F341EE}" type="pres">
      <dgm:prSet presAssocID="{81FD5BAC-1535-45AB-91CA-7DC27E85D665}" presName="topArc1" presStyleLbl="parChTrans1D1" presStyleIdx="14" presStyleCnt="28"/>
      <dgm:spPr/>
    </dgm:pt>
    <dgm:pt modelId="{8B689304-FD95-4EF8-A60E-8359476AA461}" type="pres">
      <dgm:prSet presAssocID="{81FD5BAC-1535-45AB-91CA-7DC27E85D665}" presName="bottomArc1" presStyleLbl="parChTrans1D1" presStyleIdx="15" presStyleCnt="28"/>
      <dgm:spPr/>
    </dgm:pt>
    <dgm:pt modelId="{26F85374-F64A-4F0C-A75B-E7FE69A71CCE}" type="pres">
      <dgm:prSet presAssocID="{81FD5BAC-1535-45AB-91CA-7DC27E85D665}" presName="topConnNode1" presStyleLbl="node1" presStyleIdx="0" presStyleCnt="0"/>
      <dgm:spPr/>
    </dgm:pt>
    <dgm:pt modelId="{7525CF0F-D3D7-4B26-A5C5-B2EF8FB07475}" type="pres">
      <dgm:prSet presAssocID="{81FD5BAC-1535-45AB-91CA-7DC27E85D665}" presName="hierChild2" presStyleCnt="0"/>
      <dgm:spPr/>
    </dgm:pt>
    <dgm:pt modelId="{665CB0E5-1A0D-498D-9729-D2D3B50C95D3}" type="pres">
      <dgm:prSet presAssocID="{4E136420-60A7-4A46-9AEC-228521B159DA}" presName="Name28" presStyleLbl="parChTrans1D2" presStyleIdx="3" presStyleCnt="6"/>
      <dgm:spPr/>
    </dgm:pt>
    <dgm:pt modelId="{38E0E6D9-4667-4F29-9B59-0814EA4C2F06}" type="pres">
      <dgm:prSet presAssocID="{CBB2E46D-11CC-4D64-A713-0DC3ABF7DC33}" presName="hierRoot2" presStyleCnt="0">
        <dgm:presLayoutVars>
          <dgm:hierBranch val="init"/>
        </dgm:presLayoutVars>
      </dgm:prSet>
      <dgm:spPr/>
    </dgm:pt>
    <dgm:pt modelId="{5C4678A2-F266-4B7D-8C35-222B768F2055}" type="pres">
      <dgm:prSet presAssocID="{CBB2E46D-11CC-4D64-A713-0DC3ABF7DC33}" presName="rootComposite2" presStyleCnt="0"/>
      <dgm:spPr/>
    </dgm:pt>
    <dgm:pt modelId="{43A8B8D1-D69F-4229-B87B-39C7D8EA256A}" type="pres">
      <dgm:prSet presAssocID="{CBB2E46D-11CC-4D64-A713-0DC3ABF7DC33}" presName="rootText2" presStyleLbl="alignAcc1" presStyleIdx="0" presStyleCnt="0">
        <dgm:presLayoutVars>
          <dgm:chPref val="3"/>
        </dgm:presLayoutVars>
      </dgm:prSet>
      <dgm:spPr/>
    </dgm:pt>
    <dgm:pt modelId="{F231E173-2EF5-47F3-BFB0-EC92AB5351FC}" type="pres">
      <dgm:prSet presAssocID="{CBB2E46D-11CC-4D64-A713-0DC3ABF7DC33}" presName="topArc2" presStyleLbl="parChTrans1D1" presStyleIdx="16" presStyleCnt="28"/>
      <dgm:spPr/>
    </dgm:pt>
    <dgm:pt modelId="{4471F2A9-6F2C-4900-A505-C37B32EC27B8}" type="pres">
      <dgm:prSet presAssocID="{CBB2E46D-11CC-4D64-A713-0DC3ABF7DC33}" presName="bottomArc2" presStyleLbl="parChTrans1D1" presStyleIdx="17" presStyleCnt="28"/>
      <dgm:spPr/>
    </dgm:pt>
    <dgm:pt modelId="{0B804545-1D9F-41F5-94C1-DAD0F710F34D}" type="pres">
      <dgm:prSet presAssocID="{CBB2E46D-11CC-4D64-A713-0DC3ABF7DC33}" presName="topConnNode2" presStyleLbl="node2" presStyleIdx="0" presStyleCnt="0"/>
      <dgm:spPr/>
    </dgm:pt>
    <dgm:pt modelId="{66C04254-849B-43E4-BEDB-E7D7E04E87E6}" type="pres">
      <dgm:prSet presAssocID="{CBB2E46D-11CC-4D64-A713-0DC3ABF7DC33}" presName="hierChild4" presStyleCnt="0"/>
      <dgm:spPr/>
    </dgm:pt>
    <dgm:pt modelId="{08430950-D8A4-4618-BC30-DB3EA95E9605}" type="pres">
      <dgm:prSet presAssocID="{CBB2E46D-11CC-4D64-A713-0DC3ABF7DC33}" presName="hierChild5" presStyleCnt="0"/>
      <dgm:spPr/>
    </dgm:pt>
    <dgm:pt modelId="{41B7E882-C46A-403D-9E41-4338222A91D1}" type="pres">
      <dgm:prSet presAssocID="{1E360163-1C8E-4FE5-BB36-D63CF9F8F37F}" presName="Name28" presStyleLbl="parChTrans1D2" presStyleIdx="4" presStyleCnt="6"/>
      <dgm:spPr/>
    </dgm:pt>
    <dgm:pt modelId="{51292884-7FD9-4FBE-B72B-BD2937EBDE1A}" type="pres">
      <dgm:prSet presAssocID="{C2085549-20D6-409F-8E57-5AB72D3651C9}" presName="hierRoot2" presStyleCnt="0">
        <dgm:presLayoutVars>
          <dgm:hierBranch val="init"/>
        </dgm:presLayoutVars>
      </dgm:prSet>
      <dgm:spPr/>
    </dgm:pt>
    <dgm:pt modelId="{42342765-7D00-496E-A748-4239A95B330A}" type="pres">
      <dgm:prSet presAssocID="{C2085549-20D6-409F-8E57-5AB72D3651C9}" presName="rootComposite2" presStyleCnt="0"/>
      <dgm:spPr/>
    </dgm:pt>
    <dgm:pt modelId="{BED6D130-AFCA-42CC-A1A1-53853358CAF8}" type="pres">
      <dgm:prSet presAssocID="{C2085549-20D6-409F-8E57-5AB72D3651C9}" presName="rootText2" presStyleLbl="alignAcc1" presStyleIdx="0" presStyleCnt="0" custScaleX="127990">
        <dgm:presLayoutVars>
          <dgm:chPref val="3"/>
        </dgm:presLayoutVars>
      </dgm:prSet>
      <dgm:spPr/>
    </dgm:pt>
    <dgm:pt modelId="{DC1E5C03-DC6B-4ED0-A4AF-E82EBAEE26EF}" type="pres">
      <dgm:prSet presAssocID="{C2085549-20D6-409F-8E57-5AB72D3651C9}" presName="topArc2" presStyleLbl="parChTrans1D1" presStyleIdx="18" presStyleCnt="28"/>
      <dgm:spPr/>
    </dgm:pt>
    <dgm:pt modelId="{1846D5DB-ADCF-40EE-966C-137022EB5B09}" type="pres">
      <dgm:prSet presAssocID="{C2085549-20D6-409F-8E57-5AB72D3651C9}" presName="bottomArc2" presStyleLbl="parChTrans1D1" presStyleIdx="19" presStyleCnt="28"/>
      <dgm:spPr/>
    </dgm:pt>
    <dgm:pt modelId="{82365AAD-5124-4669-9762-A27FD1A4C3B2}" type="pres">
      <dgm:prSet presAssocID="{C2085549-20D6-409F-8E57-5AB72D3651C9}" presName="topConnNode2" presStyleLbl="node2" presStyleIdx="0" presStyleCnt="0"/>
      <dgm:spPr/>
    </dgm:pt>
    <dgm:pt modelId="{5AD34068-70DA-4A43-A465-C898C60C9AAA}" type="pres">
      <dgm:prSet presAssocID="{C2085549-20D6-409F-8E57-5AB72D3651C9}" presName="hierChild4" presStyleCnt="0"/>
      <dgm:spPr/>
    </dgm:pt>
    <dgm:pt modelId="{5BF04F2D-DD3A-4626-B348-E5E2F515809A}" type="pres">
      <dgm:prSet presAssocID="{C2085549-20D6-409F-8E57-5AB72D3651C9}" presName="hierChild5" presStyleCnt="0"/>
      <dgm:spPr/>
    </dgm:pt>
    <dgm:pt modelId="{21CC5F52-F686-4885-88BA-13F6F443CED3}" type="pres">
      <dgm:prSet presAssocID="{CBAAD354-C231-474B-8036-BF5636BB057A}" presName="Name28" presStyleLbl="parChTrans1D2" presStyleIdx="5" presStyleCnt="6"/>
      <dgm:spPr/>
    </dgm:pt>
    <dgm:pt modelId="{3068C01B-EC11-42F6-8709-427E751E78E2}" type="pres">
      <dgm:prSet presAssocID="{CDC3E430-5DB3-43AC-AA15-656598581E78}" presName="hierRoot2" presStyleCnt="0">
        <dgm:presLayoutVars>
          <dgm:hierBranch/>
        </dgm:presLayoutVars>
      </dgm:prSet>
      <dgm:spPr/>
    </dgm:pt>
    <dgm:pt modelId="{E5CE9A82-174D-4906-B1EC-EF7A52386650}" type="pres">
      <dgm:prSet presAssocID="{CDC3E430-5DB3-43AC-AA15-656598581E78}" presName="rootComposite2" presStyleCnt="0"/>
      <dgm:spPr/>
    </dgm:pt>
    <dgm:pt modelId="{64759C50-4F4D-475F-B32A-9727869AA0C4}" type="pres">
      <dgm:prSet presAssocID="{CDC3E430-5DB3-43AC-AA15-656598581E78}" presName="rootText2" presStyleLbl="alignAcc1" presStyleIdx="0" presStyleCnt="0" custScaleX="122013">
        <dgm:presLayoutVars>
          <dgm:chPref val="3"/>
        </dgm:presLayoutVars>
      </dgm:prSet>
      <dgm:spPr/>
    </dgm:pt>
    <dgm:pt modelId="{CF3DA4F6-3D98-4A85-8C04-BE987EBFCD06}" type="pres">
      <dgm:prSet presAssocID="{CDC3E430-5DB3-43AC-AA15-656598581E78}" presName="topArc2" presStyleLbl="parChTrans1D1" presStyleIdx="20" presStyleCnt="28"/>
      <dgm:spPr/>
    </dgm:pt>
    <dgm:pt modelId="{148B786E-6C5A-4E9B-94A2-23E20F9E1356}" type="pres">
      <dgm:prSet presAssocID="{CDC3E430-5DB3-43AC-AA15-656598581E78}" presName="bottomArc2" presStyleLbl="parChTrans1D1" presStyleIdx="21" presStyleCnt="28"/>
      <dgm:spPr/>
    </dgm:pt>
    <dgm:pt modelId="{A2947CA3-EED5-41BB-830D-9BF65343B462}" type="pres">
      <dgm:prSet presAssocID="{CDC3E430-5DB3-43AC-AA15-656598581E78}" presName="topConnNode2" presStyleLbl="node2" presStyleIdx="0" presStyleCnt="0"/>
      <dgm:spPr/>
    </dgm:pt>
    <dgm:pt modelId="{0B2C3782-E44A-441B-A329-F648A151F5BA}" type="pres">
      <dgm:prSet presAssocID="{CDC3E430-5DB3-43AC-AA15-656598581E78}" presName="hierChild4" presStyleCnt="0"/>
      <dgm:spPr/>
    </dgm:pt>
    <dgm:pt modelId="{A18295C4-4A94-4C69-86D4-D59EABBD6B42}" type="pres">
      <dgm:prSet presAssocID="{EC1CD5E8-3C2A-4292-B1E6-4C343C7B9247}" presName="Name28" presStyleLbl="parChTrans1D3" presStyleIdx="3" presStyleCnt="6"/>
      <dgm:spPr/>
    </dgm:pt>
    <dgm:pt modelId="{96C613DC-BB83-414F-A734-7B5605C8A089}" type="pres">
      <dgm:prSet presAssocID="{31081AC9-1B1E-45E8-8B2D-D53B45A76BFB}" presName="hierRoot2" presStyleCnt="0">
        <dgm:presLayoutVars>
          <dgm:hierBranch/>
        </dgm:presLayoutVars>
      </dgm:prSet>
      <dgm:spPr/>
    </dgm:pt>
    <dgm:pt modelId="{40675292-61B8-4947-8605-62C7ED4E60C8}" type="pres">
      <dgm:prSet presAssocID="{31081AC9-1B1E-45E8-8B2D-D53B45A76BFB}" presName="rootComposite2" presStyleCnt="0"/>
      <dgm:spPr/>
    </dgm:pt>
    <dgm:pt modelId="{0295D4DC-41F9-485A-BC4B-D418FA5327FE}" type="pres">
      <dgm:prSet presAssocID="{31081AC9-1B1E-45E8-8B2D-D53B45A76BFB}" presName="rootText2" presStyleLbl="alignAcc1" presStyleIdx="0" presStyleCnt="0">
        <dgm:presLayoutVars>
          <dgm:chPref val="3"/>
        </dgm:presLayoutVars>
      </dgm:prSet>
      <dgm:spPr/>
    </dgm:pt>
    <dgm:pt modelId="{952CE56E-7226-45E9-90C9-22B412AA6E5D}" type="pres">
      <dgm:prSet presAssocID="{31081AC9-1B1E-45E8-8B2D-D53B45A76BFB}" presName="topArc2" presStyleLbl="parChTrans1D1" presStyleIdx="22" presStyleCnt="28"/>
      <dgm:spPr/>
    </dgm:pt>
    <dgm:pt modelId="{CA30D2E3-0137-47B9-A8F1-2389D87FD654}" type="pres">
      <dgm:prSet presAssocID="{31081AC9-1B1E-45E8-8B2D-D53B45A76BFB}" presName="bottomArc2" presStyleLbl="parChTrans1D1" presStyleIdx="23" presStyleCnt="28"/>
      <dgm:spPr/>
    </dgm:pt>
    <dgm:pt modelId="{B1B19096-07BB-4E0C-910A-376BE95A9BB3}" type="pres">
      <dgm:prSet presAssocID="{31081AC9-1B1E-45E8-8B2D-D53B45A76BFB}" presName="topConnNode2" presStyleLbl="node3" presStyleIdx="0" presStyleCnt="0"/>
      <dgm:spPr/>
    </dgm:pt>
    <dgm:pt modelId="{92F33B62-4044-4844-923A-A1A920E531A7}" type="pres">
      <dgm:prSet presAssocID="{31081AC9-1B1E-45E8-8B2D-D53B45A76BFB}" presName="hierChild4" presStyleCnt="0"/>
      <dgm:spPr/>
    </dgm:pt>
    <dgm:pt modelId="{57BFCE74-B33D-4254-93BD-ABD997F0FDEC}" type="pres">
      <dgm:prSet presAssocID="{31081AC9-1B1E-45E8-8B2D-D53B45A76BFB}" presName="hierChild5" presStyleCnt="0"/>
      <dgm:spPr/>
    </dgm:pt>
    <dgm:pt modelId="{986934B6-62E3-480A-9F56-E817097336A7}" type="pres">
      <dgm:prSet presAssocID="{08F069C8-ACFF-4113-ABC9-3F88F26386C1}" presName="Name28" presStyleLbl="parChTrans1D3" presStyleIdx="4" presStyleCnt="6"/>
      <dgm:spPr/>
    </dgm:pt>
    <dgm:pt modelId="{E76C338A-7B94-48C6-A602-9594EFE2DDB4}" type="pres">
      <dgm:prSet presAssocID="{B8D1A2D6-C06A-4642-8FE7-33FB17C68C3F}" presName="hierRoot2" presStyleCnt="0">
        <dgm:presLayoutVars>
          <dgm:hierBranch val="init"/>
        </dgm:presLayoutVars>
      </dgm:prSet>
      <dgm:spPr/>
    </dgm:pt>
    <dgm:pt modelId="{990C74B2-4B4D-489B-8850-C6EC01944B14}" type="pres">
      <dgm:prSet presAssocID="{B8D1A2D6-C06A-4642-8FE7-33FB17C68C3F}" presName="rootComposite2" presStyleCnt="0"/>
      <dgm:spPr/>
    </dgm:pt>
    <dgm:pt modelId="{57FBF946-0146-4403-A616-63132DD01C10}" type="pres">
      <dgm:prSet presAssocID="{B8D1A2D6-C06A-4642-8FE7-33FB17C68C3F}" presName="rootText2" presStyleLbl="alignAcc1" presStyleIdx="0" presStyleCnt="0">
        <dgm:presLayoutVars>
          <dgm:chPref val="3"/>
        </dgm:presLayoutVars>
      </dgm:prSet>
      <dgm:spPr/>
    </dgm:pt>
    <dgm:pt modelId="{95ABA57D-A4D5-4CCC-A1ED-0EEADEAA0732}" type="pres">
      <dgm:prSet presAssocID="{B8D1A2D6-C06A-4642-8FE7-33FB17C68C3F}" presName="topArc2" presStyleLbl="parChTrans1D1" presStyleIdx="24" presStyleCnt="28"/>
      <dgm:spPr/>
    </dgm:pt>
    <dgm:pt modelId="{7CAA9FD8-5508-4AE7-BC1E-222C5C0D99E5}" type="pres">
      <dgm:prSet presAssocID="{B8D1A2D6-C06A-4642-8FE7-33FB17C68C3F}" presName="bottomArc2" presStyleLbl="parChTrans1D1" presStyleIdx="25" presStyleCnt="28"/>
      <dgm:spPr/>
    </dgm:pt>
    <dgm:pt modelId="{61207E49-4DF3-42EA-A638-7BDD2B755174}" type="pres">
      <dgm:prSet presAssocID="{B8D1A2D6-C06A-4642-8FE7-33FB17C68C3F}" presName="topConnNode2" presStyleLbl="node3" presStyleIdx="0" presStyleCnt="0"/>
      <dgm:spPr/>
    </dgm:pt>
    <dgm:pt modelId="{E1FCFA58-AE54-4730-BB40-23D4EEB73149}" type="pres">
      <dgm:prSet presAssocID="{B8D1A2D6-C06A-4642-8FE7-33FB17C68C3F}" presName="hierChild4" presStyleCnt="0"/>
      <dgm:spPr/>
    </dgm:pt>
    <dgm:pt modelId="{A963036D-7704-4235-AF87-A5E2DA7AC579}" type="pres">
      <dgm:prSet presAssocID="{B8D1A2D6-C06A-4642-8FE7-33FB17C68C3F}" presName="hierChild5" presStyleCnt="0"/>
      <dgm:spPr/>
    </dgm:pt>
    <dgm:pt modelId="{6041AE20-D6AB-421E-BAED-FCF6BBC66C7B}" type="pres">
      <dgm:prSet presAssocID="{C7D00437-8190-47FC-887E-212B9B9962C9}" presName="Name28" presStyleLbl="parChTrans1D3" presStyleIdx="5" presStyleCnt="6"/>
      <dgm:spPr/>
    </dgm:pt>
    <dgm:pt modelId="{D72EEB70-7C83-4258-8B5F-CF3B6863F854}" type="pres">
      <dgm:prSet presAssocID="{350B90F1-4C47-4D8C-8EAF-D85E6998F7F3}" presName="hierRoot2" presStyleCnt="0">
        <dgm:presLayoutVars>
          <dgm:hierBranch val="init"/>
        </dgm:presLayoutVars>
      </dgm:prSet>
      <dgm:spPr/>
    </dgm:pt>
    <dgm:pt modelId="{6652E854-3DDF-45CF-B092-8A4EA7F2B00E}" type="pres">
      <dgm:prSet presAssocID="{350B90F1-4C47-4D8C-8EAF-D85E6998F7F3}" presName="rootComposite2" presStyleCnt="0"/>
      <dgm:spPr/>
    </dgm:pt>
    <dgm:pt modelId="{D64AF06C-5932-4617-A16D-D79E19CFC004}" type="pres">
      <dgm:prSet presAssocID="{350B90F1-4C47-4D8C-8EAF-D85E6998F7F3}" presName="rootText2" presStyleLbl="alignAcc1" presStyleIdx="0" presStyleCnt="0">
        <dgm:presLayoutVars>
          <dgm:chPref val="3"/>
        </dgm:presLayoutVars>
      </dgm:prSet>
      <dgm:spPr/>
    </dgm:pt>
    <dgm:pt modelId="{82233023-1AF0-45DF-851B-2495390EE4B7}" type="pres">
      <dgm:prSet presAssocID="{350B90F1-4C47-4D8C-8EAF-D85E6998F7F3}" presName="topArc2" presStyleLbl="parChTrans1D1" presStyleIdx="26" presStyleCnt="28"/>
      <dgm:spPr/>
    </dgm:pt>
    <dgm:pt modelId="{7D47A26F-D0EC-42B1-83F7-439F295BD4C9}" type="pres">
      <dgm:prSet presAssocID="{350B90F1-4C47-4D8C-8EAF-D85E6998F7F3}" presName="bottomArc2" presStyleLbl="parChTrans1D1" presStyleIdx="27" presStyleCnt="28"/>
      <dgm:spPr/>
    </dgm:pt>
    <dgm:pt modelId="{EC92899C-1217-4A5C-806F-E3DB59B81329}" type="pres">
      <dgm:prSet presAssocID="{350B90F1-4C47-4D8C-8EAF-D85E6998F7F3}" presName="topConnNode2" presStyleLbl="node3" presStyleIdx="0" presStyleCnt="0"/>
      <dgm:spPr/>
    </dgm:pt>
    <dgm:pt modelId="{4010CB10-E805-4A38-B6DE-6EC86DC26B62}" type="pres">
      <dgm:prSet presAssocID="{350B90F1-4C47-4D8C-8EAF-D85E6998F7F3}" presName="hierChild4" presStyleCnt="0"/>
      <dgm:spPr/>
    </dgm:pt>
    <dgm:pt modelId="{DDAA9ACB-D95C-4DE7-9CF2-EC7C25CC1DE6}" type="pres">
      <dgm:prSet presAssocID="{350B90F1-4C47-4D8C-8EAF-D85E6998F7F3}" presName="hierChild5" presStyleCnt="0"/>
      <dgm:spPr/>
    </dgm:pt>
    <dgm:pt modelId="{F5845C04-62F5-4184-A4B7-9FFC0431BEB7}" type="pres">
      <dgm:prSet presAssocID="{CDC3E430-5DB3-43AC-AA15-656598581E78}" presName="hierChild5" presStyleCnt="0"/>
      <dgm:spPr/>
    </dgm:pt>
    <dgm:pt modelId="{E3B3ABB9-AC1A-4A83-9BF4-7FD96F1781C8}" type="pres">
      <dgm:prSet presAssocID="{81FD5BAC-1535-45AB-91CA-7DC27E85D665}" presName="hierChild3" presStyleCnt="0"/>
      <dgm:spPr/>
    </dgm:pt>
  </dgm:ptLst>
  <dgm:cxnLst>
    <dgm:cxn modelId="{2316D209-5E9E-439D-AFCE-CFB1C8DECF06}" type="presOf" srcId="{C7D00437-8190-47FC-887E-212B9B9962C9}" destId="{6041AE20-D6AB-421E-BAED-FCF6BBC66C7B}" srcOrd="0" destOrd="0" presId="urn:microsoft.com/office/officeart/2008/layout/HalfCircleOrganizationChart"/>
    <dgm:cxn modelId="{78E8040B-E46E-4177-80AB-B7909F99D091}" type="presOf" srcId="{19C22CA7-1156-42C8-B0F5-7B88DFBDC6FA}" destId="{C200BA97-CAD8-46A5-8D30-D8291DF60ED5}" srcOrd="0" destOrd="0" presId="urn:microsoft.com/office/officeart/2008/layout/HalfCircleOrganizationChart"/>
    <dgm:cxn modelId="{E9B26A0F-D502-4D96-8ED9-806A5968370A}" type="presOf" srcId="{66C13DA6-DDD3-4BF4-B99D-79D6669612F9}" destId="{C4353BBD-A484-4F16-8DDF-18596EA753CF}" srcOrd="1" destOrd="0" presId="urn:microsoft.com/office/officeart/2008/layout/HalfCircleOrganizationChart"/>
    <dgm:cxn modelId="{A2A7F915-F1F3-471D-A59F-6FF03C4A2AC0}" type="presOf" srcId="{67535127-89A2-4B4B-A776-37E577036E3C}" destId="{A7AFDAA6-E36D-43DE-9B1B-D8A9C9F3493B}" srcOrd="0" destOrd="0" presId="urn:microsoft.com/office/officeart/2008/layout/HalfCircleOrganizationChart"/>
    <dgm:cxn modelId="{31B81718-5EA8-4A75-BD61-5860382B709A}" srcId="{4F20F60C-2002-4DA1-8E2A-BCC9CCF29B08}" destId="{F60E4E0F-71BB-4AE4-8BDF-587E9133CD4E}" srcOrd="1" destOrd="0" parTransId="{8516FCED-FCA0-4BF5-87F2-9544504AB479}" sibTransId="{30A86661-12BB-42CB-8CF5-12D87634BD02}"/>
    <dgm:cxn modelId="{C437B619-148C-440D-88E6-4ACA223A4732}" type="presOf" srcId="{4F20F60C-2002-4DA1-8E2A-BCC9CCF29B08}" destId="{A34E7C56-ACAE-41D2-93FB-273DE98E34C5}" srcOrd="0" destOrd="0" presId="urn:microsoft.com/office/officeart/2008/layout/HalfCircleOrganizationChart"/>
    <dgm:cxn modelId="{CAB0A41B-71DC-4277-80E6-310178A5393E}" type="presOf" srcId="{B84AC344-2DBE-4364-9254-FE26C3DF93CF}" destId="{987FEEF7-7266-42F9-9B3B-47B3A8C9096B}" srcOrd="1" destOrd="0" presId="urn:microsoft.com/office/officeart/2008/layout/HalfCircleOrganizationChart"/>
    <dgm:cxn modelId="{7F352A26-226A-49B0-B48C-29AF51A4B1AD}" type="presOf" srcId="{B6FCC375-9AD1-4C92-ACB8-D37ACF27BE8C}" destId="{7E302430-219E-4F89-90E4-5B7C92452A3C}" srcOrd="1" destOrd="0" presId="urn:microsoft.com/office/officeart/2008/layout/HalfCircleOrganizationChart"/>
    <dgm:cxn modelId="{126A1129-D0AB-46E8-9FFF-42D36C026D67}" type="presOf" srcId="{F60E4E0F-71BB-4AE4-8BDF-587E9133CD4E}" destId="{32F86F5D-9EBE-406C-815A-30C2ABF0DC28}" srcOrd="1" destOrd="0" presId="urn:microsoft.com/office/officeart/2008/layout/HalfCircleOrganizationChart"/>
    <dgm:cxn modelId="{6BD25033-3F14-4105-BD07-961F80C19445}" type="presOf" srcId="{F5C5808A-87E0-4746-A4FC-2B6ADDBB637A}" destId="{A8857A2B-A890-4896-947E-29746A4C4D36}" srcOrd="0" destOrd="0" presId="urn:microsoft.com/office/officeart/2008/layout/HalfCircleOrganizationChart"/>
    <dgm:cxn modelId="{3125CF33-3D80-4C6C-9523-3ECB8DF18310}" type="presOf" srcId="{4F20F60C-2002-4DA1-8E2A-BCC9CCF29B08}" destId="{B0321D3F-60EE-47C2-BF18-6486CFB07560}" srcOrd="1" destOrd="0" presId="urn:microsoft.com/office/officeart/2008/layout/HalfCircleOrganizationChart"/>
    <dgm:cxn modelId="{2FBB813F-06A1-4CED-B5FD-6A6E4363F7DB}" srcId="{CDC3E430-5DB3-43AC-AA15-656598581E78}" destId="{350B90F1-4C47-4D8C-8EAF-D85E6998F7F3}" srcOrd="2" destOrd="0" parTransId="{C7D00437-8190-47FC-887E-212B9B9962C9}" sibTransId="{65F60852-2530-40E1-8E54-1BF9E181B845}"/>
    <dgm:cxn modelId="{84160D44-0667-418F-8543-3E8C5DE1BCAE}" type="presOf" srcId="{B84AC344-2DBE-4364-9254-FE26C3DF93CF}" destId="{32CDCB92-0525-4864-BF44-65E2D518E5F4}" srcOrd="0" destOrd="0" presId="urn:microsoft.com/office/officeart/2008/layout/HalfCircleOrganizationChart"/>
    <dgm:cxn modelId="{DFB59249-BAA2-4F95-88E8-9F0C3C23A4DD}" type="presOf" srcId="{4E136420-60A7-4A46-9AEC-228521B159DA}" destId="{665CB0E5-1A0D-498D-9729-D2D3B50C95D3}" srcOrd="0" destOrd="0" presId="urn:microsoft.com/office/officeart/2008/layout/HalfCircleOrganizationChart"/>
    <dgm:cxn modelId="{3F70B76D-16E2-4493-9A9D-C642EE4319D1}" srcId="{CDC3E430-5DB3-43AC-AA15-656598581E78}" destId="{B8D1A2D6-C06A-4642-8FE7-33FB17C68C3F}" srcOrd="1" destOrd="0" parTransId="{08F069C8-ACFF-4113-ABC9-3F88F26386C1}" sibTransId="{21C130AC-7EBD-4CAB-A5D9-C374876D53A3}"/>
    <dgm:cxn modelId="{3525046E-539C-4E40-8325-164E70ACBDA0}" type="presOf" srcId="{0A775291-704A-4E32-A8D9-0F8E0FE029E1}" destId="{6CAA43D0-D36D-4C88-945E-80334644CFD6}" srcOrd="0" destOrd="0" presId="urn:microsoft.com/office/officeart/2008/layout/HalfCircleOrganizationChart"/>
    <dgm:cxn modelId="{DA6EBF6F-F5F2-499F-98D7-6EA897D08B63}" type="presOf" srcId="{81FD5BAC-1535-45AB-91CA-7DC27E85D665}" destId="{6126BD1E-391E-403B-8781-6E7524A4D444}" srcOrd="0" destOrd="0" presId="urn:microsoft.com/office/officeart/2008/layout/HalfCircleOrganizationChart"/>
    <dgm:cxn modelId="{D8382671-57BD-452B-BE8F-0CADBEA55670}" type="presOf" srcId="{66C13DA6-DDD3-4BF4-B99D-79D6669612F9}" destId="{2459C270-2232-4517-BC5A-2AB8D47283AB}" srcOrd="0" destOrd="0" presId="urn:microsoft.com/office/officeart/2008/layout/HalfCircleOrganizationChart"/>
    <dgm:cxn modelId="{964F1A76-FC2A-4685-9087-023110E8A1DC}" srcId="{81FD5BAC-1535-45AB-91CA-7DC27E85D665}" destId="{CDC3E430-5DB3-43AC-AA15-656598581E78}" srcOrd="2" destOrd="0" parTransId="{CBAAD354-C231-474B-8036-BF5636BB057A}" sibTransId="{E7D62C33-8A98-4D64-90BC-FC02B6FE2AFD}"/>
    <dgm:cxn modelId="{FD14F476-0142-4D83-BE44-AFEFE19AEC4E}" srcId="{B6FCC375-9AD1-4C92-ACB8-D37ACF27BE8C}" destId="{2679D651-1346-4BE6-8CD9-9A22477B5C5A}" srcOrd="0" destOrd="0" parTransId="{19C22CA7-1156-42C8-B0F5-7B88DFBDC6FA}" sibTransId="{6F636499-D0A7-40DD-8A6F-7DE72D4C4BC3}"/>
    <dgm:cxn modelId="{035D0178-B834-40C5-8422-2DE09B0BF9AE}" type="presOf" srcId="{1E360163-1C8E-4FE5-BB36-D63CF9F8F37F}" destId="{41B7E882-C46A-403D-9E41-4338222A91D1}" srcOrd="0" destOrd="0" presId="urn:microsoft.com/office/officeart/2008/layout/HalfCircleOrganizationChart"/>
    <dgm:cxn modelId="{F1FE097A-D322-4506-9F6D-AE210C223944}" type="presOf" srcId="{B6FCC375-9AD1-4C92-ACB8-D37ACF27BE8C}" destId="{3CFCBF1F-70E8-4AF7-A80F-2A719C99FF8C}" srcOrd="0" destOrd="0" presId="urn:microsoft.com/office/officeart/2008/layout/HalfCircleOrganizationChart"/>
    <dgm:cxn modelId="{067CFB80-E6ED-4797-B6D1-3700D6A44B0C}" srcId="{B6FCC375-9AD1-4C92-ACB8-D37ACF27BE8C}" destId="{4F20F60C-2002-4DA1-8E2A-BCC9CCF29B08}" srcOrd="1" destOrd="0" parTransId="{344B8658-ECE5-4DE5-A289-60268EDC7575}" sibTransId="{4944163B-698E-49CE-AC13-71F9994259F5}"/>
    <dgm:cxn modelId="{5F5D968D-1538-4FB3-84EC-4F0D1AA3CBE5}" type="presOf" srcId="{C2085549-20D6-409F-8E57-5AB72D3651C9}" destId="{82365AAD-5124-4669-9762-A27FD1A4C3B2}" srcOrd="1" destOrd="0" presId="urn:microsoft.com/office/officeart/2008/layout/HalfCircleOrganizationChart"/>
    <dgm:cxn modelId="{979AB297-9D22-49C9-AFF5-36235616D377}" type="presOf" srcId="{C2085549-20D6-409F-8E57-5AB72D3651C9}" destId="{BED6D130-AFCA-42CC-A1A1-53853358CAF8}" srcOrd="0" destOrd="0" presId="urn:microsoft.com/office/officeart/2008/layout/HalfCircleOrganizationChart"/>
    <dgm:cxn modelId="{79F68B98-544E-427B-9795-8617AFE72E11}" type="presOf" srcId="{31081AC9-1B1E-45E8-8B2D-D53B45A76BFB}" destId="{B1B19096-07BB-4E0C-910A-376BE95A9BB3}" srcOrd="1" destOrd="0" presId="urn:microsoft.com/office/officeart/2008/layout/HalfCircleOrganizationChart"/>
    <dgm:cxn modelId="{726F7899-4C22-41DB-BBC8-33E25054A416}" type="presOf" srcId="{B8D1A2D6-C06A-4642-8FE7-33FB17C68C3F}" destId="{61207E49-4DF3-42EA-A638-7BDD2B755174}" srcOrd="1" destOrd="0" presId="urn:microsoft.com/office/officeart/2008/layout/HalfCircleOrganizationChart"/>
    <dgm:cxn modelId="{295AD799-2E6F-41A1-A9CA-0C1CA964FD35}" srcId="{B6FCC375-9AD1-4C92-ACB8-D37ACF27BE8C}" destId="{B84AC344-2DBE-4364-9254-FE26C3DF93CF}" srcOrd="2" destOrd="0" parTransId="{ECCE1AB2-B351-44AA-A42A-FA24858E9306}" sibTransId="{EAE0CA58-661D-4DB8-9AE7-7DBD56011428}"/>
    <dgm:cxn modelId="{AD00539B-F059-4620-8F12-789465808EDE}" type="presOf" srcId="{ECCE1AB2-B351-44AA-A42A-FA24858E9306}" destId="{A6C31F70-F63C-43A0-A3D1-D995968B8C17}" srcOrd="0" destOrd="0" presId="urn:microsoft.com/office/officeart/2008/layout/HalfCircleOrganizationChart"/>
    <dgm:cxn modelId="{E5233EA1-6702-44C2-B577-9ACD5783E139}" type="presOf" srcId="{77FBAF3A-91A2-4D4F-BCFA-91AEFE5C6A3A}" destId="{7193689D-290F-464F-B47F-DAFD7A20BC4B}" srcOrd="1" destOrd="0" presId="urn:microsoft.com/office/officeart/2008/layout/HalfCircleOrganizationChart"/>
    <dgm:cxn modelId="{EB247FA8-3DDC-4C3B-9966-ABCBA8E2F7A5}" type="presOf" srcId="{CDC3E430-5DB3-43AC-AA15-656598581E78}" destId="{64759C50-4F4D-475F-B32A-9727869AA0C4}" srcOrd="0" destOrd="0" presId="urn:microsoft.com/office/officeart/2008/layout/HalfCircleOrganizationChart"/>
    <dgm:cxn modelId="{B0A482B3-5014-466D-9C87-886E01E16AD2}" type="presOf" srcId="{B8D1A2D6-C06A-4642-8FE7-33FB17C68C3F}" destId="{57FBF946-0146-4403-A616-63132DD01C10}" srcOrd="0" destOrd="0" presId="urn:microsoft.com/office/officeart/2008/layout/HalfCircleOrganizationChart"/>
    <dgm:cxn modelId="{D8BA3FB8-AFC2-4599-8329-3340E77582CA}" type="presOf" srcId="{2679D651-1346-4BE6-8CD9-9A22477B5C5A}" destId="{D98F7097-AA5E-4525-92AF-9DE1AEAAD215}" srcOrd="1" destOrd="0" presId="urn:microsoft.com/office/officeart/2008/layout/HalfCircleOrganizationChart"/>
    <dgm:cxn modelId="{0BBC10BB-DD36-48E1-97C1-47EE8F1D90F4}" srcId="{81FD5BAC-1535-45AB-91CA-7DC27E85D665}" destId="{C2085549-20D6-409F-8E57-5AB72D3651C9}" srcOrd="1" destOrd="0" parTransId="{1E360163-1C8E-4FE5-BB36-D63CF9F8F37F}" sibTransId="{55E9DBA7-915E-4205-8651-079E5F9E2720}"/>
    <dgm:cxn modelId="{C39486BF-8F3D-449D-B531-D36449B671EB}" type="presOf" srcId="{81FD5BAC-1535-45AB-91CA-7DC27E85D665}" destId="{26F85374-F64A-4F0C-A75B-E7FE69A71CCE}" srcOrd="1" destOrd="0" presId="urn:microsoft.com/office/officeart/2008/layout/HalfCircleOrganizationChart"/>
    <dgm:cxn modelId="{FF8063C0-A9CA-4503-9AE8-5164C8CE9EFD}" type="presOf" srcId="{350B90F1-4C47-4D8C-8EAF-D85E6998F7F3}" destId="{D64AF06C-5932-4617-A16D-D79E19CFC004}" srcOrd="0" destOrd="0" presId="urn:microsoft.com/office/officeart/2008/layout/HalfCircleOrganizationChart"/>
    <dgm:cxn modelId="{39024DC3-C70B-4E3F-9869-B2A825AD3D28}" type="presOf" srcId="{CBAAD354-C231-474B-8036-BF5636BB057A}" destId="{21CC5F52-F686-4885-88BA-13F6F443CED3}" srcOrd="0" destOrd="0" presId="urn:microsoft.com/office/officeart/2008/layout/HalfCircleOrganizationChart"/>
    <dgm:cxn modelId="{686D4AC4-DE46-4109-B367-DC9437449F69}" srcId="{2679D651-1346-4BE6-8CD9-9A22477B5C5A}" destId="{77FBAF3A-91A2-4D4F-BCFA-91AEFE5C6A3A}" srcOrd="0" destOrd="0" parTransId="{0A775291-704A-4E32-A8D9-0F8E0FE029E1}" sibTransId="{5DB5B2BE-79E4-425C-B3D0-02AD603BE4B3}"/>
    <dgm:cxn modelId="{0B5472C5-9FB1-4844-B843-67B6BE632D81}" type="presOf" srcId="{CBB2E46D-11CC-4D64-A713-0DC3ABF7DC33}" destId="{43A8B8D1-D69F-4229-B87B-39C7D8EA256A}" srcOrd="0" destOrd="0" presId="urn:microsoft.com/office/officeart/2008/layout/HalfCircleOrganizationChart"/>
    <dgm:cxn modelId="{0D6DBEC5-8122-43F7-99DD-84C797CD0E61}" srcId="{81FD5BAC-1535-45AB-91CA-7DC27E85D665}" destId="{CBB2E46D-11CC-4D64-A713-0DC3ABF7DC33}" srcOrd="0" destOrd="0" parTransId="{4E136420-60A7-4A46-9AEC-228521B159DA}" sibTransId="{FAAB7DB4-CE09-44C4-A85A-6FFCF8ADB32F}"/>
    <dgm:cxn modelId="{312A96C6-1BD8-4D6C-A7B3-9BEE03551F12}" srcId="{67535127-89A2-4B4B-A776-37E577036E3C}" destId="{81FD5BAC-1535-45AB-91CA-7DC27E85D665}" srcOrd="1" destOrd="0" parTransId="{84542681-693E-4B8E-BFC5-2365325ABA2B}" sibTransId="{571D16BA-C4BA-4E6B-8871-44C535B64D34}"/>
    <dgm:cxn modelId="{9C79A5C8-4688-4DEB-B4F9-6A69E7D9BA5A}" type="presOf" srcId="{2679D651-1346-4BE6-8CD9-9A22477B5C5A}" destId="{842495F0-3CDD-4836-846A-150605BB8D71}" srcOrd="0" destOrd="0" presId="urn:microsoft.com/office/officeart/2008/layout/HalfCircleOrganizationChart"/>
    <dgm:cxn modelId="{78913CD8-1948-4C1B-9169-CD2494461E90}" srcId="{67535127-89A2-4B4B-A776-37E577036E3C}" destId="{B6FCC375-9AD1-4C92-ACB8-D37ACF27BE8C}" srcOrd="0" destOrd="0" parTransId="{F7155539-E230-4EE9-B71A-06E22758FB08}" sibTransId="{2CAA5973-DD67-4102-A272-ED4C51F324A0}"/>
    <dgm:cxn modelId="{AE0EBCDE-AB9F-4367-BA18-E838BFBC71D7}" type="presOf" srcId="{F60E4E0F-71BB-4AE4-8BDF-587E9133CD4E}" destId="{525A5624-DFAA-4ED5-A6E5-B993FE791B62}" srcOrd="0" destOrd="0" presId="urn:microsoft.com/office/officeart/2008/layout/HalfCircleOrganizationChart"/>
    <dgm:cxn modelId="{26CF06E1-DB4B-4DC5-AEE2-AFC244799817}" type="presOf" srcId="{EC1CD5E8-3C2A-4292-B1E6-4C343C7B9247}" destId="{A18295C4-4A94-4C69-86D4-D59EABBD6B42}" srcOrd="0" destOrd="0" presId="urn:microsoft.com/office/officeart/2008/layout/HalfCircleOrganizationChart"/>
    <dgm:cxn modelId="{006F3FE1-FF34-4DE9-A645-1E5D6C920A8B}" type="presOf" srcId="{8516FCED-FCA0-4BF5-87F2-9544504AB479}" destId="{BF0211A7-F31B-4423-A4B1-3F7EA99BF4C4}" srcOrd="0" destOrd="0" presId="urn:microsoft.com/office/officeart/2008/layout/HalfCircleOrganizationChart"/>
    <dgm:cxn modelId="{5614F6E1-888C-4463-8EB1-77AE27B5F0C7}" type="presOf" srcId="{77FBAF3A-91A2-4D4F-BCFA-91AEFE5C6A3A}" destId="{1706A12B-9F3F-4F2A-A1B3-4B31E43EBBA6}" srcOrd="0" destOrd="0" presId="urn:microsoft.com/office/officeart/2008/layout/HalfCircleOrganizationChart"/>
    <dgm:cxn modelId="{31A61DE2-6C53-4EE1-906D-06AA5C4542D8}" type="presOf" srcId="{08F069C8-ACFF-4113-ABC9-3F88F26386C1}" destId="{986934B6-62E3-480A-9F56-E817097336A7}" srcOrd="0" destOrd="0" presId="urn:microsoft.com/office/officeart/2008/layout/HalfCircleOrganizationChart"/>
    <dgm:cxn modelId="{A024C9E7-58B3-4BA6-AFD1-2CA374C252D1}" type="presOf" srcId="{344B8658-ECE5-4DE5-A289-60268EDC7575}" destId="{D95B5400-C497-4950-8A96-999971CECD7E}" srcOrd="0" destOrd="0" presId="urn:microsoft.com/office/officeart/2008/layout/HalfCircleOrganizationChart"/>
    <dgm:cxn modelId="{D00FD3E8-C33F-4A09-B2A0-52BA0E32D9AA}" type="presOf" srcId="{CDC3E430-5DB3-43AC-AA15-656598581E78}" destId="{A2947CA3-EED5-41BB-830D-9BF65343B462}" srcOrd="1" destOrd="0" presId="urn:microsoft.com/office/officeart/2008/layout/HalfCircleOrganizationChart"/>
    <dgm:cxn modelId="{79ED09EB-76CB-4613-B256-69D35BB811D8}" type="presOf" srcId="{CBB2E46D-11CC-4D64-A713-0DC3ABF7DC33}" destId="{0B804545-1D9F-41F5-94C1-DAD0F710F34D}" srcOrd="1" destOrd="0" presId="urn:microsoft.com/office/officeart/2008/layout/HalfCircleOrganizationChart"/>
    <dgm:cxn modelId="{F7277FEB-B800-4360-8E36-53A232C5C830}" srcId="{4F20F60C-2002-4DA1-8E2A-BCC9CCF29B08}" destId="{66C13DA6-DDD3-4BF4-B99D-79D6669612F9}" srcOrd="0" destOrd="0" parTransId="{F5C5808A-87E0-4746-A4FC-2B6ADDBB637A}" sibTransId="{FEB1C9C7-C75F-4D01-A290-BF22EBC1A59B}"/>
    <dgm:cxn modelId="{F6A7B9F1-61E8-4FF6-821A-06FF23B570CF}" type="presOf" srcId="{31081AC9-1B1E-45E8-8B2D-D53B45A76BFB}" destId="{0295D4DC-41F9-485A-BC4B-D418FA5327FE}" srcOrd="0" destOrd="0" presId="urn:microsoft.com/office/officeart/2008/layout/HalfCircleOrganizationChart"/>
    <dgm:cxn modelId="{D2DCA7F3-7EDC-4BDA-8E7E-1916C0C46124}" srcId="{CDC3E430-5DB3-43AC-AA15-656598581E78}" destId="{31081AC9-1B1E-45E8-8B2D-D53B45A76BFB}" srcOrd="0" destOrd="0" parTransId="{EC1CD5E8-3C2A-4292-B1E6-4C343C7B9247}" sibTransId="{A1567116-5AD2-40E3-8767-E03FF845DB5C}"/>
    <dgm:cxn modelId="{843447FE-1119-45B1-9966-F66F46B6C26A}" type="presOf" srcId="{350B90F1-4C47-4D8C-8EAF-D85E6998F7F3}" destId="{EC92899C-1217-4A5C-806F-E3DB59B81329}" srcOrd="1" destOrd="0" presId="urn:microsoft.com/office/officeart/2008/layout/HalfCircleOrganizationChart"/>
    <dgm:cxn modelId="{9407C11C-E695-46AB-A703-FE1E579AF65D}" type="presParOf" srcId="{A7AFDAA6-E36D-43DE-9B1B-D8A9C9F3493B}" destId="{6171153B-1478-4858-A412-A1095A172AAB}" srcOrd="0" destOrd="0" presId="urn:microsoft.com/office/officeart/2008/layout/HalfCircleOrganizationChart"/>
    <dgm:cxn modelId="{24F3393C-3E4D-4CCA-B867-3D6F66E37C44}" type="presParOf" srcId="{6171153B-1478-4858-A412-A1095A172AAB}" destId="{BFCB8D23-51A3-4C28-AC4A-C72755BC1D86}" srcOrd="0" destOrd="0" presId="urn:microsoft.com/office/officeart/2008/layout/HalfCircleOrganizationChart"/>
    <dgm:cxn modelId="{64BD64A8-63FC-4D27-90D9-63144A899043}" type="presParOf" srcId="{BFCB8D23-51A3-4C28-AC4A-C72755BC1D86}" destId="{3CFCBF1F-70E8-4AF7-A80F-2A719C99FF8C}" srcOrd="0" destOrd="0" presId="urn:microsoft.com/office/officeart/2008/layout/HalfCircleOrganizationChart"/>
    <dgm:cxn modelId="{EABC83F0-070D-4D53-9EB1-A8C535C52D59}" type="presParOf" srcId="{BFCB8D23-51A3-4C28-AC4A-C72755BC1D86}" destId="{29CC5978-A7CA-4BA8-BC1C-A5887C546806}" srcOrd="1" destOrd="0" presId="urn:microsoft.com/office/officeart/2008/layout/HalfCircleOrganizationChart"/>
    <dgm:cxn modelId="{90482FCB-31B8-4A55-8D08-186789CC053A}" type="presParOf" srcId="{BFCB8D23-51A3-4C28-AC4A-C72755BC1D86}" destId="{00FFF960-68E3-443A-9334-6D9457DDCB24}" srcOrd="2" destOrd="0" presId="urn:microsoft.com/office/officeart/2008/layout/HalfCircleOrganizationChart"/>
    <dgm:cxn modelId="{3EDD9AE3-A61C-4CBB-9D01-A1FF93D87A56}" type="presParOf" srcId="{BFCB8D23-51A3-4C28-AC4A-C72755BC1D86}" destId="{7E302430-219E-4F89-90E4-5B7C92452A3C}" srcOrd="3" destOrd="0" presId="urn:microsoft.com/office/officeart/2008/layout/HalfCircleOrganizationChart"/>
    <dgm:cxn modelId="{9F8A2328-9ED9-4989-B5AD-CCC72A7D60F7}" type="presParOf" srcId="{6171153B-1478-4858-A412-A1095A172AAB}" destId="{026F01F3-82C6-48FC-A385-E51B2AA76C12}" srcOrd="1" destOrd="0" presId="urn:microsoft.com/office/officeart/2008/layout/HalfCircleOrganizationChart"/>
    <dgm:cxn modelId="{4102EB35-769D-4109-A372-F51C75E9CE98}" type="presParOf" srcId="{026F01F3-82C6-48FC-A385-E51B2AA76C12}" destId="{C200BA97-CAD8-46A5-8D30-D8291DF60ED5}" srcOrd="0" destOrd="0" presId="urn:microsoft.com/office/officeart/2008/layout/HalfCircleOrganizationChart"/>
    <dgm:cxn modelId="{86272D2E-CF08-4BD3-9F05-CAC81F6D466F}" type="presParOf" srcId="{026F01F3-82C6-48FC-A385-E51B2AA76C12}" destId="{8F43D41D-2FB7-4F54-9292-64CA359858BA}" srcOrd="1" destOrd="0" presId="urn:microsoft.com/office/officeart/2008/layout/HalfCircleOrganizationChart"/>
    <dgm:cxn modelId="{61A5D0DD-BD8E-466B-87E1-BF8C677F98E9}" type="presParOf" srcId="{8F43D41D-2FB7-4F54-9292-64CA359858BA}" destId="{1D193DE9-E4CB-47EF-83FE-F2C7DC21670D}" srcOrd="0" destOrd="0" presId="urn:microsoft.com/office/officeart/2008/layout/HalfCircleOrganizationChart"/>
    <dgm:cxn modelId="{83809F4D-569C-4CDA-BBB1-CD3A3828CE22}" type="presParOf" srcId="{1D193DE9-E4CB-47EF-83FE-F2C7DC21670D}" destId="{842495F0-3CDD-4836-846A-150605BB8D71}" srcOrd="0" destOrd="0" presId="urn:microsoft.com/office/officeart/2008/layout/HalfCircleOrganizationChart"/>
    <dgm:cxn modelId="{6BD2D652-ABE5-4594-AC19-E580AA4B0D3B}" type="presParOf" srcId="{1D193DE9-E4CB-47EF-83FE-F2C7DC21670D}" destId="{F3F36E91-007B-4E1D-9F0E-EFDF7314237C}" srcOrd="1" destOrd="0" presId="urn:microsoft.com/office/officeart/2008/layout/HalfCircleOrganizationChart"/>
    <dgm:cxn modelId="{1E15348E-58DA-44F6-92D3-F6C4CEF1F450}" type="presParOf" srcId="{1D193DE9-E4CB-47EF-83FE-F2C7DC21670D}" destId="{9F5B6585-AEB4-4668-B21C-052E253E5778}" srcOrd="2" destOrd="0" presId="urn:microsoft.com/office/officeart/2008/layout/HalfCircleOrganizationChart"/>
    <dgm:cxn modelId="{588EC99D-4244-4C88-A9DC-FACA14388588}" type="presParOf" srcId="{1D193DE9-E4CB-47EF-83FE-F2C7DC21670D}" destId="{D98F7097-AA5E-4525-92AF-9DE1AEAAD215}" srcOrd="3" destOrd="0" presId="urn:microsoft.com/office/officeart/2008/layout/HalfCircleOrganizationChart"/>
    <dgm:cxn modelId="{C959A22E-DC3F-4DA3-AA61-6D548636134E}" type="presParOf" srcId="{8F43D41D-2FB7-4F54-9292-64CA359858BA}" destId="{F189227B-CB60-4E65-BDFE-250DB18E71CE}" srcOrd="1" destOrd="0" presId="urn:microsoft.com/office/officeart/2008/layout/HalfCircleOrganizationChart"/>
    <dgm:cxn modelId="{072F5E1C-88A1-4111-9F9C-D3C7897891F7}" type="presParOf" srcId="{F189227B-CB60-4E65-BDFE-250DB18E71CE}" destId="{6CAA43D0-D36D-4C88-945E-80334644CFD6}" srcOrd="0" destOrd="0" presId="urn:microsoft.com/office/officeart/2008/layout/HalfCircleOrganizationChart"/>
    <dgm:cxn modelId="{CE521305-9F5F-4ECF-955D-60762FEFF83C}" type="presParOf" srcId="{F189227B-CB60-4E65-BDFE-250DB18E71CE}" destId="{A34705EB-21AE-414E-8B4A-4D20028B8894}" srcOrd="1" destOrd="0" presId="urn:microsoft.com/office/officeart/2008/layout/HalfCircleOrganizationChart"/>
    <dgm:cxn modelId="{9035FACE-0917-4B61-BC6C-5A4B6610CFDE}" type="presParOf" srcId="{A34705EB-21AE-414E-8B4A-4D20028B8894}" destId="{ECEFFDAD-EEDB-474A-99BA-94AAB88BCEBB}" srcOrd="0" destOrd="0" presId="urn:microsoft.com/office/officeart/2008/layout/HalfCircleOrganizationChart"/>
    <dgm:cxn modelId="{DA88AF5A-9312-444B-8919-A2A3DC0D3624}" type="presParOf" srcId="{ECEFFDAD-EEDB-474A-99BA-94AAB88BCEBB}" destId="{1706A12B-9F3F-4F2A-A1B3-4B31E43EBBA6}" srcOrd="0" destOrd="0" presId="urn:microsoft.com/office/officeart/2008/layout/HalfCircleOrganizationChart"/>
    <dgm:cxn modelId="{A7593329-96BC-4B9C-ADDB-D09EE0B45A05}" type="presParOf" srcId="{ECEFFDAD-EEDB-474A-99BA-94AAB88BCEBB}" destId="{66C32EDF-F736-4088-8FA8-B05E1BA22175}" srcOrd="1" destOrd="0" presId="urn:microsoft.com/office/officeart/2008/layout/HalfCircleOrganizationChart"/>
    <dgm:cxn modelId="{D1E463A9-4805-4E2C-B040-8AC8AA1955B9}" type="presParOf" srcId="{ECEFFDAD-EEDB-474A-99BA-94AAB88BCEBB}" destId="{D0B076BC-06FB-495F-9624-6CF958D00FA6}" srcOrd="2" destOrd="0" presId="urn:microsoft.com/office/officeart/2008/layout/HalfCircleOrganizationChart"/>
    <dgm:cxn modelId="{6F407E85-E9CF-4909-BF7C-6E0106FE952B}" type="presParOf" srcId="{ECEFFDAD-EEDB-474A-99BA-94AAB88BCEBB}" destId="{7193689D-290F-464F-B47F-DAFD7A20BC4B}" srcOrd="3" destOrd="0" presId="urn:microsoft.com/office/officeart/2008/layout/HalfCircleOrganizationChart"/>
    <dgm:cxn modelId="{29B13A37-DB31-4C09-9822-C339260C84D2}" type="presParOf" srcId="{A34705EB-21AE-414E-8B4A-4D20028B8894}" destId="{D18000DF-52D1-46AC-B692-7FC374EF77D5}" srcOrd="1" destOrd="0" presId="urn:microsoft.com/office/officeart/2008/layout/HalfCircleOrganizationChart"/>
    <dgm:cxn modelId="{68F6C171-5BC8-44D2-ADFA-D4973546081E}" type="presParOf" srcId="{A34705EB-21AE-414E-8B4A-4D20028B8894}" destId="{65FCBDA6-5D33-4C26-9DF3-5BDF20443E66}" srcOrd="2" destOrd="0" presId="urn:microsoft.com/office/officeart/2008/layout/HalfCircleOrganizationChart"/>
    <dgm:cxn modelId="{8BBBD16B-4A7F-43A5-8F1F-02BD6023C430}" type="presParOf" srcId="{8F43D41D-2FB7-4F54-9292-64CA359858BA}" destId="{96F7C945-B499-40DE-8784-5BCA48FAB903}" srcOrd="2" destOrd="0" presId="urn:microsoft.com/office/officeart/2008/layout/HalfCircleOrganizationChart"/>
    <dgm:cxn modelId="{CEF29D59-51F8-42F2-8BE0-A2BC306539E3}" type="presParOf" srcId="{026F01F3-82C6-48FC-A385-E51B2AA76C12}" destId="{D95B5400-C497-4950-8A96-999971CECD7E}" srcOrd="2" destOrd="0" presId="urn:microsoft.com/office/officeart/2008/layout/HalfCircleOrganizationChart"/>
    <dgm:cxn modelId="{8C30C655-2600-45B0-8D64-B435B8FD1DBD}" type="presParOf" srcId="{026F01F3-82C6-48FC-A385-E51B2AA76C12}" destId="{75EA26F8-3B19-40F2-8EEB-A2C2720B719B}" srcOrd="3" destOrd="0" presId="urn:microsoft.com/office/officeart/2008/layout/HalfCircleOrganizationChart"/>
    <dgm:cxn modelId="{9E5E7ED5-B2DA-446B-BE22-716A3271154D}" type="presParOf" srcId="{75EA26F8-3B19-40F2-8EEB-A2C2720B719B}" destId="{8B04D91B-9993-4B89-8FBD-A29C1D278211}" srcOrd="0" destOrd="0" presId="urn:microsoft.com/office/officeart/2008/layout/HalfCircleOrganizationChart"/>
    <dgm:cxn modelId="{18AC8A55-564C-44BA-8DB7-880A4BEC306F}" type="presParOf" srcId="{8B04D91B-9993-4B89-8FBD-A29C1D278211}" destId="{A34E7C56-ACAE-41D2-93FB-273DE98E34C5}" srcOrd="0" destOrd="0" presId="urn:microsoft.com/office/officeart/2008/layout/HalfCircleOrganizationChart"/>
    <dgm:cxn modelId="{6AFF2945-3C72-4BD3-9121-F9C0CC085F84}" type="presParOf" srcId="{8B04D91B-9993-4B89-8FBD-A29C1D278211}" destId="{56AEF982-F911-434E-A992-4EA0F6AD301C}" srcOrd="1" destOrd="0" presId="urn:microsoft.com/office/officeart/2008/layout/HalfCircleOrganizationChart"/>
    <dgm:cxn modelId="{42402FD1-7995-450B-B092-997EC38BF8B3}" type="presParOf" srcId="{8B04D91B-9993-4B89-8FBD-A29C1D278211}" destId="{563266DC-EC6C-4282-B91A-092E6AC91B75}" srcOrd="2" destOrd="0" presId="urn:microsoft.com/office/officeart/2008/layout/HalfCircleOrganizationChart"/>
    <dgm:cxn modelId="{D2B7C0F1-4DED-422F-A434-3125BBD27135}" type="presParOf" srcId="{8B04D91B-9993-4B89-8FBD-A29C1D278211}" destId="{B0321D3F-60EE-47C2-BF18-6486CFB07560}" srcOrd="3" destOrd="0" presId="urn:microsoft.com/office/officeart/2008/layout/HalfCircleOrganizationChart"/>
    <dgm:cxn modelId="{9512B6BA-1BC9-4F0B-8AAC-B7CD533253D4}" type="presParOf" srcId="{75EA26F8-3B19-40F2-8EEB-A2C2720B719B}" destId="{29A0E08A-A679-4BD6-8E2F-B5C5ED730605}" srcOrd="1" destOrd="0" presId="urn:microsoft.com/office/officeart/2008/layout/HalfCircleOrganizationChart"/>
    <dgm:cxn modelId="{7F323AD6-C06D-4AF1-9B4C-8AD2E6B40F7D}" type="presParOf" srcId="{29A0E08A-A679-4BD6-8E2F-B5C5ED730605}" destId="{A8857A2B-A890-4896-947E-29746A4C4D36}" srcOrd="0" destOrd="0" presId="urn:microsoft.com/office/officeart/2008/layout/HalfCircleOrganizationChart"/>
    <dgm:cxn modelId="{1FDF15B7-DFAF-4BC7-B4C8-E64D586FBEDF}" type="presParOf" srcId="{29A0E08A-A679-4BD6-8E2F-B5C5ED730605}" destId="{FFCD7BA6-A571-4F77-A353-838195614E26}" srcOrd="1" destOrd="0" presId="urn:microsoft.com/office/officeart/2008/layout/HalfCircleOrganizationChart"/>
    <dgm:cxn modelId="{6CB879EF-ABB5-45E2-BB8C-CD89819B2AC2}" type="presParOf" srcId="{FFCD7BA6-A571-4F77-A353-838195614E26}" destId="{A438A45E-65EB-488F-934C-00FE8FFE1016}" srcOrd="0" destOrd="0" presId="urn:microsoft.com/office/officeart/2008/layout/HalfCircleOrganizationChart"/>
    <dgm:cxn modelId="{28ECDFA7-3BBF-4A3A-A4A3-1E3D2C04F4CB}" type="presParOf" srcId="{A438A45E-65EB-488F-934C-00FE8FFE1016}" destId="{2459C270-2232-4517-BC5A-2AB8D47283AB}" srcOrd="0" destOrd="0" presId="urn:microsoft.com/office/officeart/2008/layout/HalfCircleOrganizationChart"/>
    <dgm:cxn modelId="{36E58DC3-34AC-4552-B45F-3D03B4CAEE24}" type="presParOf" srcId="{A438A45E-65EB-488F-934C-00FE8FFE1016}" destId="{58B6B618-80E7-40BD-B3A4-659E54C80D8E}" srcOrd="1" destOrd="0" presId="urn:microsoft.com/office/officeart/2008/layout/HalfCircleOrganizationChart"/>
    <dgm:cxn modelId="{C4FCF864-2980-49FF-9A29-9785E4170661}" type="presParOf" srcId="{A438A45E-65EB-488F-934C-00FE8FFE1016}" destId="{5F763567-B1CA-4723-8B27-D5EBF2C3D987}" srcOrd="2" destOrd="0" presId="urn:microsoft.com/office/officeart/2008/layout/HalfCircleOrganizationChart"/>
    <dgm:cxn modelId="{88AA6420-834F-40CF-AD21-213276C2F4F5}" type="presParOf" srcId="{A438A45E-65EB-488F-934C-00FE8FFE1016}" destId="{C4353BBD-A484-4F16-8DDF-18596EA753CF}" srcOrd="3" destOrd="0" presId="urn:microsoft.com/office/officeart/2008/layout/HalfCircleOrganizationChart"/>
    <dgm:cxn modelId="{F4AF02AF-5C7F-42EC-84EF-16A757865309}" type="presParOf" srcId="{FFCD7BA6-A571-4F77-A353-838195614E26}" destId="{41C6246F-87DD-4BE6-8D21-A8A6C1CDD110}" srcOrd="1" destOrd="0" presId="urn:microsoft.com/office/officeart/2008/layout/HalfCircleOrganizationChart"/>
    <dgm:cxn modelId="{E0010169-FB28-402A-843A-2AB8F170500B}" type="presParOf" srcId="{FFCD7BA6-A571-4F77-A353-838195614E26}" destId="{B1107FE2-4F85-4C38-805F-155C94DC104A}" srcOrd="2" destOrd="0" presId="urn:microsoft.com/office/officeart/2008/layout/HalfCircleOrganizationChart"/>
    <dgm:cxn modelId="{7DCB1B85-80D8-4B01-95E9-A86FA7D43868}" type="presParOf" srcId="{29A0E08A-A679-4BD6-8E2F-B5C5ED730605}" destId="{BF0211A7-F31B-4423-A4B1-3F7EA99BF4C4}" srcOrd="2" destOrd="0" presId="urn:microsoft.com/office/officeart/2008/layout/HalfCircleOrganizationChart"/>
    <dgm:cxn modelId="{CE4EC4DB-DDFB-472E-B0EE-B96A0C362782}" type="presParOf" srcId="{29A0E08A-A679-4BD6-8E2F-B5C5ED730605}" destId="{16B57F46-5069-458B-A45A-0CB1FDE81345}" srcOrd="3" destOrd="0" presId="urn:microsoft.com/office/officeart/2008/layout/HalfCircleOrganizationChart"/>
    <dgm:cxn modelId="{FF74FF0D-15ED-4FA5-B2B3-731ABC41F7AC}" type="presParOf" srcId="{16B57F46-5069-458B-A45A-0CB1FDE81345}" destId="{1AEB0EFE-9DD6-4F91-8B15-4031B41EBB18}" srcOrd="0" destOrd="0" presId="urn:microsoft.com/office/officeart/2008/layout/HalfCircleOrganizationChart"/>
    <dgm:cxn modelId="{CCF2255C-728C-43BF-823C-61C3FD0462F7}" type="presParOf" srcId="{1AEB0EFE-9DD6-4F91-8B15-4031B41EBB18}" destId="{525A5624-DFAA-4ED5-A6E5-B993FE791B62}" srcOrd="0" destOrd="0" presId="urn:microsoft.com/office/officeart/2008/layout/HalfCircleOrganizationChart"/>
    <dgm:cxn modelId="{01396FA9-9514-47D4-99B0-24D3C301C62B}" type="presParOf" srcId="{1AEB0EFE-9DD6-4F91-8B15-4031B41EBB18}" destId="{89237105-BD64-432A-964B-349F2CEE27FA}" srcOrd="1" destOrd="0" presId="urn:microsoft.com/office/officeart/2008/layout/HalfCircleOrganizationChart"/>
    <dgm:cxn modelId="{DF40F9F0-704E-473D-868E-AE28B19E8FE8}" type="presParOf" srcId="{1AEB0EFE-9DD6-4F91-8B15-4031B41EBB18}" destId="{78C68864-8419-433F-8D4B-4883C71F1065}" srcOrd="2" destOrd="0" presId="urn:microsoft.com/office/officeart/2008/layout/HalfCircleOrganizationChart"/>
    <dgm:cxn modelId="{0BCAB4D4-0E8C-4C3B-BBF1-C6A3B39094D1}" type="presParOf" srcId="{1AEB0EFE-9DD6-4F91-8B15-4031B41EBB18}" destId="{32F86F5D-9EBE-406C-815A-30C2ABF0DC28}" srcOrd="3" destOrd="0" presId="urn:microsoft.com/office/officeart/2008/layout/HalfCircleOrganizationChart"/>
    <dgm:cxn modelId="{C09620F2-86F2-4BF3-B2CB-BD5B16932CC3}" type="presParOf" srcId="{16B57F46-5069-458B-A45A-0CB1FDE81345}" destId="{789FCCA8-06FE-4031-A746-097272871A11}" srcOrd="1" destOrd="0" presId="urn:microsoft.com/office/officeart/2008/layout/HalfCircleOrganizationChart"/>
    <dgm:cxn modelId="{5ADEBEED-33C2-4867-9916-4C3B404EB40C}" type="presParOf" srcId="{16B57F46-5069-458B-A45A-0CB1FDE81345}" destId="{4FC32151-4C36-4DDF-A121-B5DFDA783D9B}" srcOrd="2" destOrd="0" presId="urn:microsoft.com/office/officeart/2008/layout/HalfCircleOrganizationChart"/>
    <dgm:cxn modelId="{70DA90A4-2E23-4327-8639-97F8B7ABD9A6}" type="presParOf" srcId="{75EA26F8-3B19-40F2-8EEB-A2C2720B719B}" destId="{301D59F1-C502-4433-A8D2-A35D92FF8D66}" srcOrd="2" destOrd="0" presId="urn:microsoft.com/office/officeart/2008/layout/HalfCircleOrganizationChart"/>
    <dgm:cxn modelId="{C9683514-C965-4DF2-8A12-84BAC14CAB9D}" type="presParOf" srcId="{026F01F3-82C6-48FC-A385-E51B2AA76C12}" destId="{A6C31F70-F63C-43A0-A3D1-D995968B8C17}" srcOrd="4" destOrd="0" presId="urn:microsoft.com/office/officeart/2008/layout/HalfCircleOrganizationChart"/>
    <dgm:cxn modelId="{92E926D7-4F45-4797-BEBE-445E9D751DEA}" type="presParOf" srcId="{026F01F3-82C6-48FC-A385-E51B2AA76C12}" destId="{FC1E15BD-C9B4-4975-93FE-CA036F2A4227}" srcOrd="5" destOrd="0" presId="urn:microsoft.com/office/officeart/2008/layout/HalfCircleOrganizationChart"/>
    <dgm:cxn modelId="{50DAA1AE-4C10-4876-B13D-BC034072F1AE}" type="presParOf" srcId="{FC1E15BD-C9B4-4975-93FE-CA036F2A4227}" destId="{2A2C28D2-18EC-4CA1-87F7-4EE394FA3528}" srcOrd="0" destOrd="0" presId="urn:microsoft.com/office/officeart/2008/layout/HalfCircleOrganizationChart"/>
    <dgm:cxn modelId="{30D66516-1649-4DD6-837D-3ED8B4D7290D}" type="presParOf" srcId="{2A2C28D2-18EC-4CA1-87F7-4EE394FA3528}" destId="{32CDCB92-0525-4864-BF44-65E2D518E5F4}" srcOrd="0" destOrd="0" presId="urn:microsoft.com/office/officeart/2008/layout/HalfCircleOrganizationChart"/>
    <dgm:cxn modelId="{E77E55A8-08AD-461F-8CB9-9C4BB22EF76D}" type="presParOf" srcId="{2A2C28D2-18EC-4CA1-87F7-4EE394FA3528}" destId="{B115C1EA-76D1-4186-9D36-61F049580081}" srcOrd="1" destOrd="0" presId="urn:microsoft.com/office/officeart/2008/layout/HalfCircleOrganizationChart"/>
    <dgm:cxn modelId="{8DEDA800-7F58-4925-8A23-5448A7FE2FCC}" type="presParOf" srcId="{2A2C28D2-18EC-4CA1-87F7-4EE394FA3528}" destId="{B7E7C791-C470-4772-B009-7FED34CB96CB}" srcOrd="2" destOrd="0" presId="urn:microsoft.com/office/officeart/2008/layout/HalfCircleOrganizationChart"/>
    <dgm:cxn modelId="{3518381A-A11A-44A0-AD79-9839B5F7C5EA}" type="presParOf" srcId="{2A2C28D2-18EC-4CA1-87F7-4EE394FA3528}" destId="{987FEEF7-7266-42F9-9B3B-47B3A8C9096B}" srcOrd="3" destOrd="0" presId="urn:microsoft.com/office/officeart/2008/layout/HalfCircleOrganizationChart"/>
    <dgm:cxn modelId="{7A158BD1-8EB0-41A2-AD18-4B4C88904CCC}" type="presParOf" srcId="{FC1E15BD-C9B4-4975-93FE-CA036F2A4227}" destId="{EDBF564E-4A64-411F-9FBE-69F12864FAD3}" srcOrd="1" destOrd="0" presId="urn:microsoft.com/office/officeart/2008/layout/HalfCircleOrganizationChart"/>
    <dgm:cxn modelId="{EFB777F5-D73D-481E-8C92-0D7BC20BD9C2}" type="presParOf" srcId="{FC1E15BD-C9B4-4975-93FE-CA036F2A4227}" destId="{DAAED6CD-EC64-41EF-B683-A2CBE6826115}" srcOrd="2" destOrd="0" presId="urn:microsoft.com/office/officeart/2008/layout/HalfCircleOrganizationChart"/>
    <dgm:cxn modelId="{59EEAC7D-CCAE-4F99-AA4E-A4B2D32DC0C3}" type="presParOf" srcId="{6171153B-1478-4858-A412-A1095A172AAB}" destId="{2BC35C46-846A-44A9-8CAC-35214F4A08A1}" srcOrd="2" destOrd="0" presId="urn:microsoft.com/office/officeart/2008/layout/HalfCircleOrganizationChart"/>
    <dgm:cxn modelId="{A8BE373D-CA58-40FD-AFA5-EA15EF5EF757}" type="presParOf" srcId="{A7AFDAA6-E36D-43DE-9B1B-D8A9C9F3493B}" destId="{325D71F6-8406-41EB-8F44-1CC92DA9E324}" srcOrd="1" destOrd="0" presId="urn:microsoft.com/office/officeart/2008/layout/HalfCircleOrganizationChart"/>
    <dgm:cxn modelId="{11DCB5E1-D3DD-42C5-A458-2EEFEDA5A4EC}" type="presParOf" srcId="{325D71F6-8406-41EB-8F44-1CC92DA9E324}" destId="{CDBC1B54-8A00-45B1-8190-F8C28AAC91DA}" srcOrd="0" destOrd="0" presId="urn:microsoft.com/office/officeart/2008/layout/HalfCircleOrganizationChart"/>
    <dgm:cxn modelId="{9F301FA0-7822-4A6B-86E3-7ACE906FBD4B}" type="presParOf" srcId="{CDBC1B54-8A00-45B1-8190-F8C28AAC91DA}" destId="{6126BD1E-391E-403B-8781-6E7524A4D444}" srcOrd="0" destOrd="0" presId="urn:microsoft.com/office/officeart/2008/layout/HalfCircleOrganizationChart"/>
    <dgm:cxn modelId="{6B6BB436-D7E6-46F9-933E-9EA3B8D1C3BF}" type="presParOf" srcId="{CDBC1B54-8A00-45B1-8190-F8C28AAC91DA}" destId="{04427B04-0154-4835-8B2F-0E2225F341EE}" srcOrd="1" destOrd="0" presId="urn:microsoft.com/office/officeart/2008/layout/HalfCircleOrganizationChart"/>
    <dgm:cxn modelId="{15E1621D-EB21-41EC-896D-CD30698CB534}" type="presParOf" srcId="{CDBC1B54-8A00-45B1-8190-F8C28AAC91DA}" destId="{8B689304-FD95-4EF8-A60E-8359476AA461}" srcOrd="2" destOrd="0" presId="urn:microsoft.com/office/officeart/2008/layout/HalfCircleOrganizationChart"/>
    <dgm:cxn modelId="{76EEA20A-6B27-4CF1-B14F-2F2812AC009C}" type="presParOf" srcId="{CDBC1B54-8A00-45B1-8190-F8C28AAC91DA}" destId="{26F85374-F64A-4F0C-A75B-E7FE69A71CCE}" srcOrd="3" destOrd="0" presId="urn:microsoft.com/office/officeart/2008/layout/HalfCircleOrganizationChart"/>
    <dgm:cxn modelId="{0788EC14-2BA0-4B3D-875C-5A3C3B0D33D3}" type="presParOf" srcId="{325D71F6-8406-41EB-8F44-1CC92DA9E324}" destId="{7525CF0F-D3D7-4B26-A5C5-B2EF8FB07475}" srcOrd="1" destOrd="0" presId="urn:microsoft.com/office/officeart/2008/layout/HalfCircleOrganizationChart"/>
    <dgm:cxn modelId="{24AEC9C1-574A-4ECF-B3D2-9DF1FF9FDCEC}" type="presParOf" srcId="{7525CF0F-D3D7-4B26-A5C5-B2EF8FB07475}" destId="{665CB0E5-1A0D-498D-9729-D2D3B50C95D3}" srcOrd="0" destOrd="0" presId="urn:microsoft.com/office/officeart/2008/layout/HalfCircleOrganizationChart"/>
    <dgm:cxn modelId="{76C81147-DAF4-4425-867B-0A52C9C8E2F9}" type="presParOf" srcId="{7525CF0F-D3D7-4B26-A5C5-B2EF8FB07475}" destId="{38E0E6D9-4667-4F29-9B59-0814EA4C2F06}" srcOrd="1" destOrd="0" presId="urn:microsoft.com/office/officeart/2008/layout/HalfCircleOrganizationChart"/>
    <dgm:cxn modelId="{0ED33005-E819-477B-8801-39B8AD2CF546}" type="presParOf" srcId="{38E0E6D9-4667-4F29-9B59-0814EA4C2F06}" destId="{5C4678A2-F266-4B7D-8C35-222B768F2055}" srcOrd="0" destOrd="0" presId="urn:microsoft.com/office/officeart/2008/layout/HalfCircleOrganizationChart"/>
    <dgm:cxn modelId="{4B3077B3-7A09-4DB0-B888-00646EEFBE19}" type="presParOf" srcId="{5C4678A2-F266-4B7D-8C35-222B768F2055}" destId="{43A8B8D1-D69F-4229-B87B-39C7D8EA256A}" srcOrd="0" destOrd="0" presId="urn:microsoft.com/office/officeart/2008/layout/HalfCircleOrganizationChart"/>
    <dgm:cxn modelId="{E36ECBC8-6B88-41C8-A148-5D059C15B0A1}" type="presParOf" srcId="{5C4678A2-F266-4B7D-8C35-222B768F2055}" destId="{F231E173-2EF5-47F3-BFB0-EC92AB5351FC}" srcOrd="1" destOrd="0" presId="urn:microsoft.com/office/officeart/2008/layout/HalfCircleOrganizationChart"/>
    <dgm:cxn modelId="{49737167-38B4-452A-937E-5BEC9070C305}" type="presParOf" srcId="{5C4678A2-F266-4B7D-8C35-222B768F2055}" destId="{4471F2A9-6F2C-4900-A505-C37B32EC27B8}" srcOrd="2" destOrd="0" presId="urn:microsoft.com/office/officeart/2008/layout/HalfCircleOrganizationChart"/>
    <dgm:cxn modelId="{FB10DA0F-C0D6-4F2D-8FF2-F8B64CD93687}" type="presParOf" srcId="{5C4678A2-F266-4B7D-8C35-222B768F2055}" destId="{0B804545-1D9F-41F5-94C1-DAD0F710F34D}" srcOrd="3" destOrd="0" presId="urn:microsoft.com/office/officeart/2008/layout/HalfCircleOrganizationChart"/>
    <dgm:cxn modelId="{680327AF-7FF9-4BE8-BCE7-1757E224D7AA}" type="presParOf" srcId="{38E0E6D9-4667-4F29-9B59-0814EA4C2F06}" destId="{66C04254-849B-43E4-BEDB-E7D7E04E87E6}" srcOrd="1" destOrd="0" presId="urn:microsoft.com/office/officeart/2008/layout/HalfCircleOrganizationChart"/>
    <dgm:cxn modelId="{140AB111-2B11-47C7-B6CD-5B2781279EF8}" type="presParOf" srcId="{38E0E6D9-4667-4F29-9B59-0814EA4C2F06}" destId="{08430950-D8A4-4618-BC30-DB3EA95E9605}" srcOrd="2" destOrd="0" presId="urn:microsoft.com/office/officeart/2008/layout/HalfCircleOrganizationChart"/>
    <dgm:cxn modelId="{C9457A6E-8763-441D-8E31-B73DB898B913}" type="presParOf" srcId="{7525CF0F-D3D7-4B26-A5C5-B2EF8FB07475}" destId="{41B7E882-C46A-403D-9E41-4338222A91D1}" srcOrd="2" destOrd="0" presId="urn:microsoft.com/office/officeart/2008/layout/HalfCircleOrganizationChart"/>
    <dgm:cxn modelId="{BAFF3C4D-A6DF-4B20-9B3A-AA02DDA7EF14}" type="presParOf" srcId="{7525CF0F-D3D7-4B26-A5C5-B2EF8FB07475}" destId="{51292884-7FD9-4FBE-B72B-BD2937EBDE1A}" srcOrd="3" destOrd="0" presId="urn:microsoft.com/office/officeart/2008/layout/HalfCircleOrganizationChart"/>
    <dgm:cxn modelId="{716843DA-D8B8-44F7-9C4A-BB3B5BD0FE72}" type="presParOf" srcId="{51292884-7FD9-4FBE-B72B-BD2937EBDE1A}" destId="{42342765-7D00-496E-A748-4239A95B330A}" srcOrd="0" destOrd="0" presId="urn:microsoft.com/office/officeart/2008/layout/HalfCircleOrganizationChart"/>
    <dgm:cxn modelId="{19E71818-3CBC-4017-A0E0-7AEBD621385B}" type="presParOf" srcId="{42342765-7D00-496E-A748-4239A95B330A}" destId="{BED6D130-AFCA-42CC-A1A1-53853358CAF8}" srcOrd="0" destOrd="0" presId="urn:microsoft.com/office/officeart/2008/layout/HalfCircleOrganizationChart"/>
    <dgm:cxn modelId="{00732A4E-6210-42C3-B2C8-6D8F5ADD9BFC}" type="presParOf" srcId="{42342765-7D00-496E-A748-4239A95B330A}" destId="{DC1E5C03-DC6B-4ED0-A4AF-E82EBAEE26EF}" srcOrd="1" destOrd="0" presId="urn:microsoft.com/office/officeart/2008/layout/HalfCircleOrganizationChart"/>
    <dgm:cxn modelId="{319F8AE7-DDF0-4B6F-93FE-483D52155E81}" type="presParOf" srcId="{42342765-7D00-496E-A748-4239A95B330A}" destId="{1846D5DB-ADCF-40EE-966C-137022EB5B09}" srcOrd="2" destOrd="0" presId="urn:microsoft.com/office/officeart/2008/layout/HalfCircleOrganizationChart"/>
    <dgm:cxn modelId="{5100290A-0B8B-4AD0-A0C6-3468809243A9}" type="presParOf" srcId="{42342765-7D00-496E-A748-4239A95B330A}" destId="{82365AAD-5124-4669-9762-A27FD1A4C3B2}" srcOrd="3" destOrd="0" presId="urn:microsoft.com/office/officeart/2008/layout/HalfCircleOrganizationChart"/>
    <dgm:cxn modelId="{0238E03B-B6EF-4BAD-8ACD-3C5692DE136E}" type="presParOf" srcId="{51292884-7FD9-4FBE-B72B-BD2937EBDE1A}" destId="{5AD34068-70DA-4A43-A465-C898C60C9AAA}" srcOrd="1" destOrd="0" presId="urn:microsoft.com/office/officeart/2008/layout/HalfCircleOrganizationChart"/>
    <dgm:cxn modelId="{F9BB937B-8C39-46DF-842A-3F4B7378D7D5}" type="presParOf" srcId="{51292884-7FD9-4FBE-B72B-BD2937EBDE1A}" destId="{5BF04F2D-DD3A-4626-B348-E5E2F515809A}" srcOrd="2" destOrd="0" presId="urn:microsoft.com/office/officeart/2008/layout/HalfCircleOrganizationChart"/>
    <dgm:cxn modelId="{1FF68DA5-F031-4A79-92A7-6682FFABE742}" type="presParOf" srcId="{7525CF0F-D3D7-4B26-A5C5-B2EF8FB07475}" destId="{21CC5F52-F686-4885-88BA-13F6F443CED3}" srcOrd="4" destOrd="0" presId="urn:microsoft.com/office/officeart/2008/layout/HalfCircleOrganizationChart"/>
    <dgm:cxn modelId="{7FD9A531-4025-42ED-B7E9-7112E2C29231}" type="presParOf" srcId="{7525CF0F-D3D7-4B26-A5C5-B2EF8FB07475}" destId="{3068C01B-EC11-42F6-8709-427E751E78E2}" srcOrd="5" destOrd="0" presId="urn:microsoft.com/office/officeart/2008/layout/HalfCircleOrganizationChart"/>
    <dgm:cxn modelId="{B87479E8-F8C7-447E-9375-E701E48CB6B1}" type="presParOf" srcId="{3068C01B-EC11-42F6-8709-427E751E78E2}" destId="{E5CE9A82-174D-4906-B1EC-EF7A52386650}" srcOrd="0" destOrd="0" presId="urn:microsoft.com/office/officeart/2008/layout/HalfCircleOrganizationChart"/>
    <dgm:cxn modelId="{A6151234-71CA-4D48-BEC9-C7850BADAC99}" type="presParOf" srcId="{E5CE9A82-174D-4906-B1EC-EF7A52386650}" destId="{64759C50-4F4D-475F-B32A-9727869AA0C4}" srcOrd="0" destOrd="0" presId="urn:microsoft.com/office/officeart/2008/layout/HalfCircleOrganizationChart"/>
    <dgm:cxn modelId="{DF76A767-DE3C-4523-9FE8-73742840ACE9}" type="presParOf" srcId="{E5CE9A82-174D-4906-B1EC-EF7A52386650}" destId="{CF3DA4F6-3D98-4A85-8C04-BE987EBFCD06}" srcOrd="1" destOrd="0" presId="urn:microsoft.com/office/officeart/2008/layout/HalfCircleOrganizationChart"/>
    <dgm:cxn modelId="{FDF0C65C-660B-4DE1-951C-DF20E37AF055}" type="presParOf" srcId="{E5CE9A82-174D-4906-B1EC-EF7A52386650}" destId="{148B786E-6C5A-4E9B-94A2-23E20F9E1356}" srcOrd="2" destOrd="0" presId="urn:microsoft.com/office/officeart/2008/layout/HalfCircleOrganizationChart"/>
    <dgm:cxn modelId="{9641BB29-1D67-44F2-B935-870E9A90E447}" type="presParOf" srcId="{E5CE9A82-174D-4906-B1EC-EF7A52386650}" destId="{A2947CA3-EED5-41BB-830D-9BF65343B462}" srcOrd="3" destOrd="0" presId="urn:microsoft.com/office/officeart/2008/layout/HalfCircleOrganizationChart"/>
    <dgm:cxn modelId="{C5279040-127D-4791-8740-58A8418B00BA}" type="presParOf" srcId="{3068C01B-EC11-42F6-8709-427E751E78E2}" destId="{0B2C3782-E44A-441B-A329-F648A151F5BA}" srcOrd="1" destOrd="0" presId="urn:microsoft.com/office/officeart/2008/layout/HalfCircleOrganizationChart"/>
    <dgm:cxn modelId="{33E4B968-6EAB-416B-BF5E-ACCFA706A943}" type="presParOf" srcId="{0B2C3782-E44A-441B-A329-F648A151F5BA}" destId="{A18295C4-4A94-4C69-86D4-D59EABBD6B42}" srcOrd="0" destOrd="0" presId="urn:microsoft.com/office/officeart/2008/layout/HalfCircleOrganizationChart"/>
    <dgm:cxn modelId="{5C7CE5A7-68E7-4C2C-BBFE-6837D66708FB}" type="presParOf" srcId="{0B2C3782-E44A-441B-A329-F648A151F5BA}" destId="{96C613DC-BB83-414F-A734-7B5605C8A089}" srcOrd="1" destOrd="0" presId="urn:microsoft.com/office/officeart/2008/layout/HalfCircleOrganizationChart"/>
    <dgm:cxn modelId="{C7C01F32-7C20-4069-A94B-EC9486D3DE00}" type="presParOf" srcId="{96C613DC-BB83-414F-A734-7B5605C8A089}" destId="{40675292-61B8-4947-8605-62C7ED4E60C8}" srcOrd="0" destOrd="0" presId="urn:microsoft.com/office/officeart/2008/layout/HalfCircleOrganizationChart"/>
    <dgm:cxn modelId="{CC34E098-2C19-4BFD-9517-054C0007A890}" type="presParOf" srcId="{40675292-61B8-4947-8605-62C7ED4E60C8}" destId="{0295D4DC-41F9-485A-BC4B-D418FA5327FE}" srcOrd="0" destOrd="0" presId="urn:microsoft.com/office/officeart/2008/layout/HalfCircleOrganizationChart"/>
    <dgm:cxn modelId="{7B1CF056-10CF-4791-B893-CCFB19D24D51}" type="presParOf" srcId="{40675292-61B8-4947-8605-62C7ED4E60C8}" destId="{952CE56E-7226-45E9-90C9-22B412AA6E5D}" srcOrd="1" destOrd="0" presId="urn:microsoft.com/office/officeart/2008/layout/HalfCircleOrganizationChart"/>
    <dgm:cxn modelId="{8D71DADD-A9CD-4C76-B898-E474E4B00343}" type="presParOf" srcId="{40675292-61B8-4947-8605-62C7ED4E60C8}" destId="{CA30D2E3-0137-47B9-A8F1-2389D87FD654}" srcOrd="2" destOrd="0" presId="urn:microsoft.com/office/officeart/2008/layout/HalfCircleOrganizationChart"/>
    <dgm:cxn modelId="{27A31F20-E75C-4D79-8605-A12B21DA0749}" type="presParOf" srcId="{40675292-61B8-4947-8605-62C7ED4E60C8}" destId="{B1B19096-07BB-4E0C-910A-376BE95A9BB3}" srcOrd="3" destOrd="0" presId="urn:microsoft.com/office/officeart/2008/layout/HalfCircleOrganizationChart"/>
    <dgm:cxn modelId="{DE58FA9C-50FA-401C-B151-9C95108BD629}" type="presParOf" srcId="{96C613DC-BB83-414F-A734-7B5605C8A089}" destId="{92F33B62-4044-4844-923A-A1A920E531A7}" srcOrd="1" destOrd="0" presId="urn:microsoft.com/office/officeart/2008/layout/HalfCircleOrganizationChart"/>
    <dgm:cxn modelId="{6AC32EEB-054F-4A7D-93EA-9E39DADAD9B2}" type="presParOf" srcId="{96C613DC-BB83-414F-A734-7B5605C8A089}" destId="{57BFCE74-B33D-4254-93BD-ABD997F0FDEC}" srcOrd="2" destOrd="0" presId="urn:microsoft.com/office/officeart/2008/layout/HalfCircleOrganizationChart"/>
    <dgm:cxn modelId="{F7B676C1-2813-4670-83BC-8F8A703CEA37}" type="presParOf" srcId="{0B2C3782-E44A-441B-A329-F648A151F5BA}" destId="{986934B6-62E3-480A-9F56-E817097336A7}" srcOrd="2" destOrd="0" presId="urn:microsoft.com/office/officeart/2008/layout/HalfCircleOrganizationChart"/>
    <dgm:cxn modelId="{D5BD2411-00B1-4987-97EE-90B4DABF5A09}" type="presParOf" srcId="{0B2C3782-E44A-441B-A329-F648A151F5BA}" destId="{E76C338A-7B94-48C6-A602-9594EFE2DDB4}" srcOrd="3" destOrd="0" presId="urn:microsoft.com/office/officeart/2008/layout/HalfCircleOrganizationChart"/>
    <dgm:cxn modelId="{0E3E7419-6B70-4450-A136-715904AED7A5}" type="presParOf" srcId="{E76C338A-7B94-48C6-A602-9594EFE2DDB4}" destId="{990C74B2-4B4D-489B-8850-C6EC01944B14}" srcOrd="0" destOrd="0" presId="urn:microsoft.com/office/officeart/2008/layout/HalfCircleOrganizationChart"/>
    <dgm:cxn modelId="{CE821A95-2FF4-4442-B12E-DD23FDB064B7}" type="presParOf" srcId="{990C74B2-4B4D-489B-8850-C6EC01944B14}" destId="{57FBF946-0146-4403-A616-63132DD01C10}" srcOrd="0" destOrd="0" presId="urn:microsoft.com/office/officeart/2008/layout/HalfCircleOrganizationChart"/>
    <dgm:cxn modelId="{CBC2A843-8E48-4E49-B587-B7A2F4B46E2B}" type="presParOf" srcId="{990C74B2-4B4D-489B-8850-C6EC01944B14}" destId="{95ABA57D-A4D5-4CCC-A1ED-0EEADEAA0732}" srcOrd="1" destOrd="0" presId="urn:microsoft.com/office/officeart/2008/layout/HalfCircleOrganizationChart"/>
    <dgm:cxn modelId="{10D567CC-EBB5-4351-A4B5-D615448DB0E9}" type="presParOf" srcId="{990C74B2-4B4D-489B-8850-C6EC01944B14}" destId="{7CAA9FD8-5508-4AE7-BC1E-222C5C0D99E5}" srcOrd="2" destOrd="0" presId="urn:microsoft.com/office/officeart/2008/layout/HalfCircleOrganizationChart"/>
    <dgm:cxn modelId="{2FDF89A8-6C23-4427-BE7F-0A285FB9B318}" type="presParOf" srcId="{990C74B2-4B4D-489B-8850-C6EC01944B14}" destId="{61207E49-4DF3-42EA-A638-7BDD2B755174}" srcOrd="3" destOrd="0" presId="urn:microsoft.com/office/officeart/2008/layout/HalfCircleOrganizationChart"/>
    <dgm:cxn modelId="{4B36D5BC-2051-41B2-AB72-2A7B21BA5A4F}" type="presParOf" srcId="{E76C338A-7B94-48C6-A602-9594EFE2DDB4}" destId="{E1FCFA58-AE54-4730-BB40-23D4EEB73149}" srcOrd="1" destOrd="0" presId="urn:microsoft.com/office/officeart/2008/layout/HalfCircleOrganizationChart"/>
    <dgm:cxn modelId="{DDF35013-C19C-4B6D-91B1-32340333BFD7}" type="presParOf" srcId="{E76C338A-7B94-48C6-A602-9594EFE2DDB4}" destId="{A963036D-7704-4235-AF87-A5E2DA7AC579}" srcOrd="2" destOrd="0" presId="urn:microsoft.com/office/officeart/2008/layout/HalfCircleOrganizationChart"/>
    <dgm:cxn modelId="{1DC84DD4-0CB0-4609-9CB8-013338BF3E25}" type="presParOf" srcId="{0B2C3782-E44A-441B-A329-F648A151F5BA}" destId="{6041AE20-D6AB-421E-BAED-FCF6BBC66C7B}" srcOrd="4" destOrd="0" presId="urn:microsoft.com/office/officeart/2008/layout/HalfCircleOrganizationChart"/>
    <dgm:cxn modelId="{73D89632-BFFA-4223-8BD8-EFBFACFB4633}" type="presParOf" srcId="{0B2C3782-E44A-441B-A329-F648A151F5BA}" destId="{D72EEB70-7C83-4258-8B5F-CF3B6863F854}" srcOrd="5" destOrd="0" presId="urn:microsoft.com/office/officeart/2008/layout/HalfCircleOrganizationChart"/>
    <dgm:cxn modelId="{892D2176-E41F-4518-8D69-04D1A9AAFE16}" type="presParOf" srcId="{D72EEB70-7C83-4258-8B5F-CF3B6863F854}" destId="{6652E854-3DDF-45CF-B092-8A4EA7F2B00E}" srcOrd="0" destOrd="0" presId="urn:microsoft.com/office/officeart/2008/layout/HalfCircleOrganizationChart"/>
    <dgm:cxn modelId="{56CB749F-1D8A-4828-9BBB-659F4C6D003F}" type="presParOf" srcId="{6652E854-3DDF-45CF-B092-8A4EA7F2B00E}" destId="{D64AF06C-5932-4617-A16D-D79E19CFC004}" srcOrd="0" destOrd="0" presId="urn:microsoft.com/office/officeart/2008/layout/HalfCircleOrganizationChart"/>
    <dgm:cxn modelId="{D0349577-9569-43FF-B144-EEE07EC749FC}" type="presParOf" srcId="{6652E854-3DDF-45CF-B092-8A4EA7F2B00E}" destId="{82233023-1AF0-45DF-851B-2495390EE4B7}" srcOrd="1" destOrd="0" presId="urn:microsoft.com/office/officeart/2008/layout/HalfCircleOrganizationChart"/>
    <dgm:cxn modelId="{3E974061-35B7-4AF3-A073-5C16BCA31BA6}" type="presParOf" srcId="{6652E854-3DDF-45CF-B092-8A4EA7F2B00E}" destId="{7D47A26F-D0EC-42B1-83F7-439F295BD4C9}" srcOrd="2" destOrd="0" presId="urn:microsoft.com/office/officeart/2008/layout/HalfCircleOrganizationChart"/>
    <dgm:cxn modelId="{55834240-7E5F-4D64-9EA6-211B12D60DAD}" type="presParOf" srcId="{6652E854-3DDF-45CF-B092-8A4EA7F2B00E}" destId="{EC92899C-1217-4A5C-806F-E3DB59B81329}" srcOrd="3" destOrd="0" presId="urn:microsoft.com/office/officeart/2008/layout/HalfCircleOrganizationChart"/>
    <dgm:cxn modelId="{0C455767-DECB-4EB9-9D88-4187D36252F8}" type="presParOf" srcId="{D72EEB70-7C83-4258-8B5F-CF3B6863F854}" destId="{4010CB10-E805-4A38-B6DE-6EC86DC26B62}" srcOrd="1" destOrd="0" presId="urn:microsoft.com/office/officeart/2008/layout/HalfCircleOrganizationChart"/>
    <dgm:cxn modelId="{B76D6A90-BB10-466F-9D54-37A10F60C4B3}" type="presParOf" srcId="{D72EEB70-7C83-4258-8B5F-CF3B6863F854}" destId="{DDAA9ACB-D95C-4DE7-9CF2-EC7C25CC1DE6}" srcOrd="2" destOrd="0" presId="urn:microsoft.com/office/officeart/2008/layout/HalfCircleOrganizationChart"/>
    <dgm:cxn modelId="{FB5CC2AB-9134-4B12-8BCD-E48D928B61A6}" type="presParOf" srcId="{3068C01B-EC11-42F6-8709-427E751E78E2}" destId="{F5845C04-62F5-4184-A4B7-9FFC0431BEB7}" srcOrd="2" destOrd="0" presId="urn:microsoft.com/office/officeart/2008/layout/HalfCircleOrganizationChart"/>
    <dgm:cxn modelId="{79D5A9AC-4ED0-497E-B135-BDE5504D3AB5}" type="presParOf" srcId="{325D71F6-8406-41EB-8F44-1CC92DA9E324}" destId="{E3B3ABB9-AC1A-4A83-9BF4-7FD96F1781C8}" srcOrd="2" destOrd="0" presId="urn:microsoft.com/office/officeart/2008/layout/HalfCircle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535127-89A2-4B4B-A776-37E577036E3C}" type="doc">
      <dgm:prSet loTypeId="urn:microsoft.com/office/officeart/2008/layout/HalfCircleOrganizationChart" loCatId="hierarchy" qsTypeId="urn:microsoft.com/office/officeart/2005/8/quickstyle/simple1" qsCatId="simple" csTypeId="urn:microsoft.com/office/officeart/2005/8/colors/colorful5" csCatId="colorful" phldr="1"/>
      <dgm:spPr/>
      <dgm:t>
        <a:bodyPr/>
        <a:lstStyle/>
        <a:p>
          <a:endParaRPr lang="en-US"/>
        </a:p>
      </dgm:t>
    </dgm:pt>
    <dgm:pt modelId="{B6FCC375-9AD1-4C92-ACB8-D37ACF27BE8C}">
      <dgm:prSet phldrT="[Text]" phldr="0" custT="1"/>
      <dgm:spPr/>
      <dgm:t>
        <a:bodyPr/>
        <a:lstStyle/>
        <a:p>
          <a:r>
            <a:rPr lang="en-US" sz="1600"/>
            <a:t>Functional Testing</a:t>
          </a:r>
          <a:endParaRPr lang="en-US" sz="1600" dirty="0"/>
        </a:p>
      </dgm:t>
    </dgm:pt>
    <dgm:pt modelId="{F7155539-E230-4EE9-B71A-06E22758FB08}" type="parTrans" cxnId="{78913CD8-1948-4C1B-9169-CD2494461E90}">
      <dgm:prSet/>
      <dgm:spPr/>
      <dgm:t>
        <a:bodyPr/>
        <a:lstStyle/>
        <a:p>
          <a:endParaRPr lang="en-US"/>
        </a:p>
      </dgm:t>
    </dgm:pt>
    <dgm:pt modelId="{2CAA5973-DD67-4102-A272-ED4C51F324A0}" type="sibTrans" cxnId="{78913CD8-1948-4C1B-9169-CD2494461E90}">
      <dgm:prSet/>
      <dgm:spPr/>
      <dgm:t>
        <a:bodyPr/>
        <a:lstStyle/>
        <a:p>
          <a:endParaRPr lang="en-US"/>
        </a:p>
      </dgm:t>
    </dgm:pt>
    <dgm:pt modelId="{2679D651-1346-4BE6-8CD9-9A22477B5C5A}">
      <dgm:prSet phldrT="[Text]" phldr="0" custT="1"/>
      <dgm:spPr/>
      <dgm:t>
        <a:bodyPr/>
        <a:lstStyle/>
        <a:p>
          <a:r>
            <a:rPr lang="en-US" sz="1600" dirty="0"/>
            <a:t>Unit Testing</a:t>
          </a:r>
        </a:p>
      </dgm:t>
    </dgm:pt>
    <dgm:pt modelId="{19C22CA7-1156-42C8-B0F5-7B88DFBDC6FA}" type="parTrans" cxnId="{FD14F476-0142-4D83-BE44-AFEFE19AEC4E}">
      <dgm:prSet/>
      <dgm:spPr/>
      <dgm:t>
        <a:bodyPr/>
        <a:lstStyle/>
        <a:p>
          <a:endParaRPr lang="en-US" sz="2000"/>
        </a:p>
      </dgm:t>
    </dgm:pt>
    <dgm:pt modelId="{6F636499-D0A7-40DD-8A6F-7DE72D4C4BC3}" type="sibTrans" cxnId="{FD14F476-0142-4D83-BE44-AFEFE19AEC4E}">
      <dgm:prSet/>
      <dgm:spPr/>
      <dgm:t>
        <a:bodyPr/>
        <a:lstStyle/>
        <a:p>
          <a:endParaRPr lang="en-US"/>
        </a:p>
      </dgm:t>
    </dgm:pt>
    <dgm:pt modelId="{B84AC344-2DBE-4364-9254-FE26C3DF93CF}">
      <dgm:prSet phldrT="[Text]" phldr="0" custT="1"/>
      <dgm:spPr/>
      <dgm:t>
        <a:bodyPr/>
        <a:lstStyle/>
        <a:p>
          <a:r>
            <a:rPr lang="en-US" sz="1600" dirty="0"/>
            <a:t>System Testing</a:t>
          </a:r>
        </a:p>
      </dgm:t>
    </dgm:pt>
    <dgm:pt modelId="{ECCE1AB2-B351-44AA-A42A-FA24858E9306}" type="parTrans" cxnId="{295AD799-2E6F-41A1-A9CA-0C1CA964FD35}">
      <dgm:prSet/>
      <dgm:spPr/>
      <dgm:t>
        <a:bodyPr/>
        <a:lstStyle/>
        <a:p>
          <a:endParaRPr lang="en-US" sz="2000"/>
        </a:p>
      </dgm:t>
    </dgm:pt>
    <dgm:pt modelId="{EAE0CA58-661D-4DB8-9AE7-7DBD56011428}" type="sibTrans" cxnId="{295AD799-2E6F-41A1-A9CA-0C1CA964FD35}">
      <dgm:prSet/>
      <dgm:spPr/>
      <dgm:t>
        <a:bodyPr/>
        <a:lstStyle/>
        <a:p>
          <a:endParaRPr lang="en-US"/>
        </a:p>
      </dgm:t>
    </dgm:pt>
    <dgm:pt modelId="{81FD5BAC-1535-45AB-91CA-7DC27E85D665}">
      <dgm:prSet phldrT="[Text]" phldr="0" custT="1"/>
      <dgm:spPr/>
      <dgm:t>
        <a:bodyPr/>
        <a:lstStyle/>
        <a:p>
          <a:r>
            <a:rPr lang="en-US" sz="1600" dirty="0"/>
            <a:t>Non-functional Testing</a:t>
          </a:r>
        </a:p>
      </dgm:t>
    </dgm:pt>
    <dgm:pt modelId="{84542681-693E-4B8E-BFC5-2365325ABA2B}" type="parTrans" cxnId="{312A96C6-1BD8-4D6C-A7B3-9BEE03551F12}">
      <dgm:prSet/>
      <dgm:spPr/>
      <dgm:t>
        <a:bodyPr/>
        <a:lstStyle/>
        <a:p>
          <a:endParaRPr lang="en-US"/>
        </a:p>
      </dgm:t>
    </dgm:pt>
    <dgm:pt modelId="{571D16BA-C4BA-4E6B-8871-44C535B64D34}" type="sibTrans" cxnId="{312A96C6-1BD8-4D6C-A7B3-9BEE03551F12}">
      <dgm:prSet/>
      <dgm:spPr/>
      <dgm:t>
        <a:bodyPr/>
        <a:lstStyle/>
        <a:p>
          <a:endParaRPr lang="en-US"/>
        </a:p>
      </dgm:t>
    </dgm:pt>
    <dgm:pt modelId="{CBB2E46D-11CC-4D64-A713-0DC3ABF7DC33}">
      <dgm:prSet phldrT="[Text]" phldr="0" custT="1"/>
      <dgm:spPr/>
      <dgm:t>
        <a:bodyPr/>
        <a:lstStyle/>
        <a:p>
          <a:r>
            <a:rPr lang="en-US" sz="1600" dirty="0"/>
            <a:t>Usability Testing</a:t>
          </a:r>
        </a:p>
      </dgm:t>
    </dgm:pt>
    <dgm:pt modelId="{4E136420-60A7-4A46-9AEC-228521B159DA}" type="parTrans" cxnId="{0D6DBEC5-8122-43F7-99DD-84C797CD0E61}">
      <dgm:prSet/>
      <dgm:spPr/>
      <dgm:t>
        <a:bodyPr/>
        <a:lstStyle/>
        <a:p>
          <a:endParaRPr lang="en-US" sz="2000"/>
        </a:p>
      </dgm:t>
    </dgm:pt>
    <dgm:pt modelId="{FAAB7DB4-CE09-44C4-A85A-6FFCF8ADB32F}" type="sibTrans" cxnId="{0D6DBEC5-8122-43F7-99DD-84C797CD0E61}">
      <dgm:prSet/>
      <dgm:spPr/>
      <dgm:t>
        <a:bodyPr/>
        <a:lstStyle/>
        <a:p>
          <a:endParaRPr lang="en-US"/>
        </a:p>
      </dgm:t>
    </dgm:pt>
    <dgm:pt modelId="{CDC3E430-5DB3-43AC-AA15-656598581E78}">
      <dgm:prSet phldrT="[Text]" phldr="0" custT="1"/>
      <dgm:spPr/>
      <dgm:t>
        <a:bodyPr/>
        <a:lstStyle/>
        <a:p>
          <a:r>
            <a:rPr lang="en-US" sz="1600" dirty="0"/>
            <a:t>Performance testing</a:t>
          </a:r>
        </a:p>
      </dgm:t>
    </dgm:pt>
    <dgm:pt modelId="{CBAAD354-C231-474B-8036-BF5636BB057A}" type="parTrans" cxnId="{964F1A76-FC2A-4685-9087-023110E8A1DC}">
      <dgm:prSet/>
      <dgm:spPr/>
      <dgm:t>
        <a:bodyPr/>
        <a:lstStyle/>
        <a:p>
          <a:endParaRPr lang="en-US" sz="2000"/>
        </a:p>
      </dgm:t>
    </dgm:pt>
    <dgm:pt modelId="{E7D62C33-8A98-4D64-90BC-FC02B6FE2AFD}" type="sibTrans" cxnId="{964F1A76-FC2A-4685-9087-023110E8A1DC}">
      <dgm:prSet/>
      <dgm:spPr/>
      <dgm:t>
        <a:bodyPr/>
        <a:lstStyle/>
        <a:p>
          <a:endParaRPr lang="en-US"/>
        </a:p>
      </dgm:t>
    </dgm:pt>
    <dgm:pt modelId="{C2085549-20D6-409F-8E57-5AB72D3651C9}">
      <dgm:prSet phldrT="[Text]" phldr="0" custT="1"/>
      <dgm:spPr/>
      <dgm:t>
        <a:bodyPr/>
        <a:lstStyle/>
        <a:p>
          <a:r>
            <a:rPr lang="en-US" sz="1600" dirty="0"/>
            <a:t>Compatibility Testing</a:t>
          </a:r>
        </a:p>
      </dgm:t>
    </dgm:pt>
    <dgm:pt modelId="{1E360163-1C8E-4FE5-BB36-D63CF9F8F37F}" type="parTrans" cxnId="{0BBC10BB-DD36-48E1-97C1-47EE8F1D90F4}">
      <dgm:prSet/>
      <dgm:spPr/>
      <dgm:t>
        <a:bodyPr/>
        <a:lstStyle/>
        <a:p>
          <a:endParaRPr lang="en-US" sz="2000"/>
        </a:p>
      </dgm:t>
    </dgm:pt>
    <dgm:pt modelId="{55E9DBA7-915E-4205-8651-079E5F9E2720}" type="sibTrans" cxnId="{0BBC10BB-DD36-48E1-97C1-47EE8F1D90F4}">
      <dgm:prSet/>
      <dgm:spPr/>
      <dgm:t>
        <a:bodyPr/>
        <a:lstStyle/>
        <a:p>
          <a:endParaRPr lang="en-US"/>
        </a:p>
      </dgm:t>
    </dgm:pt>
    <dgm:pt modelId="{31081AC9-1B1E-45E8-8B2D-D53B45A76BFB}">
      <dgm:prSet phldrT="[Text]" phldr="0" custT="1"/>
      <dgm:spPr/>
      <dgm:t>
        <a:bodyPr/>
        <a:lstStyle/>
        <a:p>
          <a:r>
            <a:rPr lang="en-US" sz="1600" dirty="0"/>
            <a:t>Load testing</a:t>
          </a:r>
        </a:p>
      </dgm:t>
    </dgm:pt>
    <dgm:pt modelId="{EC1CD5E8-3C2A-4292-B1E6-4C343C7B9247}" type="parTrans" cxnId="{D2DCA7F3-7EDC-4BDA-8E7E-1916C0C46124}">
      <dgm:prSet/>
      <dgm:spPr/>
      <dgm:t>
        <a:bodyPr/>
        <a:lstStyle/>
        <a:p>
          <a:endParaRPr lang="en-US" sz="2000"/>
        </a:p>
      </dgm:t>
    </dgm:pt>
    <dgm:pt modelId="{A1567116-5AD2-40E3-8767-E03FF845DB5C}" type="sibTrans" cxnId="{D2DCA7F3-7EDC-4BDA-8E7E-1916C0C46124}">
      <dgm:prSet/>
      <dgm:spPr/>
      <dgm:t>
        <a:bodyPr/>
        <a:lstStyle/>
        <a:p>
          <a:endParaRPr lang="en-US"/>
        </a:p>
      </dgm:t>
    </dgm:pt>
    <dgm:pt modelId="{B8D1A2D6-C06A-4642-8FE7-33FB17C68C3F}">
      <dgm:prSet phldrT="[Text]" phldr="0" custT="1"/>
      <dgm:spPr/>
      <dgm:t>
        <a:bodyPr/>
        <a:lstStyle/>
        <a:p>
          <a:r>
            <a:rPr lang="en-US" sz="1600" dirty="0"/>
            <a:t>Stress testing</a:t>
          </a:r>
        </a:p>
      </dgm:t>
    </dgm:pt>
    <dgm:pt modelId="{08F069C8-ACFF-4113-ABC9-3F88F26386C1}" type="parTrans" cxnId="{3F70B76D-16E2-4493-9A9D-C642EE4319D1}">
      <dgm:prSet/>
      <dgm:spPr/>
      <dgm:t>
        <a:bodyPr/>
        <a:lstStyle/>
        <a:p>
          <a:endParaRPr lang="en-US" sz="2000"/>
        </a:p>
      </dgm:t>
    </dgm:pt>
    <dgm:pt modelId="{21C130AC-7EBD-4CAB-A5D9-C374876D53A3}" type="sibTrans" cxnId="{3F70B76D-16E2-4493-9A9D-C642EE4319D1}">
      <dgm:prSet/>
      <dgm:spPr/>
      <dgm:t>
        <a:bodyPr/>
        <a:lstStyle/>
        <a:p>
          <a:endParaRPr lang="en-US"/>
        </a:p>
      </dgm:t>
    </dgm:pt>
    <dgm:pt modelId="{350B90F1-4C47-4D8C-8EAF-D85E6998F7F3}">
      <dgm:prSet phldrT="[Text]" phldr="0" custT="1"/>
      <dgm:spPr/>
      <dgm:t>
        <a:bodyPr/>
        <a:lstStyle/>
        <a:p>
          <a:r>
            <a:rPr lang="en-US" sz="1600" dirty="0"/>
            <a:t>Scalability testing</a:t>
          </a:r>
        </a:p>
      </dgm:t>
    </dgm:pt>
    <dgm:pt modelId="{C7D00437-8190-47FC-887E-212B9B9962C9}" type="parTrans" cxnId="{2FBB813F-06A1-4CED-B5FD-6A6E4363F7DB}">
      <dgm:prSet/>
      <dgm:spPr/>
      <dgm:t>
        <a:bodyPr/>
        <a:lstStyle/>
        <a:p>
          <a:endParaRPr lang="en-US" sz="2000"/>
        </a:p>
      </dgm:t>
    </dgm:pt>
    <dgm:pt modelId="{65F60852-2530-40E1-8E54-1BF9E181B845}" type="sibTrans" cxnId="{2FBB813F-06A1-4CED-B5FD-6A6E4363F7DB}">
      <dgm:prSet/>
      <dgm:spPr/>
      <dgm:t>
        <a:bodyPr/>
        <a:lstStyle/>
        <a:p>
          <a:endParaRPr lang="en-US"/>
        </a:p>
      </dgm:t>
    </dgm:pt>
    <dgm:pt modelId="{66C13DA6-DDD3-4BF4-B99D-79D6669612F9}">
      <dgm:prSet phldrT="[Text]" phldr="0" custT="1"/>
      <dgm:spPr/>
      <dgm:t>
        <a:bodyPr/>
        <a:lstStyle/>
        <a:p>
          <a:r>
            <a:rPr lang="en-US" sz="1600" dirty="0"/>
            <a:t>Incremental testing</a:t>
          </a:r>
        </a:p>
      </dgm:t>
    </dgm:pt>
    <dgm:pt modelId="{F5C5808A-87E0-4746-A4FC-2B6ADDBB637A}" type="parTrans" cxnId="{F7277FEB-B800-4360-8E36-53A232C5C830}">
      <dgm:prSet/>
      <dgm:spPr/>
      <dgm:t>
        <a:bodyPr/>
        <a:lstStyle/>
        <a:p>
          <a:endParaRPr lang="en-US" sz="2000"/>
        </a:p>
      </dgm:t>
    </dgm:pt>
    <dgm:pt modelId="{FEB1C9C7-C75F-4D01-A290-BF22EBC1A59B}" type="sibTrans" cxnId="{F7277FEB-B800-4360-8E36-53A232C5C830}">
      <dgm:prSet/>
      <dgm:spPr/>
      <dgm:t>
        <a:bodyPr/>
        <a:lstStyle/>
        <a:p>
          <a:endParaRPr lang="en-US"/>
        </a:p>
      </dgm:t>
    </dgm:pt>
    <dgm:pt modelId="{F60E4E0F-71BB-4AE4-8BDF-587E9133CD4E}">
      <dgm:prSet phldrT="[Text]" phldr="0" custT="1"/>
      <dgm:spPr/>
      <dgm:t>
        <a:bodyPr/>
        <a:lstStyle/>
        <a:p>
          <a:r>
            <a:rPr lang="en-US" sz="1600" dirty="0"/>
            <a:t>Wholistic testing</a:t>
          </a:r>
        </a:p>
      </dgm:t>
    </dgm:pt>
    <dgm:pt modelId="{8516FCED-FCA0-4BF5-87F2-9544504AB479}" type="parTrans" cxnId="{31B81718-5EA8-4A75-BD61-5860382B709A}">
      <dgm:prSet/>
      <dgm:spPr/>
      <dgm:t>
        <a:bodyPr/>
        <a:lstStyle/>
        <a:p>
          <a:endParaRPr lang="en-US" sz="2000"/>
        </a:p>
      </dgm:t>
    </dgm:pt>
    <dgm:pt modelId="{30A86661-12BB-42CB-8CF5-12D87634BD02}" type="sibTrans" cxnId="{31B81718-5EA8-4A75-BD61-5860382B709A}">
      <dgm:prSet/>
      <dgm:spPr/>
      <dgm:t>
        <a:bodyPr/>
        <a:lstStyle/>
        <a:p>
          <a:endParaRPr lang="en-US"/>
        </a:p>
      </dgm:t>
    </dgm:pt>
    <dgm:pt modelId="{77FBAF3A-91A2-4D4F-BCFA-91AEFE5C6A3A}">
      <dgm:prSet phldrT="[Text]" phldr="0" custT="1"/>
      <dgm:spPr/>
      <dgm:t>
        <a:bodyPr/>
        <a:lstStyle/>
        <a:p>
          <a:r>
            <a:rPr lang="en-US" sz="1600" dirty="0"/>
            <a:t>Regression testing</a:t>
          </a:r>
        </a:p>
      </dgm:t>
    </dgm:pt>
    <dgm:pt modelId="{0A775291-704A-4E32-A8D9-0F8E0FE029E1}" type="parTrans" cxnId="{686D4AC4-DE46-4109-B367-DC9437449F69}">
      <dgm:prSet/>
      <dgm:spPr/>
      <dgm:t>
        <a:bodyPr/>
        <a:lstStyle/>
        <a:p>
          <a:endParaRPr lang="en-US" sz="1400"/>
        </a:p>
      </dgm:t>
    </dgm:pt>
    <dgm:pt modelId="{5DB5B2BE-79E4-425C-B3D0-02AD603BE4B3}" type="sibTrans" cxnId="{686D4AC4-DE46-4109-B367-DC9437449F69}">
      <dgm:prSet/>
      <dgm:spPr/>
      <dgm:t>
        <a:bodyPr/>
        <a:lstStyle/>
        <a:p>
          <a:endParaRPr lang="en-US"/>
        </a:p>
      </dgm:t>
    </dgm:pt>
    <dgm:pt modelId="{4F20F60C-2002-4DA1-8E2A-BCC9CCF29B08}">
      <dgm:prSet phldrT="[Text]" phldr="0" custT="1"/>
      <dgm:spPr/>
      <dgm:t>
        <a:bodyPr/>
        <a:lstStyle/>
        <a:p>
          <a:r>
            <a:rPr lang="en-US" sz="1600" dirty="0"/>
            <a:t>Integration Testing</a:t>
          </a:r>
        </a:p>
      </dgm:t>
    </dgm:pt>
    <dgm:pt modelId="{344B8658-ECE5-4DE5-A289-60268EDC7575}" type="parTrans" cxnId="{067CFB80-E6ED-4797-B6D1-3700D6A44B0C}">
      <dgm:prSet/>
      <dgm:spPr/>
      <dgm:t>
        <a:bodyPr/>
        <a:lstStyle/>
        <a:p>
          <a:endParaRPr lang="en-US" sz="1400"/>
        </a:p>
      </dgm:t>
    </dgm:pt>
    <dgm:pt modelId="{4944163B-698E-49CE-AC13-71F9994259F5}" type="sibTrans" cxnId="{067CFB80-E6ED-4797-B6D1-3700D6A44B0C}">
      <dgm:prSet/>
      <dgm:spPr/>
      <dgm:t>
        <a:bodyPr/>
        <a:lstStyle/>
        <a:p>
          <a:endParaRPr lang="en-US"/>
        </a:p>
      </dgm:t>
    </dgm:pt>
    <dgm:pt modelId="{A7AFDAA6-E36D-43DE-9B1B-D8A9C9F3493B}" type="pres">
      <dgm:prSet presAssocID="{67535127-89A2-4B4B-A776-37E577036E3C}" presName="Name0" presStyleCnt="0">
        <dgm:presLayoutVars>
          <dgm:orgChart val="1"/>
          <dgm:chPref val="1"/>
          <dgm:dir/>
          <dgm:animOne val="branch"/>
          <dgm:animLvl val="lvl"/>
          <dgm:resizeHandles/>
        </dgm:presLayoutVars>
      </dgm:prSet>
      <dgm:spPr/>
    </dgm:pt>
    <dgm:pt modelId="{6171153B-1478-4858-A412-A1095A172AAB}" type="pres">
      <dgm:prSet presAssocID="{B6FCC375-9AD1-4C92-ACB8-D37ACF27BE8C}" presName="hierRoot1" presStyleCnt="0">
        <dgm:presLayoutVars>
          <dgm:hierBranch val="init"/>
        </dgm:presLayoutVars>
      </dgm:prSet>
      <dgm:spPr/>
    </dgm:pt>
    <dgm:pt modelId="{BFCB8D23-51A3-4C28-AC4A-C72755BC1D86}" type="pres">
      <dgm:prSet presAssocID="{B6FCC375-9AD1-4C92-ACB8-D37ACF27BE8C}" presName="rootComposite1" presStyleCnt="0"/>
      <dgm:spPr/>
    </dgm:pt>
    <dgm:pt modelId="{3CFCBF1F-70E8-4AF7-A80F-2A719C99FF8C}" type="pres">
      <dgm:prSet presAssocID="{B6FCC375-9AD1-4C92-ACB8-D37ACF27BE8C}" presName="rootText1" presStyleLbl="alignAcc1" presStyleIdx="0" presStyleCnt="0">
        <dgm:presLayoutVars>
          <dgm:chPref val="3"/>
        </dgm:presLayoutVars>
      </dgm:prSet>
      <dgm:spPr/>
    </dgm:pt>
    <dgm:pt modelId="{29CC5978-A7CA-4BA8-BC1C-A5887C546806}" type="pres">
      <dgm:prSet presAssocID="{B6FCC375-9AD1-4C92-ACB8-D37ACF27BE8C}" presName="topArc1" presStyleLbl="parChTrans1D1" presStyleIdx="0" presStyleCnt="28"/>
      <dgm:spPr/>
    </dgm:pt>
    <dgm:pt modelId="{00FFF960-68E3-443A-9334-6D9457DDCB24}" type="pres">
      <dgm:prSet presAssocID="{B6FCC375-9AD1-4C92-ACB8-D37ACF27BE8C}" presName="bottomArc1" presStyleLbl="parChTrans1D1" presStyleIdx="1" presStyleCnt="28"/>
      <dgm:spPr/>
    </dgm:pt>
    <dgm:pt modelId="{7E302430-219E-4F89-90E4-5B7C92452A3C}" type="pres">
      <dgm:prSet presAssocID="{B6FCC375-9AD1-4C92-ACB8-D37ACF27BE8C}" presName="topConnNode1" presStyleLbl="node1" presStyleIdx="0" presStyleCnt="0"/>
      <dgm:spPr/>
    </dgm:pt>
    <dgm:pt modelId="{026F01F3-82C6-48FC-A385-E51B2AA76C12}" type="pres">
      <dgm:prSet presAssocID="{B6FCC375-9AD1-4C92-ACB8-D37ACF27BE8C}" presName="hierChild2" presStyleCnt="0"/>
      <dgm:spPr/>
    </dgm:pt>
    <dgm:pt modelId="{C200BA97-CAD8-46A5-8D30-D8291DF60ED5}" type="pres">
      <dgm:prSet presAssocID="{19C22CA7-1156-42C8-B0F5-7B88DFBDC6FA}" presName="Name28" presStyleLbl="parChTrans1D2" presStyleIdx="0" presStyleCnt="6"/>
      <dgm:spPr/>
    </dgm:pt>
    <dgm:pt modelId="{8F43D41D-2FB7-4F54-9292-64CA359858BA}" type="pres">
      <dgm:prSet presAssocID="{2679D651-1346-4BE6-8CD9-9A22477B5C5A}" presName="hierRoot2" presStyleCnt="0">
        <dgm:presLayoutVars>
          <dgm:hierBranch/>
        </dgm:presLayoutVars>
      </dgm:prSet>
      <dgm:spPr/>
    </dgm:pt>
    <dgm:pt modelId="{1D193DE9-E4CB-47EF-83FE-F2C7DC21670D}" type="pres">
      <dgm:prSet presAssocID="{2679D651-1346-4BE6-8CD9-9A22477B5C5A}" presName="rootComposite2" presStyleCnt="0"/>
      <dgm:spPr/>
    </dgm:pt>
    <dgm:pt modelId="{842495F0-3CDD-4836-846A-150605BB8D71}" type="pres">
      <dgm:prSet presAssocID="{2679D651-1346-4BE6-8CD9-9A22477B5C5A}" presName="rootText2" presStyleLbl="alignAcc1" presStyleIdx="0" presStyleCnt="0">
        <dgm:presLayoutVars>
          <dgm:chPref val="3"/>
        </dgm:presLayoutVars>
      </dgm:prSet>
      <dgm:spPr/>
    </dgm:pt>
    <dgm:pt modelId="{F3F36E91-007B-4E1D-9F0E-EFDF7314237C}" type="pres">
      <dgm:prSet presAssocID="{2679D651-1346-4BE6-8CD9-9A22477B5C5A}" presName="topArc2" presStyleLbl="parChTrans1D1" presStyleIdx="2" presStyleCnt="28"/>
      <dgm:spPr/>
    </dgm:pt>
    <dgm:pt modelId="{9F5B6585-AEB4-4668-B21C-052E253E5778}" type="pres">
      <dgm:prSet presAssocID="{2679D651-1346-4BE6-8CD9-9A22477B5C5A}" presName="bottomArc2" presStyleLbl="parChTrans1D1" presStyleIdx="3" presStyleCnt="28"/>
      <dgm:spPr/>
    </dgm:pt>
    <dgm:pt modelId="{D98F7097-AA5E-4525-92AF-9DE1AEAAD215}" type="pres">
      <dgm:prSet presAssocID="{2679D651-1346-4BE6-8CD9-9A22477B5C5A}" presName="topConnNode2" presStyleLbl="node2" presStyleIdx="0" presStyleCnt="0"/>
      <dgm:spPr/>
    </dgm:pt>
    <dgm:pt modelId="{F189227B-CB60-4E65-BDFE-250DB18E71CE}" type="pres">
      <dgm:prSet presAssocID="{2679D651-1346-4BE6-8CD9-9A22477B5C5A}" presName="hierChild4" presStyleCnt="0"/>
      <dgm:spPr/>
    </dgm:pt>
    <dgm:pt modelId="{6CAA43D0-D36D-4C88-945E-80334644CFD6}" type="pres">
      <dgm:prSet presAssocID="{0A775291-704A-4E32-A8D9-0F8E0FE029E1}" presName="Name28" presStyleLbl="parChTrans1D3" presStyleIdx="0" presStyleCnt="6"/>
      <dgm:spPr/>
    </dgm:pt>
    <dgm:pt modelId="{A34705EB-21AE-414E-8B4A-4D20028B8894}" type="pres">
      <dgm:prSet presAssocID="{77FBAF3A-91A2-4D4F-BCFA-91AEFE5C6A3A}" presName="hierRoot2" presStyleCnt="0">
        <dgm:presLayoutVars>
          <dgm:hierBranch val="l"/>
        </dgm:presLayoutVars>
      </dgm:prSet>
      <dgm:spPr/>
    </dgm:pt>
    <dgm:pt modelId="{ECEFFDAD-EEDB-474A-99BA-94AAB88BCEBB}" type="pres">
      <dgm:prSet presAssocID="{77FBAF3A-91A2-4D4F-BCFA-91AEFE5C6A3A}" presName="rootComposite2" presStyleCnt="0"/>
      <dgm:spPr/>
    </dgm:pt>
    <dgm:pt modelId="{1706A12B-9F3F-4F2A-A1B3-4B31E43EBBA6}" type="pres">
      <dgm:prSet presAssocID="{77FBAF3A-91A2-4D4F-BCFA-91AEFE5C6A3A}" presName="rootText2" presStyleLbl="alignAcc1" presStyleIdx="0" presStyleCnt="0">
        <dgm:presLayoutVars>
          <dgm:chPref val="3"/>
        </dgm:presLayoutVars>
      </dgm:prSet>
      <dgm:spPr/>
    </dgm:pt>
    <dgm:pt modelId="{66C32EDF-F736-4088-8FA8-B05E1BA22175}" type="pres">
      <dgm:prSet presAssocID="{77FBAF3A-91A2-4D4F-BCFA-91AEFE5C6A3A}" presName="topArc2" presStyleLbl="parChTrans1D1" presStyleIdx="4" presStyleCnt="28"/>
      <dgm:spPr/>
    </dgm:pt>
    <dgm:pt modelId="{D0B076BC-06FB-495F-9624-6CF958D00FA6}" type="pres">
      <dgm:prSet presAssocID="{77FBAF3A-91A2-4D4F-BCFA-91AEFE5C6A3A}" presName="bottomArc2" presStyleLbl="parChTrans1D1" presStyleIdx="5" presStyleCnt="28"/>
      <dgm:spPr/>
    </dgm:pt>
    <dgm:pt modelId="{7193689D-290F-464F-B47F-DAFD7A20BC4B}" type="pres">
      <dgm:prSet presAssocID="{77FBAF3A-91A2-4D4F-BCFA-91AEFE5C6A3A}" presName="topConnNode2" presStyleLbl="node3" presStyleIdx="0" presStyleCnt="0"/>
      <dgm:spPr/>
    </dgm:pt>
    <dgm:pt modelId="{D18000DF-52D1-46AC-B692-7FC374EF77D5}" type="pres">
      <dgm:prSet presAssocID="{77FBAF3A-91A2-4D4F-BCFA-91AEFE5C6A3A}" presName="hierChild4" presStyleCnt="0"/>
      <dgm:spPr/>
    </dgm:pt>
    <dgm:pt modelId="{65FCBDA6-5D33-4C26-9DF3-5BDF20443E66}" type="pres">
      <dgm:prSet presAssocID="{77FBAF3A-91A2-4D4F-BCFA-91AEFE5C6A3A}" presName="hierChild5" presStyleCnt="0"/>
      <dgm:spPr/>
    </dgm:pt>
    <dgm:pt modelId="{96F7C945-B499-40DE-8784-5BCA48FAB903}" type="pres">
      <dgm:prSet presAssocID="{2679D651-1346-4BE6-8CD9-9A22477B5C5A}" presName="hierChild5" presStyleCnt="0"/>
      <dgm:spPr/>
    </dgm:pt>
    <dgm:pt modelId="{D95B5400-C497-4950-8A96-999971CECD7E}" type="pres">
      <dgm:prSet presAssocID="{344B8658-ECE5-4DE5-A289-60268EDC7575}" presName="Name28" presStyleLbl="parChTrans1D2" presStyleIdx="1" presStyleCnt="6"/>
      <dgm:spPr/>
    </dgm:pt>
    <dgm:pt modelId="{75EA26F8-3B19-40F2-8EEB-A2C2720B719B}" type="pres">
      <dgm:prSet presAssocID="{4F20F60C-2002-4DA1-8E2A-BCC9CCF29B08}" presName="hierRoot2" presStyleCnt="0">
        <dgm:presLayoutVars>
          <dgm:hierBranch/>
        </dgm:presLayoutVars>
      </dgm:prSet>
      <dgm:spPr/>
    </dgm:pt>
    <dgm:pt modelId="{8B04D91B-9993-4B89-8FBD-A29C1D278211}" type="pres">
      <dgm:prSet presAssocID="{4F20F60C-2002-4DA1-8E2A-BCC9CCF29B08}" presName="rootComposite2" presStyleCnt="0"/>
      <dgm:spPr/>
    </dgm:pt>
    <dgm:pt modelId="{A34E7C56-ACAE-41D2-93FB-273DE98E34C5}" type="pres">
      <dgm:prSet presAssocID="{4F20F60C-2002-4DA1-8E2A-BCC9CCF29B08}" presName="rootText2" presStyleLbl="alignAcc1" presStyleIdx="0" presStyleCnt="0">
        <dgm:presLayoutVars>
          <dgm:chPref val="3"/>
        </dgm:presLayoutVars>
      </dgm:prSet>
      <dgm:spPr/>
    </dgm:pt>
    <dgm:pt modelId="{56AEF982-F911-434E-A992-4EA0F6AD301C}" type="pres">
      <dgm:prSet presAssocID="{4F20F60C-2002-4DA1-8E2A-BCC9CCF29B08}" presName="topArc2" presStyleLbl="parChTrans1D1" presStyleIdx="6" presStyleCnt="28"/>
      <dgm:spPr/>
    </dgm:pt>
    <dgm:pt modelId="{563266DC-EC6C-4282-B91A-092E6AC91B75}" type="pres">
      <dgm:prSet presAssocID="{4F20F60C-2002-4DA1-8E2A-BCC9CCF29B08}" presName="bottomArc2" presStyleLbl="parChTrans1D1" presStyleIdx="7" presStyleCnt="28"/>
      <dgm:spPr/>
    </dgm:pt>
    <dgm:pt modelId="{B0321D3F-60EE-47C2-BF18-6486CFB07560}" type="pres">
      <dgm:prSet presAssocID="{4F20F60C-2002-4DA1-8E2A-BCC9CCF29B08}" presName="topConnNode2" presStyleLbl="node2" presStyleIdx="0" presStyleCnt="0"/>
      <dgm:spPr/>
    </dgm:pt>
    <dgm:pt modelId="{29A0E08A-A679-4BD6-8E2F-B5C5ED730605}" type="pres">
      <dgm:prSet presAssocID="{4F20F60C-2002-4DA1-8E2A-BCC9CCF29B08}" presName="hierChild4" presStyleCnt="0"/>
      <dgm:spPr/>
    </dgm:pt>
    <dgm:pt modelId="{A8857A2B-A890-4896-947E-29746A4C4D36}" type="pres">
      <dgm:prSet presAssocID="{F5C5808A-87E0-4746-A4FC-2B6ADDBB637A}" presName="Name28" presStyleLbl="parChTrans1D3" presStyleIdx="1" presStyleCnt="6"/>
      <dgm:spPr/>
    </dgm:pt>
    <dgm:pt modelId="{FFCD7BA6-A571-4F77-A353-838195614E26}" type="pres">
      <dgm:prSet presAssocID="{66C13DA6-DDD3-4BF4-B99D-79D6669612F9}" presName="hierRoot2" presStyleCnt="0">
        <dgm:presLayoutVars>
          <dgm:hierBranch val="init"/>
        </dgm:presLayoutVars>
      </dgm:prSet>
      <dgm:spPr/>
    </dgm:pt>
    <dgm:pt modelId="{A438A45E-65EB-488F-934C-00FE8FFE1016}" type="pres">
      <dgm:prSet presAssocID="{66C13DA6-DDD3-4BF4-B99D-79D6669612F9}" presName="rootComposite2" presStyleCnt="0"/>
      <dgm:spPr/>
    </dgm:pt>
    <dgm:pt modelId="{2459C270-2232-4517-BC5A-2AB8D47283AB}" type="pres">
      <dgm:prSet presAssocID="{66C13DA6-DDD3-4BF4-B99D-79D6669612F9}" presName="rootText2" presStyleLbl="alignAcc1" presStyleIdx="0" presStyleCnt="0" custScaleX="129773">
        <dgm:presLayoutVars>
          <dgm:chPref val="3"/>
        </dgm:presLayoutVars>
      </dgm:prSet>
      <dgm:spPr/>
    </dgm:pt>
    <dgm:pt modelId="{58B6B618-80E7-40BD-B3A4-659E54C80D8E}" type="pres">
      <dgm:prSet presAssocID="{66C13DA6-DDD3-4BF4-B99D-79D6669612F9}" presName="topArc2" presStyleLbl="parChTrans1D1" presStyleIdx="8" presStyleCnt="28"/>
      <dgm:spPr/>
    </dgm:pt>
    <dgm:pt modelId="{5F763567-B1CA-4723-8B27-D5EBF2C3D987}" type="pres">
      <dgm:prSet presAssocID="{66C13DA6-DDD3-4BF4-B99D-79D6669612F9}" presName="bottomArc2" presStyleLbl="parChTrans1D1" presStyleIdx="9" presStyleCnt="28"/>
      <dgm:spPr/>
    </dgm:pt>
    <dgm:pt modelId="{C4353BBD-A484-4F16-8DDF-18596EA753CF}" type="pres">
      <dgm:prSet presAssocID="{66C13DA6-DDD3-4BF4-B99D-79D6669612F9}" presName="topConnNode2" presStyleLbl="node3" presStyleIdx="0" presStyleCnt="0"/>
      <dgm:spPr/>
    </dgm:pt>
    <dgm:pt modelId="{41C6246F-87DD-4BE6-8D21-A8A6C1CDD110}" type="pres">
      <dgm:prSet presAssocID="{66C13DA6-DDD3-4BF4-B99D-79D6669612F9}" presName="hierChild4" presStyleCnt="0"/>
      <dgm:spPr/>
    </dgm:pt>
    <dgm:pt modelId="{B1107FE2-4F85-4C38-805F-155C94DC104A}" type="pres">
      <dgm:prSet presAssocID="{66C13DA6-DDD3-4BF4-B99D-79D6669612F9}" presName="hierChild5" presStyleCnt="0"/>
      <dgm:spPr/>
    </dgm:pt>
    <dgm:pt modelId="{BF0211A7-F31B-4423-A4B1-3F7EA99BF4C4}" type="pres">
      <dgm:prSet presAssocID="{8516FCED-FCA0-4BF5-87F2-9544504AB479}" presName="Name28" presStyleLbl="parChTrans1D3" presStyleIdx="2" presStyleCnt="6"/>
      <dgm:spPr/>
    </dgm:pt>
    <dgm:pt modelId="{16B57F46-5069-458B-A45A-0CB1FDE81345}" type="pres">
      <dgm:prSet presAssocID="{F60E4E0F-71BB-4AE4-8BDF-587E9133CD4E}" presName="hierRoot2" presStyleCnt="0">
        <dgm:presLayoutVars>
          <dgm:hierBranch val="hang"/>
        </dgm:presLayoutVars>
      </dgm:prSet>
      <dgm:spPr/>
    </dgm:pt>
    <dgm:pt modelId="{1AEB0EFE-9DD6-4F91-8B15-4031B41EBB18}" type="pres">
      <dgm:prSet presAssocID="{F60E4E0F-71BB-4AE4-8BDF-587E9133CD4E}" presName="rootComposite2" presStyleCnt="0"/>
      <dgm:spPr/>
    </dgm:pt>
    <dgm:pt modelId="{525A5624-DFAA-4ED5-A6E5-B993FE791B62}" type="pres">
      <dgm:prSet presAssocID="{F60E4E0F-71BB-4AE4-8BDF-587E9133CD4E}" presName="rootText2" presStyleLbl="alignAcc1" presStyleIdx="0" presStyleCnt="0">
        <dgm:presLayoutVars>
          <dgm:chPref val="3"/>
        </dgm:presLayoutVars>
      </dgm:prSet>
      <dgm:spPr/>
    </dgm:pt>
    <dgm:pt modelId="{89237105-BD64-432A-964B-349F2CEE27FA}" type="pres">
      <dgm:prSet presAssocID="{F60E4E0F-71BB-4AE4-8BDF-587E9133CD4E}" presName="topArc2" presStyleLbl="parChTrans1D1" presStyleIdx="10" presStyleCnt="28"/>
      <dgm:spPr/>
    </dgm:pt>
    <dgm:pt modelId="{78C68864-8419-433F-8D4B-4883C71F1065}" type="pres">
      <dgm:prSet presAssocID="{F60E4E0F-71BB-4AE4-8BDF-587E9133CD4E}" presName="bottomArc2" presStyleLbl="parChTrans1D1" presStyleIdx="11" presStyleCnt="28"/>
      <dgm:spPr/>
    </dgm:pt>
    <dgm:pt modelId="{32F86F5D-9EBE-406C-815A-30C2ABF0DC28}" type="pres">
      <dgm:prSet presAssocID="{F60E4E0F-71BB-4AE4-8BDF-587E9133CD4E}" presName="topConnNode2" presStyleLbl="node3" presStyleIdx="0" presStyleCnt="0"/>
      <dgm:spPr/>
    </dgm:pt>
    <dgm:pt modelId="{789FCCA8-06FE-4031-A746-097272871A11}" type="pres">
      <dgm:prSet presAssocID="{F60E4E0F-71BB-4AE4-8BDF-587E9133CD4E}" presName="hierChild4" presStyleCnt="0"/>
      <dgm:spPr/>
    </dgm:pt>
    <dgm:pt modelId="{4FC32151-4C36-4DDF-A121-B5DFDA783D9B}" type="pres">
      <dgm:prSet presAssocID="{F60E4E0F-71BB-4AE4-8BDF-587E9133CD4E}" presName="hierChild5" presStyleCnt="0"/>
      <dgm:spPr/>
    </dgm:pt>
    <dgm:pt modelId="{301D59F1-C502-4433-A8D2-A35D92FF8D66}" type="pres">
      <dgm:prSet presAssocID="{4F20F60C-2002-4DA1-8E2A-BCC9CCF29B08}" presName="hierChild5" presStyleCnt="0"/>
      <dgm:spPr/>
    </dgm:pt>
    <dgm:pt modelId="{A6C31F70-F63C-43A0-A3D1-D995968B8C17}" type="pres">
      <dgm:prSet presAssocID="{ECCE1AB2-B351-44AA-A42A-FA24858E9306}" presName="Name28" presStyleLbl="parChTrans1D2" presStyleIdx="2" presStyleCnt="6"/>
      <dgm:spPr/>
    </dgm:pt>
    <dgm:pt modelId="{FC1E15BD-C9B4-4975-93FE-CA036F2A4227}" type="pres">
      <dgm:prSet presAssocID="{B84AC344-2DBE-4364-9254-FE26C3DF93CF}" presName="hierRoot2" presStyleCnt="0">
        <dgm:presLayoutVars>
          <dgm:hierBranch val="init"/>
        </dgm:presLayoutVars>
      </dgm:prSet>
      <dgm:spPr/>
    </dgm:pt>
    <dgm:pt modelId="{2A2C28D2-18EC-4CA1-87F7-4EE394FA3528}" type="pres">
      <dgm:prSet presAssocID="{B84AC344-2DBE-4364-9254-FE26C3DF93CF}" presName="rootComposite2" presStyleCnt="0"/>
      <dgm:spPr/>
    </dgm:pt>
    <dgm:pt modelId="{32CDCB92-0525-4864-BF44-65E2D518E5F4}" type="pres">
      <dgm:prSet presAssocID="{B84AC344-2DBE-4364-9254-FE26C3DF93CF}" presName="rootText2" presStyleLbl="alignAcc1" presStyleIdx="0" presStyleCnt="0">
        <dgm:presLayoutVars>
          <dgm:chPref val="3"/>
        </dgm:presLayoutVars>
      </dgm:prSet>
      <dgm:spPr/>
    </dgm:pt>
    <dgm:pt modelId="{B115C1EA-76D1-4186-9D36-61F049580081}" type="pres">
      <dgm:prSet presAssocID="{B84AC344-2DBE-4364-9254-FE26C3DF93CF}" presName="topArc2" presStyleLbl="parChTrans1D1" presStyleIdx="12" presStyleCnt="28"/>
      <dgm:spPr/>
    </dgm:pt>
    <dgm:pt modelId="{B7E7C791-C470-4772-B009-7FED34CB96CB}" type="pres">
      <dgm:prSet presAssocID="{B84AC344-2DBE-4364-9254-FE26C3DF93CF}" presName="bottomArc2" presStyleLbl="parChTrans1D1" presStyleIdx="13" presStyleCnt="28"/>
      <dgm:spPr/>
    </dgm:pt>
    <dgm:pt modelId="{987FEEF7-7266-42F9-9B3B-47B3A8C9096B}" type="pres">
      <dgm:prSet presAssocID="{B84AC344-2DBE-4364-9254-FE26C3DF93CF}" presName="topConnNode2" presStyleLbl="node2" presStyleIdx="0" presStyleCnt="0"/>
      <dgm:spPr/>
    </dgm:pt>
    <dgm:pt modelId="{EDBF564E-4A64-411F-9FBE-69F12864FAD3}" type="pres">
      <dgm:prSet presAssocID="{B84AC344-2DBE-4364-9254-FE26C3DF93CF}" presName="hierChild4" presStyleCnt="0"/>
      <dgm:spPr/>
    </dgm:pt>
    <dgm:pt modelId="{DAAED6CD-EC64-41EF-B683-A2CBE6826115}" type="pres">
      <dgm:prSet presAssocID="{B84AC344-2DBE-4364-9254-FE26C3DF93CF}" presName="hierChild5" presStyleCnt="0"/>
      <dgm:spPr/>
    </dgm:pt>
    <dgm:pt modelId="{2BC35C46-846A-44A9-8CAC-35214F4A08A1}" type="pres">
      <dgm:prSet presAssocID="{B6FCC375-9AD1-4C92-ACB8-D37ACF27BE8C}" presName="hierChild3" presStyleCnt="0"/>
      <dgm:spPr/>
    </dgm:pt>
    <dgm:pt modelId="{325D71F6-8406-41EB-8F44-1CC92DA9E324}" type="pres">
      <dgm:prSet presAssocID="{81FD5BAC-1535-45AB-91CA-7DC27E85D665}" presName="hierRoot1" presStyleCnt="0">
        <dgm:presLayoutVars>
          <dgm:hierBranch val="init"/>
        </dgm:presLayoutVars>
      </dgm:prSet>
      <dgm:spPr/>
    </dgm:pt>
    <dgm:pt modelId="{CDBC1B54-8A00-45B1-8190-F8C28AAC91DA}" type="pres">
      <dgm:prSet presAssocID="{81FD5BAC-1535-45AB-91CA-7DC27E85D665}" presName="rootComposite1" presStyleCnt="0"/>
      <dgm:spPr/>
    </dgm:pt>
    <dgm:pt modelId="{6126BD1E-391E-403B-8781-6E7524A4D444}" type="pres">
      <dgm:prSet presAssocID="{81FD5BAC-1535-45AB-91CA-7DC27E85D665}" presName="rootText1" presStyleLbl="alignAcc1" presStyleIdx="0" presStyleCnt="0" custScaleX="148588">
        <dgm:presLayoutVars>
          <dgm:chPref val="3"/>
        </dgm:presLayoutVars>
      </dgm:prSet>
      <dgm:spPr/>
    </dgm:pt>
    <dgm:pt modelId="{04427B04-0154-4835-8B2F-0E2225F341EE}" type="pres">
      <dgm:prSet presAssocID="{81FD5BAC-1535-45AB-91CA-7DC27E85D665}" presName="topArc1" presStyleLbl="parChTrans1D1" presStyleIdx="14" presStyleCnt="28"/>
      <dgm:spPr/>
    </dgm:pt>
    <dgm:pt modelId="{8B689304-FD95-4EF8-A60E-8359476AA461}" type="pres">
      <dgm:prSet presAssocID="{81FD5BAC-1535-45AB-91CA-7DC27E85D665}" presName="bottomArc1" presStyleLbl="parChTrans1D1" presStyleIdx="15" presStyleCnt="28"/>
      <dgm:spPr/>
    </dgm:pt>
    <dgm:pt modelId="{26F85374-F64A-4F0C-A75B-E7FE69A71CCE}" type="pres">
      <dgm:prSet presAssocID="{81FD5BAC-1535-45AB-91CA-7DC27E85D665}" presName="topConnNode1" presStyleLbl="node1" presStyleIdx="0" presStyleCnt="0"/>
      <dgm:spPr/>
    </dgm:pt>
    <dgm:pt modelId="{7525CF0F-D3D7-4B26-A5C5-B2EF8FB07475}" type="pres">
      <dgm:prSet presAssocID="{81FD5BAC-1535-45AB-91CA-7DC27E85D665}" presName="hierChild2" presStyleCnt="0"/>
      <dgm:spPr/>
    </dgm:pt>
    <dgm:pt modelId="{665CB0E5-1A0D-498D-9729-D2D3B50C95D3}" type="pres">
      <dgm:prSet presAssocID="{4E136420-60A7-4A46-9AEC-228521B159DA}" presName="Name28" presStyleLbl="parChTrans1D2" presStyleIdx="3" presStyleCnt="6"/>
      <dgm:spPr/>
    </dgm:pt>
    <dgm:pt modelId="{38E0E6D9-4667-4F29-9B59-0814EA4C2F06}" type="pres">
      <dgm:prSet presAssocID="{CBB2E46D-11CC-4D64-A713-0DC3ABF7DC33}" presName="hierRoot2" presStyleCnt="0">
        <dgm:presLayoutVars>
          <dgm:hierBranch val="init"/>
        </dgm:presLayoutVars>
      </dgm:prSet>
      <dgm:spPr/>
    </dgm:pt>
    <dgm:pt modelId="{5C4678A2-F266-4B7D-8C35-222B768F2055}" type="pres">
      <dgm:prSet presAssocID="{CBB2E46D-11CC-4D64-A713-0DC3ABF7DC33}" presName="rootComposite2" presStyleCnt="0"/>
      <dgm:spPr/>
    </dgm:pt>
    <dgm:pt modelId="{43A8B8D1-D69F-4229-B87B-39C7D8EA256A}" type="pres">
      <dgm:prSet presAssocID="{CBB2E46D-11CC-4D64-A713-0DC3ABF7DC33}" presName="rootText2" presStyleLbl="alignAcc1" presStyleIdx="0" presStyleCnt="0">
        <dgm:presLayoutVars>
          <dgm:chPref val="3"/>
        </dgm:presLayoutVars>
      </dgm:prSet>
      <dgm:spPr/>
    </dgm:pt>
    <dgm:pt modelId="{F231E173-2EF5-47F3-BFB0-EC92AB5351FC}" type="pres">
      <dgm:prSet presAssocID="{CBB2E46D-11CC-4D64-A713-0DC3ABF7DC33}" presName="topArc2" presStyleLbl="parChTrans1D1" presStyleIdx="16" presStyleCnt="28"/>
      <dgm:spPr/>
    </dgm:pt>
    <dgm:pt modelId="{4471F2A9-6F2C-4900-A505-C37B32EC27B8}" type="pres">
      <dgm:prSet presAssocID="{CBB2E46D-11CC-4D64-A713-0DC3ABF7DC33}" presName="bottomArc2" presStyleLbl="parChTrans1D1" presStyleIdx="17" presStyleCnt="28"/>
      <dgm:spPr/>
    </dgm:pt>
    <dgm:pt modelId="{0B804545-1D9F-41F5-94C1-DAD0F710F34D}" type="pres">
      <dgm:prSet presAssocID="{CBB2E46D-11CC-4D64-A713-0DC3ABF7DC33}" presName="topConnNode2" presStyleLbl="node2" presStyleIdx="0" presStyleCnt="0"/>
      <dgm:spPr/>
    </dgm:pt>
    <dgm:pt modelId="{66C04254-849B-43E4-BEDB-E7D7E04E87E6}" type="pres">
      <dgm:prSet presAssocID="{CBB2E46D-11CC-4D64-A713-0DC3ABF7DC33}" presName="hierChild4" presStyleCnt="0"/>
      <dgm:spPr/>
    </dgm:pt>
    <dgm:pt modelId="{08430950-D8A4-4618-BC30-DB3EA95E9605}" type="pres">
      <dgm:prSet presAssocID="{CBB2E46D-11CC-4D64-A713-0DC3ABF7DC33}" presName="hierChild5" presStyleCnt="0"/>
      <dgm:spPr/>
    </dgm:pt>
    <dgm:pt modelId="{41B7E882-C46A-403D-9E41-4338222A91D1}" type="pres">
      <dgm:prSet presAssocID="{1E360163-1C8E-4FE5-BB36-D63CF9F8F37F}" presName="Name28" presStyleLbl="parChTrans1D2" presStyleIdx="4" presStyleCnt="6"/>
      <dgm:spPr/>
    </dgm:pt>
    <dgm:pt modelId="{51292884-7FD9-4FBE-B72B-BD2937EBDE1A}" type="pres">
      <dgm:prSet presAssocID="{C2085549-20D6-409F-8E57-5AB72D3651C9}" presName="hierRoot2" presStyleCnt="0">
        <dgm:presLayoutVars>
          <dgm:hierBranch val="init"/>
        </dgm:presLayoutVars>
      </dgm:prSet>
      <dgm:spPr/>
    </dgm:pt>
    <dgm:pt modelId="{42342765-7D00-496E-A748-4239A95B330A}" type="pres">
      <dgm:prSet presAssocID="{C2085549-20D6-409F-8E57-5AB72D3651C9}" presName="rootComposite2" presStyleCnt="0"/>
      <dgm:spPr/>
    </dgm:pt>
    <dgm:pt modelId="{BED6D130-AFCA-42CC-A1A1-53853358CAF8}" type="pres">
      <dgm:prSet presAssocID="{C2085549-20D6-409F-8E57-5AB72D3651C9}" presName="rootText2" presStyleLbl="alignAcc1" presStyleIdx="0" presStyleCnt="0" custScaleX="127990">
        <dgm:presLayoutVars>
          <dgm:chPref val="3"/>
        </dgm:presLayoutVars>
      </dgm:prSet>
      <dgm:spPr/>
    </dgm:pt>
    <dgm:pt modelId="{DC1E5C03-DC6B-4ED0-A4AF-E82EBAEE26EF}" type="pres">
      <dgm:prSet presAssocID="{C2085549-20D6-409F-8E57-5AB72D3651C9}" presName="topArc2" presStyleLbl="parChTrans1D1" presStyleIdx="18" presStyleCnt="28"/>
      <dgm:spPr/>
    </dgm:pt>
    <dgm:pt modelId="{1846D5DB-ADCF-40EE-966C-137022EB5B09}" type="pres">
      <dgm:prSet presAssocID="{C2085549-20D6-409F-8E57-5AB72D3651C9}" presName="bottomArc2" presStyleLbl="parChTrans1D1" presStyleIdx="19" presStyleCnt="28"/>
      <dgm:spPr/>
    </dgm:pt>
    <dgm:pt modelId="{82365AAD-5124-4669-9762-A27FD1A4C3B2}" type="pres">
      <dgm:prSet presAssocID="{C2085549-20D6-409F-8E57-5AB72D3651C9}" presName="topConnNode2" presStyleLbl="node2" presStyleIdx="0" presStyleCnt="0"/>
      <dgm:spPr/>
    </dgm:pt>
    <dgm:pt modelId="{5AD34068-70DA-4A43-A465-C898C60C9AAA}" type="pres">
      <dgm:prSet presAssocID="{C2085549-20D6-409F-8E57-5AB72D3651C9}" presName="hierChild4" presStyleCnt="0"/>
      <dgm:spPr/>
    </dgm:pt>
    <dgm:pt modelId="{5BF04F2D-DD3A-4626-B348-E5E2F515809A}" type="pres">
      <dgm:prSet presAssocID="{C2085549-20D6-409F-8E57-5AB72D3651C9}" presName="hierChild5" presStyleCnt="0"/>
      <dgm:spPr/>
    </dgm:pt>
    <dgm:pt modelId="{21CC5F52-F686-4885-88BA-13F6F443CED3}" type="pres">
      <dgm:prSet presAssocID="{CBAAD354-C231-474B-8036-BF5636BB057A}" presName="Name28" presStyleLbl="parChTrans1D2" presStyleIdx="5" presStyleCnt="6"/>
      <dgm:spPr/>
    </dgm:pt>
    <dgm:pt modelId="{3068C01B-EC11-42F6-8709-427E751E78E2}" type="pres">
      <dgm:prSet presAssocID="{CDC3E430-5DB3-43AC-AA15-656598581E78}" presName="hierRoot2" presStyleCnt="0">
        <dgm:presLayoutVars>
          <dgm:hierBranch/>
        </dgm:presLayoutVars>
      </dgm:prSet>
      <dgm:spPr/>
    </dgm:pt>
    <dgm:pt modelId="{E5CE9A82-174D-4906-B1EC-EF7A52386650}" type="pres">
      <dgm:prSet presAssocID="{CDC3E430-5DB3-43AC-AA15-656598581E78}" presName="rootComposite2" presStyleCnt="0"/>
      <dgm:spPr/>
    </dgm:pt>
    <dgm:pt modelId="{64759C50-4F4D-475F-B32A-9727869AA0C4}" type="pres">
      <dgm:prSet presAssocID="{CDC3E430-5DB3-43AC-AA15-656598581E78}" presName="rootText2" presStyleLbl="alignAcc1" presStyleIdx="0" presStyleCnt="0" custScaleX="122013">
        <dgm:presLayoutVars>
          <dgm:chPref val="3"/>
        </dgm:presLayoutVars>
      </dgm:prSet>
      <dgm:spPr/>
    </dgm:pt>
    <dgm:pt modelId="{CF3DA4F6-3D98-4A85-8C04-BE987EBFCD06}" type="pres">
      <dgm:prSet presAssocID="{CDC3E430-5DB3-43AC-AA15-656598581E78}" presName="topArc2" presStyleLbl="parChTrans1D1" presStyleIdx="20" presStyleCnt="28"/>
      <dgm:spPr/>
    </dgm:pt>
    <dgm:pt modelId="{148B786E-6C5A-4E9B-94A2-23E20F9E1356}" type="pres">
      <dgm:prSet presAssocID="{CDC3E430-5DB3-43AC-AA15-656598581E78}" presName="bottomArc2" presStyleLbl="parChTrans1D1" presStyleIdx="21" presStyleCnt="28"/>
      <dgm:spPr/>
    </dgm:pt>
    <dgm:pt modelId="{A2947CA3-EED5-41BB-830D-9BF65343B462}" type="pres">
      <dgm:prSet presAssocID="{CDC3E430-5DB3-43AC-AA15-656598581E78}" presName="topConnNode2" presStyleLbl="node2" presStyleIdx="0" presStyleCnt="0"/>
      <dgm:spPr/>
    </dgm:pt>
    <dgm:pt modelId="{0B2C3782-E44A-441B-A329-F648A151F5BA}" type="pres">
      <dgm:prSet presAssocID="{CDC3E430-5DB3-43AC-AA15-656598581E78}" presName="hierChild4" presStyleCnt="0"/>
      <dgm:spPr/>
    </dgm:pt>
    <dgm:pt modelId="{A18295C4-4A94-4C69-86D4-D59EABBD6B42}" type="pres">
      <dgm:prSet presAssocID="{EC1CD5E8-3C2A-4292-B1E6-4C343C7B9247}" presName="Name28" presStyleLbl="parChTrans1D3" presStyleIdx="3" presStyleCnt="6"/>
      <dgm:spPr/>
    </dgm:pt>
    <dgm:pt modelId="{96C613DC-BB83-414F-A734-7B5605C8A089}" type="pres">
      <dgm:prSet presAssocID="{31081AC9-1B1E-45E8-8B2D-D53B45A76BFB}" presName="hierRoot2" presStyleCnt="0">
        <dgm:presLayoutVars>
          <dgm:hierBranch/>
        </dgm:presLayoutVars>
      </dgm:prSet>
      <dgm:spPr/>
    </dgm:pt>
    <dgm:pt modelId="{40675292-61B8-4947-8605-62C7ED4E60C8}" type="pres">
      <dgm:prSet presAssocID="{31081AC9-1B1E-45E8-8B2D-D53B45A76BFB}" presName="rootComposite2" presStyleCnt="0"/>
      <dgm:spPr/>
    </dgm:pt>
    <dgm:pt modelId="{0295D4DC-41F9-485A-BC4B-D418FA5327FE}" type="pres">
      <dgm:prSet presAssocID="{31081AC9-1B1E-45E8-8B2D-D53B45A76BFB}" presName="rootText2" presStyleLbl="alignAcc1" presStyleIdx="0" presStyleCnt="0">
        <dgm:presLayoutVars>
          <dgm:chPref val="3"/>
        </dgm:presLayoutVars>
      </dgm:prSet>
      <dgm:spPr/>
    </dgm:pt>
    <dgm:pt modelId="{952CE56E-7226-45E9-90C9-22B412AA6E5D}" type="pres">
      <dgm:prSet presAssocID="{31081AC9-1B1E-45E8-8B2D-D53B45A76BFB}" presName="topArc2" presStyleLbl="parChTrans1D1" presStyleIdx="22" presStyleCnt="28"/>
      <dgm:spPr/>
    </dgm:pt>
    <dgm:pt modelId="{CA30D2E3-0137-47B9-A8F1-2389D87FD654}" type="pres">
      <dgm:prSet presAssocID="{31081AC9-1B1E-45E8-8B2D-D53B45A76BFB}" presName="bottomArc2" presStyleLbl="parChTrans1D1" presStyleIdx="23" presStyleCnt="28"/>
      <dgm:spPr/>
    </dgm:pt>
    <dgm:pt modelId="{B1B19096-07BB-4E0C-910A-376BE95A9BB3}" type="pres">
      <dgm:prSet presAssocID="{31081AC9-1B1E-45E8-8B2D-D53B45A76BFB}" presName="topConnNode2" presStyleLbl="node3" presStyleIdx="0" presStyleCnt="0"/>
      <dgm:spPr/>
    </dgm:pt>
    <dgm:pt modelId="{92F33B62-4044-4844-923A-A1A920E531A7}" type="pres">
      <dgm:prSet presAssocID="{31081AC9-1B1E-45E8-8B2D-D53B45A76BFB}" presName="hierChild4" presStyleCnt="0"/>
      <dgm:spPr/>
    </dgm:pt>
    <dgm:pt modelId="{57BFCE74-B33D-4254-93BD-ABD997F0FDEC}" type="pres">
      <dgm:prSet presAssocID="{31081AC9-1B1E-45E8-8B2D-D53B45A76BFB}" presName="hierChild5" presStyleCnt="0"/>
      <dgm:spPr/>
    </dgm:pt>
    <dgm:pt modelId="{986934B6-62E3-480A-9F56-E817097336A7}" type="pres">
      <dgm:prSet presAssocID="{08F069C8-ACFF-4113-ABC9-3F88F26386C1}" presName="Name28" presStyleLbl="parChTrans1D3" presStyleIdx="4" presStyleCnt="6"/>
      <dgm:spPr/>
    </dgm:pt>
    <dgm:pt modelId="{E76C338A-7B94-48C6-A602-9594EFE2DDB4}" type="pres">
      <dgm:prSet presAssocID="{B8D1A2D6-C06A-4642-8FE7-33FB17C68C3F}" presName="hierRoot2" presStyleCnt="0">
        <dgm:presLayoutVars>
          <dgm:hierBranch val="init"/>
        </dgm:presLayoutVars>
      </dgm:prSet>
      <dgm:spPr/>
    </dgm:pt>
    <dgm:pt modelId="{990C74B2-4B4D-489B-8850-C6EC01944B14}" type="pres">
      <dgm:prSet presAssocID="{B8D1A2D6-C06A-4642-8FE7-33FB17C68C3F}" presName="rootComposite2" presStyleCnt="0"/>
      <dgm:spPr/>
    </dgm:pt>
    <dgm:pt modelId="{57FBF946-0146-4403-A616-63132DD01C10}" type="pres">
      <dgm:prSet presAssocID="{B8D1A2D6-C06A-4642-8FE7-33FB17C68C3F}" presName="rootText2" presStyleLbl="alignAcc1" presStyleIdx="0" presStyleCnt="0">
        <dgm:presLayoutVars>
          <dgm:chPref val="3"/>
        </dgm:presLayoutVars>
      </dgm:prSet>
      <dgm:spPr/>
    </dgm:pt>
    <dgm:pt modelId="{95ABA57D-A4D5-4CCC-A1ED-0EEADEAA0732}" type="pres">
      <dgm:prSet presAssocID="{B8D1A2D6-C06A-4642-8FE7-33FB17C68C3F}" presName="topArc2" presStyleLbl="parChTrans1D1" presStyleIdx="24" presStyleCnt="28"/>
      <dgm:spPr/>
    </dgm:pt>
    <dgm:pt modelId="{7CAA9FD8-5508-4AE7-BC1E-222C5C0D99E5}" type="pres">
      <dgm:prSet presAssocID="{B8D1A2D6-C06A-4642-8FE7-33FB17C68C3F}" presName="bottomArc2" presStyleLbl="parChTrans1D1" presStyleIdx="25" presStyleCnt="28"/>
      <dgm:spPr/>
    </dgm:pt>
    <dgm:pt modelId="{61207E49-4DF3-42EA-A638-7BDD2B755174}" type="pres">
      <dgm:prSet presAssocID="{B8D1A2D6-C06A-4642-8FE7-33FB17C68C3F}" presName="topConnNode2" presStyleLbl="node3" presStyleIdx="0" presStyleCnt="0"/>
      <dgm:spPr/>
    </dgm:pt>
    <dgm:pt modelId="{E1FCFA58-AE54-4730-BB40-23D4EEB73149}" type="pres">
      <dgm:prSet presAssocID="{B8D1A2D6-C06A-4642-8FE7-33FB17C68C3F}" presName="hierChild4" presStyleCnt="0"/>
      <dgm:spPr/>
    </dgm:pt>
    <dgm:pt modelId="{A963036D-7704-4235-AF87-A5E2DA7AC579}" type="pres">
      <dgm:prSet presAssocID="{B8D1A2D6-C06A-4642-8FE7-33FB17C68C3F}" presName="hierChild5" presStyleCnt="0"/>
      <dgm:spPr/>
    </dgm:pt>
    <dgm:pt modelId="{6041AE20-D6AB-421E-BAED-FCF6BBC66C7B}" type="pres">
      <dgm:prSet presAssocID="{C7D00437-8190-47FC-887E-212B9B9962C9}" presName="Name28" presStyleLbl="parChTrans1D3" presStyleIdx="5" presStyleCnt="6"/>
      <dgm:spPr/>
    </dgm:pt>
    <dgm:pt modelId="{D72EEB70-7C83-4258-8B5F-CF3B6863F854}" type="pres">
      <dgm:prSet presAssocID="{350B90F1-4C47-4D8C-8EAF-D85E6998F7F3}" presName="hierRoot2" presStyleCnt="0">
        <dgm:presLayoutVars>
          <dgm:hierBranch val="init"/>
        </dgm:presLayoutVars>
      </dgm:prSet>
      <dgm:spPr/>
    </dgm:pt>
    <dgm:pt modelId="{6652E854-3DDF-45CF-B092-8A4EA7F2B00E}" type="pres">
      <dgm:prSet presAssocID="{350B90F1-4C47-4D8C-8EAF-D85E6998F7F3}" presName="rootComposite2" presStyleCnt="0"/>
      <dgm:spPr/>
    </dgm:pt>
    <dgm:pt modelId="{D64AF06C-5932-4617-A16D-D79E19CFC004}" type="pres">
      <dgm:prSet presAssocID="{350B90F1-4C47-4D8C-8EAF-D85E6998F7F3}" presName="rootText2" presStyleLbl="alignAcc1" presStyleIdx="0" presStyleCnt="0">
        <dgm:presLayoutVars>
          <dgm:chPref val="3"/>
        </dgm:presLayoutVars>
      </dgm:prSet>
      <dgm:spPr/>
    </dgm:pt>
    <dgm:pt modelId="{82233023-1AF0-45DF-851B-2495390EE4B7}" type="pres">
      <dgm:prSet presAssocID="{350B90F1-4C47-4D8C-8EAF-D85E6998F7F3}" presName="topArc2" presStyleLbl="parChTrans1D1" presStyleIdx="26" presStyleCnt="28"/>
      <dgm:spPr/>
    </dgm:pt>
    <dgm:pt modelId="{7D47A26F-D0EC-42B1-83F7-439F295BD4C9}" type="pres">
      <dgm:prSet presAssocID="{350B90F1-4C47-4D8C-8EAF-D85E6998F7F3}" presName="bottomArc2" presStyleLbl="parChTrans1D1" presStyleIdx="27" presStyleCnt="28"/>
      <dgm:spPr/>
    </dgm:pt>
    <dgm:pt modelId="{EC92899C-1217-4A5C-806F-E3DB59B81329}" type="pres">
      <dgm:prSet presAssocID="{350B90F1-4C47-4D8C-8EAF-D85E6998F7F3}" presName="topConnNode2" presStyleLbl="node3" presStyleIdx="0" presStyleCnt="0"/>
      <dgm:spPr/>
    </dgm:pt>
    <dgm:pt modelId="{4010CB10-E805-4A38-B6DE-6EC86DC26B62}" type="pres">
      <dgm:prSet presAssocID="{350B90F1-4C47-4D8C-8EAF-D85E6998F7F3}" presName="hierChild4" presStyleCnt="0"/>
      <dgm:spPr/>
    </dgm:pt>
    <dgm:pt modelId="{DDAA9ACB-D95C-4DE7-9CF2-EC7C25CC1DE6}" type="pres">
      <dgm:prSet presAssocID="{350B90F1-4C47-4D8C-8EAF-D85E6998F7F3}" presName="hierChild5" presStyleCnt="0"/>
      <dgm:spPr/>
    </dgm:pt>
    <dgm:pt modelId="{F5845C04-62F5-4184-A4B7-9FFC0431BEB7}" type="pres">
      <dgm:prSet presAssocID="{CDC3E430-5DB3-43AC-AA15-656598581E78}" presName="hierChild5" presStyleCnt="0"/>
      <dgm:spPr/>
    </dgm:pt>
    <dgm:pt modelId="{E3B3ABB9-AC1A-4A83-9BF4-7FD96F1781C8}" type="pres">
      <dgm:prSet presAssocID="{81FD5BAC-1535-45AB-91CA-7DC27E85D665}" presName="hierChild3" presStyleCnt="0"/>
      <dgm:spPr/>
    </dgm:pt>
  </dgm:ptLst>
  <dgm:cxnLst>
    <dgm:cxn modelId="{2316D209-5E9E-439D-AFCE-CFB1C8DECF06}" type="presOf" srcId="{C7D00437-8190-47FC-887E-212B9B9962C9}" destId="{6041AE20-D6AB-421E-BAED-FCF6BBC66C7B}" srcOrd="0" destOrd="0" presId="urn:microsoft.com/office/officeart/2008/layout/HalfCircleOrganizationChart"/>
    <dgm:cxn modelId="{023DA90A-ED02-4403-B007-9051EFAF871E}" type="presOf" srcId="{350B90F1-4C47-4D8C-8EAF-D85E6998F7F3}" destId="{D64AF06C-5932-4617-A16D-D79E19CFC004}" srcOrd="0" destOrd="0" presId="urn:microsoft.com/office/officeart/2008/layout/HalfCircleOrganizationChart"/>
    <dgm:cxn modelId="{78E8040B-E46E-4177-80AB-B7909F99D091}" type="presOf" srcId="{19C22CA7-1156-42C8-B0F5-7B88DFBDC6FA}" destId="{C200BA97-CAD8-46A5-8D30-D8291DF60ED5}" srcOrd="0" destOrd="0" presId="urn:microsoft.com/office/officeart/2008/layout/HalfCircleOrganizationChart"/>
    <dgm:cxn modelId="{DCDEB710-7B1B-4F2F-986B-E71E5AA33125}" type="presOf" srcId="{66C13DA6-DDD3-4BF4-B99D-79D6669612F9}" destId="{2459C270-2232-4517-BC5A-2AB8D47283AB}" srcOrd="0" destOrd="0" presId="urn:microsoft.com/office/officeart/2008/layout/HalfCircleOrganizationChart"/>
    <dgm:cxn modelId="{A2A7F915-F1F3-471D-A59F-6FF03C4A2AC0}" type="presOf" srcId="{67535127-89A2-4B4B-A776-37E577036E3C}" destId="{A7AFDAA6-E36D-43DE-9B1B-D8A9C9F3493B}" srcOrd="0" destOrd="0" presId="urn:microsoft.com/office/officeart/2008/layout/HalfCircleOrganizationChart"/>
    <dgm:cxn modelId="{31B81718-5EA8-4A75-BD61-5860382B709A}" srcId="{4F20F60C-2002-4DA1-8E2A-BCC9CCF29B08}" destId="{F60E4E0F-71BB-4AE4-8BDF-587E9133CD4E}" srcOrd="1" destOrd="0" parTransId="{8516FCED-FCA0-4BF5-87F2-9544504AB479}" sibTransId="{30A86661-12BB-42CB-8CF5-12D87634BD02}"/>
    <dgm:cxn modelId="{C437B619-148C-440D-88E6-4ACA223A4732}" type="presOf" srcId="{4F20F60C-2002-4DA1-8E2A-BCC9CCF29B08}" destId="{A34E7C56-ACAE-41D2-93FB-273DE98E34C5}" srcOrd="0" destOrd="0" presId="urn:microsoft.com/office/officeart/2008/layout/HalfCircleOrganizationChart"/>
    <dgm:cxn modelId="{CAB0A41B-71DC-4277-80E6-310178A5393E}" type="presOf" srcId="{B84AC344-2DBE-4364-9254-FE26C3DF93CF}" destId="{987FEEF7-7266-42F9-9B3B-47B3A8C9096B}" srcOrd="1" destOrd="0" presId="urn:microsoft.com/office/officeart/2008/layout/HalfCircleOrganizationChart"/>
    <dgm:cxn modelId="{7F352A26-226A-49B0-B48C-29AF51A4B1AD}" type="presOf" srcId="{B6FCC375-9AD1-4C92-ACB8-D37ACF27BE8C}" destId="{7E302430-219E-4F89-90E4-5B7C92452A3C}" srcOrd="1" destOrd="0" presId="urn:microsoft.com/office/officeart/2008/layout/HalfCircleOrganizationChart"/>
    <dgm:cxn modelId="{7476E42C-02BA-415D-89BC-E55B3C87A5F9}" type="presOf" srcId="{F60E4E0F-71BB-4AE4-8BDF-587E9133CD4E}" destId="{32F86F5D-9EBE-406C-815A-30C2ABF0DC28}" srcOrd="1" destOrd="0" presId="urn:microsoft.com/office/officeart/2008/layout/HalfCircleOrganizationChart"/>
    <dgm:cxn modelId="{6BD25033-3F14-4105-BD07-961F80C19445}" type="presOf" srcId="{F5C5808A-87E0-4746-A4FC-2B6ADDBB637A}" destId="{A8857A2B-A890-4896-947E-29746A4C4D36}" srcOrd="0" destOrd="0" presId="urn:microsoft.com/office/officeart/2008/layout/HalfCircleOrganizationChart"/>
    <dgm:cxn modelId="{3125CF33-3D80-4C6C-9523-3ECB8DF18310}" type="presOf" srcId="{4F20F60C-2002-4DA1-8E2A-BCC9CCF29B08}" destId="{B0321D3F-60EE-47C2-BF18-6486CFB07560}" srcOrd="1" destOrd="0" presId="urn:microsoft.com/office/officeart/2008/layout/HalfCircleOrganizationChart"/>
    <dgm:cxn modelId="{2FBB813F-06A1-4CED-B5FD-6A6E4363F7DB}" srcId="{CDC3E430-5DB3-43AC-AA15-656598581E78}" destId="{350B90F1-4C47-4D8C-8EAF-D85E6998F7F3}" srcOrd="2" destOrd="0" parTransId="{C7D00437-8190-47FC-887E-212B9B9962C9}" sibTransId="{65F60852-2530-40E1-8E54-1BF9E181B845}"/>
    <dgm:cxn modelId="{84160D44-0667-418F-8543-3E8C5DE1BCAE}" type="presOf" srcId="{B84AC344-2DBE-4364-9254-FE26C3DF93CF}" destId="{32CDCB92-0525-4864-BF44-65E2D518E5F4}" srcOrd="0" destOrd="0" presId="urn:microsoft.com/office/officeart/2008/layout/HalfCircleOrganizationChart"/>
    <dgm:cxn modelId="{CC829C44-AF4D-4079-ACFC-00021253D3ED}" type="presOf" srcId="{31081AC9-1B1E-45E8-8B2D-D53B45A76BFB}" destId="{0295D4DC-41F9-485A-BC4B-D418FA5327FE}" srcOrd="0" destOrd="0" presId="urn:microsoft.com/office/officeart/2008/layout/HalfCircleOrganizationChart"/>
    <dgm:cxn modelId="{DFB59249-BAA2-4F95-88E8-9F0C3C23A4DD}" type="presOf" srcId="{4E136420-60A7-4A46-9AEC-228521B159DA}" destId="{665CB0E5-1A0D-498D-9729-D2D3B50C95D3}" srcOrd="0" destOrd="0" presId="urn:microsoft.com/office/officeart/2008/layout/HalfCircleOrganizationChart"/>
    <dgm:cxn modelId="{8DBAC66A-6A49-4E4C-886B-E2CC96F52A7C}" type="presOf" srcId="{F60E4E0F-71BB-4AE4-8BDF-587E9133CD4E}" destId="{525A5624-DFAA-4ED5-A6E5-B993FE791B62}" srcOrd="0" destOrd="0" presId="urn:microsoft.com/office/officeart/2008/layout/HalfCircleOrganizationChart"/>
    <dgm:cxn modelId="{3F70B76D-16E2-4493-9A9D-C642EE4319D1}" srcId="{CDC3E430-5DB3-43AC-AA15-656598581E78}" destId="{B8D1A2D6-C06A-4642-8FE7-33FB17C68C3F}" srcOrd="1" destOrd="0" parTransId="{08F069C8-ACFF-4113-ABC9-3F88F26386C1}" sibTransId="{21C130AC-7EBD-4CAB-A5D9-C374876D53A3}"/>
    <dgm:cxn modelId="{3525046E-539C-4E40-8325-164E70ACBDA0}" type="presOf" srcId="{0A775291-704A-4E32-A8D9-0F8E0FE029E1}" destId="{6CAA43D0-D36D-4C88-945E-80334644CFD6}" srcOrd="0" destOrd="0" presId="urn:microsoft.com/office/officeart/2008/layout/HalfCircleOrganizationChart"/>
    <dgm:cxn modelId="{DA6EBF6F-F5F2-499F-98D7-6EA897D08B63}" type="presOf" srcId="{81FD5BAC-1535-45AB-91CA-7DC27E85D665}" destId="{6126BD1E-391E-403B-8781-6E7524A4D444}" srcOrd="0" destOrd="0" presId="urn:microsoft.com/office/officeart/2008/layout/HalfCircleOrganizationChart"/>
    <dgm:cxn modelId="{964F1A76-FC2A-4685-9087-023110E8A1DC}" srcId="{81FD5BAC-1535-45AB-91CA-7DC27E85D665}" destId="{CDC3E430-5DB3-43AC-AA15-656598581E78}" srcOrd="2" destOrd="0" parTransId="{CBAAD354-C231-474B-8036-BF5636BB057A}" sibTransId="{E7D62C33-8A98-4D64-90BC-FC02B6FE2AFD}"/>
    <dgm:cxn modelId="{FD14F476-0142-4D83-BE44-AFEFE19AEC4E}" srcId="{B6FCC375-9AD1-4C92-ACB8-D37ACF27BE8C}" destId="{2679D651-1346-4BE6-8CD9-9A22477B5C5A}" srcOrd="0" destOrd="0" parTransId="{19C22CA7-1156-42C8-B0F5-7B88DFBDC6FA}" sibTransId="{6F636499-D0A7-40DD-8A6F-7DE72D4C4BC3}"/>
    <dgm:cxn modelId="{035D0178-B834-40C5-8422-2DE09B0BF9AE}" type="presOf" srcId="{1E360163-1C8E-4FE5-BB36-D63CF9F8F37F}" destId="{41B7E882-C46A-403D-9E41-4338222A91D1}" srcOrd="0" destOrd="0" presId="urn:microsoft.com/office/officeart/2008/layout/HalfCircleOrganizationChart"/>
    <dgm:cxn modelId="{F1FE097A-D322-4506-9F6D-AE210C223944}" type="presOf" srcId="{B6FCC375-9AD1-4C92-ACB8-D37ACF27BE8C}" destId="{3CFCBF1F-70E8-4AF7-A80F-2A719C99FF8C}" srcOrd="0" destOrd="0" presId="urn:microsoft.com/office/officeart/2008/layout/HalfCircleOrganizationChart"/>
    <dgm:cxn modelId="{067CFB80-E6ED-4797-B6D1-3700D6A44B0C}" srcId="{B6FCC375-9AD1-4C92-ACB8-D37ACF27BE8C}" destId="{4F20F60C-2002-4DA1-8E2A-BCC9CCF29B08}" srcOrd="1" destOrd="0" parTransId="{344B8658-ECE5-4DE5-A289-60268EDC7575}" sibTransId="{4944163B-698E-49CE-AC13-71F9994259F5}"/>
    <dgm:cxn modelId="{5F5D968D-1538-4FB3-84EC-4F0D1AA3CBE5}" type="presOf" srcId="{C2085549-20D6-409F-8E57-5AB72D3651C9}" destId="{82365AAD-5124-4669-9762-A27FD1A4C3B2}" srcOrd="1" destOrd="0" presId="urn:microsoft.com/office/officeart/2008/layout/HalfCircleOrganizationChart"/>
    <dgm:cxn modelId="{B56C1C8F-A6DD-424E-B1DA-3C1A4848D0F4}" type="presOf" srcId="{77FBAF3A-91A2-4D4F-BCFA-91AEFE5C6A3A}" destId="{1706A12B-9F3F-4F2A-A1B3-4B31E43EBBA6}" srcOrd="0" destOrd="0" presId="urn:microsoft.com/office/officeart/2008/layout/HalfCircleOrganizationChart"/>
    <dgm:cxn modelId="{36785B91-75DB-4370-9745-B06CAB6CF1F8}" type="presOf" srcId="{66C13DA6-DDD3-4BF4-B99D-79D6669612F9}" destId="{C4353BBD-A484-4F16-8DDF-18596EA753CF}" srcOrd="1" destOrd="0" presId="urn:microsoft.com/office/officeart/2008/layout/HalfCircleOrganizationChart"/>
    <dgm:cxn modelId="{979AB297-9D22-49C9-AFF5-36235616D377}" type="presOf" srcId="{C2085549-20D6-409F-8E57-5AB72D3651C9}" destId="{BED6D130-AFCA-42CC-A1A1-53853358CAF8}" srcOrd="0" destOrd="0" presId="urn:microsoft.com/office/officeart/2008/layout/HalfCircleOrganizationChart"/>
    <dgm:cxn modelId="{295AD799-2E6F-41A1-A9CA-0C1CA964FD35}" srcId="{B6FCC375-9AD1-4C92-ACB8-D37ACF27BE8C}" destId="{B84AC344-2DBE-4364-9254-FE26C3DF93CF}" srcOrd="2" destOrd="0" parTransId="{ECCE1AB2-B351-44AA-A42A-FA24858E9306}" sibTransId="{EAE0CA58-661D-4DB8-9AE7-7DBD56011428}"/>
    <dgm:cxn modelId="{AD00539B-F059-4620-8F12-789465808EDE}" type="presOf" srcId="{ECCE1AB2-B351-44AA-A42A-FA24858E9306}" destId="{A6C31F70-F63C-43A0-A3D1-D995968B8C17}" srcOrd="0" destOrd="0" presId="urn:microsoft.com/office/officeart/2008/layout/HalfCircleOrganizationChart"/>
    <dgm:cxn modelId="{EB247FA8-3DDC-4C3B-9966-ABCBA8E2F7A5}" type="presOf" srcId="{CDC3E430-5DB3-43AC-AA15-656598581E78}" destId="{64759C50-4F4D-475F-B32A-9727869AA0C4}" srcOrd="0" destOrd="0" presId="urn:microsoft.com/office/officeart/2008/layout/HalfCircleOrganizationChart"/>
    <dgm:cxn modelId="{D8BA3FB8-AFC2-4599-8329-3340E77582CA}" type="presOf" srcId="{2679D651-1346-4BE6-8CD9-9A22477B5C5A}" destId="{D98F7097-AA5E-4525-92AF-9DE1AEAAD215}" srcOrd="1" destOrd="0" presId="urn:microsoft.com/office/officeart/2008/layout/HalfCircleOrganizationChart"/>
    <dgm:cxn modelId="{0BBC10BB-DD36-48E1-97C1-47EE8F1D90F4}" srcId="{81FD5BAC-1535-45AB-91CA-7DC27E85D665}" destId="{C2085549-20D6-409F-8E57-5AB72D3651C9}" srcOrd="1" destOrd="0" parTransId="{1E360163-1C8E-4FE5-BB36-D63CF9F8F37F}" sibTransId="{55E9DBA7-915E-4205-8651-079E5F9E2720}"/>
    <dgm:cxn modelId="{C39486BF-8F3D-449D-B531-D36449B671EB}" type="presOf" srcId="{81FD5BAC-1535-45AB-91CA-7DC27E85D665}" destId="{26F85374-F64A-4F0C-A75B-E7FE69A71CCE}" srcOrd="1" destOrd="0" presId="urn:microsoft.com/office/officeart/2008/layout/HalfCircleOrganizationChart"/>
    <dgm:cxn modelId="{39024DC3-C70B-4E3F-9869-B2A825AD3D28}" type="presOf" srcId="{CBAAD354-C231-474B-8036-BF5636BB057A}" destId="{21CC5F52-F686-4885-88BA-13F6F443CED3}" srcOrd="0" destOrd="0" presId="urn:microsoft.com/office/officeart/2008/layout/HalfCircleOrganizationChart"/>
    <dgm:cxn modelId="{686D4AC4-DE46-4109-B367-DC9437449F69}" srcId="{2679D651-1346-4BE6-8CD9-9A22477B5C5A}" destId="{77FBAF3A-91A2-4D4F-BCFA-91AEFE5C6A3A}" srcOrd="0" destOrd="0" parTransId="{0A775291-704A-4E32-A8D9-0F8E0FE029E1}" sibTransId="{5DB5B2BE-79E4-425C-B3D0-02AD603BE4B3}"/>
    <dgm:cxn modelId="{0B5472C5-9FB1-4844-B843-67B6BE632D81}" type="presOf" srcId="{CBB2E46D-11CC-4D64-A713-0DC3ABF7DC33}" destId="{43A8B8D1-D69F-4229-B87B-39C7D8EA256A}" srcOrd="0" destOrd="0" presId="urn:microsoft.com/office/officeart/2008/layout/HalfCircleOrganizationChart"/>
    <dgm:cxn modelId="{0D6DBEC5-8122-43F7-99DD-84C797CD0E61}" srcId="{81FD5BAC-1535-45AB-91CA-7DC27E85D665}" destId="{CBB2E46D-11CC-4D64-A713-0DC3ABF7DC33}" srcOrd="0" destOrd="0" parTransId="{4E136420-60A7-4A46-9AEC-228521B159DA}" sibTransId="{FAAB7DB4-CE09-44C4-A85A-6FFCF8ADB32F}"/>
    <dgm:cxn modelId="{312A96C6-1BD8-4D6C-A7B3-9BEE03551F12}" srcId="{67535127-89A2-4B4B-A776-37E577036E3C}" destId="{81FD5BAC-1535-45AB-91CA-7DC27E85D665}" srcOrd="1" destOrd="0" parTransId="{84542681-693E-4B8E-BFC5-2365325ABA2B}" sibTransId="{571D16BA-C4BA-4E6B-8871-44C535B64D34}"/>
    <dgm:cxn modelId="{9C79A5C8-4688-4DEB-B4F9-6A69E7D9BA5A}" type="presOf" srcId="{2679D651-1346-4BE6-8CD9-9A22477B5C5A}" destId="{842495F0-3CDD-4836-846A-150605BB8D71}" srcOrd="0" destOrd="0" presId="urn:microsoft.com/office/officeart/2008/layout/HalfCircleOrganizationChart"/>
    <dgm:cxn modelId="{906519CE-7CD7-4634-902E-67EC75ACD41A}" type="presOf" srcId="{B8D1A2D6-C06A-4642-8FE7-33FB17C68C3F}" destId="{61207E49-4DF3-42EA-A638-7BDD2B755174}" srcOrd="1" destOrd="0" presId="urn:microsoft.com/office/officeart/2008/layout/HalfCircleOrganizationChart"/>
    <dgm:cxn modelId="{B8D14AD6-B8B1-47E3-9144-D896766E684D}" type="presOf" srcId="{31081AC9-1B1E-45E8-8B2D-D53B45A76BFB}" destId="{B1B19096-07BB-4E0C-910A-376BE95A9BB3}" srcOrd="1" destOrd="0" presId="urn:microsoft.com/office/officeart/2008/layout/HalfCircleOrganizationChart"/>
    <dgm:cxn modelId="{78913CD8-1948-4C1B-9169-CD2494461E90}" srcId="{67535127-89A2-4B4B-A776-37E577036E3C}" destId="{B6FCC375-9AD1-4C92-ACB8-D37ACF27BE8C}" srcOrd="0" destOrd="0" parTransId="{F7155539-E230-4EE9-B71A-06E22758FB08}" sibTransId="{2CAA5973-DD67-4102-A272-ED4C51F324A0}"/>
    <dgm:cxn modelId="{26CF06E1-DB4B-4DC5-AEE2-AFC244799817}" type="presOf" srcId="{EC1CD5E8-3C2A-4292-B1E6-4C343C7B9247}" destId="{A18295C4-4A94-4C69-86D4-D59EABBD6B42}" srcOrd="0" destOrd="0" presId="urn:microsoft.com/office/officeart/2008/layout/HalfCircleOrganizationChart"/>
    <dgm:cxn modelId="{006F3FE1-FF34-4DE9-A645-1E5D6C920A8B}" type="presOf" srcId="{8516FCED-FCA0-4BF5-87F2-9544504AB479}" destId="{BF0211A7-F31B-4423-A4B1-3F7EA99BF4C4}" srcOrd="0" destOrd="0" presId="urn:microsoft.com/office/officeart/2008/layout/HalfCircleOrganizationChart"/>
    <dgm:cxn modelId="{31A61DE2-6C53-4EE1-906D-06AA5C4542D8}" type="presOf" srcId="{08F069C8-ACFF-4113-ABC9-3F88F26386C1}" destId="{986934B6-62E3-480A-9F56-E817097336A7}" srcOrd="0" destOrd="0" presId="urn:microsoft.com/office/officeart/2008/layout/HalfCircleOrganizationChart"/>
    <dgm:cxn modelId="{A024C9E7-58B3-4BA6-AFD1-2CA374C252D1}" type="presOf" srcId="{344B8658-ECE5-4DE5-A289-60268EDC7575}" destId="{D95B5400-C497-4950-8A96-999971CECD7E}" srcOrd="0" destOrd="0" presId="urn:microsoft.com/office/officeart/2008/layout/HalfCircleOrganizationChart"/>
    <dgm:cxn modelId="{D00FD3E8-C33F-4A09-B2A0-52BA0E32D9AA}" type="presOf" srcId="{CDC3E430-5DB3-43AC-AA15-656598581E78}" destId="{A2947CA3-EED5-41BB-830D-9BF65343B462}" srcOrd="1" destOrd="0" presId="urn:microsoft.com/office/officeart/2008/layout/HalfCircleOrganizationChart"/>
    <dgm:cxn modelId="{79ED09EB-76CB-4613-B256-69D35BB811D8}" type="presOf" srcId="{CBB2E46D-11CC-4D64-A713-0DC3ABF7DC33}" destId="{0B804545-1D9F-41F5-94C1-DAD0F710F34D}" srcOrd="1" destOrd="0" presId="urn:microsoft.com/office/officeart/2008/layout/HalfCircleOrganizationChart"/>
    <dgm:cxn modelId="{F7277FEB-B800-4360-8E36-53A232C5C830}" srcId="{4F20F60C-2002-4DA1-8E2A-BCC9CCF29B08}" destId="{66C13DA6-DDD3-4BF4-B99D-79D6669612F9}" srcOrd="0" destOrd="0" parTransId="{F5C5808A-87E0-4746-A4FC-2B6ADDBB637A}" sibTransId="{FEB1C9C7-C75F-4D01-A290-BF22EBC1A59B}"/>
    <dgm:cxn modelId="{E2C1DBEB-611B-476A-B6A4-9D3AA96441DB}" type="presOf" srcId="{350B90F1-4C47-4D8C-8EAF-D85E6998F7F3}" destId="{EC92899C-1217-4A5C-806F-E3DB59B81329}" srcOrd="1" destOrd="0" presId="urn:microsoft.com/office/officeart/2008/layout/HalfCircleOrganizationChart"/>
    <dgm:cxn modelId="{35295BF3-7152-4114-B457-CADC57C498A4}" type="presOf" srcId="{B8D1A2D6-C06A-4642-8FE7-33FB17C68C3F}" destId="{57FBF946-0146-4403-A616-63132DD01C10}" srcOrd="0" destOrd="0" presId="urn:microsoft.com/office/officeart/2008/layout/HalfCircleOrganizationChart"/>
    <dgm:cxn modelId="{D2DCA7F3-7EDC-4BDA-8E7E-1916C0C46124}" srcId="{CDC3E430-5DB3-43AC-AA15-656598581E78}" destId="{31081AC9-1B1E-45E8-8B2D-D53B45A76BFB}" srcOrd="0" destOrd="0" parTransId="{EC1CD5E8-3C2A-4292-B1E6-4C343C7B9247}" sibTransId="{A1567116-5AD2-40E3-8767-E03FF845DB5C}"/>
    <dgm:cxn modelId="{6EAF88FE-22DD-4A8C-B4D2-DC27798D6819}" type="presOf" srcId="{77FBAF3A-91A2-4D4F-BCFA-91AEFE5C6A3A}" destId="{7193689D-290F-464F-B47F-DAFD7A20BC4B}" srcOrd="1" destOrd="0" presId="urn:microsoft.com/office/officeart/2008/layout/HalfCircleOrganizationChart"/>
    <dgm:cxn modelId="{9407C11C-E695-46AB-A703-FE1E579AF65D}" type="presParOf" srcId="{A7AFDAA6-E36D-43DE-9B1B-D8A9C9F3493B}" destId="{6171153B-1478-4858-A412-A1095A172AAB}" srcOrd="0" destOrd="0" presId="urn:microsoft.com/office/officeart/2008/layout/HalfCircleOrganizationChart"/>
    <dgm:cxn modelId="{24F3393C-3E4D-4CCA-B867-3D6F66E37C44}" type="presParOf" srcId="{6171153B-1478-4858-A412-A1095A172AAB}" destId="{BFCB8D23-51A3-4C28-AC4A-C72755BC1D86}" srcOrd="0" destOrd="0" presId="urn:microsoft.com/office/officeart/2008/layout/HalfCircleOrganizationChart"/>
    <dgm:cxn modelId="{64BD64A8-63FC-4D27-90D9-63144A899043}" type="presParOf" srcId="{BFCB8D23-51A3-4C28-AC4A-C72755BC1D86}" destId="{3CFCBF1F-70E8-4AF7-A80F-2A719C99FF8C}" srcOrd="0" destOrd="0" presId="urn:microsoft.com/office/officeart/2008/layout/HalfCircleOrganizationChart"/>
    <dgm:cxn modelId="{EABC83F0-070D-4D53-9EB1-A8C535C52D59}" type="presParOf" srcId="{BFCB8D23-51A3-4C28-AC4A-C72755BC1D86}" destId="{29CC5978-A7CA-4BA8-BC1C-A5887C546806}" srcOrd="1" destOrd="0" presId="urn:microsoft.com/office/officeart/2008/layout/HalfCircleOrganizationChart"/>
    <dgm:cxn modelId="{90482FCB-31B8-4A55-8D08-186789CC053A}" type="presParOf" srcId="{BFCB8D23-51A3-4C28-AC4A-C72755BC1D86}" destId="{00FFF960-68E3-443A-9334-6D9457DDCB24}" srcOrd="2" destOrd="0" presId="urn:microsoft.com/office/officeart/2008/layout/HalfCircleOrganizationChart"/>
    <dgm:cxn modelId="{3EDD9AE3-A61C-4CBB-9D01-A1FF93D87A56}" type="presParOf" srcId="{BFCB8D23-51A3-4C28-AC4A-C72755BC1D86}" destId="{7E302430-219E-4F89-90E4-5B7C92452A3C}" srcOrd="3" destOrd="0" presId="urn:microsoft.com/office/officeart/2008/layout/HalfCircleOrganizationChart"/>
    <dgm:cxn modelId="{9F8A2328-9ED9-4989-B5AD-CCC72A7D60F7}" type="presParOf" srcId="{6171153B-1478-4858-A412-A1095A172AAB}" destId="{026F01F3-82C6-48FC-A385-E51B2AA76C12}" srcOrd="1" destOrd="0" presId="urn:microsoft.com/office/officeart/2008/layout/HalfCircleOrganizationChart"/>
    <dgm:cxn modelId="{4102EB35-769D-4109-A372-F51C75E9CE98}" type="presParOf" srcId="{026F01F3-82C6-48FC-A385-E51B2AA76C12}" destId="{C200BA97-CAD8-46A5-8D30-D8291DF60ED5}" srcOrd="0" destOrd="0" presId="urn:microsoft.com/office/officeart/2008/layout/HalfCircleOrganizationChart"/>
    <dgm:cxn modelId="{86272D2E-CF08-4BD3-9F05-CAC81F6D466F}" type="presParOf" srcId="{026F01F3-82C6-48FC-A385-E51B2AA76C12}" destId="{8F43D41D-2FB7-4F54-9292-64CA359858BA}" srcOrd="1" destOrd="0" presId="urn:microsoft.com/office/officeart/2008/layout/HalfCircleOrganizationChart"/>
    <dgm:cxn modelId="{61A5D0DD-BD8E-466B-87E1-BF8C677F98E9}" type="presParOf" srcId="{8F43D41D-2FB7-4F54-9292-64CA359858BA}" destId="{1D193DE9-E4CB-47EF-83FE-F2C7DC21670D}" srcOrd="0" destOrd="0" presId="urn:microsoft.com/office/officeart/2008/layout/HalfCircleOrganizationChart"/>
    <dgm:cxn modelId="{83809F4D-569C-4CDA-BBB1-CD3A3828CE22}" type="presParOf" srcId="{1D193DE9-E4CB-47EF-83FE-F2C7DC21670D}" destId="{842495F0-3CDD-4836-846A-150605BB8D71}" srcOrd="0" destOrd="0" presId="urn:microsoft.com/office/officeart/2008/layout/HalfCircleOrganizationChart"/>
    <dgm:cxn modelId="{6BD2D652-ABE5-4594-AC19-E580AA4B0D3B}" type="presParOf" srcId="{1D193DE9-E4CB-47EF-83FE-F2C7DC21670D}" destId="{F3F36E91-007B-4E1D-9F0E-EFDF7314237C}" srcOrd="1" destOrd="0" presId="urn:microsoft.com/office/officeart/2008/layout/HalfCircleOrganizationChart"/>
    <dgm:cxn modelId="{1E15348E-58DA-44F6-92D3-F6C4CEF1F450}" type="presParOf" srcId="{1D193DE9-E4CB-47EF-83FE-F2C7DC21670D}" destId="{9F5B6585-AEB4-4668-B21C-052E253E5778}" srcOrd="2" destOrd="0" presId="urn:microsoft.com/office/officeart/2008/layout/HalfCircleOrganizationChart"/>
    <dgm:cxn modelId="{588EC99D-4244-4C88-A9DC-FACA14388588}" type="presParOf" srcId="{1D193DE9-E4CB-47EF-83FE-F2C7DC21670D}" destId="{D98F7097-AA5E-4525-92AF-9DE1AEAAD215}" srcOrd="3" destOrd="0" presId="urn:microsoft.com/office/officeart/2008/layout/HalfCircleOrganizationChart"/>
    <dgm:cxn modelId="{C959A22E-DC3F-4DA3-AA61-6D548636134E}" type="presParOf" srcId="{8F43D41D-2FB7-4F54-9292-64CA359858BA}" destId="{F189227B-CB60-4E65-BDFE-250DB18E71CE}" srcOrd="1" destOrd="0" presId="urn:microsoft.com/office/officeart/2008/layout/HalfCircleOrganizationChart"/>
    <dgm:cxn modelId="{072F5E1C-88A1-4111-9F9C-D3C7897891F7}" type="presParOf" srcId="{F189227B-CB60-4E65-BDFE-250DB18E71CE}" destId="{6CAA43D0-D36D-4C88-945E-80334644CFD6}" srcOrd="0" destOrd="0" presId="urn:microsoft.com/office/officeart/2008/layout/HalfCircleOrganizationChart"/>
    <dgm:cxn modelId="{CE521305-9F5F-4ECF-955D-60762FEFF83C}" type="presParOf" srcId="{F189227B-CB60-4E65-BDFE-250DB18E71CE}" destId="{A34705EB-21AE-414E-8B4A-4D20028B8894}" srcOrd="1" destOrd="0" presId="urn:microsoft.com/office/officeart/2008/layout/HalfCircleOrganizationChart"/>
    <dgm:cxn modelId="{9035FACE-0917-4B61-BC6C-5A4B6610CFDE}" type="presParOf" srcId="{A34705EB-21AE-414E-8B4A-4D20028B8894}" destId="{ECEFFDAD-EEDB-474A-99BA-94AAB88BCEBB}" srcOrd="0" destOrd="0" presId="urn:microsoft.com/office/officeart/2008/layout/HalfCircleOrganizationChart"/>
    <dgm:cxn modelId="{AA1B895F-498A-4A52-AAA9-0E3EC3A23E09}" type="presParOf" srcId="{ECEFFDAD-EEDB-474A-99BA-94AAB88BCEBB}" destId="{1706A12B-9F3F-4F2A-A1B3-4B31E43EBBA6}" srcOrd="0" destOrd="0" presId="urn:microsoft.com/office/officeart/2008/layout/HalfCircleOrganizationChart"/>
    <dgm:cxn modelId="{89EC2DE3-6A0A-4E08-BB31-6AF35A3CEA5F}" type="presParOf" srcId="{ECEFFDAD-EEDB-474A-99BA-94AAB88BCEBB}" destId="{66C32EDF-F736-4088-8FA8-B05E1BA22175}" srcOrd="1" destOrd="0" presId="urn:microsoft.com/office/officeart/2008/layout/HalfCircleOrganizationChart"/>
    <dgm:cxn modelId="{C435AC9B-D5AA-4084-9378-CC9C84B78BCD}" type="presParOf" srcId="{ECEFFDAD-EEDB-474A-99BA-94AAB88BCEBB}" destId="{D0B076BC-06FB-495F-9624-6CF958D00FA6}" srcOrd="2" destOrd="0" presId="urn:microsoft.com/office/officeart/2008/layout/HalfCircleOrganizationChart"/>
    <dgm:cxn modelId="{33CE5403-EFD1-4675-A4DB-332FE7FDCF81}" type="presParOf" srcId="{ECEFFDAD-EEDB-474A-99BA-94AAB88BCEBB}" destId="{7193689D-290F-464F-B47F-DAFD7A20BC4B}" srcOrd="3" destOrd="0" presId="urn:microsoft.com/office/officeart/2008/layout/HalfCircleOrganizationChart"/>
    <dgm:cxn modelId="{29B13A37-DB31-4C09-9822-C339260C84D2}" type="presParOf" srcId="{A34705EB-21AE-414E-8B4A-4D20028B8894}" destId="{D18000DF-52D1-46AC-B692-7FC374EF77D5}" srcOrd="1" destOrd="0" presId="urn:microsoft.com/office/officeart/2008/layout/HalfCircleOrganizationChart"/>
    <dgm:cxn modelId="{68F6C171-5BC8-44D2-ADFA-D4973546081E}" type="presParOf" srcId="{A34705EB-21AE-414E-8B4A-4D20028B8894}" destId="{65FCBDA6-5D33-4C26-9DF3-5BDF20443E66}" srcOrd="2" destOrd="0" presId="urn:microsoft.com/office/officeart/2008/layout/HalfCircleOrganizationChart"/>
    <dgm:cxn modelId="{8BBBD16B-4A7F-43A5-8F1F-02BD6023C430}" type="presParOf" srcId="{8F43D41D-2FB7-4F54-9292-64CA359858BA}" destId="{96F7C945-B499-40DE-8784-5BCA48FAB903}" srcOrd="2" destOrd="0" presId="urn:microsoft.com/office/officeart/2008/layout/HalfCircleOrganizationChart"/>
    <dgm:cxn modelId="{CEF29D59-51F8-42F2-8BE0-A2BC306539E3}" type="presParOf" srcId="{026F01F3-82C6-48FC-A385-E51B2AA76C12}" destId="{D95B5400-C497-4950-8A96-999971CECD7E}" srcOrd="2" destOrd="0" presId="urn:microsoft.com/office/officeart/2008/layout/HalfCircleOrganizationChart"/>
    <dgm:cxn modelId="{8C30C655-2600-45B0-8D64-B435B8FD1DBD}" type="presParOf" srcId="{026F01F3-82C6-48FC-A385-E51B2AA76C12}" destId="{75EA26F8-3B19-40F2-8EEB-A2C2720B719B}" srcOrd="3" destOrd="0" presId="urn:microsoft.com/office/officeart/2008/layout/HalfCircleOrganizationChart"/>
    <dgm:cxn modelId="{9E5E7ED5-B2DA-446B-BE22-716A3271154D}" type="presParOf" srcId="{75EA26F8-3B19-40F2-8EEB-A2C2720B719B}" destId="{8B04D91B-9993-4B89-8FBD-A29C1D278211}" srcOrd="0" destOrd="0" presId="urn:microsoft.com/office/officeart/2008/layout/HalfCircleOrganizationChart"/>
    <dgm:cxn modelId="{18AC8A55-564C-44BA-8DB7-880A4BEC306F}" type="presParOf" srcId="{8B04D91B-9993-4B89-8FBD-A29C1D278211}" destId="{A34E7C56-ACAE-41D2-93FB-273DE98E34C5}" srcOrd="0" destOrd="0" presId="urn:microsoft.com/office/officeart/2008/layout/HalfCircleOrganizationChart"/>
    <dgm:cxn modelId="{6AFF2945-3C72-4BD3-9121-F9C0CC085F84}" type="presParOf" srcId="{8B04D91B-9993-4B89-8FBD-A29C1D278211}" destId="{56AEF982-F911-434E-A992-4EA0F6AD301C}" srcOrd="1" destOrd="0" presId="urn:microsoft.com/office/officeart/2008/layout/HalfCircleOrganizationChart"/>
    <dgm:cxn modelId="{42402FD1-7995-450B-B092-997EC38BF8B3}" type="presParOf" srcId="{8B04D91B-9993-4B89-8FBD-A29C1D278211}" destId="{563266DC-EC6C-4282-B91A-092E6AC91B75}" srcOrd="2" destOrd="0" presId="urn:microsoft.com/office/officeart/2008/layout/HalfCircleOrganizationChart"/>
    <dgm:cxn modelId="{D2B7C0F1-4DED-422F-A434-3125BBD27135}" type="presParOf" srcId="{8B04D91B-9993-4B89-8FBD-A29C1D278211}" destId="{B0321D3F-60EE-47C2-BF18-6486CFB07560}" srcOrd="3" destOrd="0" presId="urn:microsoft.com/office/officeart/2008/layout/HalfCircleOrganizationChart"/>
    <dgm:cxn modelId="{9512B6BA-1BC9-4F0B-8AAC-B7CD533253D4}" type="presParOf" srcId="{75EA26F8-3B19-40F2-8EEB-A2C2720B719B}" destId="{29A0E08A-A679-4BD6-8E2F-B5C5ED730605}" srcOrd="1" destOrd="0" presId="urn:microsoft.com/office/officeart/2008/layout/HalfCircleOrganizationChart"/>
    <dgm:cxn modelId="{7F323AD6-C06D-4AF1-9B4C-8AD2E6B40F7D}" type="presParOf" srcId="{29A0E08A-A679-4BD6-8E2F-B5C5ED730605}" destId="{A8857A2B-A890-4896-947E-29746A4C4D36}" srcOrd="0" destOrd="0" presId="urn:microsoft.com/office/officeart/2008/layout/HalfCircleOrganizationChart"/>
    <dgm:cxn modelId="{1FDF15B7-DFAF-4BC7-B4C8-E64D586FBEDF}" type="presParOf" srcId="{29A0E08A-A679-4BD6-8E2F-B5C5ED730605}" destId="{FFCD7BA6-A571-4F77-A353-838195614E26}" srcOrd="1" destOrd="0" presId="urn:microsoft.com/office/officeart/2008/layout/HalfCircleOrganizationChart"/>
    <dgm:cxn modelId="{6CB879EF-ABB5-45E2-BB8C-CD89819B2AC2}" type="presParOf" srcId="{FFCD7BA6-A571-4F77-A353-838195614E26}" destId="{A438A45E-65EB-488F-934C-00FE8FFE1016}" srcOrd="0" destOrd="0" presId="urn:microsoft.com/office/officeart/2008/layout/HalfCircleOrganizationChart"/>
    <dgm:cxn modelId="{37A81400-5063-4C51-9227-7EBF8AE60771}" type="presParOf" srcId="{A438A45E-65EB-488F-934C-00FE8FFE1016}" destId="{2459C270-2232-4517-BC5A-2AB8D47283AB}" srcOrd="0" destOrd="0" presId="urn:microsoft.com/office/officeart/2008/layout/HalfCircleOrganizationChart"/>
    <dgm:cxn modelId="{F5712EBE-717F-40FC-B0BD-4909A371B312}" type="presParOf" srcId="{A438A45E-65EB-488F-934C-00FE8FFE1016}" destId="{58B6B618-80E7-40BD-B3A4-659E54C80D8E}" srcOrd="1" destOrd="0" presId="urn:microsoft.com/office/officeart/2008/layout/HalfCircleOrganizationChart"/>
    <dgm:cxn modelId="{DC6E3887-237F-4EAE-97AF-A72804399C19}" type="presParOf" srcId="{A438A45E-65EB-488F-934C-00FE8FFE1016}" destId="{5F763567-B1CA-4723-8B27-D5EBF2C3D987}" srcOrd="2" destOrd="0" presId="urn:microsoft.com/office/officeart/2008/layout/HalfCircleOrganizationChart"/>
    <dgm:cxn modelId="{84DDC177-49F0-4C24-9C31-9807EBC95919}" type="presParOf" srcId="{A438A45E-65EB-488F-934C-00FE8FFE1016}" destId="{C4353BBD-A484-4F16-8DDF-18596EA753CF}" srcOrd="3" destOrd="0" presId="urn:microsoft.com/office/officeart/2008/layout/HalfCircleOrganizationChart"/>
    <dgm:cxn modelId="{F4AF02AF-5C7F-42EC-84EF-16A757865309}" type="presParOf" srcId="{FFCD7BA6-A571-4F77-A353-838195614E26}" destId="{41C6246F-87DD-4BE6-8D21-A8A6C1CDD110}" srcOrd="1" destOrd="0" presId="urn:microsoft.com/office/officeart/2008/layout/HalfCircleOrganizationChart"/>
    <dgm:cxn modelId="{E0010169-FB28-402A-843A-2AB8F170500B}" type="presParOf" srcId="{FFCD7BA6-A571-4F77-A353-838195614E26}" destId="{B1107FE2-4F85-4C38-805F-155C94DC104A}" srcOrd="2" destOrd="0" presId="urn:microsoft.com/office/officeart/2008/layout/HalfCircleOrganizationChart"/>
    <dgm:cxn modelId="{7DCB1B85-80D8-4B01-95E9-A86FA7D43868}" type="presParOf" srcId="{29A0E08A-A679-4BD6-8E2F-B5C5ED730605}" destId="{BF0211A7-F31B-4423-A4B1-3F7EA99BF4C4}" srcOrd="2" destOrd="0" presId="urn:microsoft.com/office/officeart/2008/layout/HalfCircleOrganizationChart"/>
    <dgm:cxn modelId="{CE4EC4DB-DDFB-472E-B0EE-B96A0C362782}" type="presParOf" srcId="{29A0E08A-A679-4BD6-8E2F-B5C5ED730605}" destId="{16B57F46-5069-458B-A45A-0CB1FDE81345}" srcOrd="3" destOrd="0" presId="urn:microsoft.com/office/officeart/2008/layout/HalfCircleOrganizationChart"/>
    <dgm:cxn modelId="{FF74FF0D-15ED-4FA5-B2B3-731ABC41F7AC}" type="presParOf" srcId="{16B57F46-5069-458B-A45A-0CB1FDE81345}" destId="{1AEB0EFE-9DD6-4F91-8B15-4031B41EBB18}" srcOrd="0" destOrd="0" presId="urn:microsoft.com/office/officeart/2008/layout/HalfCircleOrganizationChart"/>
    <dgm:cxn modelId="{65329AF0-300C-437F-8898-ADB9F6CADC6F}" type="presParOf" srcId="{1AEB0EFE-9DD6-4F91-8B15-4031B41EBB18}" destId="{525A5624-DFAA-4ED5-A6E5-B993FE791B62}" srcOrd="0" destOrd="0" presId="urn:microsoft.com/office/officeart/2008/layout/HalfCircleOrganizationChart"/>
    <dgm:cxn modelId="{DDCB4278-F362-427A-8694-7D4105E9294D}" type="presParOf" srcId="{1AEB0EFE-9DD6-4F91-8B15-4031B41EBB18}" destId="{89237105-BD64-432A-964B-349F2CEE27FA}" srcOrd="1" destOrd="0" presId="urn:microsoft.com/office/officeart/2008/layout/HalfCircleOrganizationChart"/>
    <dgm:cxn modelId="{4F9987AD-E4DB-4141-8C59-0C7907FCD6D9}" type="presParOf" srcId="{1AEB0EFE-9DD6-4F91-8B15-4031B41EBB18}" destId="{78C68864-8419-433F-8D4B-4883C71F1065}" srcOrd="2" destOrd="0" presId="urn:microsoft.com/office/officeart/2008/layout/HalfCircleOrganizationChart"/>
    <dgm:cxn modelId="{955F0A7E-E965-44C6-9E64-1C04AF9ABA7F}" type="presParOf" srcId="{1AEB0EFE-9DD6-4F91-8B15-4031B41EBB18}" destId="{32F86F5D-9EBE-406C-815A-30C2ABF0DC28}" srcOrd="3" destOrd="0" presId="urn:microsoft.com/office/officeart/2008/layout/HalfCircleOrganizationChart"/>
    <dgm:cxn modelId="{C09620F2-86F2-4BF3-B2CB-BD5B16932CC3}" type="presParOf" srcId="{16B57F46-5069-458B-A45A-0CB1FDE81345}" destId="{789FCCA8-06FE-4031-A746-097272871A11}" srcOrd="1" destOrd="0" presId="urn:microsoft.com/office/officeart/2008/layout/HalfCircleOrganizationChart"/>
    <dgm:cxn modelId="{5ADEBEED-33C2-4867-9916-4C3B404EB40C}" type="presParOf" srcId="{16B57F46-5069-458B-A45A-0CB1FDE81345}" destId="{4FC32151-4C36-4DDF-A121-B5DFDA783D9B}" srcOrd="2" destOrd="0" presId="urn:microsoft.com/office/officeart/2008/layout/HalfCircleOrganizationChart"/>
    <dgm:cxn modelId="{70DA90A4-2E23-4327-8639-97F8B7ABD9A6}" type="presParOf" srcId="{75EA26F8-3B19-40F2-8EEB-A2C2720B719B}" destId="{301D59F1-C502-4433-A8D2-A35D92FF8D66}" srcOrd="2" destOrd="0" presId="urn:microsoft.com/office/officeart/2008/layout/HalfCircleOrganizationChart"/>
    <dgm:cxn modelId="{C9683514-C965-4DF2-8A12-84BAC14CAB9D}" type="presParOf" srcId="{026F01F3-82C6-48FC-A385-E51B2AA76C12}" destId="{A6C31F70-F63C-43A0-A3D1-D995968B8C17}" srcOrd="4" destOrd="0" presId="urn:microsoft.com/office/officeart/2008/layout/HalfCircleOrganizationChart"/>
    <dgm:cxn modelId="{92E926D7-4F45-4797-BEBE-445E9D751DEA}" type="presParOf" srcId="{026F01F3-82C6-48FC-A385-E51B2AA76C12}" destId="{FC1E15BD-C9B4-4975-93FE-CA036F2A4227}" srcOrd="5" destOrd="0" presId="urn:microsoft.com/office/officeart/2008/layout/HalfCircleOrganizationChart"/>
    <dgm:cxn modelId="{50DAA1AE-4C10-4876-B13D-BC034072F1AE}" type="presParOf" srcId="{FC1E15BD-C9B4-4975-93FE-CA036F2A4227}" destId="{2A2C28D2-18EC-4CA1-87F7-4EE394FA3528}" srcOrd="0" destOrd="0" presId="urn:microsoft.com/office/officeart/2008/layout/HalfCircleOrganizationChart"/>
    <dgm:cxn modelId="{30D66516-1649-4DD6-837D-3ED8B4D7290D}" type="presParOf" srcId="{2A2C28D2-18EC-4CA1-87F7-4EE394FA3528}" destId="{32CDCB92-0525-4864-BF44-65E2D518E5F4}" srcOrd="0" destOrd="0" presId="urn:microsoft.com/office/officeart/2008/layout/HalfCircleOrganizationChart"/>
    <dgm:cxn modelId="{E77E55A8-08AD-461F-8CB9-9C4BB22EF76D}" type="presParOf" srcId="{2A2C28D2-18EC-4CA1-87F7-4EE394FA3528}" destId="{B115C1EA-76D1-4186-9D36-61F049580081}" srcOrd="1" destOrd="0" presId="urn:microsoft.com/office/officeart/2008/layout/HalfCircleOrganizationChart"/>
    <dgm:cxn modelId="{8DEDA800-7F58-4925-8A23-5448A7FE2FCC}" type="presParOf" srcId="{2A2C28D2-18EC-4CA1-87F7-4EE394FA3528}" destId="{B7E7C791-C470-4772-B009-7FED34CB96CB}" srcOrd="2" destOrd="0" presId="urn:microsoft.com/office/officeart/2008/layout/HalfCircleOrganizationChart"/>
    <dgm:cxn modelId="{3518381A-A11A-44A0-AD79-9839B5F7C5EA}" type="presParOf" srcId="{2A2C28D2-18EC-4CA1-87F7-4EE394FA3528}" destId="{987FEEF7-7266-42F9-9B3B-47B3A8C9096B}" srcOrd="3" destOrd="0" presId="urn:microsoft.com/office/officeart/2008/layout/HalfCircleOrganizationChart"/>
    <dgm:cxn modelId="{7A158BD1-8EB0-41A2-AD18-4B4C88904CCC}" type="presParOf" srcId="{FC1E15BD-C9B4-4975-93FE-CA036F2A4227}" destId="{EDBF564E-4A64-411F-9FBE-69F12864FAD3}" srcOrd="1" destOrd="0" presId="urn:microsoft.com/office/officeart/2008/layout/HalfCircleOrganizationChart"/>
    <dgm:cxn modelId="{EFB777F5-D73D-481E-8C92-0D7BC20BD9C2}" type="presParOf" srcId="{FC1E15BD-C9B4-4975-93FE-CA036F2A4227}" destId="{DAAED6CD-EC64-41EF-B683-A2CBE6826115}" srcOrd="2" destOrd="0" presId="urn:microsoft.com/office/officeart/2008/layout/HalfCircleOrganizationChart"/>
    <dgm:cxn modelId="{59EEAC7D-CCAE-4F99-AA4E-A4B2D32DC0C3}" type="presParOf" srcId="{6171153B-1478-4858-A412-A1095A172AAB}" destId="{2BC35C46-846A-44A9-8CAC-35214F4A08A1}" srcOrd="2" destOrd="0" presId="urn:microsoft.com/office/officeart/2008/layout/HalfCircleOrganizationChart"/>
    <dgm:cxn modelId="{A8BE373D-CA58-40FD-AFA5-EA15EF5EF757}" type="presParOf" srcId="{A7AFDAA6-E36D-43DE-9B1B-D8A9C9F3493B}" destId="{325D71F6-8406-41EB-8F44-1CC92DA9E324}" srcOrd="1" destOrd="0" presId="urn:microsoft.com/office/officeart/2008/layout/HalfCircleOrganizationChart"/>
    <dgm:cxn modelId="{11DCB5E1-D3DD-42C5-A458-2EEFEDA5A4EC}" type="presParOf" srcId="{325D71F6-8406-41EB-8F44-1CC92DA9E324}" destId="{CDBC1B54-8A00-45B1-8190-F8C28AAC91DA}" srcOrd="0" destOrd="0" presId="urn:microsoft.com/office/officeart/2008/layout/HalfCircleOrganizationChart"/>
    <dgm:cxn modelId="{9F301FA0-7822-4A6B-86E3-7ACE906FBD4B}" type="presParOf" srcId="{CDBC1B54-8A00-45B1-8190-F8C28AAC91DA}" destId="{6126BD1E-391E-403B-8781-6E7524A4D444}" srcOrd="0" destOrd="0" presId="urn:microsoft.com/office/officeart/2008/layout/HalfCircleOrganizationChart"/>
    <dgm:cxn modelId="{6B6BB436-D7E6-46F9-933E-9EA3B8D1C3BF}" type="presParOf" srcId="{CDBC1B54-8A00-45B1-8190-F8C28AAC91DA}" destId="{04427B04-0154-4835-8B2F-0E2225F341EE}" srcOrd="1" destOrd="0" presId="urn:microsoft.com/office/officeart/2008/layout/HalfCircleOrganizationChart"/>
    <dgm:cxn modelId="{15E1621D-EB21-41EC-896D-CD30698CB534}" type="presParOf" srcId="{CDBC1B54-8A00-45B1-8190-F8C28AAC91DA}" destId="{8B689304-FD95-4EF8-A60E-8359476AA461}" srcOrd="2" destOrd="0" presId="urn:microsoft.com/office/officeart/2008/layout/HalfCircleOrganizationChart"/>
    <dgm:cxn modelId="{76EEA20A-6B27-4CF1-B14F-2F2812AC009C}" type="presParOf" srcId="{CDBC1B54-8A00-45B1-8190-F8C28AAC91DA}" destId="{26F85374-F64A-4F0C-A75B-E7FE69A71CCE}" srcOrd="3" destOrd="0" presId="urn:microsoft.com/office/officeart/2008/layout/HalfCircleOrganizationChart"/>
    <dgm:cxn modelId="{0788EC14-2BA0-4B3D-875C-5A3C3B0D33D3}" type="presParOf" srcId="{325D71F6-8406-41EB-8F44-1CC92DA9E324}" destId="{7525CF0F-D3D7-4B26-A5C5-B2EF8FB07475}" srcOrd="1" destOrd="0" presId="urn:microsoft.com/office/officeart/2008/layout/HalfCircleOrganizationChart"/>
    <dgm:cxn modelId="{24AEC9C1-574A-4ECF-B3D2-9DF1FF9FDCEC}" type="presParOf" srcId="{7525CF0F-D3D7-4B26-A5C5-B2EF8FB07475}" destId="{665CB0E5-1A0D-498D-9729-D2D3B50C95D3}" srcOrd="0" destOrd="0" presId="urn:microsoft.com/office/officeart/2008/layout/HalfCircleOrganizationChart"/>
    <dgm:cxn modelId="{76C81147-DAF4-4425-867B-0A52C9C8E2F9}" type="presParOf" srcId="{7525CF0F-D3D7-4B26-A5C5-B2EF8FB07475}" destId="{38E0E6D9-4667-4F29-9B59-0814EA4C2F06}" srcOrd="1" destOrd="0" presId="urn:microsoft.com/office/officeart/2008/layout/HalfCircleOrganizationChart"/>
    <dgm:cxn modelId="{0ED33005-E819-477B-8801-39B8AD2CF546}" type="presParOf" srcId="{38E0E6D9-4667-4F29-9B59-0814EA4C2F06}" destId="{5C4678A2-F266-4B7D-8C35-222B768F2055}" srcOrd="0" destOrd="0" presId="urn:microsoft.com/office/officeart/2008/layout/HalfCircleOrganizationChart"/>
    <dgm:cxn modelId="{4B3077B3-7A09-4DB0-B888-00646EEFBE19}" type="presParOf" srcId="{5C4678A2-F266-4B7D-8C35-222B768F2055}" destId="{43A8B8D1-D69F-4229-B87B-39C7D8EA256A}" srcOrd="0" destOrd="0" presId="urn:microsoft.com/office/officeart/2008/layout/HalfCircleOrganizationChart"/>
    <dgm:cxn modelId="{E36ECBC8-6B88-41C8-A148-5D059C15B0A1}" type="presParOf" srcId="{5C4678A2-F266-4B7D-8C35-222B768F2055}" destId="{F231E173-2EF5-47F3-BFB0-EC92AB5351FC}" srcOrd="1" destOrd="0" presId="urn:microsoft.com/office/officeart/2008/layout/HalfCircleOrganizationChart"/>
    <dgm:cxn modelId="{49737167-38B4-452A-937E-5BEC9070C305}" type="presParOf" srcId="{5C4678A2-F266-4B7D-8C35-222B768F2055}" destId="{4471F2A9-6F2C-4900-A505-C37B32EC27B8}" srcOrd="2" destOrd="0" presId="urn:microsoft.com/office/officeart/2008/layout/HalfCircleOrganizationChart"/>
    <dgm:cxn modelId="{FB10DA0F-C0D6-4F2D-8FF2-F8B64CD93687}" type="presParOf" srcId="{5C4678A2-F266-4B7D-8C35-222B768F2055}" destId="{0B804545-1D9F-41F5-94C1-DAD0F710F34D}" srcOrd="3" destOrd="0" presId="urn:microsoft.com/office/officeart/2008/layout/HalfCircleOrganizationChart"/>
    <dgm:cxn modelId="{680327AF-7FF9-4BE8-BCE7-1757E224D7AA}" type="presParOf" srcId="{38E0E6D9-4667-4F29-9B59-0814EA4C2F06}" destId="{66C04254-849B-43E4-BEDB-E7D7E04E87E6}" srcOrd="1" destOrd="0" presId="urn:microsoft.com/office/officeart/2008/layout/HalfCircleOrganizationChart"/>
    <dgm:cxn modelId="{140AB111-2B11-47C7-B6CD-5B2781279EF8}" type="presParOf" srcId="{38E0E6D9-4667-4F29-9B59-0814EA4C2F06}" destId="{08430950-D8A4-4618-BC30-DB3EA95E9605}" srcOrd="2" destOrd="0" presId="urn:microsoft.com/office/officeart/2008/layout/HalfCircleOrganizationChart"/>
    <dgm:cxn modelId="{C9457A6E-8763-441D-8E31-B73DB898B913}" type="presParOf" srcId="{7525CF0F-D3D7-4B26-A5C5-B2EF8FB07475}" destId="{41B7E882-C46A-403D-9E41-4338222A91D1}" srcOrd="2" destOrd="0" presId="urn:microsoft.com/office/officeart/2008/layout/HalfCircleOrganizationChart"/>
    <dgm:cxn modelId="{BAFF3C4D-A6DF-4B20-9B3A-AA02DDA7EF14}" type="presParOf" srcId="{7525CF0F-D3D7-4B26-A5C5-B2EF8FB07475}" destId="{51292884-7FD9-4FBE-B72B-BD2937EBDE1A}" srcOrd="3" destOrd="0" presId="urn:microsoft.com/office/officeart/2008/layout/HalfCircleOrganizationChart"/>
    <dgm:cxn modelId="{716843DA-D8B8-44F7-9C4A-BB3B5BD0FE72}" type="presParOf" srcId="{51292884-7FD9-4FBE-B72B-BD2937EBDE1A}" destId="{42342765-7D00-496E-A748-4239A95B330A}" srcOrd="0" destOrd="0" presId="urn:microsoft.com/office/officeart/2008/layout/HalfCircleOrganizationChart"/>
    <dgm:cxn modelId="{19E71818-3CBC-4017-A0E0-7AEBD621385B}" type="presParOf" srcId="{42342765-7D00-496E-A748-4239A95B330A}" destId="{BED6D130-AFCA-42CC-A1A1-53853358CAF8}" srcOrd="0" destOrd="0" presId="urn:microsoft.com/office/officeart/2008/layout/HalfCircleOrganizationChart"/>
    <dgm:cxn modelId="{00732A4E-6210-42C3-B2C8-6D8F5ADD9BFC}" type="presParOf" srcId="{42342765-7D00-496E-A748-4239A95B330A}" destId="{DC1E5C03-DC6B-4ED0-A4AF-E82EBAEE26EF}" srcOrd="1" destOrd="0" presId="urn:microsoft.com/office/officeart/2008/layout/HalfCircleOrganizationChart"/>
    <dgm:cxn modelId="{319F8AE7-DDF0-4B6F-93FE-483D52155E81}" type="presParOf" srcId="{42342765-7D00-496E-A748-4239A95B330A}" destId="{1846D5DB-ADCF-40EE-966C-137022EB5B09}" srcOrd="2" destOrd="0" presId="urn:microsoft.com/office/officeart/2008/layout/HalfCircleOrganizationChart"/>
    <dgm:cxn modelId="{5100290A-0B8B-4AD0-A0C6-3468809243A9}" type="presParOf" srcId="{42342765-7D00-496E-A748-4239A95B330A}" destId="{82365AAD-5124-4669-9762-A27FD1A4C3B2}" srcOrd="3" destOrd="0" presId="urn:microsoft.com/office/officeart/2008/layout/HalfCircleOrganizationChart"/>
    <dgm:cxn modelId="{0238E03B-B6EF-4BAD-8ACD-3C5692DE136E}" type="presParOf" srcId="{51292884-7FD9-4FBE-B72B-BD2937EBDE1A}" destId="{5AD34068-70DA-4A43-A465-C898C60C9AAA}" srcOrd="1" destOrd="0" presId="urn:microsoft.com/office/officeart/2008/layout/HalfCircleOrganizationChart"/>
    <dgm:cxn modelId="{F9BB937B-8C39-46DF-842A-3F4B7378D7D5}" type="presParOf" srcId="{51292884-7FD9-4FBE-B72B-BD2937EBDE1A}" destId="{5BF04F2D-DD3A-4626-B348-E5E2F515809A}" srcOrd="2" destOrd="0" presId="urn:microsoft.com/office/officeart/2008/layout/HalfCircleOrganizationChart"/>
    <dgm:cxn modelId="{1FF68DA5-F031-4A79-92A7-6682FFABE742}" type="presParOf" srcId="{7525CF0F-D3D7-4B26-A5C5-B2EF8FB07475}" destId="{21CC5F52-F686-4885-88BA-13F6F443CED3}" srcOrd="4" destOrd="0" presId="urn:microsoft.com/office/officeart/2008/layout/HalfCircleOrganizationChart"/>
    <dgm:cxn modelId="{7FD9A531-4025-42ED-B7E9-7112E2C29231}" type="presParOf" srcId="{7525CF0F-D3D7-4B26-A5C5-B2EF8FB07475}" destId="{3068C01B-EC11-42F6-8709-427E751E78E2}" srcOrd="5" destOrd="0" presId="urn:microsoft.com/office/officeart/2008/layout/HalfCircleOrganizationChart"/>
    <dgm:cxn modelId="{B87479E8-F8C7-447E-9375-E701E48CB6B1}" type="presParOf" srcId="{3068C01B-EC11-42F6-8709-427E751E78E2}" destId="{E5CE9A82-174D-4906-B1EC-EF7A52386650}" srcOrd="0" destOrd="0" presId="urn:microsoft.com/office/officeart/2008/layout/HalfCircleOrganizationChart"/>
    <dgm:cxn modelId="{A6151234-71CA-4D48-BEC9-C7850BADAC99}" type="presParOf" srcId="{E5CE9A82-174D-4906-B1EC-EF7A52386650}" destId="{64759C50-4F4D-475F-B32A-9727869AA0C4}" srcOrd="0" destOrd="0" presId="urn:microsoft.com/office/officeart/2008/layout/HalfCircleOrganizationChart"/>
    <dgm:cxn modelId="{DF76A767-DE3C-4523-9FE8-73742840ACE9}" type="presParOf" srcId="{E5CE9A82-174D-4906-B1EC-EF7A52386650}" destId="{CF3DA4F6-3D98-4A85-8C04-BE987EBFCD06}" srcOrd="1" destOrd="0" presId="urn:microsoft.com/office/officeart/2008/layout/HalfCircleOrganizationChart"/>
    <dgm:cxn modelId="{FDF0C65C-660B-4DE1-951C-DF20E37AF055}" type="presParOf" srcId="{E5CE9A82-174D-4906-B1EC-EF7A52386650}" destId="{148B786E-6C5A-4E9B-94A2-23E20F9E1356}" srcOrd="2" destOrd="0" presId="urn:microsoft.com/office/officeart/2008/layout/HalfCircleOrganizationChart"/>
    <dgm:cxn modelId="{9641BB29-1D67-44F2-B935-870E9A90E447}" type="presParOf" srcId="{E5CE9A82-174D-4906-B1EC-EF7A52386650}" destId="{A2947CA3-EED5-41BB-830D-9BF65343B462}" srcOrd="3" destOrd="0" presId="urn:microsoft.com/office/officeart/2008/layout/HalfCircleOrganizationChart"/>
    <dgm:cxn modelId="{C5279040-127D-4791-8740-58A8418B00BA}" type="presParOf" srcId="{3068C01B-EC11-42F6-8709-427E751E78E2}" destId="{0B2C3782-E44A-441B-A329-F648A151F5BA}" srcOrd="1" destOrd="0" presId="urn:microsoft.com/office/officeart/2008/layout/HalfCircleOrganizationChart"/>
    <dgm:cxn modelId="{33E4B968-6EAB-416B-BF5E-ACCFA706A943}" type="presParOf" srcId="{0B2C3782-E44A-441B-A329-F648A151F5BA}" destId="{A18295C4-4A94-4C69-86D4-D59EABBD6B42}" srcOrd="0" destOrd="0" presId="urn:microsoft.com/office/officeart/2008/layout/HalfCircleOrganizationChart"/>
    <dgm:cxn modelId="{5C7CE5A7-68E7-4C2C-BBFE-6837D66708FB}" type="presParOf" srcId="{0B2C3782-E44A-441B-A329-F648A151F5BA}" destId="{96C613DC-BB83-414F-A734-7B5605C8A089}" srcOrd="1" destOrd="0" presId="urn:microsoft.com/office/officeart/2008/layout/HalfCircleOrganizationChart"/>
    <dgm:cxn modelId="{C7C01F32-7C20-4069-A94B-EC9486D3DE00}" type="presParOf" srcId="{96C613DC-BB83-414F-A734-7B5605C8A089}" destId="{40675292-61B8-4947-8605-62C7ED4E60C8}" srcOrd="0" destOrd="0" presId="urn:microsoft.com/office/officeart/2008/layout/HalfCircleOrganizationChart"/>
    <dgm:cxn modelId="{F025985F-C288-41BF-9C07-99C27A964C9C}" type="presParOf" srcId="{40675292-61B8-4947-8605-62C7ED4E60C8}" destId="{0295D4DC-41F9-485A-BC4B-D418FA5327FE}" srcOrd="0" destOrd="0" presId="urn:microsoft.com/office/officeart/2008/layout/HalfCircleOrganizationChart"/>
    <dgm:cxn modelId="{7604DC80-29B6-46FE-8C46-E095869464BC}" type="presParOf" srcId="{40675292-61B8-4947-8605-62C7ED4E60C8}" destId="{952CE56E-7226-45E9-90C9-22B412AA6E5D}" srcOrd="1" destOrd="0" presId="urn:microsoft.com/office/officeart/2008/layout/HalfCircleOrganizationChart"/>
    <dgm:cxn modelId="{0A05A53C-1615-4A95-96FA-545C020507D9}" type="presParOf" srcId="{40675292-61B8-4947-8605-62C7ED4E60C8}" destId="{CA30D2E3-0137-47B9-A8F1-2389D87FD654}" srcOrd="2" destOrd="0" presId="urn:microsoft.com/office/officeart/2008/layout/HalfCircleOrganizationChart"/>
    <dgm:cxn modelId="{E71D804C-F521-4B08-BFFC-DB57E5D03FCB}" type="presParOf" srcId="{40675292-61B8-4947-8605-62C7ED4E60C8}" destId="{B1B19096-07BB-4E0C-910A-376BE95A9BB3}" srcOrd="3" destOrd="0" presId="urn:microsoft.com/office/officeart/2008/layout/HalfCircleOrganizationChart"/>
    <dgm:cxn modelId="{DE58FA9C-50FA-401C-B151-9C95108BD629}" type="presParOf" srcId="{96C613DC-BB83-414F-A734-7B5605C8A089}" destId="{92F33B62-4044-4844-923A-A1A920E531A7}" srcOrd="1" destOrd="0" presId="urn:microsoft.com/office/officeart/2008/layout/HalfCircleOrganizationChart"/>
    <dgm:cxn modelId="{6AC32EEB-054F-4A7D-93EA-9E39DADAD9B2}" type="presParOf" srcId="{96C613DC-BB83-414F-A734-7B5605C8A089}" destId="{57BFCE74-B33D-4254-93BD-ABD997F0FDEC}" srcOrd="2" destOrd="0" presId="urn:microsoft.com/office/officeart/2008/layout/HalfCircleOrganizationChart"/>
    <dgm:cxn modelId="{F7B676C1-2813-4670-83BC-8F8A703CEA37}" type="presParOf" srcId="{0B2C3782-E44A-441B-A329-F648A151F5BA}" destId="{986934B6-62E3-480A-9F56-E817097336A7}" srcOrd="2" destOrd="0" presId="urn:microsoft.com/office/officeart/2008/layout/HalfCircleOrganizationChart"/>
    <dgm:cxn modelId="{D5BD2411-00B1-4987-97EE-90B4DABF5A09}" type="presParOf" srcId="{0B2C3782-E44A-441B-A329-F648A151F5BA}" destId="{E76C338A-7B94-48C6-A602-9594EFE2DDB4}" srcOrd="3" destOrd="0" presId="urn:microsoft.com/office/officeart/2008/layout/HalfCircleOrganizationChart"/>
    <dgm:cxn modelId="{0E3E7419-6B70-4450-A136-715904AED7A5}" type="presParOf" srcId="{E76C338A-7B94-48C6-A602-9594EFE2DDB4}" destId="{990C74B2-4B4D-489B-8850-C6EC01944B14}" srcOrd="0" destOrd="0" presId="urn:microsoft.com/office/officeart/2008/layout/HalfCircleOrganizationChart"/>
    <dgm:cxn modelId="{9AFBA31D-DA68-42C4-BBF1-D4A31947F2F7}" type="presParOf" srcId="{990C74B2-4B4D-489B-8850-C6EC01944B14}" destId="{57FBF946-0146-4403-A616-63132DD01C10}" srcOrd="0" destOrd="0" presId="urn:microsoft.com/office/officeart/2008/layout/HalfCircleOrganizationChart"/>
    <dgm:cxn modelId="{46C6C48A-C216-49AC-B223-93BD657A69EC}" type="presParOf" srcId="{990C74B2-4B4D-489B-8850-C6EC01944B14}" destId="{95ABA57D-A4D5-4CCC-A1ED-0EEADEAA0732}" srcOrd="1" destOrd="0" presId="urn:microsoft.com/office/officeart/2008/layout/HalfCircleOrganizationChart"/>
    <dgm:cxn modelId="{8644A196-E867-43C5-8580-E086BEA2E32E}" type="presParOf" srcId="{990C74B2-4B4D-489B-8850-C6EC01944B14}" destId="{7CAA9FD8-5508-4AE7-BC1E-222C5C0D99E5}" srcOrd="2" destOrd="0" presId="urn:microsoft.com/office/officeart/2008/layout/HalfCircleOrganizationChart"/>
    <dgm:cxn modelId="{B615031D-587A-4728-A5E3-904733B8CED8}" type="presParOf" srcId="{990C74B2-4B4D-489B-8850-C6EC01944B14}" destId="{61207E49-4DF3-42EA-A638-7BDD2B755174}" srcOrd="3" destOrd="0" presId="urn:microsoft.com/office/officeart/2008/layout/HalfCircleOrganizationChart"/>
    <dgm:cxn modelId="{4B36D5BC-2051-41B2-AB72-2A7B21BA5A4F}" type="presParOf" srcId="{E76C338A-7B94-48C6-A602-9594EFE2DDB4}" destId="{E1FCFA58-AE54-4730-BB40-23D4EEB73149}" srcOrd="1" destOrd="0" presId="urn:microsoft.com/office/officeart/2008/layout/HalfCircleOrganizationChart"/>
    <dgm:cxn modelId="{DDF35013-C19C-4B6D-91B1-32340333BFD7}" type="presParOf" srcId="{E76C338A-7B94-48C6-A602-9594EFE2DDB4}" destId="{A963036D-7704-4235-AF87-A5E2DA7AC579}" srcOrd="2" destOrd="0" presId="urn:microsoft.com/office/officeart/2008/layout/HalfCircleOrganizationChart"/>
    <dgm:cxn modelId="{1DC84DD4-0CB0-4609-9CB8-013338BF3E25}" type="presParOf" srcId="{0B2C3782-E44A-441B-A329-F648A151F5BA}" destId="{6041AE20-D6AB-421E-BAED-FCF6BBC66C7B}" srcOrd="4" destOrd="0" presId="urn:microsoft.com/office/officeart/2008/layout/HalfCircleOrganizationChart"/>
    <dgm:cxn modelId="{73D89632-BFFA-4223-8BD8-EFBFACFB4633}" type="presParOf" srcId="{0B2C3782-E44A-441B-A329-F648A151F5BA}" destId="{D72EEB70-7C83-4258-8B5F-CF3B6863F854}" srcOrd="5" destOrd="0" presId="urn:microsoft.com/office/officeart/2008/layout/HalfCircleOrganizationChart"/>
    <dgm:cxn modelId="{892D2176-E41F-4518-8D69-04D1A9AAFE16}" type="presParOf" srcId="{D72EEB70-7C83-4258-8B5F-CF3B6863F854}" destId="{6652E854-3DDF-45CF-B092-8A4EA7F2B00E}" srcOrd="0" destOrd="0" presId="urn:microsoft.com/office/officeart/2008/layout/HalfCircleOrganizationChart"/>
    <dgm:cxn modelId="{3CC788F3-A6A1-40B4-A6E9-583D784373D7}" type="presParOf" srcId="{6652E854-3DDF-45CF-B092-8A4EA7F2B00E}" destId="{D64AF06C-5932-4617-A16D-D79E19CFC004}" srcOrd="0" destOrd="0" presId="urn:microsoft.com/office/officeart/2008/layout/HalfCircleOrganizationChart"/>
    <dgm:cxn modelId="{50E4F7E8-8A22-4BAD-B56C-5C149F630028}" type="presParOf" srcId="{6652E854-3DDF-45CF-B092-8A4EA7F2B00E}" destId="{82233023-1AF0-45DF-851B-2495390EE4B7}" srcOrd="1" destOrd="0" presId="urn:microsoft.com/office/officeart/2008/layout/HalfCircleOrganizationChart"/>
    <dgm:cxn modelId="{DC9B7F18-B4F1-4D5F-A112-2B948272FFD5}" type="presParOf" srcId="{6652E854-3DDF-45CF-B092-8A4EA7F2B00E}" destId="{7D47A26F-D0EC-42B1-83F7-439F295BD4C9}" srcOrd="2" destOrd="0" presId="urn:microsoft.com/office/officeart/2008/layout/HalfCircleOrganizationChart"/>
    <dgm:cxn modelId="{7417BBA2-4BF5-4DCD-B740-D0768B6C24D9}" type="presParOf" srcId="{6652E854-3DDF-45CF-B092-8A4EA7F2B00E}" destId="{EC92899C-1217-4A5C-806F-E3DB59B81329}" srcOrd="3" destOrd="0" presId="urn:microsoft.com/office/officeart/2008/layout/HalfCircleOrganizationChart"/>
    <dgm:cxn modelId="{0C455767-DECB-4EB9-9D88-4187D36252F8}" type="presParOf" srcId="{D72EEB70-7C83-4258-8B5F-CF3B6863F854}" destId="{4010CB10-E805-4A38-B6DE-6EC86DC26B62}" srcOrd="1" destOrd="0" presId="urn:microsoft.com/office/officeart/2008/layout/HalfCircleOrganizationChart"/>
    <dgm:cxn modelId="{B76D6A90-BB10-466F-9D54-37A10F60C4B3}" type="presParOf" srcId="{D72EEB70-7C83-4258-8B5F-CF3B6863F854}" destId="{DDAA9ACB-D95C-4DE7-9CF2-EC7C25CC1DE6}" srcOrd="2" destOrd="0" presId="urn:microsoft.com/office/officeart/2008/layout/HalfCircleOrganizationChart"/>
    <dgm:cxn modelId="{FB5CC2AB-9134-4B12-8BCD-E48D928B61A6}" type="presParOf" srcId="{3068C01B-EC11-42F6-8709-427E751E78E2}" destId="{F5845C04-62F5-4184-A4B7-9FFC0431BEB7}" srcOrd="2" destOrd="0" presId="urn:microsoft.com/office/officeart/2008/layout/HalfCircleOrganizationChart"/>
    <dgm:cxn modelId="{79D5A9AC-4ED0-497E-B135-BDE5504D3AB5}" type="presParOf" srcId="{325D71F6-8406-41EB-8F44-1CC92DA9E324}" destId="{E3B3ABB9-AC1A-4A83-9BF4-7FD96F1781C8}" srcOrd="2" destOrd="0" presId="urn:microsoft.com/office/officeart/2008/layout/HalfCircle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EAB206A-E56B-4325-A73C-D7AF56B71921}"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41C82813-8EC3-4CCE-9300-6E73980C1681}">
      <dgm:prSet phldrT="[Text]" phldr="0" custT="1"/>
      <dgm:spPr/>
      <dgm:t>
        <a:bodyPr/>
        <a:lstStyle/>
        <a:p>
          <a:r>
            <a:rPr lang="en-US" sz="1800" dirty="0"/>
            <a:t>Observe Bug</a:t>
          </a:r>
        </a:p>
      </dgm:t>
    </dgm:pt>
    <dgm:pt modelId="{35BAEA68-07BC-41E3-B9F5-DAE6D8DC83EF}" type="parTrans" cxnId="{B36D6266-B117-4E57-B784-25F882F5ED54}">
      <dgm:prSet/>
      <dgm:spPr/>
      <dgm:t>
        <a:bodyPr/>
        <a:lstStyle/>
        <a:p>
          <a:endParaRPr lang="en-US"/>
        </a:p>
      </dgm:t>
    </dgm:pt>
    <dgm:pt modelId="{4BC91555-FA48-43B9-824D-733FA6210920}" type="sibTrans" cxnId="{B36D6266-B117-4E57-B784-25F882F5ED54}">
      <dgm:prSet/>
      <dgm:spPr/>
      <dgm:t>
        <a:bodyPr/>
        <a:lstStyle/>
        <a:p>
          <a:endParaRPr lang="en-US"/>
        </a:p>
      </dgm:t>
    </dgm:pt>
    <dgm:pt modelId="{84042D33-8C6D-4532-BCAB-7820790977CF}">
      <dgm:prSet phldrT="[Text]" phldr="0" custT="1"/>
      <dgm:spPr/>
      <dgm:t>
        <a:bodyPr/>
        <a:lstStyle/>
        <a:p>
          <a:r>
            <a:rPr lang="en-US" sz="1800" dirty="0"/>
            <a:t>Hypo -</a:t>
          </a:r>
          <a:r>
            <a:rPr lang="en-US" sz="1800" dirty="0" err="1"/>
            <a:t>thesize</a:t>
          </a:r>
          <a:r>
            <a:rPr lang="en-US" sz="1800" dirty="0"/>
            <a:t> cause</a:t>
          </a:r>
        </a:p>
      </dgm:t>
    </dgm:pt>
    <dgm:pt modelId="{64676AB1-A8DC-47AD-8D62-2BE986564283}" type="parTrans" cxnId="{C2C40520-6C3E-40E7-A263-8B343C749A14}">
      <dgm:prSet/>
      <dgm:spPr/>
      <dgm:t>
        <a:bodyPr/>
        <a:lstStyle/>
        <a:p>
          <a:endParaRPr lang="en-US"/>
        </a:p>
      </dgm:t>
    </dgm:pt>
    <dgm:pt modelId="{C16AA9FD-8CA0-4168-BCA9-2C54C725B0E9}" type="sibTrans" cxnId="{C2C40520-6C3E-40E7-A263-8B343C749A14}">
      <dgm:prSet/>
      <dgm:spPr/>
      <dgm:t>
        <a:bodyPr/>
        <a:lstStyle/>
        <a:p>
          <a:endParaRPr lang="en-US"/>
        </a:p>
      </dgm:t>
    </dgm:pt>
    <dgm:pt modelId="{855D7872-1513-43E7-B0FD-D8061CEB2911}">
      <dgm:prSet phldrT="[Text]" phldr="0" custT="1"/>
      <dgm:spPr/>
      <dgm:t>
        <a:bodyPr/>
        <a:lstStyle/>
        <a:p>
          <a:r>
            <a:rPr lang="en-US" sz="2000" dirty="0"/>
            <a:t>Test hypo -thesis</a:t>
          </a:r>
        </a:p>
      </dgm:t>
    </dgm:pt>
    <dgm:pt modelId="{D39DE1ED-91E8-4FCA-98FC-1EBE4FBA5FB5}" type="parTrans" cxnId="{232DE912-00E4-416F-92EF-09522ECC90B1}">
      <dgm:prSet/>
      <dgm:spPr/>
      <dgm:t>
        <a:bodyPr/>
        <a:lstStyle/>
        <a:p>
          <a:endParaRPr lang="en-US"/>
        </a:p>
      </dgm:t>
    </dgm:pt>
    <dgm:pt modelId="{DE83C55A-9933-4D96-9A88-39444F629EBC}" type="sibTrans" cxnId="{232DE912-00E4-416F-92EF-09522ECC90B1}">
      <dgm:prSet/>
      <dgm:spPr>
        <a:solidFill>
          <a:schemeClr val="accent5"/>
        </a:solidFill>
      </dgm:spPr>
      <dgm:t>
        <a:bodyPr/>
        <a:lstStyle/>
        <a:p>
          <a:endParaRPr lang="en-US"/>
        </a:p>
      </dgm:t>
    </dgm:pt>
    <dgm:pt modelId="{19A6DF93-B1DF-4348-8C79-4EDA52491A6C}">
      <dgm:prSet phldrT="[Text]" phldr="0"/>
      <dgm:spPr>
        <a:solidFill>
          <a:schemeClr val="accent6">
            <a:lumMod val="50000"/>
          </a:schemeClr>
        </a:solidFill>
      </dgm:spPr>
      <dgm:t>
        <a:bodyPr/>
        <a:lstStyle/>
        <a:p>
          <a:r>
            <a:rPr lang="en-US" dirty="0"/>
            <a:t>Fix problem</a:t>
          </a:r>
        </a:p>
      </dgm:t>
    </dgm:pt>
    <dgm:pt modelId="{C9AB13AD-31A4-4E31-997C-A2662FD82309}" type="parTrans" cxnId="{E332FDDE-E190-48B0-9D16-95D8F4E1298A}">
      <dgm:prSet/>
      <dgm:spPr/>
      <dgm:t>
        <a:bodyPr/>
        <a:lstStyle/>
        <a:p>
          <a:endParaRPr lang="en-US"/>
        </a:p>
      </dgm:t>
    </dgm:pt>
    <dgm:pt modelId="{41342F24-D1A6-4D67-A51E-49F0280B19DC}" type="sibTrans" cxnId="{E332FDDE-E190-48B0-9D16-95D8F4E1298A}">
      <dgm:prSet/>
      <dgm:spPr/>
      <dgm:t>
        <a:bodyPr/>
        <a:lstStyle/>
        <a:p>
          <a:endParaRPr lang="en-US"/>
        </a:p>
      </dgm:t>
    </dgm:pt>
    <dgm:pt modelId="{45EAF987-96CC-4151-A56B-B3EA3FA59EBE}">
      <dgm:prSet phldrT="[Text]" phldr="0" custT="1"/>
      <dgm:spPr>
        <a:solidFill>
          <a:schemeClr val="accent5">
            <a:lumMod val="50000"/>
          </a:schemeClr>
        </a:solidFill>
      </dgm:spPr>
      <dgm:t>
        <a:bodyPr/>
        <a:lstStyle/>
        <a:p>
          <a:r>
            <a:rPr lang="en-US" sz="1800" dirty="0"/>
            <a:t>Add test to test suit</a:t>
          </a:r>
        </a:p>
      </dgm:t>
    </dgm:pt>
    <dgm:pt modelId="{5EF3CE84-D8DD-4018-A5D5-426C7FA27C45}" type="parTrans" cxnId="{23492006-CBA8-44E1-812E-7BDF7DFD2A9A}">
      <dgm:prSet/>
      <dgm:spPr/>
      <dgm:t>
        <a:bodyPr/>
        <a:lstStyle/>
        <a:p>
          <a:endParaRPr lang="en-US"/>
        </a:p>
      </dgm:t>
    </dgm:pt>
    <dgm:pt modelId="{D3B86451-C769-4CC8-9981-000D23B9FDC0}" type="sibTrans" cxnId="{23492006-CBA8-44E1-812E-7BDF7DFD2A9A}">
      <dgm:prSet/>
      <dgm:spPr>
        <a:solidFill>
          <a:srgbClr val="E93CAC"/>
        </a:solidFill>
      </dgm:spPr>
      <dgm:t>
        <a:bodyPr/>
        <a:lstStyle/>
        <a:p>
          <a:endParaRPr lang="en-US"/>
        </a:p>
      </dgm:t>
    </dgm:pt>
    <dgm:pt modelId="{5025C32A-1D33-4AE2-B53A-88A998DF5874}" type="pres">
      <dgm:prSet presAssocID="{EEAB206A-E56B-4325-A73C-D7AF56B71921}" presName="cycle" presStyleCnt="0">
        <dgm:presLayoutVars>
          <dgm:dir/>
          <dgm:resizeHandles val="exact"/>
        </dgm:presLayoutVars>
      </dgm:prSet>
      <dgm:spPr/>
    </dgm:pt>
    <dgm:pt modelId="{18D323A9-6F11-4B70-BAC9-5D9065B20853}" type="pres">
      <dgm:prSet presAssocID="{41C82813-8EC3-4CCE-9300-6E73980C1681}" presName="node" presStyleLbl="node1" presStyleIdx="0" presStyleCnt="5">
        <dgm:presLayoutVars>
          <dgm:bulletEnabled val="1"/>
        </dgm:presLayoutVars>
      </dgm:prSet>
      <dgm:spPr/>
    </dgm:pt>
    <dgm:pt modelId="{14CD878B-393B-4FC6-8305-47D5AB75E469}" type="pres">
      <dgm:prSet presAssocID="{4BC91555-FA48-43B9-824D-733FA6210920}" presName="sibTrans" presStyleLbl="sibTrans2D1" presStyleIdx="0" presStyleCnt="5"/>
      <dgm:spPr/>
    </dgm:pt>
    <dgm:pt modelId="{99A357FB-3230-4F6E-978A-B9D1D785E74B}" type="pres">
      <dgm:prSet presAssocID="{4BC91555-FA48-43B9-824D-733FA6210920}" presName="connectorText" presStyleLbl="sibTrans2D1" presStyleIdx="0" presStyleCnt="5"/>
      <dgm:spPr/>
    </dgm:pt>
    <dgm:pt modelId="{CF986247-6477-423D-AAA5-7032F4EE19B3}" type="pres">
      <dgm:prSet presAssocID="{84042D33-8C6D-4532-BCAB-7820790977CF}" presName="node" presStyleLbl="node1" presStyleIdx="1" presStyleCnt="5">
        <dgm:presLayoutVars>
          <dgm:bulletEnabled val="1"/>
        </dgm:presLayoutVars>
      </dgm:prSet>
      <dgm:spPr/>
    </dgm:pt>
    <dgm:pt modelId="{C32F711F-ED64-49C4-A2A9-3683A611A375}" type="pres">
      <dgm:prSet presAssocID="{C16AA9FD-8CA0-4168-BCA9-2C54C725B0E9}" presName="sibTrans" presStyleLbl="sibTrans2D1" presStyleIdx="1" presStyleCnt="5"/>
      <dgm:spPr/>
    </dgm:pt>
    <dgm:pt modelId="{160FA968-A8BC-4C11-8438-EB152B24D78D}" type="pres">
      <dgm:prSet presAssocID="{C16AA9FD-8CA0-4168-BCA9-2C54C725B0E9}" presName="connectorText" presStyleLbl="sibTrans2D1" presStyleIdx="1" presStyleCnt="5"/>
      <dgm:spPr/>
    </dgm:pt>
    <dgm:pt modelId="{81848D66-9F84-44C4-913B-24DCA1738BE0}" type="pres">
      <dgm:prSet presAssocID="{855D7872-1513-43E7-B0FD-D8061CEB2911}" presName="node" presStyleLbl="node1" presStyleIdx="2" presStyleCnt="5">
        <dgm:presLayoutVars>
          <dgm:bulletEnabled val="1"/>
        </dgm:presLayoutVars>
      </dgm:prSet>
      <dgm:spPr/>
    </dgm:pt>
    <dgm:pt modelId="{0A37DB4A-D194-4CA4-8156-D3FA7EE5DE3A}" type="pres">
      <dgm:prSet presAssocID="{DE83C55A-9933-4D96-9A88-39444F629EBC}" presName="sibTrans" presStyleLbl="sibTrans2D1" presStyleIdx="2" presStyleCnt="5"/>
      <dgm:spPr/>
    </dgm:pt>
    <dgm:pt modelId="{D581F43D-54FB-464C-8D0F-9ECBCBEC626C}" type="pres">
      <dgm:prSet presAssocID="{DE83C55A-9933-4D96-9A88-39444F629EBC}" presName="connectorText" presStyleLbl="sibTrans2D1" presStyleIdx="2" presStyleCnt="5"/>
      <dgm:spPr/>
    </dgm:pt>
    <dgm:pt modelId="{769441C9-5B20-426E-81A3-06774FF5AF41}" type="pres">
      <dgm:prSet presAssocID="{19A6DF93-B1DF-4348-8C79-4EDA52491A6C}" presName="node" presStyleLbl="node1" presStyleIdx="3" presStyleCnt="5">
        <dgm:presLayoutVars>
          <dgm:bulletEnabled val="1"/>
        </dgm:presLayoutVars>
      </dgm:prSet>
      <dgm:spPr/>
    </dgm:pt>
    <dgm:pt modelId="{01FA0F8C-F8CD-4D96-8F48-984CD8B17A1B}" type="pres">
      <dgm:prSet presAssocID="{41342F24-D1A6-4D67-A51E-49F0280B19DC}" presName="sibTrans" presStyleLbl="sibTrans2D1" presStyleIdx="3" presStyleCnt="5"/>
      <dgm:spPr/>
    </dgm:pt>
    <dgm:pt modelId="{B7081E51-CFC0-4D39-98A2-B02C84931784}" type="pres">
      <dgm:prSet presAssocID="{41342F24-D1A6-4D67-A51E-49F0280B19DC}" presName="connectorText" presStyleLbl="sibTrans2D1" presStyleIdx="3" presStyleCnt="5"/>
      <dgm:spPr/>
    </dgm:pt>
    <dgm:pt modelId="{0ECE8DB3-50F6-48D4-AF02-F773083B8D05}" type="pres">
      <dgm:prSet presAssocID="{45EAF987-96CC-4151-A56B-B3EA3FA59EBE}" presName="node" presStyleLbl="node1" presStyleIdx="4" presStyleCnt="5">
        <dgm:presLayoutVars>
          <dgm:bulletEnabled val="1"/>
        </dgm:presLayoutVars>
      </dgm:prSet>
      <dgm:spPr/>
    </dgm:pt>
    <dgm:pt modelId="{EF7264D3-D315-4FB1-9BDE-5F18C968E7E4}" type="pres">
      <dgm:prSet presAssocID="{D3B86451-C769-4CC8-9981-000D23B9FDC0}" presName="sibTrans" presStyleLbl="sibTrans2D1" presStyleIdx="4" presStyleCnt="5" custAng="17372524" custScaleX="504583" custScaleY="112754" custLinFactX="116270" custLinFactY="100000" custLinFactNeighborX="200000" custLinFactNeighborY="116400"/>
      <dgm:spPr/>
    </dgm:pt>
    <dgm:pt modelId="{653441E5-8624-407D-AD8F-65C67341F524}" type="pres">
      <dgm:prSet presAssocID="{D3B86451-C769-4CC8-9981-000D23B9FDC0}" presName="connectorText" presStyleLbl="sibTrans2D1" presStyleIdx="4" presStyleCnt="5"/>
      <dgm:spPr/>
    </dgm:pt>
  </dgm:ptLst>
  <dgm:cxnLst>
    <dgm:cxn modelId="{23492006-CBA8-44E1-812E-7BDF7DFD2A9A}" srcId="{EEAB206A-E56B-4325-A73C-D7AF56B71921}" destId="{45EAF987-96CC-4151-A56B-B3EA3FA59EBE}" srcOrd="4" destOrd="0" parTransId="{5EF3CE84-D8DD-4018-A5D5-426C7FA27C45}" sibTransId="{D3B86451-C769-4CC8-9981-000D23B9FDC0}"/>
    <dgm:cxn modelId="{F8C43807-5116-4BDB-BC7F-FE9E5DC3A1E9}" type="presOf" srcId="{41342F24-D1A6-4D67-A51E-49F0280B19DC}" destId="{01FA0F8C-F8CD-4D96-8F48-984CD8B17A1B}" srcOrd="0" destOrd="0" presId="urn:microsoft.com/office/officeart/2005/8/layout/cycle2"/>
    <dgm:cxn modelId="{232DE912-00E4-416F-92EF-09522ECC90B1}" srcId="{EEAB206A-E56B-4325-A73C-D7AF56B71921}" destId="{855D7872-1513-43E7-B0FD-D8061CEB2911}" srcOrd="2" destOrd="0" parTransId="{D39DE1ED-91E8-4FCA-98FC-1EBE4FBA5FB5}" sibTransId="{DE83C55A-9933-4D96-9A88-39444F629EBC}"/>
    <dgm:cxn modelId="{C2C40520-6C3E-40E7-A263-8B343C749A14}" srcId="{EEAB206A-E56B-4325-A73C-D7AF56B71921}" destId="{84042D33-8C6D-4532-BCAB-7820790977CF}" srcOrd="1" destOrd="0" parTransId="{64676AB1-A8DC-47AD-8D62-2BE986564283}" sibTransId="{C16AA9FD-8CA0-4168-BCA9-2C54C725B0E9}"/>
    <dgm:cxn modelId="{65759921-6BD5-4CE6-926F-22F8A2407F8E}" type="presOf" srcId="{C16AA9FD-8CA0-4168-BCA9-2C54C725B0E9}" destId="{160FA968-A8BC-4C11-8438-EB152B24D78D}" srcOrd="1" destOrd="0" presId="urn:microsoft.com/office/officeart/2005/8/layout/cycle2"/>
    <dgm:cxn modelId="{D619DB64-2BC3-4E8F-9C3B-CE71C15DC494}" type="presOf" srcId="{D3B86451-C769-4CC8-9981-000D23B9FDC0}" destId="{EF7264D3-D315-4FB1-9BDE-5F18C968E7E4}" srcOrd="0" destOrd="0" presId="urn:microsoft.com/office/officeart/2005/8/layout/cycle2"/>
    <dgm:cxn modelId="{B36D6266-B117-4E57-B784-25F882F5ED54}" srcId="{EEAB206A-E56B-4325-A73C-D7AF56B71921}" destId="{41C82813-8EC3-4CCE-9300-6E73980C1681}" srcOrd="0" destOrd="0" parTransId="{35BAEA68-07BC-41E3-B9F5-DAE6D8DC83EF}" sibTransId="{4BC91555-FA48-43B9-824D-733FA6210920}"/>
    <dgm:cxn modelId="{81F07A6B-E956-41D1-B734-36AA28AAD6CC}" type="presOf" srcId="{84042D33-8C6D-4532-BCAB-7820790977CF}" destId="{CF986247-6477-423D-AAA5-7032F4EE19B3}" srcOrd="0" destOrd="0" presId="urn:microsoft.com/office/officeart/2005/8/layout/cycle2"/>
    <dgm:cxn modelId="{F33F7B4C-285F-4CC6-9328-EBDE0DAF3626}" type="presOf" srcId="{DE83C55A-9933-4D96-9A88-39444F629EBC}" destId="{D581F43D-54FB-464C-8D0F-9ECBCBEC626C}" srcOrd="1" destOrd="0" presId="urn:microsoft.com/office/officeart/2005/8/layout/cycle2"/>
    <dgm:cxn modelId="{85B05B6D-F064-44BF-B14B-79729B25A3A5}" type="presOf" srcId="{41C82813-8EC3-4CCE-9300-6E73980C1681}" destId="{18D323A9-6F11-4B70-BAC9-5D9065B20853}" srcOrd="0" destOrd="0" presId="urn:microsoft.com/office/officeart/2005/8/layout/cycle2"/>
    <dgm:cxn modelId="{EF28E86F-13C2-4B3E-9838-3C0BAED1224B}" type="presOf" srcId="{41342F24-D1A6-4D67-A51E-49F0280B19DC}" destId="{B7081E51-CFC0-4D39-98A2-B02C84931784}" srcOrd="1" destOrd="0" presId="urn:microsoft.com/office/officeart/2005/8/layout/cycle2"/>
    <dgm:cxn modelId="{5394F270-E5B0-4C8C-A7B7-AEC6956039C1}" type="presOf" srcId="{DE83C55A-9933-4D96-9A88-39444F629EBC}" destId="{0A37DB4A-D194-4CA4-8156-D3FA7EE5DE3A}" srcOrd="0" destOrd="0" presId="urn:microsoft.com/office/officeart/2005/8/layout/cycle2"/>
    <dgm:cxn modelId="{B8EB2D8F-ECB6-4410-93D6-B3C377B5F42E}" type="presOf" srcId="{19A6DF93-B1DF-4348-8C79-4EDA52491A6C}" destId="{769441C9-5B20-426E-81A3-06774FF5AF41}" srcOrd="0" destOrd="0" presId="urn:microsoft.com/office/officeart/2005/8/layout/cycle2"/>
    <dgm:cxn modelId="{B9FB65BE-A6D2-48C6-ADB7-719768360CB6}" type="presOf" srcId="{C16AA9FD-8CA0-4168-BCA9-2C54C725B0E9}" destId="{C32F711F-ED64-49C4-A2A9-3683A611A375}" srcOrd="0" destOrd="0" presId="urn:microsoft.com/office/officeart/2005/8/layout/cycle2"/>
    <dgm:cxn modelId="{5BBBD8C8-8C62-4B6A-8867-65E15D1EE712}" type="presOf" srcId="{4BC91555-FA48-43B9-824D-733FA6210920}" destId="{99A357FB-3230-4F6E-978A-B9D1D785E74B}" srcOrd="1" destOrd="0" presId="urn:microsoft.com/office/officeart/2005/8/layout/cycle2"/>
    <dgm:cxn modelId="{6235B5D1-C843-4024-B5C4-0B695E88ABCB}" type="presOf" srcId="{45EAF987-96CC-4151-A56B-B3EA3FA59EBE}" destId="{0ECE8DB3-50F6-48D4-AF02-F773083B8D05}" srcOrd="0" destOrd="0" presId="urn:microsoft.com/office/officeart/2005/8/layout/cycle2"/>
    <dgm:cxn modelId="{E332FDDE-E190-48B0-9D16-95D8F4E1298A}" srcId="{EEAB206A-E56B-4325-A73C-D7AF56B71921}" destId="{19A6DF93-B1DF-4348-8C79-4EDA52491A6C}" srcOrd="3" destOrd="0" parTransId="{C9AB13AD-31A4-4E31-997C-A2662FD82309}" sibTransId="{41342F24-D1A6-4D67-A51E-49F0280B19DC}"/>
    <dgm:cxn modelId="{B33E1BE9-CA99-432B-93C8-D1C27F72F342}" type="presOf" srcId="{D3B86451-C769-4CC8-9981-000D23B9FDC0}" destId="{653441E5-8624-407D-AD8F-65C67341F524}" srcOrd="1" destOrd="0" presId="urn:microsoft.com/office/officeart/2005/8/layout/cycle2"/>
    <dgm:cxn modelId="{1D10F3EA-1368-443E-82DB-8399BC34E0B2}" type="presOf" srcId="{855D7872-1513-43E7-B0FD-D8061CEB2911}" destId="{81848D66-9F84-44C4-913B-24DCA1738BE0}" srcOrd="0" destOrd="0" presId="urn:microsoft.com/office/officeart/2005/8/layout/cycle2"/>
    <dgm:cxn modelId="{B83D84F1-70DB-48E5-BD7B-6CD830638BB4}" type="presOf" srcId="{EEAB206A-E56B-4325-A73C-D7AF56B71921}" destId="{5025C32A-1D33-4AE2-B53A-88A998DF5874}" srcOrd="0" destOrd="0" presId="urn:microsoft.com/office/officeart/2005/8/layout/cycle2"/>
    <dgm:cxn modelId="{850AF6F8-6E88-4158-BAFE-524FC1397276}" type="presOf" srcId="{4BC91555-FA48-43B9-824D-733FA6210920}" destId="{14CD878B-393B-4FC6-8305-47D5AB75E469}" srcOrd="0" destOrd="0" presId="urn:microsoft.com/office/officeart/2005/8/layout/cycle2"/>
    <dgm:cxn modelId="{8CE37A7A-94B3-485A-9C5E-E9CFD75DDAEC}" type="presParOf" srcId="{5025C32A-1D33-4AE2-B53A-88A998DF5874}" destId="{18D323A9-6F11-4B70-BAC9-5D9065B20853}" srcOrd="0" destOrd="0" presId="urn:microsoft.com/office/officeart/2005/8/layout/cycle2"/>
    <dgm:cxn modelId="{C005B868-2031-4A22-8944-EFE271498330}" type="presParOf" srcId="{5025C32A-1D33-4AE2-B53A-88A998DF5874}" destId="{14CD878B-393B-4FC6-8305-47D5AB75E469}" srcOrd="1" destOrd="0" presId="urn:microsoft.com/office/officeart/2005/8/layout/cycle2"/>
    <dgm:cxn modelId="{FDFD6D3A-ED30-4D0A-AC9C-42E952D92750}" type="presParOf" srcId="{14CD878B-393B-4FC6-8305-47D5AB75E469}" destId="{99A357FB-3230-4F6E-978A-B9D1D785E74B}" srcOrd="0" destOrd="0" presId="urn:microsoft.com/office/officeart/2005/8/layout/cycle2"/>
    <dgm:cxn modelId="{95C9D9FC-6028-4B57-86EC-CF5F877B78D9}" type="presParOf" srcId="{5025C32A-1D33-4AE2-B53A-88A998DF5874}" destId="{CF986247-6477-423D-AAA5-7032F4EE19B3}" srcOrd="2" destOrd="0" presId="urn:microsoft.com/office/officeart/2005/8/layout/cycle2"/>
    <dgm:cxn modelId="{3E12C696-AC1D-4745-947E-B54CC026CF71}" type="presParOf" srcId="{5025C32A-1D33-4AE2-B53A-88A998DF5874}" destId="{C32F711F-ED64-49C4-A2A9-3683A611A375}" srcOrd="3" destOrd="0" presId="urn:microsoft.com/office/officeart/2005/8/layout/cycle2"/>
    <dgm:cxn modelId="{9B686293-E2F4-4C0D-81FE-1EADBDC6B28C}" type="presParOf" srcId="{C32F711F-ED64-49C4-A2A9-3683A611A375}" destId="{160FA968-A8BC-4C11-8438-EB152B24D78D}" srcOrd="0" destOrd="0" presId="urn:microsoft.com/office/officeart/2005/8/layout/cycle2"/>
    <dgm:cxn modelId="{E600E061-BA39-4D8A-9625-86FC5025E6E1}" type="presParOf" srcId="{5025C32A-1D33-4AE2-B53A-88A998DF5874}" destId="{81848D66-9F84-44C4-913B-24DCA1738BE0}" srcOrd="4" destOrd="0" presId="urn:microsoft.com/office/officeart/2005/8/layout/cycle2"/>
    <dgm:cxn modelId="{19F67A3C-C45B-4A20-A070-A9A07B40C3E4}" type="presParOf" srcId="{5025C32A-1D33-4AE2-B53A-88A998DF5874}" destId="{0A37DB4A-D194-4CA4-8156-D3FA7EE5DE3A}" srcOrd="5" destOrd="0" presId="urn:microsoft.com/office/officeart/2005/8/layout/cycle2"/>
    <dgm:cxn modelId="{CCCD7304-C874-46DF-AF3B-2475AFA4C1F8}" type="presParOf" srcId="{0A37DB4A-D194-4CA4-8156-D3FA7EE5DE3A}" destId="{D581F43D-54FB-464C-8D0F-9ECBCBEC626C}" srcOrd="0" destOrd="0" presId="urn:microsoft.com/office/officeart/2005/8/layout/cycle2"/>
    <dgm:cxn modelId="{EB4C0CE4-BC5A-4916-A616-5A98F42343B8}" type="presParOf" srcId="{5025C32A-1D33-4AE2-B53A-88A998DF5874}" destId="{769441C9-5B20-426E-81A3-06774FF5AF41}" srcOrd="6" destOrd="0" presId="urn:microsoft.com/office/officeart/2005/8/layout/cycle2"/>
    <dgm:cxn modelId="{962E5627-8E29-4919-B534-27FA2682C22B}" type="presParOf" srcId="{5025C32A-1D33-4AE2-B53A-88A998DF5874}" destId="{01FA0F8C-F8CD-4D96-8F48-984CD8B17A1B}" srcOrd="7" destOrd="0" presId="urn:microsoft.com/office/officeart/2005/8/layout/cycle2"/>
    <dgm:cxn modelId="{FD965B5D-D49C-49AB-ACD0-4200F3F2F2E0}" type="presParOf" srcId="{01FA0F8C-F8CD-4D96-8F48-984CD8B17A1B}" destId="{B7081E51-CFC0-4D39-98A2-B02C84931784}" srcOrd="0" destOrd="0" presId="urn:microsoft.com/office/officeart/2005/8/layout/cycle2"/>
    <dgm:cxn modelId="{B6E4FDDB-3DD9-44B1-9994-95C12C8E3D57}" type="presParOf" srcId="{5025C32A-1D33-4AE2-B53A-88A998DF5874}" destId="{0ECE8DB3-50F6-48D4-AF02-F773083B8D05}" srcOrd="8" destOrd="0" presId="urn:microsoft.com/office/officeart/2005/8/layout/cycle2"/>
    <dgm:cxn modelId="{C97FC8AD-C081-4BE0-A7B5-E86715BCEB7C}" type="presParOf" srcId="{5025C32A-1D33-4AE2-B53A-88A998DF5874}" destId="{EF7264D3-D315-4FB1-9BDE-5F18C968E7E4}" srcOrd="9" destOrd="0" presId="urn:microsoft.com/office/officeart/2005/8/layout/cycle2"/>
    <dgm:cxn modelId="{1FE59A8C-BF6A-4D44-834A-FCC6340B8B3C}" type="presParOf" srcId="{EF7264D3-D315-4FB1-9BDE-5F18C968E7E4}" destId="{653441E5-8624-407D-AD8F-65C67341F524}"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DA3BC3-279E-4556-9CD3-765C320CB4B5}">
      <dsp:nvSpPr>
        <dsp:cNvPr id="0" name=""/>
        <dsp:cNvSpPr/>
      </dsp:nvSpPr>
      <dsp:spPr>
        <a:xfrm>
          <a:off x="728451" y="303164"/>
          <a:ext cx="3917823" cy="3917823"/>
        </a:xfrm>
        <a:prstGeom prst="pie">
          <a:avLst>
            <a:gd name="adj1" fmla="val 16200000"/>
            <a:gd name="adj2" fmla="val 180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Test code</a:t>
          </a:r>
        </a:p>
      </dsp:txBody>
      <dsp:txXfrm>
        <a:off x="2793238" y="1133370"/>
        <a:ext cx="1399222" cy="1166018"/>
      </dsp:txXfrm>
    </dsp:sp>
    <dsp:sp modelId="{51BE4635-CBE2-4C7E-9969-711AEC5AD39E}">
      <dsp:nvSpPr>
        <dsp:cNvPr id="0" name=""/>
        <dsp:cNvSpPr/>
      </dsp:nvSpPr>
      <dsp:spPr>
        <a:xfrm>
          <a:off x="647763" y="443087"/>
          <a:ext cx="3917823" cy="3917823"/>
        </a:xfrm>
        <a:prstGeom prst="pie">
          <a:avLst>
            <a:gd name="adj1" fmla="val 1800000"/>
            <a:gd name="adj2" fmla="val 9000000"/>
          </a:avLst>
        </a:prstGeom>
        <a:solidFill>
          <a:schemeClr val="accent3">
            <a:hueOff val="6074280"/>
            <a:satOff val="6063"/>
            <a:lumOff val="666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Locate bug</a:t>
          </a:r>
        </a:p>
      </dsp:txBody>
      <dsp:txXfrm>
        <a:off x="1580578" y="2985008"/>
        <a:ext cx="2098833" cy="1026096"/>
      </dsp:txXfrm>
    </dsp:sp>
    <dsp:sp modelId="{51047663-221C-43CF-A40E-D577793C52D7}">
      <dsp:nvSpPr>
        <dsp:cNvPr id="0" name=""/>
        <dsp:cNvSpPr/>
      </dsp:nvSpPr>
      <dsp:spPr>
        <a:xfrm>
          <a:off x="567075" y="303164"/>
          <a:ext cx="3917823" cy="3917823"/>
        </a:xfrm>
        <a:prstGeom prst="pie">
          <a:avLst>
            <a:gd name="adj1" fmla="val 9000000"/>
            <a:gd name="adj2" fmla="val 16200000"/>
          </a:avLst>
        </a:prstGeom>
        <a:solidFill>
          <a:schemeClr val="accent3">
            <a:hueOff val="12148560"/>
            <a:satOff val="12125"/>
            <a:lumOff val="13334"/>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Write code</a:t>
          </a:r>
        </a:p>
      </dsp:txBody>
      <dsp:txXfrm>
        <a:off x="1020889" y="1133370"/>
        <a:ext cx="1399222" cy="1166018"/>
      </dsp:txXfrm>
    </dsp:sp>
    <dsp:sp modelId="{EE2E9FEC-3DD4-4FE8-9A62-52D2DB0B909F}">
      <dsp:nvSpPr>
        <dsp:cNvPr id="0" name=""/>
        <dsp:cNvSpPr/>
      </dsp:nvSpPr>
      <dsp:spPr>
        <a:xfrm>
          <a:off x="486243" y="60632"/>
          <a:ext cx="4402886" cy="4402886"/>
        </a:xfrm>
        <a:prstGeom prst="circularArrow">
          <a:avLst>
            <a:gd name="adj1" fmla="val 5085"/>
            <a:gd name="adj2" fmla="val 327528"/>
            <a:gd name="adj3" fmla="val 1472472"/>
            <a:gd name="adj4" fmla="val 16199432"/>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772AB3B-A26C-4411-B3D5-E49BCDB5D0DD}">
      <dsp:nvSpPr>
        <dsp:cNvPr id="0" name=""/>
        <dsp:cNvSpPr/>
      </dsp:nvSpPr>
      <dsp:spPr>
        <a:xfrm>
          <a:off x="405231" y="200307"/>
          <a:ext cx="4402886" cy="4402886"/>
        </a:xfrm>
        <a:prstGeom prst="circularArrow">
          <a:avLst>
            <a:gd name="adj1" fmla="val 5085"/>
            <a:gd name="adj2" fmla="val 327528"/>
            <a:gd name="adj3" fmla="val 8671970"/>
            <a:gd name="adj4" fmla="val 1800502"/>
            <a:gd name="adj5" fmla="val 5932"/>
          </a:avLst>
        </a:prstGeom>
        <a:solidFill>
          <a:schemeClr val="accent3">
            <a:hueOff val="6074280"/>
            <a:satOff val="6063"/>
            <a:lumOff val="666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B7A5F8-BD75-4AED-B8CD-F7AD066D2510}">
      <dsp:nvSpPr>
        <dsp:cNvPr id="0" name=""/>
        <dsp:cNvSpPr/>
      </dsp:nvSpPr>
      <dsp:spPr>
        <a:xfrm>
          <a:off x="324219" y="60632"/>
          <a:ext cx="4402886" cy="4402886"/>
        </a:xfrm>
        <a:prstGeom prst="circularArrow">
          <a:avLst>
            <a:gd name="adj1" fmla="val 5085"/>
            <a:gd name="adj2" fmla="val 327528"/>
            <a:gd name="adj3" fmla="val 15873039"/>
            <a:gd name="adj4" fmla="val 9000000"/>
            <a:gd name="adj5" fmla="val 5932"/>
          </a:avLst>
        </a:prstGeom>
        <a:solidFill>
          <a:schemeClr val="accent3">
            <a:hueOff val="12148560"/>
            <a:satOff val="12125"/>
            <a:lumOff val="13334"/>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41AE20-D6AB-421E-BAED-FCF6BBC66C7B}">
      <dsp:nvSpPr>
        <dsp:cNvPr id="0" name=""/>
        <dsp:cNvSpPr/>
      </dsp:nvSpPr>
      <dsp:spPr>
        <a:xfrm>
          <a:off x="9418853" y="2605388"/>
          <a:ext cx="1480113" cy="256879"/>
        </a:xfrm>
        <a:custGeom>
          <a:avLst/>
          <a:gdLst/>
          <a:ahLst/>
          <a:cxnLst/>
          <a:rect l="0" t="0" r="0" b="0"/>
          <a:pathLst>
            <a:path>
              <a:moveTo>
                <a:pt x="0" y="0"/>
              </a:moveTo>
              <a:lnTo>
                <a:pt x="0" y="128439"/>
              </a:lnTo>
              <a:lnTo>
                <a:pt x="1480113" y="128439"/>
              </a:lnTo>
              <a:lnTo>
                <a:pt x="1480113"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6934B6-62E3-480A-9F56-E817097336A7}">
      <dsp:nvSpPr>
        <dsp:cNvPr id="0" name=""/>
        <dsp:cNvSpPr/>
      </dsp:nvSpPr>
      <dsp:spPr>
        <a:xfrm>
          <a:off x="9373133" y="2605388"/>
          <a:ext cx="91440" cy="256879"/>
        </a:xfrm>
        <a:custGeom>
          <a:avLst/>
          <a:gdLst/>
          <a:ahLst/>
          <a:cxnLst/>
          <a:rect l="0" t="0" r="0" b="0"/>
          <a:pathLst>
            <a:path>
              <a:moveTo>
                <a:pt x="45720" y="0"/>
              </a:moveTo>
              <a:lnTo>
                <a:pt x="45720"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8295C4-4A94-4C69-86D4-D59EABBD6B42}">
      <dsp:nvSpPr>
        <dsp:cNvPr id="0" name=""/>
        <dsp:cNvSpPr/>
      </dsp:nvSpPr>
      <dsp:spPr>
        <a:xfrm>
          <a:off x="7938740" y="2605388"/>
          <a:ext cx="1480113" cy="256879"/>
        </a:xfrm>
        <a:custGeom>
          <a:avLst/>
          <a:gdLst/>
          <a:ahLst/>
          <a:cxnLst/>
          <a:rect l="0" t="0" r="0" b="0"/>
          <a:pathLst>
            <a:path>
              <a:moveTo>
                <a:pt x="1480113" y="0"/>
              </a:moveTo>
              <a:lnTo>
                <a:pt x="1480113" y="128439"/>
              </a:lnTo>
              <a:lnTo>
                <a:pt x="0" y="128439"/>
              </a:lnTo>
              <a:lnTo>
                <a:pt x="0"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CC5F52-F686-4885-88BA-13F6F443CED3}">
      <dsp:nvSpPr>
        <dsp:cNvPr id="0" name=""/>
        <dsp:cNvSpPr/>
      </dsp:nvSpPr>
      <dsp:spPr>
        <a:xfrm>
          <a:off x="7767548" y="1736892"/>
          <a:ext cx="1651304" cy="256879"/>
        </a:xfrm>
        <a:custGeom>
          <a:avLst/>
          <a:gdLst/>
          <a:ahLst/>
          <a:cxnLst/>
          <a:rect l="0" t="0" r="0" b="0"/>
          <a:pathLst>
            <a:path>
              <a:moveTo>
                <a:pt x="0" y="0"/>
              </a:moveTo>
              <a:lnTo>
                <a:pt x="0" y="128439"/>
              </a:lnTo>
              <a:lnTo>
                <a:pt x="1651304" y="128439"/>
              </a:lnTo>
              <a:lnTo>
                <a:pt x="1651304"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B7E882-C46A-403D-9E41-4338222A91D1}">
      <dsp:nvSpPr>
        <dsp:cNvPr id="0" name=""/>
        <dsp:cNvSpPr/>
      </dsp:nvSpPr>
      <dsp:spPr>
        <a:xfrm>
          <a:off x="7632913" y="1736892"/>
          <a:ext cx="134635" cy="256879"/>
        </a:xfrm>
        <a:custGeom>
          <a:avLst/>
          <a:gdLst/>
          <a:ahLst/>
          <a:cxnLst/>
          <a:rect l="0" t="0" r="0" b="0"/>
          <a:pathLst>
            <a:path>
              <a:moveTo>
                <a:pt x="134635" y="0"/>
              </a:moveTo>
              <a:lnTo>
                <a:pt x="134635" y="128439"/>
              </a:lnTo>
              <a:lnTo>
                <a:pt x="0" y="128439"/>
              </a:lnTo>
              <a:lnTo>
                <a:pt x="0"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5CB0E5-1A0D-498D-9729-D2D3B50C95D3}">
      <dsp:nvSpPr>
        <dsp:cNvPr id="0" name=""/>
        <dsp:cNvSpPr/>
      </dsp:nvSpPr>
      <dsp:spPr>
        <a:xfrm>
          <a:off x="5981608" y="1736892"/>
          <a:ext cx="1785939" cy="256879"/>
        </a:xfrm>
        <a:custGeom>
          <a:avLst/>
          <a:gdLst/>
          <a:ahLst/>
          <a:cxnLst/>
          <a:rect l="0" t="0" r="0" b="0"/>
          <a:pathLst>
            <a:path>
              <a:moveTo>
                <a:pt x="1785939" y="0"/>
              </a:moveTo>
              <a:lnTo>
                <a:pt x="1785939" y="128439"/>
              </a:lnTo>
              <a:lnTo>
                <a:pt x="0" y="128439"/>
              </a:lnTo>
              <a:lnTo>
                <a:pt x="0"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C31F70-F63C-43A0-A3D1-D995968B8C17}">
      <dsp:nvSpPr>
        <dsp:cNvPr id="0" name=""/>
        <dsp:cNvSpPr/>
      </dsp:nvSpPr>
      <dsp:spPr>
        <a:xfrm>
          <a:off x="2560306" y="1736892"/>
          <a:ext cx="1941189" cy="256879"/>
        </a:xfrm>
        <a:custGeom>
          <a:avLst/>
          <a:gdLst/>
          <a:ahLst/>
          <a:cxnLst/>
          <a:rect l="0" t="0" r="0" b="0"/>
          <a:pathLst>
            <a:path>
              <a:moveTo>
                <a:pt x="0" y="0"/>
              </a:moveTo>
              <a:lnTo>
                <a:pt x="0" y="128439"/>
              </a:lnTo>
              <a:lnTo>
                <a:pt x="1941189" y="128439"/>
              </a:lnTo>
              <a:lnTo>
                <a:pt x="1941189"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211A7-F31B-4423-A4B1-3F7EA99BF4C4}">
      <dsp:nvSpPr>
        <dsp:cNvPr id="0" name=""/>
        <dsp:cNvSpPr/>
      </dsp:nvSpPr>
      <dsp:spPr>
        <a:xfrm>
          <a:off x="3021382" y="2605388"/>
          <a:ext cx="922153" cy="256879"/>
        </a:xfrm>
        <a:custGeom>
          <a:avLst/>
          <a:gdLst/>
          <a:ahLst/>
          <a:cxnLst/>
          <a:rect l="0" t="0" r="0" b="0"/>
          <a:pathLst>
            <a:path>
              <a:moveTo>
                <a:pt x="0" y="0"/>
              </a:moveTo>
              <a:lnTo>
                <a:pt x="0" y="128439"/>
              </a:lnTo>
              <a:lnTo>
                <a:pt x="922153" y="128439"/>
              </a:lnTo>
              <a:lnTo>
                <a:pt x="922153"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857A2B-A890-4896-947E-29746A4C4D36}">
      <dsp:nvSpPr>
        <dsp:cNvPr id="0" name=""/>
        <dsp:cNvSpPr/>
      </dsp:nvSpPr>
      <dsp:spPr>
        <a:xfrm>
          <a:off x="2281326" y="2605388"/>
          <a:ext cx="740056" cy="256879"/>
        </a:xfrm>
        <a:custGeom>
          <a:avLst/>
          <a:gdLst/>
          <a:ahLst/>
          <a:cxnLst/>
          <a:rect l="0" t="0" r="0" b="0"/>
          <a:pathLst>
            <a:path>
              <a:moveTo>
                <a:pt x="740056" y="0"/>
              </a:moveTo>
              <a:lnTo>
                <a:pt x="740056" y="128439"/>
              </a:lnTo>
              <a:lnTo>
                <a:pt x="0" y="128439"/>
              </a:lnTo>
              <a:lnTo>
                <a:pt x="0"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5B5400-C497-4950-8A96-999971CECD7E}">
      <dsp:nvSpPr>
        <dsp:cNvPr id="0" name=""/>
        <dsp:cNvSpPr/>
      </dsp:nvSpPr>
      <dsp:spPr>
        <a:xfrm>
          <a:off x="2560306" y="1736892"/>
          <a:ext cx="461076" cy="256879"/>
        </a:xfrm>
        <a:custGeom>
          <a:avLst/>
          <a:gdLst/>
          <a:ahLst/>
          <a:cxnLst/>
          <a:rect l="0" t="0" r="0" b="0"/>
          <a:pathLst>
            <a:path>
              <a:moveTo>
                <a:pt x="0" y="0"/>
              </a:moveTo>
              <a:lnTo>
                <a:pt x="0" y="128439"/>
              </a:lnTo>
              <a:lnTo>
                <a:pt x="461076" y="128439"/>
              </a:lnTo>
              <a:lnTo>
                <a:pt x="461076"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AA43D0-D36D-4C88-945E-80334644CFD6}">
      <dsp:nvSpPr>
        <dsp:cNvPr id="0" name=""/>
        <dsp:cNvSpPr/>
      </dsp:nvSpPr>
      <dsp:spPr>
        <a:xfrm>
          <a:off x="573396" y="2605388"/>
          <a:ext cx="91440" cy="256879"/>
        </a:xfrm>
        <a:custGeom>
          <a:avLst/>
          <a:gdLst/>
          <a:ahLst/>
          <a:cxnLst/>
          <a:rect l="0" t="0" r="0" b="0"/>
          <a:pathLst>
            <a:path>
              <a:moveTo>
                <a:pt x="45720" y="0"/>
              </a:moveTo>
              <a:lnTo>
                <a:pt x="45720"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00BA97-CAD8-46A5-8D30-D8291DF60ED5}">
      <dsp:nvSpPr>
        <dsp:cNvPr id="0" name=""/>
        <dsp:cNvSpPr/>
      </dsp:nvSpPr>
      <dsp:spPr>
        <a:xfrm>
          <a:off x="619116" y="1736892"/>
          <a:ext cx="1941189" cy="256879"/>
        </a:xfrm>
        <a:custGeom>
          <a:avLst/>
          <a:gdLst/>
          <a:ahLst/>
          <a:cxnLst/>
          <a:rect l="0" t="0" r="0" b="0"/>
          <a:pathLst>
            <a:path>
              <a:moveTo>
                <a:pt x="1941189" y="0"/>
              </a:moveTo>
              <a:lnTo>
                <a:pt x="1941189" y="128439"/>
              </a:lnTo>
              <a:lnTo>
                <a:pt x="0" y="128439"/>
              </a:lnTo>
              <a:lnTo>
                <a:pt x="0"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CC5978-A7CA-4BA8-BC1C-A5887C546806}">
      <dsp:nvSpPr>
        <dsp:cNvPr id="0" name=""/>
        <dsp:cNvSpPr/>
      </dsp:nvSpPr>
      <dsp:spPr>
        <a:xfrm>
          <a:off x="2254497" y="1125275"/>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FF960-68E3-443A-9334-6D9457DDCB24}">
      <dsp:nvSpPr>
        <dsp:cNvPr id="0" name=""/>
        <dsp:cNvSpPr/>
      </dsp:nvSpPr>
      <dsp:spPr>
        <a:xfrm>
          <a:off x="2254497" y="1125275"/>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FCBF1F-70E8-4AF7-A80F-2A719C99FF8C}">
      <dsp:nvSpPr>
        <dsp:cNvPr id="0" name=""/>
        <dsp:cNvSpPr/>
      </dsp:nvSpPr>
      <dsp:spPr>
        <a:xfrm>
          <a:off x="1948689" y="1235366"/>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Functional Testing</a:t>
          </a:r>
        </a:p>
      </dsp:txBody>
      <dsp:txXfrm>
        <a:off x="1948689" y="1235366"/>
        <a:ext cx="1223233" cy="391434"/>
      </dsp:txXfrm>
    </dsp:sp>
    <dsp:sp modelId="{F3F36E91-007B-4E1D-9F0E-EFDF7314237C}">
      <dsp:nvSpPr>
        <dsp:cNvPr id="0" name=""/>
        <dsp:cNvSpPr/>
      </dsp:nvSpPr>
      <dsp:spPr>
        <a:xfrm>
          <a:off x="313308" y="1993771"/>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5B6585-AEB4-4668-B21C-052E253E5778}">
      <dsp:nvSpPr>
        <dsp:cNvPr id="0" name=""/>
        <dsp:cNvSpPr/>
      </dsp:nvSpPr>
      <dsp:spPr>
        <a:xfrm>
          <a:off x="313308" y="1993771"/>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2495F0-3CDD-4836-846A-150605BB8D71}">
      <dsp:nvSpPr>
        <dsp:cNvPr id="0" name=""/>
        <dsp:cNvSpPr/>
      </dsp:nvSpPr>
      <dsp:spPr>
        <a:xfrm>
          <a:off x="7499" y="2103862"/>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Unit Testing</a:t>
          </a:r>
        </a:p>
      </dsp:txBody>
      <dsp:txXfrm>
        <a:off x="7499" y="2103862"/>
        <a:ext cx="1223233" cy="391434"/>
      </dsp:txXfrm>
    </dsp:sp>
    <dsp:sp modelId="{66C32EDF-F736-4088-8FA8-B05E1BA22175}">
      <dsp:nvSpPr>
        <dsp:cNvPr id="0" name=""/>
        <dsp:cNvSpPr/>
      </dsp:nvSpPr>
      <dsp:spPr>
        <a:xfrm>
          <a:off x="313308" y="2862267"/>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076BC-06FB-495F-9624-6CF958D00FA6}">
      <dsp:nvSpPr>
        <dsp:cNvPr id="0" name=""/>
        <dsp:cNvSpPr/>
      </dsp:nvSpPr>
      <dsp:spPr>
        <a:xfrm>
          <a:off x="313308" y="2862267"/>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06A12B-9F3F-4F2A-A1B3-4B31E43EBBA6}">
      <dsp:nvSpPr>
        <dsp:cNvPr id="0" name=""/>
        <dsp:cNvSpPr/>
      </dsp:nvSpPr>
      <dsp:spPr>
        <a:xfrm>
          <a:off x="7499" y="2972358"/>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Regression testing</a:t>
          </a:r>
        </a:p>
      </dsp:txBody>
      <dsp:txXfrm>
        <a:off x="7499" y="2972358"/>
        <a:ext cx="1223233" cy="391434"/>
      </dsp:txXfrm>
    </dsp:sp>
    <dsp:sp modelId="{56AEF982-F911-434E-A992-4EA0F6AD301C}">
      <dsp:nvSpPr>
        <dsp:cNvPr id="0" name=""/>
        <dsp:cNvSpPr/>
      </dsp:nvSpPr>
      <dsp:spPr>
        <a:xfrm>
          <a:off x="2715574" y="1993771"/>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3266DC-EC6C-4282-B91A-092E6AC91B75}">
      <dsp:nvSpPr>
        <dsp:cNvPr id="0" name=""/>
        <dsp:cNvSpPr/>
      </dsp:nvSpPr>
      <dsp:spPr>
        <a:xfrm>
          <a:off x="2715574" y="1993771"/>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4E7C56-ACAE-41D2-93FB-273DE98E34C5}">
      <dsp:nvSpPr>
        <dsp:cNvPr id="0" name=""/>
        <dsp:cNvSpPr/>
      </dsp:nvSpPr>
      <dsp:spPr>
        <a:xfrm>
          <a:off x="2409765" y="2103862"/>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Integration Testing</a:t>
          </a:r>
        </a:p>
      </dsp:txBody>
      <dsp:txXfrm>
        <a:off x="2409765" y="2103862"/>
        <a:ext cx="1223233" cy="391434"/>
      </dsp:txXfrm>
    </dsp:sp>
    <dsp:sp modelId="{58B6B618-80E7-40BD-B3A4-659E54C80D8E}">
      <dsp:nvSpPr>
        <dsp:cNvPr id="0" name=""/>
        <dsp:cNvSpPr/>
      </dsp:nvSpPr>
      <dsp:spPr>
        <a:xfrm>
          <a:off x="1884469" y="2862267"/>
          <a:ext cx="793713"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F763567-B1CA-4723-8B27-D5EBF2C3D987}">
      <dsp:nvSpPr>
        <dsp:cNvPr id="0" name=""/>
        <dsp:cNvSpPr/>
      </dsp:nvSpPr>
      <dsp:spPr>
        <a:xfrm>
          <a:off x="1884469" y="2862267"/>
          <a:ext cx="793713"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59C270-2232-4517-BC5A-2AB8D47283AB}">
      <dsp:nvSpPr>
        <dsp:cNvPr id="0" name=""/>
        <dsp:cNvSpPr/>
      </dsp:nvSpPr>
      <dsp:spPr>
        <a:xfrm>
          <a:off x="1487612" y="2972358"/>
          <a:ext cx="1587427"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Incremental testing</a:t>
          </a:r>
        </a:p>
      </dsp:txBody>
      <dsp:txXfrm>
        <a:off x="1487612" y="2972358"/>
        <a:ext cx="1587427" cy="391434"/>
      </dsp:txXfrm>
    </dsp:sp>
    <dsp:sp modelId="{89237105-BD64-432A-964B-349F2CEE27FA}">
      <dsp:nvSpPr>
        <dsp:cNvPr id="0" name=""/>
        <dsp:cNvSpPr/>
      </dsp:nvSpPr>
      <dsp:spPr>
        <a:xfrm>
          <a:off x="3637727" y="2862267"/>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C68864-8419-433F-8D4B-4883C71F1065}">
      <dsp:nvSpPr>
        <dsp:cNvPr id="0" name=""/>
        <dsp:cNvSpPr/>
      </dsp:nvSpPr>
      <dsp:spPr>
        <a:xfrm>
          <a:off x="3637727" y="2862267"/>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5A5624-DFAA-4ED5-A6E5-B993FE791B62}">
      <dsp:nvSpPr>
        <dsp:cNvPr id="0" name=""/>
        <dsp:cNvSpPr/>
      </dsp:nvSpPr>
      <dsp:spPr>
        <a:xfrm>
          <a:off x="3331919" y="2972358"/>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Wholistic testing</a:t>
          </a:r>
        </a:p>
      </dsp:txBody>
      <dsp:txXfrm>
        <a:off x="3331919" y="2972358"/>
        <a:ext cx="1223233" cy="391434"/>
      </dsp:txXfrm>
    </dsp:sp>
    <dsp:sp modelId="{B115C1EA-76D1-4186-9D36-61F049580081}">
      <dsp:nvSpPr>
        <dsp:cNvPr id="0" name=""/>
        <dsp:cNvSpPr/>
      </dsp:nvSpPr>
      <dsp:spPr>
        <a:xfrm>
          <a:off x="4195687" y="1993771"/>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E7C791-C470-4772-B009-7FED34CB96CB}">
      <dsp:nvSpPr>
        <dsp:cNvPr id="0" name=""/>
        <dsp:cNvSpPr/>
      </dsp:nvSpPr>
      <dsp:spPr>
        <a:xfrm>
          <a:off x="4195687" y="1993771"/>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CDCB92-0525-4864-BF44-65E2D518E5F4}">
      <dsp:nvSpPr>
        <dsp:cNvPr id="0" name=""/>
        <dsp:cNvSpPr/>
      </dsp:nvSpPr>
      <dsp:spPr>
        <a:xfrm>
          <a:off x="3889878" y="2103862"/>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System Testing</a:t>
          </a:r>
        </a:p>
      </dsp:txBody>
      <dsp:txXfrm>
        <a:off x="3889878" y="2103862"/>
        <a:ext cx="1223233" cy="391434"/>
      </dsp:txXfrm>
    </dsp:sp>
    <dsp:sp modelId="{04427B04-0154-4835-8B2F-0E2225F341EE}">
      <dsp:nvSpPr>
        <dsp:cNvPr id="0" name=""/>
        <dsp:cNvSpPr/>
      </dsp:nvSpPr>
      <dsp:spPr>
        <a:xfrm>
          <a:off x="7313154" y="1125275"/>
          <a:ext cx="908789"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689304-FD95-4EF8-A60E-8359476AA461}">
      <dsp:nvSpPr>
        <dsp:cNvPr id="0" name=""/>
        <dsp:cNvSpPr/>
      </dsp:nvSpPr>
      <dsp:spPr>
        <a:xfrm>
          <a:off x="7313154" y="1125275"/>
          <a:ext cx="908789"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26BD1E-391E-403B-8781-6E7524A4D444}">
      <dsp:nvSpPr>
        <dsp:cNvPr id="0" name=""/>
        <dsp:cNvSpPr/>
      </dsp:nvSpPr>
      <dsp:spPr>
        <a:xfrm>
          <a:off x="6858759" y="1235366"/>
          <a:ext cx="1817578"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Non-functional Testing</a:t>
          </a:r>
        </a:p>
      </dsp:txBody>
      <dsp:txXfrm>
        <a:off x="6858759" y="1235366"/>
        <a:ext cx="1817578" cy="391434"/>
      </dsp:txXfrm>
    </dsp:sp>
    <dsp:sp modelId="{F231E173-2EF5-47F3-BFB0-EC92AB5351FC}">
      <dsp:nvSpPr>
        <dsp:cNvPr id="0" name=""/>
        <dsp:cNvSpPr/>
      </dsp:nvSpPr>
      <dsp:spPr>
        <a:xfrm>
          <a:off x="5675800" y="1993771"/>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71F2A9-6F2C-4900-A505-C37B32EC27B8}">
      <dsp:nvSpPr>
        <dsp:cNvPr id="0" name=""/>
        <dsp:cNvSpPr/>
      </dsp:nvSpPr>
      <dsp:spPr>
        <a:xfrm>
          <a:off x="5675800" y="1993771"/>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A8B8D1-D69F-4229-B87B-39C7D8EA256A}">
      <dsp:nvSpPr>
        <dsp:cNvPr id="0" name=""/>
        <dsp:cNvSpPr/>
      </dsp:nvSpPr>
      <dsp:spPr>
        <a:xfrm>
          <a:off x="5369991" y="2103862"/>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Usability Testing</a:t>
          </a:r>
        </a:p>
      </dsp:txBody>
      <dsp:txXfrm>
        <a:off x="5369991" y="2103862"/>
        <a:ext cx="1223233" cy="391434"/>
      </dsp:txXfrm>
    </dsp:sp>
    <dsp:sp modelId="{DC1E5C03-DC6B-4ED0-A4AF-E82EBAEE26EF}">
      <dsp:nvSpPr>
        <dsp:cNvPr id="0" name=""/>
        <dsp:cNvSpPr/>
      </dsp:nvSpPr>
      <dsp:spPr>
        <a:xfrm>
          <a:off x="7241509" y="1993771"/>
          <a:ext cx="782808"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46D5DB-ADCF-40EE-966C-137022EB5B09}">
      <dsp:nvSpPr>
        <dsp:cNvPr id="0" name=""/>
        <dsp:cNvSpPr/>
      </dsp:nvSpPr>
      <dsp:spPr>
        <a:xfrm>
          <a:off x="7241509" y="1993771"/>
          <a:ext cx="782808"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D6D130-AFCA-42CC-A1A1-53853358CAF8}">
      <dsp:nvSpPr>
        <dsp:cNvPr id="0" name=""/>
        <dsp:cNvSpPr/>
      </dsp:nvSpPr>
      <dsp:spPr>
        <a:xfrm>
          <a:off x="6850104" y="2103862"/>
          <a:ext cx="1565617"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Compatibility Testing</a:t>
          </a:r>
        </a:p>
      </dsp:txBody>
      <dsp:txXfrm>
        <a:off x="6850104" y="2103862"/>
        <a:ext cx="1565617" cy="391434"/>
      </dsp:txXfrm>
    </dsp:sp>
    <dsp:sp modelId="{CF3DA4F6-3D98-4A85-8C04-BE987EBFCD06}">
      <dsp:nvSpPr>
        <dsp:cNvPr id="0" name=""/>
        <dsp:cNvSpPr/>
      </dsp:nvSpPr>
      <dsp:spPr>
        <a:xfrm>
          <a:off x="9045727" y="1993771"/>
          <a:ext cx="746252"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8B786E-6C5A-4E9B-94A2-23E20F9E1356}">
      <dsp:nvSpPr>
        <dsp:cNvPr id="0" name=""/>
        <dsp:cNvSpPr/>
      </dsp:nvSpPr>
      <dsp:spPr>
        <a:xfrm>
          <a:off x="9045727" y="1993771"/>
          <a:ext cx="746252"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759C50-4F4D-475F-B32A-9727869AA0C4}">
      <dsp:nvSpPr>
        <dsp:cNvPr id="0" name=""/>
        <dsp:cNvSpPr/>
      </dsp:nvSpPr>
      <dsp:spPr>
        <a:xfrm>
          <a:off x="8672601" y="2103862"/>
          <a:ext cx="1492504"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Performance testing</a:t>
          </a:r>
        </a:p>
      </dsp:txBody>
      <dsp:txXfrm>
        <a:off x="8672601" y="2103862"/>
        <a:ext cx="1492504" cy="391434"/>
      </dsp:txXfrm>
    </dsp:sp>
    <dsp:sp modelId="{952CE56E-7226-45E9-90C9-22B412AA6E5D}">
      <dsp:nvSpPr>
        <dsp:cNvPr id="0" name=""/>
        <dsp:cNvSpPr/>
      </dsp:nvSpPr>
      <dsp:spPr>
        <a:xfrm>
          <a:off x="7632931" y="2862267"/>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30D2E3-0137-47B9-A8F1-2389D87FD654}">
      <dsp:nvSpPr>
        <dsp:cNvPr id="0" name=""/>
        <dsp:cNvSpPr/>
      </dsp:nvSpPr>
      <dsp:spPr>
        <a:xfrm>
          <a:off x="7632931" y="2862267"/>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95D4DC-41F9-485A-BC4B-D418FA5327FE}">
      <dsp:nvSpPr>
        <dsp:cNvPr id="0" name=""/>
        <dsp:cNvSpPr/>
      </dsp:nvSpPr>
      <dsp:spPr>
        <a:xfrm>
          <a:off x="7327123" y="2972358"/>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Load testing</a:t>
          </a:r>
        </a:p>
      </dsp:txBody>
      <dsp:txXfrm>
        <a:off x="7327123" y="2972358"/>
        <a:ext cx="1223233" cy="391434"/>
      </dsp:txXfrm>
    </dsp:sp>
    <dsp:sp modelId="{95ABA57D-A4D5-4CCC-A1ED-0EEADEAA0732}">
      <dsp:nvSpPr>
        <dsp:cNvPr id="0" name=""/>
        <dsp:cNvSpPr/>
      </dsp:nvSpPr>
      <dsp:spPr>
        <a:xfrm>
          <a:off x="9113044" y="2862267"/>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AA9FD8-5508-4AE7-BC1E-222C5C0D99E5}">
      <dsp:nvSpPr>
        <dsp:cNvPr id="0" name=""/>
        <dsp:cNvSpPr/>
      </dsp:nvSpPr>
      <dsp:spPr>
        <a:xfrm>
          <a:off x="9113044" y="2862267"/>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FBF946-0146-4403-A616-63132DD01C10}">
      <dsp:nvSpPr>
        <dsp:cNvPr id="0" name=""/>
        <dsp:cNvSpPr/>
      </dsp:nvSpPr>
      <dsp:spPr>
        <a:xfrm>
          <a:off x="8807236" y="2972358"/>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Stress testing</a:t>
          </a:r>
        </a:p>
      </dsp:txBody>
      <dsp:txXfrm>
        <a:off x="8807236" y="2972358"/>
        <a:ext cx="1223233" cy="391434"/>
      </dsp:txXfrm>
    </dsp:sp>
    <dsp:sp modelId="{82233023-1AF0-45DF-851B-2495390EE4B7}">
      <dsp:nvSpPr>
        <dsp:cNvPr id="0" name=""/>
        <dsp:cNvSpPr/>
      </dsp:nvSpPr>
      <dsp:spPr>
        <a:xfrm>
          <a:off x="10593157" y="2862267"/>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47A26F-D0EC-42B1-83F7-439F295BD4C9}">
      <dsp:nvSpPr>
        <dsp:cNvPr id="0" name=""/>
        <dsp:cNvSpPr/>
      </dsp:nvSpPr>
      <dsp:spPr>
        <a:xfrm>
          <a:off x="10593157" y="2862267"/>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4AF06C-5932-4617-A16D-D79E19CFC004}">
      <dsp:nvSpPr>
        <dsp:cNvPr id="0" name=""/>
        <dsp:cNvSpPr/>
      </dsp:nvSpPr>
      <dsp:spPr>
        <a:xfrm>
          <a:off x="10287349" y="2972358"/>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Scalability testing</a:t>
          </a:r>
        </a:p>
      </dsp:txBody>
      <dsp:txXfrm>
        <a:off x="10287349" y="2972358"/>
        <a:ext cx="1223233" cy="3914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41AE20-D6AB-421E-BAED-FCF6BBC66C7B}">
      <dsp:nvSpPr>
        <dsp:cNvPr id="0" name=""/>
        <dsp:cNvSpPr/>
      </dsp:nvSpPr>
      <dsp:spPr>
        <a:xfrm>
          <a:off x="9418853" y="1812628"/>
          <a:ext cx="1480113" cy="256879"/>
        </a:xfrm>
        <a:custGeom>
          <a:avLst/>
          <a:gdLst/>
          <a:ahLst/>
          <a:cxnLst/>
          <a:rect l="0" t="0" r="0" b="0"/>
          <a:pathLst>
            <a:path>
              <a:moveTo>
                <a:pt x="0" y="0"/>
              </a:moveTo>
              <a:lnTo>
                <a:pt x="0" y="128439"/>
              </a:lnTo>
              <a:lnTo>
                <a:pt x="1480113" y="128439"/>
              </a:lnTo>
              <a:lnTo>
                <a:pt x="1480113"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6934B6-62E3-480A-9F56-E817097336A7}">
      <dsp:nvSpPr>
        <dsp:cNvPr id="0" name=""/>
        <dsp:cNvSpPr/>
      </dsp:nvSpPr>
      <dsp:spPr>
        <a:xfrm>
          <a:off x="9373133" y="1812628"/>
          <a:ext cx="91440" cy="256879"/>
        </a:xfrm>
        <a:custGeom>
          <a:avLst/>
          <a:gdLst/>
          <a:ahLst/>
          <a:cxnLst/>
          <a:rect l="0" t="0" r="0" b="0"/>
          <a:pathLst>
            <a:path>
              <a:moveTo>
                <a:pt x="45720" y="0"/>
              </a:moveTo>
              <a:lnTo>
                <a:pt x="45720"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8295C4-4A94-4C69-86D4-D59EABBD6B42}">
      <dsp:nvSpPr>
        <dsp:cNvPr id="0" name=""/>
        <dsp:cNvSpPr/>
      </dsp:nvSpPr>
      <dsp:spPr>
        <a:xfrm>
          <a:off x="7938740" y="1812628"/>
          <a:ext cx="1480113" cy="256879"/>
        </a:xfrm>
        <a:custGeom>
          <a:avLst/>
          <a:gdLst/>
          <a:ahLst/>
          <a:cxnLst/>
          <a:rect l="0" t="0" r="0" b="0"/>
          <a:pathLst>
            <a:path>
              <a:moveTo>
                <a:pt x="1480113" y="0"/>
              </a:moveTo>
              <a:lnTo>
                <a:pt x="1480113" y="128439"/>
              </a:lnTo>
              <a:lnTo>
                <a:pt x="0" y="128439"/>
              </a:lnTo>
              <a:lnTo>
                <a:pt x="0"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CC5F52-F686-4885-88BA-13F6F443CED3}">
      <dsp:nvSpPr>
        <dsp:cNvPr id="0" name=""/>
        <dsp:cNvSpPr/>
      </dsp:nvSpPr>
      <dsp:spPr>
        <a:xfrm>
          <a:off x="7767548" y="944132"/>
          <a:ext cx="1651304" cy="256879"/>
        </a:xfrm>
        <a:custGeom>
          <a:avLst/>
          <a:gdLst/>
          <a:ahLst/>
          <a:cxnLst/>
          <a:rect l="0" t="0" r="0" b="0"/>
          <a:pathLst>
            <a:path>
              <a:moveTo>
                <a:pt x="0" y="0"/>
              </a:moveTo>
              <a:lnTo>
                <a:pt x="0" y="128439"/>
              </a:lnTo>
              <a:lnTo>
                <a:pt x="1651304" y="128439"/>
              </a:lnTo>
              <a:lnTo>
                <a:pt x="1651304"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B7E882-C46A-403D-9E41-4338222A91D1}">
      <dsp:nvSpPr>
        <dsp:cNvPr id="0" name=""/>
        <dsp:cNvSpPr/>
      </dsp:nvSpPr>
      <dsp:spPr>
        <a:xfrm>
          <a:off x="7632913" y="944132"/>
          <a:ext cx="134635" cy="256879"/>
        </a:xfrm>
        <a:custGeom>
          <a:avLst/>
          <a:gdLst/>
          <a:ahLst/>
          <a:cxnLst/>
          <a:rect l="0" t="0" r="0" b="0"/>
          <a:pathLst>
            <a:path>
              <a:moveTo>
                <a:pt x="134635" y="0"/>
              </a:moveTo>
              <a:lnTo>
                <a:pt x="134635" y="128439"/>
              </a:lnTo>
              <a:lnTo>
                <a:pt x="0" y="128439"/>
              </a:lnTo>
              <a:lnTo>
                <a:pt x="0"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5CB0E5-1A0D-498D-9729-D2D3B50C95D3}">
      <dsp:nvSpPr>
        <dsp:cNvPr id="0" name=""/>
        <dsp:cNvSpPr/>
      </dsp:nvSpPr>
      <dsp:spPr>
        <a:xfrm>
          <a:off x="5981608" y="944132"/>
          <a:ext cx="1785939" cy="256879"/>
        </a:xfrm>
        <a:custGeom>
          <a:avLst/>
          <a:gdLst/>
          <a:ahLst/>
          <a:cxnLst/>
          <a:rect l="0" t="0" r="0" b="0"/>
          <a:pathLst>
            <a:path>
              <a:moveTo>
                <a:pt x="1785939" y="0"/>
              </a:moveTo>
              <a:lnTo>
                <a:pt x="1785939" y="128439"/>
              </a:lnTo>
              <a:lnTo>
                <a:pt x="0" y="128439"/>
              </a:lnTo>
              <a:lnTo>
                <a:pt x="0"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C31F70-F63C-43A0-A3D1-D995968B8C17}">
      <dsp:nvSpPr>
        <dsp:cNvPr id="0" name=""/>
        <dsp:cNvSpPr/>
      </dsp:nvSpPr>
      <dsp:spPr>
        <a:xfrm>
          <a:off x="2560306" y="944132"/>
          <a:ext cx="1941189" cy="256879"/>
        </a:xfrm>
        <a:custGeom>
          <a:avLst/>
          <a:gdLst/>
          <a:ahLst/>
          <a:cxnLst/>
          <a:rect l="0" t="0" r="0" b="0"/>
          <a:pathLst>
            <a:path>
              <a:moveTo>
                <a:pt x="0" y="0"/>
              </a:moveTo>
              <a:lnTo>
                <a:pt x="0" y="128439"/>
              </a:lnTo>
              <a:lnTo>
                <a:pt x="1941189" y="128439"/>
              </a:lnTo>
              <a:lnTo>
                <a:pt x="1941189"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211A7-F31B-4423-A4B1-3F7EA99BF4C4}">
      <dsp:nvSpPr>
        <dsp:cNvPr id="0" name=""/>
        <dsp:cNvSpPr/>
      </dsp:nvSpPr>
      <dsp:spPr>
        <a:xfrm>
          <a:off x="3021382" y="1812628"/>
          <a:ext cx="922153" cy="256879"/>
        </a:xfrm>
        <a:custGeom>
          <a:avLst/>
          <a:gdLst/>
          <a:ahLst/>
          <a:cxnLst/>
          <a:rect l="0" t="0" r="0" b="0"/>
          <a:pathLst>
            <a:path>
              <a:moveTo>
                <a:pt x="0" y="0"/>
              </a:moveTo>
              <a:lnTo>
                <a:pt x="0" y="128439"/>
              </a:lnTo>
              <a:lnTo>
                <a:pt x="922153" y="128439"/>
              </a:lnTo>
              <a:lnTo>
                <a:pt x="922153"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857A2B-A890-4896-947E-29746A4C4D36}">
      <dsp:nvSpPr>
        <dsp:cNvPr id="0" name=""/>
        <dsp:cNvSpPr/>
      </dsp:nvSpPr>
      <dsp:spPr>
        <a:xfrm>
          <a:off x="2281326" y="1812628"/>
          <a:ext cx="740056" cy="256879"/>
        </a:xfrm>
        <a:custGeom>
          <a:avLst/>
          <a:gdLst/>
          <a:ahLst/>
          <a:cxnLst/>
          <a:rect l="0" t="0" r="0" b="0"/>
          <a:pathLst>
            <a:path>
              <a:moveTo>
                <a:pt x="740056" y="0"/>
              </a:moveTo>
              <a:lnTo>
                <a:pt x="740056" y="128439"/>
              </a:lnTo>
              <a:lnTo>
                <a:pt x="0" y="128439"/>
              </a:lnTo>
              <a:lnTo>
                <a:pt x="0"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5B5400-C497-4950-8A96-999971CECD7E}">
      <dsp:nvSpPr>
        <dsp:cNvPr id="0" name=""/>
        <dsp:cNvSpPr/>
      </dsp:nvSpPr>
      <dsp:spPr>
        <a:xfrm>
          <a:off x="2560306" y="944132"/>
          <a:ext cx="461076" cy="256879"/>
        </a:xfrm>
        <a:custGeom>
          <a:avLst/>
          <a:gdLst/>
          <a:ahLst/>
          <a:cxnLst/>
          <a:rect l="0" t="0" r="0" b="0"/>
          <a:pathLst>
            <a:path>
              <a:moveTo>
                <a:pt x="0" y="0"/>
              </a:moveTo>
              <a:lnTo>
                <a:pt x="0" y="128439"/>
              </a:lnTo>
              <a:lnTo>
                <a:pt x="461076" y="128439"/>
              </a:lnTo>
              <a:lnTo>
                <a:pt x="461076"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AA43D0-D36D-4C88-945E-80334644CFD6}">
      <dsp:nvSpPr>
        <dsp:cNvPr id="0" name=""/>
        <dsp:cNvSpPr/>
      </dsp:nvSpPr>
      <dsp:spPr>
        <a:xfrm>
          <a:off x="573396" y="1812628"/>
          <a:ext cx="91440" cy="256879"/>
        </a:xfrm>
        <a:custGeom>
          <a:avLst/>
          <a:gdLst/>
          <a:ahLst/>
          <a:cxnLst/>
          <a:rect l="0" t="0" r="0" b="0"/>
          <a:pathLst>
            <a:path>
              <a:moveTo>
                <a:pt x="45720" y="0"/>
              </a:moveTo>
              <a:lnTo>
                <a:pt x="45720" y="256879"/>
              </a:lnTo>
            </a:path>
          </a:pathLst>
        </a:custGeom>
        <a:noFill/>
        <a:ln w="1905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00BA97-CAD8-46A5-8D30-D8291DF60ED5}">
      <dsp:nvSpPr>
        <dsp:cNvPr id="0" name=""/>
        <dsp:cNvSpPr/>
      </dsp:nvSpPr>
      <dsp:spPr>
        <a:xfrm>
          <a:off x="619116" y="944132"/>
          <a:ext cx="1941189" cy="256879"/>
        </a:xfrm>
        <a:custGeom>
          <a:avLst/>
          <a:gdLst/>
          <a:ahLst/>
          <a:cxnLst/>
          <a:rect l="0" t="0" r="0" b="0"/>
          <a:pathLst>
            <a:path>
              <a:moveTo>
                <a:pt x="1941189" y="0"/>
              </a:moveTo>
              <a:lnTo>
                <a:pt x="1941189" y="128439"/>
              </a:lnTo>
              <a:lnTo>
                <a:pt x="0" y="128439"/>
              </a:lnTo>
              <a:lnTo>
                <a:pt x="0" y="25687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CC5978-A7CA-4BA8-BC1C-A5887C546806}">
      <dsp:nvSpPr>
        <dsp:cNvPr id="0" name=""/>
        <dsp:cNvSpPr/>
      </dsp:nvSpPr>
      <dsp:spPr>
        <a:xfrm>
          <a:off x="2254497" y="332515"/>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FF960-68E3-443A-9334-6D9457DDCB24}">
      <dsp:nvSpPr>
        <dsp:cNvPr id="0" name=""/>
        <dsp:cNvSpPr/>
      </dsp:nvSpPr>
      <dsp:spPr>
        <a:xfrm>
          <a:off x="2254497" y="332515"/>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FCBF1F-70E8-4AF7-A80F-2A719C99FF8C}">
      <dsp:nvSpPr>
        <dsp:cNvPr id="0" name=""/>
        <dsp:cNvSpPr/>
      </dsp:nvSpPr>
      <dsp:spPr>
        <a:xfrm>
          <a:off x="1948689" y="442606"/>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a:t>Functional Testing</a:t>
          </a:r>
          <a:endParaRPr lang="en-US" sz="1600" kern="1200" dirty="0"/>
        </a:p>
      </dsp:txBody>
      <dsp:txXfrm>
        <a:off x="1948689" y="442606"/>
        <a:ext cx="1223233" cy="391434"/>
      </dsp:txXfrm>
    </dsp:sp>
    <dsp:sp modelId="{F3F36E91-007B-4E1D-9F0E-EFDF7314237C}">
      <dsp:nvSpPr>
        <dsp:cNvPr id="0" name=""/>
        <dsp:cNvSpPr/>
      </dsp:nvSpPr>
      <dsp:spPr>
        <a:xfrm>
          <a:off x="313308" y="1201012"/>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5B6585-AEB4-4668-B21C-052E253E5778}">
      <dsp:nvSpPr>
        <dsp:cNvPr id="0" name=""/>
        <dsp:cNvSpPr/>
      </dsp:nvSpPr>
      <dsp:spPr>
        <a:xfrm>
          <a:off x="313308" y="1201012"/>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2495F0-3CDD-4836-846A-150605BB8D71}">
      <dsp:nvSpPr>
        <dsp:cNvPr id="0" name=""/>
        <dsp:cNvSpPr/>
      </dsp:nvSpPr>
      <dsp:spPr>
        <a:xfrm>
          <a:off x="7499" y="1311103"/>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Unit Testing</a:t>
          </a:r>
        </a:p>
      </dsp:txBody>
      <dsp:txXfrm>
        <a:off x="7499" y="1311103"/>
        <a:ext cx="1223233" cy="391434"/>
      </dsp:txXfrm>
    </dsp:sp>
    <dsp:sp modelId="{66C32EDF-F736-4088-8FA8-B05E1BA22175}">
      <dsp:nvSpPr>
        <dsp:cNvPr id="0" name=""/>
        <dsp:cNvSpPr/>
      </dsp:nvSpPr>
      <dsp:spPr>
        <a:xfrm>
          <a:off x="313308" y="2069508"/>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076BC-06FB-495F-9624-6CF958D00FA6}">
      <dsp:nvSpPr>
        <dsp:cNvPr id="0" name=""/>
        <dsp:cNvSpPr/>
      </dsp:nvSpPr>
      <dsp:spPr>
        <a:xfrm>
          <a:off x="313308" y="2069508"/>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06A12B-9F3F-4F2A-A1B3-4B31E43EBBA6}">
      <dsp:nvSpPr>
        <dsp:cNvPr id="0" name=""/>
        <dsp:cNvSpPr/>
      </dsp:nvSpPr>
      <dsp:spPr>
        <a:xfrm>
          <a:off x="7499" y="2179599"/>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Regression testing</a:t>
          </a:r>
        </a:p>
      </dsp:txBody>
      <dsp:txXfrm>
        <a:off x="7499" y="2179599"/>
        <a:ext cx="1223233" cy="391434"/>
      </dsp:txXfrm>
    </dsp:sp>
    <dsp:sp modelId="{56AEF982-F911-434E-A992-4EA0F6AD301C}">
      <dsp:nvSpPr>
        <dsp:cNvPr id="0" name=""/>
        <dsp:cNvSpPr/>
      </dsp:nvSpPr>
      <dsp:spPr>
        <a:xfrm>
          <a:off x="2715574" y="1201012"/>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3266DC-EC6C-4282-B91A-092E6AC91B75}">
      <dsp:nvSpPr>
        <dsp:cNvPr id="0" name=""/>
        <dsp:cNvSpPr/>
      </dsp:nvSpPr>
      <dsp:spPr>
        <a:xfrm>
          <a:off x="2715574" y="1201012"/>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4E7C56-ACAE-41D2-93FB-273DE98E34C5}">
      <dsp:nvSpPr>
        <dsp:cNvPr id="0" name=""/>
        <dsp:cNvSpPr/>
      </dsp:nvSpPr>
      <dsp:spPr>
        <a:xfrm>
          <a:off x="2409765" y="1311103"/>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Integration Testing</a:t>
          </a:r>
        </a:p>
      </dsp:txBody>
      <dsp:txXfrm>
        <a:off x="2409765" y="1311103"/>
        <a:ext cx="1223233" cy="391434"/>
      </dsp:txXfrm>
    </dsp:sp>
    <dsp:sp modelId="{58B6B618-80E7-40BD-B3A4-659E54C80D8E}">
      <dsp:nvSpPr>
        <dsp:cNvPr id="0" name=""/>
        <dsp:cNvSpPr/>
      </dsp:nvSpPr>
      <dsp:spPr>
        <a:xfrm>
          <a:off x="1884469" y="2069508"/>
          <a:ext cx="793713"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F763567-B1CA-4723-8B27-D5EBF2C3D987}">
      <dsp:nvSpPr>
        <dsp:cNvPr id="0" name=""/>
        <dsp:cNvSpPr/>
      </dsp:nvSpPr>
      <dsp:spPr>
        <a:xfrm>
          <a:off x="1884469" y="2069508"/>
          <a:ext cx="793713"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59C270-2232-4517-BC5A-2AB8D47283AB}">
      <dsp:nvSpPr>
        <dsp:cNvPr id="0" name=""/>
        <dsp:cNvSpPr/>
      </dsp:nvSpPr>
      <dsp:spPr>
        <a:xfrm>
          <a:off x="1487612" y="2179599"/>
          <a:ext cx="1587427"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Incremental testing</a:t>
          </a:r>
        </a:p>
      </dsp:txBody>
      <dsp:txXfrm>
        <a:off x="1487612" y="2179599"/>
        <a:ext cx="1587427" cy="391434"/>
      </dsp:txXfrm>
    </dsp:sp>
    <dsp:sp modelId="{89237105-BD64-432A-964B-349F2CEE27FA}">
      <dsp:nvSpPr>
        <dsp:cNvPr id="0" name=""/>
        <dsp:cNvSpPr/>
      </dsp:nvSpPr>
      <dsp:spPr>
        <a:xfrm>
          <a:off x="3637727" y="2069508"/>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C68864-8419-433F-8D4B-4883C71F1065}">
      <dsp:nvSpPr>
        <dsp:cNvPr id="0" name=""/>
        <dsp:cNvSpPr/>
      </dsp:nvSpPr>
      <dsp:spPr>
        <a:xfrm>
          <a:off x="3637727" y="2069508"/>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5A5624-DFAA-4ED5-A6E5-B993FE791B62}">
      <dsp:nvSpPr>
        <dsp:cNvPr id="0" name=""/>
        <dsp:cNvSpPr/>
      </dsp:nvSpPr>
      <dsp:spPr>
        <a:xfrm>
          <a:off x="3331919" y="2179599"/>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Wholistic testing</a:t>
          </a:r>
        </a:p>
      </dsp:txBody>
      <dsp:txXfrm>
        <a:off x="3331919" y="2179599"/>
        <a:ext cx="1223233" cy="391434"/>
      </dsp:txXfrm>
    </dsp:sp>
    <dsp:sp modelId="{B115C1EA-76D1-4186-9D36-61F049580081}">
      <dsp:nvSpPr>
        <dsp:cNvPr id="0" name=""/>
        <dsp:cNvSpPr/>
      </dsp:nvSpPr>
      <dsp:spPr>
        <a:xfrm>
          <a:off x="4195687" y="1201012"/>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E7C791-C470-4772-B009-7FED34CB96CB}">
      <dsp:nvSpPr>
        <dsp:cNvPr id="0" name=""/>
        <dsp:cNvSpPr/>
      </dsp:nvSpPr>
      <dsp:spPr>
        <a:xfrm>
          <a:off x="4195687" y="1201012"/>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CDCB92-0525-4864-BF44-65E2D518E5F4}">
      <dsp:nvSpPr>
        <dsp:cNvPr id="0" name=""/>
        <dsp:cNvSpPr/>
      </dsp:nvSpPr>
      <dsp:spPr>
        <a:xfrm>
          <a:off x="3889878" y="1311103"/>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System Testing</a:t>
          </a:r>
        </a:p>
      </dsp:txBody>
      <dsp:txXfrm>
        <a:off x="3889878" y="1311103"/>
        <a:ext cx="1223233" cy="391434"/>
      </dsp:txXfrm>
    </dsp:sp>
    <dsp:sp modelId="{04427B04-0154-4835-8B2F-0E2225F341EE}">
      <dsp:nvSpPr>
        <dsp:cNvPr id="0" name=""/>
        <dsp:cNvSpPr/>
      </dsp:nvSpPr>
      <dsp:spPr>
        <a:xfrm>
          <a:off x="7313154" y="332515"/>
          <a:ext cx="908789"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689304-FD95-4EF8-A60E-8359476AA461}">
      <dsp:nvSpPr>
        <dsp:cNvPr id="0" name=""/>
        <dsp:cNvSpPr/>
      </dsp:nvSpPr>
      <dsp:spPr>
        <a:xfrm>
          <a:off x="7313154" y="332515"/>
          <a:ext cx="908789"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26BD1E-391E-403B-8781-6E7524A4D444}">
      <dsp:nvSpPr>
        <dsp:cNvPr id="0" name=""/>
        <dsp:cNvSpPr/>
      </dsp:nvSpPr>
      <dsp:spPr>
        <a:xfrm>
          <a:off x="6858759" y="442606"/>
          <a:ext cx="1817578"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Non-functional Testing</a:t>
          </a:r>
        </a:p>
      </dsp:txBody>
      <dsp:txXfrm>
        <a:off x="6858759" y="442606"/>
        <a:ext cx="1817578" cy="391434"/>
      </dsp:txXfrm>
    </dsp:sp>
    <dsp:sp modelId="{F231E173-2EF5-47F3-BFB0-EC92AB5351FC}">
      <dsp:nvSpPr>
        <dsp:cNvPr id="0" name=""/>
        <dsp:cNvSpPr/>
      </dsp:nvSpPr>
      <dsp:spPr>
        <a:xfrm>
          <a:off x="5675800" y="1201012"/>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71F2A9-6F2C-4900-A505-C37B32EC27B8}">
      <dsp:nvSpPr>
        <dsp:cNvPr id="0" name=""/>
        <dsp:cNvSpPr/>
      </dsp:nvSpPr>
      <dsp:spPr>
        <a:xfrm>
          <a:off x="5675800" y="1201012"/>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A8B8D1-D69F-4229-B87B-39C7D8EA256A}">
      <dsp:nvSpPr>
        <dsp:cNvPr id="0" name=""/>
        <dsp:cNvSpPr/>
      </dsp:nvSpPr>
      <dsp:spPr>
        <a:xfrm>
          <a:off x="5369991" y="1311103"/>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Usability Testing</a:t>
          </a:r>
        </a:p>
      </dsp:txBody>
      <dsp:txXfrm>
        <a:off x="5369991" y="1311103"/>
        <a:ext cx="1223233" cy="391434"/>
      </dsp:txXfrm>
    </dsp:sp>
    <dsp:sp modelId="{DC1E5C03-DC6B-4ED0-A4AF-E82EBAEE26EF}">
      <dsp:nvSpPr>
        <dsp:cNvPr id="0" name=""/>
        <dsp:cNvSpPr/>
      </dsp:nvSpPr>
      <dsp:spPr>
        <a:xfrm>
          <a:off x="7241509" y="1201012"/>
          <a:ext cx="782808"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46D5DB-ADCF-40EE-966C-137022EB5B09}">
      <dsp:nvSpPr>
        <dsp:cNvPr id="0" name=""/>
        <dsp:cNvSpPr/>
      </dsp:nvSpPr>
      <dsp:spPr>
        <a:xfrm>
          <a:off x="7241509" y="1201012"/>
          <a:ext cx="782808"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D6D130-AFCA-42CC-A1A1-53853358CAF8}">
      <dsp:nvSpPr>
        <dsp:cNvPr id="0" name=""/>
        <dsp:cNvSpPr/>
      </dsp:nvSpPr>
      <dsp:spPr>
        <a:xfrm>
          <a:off x="6850104" y="1311103"/>
          <a:ext cx="1565617"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Compatibility Testing</a:t>
          </a:r>
        </a:p>
      </dsp:txBody>
      <dsp:txXfrm>
        <a:off x="6850104" y="1311103"/>
        <a:ext cx="1565617" cy="391434"/>
      </dsp:txXfrm>
    </dsp:sp>
    <dsp:sp modelId="{CF3DA4F6-3D98-4A85-8C04-BE987EBFCD06}">
      <dsp:nvSpPr>
        <dsp:cNvPr id="0" name=""/>
        <dsp:cNvSpPr/>
      </dsp:nvSpPr>
      <dsp:spPr>
        <a:xfrm>
          <a:off x="9045727" y="1201012"/>
          <a:ext cx="746252"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8B786E-6C5A-4E9B-94A2-23E20F9E1356}">
      <dsp:nvSpPr>
        <dsp:cNvPr id="0" name=""/>
        <dsp:cNvSpPr/>
      </dsp:nvSpPr>
      <dsp:spPr>
        <a:xfrm>
          <a:off x="9045727" y="1201012"/>
          <a:ext cx="746252"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759C50-4F4D-475F-B32A-9727869AA0C4}">
      <dsp:nvSpPr>
        <dsp:cNvPr id="0" name=""/>
        <dsp:cNvSpPr/>
      </dsp:nvSpPr>
      <dsp:spPr>
        <a:xfrm>
          <a:off x="8672601" y="1311103"/>
          <a:ext cx="1492504"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Performance testing</a:t>
          </a:r>
        </a:p>
      </dsp:txBody>
      <dsp:txXfrm>
        <a:off x="8672601" y="1311103"/>
        <a:ext cx="1492504" cy="391434"/>
      </dsp:txXfrm>
    </dsp:sp>
    <dsp:sp modelId="{952CE56E-7226-45E9-90C9-22B412AA6E5D}">
      <dsp:nvSpPr>
        <dsp:cNvPr id="0" name=""/>
        <dsp:cNvSpPr/>
      </dsp:nvSpPr>
      <dsp:spPr>
        <a:xfrm>
          <a:off x="7632931" y="2069508"/>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30D2E3-0137-47B9-A8F1-2389D87FD654}">
      <dsp:nvSpPr>
        <dsp:cNvPr id="0" name=""/>
        <dsp:cNvSpPr/>
      </dsp:nvSpPr>
      <dsp:spPr>
        <a:xfrm>
          <a:off x="7632931" y="2069508"/>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95D4DC-41F9-485A-BC4B-D418FA5327FE}">
      <dsp:nvSpPr>
        <dsp:cNvPr id="0" name=""/>
        <dsp:cNvSpPr/>
      </dsp:nvSpPr>
      <dsp:spPr>
        <a:xfrm>
          <a:off x="7327123" y="2179599"/>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Load testing</a:t>
          </a:r>
        </a:p>
      </dsp:txBody>
      <dsp:txXfrm>
        <a:off x="7327123" y="2179599"/>
        <a:ext cx="1223233" cy="391434"/>
      </dsp:txXfrm>
    </dsp:sp>
    <dsp:sp modelId="{95ABA57D-A4D5-4CCC-A1ED-0EEADEAA0732}">
      <dsp:nvSpPr>
        <dsp:cNvPr id="0" name=""/>
        <dsp:cNvSpPr/>
      </dsp:nvSpPr>
      <dsp:spPr>
        <a:xfrm>
          <a:off x="9113044" y="2069508"/>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AA9FD8-5508-4AE7-BC1E-222C5C0D99E5}">
      <dsp:nvSpPr>
        <dsp:cNvPr id="0" name=""/>
        <dsp:cNvSpPr/>
      </dsp:nvSpPr>
      <dsp:spPr>
        <a:xfrm>
          <a:off x="9113044" y="2069508"/>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FBF946-0146-4403-A616-63132DD01C10}">
      <dsp:nvSpPr>
        <dsp:cNvPr id="0" name=""/>
        <dsp:cNvSpPr/>
      </dsp:nvSpPr>
      <dsp:spPr>
        <a:xfrm>
          <a:off x="8807236" y="2179599"/>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Stress testing</a:t>
          </a:r>
        </a:p>
      </dsp:txBody>
      <dsp:txXfrm>
        <a:off x="8807236" y="2179599"/>
        <a:ext cx="1223233" cy="391434"/>
      </dsp:txXfrm>
    </dsp:sp>
    <dsp:sp modelId="{82233023-1AF0-45DF-851B-2495390EE4B7}">
      <dsp:nvSpPr>
        <dsp:cNvPr id="0" name=""/>
        <dsp:cNvSpPr/>
      </dsp:nvSpPr>
      <dsp:spPr>
        <a:xfrm>
          <a:off x="10593157" y="2069508"/>
          <a:ext cx="611616" cy="611616"/>
        </a:xfrm>
        <a:prstGeom prst="arc">
          <a:avLst>
            <a:gd name="adj1" fmla="val 13200000"/>
            <a:gd name="adj2" fmla="val 192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47A26F-D0EC-42B1-83F7-439F295BD4C9}">
      <dsp:nvSpPr>
        <dsp:cNvPr id="0" name=""/>
        <dsp:cNvSpPr/>
      </dsp:nvSpPr>
      <dsp:spPr>
        <a:xfrm>
          <a:off x="10593157" y="2069508"/>
          <a:ext cx="611616" cy="611616"/>
        </a:xfrm>
        <a:prstGeom prst="arc">
          <a:avLst>
            <a:gd name="adj1" fmla="val 2400000"/>
            <a:gd name="adj2" fmla="val 8400000"/>
          </a:avLst>
        </a:pr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4AF06C-5932-4617-A16D-D79E19CFC004}">
      <dsp:nvSpPr>
        <dsp:cNvPr id="0" name=""/>
        <dsp:cNvSpPr/>
      </dsp:nvSpPr>
      <dsp:spPr>
        <a:xfrm>
          <a:off x="10287349" y="2179599"/>
          <a:ext cx="1223233" cy="391434"/>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Scalability testing</a:t>
          </a:r>
        </a:p>
      </dsp:txBody>
      <dsp:txXfrm>
        <a:off x="10287349" y="2179599"/>
        <a:ext cx="1223233" cy="3914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D323A9-6F11-4B70-BAC9-5D9065B20853}">
      <dsp:nvSpPr>
        <dsp:cNvPr id="0" name=""/>
        <dsp:cNvSpPr/>
      </dsp:nvSpPr>
      <dsp:spPr>
        <a:xfrm>
          <a:off x="1902821" y="1502"/>
          <a:ext cx="1407706" cy="1407706"/>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Observe Bug</a:t>
          </a:r>
        </a:p>
      </dsp:txBody>
      <dsp:txXfrm>
        <a:off x="2108975" y="207656"/>
        <a:ext cx="995398" cy="995398"/>
      </dsp:txXfrm>
    </dsp:sp>
    <dsp:sp modelId="{14CD878B-393B-4FC6-8305-47D5AB75E469}">
      <dsp:nvSpPr>
        <dsp:cNvPr id="0" name=""/>
        <dsp:cNvSpPr/>
      </dsp:nvSpPr>
      <dsp:spPr>
        <a:xfrm rot="2160000">
          <a:off x="3266087" y="1082913"/>
          <a:ext cx="374422" cy="4751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3276813" y="1144921"/>
        <a:ext cx="262095" cy="285060"/>
      </dsp:txXfrm>
    </dsp:sp>
    <dsp:sp modelId="{CF986247-6477-423D-AAA5-7032F4EE19B3}">
      <dsp:nvSpPr>
        <dsp:cNvPr id="0" name=""/>
        <dsp:cNvSpPr/>
      </dsp:nvSpPr>
      <dsp:spPr>
        <a:xfrm>
          <a:off x="3613216" y="1244176"/>
          <a:ext cx="1407706" cy="1407706"/>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Hypo -</a:t>
          </a:r>
          <a:r>
            <a:rPr lang="en-US" sz="1800" kern="1200" dirty="0" err="1"/>
            <a:t>thesize</a:t>
          </a:r>
          <a:r>
            <a:rPr lang="en-US" sz="1800" kern="1200" dirty="0"/>
            <a:t> cause</a:t>
          </a:r>
        </a:p>
      </dsp:txBody>
      <dsp:txXfrm>
        <a:off x="3819370" y="1450330"/>
        <a:ext cx="995398" cy="995398"/>
      </dsp:txXfrm>
    </dsp:sp>
    <dsp:sp modelId="{C32F711F-ED64-49C4-A2A9-3683A611A375}">
      <dsp:nvSpPr>
        <dsp:cNvPr id="0" name=""/>
        <dsp:cNvSpPr/>
      </dsp:nvSpPr>
      <dsp:spPr>
        <a:xfrm rot="6480000">
          <a:off x="3806476" y="2705745"/>
          <a:ext cx="374422" cy="4751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3879995" y="2747350"/>
        <a:ext cx="262095" cy="285060"/>
      </dsp:txXfrm>
    </dsp:sp>
    <dsp:sp modelId="{81848D66-9F84-44C4-913B-24DCA1738BE0}">
      <dsp:nvSpPr>
        <dsp:cNvPr id="0" name=""/>
        <dsp:cNvSpPr/>
      </dsp:nvSpPr>
      <dsp:spPr>
        <a:xfrm>
          <a:off x="2959903" y="3254865"/>
          <a:ext cx="1407706" cy="1407706"/>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Test hypo -thesis</a:t>
          </a:r>
        </a:p>
      </dsp:txBody>
      <dsp:txXfrm>
        <a:off x="3166057" y="3461019"/>
        <a:ext cx="995398" cy="995398"/>
      </dsp:txXfrm>
    </dsp:sp>
    <dsp:sp modelId="{0A37DB4A-D194-4CA4-8156-D3FA7EE5DE3A}">
      <dsp:nvSpPr>
        <dsp:cNvPr id="0" name=""/>
        <dsp:cNvSpPr/>
      </dsp:nvSpPr>
      <dsp:spPr>
        <a:xfrm rot="10800000">
          <a:off x="2430060" y="3721168"/>
          <a:ext cx="374422" cy="475100"/>
        </a:xfrm>
        <a:prstGeom prst="rightArrow">
          <a:avLst>
            <a:gd name="adj1" fmla="val 60000"/>
            <a:gd name="adj2" fmla="val 50000"/>
          </a:avLst>
        </a:prstGeom>
        <a:solidFill>
          <a:schemeClr val="accent5"/>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2542387" y="3816188"/>
        <a:ext cx="262095" cy="285060"/>
      </dsp:txXfrm>
    </dsp:sp>
    <dsp:sp modelId="{769441C9-5B20-426E-81A3-06774FF5AF41}">
      <dsp:nvSpPr>
        <dsp:cNvPr id="0" name=""/>
        <dsp:cNvSpPr/>
      </dsp:nvSpPr>
      <dsp:spPr>
        <a:xfrm>
          <a:off x="845740" y="3254865"/>
          <a:ext cx="1407706" cy="1407706"/>
        </a:xfrm>
        <a:prstGeom prst="ellipse">
          <a:avLst/>
        </a:prstGeom>
        <a:solidFill>
          <a:schemeClr val="accent6">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kern="1200" dirty="0"/>
            <a:t>Fix problem</a:t>
          </a:r>
        </a:p>
      </dsp:txBody>
      <dsp:txXfrm>
        <a:off x="1051894" y="3461019"/>
        <a:ext cx="995398" cy="995398"/>
      </dsp:txXfrm>
    </dsp:sp>
    <dsp:sp modelId="{01FA0F8C-F8CD-4D96-8F48-984CD8B17A1B}">
      <dsp:nvSpPr>
        <dsp:cNvPr id="0" name=""/>
        <dsp:cNvSpPr/>
      </dsp:nvSpPr>
      <dsp:spPr>
        <a:xfrm rot="15120000">
          <a:off x="1039000" y="2725902"/>
          <a:ext cx="374422" cy="4751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1112519" y="2874337"/>
        <a:ext cx="262095" cy="285060"/>
      </dsp:txXfrm>
    </dsp:sp>
    <dsp:sp modelId="{0ECE8DB3-50F6-48D4-AF02-F773083B8D05}">
      <dsp:nvSpPr>
        <dsp:cNvPr id="0" name=""/>
        <dsp:cNvSpPr/>
      </dsp:nvSpPr>
      <dsp:spPr>
        <a:xfrm>
          <a:off x="192427" y="1244176"/>
          <a:ext cx="1407706" cy="1407706"/>
        </a:xfrm>
        <a:prstGeom prst="ellipse">
          <a:avLst/>
        </a:prstGeom>
        <a:solidFill>
          <a:schemeClr val="accent5">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Add test to test suit</a:t>
          </a:r>
        </a:p>
      </dsp:txBody>
      <dsp:txXfrm>
        <a:off x="398581" y="1450330"/>
        <a:ext cx="995398" cy="995398"/>
      </dsp:txXfrm>
    </dsp:sp>
    <dsp:sp modelId="{EF7264D3-D315-4FB1-9BDE-5F18C968E7E4}">
      <dsp:nvSpPr>
        <dsp:cNvPr id="0" name=""/>
        <dsp:cNvSpPr/>
      </dsp:nvSpPr>
      <dsp:spPr>
        <a:xfrm rot="15212524">
          <a:off x="1982454" y="2093192"/>
          <a:ext cx="1889271" cy="535695"/>
        </a:xfrm>
        <a:prstGeom prst="rightArrow">
          <a:avLst>
            <a:gd name="adj1" fmla="val 60000"/>
            <a:gd name="adj2" fmla="val 50000"/>
          </a:avLst>
        </a:prstGeom>
        <a:solidFill>
          <a:srgbClr val="E93CAC"/>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2085573" y="2277393"/>
        <a:ext cx="1728563" cy="321417"/>
      </dsp:txXfrm>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4/30/2026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dirty="0"/>
          </a:p>
        </p:txBody>
      </p:sp>
    </p:spTree>
    <p:extLst>
      <p:ext uri="{BB962C8B-B14F-4D97-AF65-F5344CB8AC3E}">
        <p14:creationId xmlns:p14="http://schemas.microsoft.com/office/powerpoint/2010/main" val="3593349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other half of the debugging lecture, because testing and debugging are so inter-twined.</a:t>
            </a:r>
          </a:p>
        </p:txBody>
      </p:sp>
      <p:sp>
        <p:nvSpPr>
          <p:cNvPr id="4" name="Slide Number Placeholder 3"/>
          <p:cNvSpPr>
            <a:spLocks noGrp="1"/>
          </p:cNvSpPr>
          <p:nvPr>
            <p:ph type="sldNum" sz="quarter" idx="5"/>
          </p:nvPr>
        </p:nvSpPr>
        <p:spPr/>
        <p:txBody>
          <a:bodyPr/>
          <a:lstStyle/>
          <a:p>
            <a:fld id="{BF434D68-4E3A-47C4-BCAC-F17451564682}" type="slidenum">
              <a:rPr lang="en-US" smtClean="0"/>
              <a:t>4</a:t>
            </a:fld>
            <a:endParaRPr lang="en-US"/>
          </a:p>
        </p:txBody>
      </p:sp>
    </p:spTree>
    <p:extLst>
      <p:ext uri="{BB962C8B-B14F-4D97-AF65-F5344CB8AC3E}">
        <p14:creationId xmlns:p14="http://schemas.microsoft.com/office/powerpoint/2010/main" val="1310636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Specifications are the domain of a software engineer – go far beyond just writing code.</a:t>
            </a:r>
            <a:br>
              <a:rPr lang="en-US" dirty="0"/>
            </a:br>
            <a:r>
              <a:rPr lang="en-US" dirty="0"/>
              <a:t>Gold text is real software engineering work, but not the topic of today’s discussion.  The software engineering work tends to go in a cycle.</a:t>
            </a:r>
          </a:p>
        </p:txBody>
      </p:sp>
      <p:sp>
        <p:nvSpPr>
          <p:cNvPr id="4" name="Slide Number Placeholder 3"/>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1030514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https://science.nasa.gov/mission/mars-climate-orbiter/  (1999)</a:t>
            </a:r>
          </a:p>
          <a:p>
            <a:r>
              <a:rPr lang="en-US" dirty="0"/>
              <a:t>Ground software used English units while onboard software used metric.</a:t>
            </a:r>
          </a:p>
        </p:txBody>
      </p:sp>
      <p:sp>
        <p:nvSpPr>
          <p:cNvPr id="4" name="Slide Number Placeholder 3"/>
          <p:cNvSpPr>
            <a:spLocks noGrp="1"/>
          </p:cNvSpPr>
          <p:nvPr>
            <p:ph type="sldNum" sz="quarter" idx="5"/>
          </p:nvPr>
        </p:nvSpPr>
        <p:spPr/>
        <p:txBody>
          <a:bodyPr/>
          <a:lstStyle/>
          <a:p>
            <a:fld id="{BF434D68-4E3A-47C4-BCAC-F17451564682}" type="slidenum">
              <a:rPr lang="en-US" smtClean="0"/>
              <a:t>10</a:t>
            </a:fld>
            <a:endParaRPr lang="en-US"/>
          </a:p>
        </p:txBody>
      </p:sp>
    </p:spTree>
    <p:extLst>
      <p:ext uri="{BB962C8B-B14F-4D97-AF65-F5344CB8AC3E}">
        <p14:creationId xmlns:p14="http://schemas.microsoft.com/office/powerpoint/2010/main" val="1829138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1" i="0" u="none" strike="noStrike" kern="1200" dirty="0">
                <a:solidFill>
                  <a:schemeClr val="tx1"/>
                </a:solidFill>
                <a:effectLst/>
                <a:latin typeface="+mn-lt"/>
                <a:ea typeface="+mn-ea"/>
                <a:cs typeface="+mn-cs"/>
              </a:rPr>
              <a:t>Unit testing</a:t>
            </a:r>
            <a:r>
              <a:rPr lang="en-US" sz="1200" b="0" i="0" u="none" strike="noStrike" kern="1200" dirty="0">
                <a:solidFill>
                  <a:schemeClr val="tx1"/>
                </a:solidFill>
                <a:effectLst/>
                <a:latin typeface="+mn-lt"/>
                <a:ea typeface="+mn-ea"/>
                <a:cs typeface="+mn-cs"/>
              </a:rPr>
              <a:t> looks for errors in subsystems (functions, file, class) in isolation.</a:t>
            </a:r>
          </a:p>
          <a:p>
            <a:pPr lvl="1" rtl="0" fontAlgn="base"/>
            <a:r>
              <a:rPr lang="en-US" sz="1200" b="0" i="0" u="none" strike="noStrike" kern="1200" dirty="0">
                <a:solidFill>
                  <a:schemeClr val="tx1"/>
                </a:solidFill>
                <a:effectLst/>
                <a:latin typeface="+mn-lt"/>
                <a:ea typeface="+mn-ea"/>
                <a:cs typeface="+mn-cs"/>
              </a:rPr>
              <a:t>Small number of things to test.</a:t>
            </a:r>
          </a:p>
          <a:p>
            <a:pPr lvl="1" rtl="0" fontAlgn="base"/>
            <a:r>
              <a:rPr lang="en-US" sz="1200" b="0" i="0" u="none" strike="noStrike" kern="1200" dirty="0">
                <a:solidFill>
                  <a:schemeClr val="tx1"/>
                </a:solidFill>
                <a:effectLst/>
                <a:latin typeface="+mn-lt"/>
                <a:ea typeface="+mn-ea"/>
                <a:cs typeface="+mn-cs"/>
              </a:rPr>
              <a:t>Easier to find faults when errors occur</a:t>
            </a:r>
          </a:p>
          <a:p>
            <a:pPr lvl="1" rtl="0" fontAlgn="base"/>
            <a:r>
              <a:rPr lang="en-US" sz="1200" b="0" i="0" u="none" strike="noStrike" kern="1200" dirty="0">
                <a:solidFill>
                  <a:schemeClr val="tx1"/>
                </a:solidFill>
                <a:effectLst/>
                <a:latin typeface="+mn-lt"/>
                <a:ea typeface="+mn-ea"/>
                <a:cs typeface="+mn-cs"/>
              </a:rPr>
              <a:t>Can test many components in parallel</a:t>
            </a:r>
          </a:p>
          <a:p>
            <a:pPr rtl="0" fontAlgn="base"/>
            <a:r>
              <a:rPr lang="en-US" sz="1200" b="1" i="0" u="none" strike="noStrike" kern="1200" dirty="0">
                <a:solidFill>
                  <a:schemeClr val="tx1"/>
                </a:solidFill>
                <a:effectLst/>
                <a:latin typeface="+mn-lt"/>
                <a:ea typeface="+mn-ea"/>
                <a:cs typeface="+mn-cs"/>
              </a:rPr>
              <a:t>Integration testing</a:t>
            </a:r>
            <a:r>
              <a:rPr lang="en-US" sz="1200" b="0" i="0" u="none" strike="noStrike" kern="1200" dirty="0">
                <a:solidFill>
                  <a:schemeClr val="tx1"/>
                </a:solidFill>
                <a:effectLst/>
                <a:latin typeface="+mn-lt"/>
                <a:ea typeface="+mn-ea"/>
                <a:cs typeface="+mn-cs"/>
              </a:rPr>
              <a:t> tests the interactions between subsystems of code. Can catch errors that unit tests will not surface, since while each subsystem may be correct separately, they may not work together properly.</a:t>
            </a:r>
          </a:p>
          <a:p>
            <a:pPr rtl="0" fontAlgn="base"/>
            <a:r>
              <a:rPr lang="en-US" sz="1200" b="1" i="0" u="none" strike="noStrike" kern="1200" dirty="0">
                <a:solidFill>
                  <a:schemeClr val="tx1"/>
                </a:solidFill>
                <a:effectLst/>
                <a:latin typeface="+mn-lt"/>
                <a:ea typeface="+mn-ea"/>
                <a:cs typeface="+mn-cs"/>
              </a:rPr>
              <a:t>Continuous integration testing</a:t>
            </a:r>
            <a:r>
              <a:rPr lang="en-US" sz="1200" b="0" i="0" u="none" strike="noStrike" kern="1200" dirty="0">
                <a:solidFill>
                  <a:schemeClr val="tx1"/>
                </a:solidFill>
                <a:effectLst/>
                <a:latin typeface="+mn-lt"/>
                <a:ea typeface="+mn-ea"/>
                <a:cs typeface="+mn-cs"/>
              </a:rPr>
              <a:t> is automatically running integration tests and unit tests on every commit.</a:t>
            </a:r>
          </a:p>
          <a:p>
            <a:pPr rtl="0" fontAlgn="base"/>
            <a:r>
              <a:rPr lang="en-US" sz="1200" b="1" i="0" u="none" strike="noStrike" kern="1200" dirty="0">
                <a:solidFill>
                  <a:schemeClr val="tx1"/>
                </a:solidFill>
                <a:effectLst/>
                <a:latin typeface="+mn-lt"/>
                <a:ea typeface="+mn-ea"/>
                <a:cs typeface="+mn-cs"/>
              </a:rPr>
              <a:t>Regression testing</a:t>
            </a:r>
            <a:r>
              <a:rPr lang="en-US" sz="1200" b="0" i="0" u="none" strike="noStrike" kern="1200" dirty="0">
                <a:solidFill>
                  <a:schemeClr val="tx1"/>
                </a:solidFill>
                <a:effectLst/>
                <a:latin typeface="+mn-lt"/>
                <a:ea typeface="+mn-ea"/>
                <a:cs typeface="+mn-cs"/>
              </a:rPr>
              <a:t> running tests regularly to prevent re-introduction of previous errors</a:t>
            </a:r>
          </a:p>
          <a:p>
            <a:pPr rtl="0" fontAlgn="base"/>
            <a:r>
              <a:rPr lang="en-US" sz="1200" b="1" i="0" u="none" strike="noStrike" kern="1200" dirty="0">
                <a:solidFill>
                  <a:schemeClr val="tx1"/>
                </a:solidFill>
                <a:effectLst/>
                <a:latin typeface="+mn-lt"/>
                <a:ea typeface="+mn-ea"/>
                <a:cs typeface="+mn-cs"/>
              </a:rPr>
              <a:t>Performance testing</a:t>
            </a:r>
            <a:r>
              <a:rPr lang="en-US" sz="1200" b="0" i="0" u="none" strike="noStrike" kern="1200" dirty="0">
                <a:solidFill>
                  <a:schemeClr val="tx1"/>
                </a:solidFill>
                <a:effectLst/>
                <a:latin typeface="+mn-lt"/>
                <a:ea typeface="+mn-ea"/>
                <a:cs typeface="+mn-cs"/>
              </a:rPr>
              <a:t> measures performance: how much memory it takes, how fast it is, and how much CPU it uses.  Performance tests can reveal errors in how the program's resources are managed - bottlenecks in the system.</a:t>
            </a:r>
          </a:p>
          <a:p>
            <a:pPr rtl="0" fontAlgn="base"/>
            <a:r>
              <a:rPr lang="en-US" sz="1200" b="1" i="0" u="none" strike="noStrike" kern="1200" dirty="0">
                <a:solidFill>
                  <a:schemeClr val="tx1"/>
                </a:solidFill>
                <a:effectLst/>
                <a:latin typeface="+mn-lt"/>
                <a:ea typeface="+mn-ea"/>
                <a:cs typeface="+mn-cs"/>
              </a:rPr>
              <a:t>Reliability testing</a:t>
            </a:r>
            <a:r>
              <a:rPr lang="en-US" sz="1200" b="0" i="0" u="none" strike="noStrike" kern="1200" dirty="0">
                <a:solidFill>
                  <a:schemeClr val="tx1"/>
                </a:solidFill>
                <a:effectLst/>
                <a:latin typeface="+mn-lt"/>
                <a:ea typeface="+mn-ea"/>
                <a:cs typeface="+mn-cs"/>
              </a:rPr>
              <a:t> looks at performance when a system is put under heavy and consistent use.</a:t>
            </a:r>
          </a:p>
          <a:p>
            <a:pPr rtl="0" fontAlgn="base"/>
            <a:r>
              <a:rPr lang="en-US" sz="1200" b="1" i="0" u="none" strike="noStrike" kern="1200" dirty="0">
                <a:solidFill>
                  <a:schemeClr val="tx1"/>
                </a:solidFill>
                <a:effectLst/>
                <a:latin typeface="+mn-lt"/>
                <a:ea typeface="+mn-ea"/>
                <a:cs typeface="+mn-cs"/>
              </a:rPr>
              <a:t>Security testing</a:t>
            </a:r>
            <a:r>
              <a:rPr lang="en-US" sz="1200" b="0" i="0" u="none" strike="noStrike" kern="1200" dirty="0">
                <a:solidFill>
                  <a:schemeClr val="tx1"/>
                </a:solidFill>
                <a:effectLst/>
                <a:latin typeface="+mn-lt"/>
                <a:ea typeface="+mn-ea"/>
                <a:cs typeface="+mn-cs"/>
              </a:rPr>
              <a:t> is looking for vulnerabilities that could be abused.</a:t>
            </a:r>
          </a:p>
          <a:p>
            <a:pPr rtl="0" fontAlgn="base"/>
            <a:r>
              <a:rPr lang="en-US" sz="1200" b="1" i="0" u="none" strike="noStrike" kern="1200" dirty="0">
                <a:solidFill>
                  <a:schemeClr val="tx1"/>
                </a:solidFill>
                <a:effectLst/>
                <a:latin typeface="+mn-lt"/>
                <a:ea typeface="+mn-ea"/>
                <a:cs typeface="+mn-cs"/>
              </a:rPr>
              <a:t>Usability testing</a:t>
            </a:r>
            <a:r>
              <a:rPr lang="en-US" sz="1200" b="0" i="0" u="none" strike="noStrike" kern="1200" dirty="0">
                <a:solidFill>
                  <a:schemeClr val="tx1"/>
                </a:solidFill>
                <a:effectLst/>
                <a:latin typeface="+mn-lt"/>
                <a:ea typeface="+mn-ea"/>
                <a:cs typeface="+mn-cs"/>
              </a:rPr>
              <a:t> is high level testing to look at whether software responds to typical user interactions correctly.</a:t>
            </a:r>
          </a:p>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18</a:t>
            </a:fld>
            <a:endParaRPr lang="en-US"/>
          </a:p>
        </p:txBody>
      </p:sp>
    </p:spTree>
    <p:extLst>
      <p:ext uri="{BB962C8B-B14F-4D97-AF65-F5344CB8AC3E}">
        <p14:creationId xmlns:p14="http://schemas.microsoft.com/office/powerpoint/2010/main" val="567296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88E1F-D349-B717-D9A4-A289D9B40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51F060-58BB-9135-0B01-034C582F6B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75FD6-A18C-281C-53F9-0BCC737EB4D5}"/>
              </a:ext>
            </a:extLst>
          </p:cNvPr>
          <p:cNvSpPr>
            <a:spLocks noGrp="1"/>
          </p:cNvSpPr>
          <p:nvPr>
            <p:ph type="body" idx="1"/>
          </p:nvPr>
        </p:nvSpPr>
        <p:spPr/>
        <p:txBody>
          <a:bodyPr/>
          <a:lstStyle/>
          <a:p>
            <a:pPr rtl="0" fontAlgn="base"/>
            <a:r>
              <a:rPr lang="en-US" sz="1200" b="1" i="0" u="none" strike="noStrike" kern="1200" dirty="0">
                <a:solidFill>
                  <a:schemeClr val="tx1"/>
                </a:solidFill>
                <a:effectLst/>
                <a:latin typeface="+mn-lt"/>
                <a:ea typeface="+mn-ea"/>
                <a:cs typeface="+mn-cs"/>
              </a:rPr>
              <a:t>Unit testing</a:t>
            </a:r>
            <a:r>
              <a:rPr lang="en-US" sz="1200" b="0" i="0" u="none" strike="noStrike" kern="1200" dirty="0">
                <a:solidFill>
                  <a:schemeClr val="tx1"/>
                </a:solidFill>
                <a:effectLst/>
                <a:latin typeface="+mn-lt"/>
                <a:ea typeface="+mn-ea"/>
                <a:cs typeface="+mn-cs"/>
              </a:rPr>
              <a:t> looks for errors in subsystems (functions, file, class) in isolation.</a:t>
            </a:r>
          </a:p>
          <a:p>
            <a:pPr lvl="1" rtl="0" fontAlgn="base"/>
            <a:r>
              <a:rPr lang="en-US" sz="1200" b="0" i="0" u="none" strike="noStrike" kern="1200" dirty="0">
                <a:solidFill>
                  <a:schemeClr val="tx1"/>
                </a:solidFill>
                <a:effectLst/>
                <a:latin typeface="+mn-lt"/>
                <a:ea typeface="+mn-ea"/>
                <a:cs typeface="+mn-cs"/>
              </a:rPr>
              <a:t>Small number of things to test.</a:t>
            </a:r>
          </a:p>
          <a:p>
            <a:pPr lvl="1" rtl="0" fontAlgn="base"/>
            <a:r>
              <a:rPr lang="en-US" sz="1200" b="0" i="0" u="none" strike="noStrike" kern="1200" dirty="0">
                <a:solidFill>
                  <a:schemeClr val="tx1"/>
                </a:solidFill>
                <a:effectLst/>
                <a:latin typeface="+mn-lt"/>
                <a:ea typeface="+mn-ea"/>
                <a:cs typeface="+mn-cs"/>
              </a:rPr>
              <a:t>Easier to find faults when errors occur</a:t>
            </a:r>
          </a:p>
          <a:p>
            <a:pPr lvl="1" rtl="0" fontAlgn="base"/>
            <a:r>
              <a:rPr lang="en-US" sz="1200" b="0" i="0" u="none" strike="noStrike" kern="1200" dirty="0">
                <a:solidFill>
                  <a:schemeClr val="tx1"/>
                </a:solidFill>
                <a:effectLst/>
                <a:latin typeface="+mn-lt"/>
                <a:ea typeface="+mn-ea"/>
                <a:cs typeface="+mn-cs"/>
              </a:rPr>
              <a:t>Can test many components in parallel</a:t>
            </a:r>
          </a:p>
          <a:p>
            <a:pPr rtl="0" fontAlgn="base"/>
            <a:r>
              <a:rPr lang="en-US" sz="1200" b="1" i="0" u="none" strike="noStrike" kern="1200" dirty="0">
                <a:solidFill>
                  <a:schemeClr val="tx1"/>
                </a:solidFill>
                <a:effectLst/>
                <a:latin typeface="+mn-lt"/>
                <a:ea typeface="+mn-ea"/>
                <a:cs typeface="+mn-cs"/>
              </a:rPr>
              <a:t>Integration testing</a:t>
            </a:r>
            <a:r>
              <a:rPr lang="en-US" sz="1200" b="0" i="0" u="none" strike="noStrike" kern="1200" dirty="0">
                <a:solidFill>
                  <a:schemeClr val="tx1"/>
                </a:solidFill>
                <a:effectLst/>
                <a:latin typeface="+mn-lt"/>
                <a:ea typeface="+mn-ea"/>
                <a:cs typeface="+mn-cs"/>
              </a:rPr>
              <a:t> tests the interactions between subsystems of code. Can catch errors that unit tests will not surface, since while each subsystem may be correct separately, they may not work together properly.</a:t>
            </a:r>
          </a:p>
          <a:p>
            <a:pPr rtl="0" fontAlgn="base"/>
            <a:r>
              <a:rPr lang="en-US" sz="1200" b="1" i="0" u="none" strike="noStrike" kern="1200" dirty="0">
                <a:solidFill>
                  <a:schemeClr val="tx1"/>
                </a:solidFill>
                <a:effectLst/>
                <a:latin typeface="+mn-lt"/>
                <a:ea typeface="+mn-ea"/>
                <a:cs typeface="+mn-cs"/>
              </a:rPr>
              <a:t>Continuous integration testing</a:t>
            </a:r>
            <a:r>
              <a:rPr lang="en-US" sz="1200" b="0" i="0" u="none" strike="noStrike" kern="1200" dirty="0">
                <a:solidFill>
                  <a:schemeClr val="tx1"/>
                </a:solidFill>
                <a:effectLst/>
                <a:latin typeface="+mn-lt"/>
                <a:ea typeface="+mn-ea"/>
                <a:cs typeface="+mn-cs"/>
              </a:rPr>
              <a:t> is automatically running integration tests and unit tests on every commit.</a:t>
            </a:r>
          </a:p>
          <a:p>
            <a:pPr rtl="0" fontAlgn="base"/>
            <a:r>
              <a:rPr lang="en-US" sz="1200" b="1" i="0" u="none" strike="noStrike" kern="1200" dirty="0">
                <a:solidFill>
                  <a:schemeClr val="tx1"/>
                </a:solidFill>
                <a:effectLst/>
                <a:latin typeface="+mn-lt"/>
                <a:ea typeface="+mn-ea"/>
                <a:cs typeface="+mn-cs"/>
              </a:rPr>
              <a:t>Regression testing</a:t>
            </a:r>
            <a:r>
              <a:rPr lang="en-US" sz="1200" b="0" i="0" u="none" strike="noStrike" kern="1200" dirty="0">
                <a:solidFill>
                  <a:schemeClr val="tx1"/>
                </a:solidFill>
                <a:effectLst/>
                <a:latin typeface="+mn-lt"/>
                <a:ea typeface="+mn-ea"/>
                <a:cs typeface="+mn-cs"/>
              </a:rPr>
              <a:t> running tests regularly to prevent re-introduction of previous errors</a:t>
            </a:r>
          </a:p>
          <a:p>
            <a:pPr rtl="0" fontAlgn="base"/>
            <a:r>
              <a:rPr lang="en-US" sz="1200" b="1" i="0" u="none" strike="noStrike" kern="1200" dirty="0">
                <a:solidFill>
                  <a:schemeClr val="tx1"/>
                </a:solidFill>
                <a:effectLst/>
                <a:latin typeface="+mn-lt"/>
                <a:ea typeface="+mn-ea"/>
                <a:cs typeface="+mn-cs"/>
              </a:rPr>
              <a:t>Performance testing</a:t>
            </a:r>
            <a:r>
              <a:rPr lang="en-US" sz="1200" b="0" i="0" u="none" strike="noStrike" kern="1200" dirty="0">
                <a:solidFill>
                  <a:schemeClr val="tx1"/>
                </a:solidFill>
                <a:effectLst/>
                <a:latin typeface="+mn-lt"/>
                <a:ea typeface="+mn-ea"/>
                <a:cs typeface="+mn-cs"/>
              </a:rPr>
              <a:t> measures performance: how much memory it takes, how fast it is, and how much CPU it uses.  Performance tests can reveal errors in how the program's resources are managed - bottlenecks in the system.</a:t>
            </a:r>
          </a:p>
          <a:p>
            <a:pPr rtl="0" fontAlgn="base"/>
            <a:r>
              <a:rPr lang="en-US" sz="1200" b="1" i="0" u="none" strike="noStrike" kern="1200" dirty="0">
                <a:solidFill>
                  <a:schemeClr val="tx1"/>
                </a:solidFill>
                <a:effectLst/>
                <a:latin typeface="+mn-lt"/>
                <a:ea typeface="+mn-ea"/>
                <a:cs typeface="+mn-cs"/>
              </a:rPr>
              <a:t>Reliability testing</a:t>
            </a:r>
            <a:r>
              <a:rPr lang="en-US" sz="1200" b="0" i="0" u="none" strike="noStrike" kern="1200" dirty="0">
                <a:solidFill>
                  <a:schemeClr val="tx1"/>
                </a:solidFill>
                <a:effectLst/>
                <a:latin typeface="+mn-lt"/>
                <a:ea typeface="+mn-ea"/>
                <a:cs typeface="+mn-cs"/>
              </a:rPr>
              <a:t> looks at performance when a system is put under heavy and consistent use.</a:t>
            </a:r>
          </a:p>
          <a:p>
            <a:pPr rtl="0" fontAlgn="base"/>
            <a:r>
              <a:rPr lang="en-US" sz="1200" b="1" i="0" u="none" strike="noStrike" kern="1200" dirty="0">
                <a:solidFill>
                  <a:schemeClr val="tx1"/>
                </a:solidFill>
                <a:effectLst/>
                <a:latin typeface="+mn-lt"/>
                <a:ea typeface="+mn-ea"/>
                <a:cs typeface="+mn-cs"/>
              </a:rPr>
              <a:t>Security testing</a:t>
            </a:r>
            <a:r>
              <a:rPr lang="en-US" sz="1200" b="0" i="0" u="none" strike="noStrike" kern="1200" dirty="0">
                <a:solidFill>
                  <a:schemeClr val="tx1"/>
                </a:solidFill>
                <a:effectLst/>
                <a:latin typeface="+mn-lt"/>
                <a:ea typeface="+mn-ea"/>
                <a:cs typeface="+mn-cs"/>
              </a:rPr>
              <a:t> is looking for vulnerabilities that could be abused.</a:t>
            </a:r>
          </a:p>
          <a:p>
            <a:pPr rtl="0" fontAlgn="base"/>
            <a:r>
              <a:rPr lang="en-US" sz="1200" b="1" i="0" u="none" strike="noStrike" kern="1200" dirty="0">
                <a:solidFill>
                  <a:schemeClr val="tx1"/>
                </a:solidFill>
                <a:effectLst/>
                <a:latin typeface="+mn-lt"/>
                <a:ea typeface="+mn-ea"/>
                <a:cs typeface="+mn-cs"/>
              </a:rPr>
              <a:t>Usability testing</a:t>
            </a:r>
            <a:r>
              <a:rPr lang="en-US" sz="1200" b="0" i="0" u="none" strike="noStrike" kern="1200" dirty="0">
                <a:solidFill>
                  <a:schemeClr val="tx1"/>
                </a:solidFill>
                <a:effectLst/>
                <a:latin typeface="+mn-lt"/>
                <a:ea typeface="+mn-ea"/>
                <a:cs typeface="+mn-cs"/>
              </a:rPr>
              <a:t> is high level testing to look at whether software responds to typical user interactions correctly.</a:t>
            </a:r>
          </a:p>
          <a:p>
            <a:endParaRPr lang="en-US" dirty="0"/>
          </a:p>
        </p:txBody>
      </p:sp>
      <p:sp>
        <p:nvSpPr>
          <p:cNvPr id="4" name="Slide Number Placeholder 3">
            <a:extLst>
              <a:ext uri="{FF2B5EF4-FFF2-40B4-BE49-F238E27FC236}">
                <a16:creationId xmlns:a16="http://schemas.microsoft.com/office/drawing/2014/main" id="{9D69EFC6-6FEA-97C1-02FB-5D06560495AC}"/>
              </a:ext>
            </a:extLst>
          </p:cNvPr>
          <p:cNvSpPr>
            <a:spLocks noGrp="1"/>
          </p:cNvSpPr>
          <p:nvPr>
            <p:ph type="sldNum" sz="quarter" idx="5"/>
          </p:nvPr>
        </p:nvSpPr>
        <p:spPr/>
        <p:txBody>
          <a:bodyPr/>
          <a:lstStyle/>
          <a:p>
            <a:fld id="{BF434D68-4E3A-47C4-BCAC-F17451564682}" type="slidenum">
              <a:rPr lang="en-US" smtClean="0"/>
              <a:t>19</a:t>
            </a:fld>
            <a:endParaRPr lang="en-US"/>
          </a:p>
        </p:txBody>
      </p:sp>
    </p:spTree>
    <p:extLst>
      <p:ext uri="{BB962C8B-B14F-4D97-AF65-F5344CB8AC3E}">
        <p14:creationId xmlns:p14="http://schemas.microsoft.com/office/powerpoint/2010/main" val="3367184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3F046-C837-1C8B-66A8-E78164CEDE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93E085-B930-33D2-C8D8-6B78BC5DD2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70C9CB-6046-339F-EC22-8EC2A05E7528}"/>
              </a:ext>
            </a:extLst>
          </p:cNvPr>
          <p:cNvSpPr>
            <a:spLocks noGrp="1"/>
          </p:cNvSpPr>
          <p:nvPr>
            <p:ph type="body" idx="1"/>
          </p:nvPr>
        </p:nvSpPr>
        <p:spPr/>
        <p:txBody>
          <a:bodyPr/>
          <a:lstStyle/>
          <a:p>
            <a:r>
              <a:rPr lang="en-US" dirty="0"/>
              <a:t>Coding is naturally iterative.  Whether through programmer error, specification fuzziness, or poor tools, we are always working on a circle of software development.  Even AI works on the cycle – try something, test it, try it again.</a:t>
            </a:r>
          </a:p>
        </p:txBody>
      </p:sp>
      <p:sp>
        <p:nvSpPr>
          <p:cNvPr id="4" name="Slide Number Placeholder 3">
            <a:extLst>
              <a:ext uri="{FF2B5EF4-FFF2-40B4-BE49-F238E27FC236}">
                <a16:creationId xmlns:a16="http://schemas.microsoft.com/office/drawing/2014/main" id="{F092CB01-3037-913A-5AC2-109B34E8EDA2}"/>
              </a:ext>
            </a:extLst>
          </p:cNvPr>
          <p:cNvSpPr>
            <a:spLocks noGrp="1"/>
          </p:cNvSpPr>
          <p:nvPr>
            <p:ph type="sldNum" sz="quarter" idx="5"/>
          </p:nvPr>
        </p:nvSpPr>
        <p:spPr/>
        <p:txBody>
          <a:bodyPr/>
          <a:lstStyle/>
          <a:p>
            <a:fld id="{BF434D68-4E3A-47C4-BCAC-F17451564682}" type="slidenum">
              <a:rPr lang="en-US" smtClean="0"/>
              <a:t>24</a:t>
            </a:fld>
            <a:endParaRPr lang="en-US"/>
          </a:p>
        </p:txBody>
      </p:sp>
    </p:spTree>
    <p:extLst>
      <p:ext uri="{BB962C8B-B14F-4D97-AF65-F5344CB8AC3E}">
        <p14:creationId xmlns:p14="http://schemas.microsoft.com/office/powerpoint/2010/main" val="980908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27</a:t>
            </a:fld>
            <a:endParaRPr lang="en-US"/>
          </a:p>
        </p:txBody>
      </p:sp>
    </p:spTree>
    <p:extLst>
      <p:ext uri="{BB962C8B-B14F-4D97-AF65-F5344CB8AC3E}">
        <p14:creationId xmlns:p14="http://schemas.microsoft.com/office/powerpoint/2010/main" val="449194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5521D74F-3BE1-4004-A7E2-BE6A2936D8DB}" type="datetime1">
              <a:rPr lang="en-US" smtClean="0"/>
              <a:t>4/30/2026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LectureTesting,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0D3C4E-92B1-4DA7-BB8E-1A439E68E6E5}" type="datetime1">
              <a:rPr lang="en-US" smtClean="0"/>
              <a:t>4/30/2026</a:t>
            </a:fld>
            <a:endParaRPr lang="en-US"/>
          </a:p>
        </p:txBody>
      </p:sp>
      <p:sp>
        <p:nvSpPr>
          <p:cNvPr id="5" name="Footer Placeholder 4"/>
          <p:cNvSpPr>
            <a:spLocks noGrp="1"/>
          </p:cNvSpPr>
          <p:nvPr>
            <p:ph type="ftr" sz="quarter" idx="11"/>
          </p:nvPr>
        </p:nvSpPr>
        <p:spPr/>
        <p:txBody>
          <a:bodyPr/>
          <a:lstStyle/>
          <a:p>
            <a:r>
              <a:rPr lang="fr-FR"/>
              <a:t>CSE 374 SP26  LectureTesting,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618C76-B557-490C-A1EA-EEF0D07BCB1B}" type="datetime1">
              <a:rPr lang="en-US" smtClean="0"/>
              <a:t>4/30/2026</a:t>
            </a:fld>
            <a:endParaRPr lang="en-US"/>
          </a:p>
        </p:txBody>
      </p:sp>
      <p:sp>
        <p:nvSpPr>
          <p:cNvPr id="5" name="Footer Placeholder 4"/>
          <p:cNvSpPr>
            <a:spLocks noGrp="1"/>
          </p:cNvSpPr>
          <p:nvPr>
            <p:ph type="ftr" sz="quarter" idx="11"/>
          </p:nvPr>
        </p:nvSpPr>
        <p:spPr/>
        <p:txBody>
          <a:bodyPr/>
          <a:lstStyle/>
          <a:p>
            <a:r>
              <a:rPr lang="fr-FR"/>
              <a:t>CSE 374 SP26  LectureTesting,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6A8AE9-F3AD-4A8A-A74E-120998EE57A8}" type="datetime1">
              <a:rPr lang="en-US" smtClean="0"/>
              <a:t>4/30/2026</a:t>
            </a:fld>
            <a:endParaRPr lang="en-US"/>
          </a:p>
        </p:txBody>
      </p:sp>
      <p:sp>
        <p:nvSpPr>
          <p:cNvPr id="5" name="Footer Placeholder 4"/>
          <p:cNvSpPr>
            <a:spLocks noGrp="1"/>
          </p:cNvSpPr>
          <p:nvPr>
            <p:ph type="ftr" sz="quarter" idx="11"/>
          </p:nvPr>
        </p:nvSpPr>
        <p:spPr/>
        <p:txBody>
          <a:bodyPr/>
          <a:lstStyle/>
          <a:p>
            <a:r>
              <a:rPr lang="fr-FR"/>
              <a:t>CSE 374 SP26  LectureTesting,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D40D68-7950-43C8-A731-5430A322C75C}" type="datetime1">
              <a:rPr lang="en-US" smtClean="0"/>
              <a:t>4/30/2026</a:t>
            </a:fld>
            <a:endParaRPr lang="en-US"/>
          </a:p>
        </p:txBody>
      </p:sp>
      <p:sp>
        <p:nvSpPr>
          <p:cNvPr id="5" name="Footer Placeholder 4"/>
          <p:cNvSpPr>
            <a:spLocks noGrp="1"/>
          </p:cNvSpPr>
          <p:nvPr>
            <p:ph type="ftr" sz="quarter" idx="11"/>
          </p:nvPr>
        </p:nvSpPr>
        <p:spPr/>
        <p:txBody>
          <a:bodyPr/>
          <a:lstStyle/>
          <a:p>
            <a:r>
              <a:rPr lang="fr-FR"/>
              <a:t>CSE 374 SP26  LectureTesting,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438EF8-738E-4CA4-A2A7-C0C1D954B97C}" type="datetime1">
              <a:rPr lang="en-US" smtClean="0"/>
              <a:t>4/30/2026</a:t>
            </a:fld>
            <a:endParaRPr lang="en-US"/>
          </a:p>
        </p:txBody>
      </p:sp>
      <p:sp>
        <p:nvSpPr>
          <p:cNvPr id="6" name="Footer Placeholder 5"/>
          <p:cNvSpPr>
            <a:spLocks noGrp="1"/>
          </p:cNvSpPr>
          <p:nvPr>
            <p:ph type="ftr" sz="quarter" idx="11"/>
          </p:nvPr>
        </p:nvSpPr>
        <p:spPr/>
        <p:txBody>
          <a:bodyPr/>
          <a:lstStyle/>
          <a:p>
            <a:r>
              <a:rPr lang="fr-FR"/>
              <a:t>CSE 374 SP26  LectureTesting,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5C0F5D-8CF9-4398-A813-D23A7E8C99E4}" type="datetime1">
              <a:rPr lang="en-US" smtClean="0"/>
              <a:t>4/30/2026</a:t>
            </a:fld>
            <a:endParaRPr lang="en-US"/>
          </a:p>
        </p:txBody>
      </p:sp>
      <p:sp>
        <p:nvSpPr>
          <p:cNvPr id="8" name="Footer Placeholder 7"/>
          <p:cNvSpPr>
            <a:spLocks noGrp="1"/>
          </p:cNvSpPr>
          <p:nvPr>
            <p:ph type="ftr" sz="quarter" idx="11"/>
          </p:nvPr>
        </p:nvSpPr>
        <p:spPr/>
        <p:txBody>
          <a:bodyPr/>
          <a:lstStyle/>
          <a:p>
            <a:r>
              <a:rPr lang="fr-FR"/>
              <a:t>CSE 374 SP26  LectureTesting,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D6DE633-9FD2-403B-A3D5-A07EA83FC7DF}" type="datetime1">
              <a:rPr lang="en-US" smtClean="0"/>
              <a:t>4/30/2026</a:t>
            </a:fld>
            <a:endParaRPr lang="en-US"/>
          </a:p>
        </p:txBody>
      </p:sp>
      <p:sp>
        <p:nvSpPr>
          <p:cNvPr id="4" name="Footer Placeholder 3"/>
          <p:cNvSpPr>
            <a:spLocks noGrp="1"/>
          </p:cNvSpPr>
          <p:nvPr>
            <p:ph type="ftr" sz="quarter" idx="11"/>
          </p:nvPr>
        </p:nvSpPr>
        <p:spPr/>
        <p:txBody>
          <a:bodyPr/>
          <a:lstStyle/>
          <a:p>
            <a:r>
              <a:rPr lang="fr-FR"/>
              <a:t>CSE 374 SP26  LectureTesting,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919BED-8383-49B7-B663-4286EF4F88B2}" type="datetime1">
              <a:rPr lang="en-US" smtClean="0"/>
              <a:t>4/30/2026</a:t>
            </a:fld>
            <a:endParaRPr lang="en-US"/>
          </a:p>
        </p:txBody>
      </p:sp>
      <p:sp>
        <p:nvSpPr>
          <p:cNvPr id="3" name="Footer Placeholder 2"/>
          <p:cNvSpPr>
            <a:spLocks noGrp="1"/>
          </p:cNvSpPr>
          <p:nvPr>
            <p:ph type="ftr" sz="quarter" idx="11"/>
          </p:nvPr>
        </p:nvSpPr>
        <p:spPr/>
        <p:txBody>
          <a:bodyPr/>
          <a:lstStyle/>
          <a:p>
            <a:r>
              <a:rPr lang="fr-FR"/>
              <a:t>CSE 374 SP26  LectureTesting,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BD85E4-83BA-402E-B869-42C4106DA901}" type="datetime1">
              <a:rPr lang="en-US" smtClean="0"/>
              <a:t>4/30/2026</a:t>
            </a:fld>
            <a:endParaRPr lang="en-US"/>
          </a:p>
        </p:txBody>
      </p:sp>
      <p:sp>
        <p:nvSpPr>
          <p:cNvPr id="6" name="Footer Placeholder 5"/>
          <p:cNvSpPr>
            <a:spLocks noGrp="1"/>
          </p:cNvSpPr>
          <p:nvPr>
            <p:ph type="ftr" sz="quarter" idx="11"/>
          </p:nvPr>
        </p:nvSpPr>
        <p:spPr/>
        <p:txBody>
          <a:bodyPr/>
          <a:lstStyle/>
          <a:p>
            <a:r>
              <a:rPr lang="fr-FR"/>
              <a:t>CSE 374 SP26  LectureTesting,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22EEFE-B42C-44A6-B4FF-A992066A1541}" type="datetime1">
              <a:rPr lang="en-US" smtClean="0"/>
              <a:t>4/30/2026</a:t>
            </a:fld>
            <a:endParaRPr lang="en-US"/>
          </a:p>
        </p:txBody>
      </p:sp>
      <p:sp>
        <p:nvSpPr>
          <p:cNvPr id="6" name="Footer Placeholder 5"/>
          <p:cNvSpPr>
            <a:spLocks noGrp="1"/>
          </p:cNvSpPr>
          <p:nvPr>
            <p:ph type="ftr" sz="quarter" idx="11"/>
          </p:nvPr>
        </p:nvSpPr>
        <p:spPr/>
        <p:txBody>
          <a:bodyPr/>
          <a:lstStyle/>
          <a:p>
            <a:r>
              <a:rPr lang="fr-FR"/>
              <a:t>CSE 374 SP26  LectureTesting,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C8E8960D-0D12-42D3-A6AA-E3A74F3095D0}" type="datetime1">
              <a:rPr lang="en-US" smtClean="0"/>
              <a:t>4/30/2026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LectureTesting,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dirty="0"/>
              <a:t>Spring 2026</a:t>
            </a:r>
            <a:br>
              <a:rPr lang="en-US" dirty="0"/>
            </a:br>
            <a:r>
              <a:rPr lang="en-US" dirty="0"/>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a:t>CSE 374 SP26  LectureTesting, Professor Hazen</a:t>
            </a:r>
            <a:endParaRPr lang="en-US" dirty="0"/>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48834-561D-4190-D205-0DAC341743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68D896-D84B-5CAD-F57E-A5FAE0BE090A}"/>
              </a:ext>
            </a:extLst>
          </p:cNvPr>
          <p:cNvSpPr>
            <a:spLocks noGrp="1"/>
          </p:cNvSpPr>
          <p:nvPr>
            <p:ph type="title"/>
          </p:nvPr>
        </p:nvSpPr>
        <p:spPr/>
        <p:txBody>
          <a:bodyPr/>
          <a:lstStyle/>
          <a:p>
            <a:r>
              <a:rPr lang="en-US" dirty="0"/>
              <a:t>Partial Specification</a:t>
            </a:r>
          </a:p>
        </p:txBody>
      </p:sp>
      <p:sp>
        <p:nvSpPr>
          <p:cNvPr id="9" name="Content Placeholder 8">
            <a:extLst>
              <a:ext uri="{FF2B5EF4-FFF2-40B4-BE49-F238E27FC236}">
                <a16:creationId xmlns:a16="http://schemas.microsoft.com/office/drawing/2014/main" id="{5A8DCAC1-95DB-3B03-AFF9-2BF21BE7C44A}"/>
              </a:ext>
            </a:extLst>
          </p:cNvPr>
          <p:cNvSpPr>
            <a:spLocks noGrp="1"/>
          </p:cNvSpPr>
          <p:nvPr>
            <p:ph sz="half" idx="1"/>
          </p:nvPr>
        </p:nvSpPr>
        <p:spPr/>
        <p:txBody>
          <a:bodyPr>
            <a:normAutofit/>
          </a:bodyPr>
          <a:lstStyle/>
          <a:p>
            <a:r>
              <a:rPr lang="en-US" dirty="0"/>
              <a:t>Describe </a:t>
            </a:r>
            <a:r>
              <a:rPr lang="en-US" b="1" dirty="0">
                <a:solidFill>
                  <a:srgbClr val="000000"/>
                </a:solidFill>
                <a:highlight>
                  <a:srgbClr val="00FF00"/>
                </a:highlight>
              </a:rPr>
              <a:t>what</a:t>
            </a:r>
            <a:r>
              <a:rPr lang="en-US" dirty="0"/>
              <a:t>, not </a:t>
            </a:r>
            <a:r>
              <a:rPr lang="en-US" b="1" dirty="0">
                <a:solidFill>
                  <a:srgbClr val="000000"/>
                </a:solidFill>
                <a:highlight>
                  <a:srgbClr val="FF00FF"/>
                </a:highlight>
              </a:rPr>
              <a:t>how</a:t>
            </a:r>
          </a:p>
          <a:p>
            <a:r>
              <a:rPr lang="en-US" dirty="0"/>
              <a:t>It may be more expedient to specify part of an algorithm</a:t>
            </a:r>
          </a:p>
          <a:p>
            <a:pPr lvl="1"/>
            <a:r>
              <a:rPr lang="en-US" dirty="0"/>
              <a:t>What is each argument?</a:t>
            </a:r>
          </a:p>
          <a:p>
            <a:pPr lvl="2"/>
            <a:r>
              <a:rPr lang="en-US" dirty="0"/>
              <a:t>Can it be NULL?</a:t>
            </a:r>
          </a:p>
          <a:p>
            <a:pPr lvl="2"/>
            <a:r>
              <a:rPr lang="en-US" dirty="0"/>
              <a:t>What units is it in?</a:t>
            </a:r>
          </a:p>
          <a:p>
            <a:pPr lvl="1"/>
            <a:r>
              <a:rPr lang="en-US" dirty="0"/>
              <a:t>Are pointers to stack data allowed?</a:t>
            </a:r>
          </a:p>
          <a:p>
            <a:pPr lvl="1"/>
            <a:r>
              <a:rPr lang="en-US" dirty="0"/>
              <a:t>Are cycles in data structures allowed?</a:t>
            </a:r>
          </a:p>
          <a:p>
            <a:pPr lvl="1"/>
            <a:r>
              <a:rPr lang="en-US" dirty="0"/>
              <a:t>Are the limits on data size?</a:t>
            </a:r>
          </a:p>
        </p:txBody>
      </p:sp>
      <p:sp>
        <p:nvSpPr>
          <p:cNvPr id="10" name="Content Placeholder 9">
            <a:extLst>
              <a:ext uri="{FF2B5EF4-FFF2-40B4-BE49-F238E27FC236}">
                <a16:creationId xmlns:a16="http://schemas.microsoft.com/office/drawing/2014/main" id="{17CDB19C-B6D6-9510-6342-97F5C70B487C}"/>
              </a:ext>
            </a:extLst>
          </p:cNvPr>
          <p:cNvSpPr>
            <a:spLocks noGrp="1"/>
          </p:cNvSpPr>
          <p:nvPr>
            <p:ph sz="half" idx="2"/>
          </p:nvPr>
        </p:nvSpPr>
        <p:spPr>
          <a:xfrm>
            <a:off x="6267612" y="427839"/>
            <a:ext cx="4754880" cy="2432807"/>
          </a:xfrm>
        </p:spPr>
        <p:txBody>
          <a:bodyPr>
            <a:normAutofit/>
          </a:bodyPr>
          <a:lstStyle/>
          <a:p>
            <a:pPr marL="45720" indent="0">
              <a:buNone/>
            </a:pPr>
            <a:r>
              <a:rPr lang="en-US" dirty="0"/>
              <a:t>Scientific computing</a:t>
            </a:r>
          </a:p>
          <a:p>
            <a:r>
              <a:rPr lang="en-US" dirty="0"/>
              <a:t>Specify units of numbers clear in documentation</a:t>
            </a:r>
          </a:p>
          <a:p>
            <a:r>
              <a:rPr lang="en-US" dirty="0"/>
              <a:t>Possibly specify in argument name (e.g.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distance_meters</a:t>
            </a:r>
            <a:r>
              <a:rPr lang="en-US" dirty="0"/>
              <a:t>)</a:t>
            </a:r>
          </a:p>
        </p:txBody>
      </p:sp>
      <p:pic>
        <p:nvPicPr>
          <p:cNvPr id="3" name="Picture 2" descr="Artist's concept of Mars Climate Orbiter">
            <a:extLst>
              <a:ext uri="{FF2B5EF4-FFF2-40B4-BE49-F238E27FC236}">
                <a16:creationId xmlns:a16="http://schemas.microsoft.com/office/drawing/2014/main" id="{3AF8B05F-6840-ED2E-FA32-6B693709EB22}"/>
              </a:ext>
            </a:extLst>
          </p:cNvPr>
          <p:cNvPicPr>
            <a:picLocks noChangeAspect="1"/>
          </p:cNvPicPr>
          <p:nvPr/>
        </p:nvPicPr>
        <p:blipFill>
          <a:blip r:embed="rId3"/>
          <a:stretch>
            <a:fillRect/>
          </a:stretch>
        </p:blipFill>
        <p:spPr>
          <a:xfrm>
            <a:off x="6626770" y="2533475"/>
            <a:ext cx="3807622" cy="3462556"/>
          </a:xfrm>
          <a:prstGeom prst="rect">
            <a:avLst/>
          </a:prstGeom>
        </p:spPr>
      </p:pic>
      <p:sp>
        <p:nvSpPr>
          <p:cNvPr id="7" name="Footer Placeholder 6">
            <a:extLst>
              <a:ext uri="{FF2B5EF4-FFF2-40B4-BE49-F238E27FC236}">
                <a16:creationId xmlns:a16="http://schemas.microsoft.com/office/drawing/2014/main" id="{8AD6B919-ADB0-BE91-4A74-ECBD74AA9231}"/>
              </a:ext>
            </a:extLst>
          </p:cNvPr>
          <p:cNvSpPr>
            <a:spLocks noGrp="1"/>
          </p:cNvSpPr>
          <p:nvPr>
            <p:ph type="ftr" sz="quarter" idx="11"/>
          </p:nvPr>
        </p:nvSpPr>
        <p:spPr/>
        <p:txBody>
          <a:bodyPr/>
          <a:lstStyle/>
          <a:p>
            <a:r>
              <a:rPr lang="fr-FR"/>
              <a:t>CSE 374 SP26  LectureTesting, Professor Hazen</a:t>
            </a:r>
            <a:endParaRPr lang="en-US"/>
          </a:p>
        </p:txBody>
      </p:sp>
      <p:sp>
        <p:nvSpPr>
          <p:cNvPr id="8" name="Slide Number Placeholder 7">
            <a:extLst>
              <a:ext uri="{FF2B5EF4-FFF2-40B4-BE49-F238E27FC236}">
                <a16:creationId xmlns:a16="http://schemas.microsoft.com/office/drawing/2014/main" id="{2A4297C0-FACE-B05A-7AE8-782A4A0EAB4B}"/>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4139068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AFFE2-61E5-EF6F-846F-FE8B922E453C}"/>
              </a:ext>
            </a:extLst>
          </p:cNvPr>
          <p:cNvSpPr>
            <a:spLocks noGrp="1"/>
          </p:cNvSpPr>
          <p:nvPr>
            <p:ph type="title"/>
          </p:nvPr>
        </p:nvSpPr>
        <p:spPr/>
        <p:txBody>
          <a:bodyPr/>
          <a:lstStyle/>
          <a:p>
            <a:r>
              <a:rPr lang="en-US" dirty="0"/>
              <a:t>API: Application Programming Interface</a:t>
            </a:r>
          </a:p>
        </p:txBody>
      </p:sp>
      <p:sp>
        <p:nvSpPr>
          <p:cNvPr id="3" name="Content Placeholder 2">
            <a:extLst>
              <a:ext uri="{FF2B5EF4-FFF2-40B4-BE49-F238E27FC236}">
                <a16:creationId xmlns:a16="http://schemas.microsoft.com/office/drawing/2014/main" id="{5BDCDC6A-3FA3-18CB-B542-64E268810C2F}"/>
              </a:ext>
            </a:extLst>
          </p:cNvPr>
          <p:cNvSpPr>
            <a:spLocks noGrp="1"/>
          </p:cNvSpPr>
          <p:nvPr>
            <p:ph sz="half" idx="1"/>
          </p:nvPr>
        </p:nvSpPr>
        <p:spPr/>
        <p:txBody>
          <a:bodyPr>
            <a:normAutofit lnSpcReduction="10000"/>
          </a:bodyPr>
          <a:lstStyle/>
          <a:p>
            <a:pPr fontAlgn="base"/>
            <a:r>
              <a:rPr lang="en-US" sz="2800" dirty="0"/>
              <a:t>Defines input and output for ‘applications’</a:t>
            </a:r>
          </a:p>
          <a:p>
            <a:pPr lvl="1" fontAlgn="base"/>
            <a:r>
              <a:rPr lang="en-US" sz="2400" dirty="0"/>
              <a:t>Can be entire apps, or subfunctions, or classes</a:t>
            </a:r>
          </a:p>
          <a:p>
            <a:pPr lvl="1" fontAlgn="base"/>
            <a:r>
              <a:rPr lang="en-US" sz="2400" dirty="0"/>
              <a:t>Library APIs describe available functions in library</a:t>
            </a:r>
          </a:p>
          <a:p>
            <a:pPr fontAlgn="base"/>
            <a:r>
              <a:rPr lang="en-US" sz="2800" dirty="0"/>
              <a:t>Useful for writing &amp; testing</a:t>
            </a:r>
          </a:p>
          <a:p>
            <a:pPr lvl="1" fontAlgn="base"/>
            <a:r>
              <a:rPr lang="en-US" sz="2400" dirty="0"/>
              <a:t>API dictates function prototype</a:t>
            </a:r>
          </a:p>
          <a:p>
            <a:pPr lvl="1" fontAlgn="base"/>
            <a:r>
              <a:rPr lang="en-US" sz="2400" dirty="0"/>
              <a:t>(Black box?) Tests that show API adherence </a:t>
            </a:r>
          </a:p>
        </p:txBody>
      </p:sp>
      <p:sp>
        <p:nvSpPr>
          <p:cNvPr id="4" name="Content Placeholder 3">
            <a:extLst>
              <a:ext uri="{FF2B5EF4-FFF2-40B4-BE49-F238E27FC236}">
                <a16:creationId xmlns:a16="http://schemas.microsoft.com/office/drawing/2014/main" id="{A053FF17-0542-6CBD-5BF7-AA7FD3466212}"/>
              </a:ext>
            </a:extLst>
          </p:cNvPr>
          <p:cNvSpPr>
            <a:spLocks noGrp="1"/>
          </p:cNvSpPr>
          <p:nvPr>
            <p:ph sz="half" idx="2"/>
          </p:nvPr>
        </p:nvSpPr>
        <p:spPr/>
        <p:txBody>
          <a:bodyPr>
            <a:normAutofit lnSpcReduction="10000"/>
          </a:bodyPr>
          <a:lstStyle/>
          <a:p>
            <a:pPr marL="45720" indent="0">
              <a:buNone/>
            </a:pPr>
            <a:r>
              <a:rPr lang="en-US" dirty="0" err="1"/>
              <a:t>Javadocs</a:t>
            </a:r>
            <a:r>
              <a:rPr lang="en-US" dirty="0"/>
              <a:t>:  Great example of an API standard</a:t>
            </a:r>
          </a:p>
          <a:p>
            <a:pPr marL="45720" indent="0">
              <a:buNone/>
            </a:pPr>
            <a:r>
              <a:rPr lang="en-US" b="1" i="1" dirty="0"/>
              <a:t>@param</a:t>
            </a:r>
            <a:endParaRPr lang="en-US" dirty="0"/>
          </a:p>
          <a:p>
            <a:pPr marL="45720" indent="0">
              <a:buNone/>
            </a:pPr>
            <a:r>
              <a:rPr lang="en-US" b="1" i="1" dirty="0"/>
              <a:t>@returns</a:t>
            </a:r>
            <a:endParaRPr lang="en-US" dirty="0"/>
          </a:p>
          <a:p>
            <a:pPr marL="45720" indent="0">
              <a:buNone/>
            </a:pPr>
            <a:r>
              <a:rPr lang="en-US" b="1" i="1" dirty="0"/>
              <a:t>@throws</a:t>
            </a:r>
            <a:endParaRPr lang="en-US" dirty="0"/>
          </a:p>
          <a:p>
            <a:pPr marL="45720" indent="0">
              <a:buNone/>
            </a:pPr>
            <a:r>
              <a:rPr lang="en-US" b="1" i="1" dirty="0"/>
              <a:t>@see</a:t>
            </a:r>
            <a:endParaRPr lang="en-US" dirty="0"/>
          </a:p>
          <a:p>
            <a:pPr marL="45720" indent="0">
              <a:buNone/>
            </a:pPr>
            <a:r>
              <a:rPr lang="en-US" b="1" i="1" dirty="0"/>
              <a:t>@author</a:t>
            </a:r>
            <a:endParaRPr lang="en-US" dirty="0"/>
          </a:p>
          <a:p>
            <a:pPr marL="45720" indent="0">
              <a:buNone/>
            </a:pPr>
            <a:endParaRPr lang="en-US" dirty="0"/>
          </a:p>
          <a:p>
            <a:pPr marL="45720" indent="0">
              <a:buNone/>
            </a:pPr>
            <a:r>
              <a:rPr lang="en-US" dirty="0"/>
              <a:t>Header files??</a:t>
            </a:r>
          </a:p>
        </p:txBody>
      </p:sp>
      <p:sp>
        <p:nvSpPr>
          <p:cNvPr id="5" name="Footer Placeholder 4">
            <a:extLst>
              <a:ext uri="{FF2B5EF4-FFF2-40B4-BE49-F238E27FC236}">
                <a16:creationId xmlns:a16="http://schemas.microsoft.com/office/drawing/2014/main" id="{69AC1ABA-C8DB-2560-CAF2-252061C6DEF7}"/>
              </a:ext>
            </a:extLst>
          </p:cNvPr>
          <p:cNvSpPr>
            <a:spLocks noGrp="1"/>
          </p:cNvSpPr>
          <p:nvPr>
            <p:ph type="ftr" sz="quarter" idx="11"/>
          </p:nvPr>
        </p:nvSpPr>
        <p:spPr/>
        <p:txBody>
          <a:bodyPr/>
          <a:lstStyle/>
          <a:p>
            <a:r>
              <a:rPr lang="fr-FR"/>
              <a:t>CSE 374 SP26  LectureTesting, Professor Hazen</a:t>
            </a:r>
            <a:endParaRPr lang="en-US"/>
          </a:p>
        </p:txBody>
      </p:sp>
      <p:sp>
        <p:nvSpPr>
          <p:cNvPr id="6" name="Slide Number Placeholder 5">
            <a:extLst>
              <a:ext uri="{FF2B5EF4-FFF2-40B4-BE49-F238E27FC236}">
                <a16:creationId xmlns:a16="http://schemas.microsoft.com/office/drawing/2014/main" id="{F6274E5E-23F1-5EB5-3AC7-46C082F62CFF}"/>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152012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E8DBDA3-652C-4F87-B53B-7F73AC8F4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42187232-3845-418F-A17C-C138F01D9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55058" cy="6858000"/>
          </a:xfrm>
          <a:prstGeom prst="rect">
            <a:avLst/>
          </a:prstGeom>
          <a:solidFill>
            <a:schemeClr val="accent3"/>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1EBEA01B-7033-0C25-A72D-A29CA973EA60}"/>
              </a:ext>
            </a:extLst>
          </p:cNvPr>
          <p:cNvSpPr>
            <a:spLocks noGrp="1"/>
          </p:cNvSpPr>
          <p:nvPr>
            <p:ph type="title"/>
          </p:nvPr>
        </p:nvSpPr>
        <p:spPr>
          <a:xfrm>
            <a:off x="441009" y="873457"/>
            <a:ext cx="3273042" cy="5222543"/>
          </a:xfrm>
        </p:spPr>
        <p:txBody>
          <a:bodyPr>
            <a:normAutofit/>
          </a:bodyPr>
          <a:lstStyle/>
          <a:p>
            <a:r>
              <a:rPr lang="en-US" sz="2800" dirty="0">
                <a:solidFill>
                  <a:srgbClr val="FFFFFF"/>
                </a:solidFill>
              </a:rPr>
              <a:t>Specification Enforcement</a:t>
            </a:r>
          </a:p>
        </p:txBody>
      </p:sp>
      <p:sp>
        <p:nvSpPr>
          <p:cNvPr id="3" name="Content Placeholder 2">
            <a:extLst>
              <a:ext uri="{FF2B5EF4-FFF2-40B4-BE49-F238E27FC236}">
                <a16:creationId xmlns:a16="http://schemas.microsoft.com/office/drawing/2014/main" id="{303F7ABB-F932-F66D-274D-E71E9480B559}"/>
              </a:ext>
            </a:extLst>
          </p:cNvPr>
          <p:cNvSpPr>
            <a:spLocks noGrp="1"/>
          </p:cNvSpPr>
          <p:nvPr>
            <p:ph idx="1"/>
          </p:nvPr>
        </p:nvSpPr>
        <p:spPr>
          <a:xfrm>
            <a:off x="4995081" y="873457"/>
            <a:ext cx="6020790" cy="5222543"/>
          </a:xfrm>
        </p:spPr>
        <p:txBody>
          <a:bodyPr anchor="ctr">
            <a:normAutofit/>
          </a:bodyPr>
          <a:lstStyle/>
          <a:p>
            <a:r>
              <a:rPr lang="en-US" sz="3200" dirty="0"/>
              <a:t>You can check specification at run time:</a:t>
            </a:r>
          </a:p>
          <a:p>
            <a:pPr lvl="1"/>
            <a:r>
              <a:rPr lang="en-US" sz="3200" dirty="0"/>
              <a:t>(</a:t>
            </a:r>
            <a:r>
              <a:rPr lang="en-US" sz="3200" dirty="0">
                <a:latin typeface="Cascadia Code SemiBold" panose="020B0609020000020004" pitchFamily="49" charset="0"/>
                <a:ea typeface="Cascadia Code SemiBold" panose="020B0609020000020004" pitchFamily="49" charset="0"/>
                <a:cs typeface="Cascadia Code SemiBold" panose="020B0609020000020004" pitchFamily="49" charset="0"/>
              </a:rPr>
              <a:t>argument != NULL</a:t>
            </a:r>
            <a:r>
              <a:rPr lang="en-US" sz="3200" dirty="0"/>
              <a:t>)</a:t>
            </a:r>
          </a:p>
          <a:p>
            <a:pPr lvl="1"/>
            <a:r>
              <a:rPr lang="en-US" sz="3200" dirty="0"/>
              <a:t>Is this data structure cyclic?</a:t>
            </a:r>
          </a:p>
          <a:p>
            <a:r>
              <a:rPr lang="en-US" sz="3200" dirty="0"/>
              <a:t>But not always:</a:t>
            </a:r>
          </a:p>
          <a:p>
            <a:pPr lvl="1"/>
            <a:r>
              <a:rPr lang="en-US" sz="3200" dirty="0"/>
              <a:t>Does the caller have other pointers to this object?  </a:t>
            </a:r>
          </a:p>
        </p:txBody>
      </p:sp>
      <p:sp>
        <p:nvSpPr>
          <p:cNvPr id="5" name="Footer Placeholder 4">
            <a:extLst>
              <a:ext uri="{FF2B5EF4-FFF2-40B4-BE49-F238E27FC236}">
                <a16:creationId xmlns:a16="http://schemas.microsoft.com/office/drawing/2014/main" id="{80F90334-654D-FE12-C3ED-17C842AE4069}"/>
              </a:ext>
            </a:extLst>
          </p:cNvPr>
          <p:cNvSpPr>
            <a:spLocks noGrp="1"/>
          </p:cNvSpPr>
          <p:nvPr>
            <p:ph type="ftr" sz="quarter" idx="11"/>
          </p:nvPr>
        </p:nvSpPr>
        <p:spPr>
          <a:xfrm>
            <a:off x="4995080" y="6223828"/>
            <a:ext cx="4483290" cy="365125"/>
          </a:xfrm>
        </p:spPr>
        <p:txBody>
          <a:bodyPr>
            <a:normAutofit/>
          </a:bodyPr>
          <a:lstStyle/>
          <a:p>
            <a:pPr algn="l">
              <a:spcAft>
                <a:spcPts val="600"/>
              </a:spcAft>
            </a:pPr>
            <a:r>
              <a:rPr lang="fr-FR"/>
              <a:t>CSE 374 SP26  LectureTesting, Professor Hazen</a:t>
            </a:r>
            <a:endParaRPr lang="en-US"/>
          </a:p>
        </p:txBody>
      </p:sp>
      <p:sp>
        <p:nvSpPr>
          <p:cNvPr id="6" name="Slide Number Placeholder 5">
            <a:extLst>
              <a:ext uri="{FF2B5EF4-FFF2-40B4-BE49-F238E27FC236}">
                <a16:creationId xmlns:a16="http://schemas.microsoft.com/office/drawing/2014/main" id="{68BFD670-AE42-9630-4F30-FAD1A53A992B}"/>
              </a:ext>
            </a:extLst>
          </p:cNvPr>
          <p:cNvSpPr>
            <a:spLocks noGrp="1"/>
          </p:cNvSpPr>
          <p:nvPr>
            <p:ph type="sldNum" sz="quarter" idx="12"/>
          </p:nvPr>
        </p:nvSpPr>
        <p:spPr>
          <a:xfrm>
            <a:off x="9969690" y="6223828"/>
            <a:ext cx="1066057" cy="365125"/>
          </a:xfrm>
        </p:spPr>
        <p:txBody>
          <a:bodyPr>
            <a:normAutofit/>
          </a:bodyPr>
          <a:lstStyle/>
          <a:p>
            <a:pPr>
              <a:spcAft>
                <a:spcPts val="600"/>
              </a:spcAft>
            </a:pPr>
            <a:fld id="{4FAB73BC-B049-4115-A692-8D63A059BFB8}" type="slidenum">
              <a:rPr lang="en-US" smtClean="0"/>
              <a:pPr>
                <a:spcAft>
                  <a:spcPts val="600"/>
                </a:spcAft>
              </a:pPr>
              <a:t>12</a:t>
            </a:fld>
            <a:endParaRPr lang="en-US"/>
          </a:p>
        </p:txBody>
      </p:sp>
    </p:spTree>
    <p:extLst>
      <p:ext uri="{BB962C8B-B14F-4D97-AF65-F5344CB8AC3E}">
        <p14:creationId xmlns:p14="http://schemas.microsoft.com/office/powerpoint/2010/main" val="1161875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31E73-D5D1-D821-96DA-3C7932358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EBAF4E-56AC-3565-6B04-4CF827CB2F72}"/>
              </a:ext>
            </a:extLst>
          </p:cNvPr>
          <p:cNvSpPr>
            <a:spLocks noGrp="1"/>
          </p:cNvSpPr>
          <p:nvPr>
            <p:ph type="title"/>
          </p:nvPr>
        </p:nvSpPr>
        <p:spPr>
          <a:xfrm>
            <a:off x="965199" y="609600"/>
            <a:ext cx="5302411" cy="1356360"/>
          </a:xfrm>
        </p:spPr>
        <p:txBody>
          <a:bodyPr/>
          <a:lstStyle/>
          <a:p>
            <a:r>
              <a:rPr lang="en-US" dirty="0"/>
              <a:t>C ‘assert’</a:t>
            </a:r>
          </a:p>
        </p:txBody>
      </p:sp>
      <p:sp>
        <p:nvSpPr>
          <p:cNvPr id="6" name="Content Placeholder 5">
            <a:extLst>
              <a:ext uri="{FF2B5EF4-FFF2-40B4-BE49-F238E27FC236}">
                <a16:creationId xmlns:a16="http://schemas.microsoft.com/office/drawing/2014/main" id="{81398AB0-24D9-E67B-83C3-EE6A915786FD}"/>
              </a:ext>
            </a:extLst>
          </p:cNvPr>
          <p:cNvSpPr>
            <a:spLocks noGrp="1"/>
          </p:cNvSpPr>
          <p:nvPr>
            <p:ph sz="half" idx="1"/>
          </p:nvPr>
        </p:nvSpPr>
        <p:spPr>
          <a:xfrm>
            <a:off x="965200" y="2057399"/>
            <a:ext cx="5302411" cy="4023360"/>
          </a:xfrm>
        </p:spPr>
        <p:txBody>
          <a:bodyPr>
            <a:normAutofit/>
          </a:bodyPr>
          <a:lstStyle/>
          <a:p>
            <a:r>
              <a:rPr lang="en-US" dirty="0">
                <a:ea typeface="Cascadia Code" panose="020B0609020000020004" pitchFamily="49" charset="0"/>
                <a:cs typeface="Cascadia Code" panose="020B0609020000020004" pitchFamily="49" charset="0"/>
              </a:rPr>
              <a:t>Assert is a macro; ignore argument if </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NDEBUG</a:t>
            </a:r>
            <a:r>
              <a:rPr lang="en-US" dirty="0">
                <a:ea typeface="Cascadia Code" panose="020B0609020000020004" pitchFamily="49" charset="0"/>
                <a:cs typeface="Cascadia Code" panose="020B0609020000020004" pitchFamily="49" charset="0"/>
              </a:rPr>
              <a:t> defined, else evaluate</a:t>
            </a:r>
          </a:p>
          <a:p>
            <a:r>
              <a:rPr lang="en-US" b="1" dirty="0">
                <a:ea typeface="Cascadia Code" panose="020B0609020000020004" pitchFamily="49" charset="0"/>
                <a:cs typeface="Cascadia Code" panose="020B0609020000020004" pitchFamily="49" charset="0"/>
              </a:rPr>
              <a:t>If zero </a:t>
            </a:r>
            <a:r>
              <a:rPr lang="en-US" dirty="0">
                <a:ea typeface="Cascadia Code" panose="020B0609020000020004" pitchFamily="49" charset="0"/>
                <a:cs typeface="Cascadia Code" panose="020B0609020000020004" pitchFamily="49" charset="0"/>
              </a:rPr>
              <a:t>(false!) exit program with file/line number and error message</a:t>
            </a:r>
          </a:p>
          <a:p>
            <a:r>
              <a:rPr lang="en-US" b="1" dirty="0">
                <a:solidFill>
                  <a:schemeClr val="accent6">
                    <a:lumMod val="50000"/>
                  </a:schemeClr>
                </a:solidFill>
                <a:ea typeface="Cascadia Code" panose="020B0609020000020004" pitchFamily="49" charset="0"/>
                <a:cs typeface="Cascadia Code" panose="020B0609020000020004" pitchFamily="49" charset="0"/>
              </a:rPr>
              <a:t>Watch out!  </a:t>
            </a:r>
            <a:r>
              <a:rPr lang="en-US" dirty="0">
                <a:ea typeface="Cascadia Code" panose="020B0609020000020004" pitchFamily="49" charset="0"/>
                <a:cs typeface="Cascadia Code" panose="020B0609020000020004" pitchFamily="49" charset="0"/>
              </a:rPr>
              <a:t>Be sure none of the code in the assert has side effects that alter the programs behavior (such as an initialization)</a:t>
            </a:r>
          </a:p>
          <a:p>
            <a:pPr lvl="1"/>
            <a:r>
              <a:rPr lang="en-US" dirty="0">
                <a:ea typeface="Cascadia Code" panose="020B0609020000020004" pitchFamily="49" charset="0"/>
                <a:cs typeface="Cascadia Code" panose="020B0609020000020004" pitchFamily="49" charset="0"/>
              </a:rPr>
              <a:t>You might get different results when assertions are enabled</a:t>
            </a:r>
          </a:p>
        </p:txBody>
      </p:sp>
      <p:sp>
        <p:nvSpPr>
          <p:cNvPr id="7" name="Content Placeholder 6">
            <a:extLst>
              <a:ext uri="{FF2B5EF4-FFF2-40B4-BE49-F238E27FC236}">
                <a16:creationId xmlns:a16="http://schemas.microsoft.com/office/drawing/2014/main" id="{C8812D6A-B06E-167E-9D26-5DC954FF4C9E}"/>
              </a:ext>
            </a:extLst>
          </p:cNvPr>
          <p:cNvSpPr>
            <a:spLocks noGrp="1"/>
          </p:cNvSpPr>
          <p:nvPr>
            <p:ph sz="half" idx="2"/>
          </p:nvPr>
        </p:nvSpPr>
        <p:spPr>
          <a:xfrm>
            <a:off x="6565325" y="1965960"/>
            <a:ext cx="5098593" cy="4114800"/>
          </a:xfrm>
          <a:solidFill>
            <a:schemeClr val="tx1">
              <a:lumMod val="75000"/>
            </a:schemeClr>
          </a:solidFill>
        </p:spPr>
        <p:txBody>
          <a:bodyPr>
            <a:normAutofit/>
          </a:bodyPr>
          <a:lstStyle/>
          <a:p>
            <a:pPr>
              <a:lnSpc>
                <a:spcPts val="1425"/>
              </a:lnSpc>
              <a:buNone/>
            </a:pPr>
            <a:endParaRPr lang="en-US" b="0" dirty="0">
              <a:solidFill>
                <a:srgbClr val="C586C0"/>
              </a:solidFill>
              <a:effectLst/>
              <a:latin typeface="Consolas" panose="020B0609020204030204" pitchFamily="49" charset="0"/>
            </a:endParaRPr>
          </a:p>
          <a:p>
            <a:pPr>
              <a:lnSpc>
                <a:spcPts val="1425"/>
              </a:lnSpc>
              <a:buNone/>
            </a:pPr>
            <a:endParaRPr lang="en-US" dirty="0">
              <a:solidFill>
                <a:srgbClr val="C586C0"/>
              </a:solidFill>
              <a:latin typeface="Consolas" panose="020B0609020204030204" pitchFamily="49" charset="0"/>
            </a:endParaRPr>
          </a:p>
          <a:p>
            <a:pPr>
              <a:lnSpc>
                <a:spcPts val="1425"/>
              </a:lnSpc>
              <a:buNone/>
            </a:pPr>
            <a:r>
              <a:rPr lang="en-US" sz="2800" b="0" dirty="0">
                <a:solidFill>
                  <a:srgbClr val="C586C0"/>
                </a:solidFill>
                <a:effectLst/>
                <a:latin typeface="Consolas" panose="020B0609020204030204" pitchFamily="49" charset="0"/>
              </a:rPr>
              <a:t>#include</a:t>
            </a:r>
            <a:r>
              <a:rPr lang="en-US" sz="2800" b="0" dirty="0">
                <a:solidFill>
                  <a:srgbClr val="569CD6"/>
                </a:solidFill>
                <a:effectLst/>
                <a:latin typeface="Consolas" panose="020B0609020204030204" pitchFamily="49" charset="0"/>
              </a:rPr>
              <a:t> </a:t>
            </a:r>
            <a:r>
              <a:rPr lang="en-US" sz="2800" b="0" dirty="0">
                <a:solidFill>
                  <a:srgbClr val="CE9178"/>
                </a:solidFill>
                <a:effectLst/>
                <a:latin typeface="Consolas" panose="020B0609020204030204" pitchFamily="49" charset="0"/>
              </a:rPr>
              <a:t>&lt;</a:t>
            </a:r>
            <a:r>
              <a:rPr lang="en-US" sz="2800" b="0" dirty="0" err="1">
                <a:solidFill>
                  <a:srgbClr val="CE9178"/>
                </a:solidFill>
                <a:effectLst/>
                <a:latin typeface="Consolas" panose="020B0609020204030204" pitchFamily="49" charset="0"/>
              </a:rPr>
              <a:t>assert.h</a:t>
            </a:r>
            <a:r>
              <a:rPr lang="en-US" sz="2800" b="0" dirty="0">
                <a:solidFill>
                  <a:srgbClr val="CE9178"/>
                </a:solidFill>
                <a:effectLst/>
                <a:latin typeface="Consolas" panose="020B0609020204030204" pitchFamily="49" charset="0"/>
              </a:rPr>
              <a:t>&gt;</a:t>
            </a:r>
            <a:endParaRPr lang="en-US" sz="2800" b="0" dirty="0">
              <a:solidFill>
                <a:srgbClr val="FFFFFF"/>
              </a:solidFill>
              <a:effectLst/>
              <a:latin typeface="Consolas" panose="020B0609020204030204" pitchFamily="49" charset="0"/>
            </a:endParaRPr>
          </a:p>
          <a:p>
            <a:pPr>
              <a:lnSpc>
                <a:spcPts val="1425"/>
              </a:lnSpc>
              <a:buNone/>
            </a:pPr>
            <a:r>
              <a:rPr lang="en-US" sz="2800" b="0" dirty="0">
                <a:solidFill>
                  <a:srgbClr val="569CD6"/>
                </a:solidFill>
                <a:effectLst/>
                <a:latin typeface="Consolas" panose="020B0609020204030204" pitchFamily="49" charset="0"/>
              </a:rPr>
              <a:t>void</a:t>
            </a:r>
            <a:r>
              <a:rPr lang="en-US" sz="2800" b="0" dirty="0">
                <a:solidFill>
                  <a:srgbClr val="FFFFFF"/>
                </a:solidFill>
                <a:effectLst/>
                <a:latin typeface="Consolas" panose="020B0609020204030204" pitchFamily="49" charset="0"/>
              </a:rPr>
              <a:t> </a:t>
            </a:r>
            <a:r>
              <a:rPr lang="en-US" sz="2800" b="0" dirty="0">
                <a:solidFill>
                  <a:srgbClr val="DCDCAA"/>
                </a:solidFill>
                <a:effectLst/>
                <a:latin typeface="Consolas" panose="020B0609020204030204" pitchFamily="49" charset="0"/>
              </a:rPr>
              <a:t>f</a:t>
            </a:r>
            <a:r>
              <a:rPr lang="en-US" sz="2800" b="0" dirty="0">
                <a:solidFill>
                  <a:srgbClr val="FFFFFF"/>
                </a:solidFill>
                <a:effectLst/>
                <a:latin typeface="Consolas" panose="020B0609020204030204" pitchFamily="49" charset="0"/>
              </a:rPr>
              <a:t>(</a:t>
            </a:r>
            <a:r>
              <a:rPr lang="en-US" sz="2800" b="0" dirty="0">
                <a:solidFill>
                  <a:srgbClr val="569CD6"/>
                </a:solidFill>
                <a:effectLst/>
                <a:latin typeface="Consolas" panose="020B0609020204030204" pitchFamily="49" charset="0"/>
              </a:rPr>
              <a:t>int</a:t>
            </a:r>
            <a:r>
              <a:rPr lang="en-US" sz="2800" b="0" dirty="0">
                <a:solidFill>
                  <a:srgbClr val="FFFFFF"/>
                </a:solidFill>
                <a:effectLst/>
                <a:latin typeface="Consolas" panose="020B0609020204030204" pitchFamily="49" charset="0"/>
              </a:rPr>
              <a:t> </a:t>
            </a:r>
            <a:r>
              <a:rPr lang="en-US" sz="2800" b="0" dirty="0">
                <a:solidFill>
                  <a:srgbClr val="D4D4D4"/>
                </a:solidFill>
                <a:effectLst/>
                <a:latin typeface="Consolas" panose="020B0609020204030204" pitchFamily="49" charset="0"/>
              </a:rPr>
              <a:t>*</a:t>
            </a:r>
            <a:r>
              <a:rPr lang="en-US" sz="2800" b="0" dirty="0">
                <a:solidFill>
                  <a:srgbClr val="9CDCFE"/>
                </a:solidFill>
                <a:effectLst/>
                <a:latin typeface="Consolas" panose="020B0609020204030204" pitchFamily="49" charset="0"/>
              </a:rPr>
              <a:t>x</a:t>
            </a:r>
            <a:r>
              <a:rPr lang="en-US" sz="2800" b="0" dirty="0">
                <a:solidFill>
                  <a:srgbClr val="FFFFFF"/>
                </a:solidFill>
                <a:effectLst/>
                <a:latin typeface="Consolas" panose="020B0609020204030204" pitchFamily="49" charset="0"/>
              </a:rPr>
              <a:t>, </a:t>
            </a:r>
            <a:r>
              <a:rPr lang="en-US" sz="2800" b="0" dirty="0">
                <a:solidFill>
                  <a:srgbClr val="569CD6"/>
                </a:solidFill>
                <a:effectLst/>
                <a:latin typeface="Consolas" panose="020B0609020204030204" pitchFamily="49" charset="0"/>
              </a:rPr>
              <a:t>int</a:t>
            </a:r>
            <a:r>
              <a:rPr lang="en-US" sz="2800" b="0" dirty="0">
                <a:solidFill>
                  <a:srgbClr val="FFFFFF"/>
                </a:solidFill>
                <a:effectLst/>
                <a:latin typeface="Consolas" panose="020B0609020204030204" pitchFamily="49" charset="0"/>
              </a:rPr>
              <a:t> </a:t>
            </a:r>
            <a:r>
              <a:rPr lang="en-US" sz="2800" b="0" dirty="0">
                <a:solidFill>
                  <a:srgbClr val="D4D4D4"/>
                </a:solidFill>
                <a:effectLst/>
                <a:latin typeface="Consolas" panose="020B0609020204030204" pitchFamily="49" charset="0"/>
              </a:rPr>
              <a:t>*</a:t>
            </a:r>
            <a:r>
              <a:rPr lang="en-US" sz="2800" b="0" dirty="0">
                <a:solidFill>
                  <a:srgbClr val="9CDCFE"/>
                </a:solidFill>
                <a:effectLst/>
                <a:latin typeface="Consolas" panose="020B0609020204030204" pitchFamily="49" charset="0"/>
              </a:rPr>
              <a:t>y</a:t>
            </a:r>
            <a:r>
              <a:rPr lang="en-US" sz="2800" b="0" dirty="0">
                <a:solidFill>
                  <a:srgbClr val="FFFFFF"/>
                </a:solidFill>
                <a:effectLst/>
                <a:latin typeface="Consolas" panose="020B0609020204030204" pitchFamily="49" charset="0"/>
              </a:rPr>
              <a:t>) {</a:t>
            </a:r>
          </a:p>
          <a:p>
            <a:pPr>
              <a:lnSpc>
                <a:spcPts val="1425"/>
              </a:lnSpc>
              <a:buNone/>
            </a:pPr>
            <a:r>
              <a:rPr lang="en-US" sz="2800" b="0" dirty="0">
                <a:solidFill>
                  <a:srgbClr val="FFFFFF"/>
                </a:solidFill>
                <a:effectLst/>
                <a:latin typeface="Consolas" panose="020B0609020204030204" pitchFamily="49" charset="0"/>
              </a:rPr>
              <a:t>  </a:t>
            </a:r>
            <a:r>
              <a:rPr lang="en-US" sz="2800" b="0" dirty="0">
                <a:solidFill>
                  <a:srgbClr val="DCDCAA"/>
                </a:solidFill>
                <a:effectLst/>
                <a:latin typeface="Consolas" panose="020B0609020204030204" pitchFamily="49" charset="0"/>
              </a:rPr>
              <a:t>assert</a:t>
            </a:r>
            <a:r>
              <a:rPr lang="en-US" sz="2800" b="0" dirty="0">
                <a:solidFill>
                  <a:srgbClr val="FFFFFF"/>
                </a:solidFill>
                <a:effectLst/>
                <a:latin typeface="Consolas" panose="020B0609020204030204" pitchFamily="49" charset="0"/>
              </a:rPr>
              <a:t> (x </a:t>
            </a:r>
            <a:r>
              <a:rPr lang="en-US" sz="2800" b="0" dirty="0">
                <a:solidFill>
                  <a:srgbClr val="D4D4D4"/>
                </a:solidFill>
                <a:effectLst/>
                <a:latin typeface="Consolas" panose="020B0609020204030204" pitchFamily="49" charset="0"/>
              </a:rPr>
              <a:t>!=</a:t>
            </a:r>
            <a:r>
              <a:rPr lang="en-US" sz="2800" b="0" dirty="0">
                <a:solidFill>
                  <a:srgbClr val="FFFFFF"/>
                </a:solidFill>
                <a:effectLst/>
                <a:latin typeface="Consolas" panose="020B0609020204030204" pitchFamily="49" charset="0"/>
              </a:rPr>
              <a:t> </a:t>
            </a:r>
            <a:r>
              <a:rPr lang="en-US" sz="2800" b="0" dirty="0">
                <a:solidFill>
                  <a:srgbClr val="569CD6"/>
                </a:solidFill>
                <a:effectLst/>
                <a:latin typeface="Consolas" panose="020B0609020204030204" pitchFamily="49" charset="0"/>
              </a:rPr>
              <a:t>NULL</a:t>
            </a:r>
            <a:r>
              <a:rPr lang="en-US" sz="2800" b="0" dirty="0">
                <a:solidFill>
                  <a:srgbClr val="FFFFFF"/>
                </a:solidFill>
                <a:effectLst/>
                <a:latin typeface="Consolas" panose="020B0609020204030204" pitchFamily="49" charset="0"/>
              </a:rPr>
              <a:t>);</a:t>
            </a:r>
          </a:p>
          <a:p>
            <a:pPr>
              <a:lnSpc>
                <a:spcPts val="1425"/>
              </a:lnSpc>
              <a:buNone/>
            </a:pPr>
            <a:r>
              <a:rPr lang="en-US" sz="2800" b="0" dirty="0">
                <a:solidFill>
                  <a:srgbClr val="FFFFFF"/>
                </a:solidFill>
                <a:effectLst/>
                <a:latin typeface="Consolas" panose="020B0609020204030204" pitchFamily="49" charset="0"/>
              </a:rPr>
              <a:t>  </a:t>
            </a:r>
            <a:r>
              <a:rPr lang="en-US" sz="2800" b="0" dirty="0">
                <a:solidFill>
                  <a:srgbClr val="DCDCAA"/>
                </a:solidFill>
                <a:effectLst/>
                <a:latin typeface="Consolas" panose="020B0609020204030204" pitchFamily="49" charset="0"/>
              </a:rPr>
              <a:t>assert</a:t>
            </a:r>
            <a:r>
              <a:rPr lang="en-US" sz="2800" b="0" dirty="0">
                <a:solidFill>
                  <a:srgbClr val="FFFFFF"/>
                </a:solidFill>
                <a:effectLst/>
                <a:latin typeface="Consolas" panose="020B0609020204030204" pitchFamily="49" charset="0"/>
              </a:rPr>
              <a:t> (x </a:t>
            </a:r>
            <a:r>
              <a:rPr lang="en-US" sz="2800" b="0" dirty="0">
                <a:solidFill>
                  <a:srgbClr val="D4D4D4"/>
                </a:solidFill>
                <a:effectLst/>
                <a:latin typeface="Consolas" panose="020B0609020204030204" pitchFamily="49" charset="0"/>
              </a:rPr>
              <a:t>!=</a:t>
            </a:r>
            <a:r>
              <a:rPr lang="en-US" sz="2800" b="0" dirty="0">
                <a:solidFill>
                  <a:srgbClr val="FFFFFF"/>
                </a:solidFill>
                <a:effectLst/>
                <a:latin typeface="Consolas" panose="020B0609020204030204" pitchFamily="49" charset="0"/>
              </a:rPr>
              <a:t> y);</a:t>
            </a:r>
          </a:p>
          <a:p>
            <a:pPr>
              <a:lnSpc>
                <a:spcPts val="1425"/>
              </a:lnSpc>
              <a:buNone/>
            </a:pPr>
            <a:r>
              <a:rPr lang="en-US" sz="2800" b="0" dirty="0">
                <a:solidFill>
                  <a:srgbClr val="FFFFFF"/>
                </a:solidFill>
                <a:effectLst/>
                <a:latin typeface="Consolas" panose="020B0609020204030204" pitchFamily="49" charset="0"/>
              </a:rPr>
              <a:t>}</a:t>
            </a:r>
          </a:p>
          <a:p>
            <a:pPr>
              <a:lnSpc>
                <a:spcPct val="120000"/>
              </a:lnSpc>
              <a:spcBef>
                <a:spcPts val="200"/>
              </a:spcBef>
              <a:spcAft>
                <a:spcPts val="200"/>
              </a:spcAft>
              <a:buNone/>
            </a:pPr>
            <a:endParaRPr lang="en-US" dirty="0"/>
          </a:p>
        </p:txBody>
      </p:sp>
      <p:sp>
        <p:nvSpPr>
          <p:cNvPr id="4" name="Footer Placeholder 3">
            <a:extLst>
              <a:ext uri="{FF2B5EF4-FFF2-40B4-BE49-F238E27FC236}">
                <a16:creationId xmlns:a16="http://schemas.microsoft.com/office/drawing/2014/main" id="{BC7809AA-9A25-1E22-7CB5-E8346274A529}"/>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F2C97943-CA4D-48A9-AF83-81A1E727ED49}"/>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557382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104E71D-46AD-4098-B3F1-71C5B5AD2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37E75FFA-2B8C-4584-9D0D-8297565777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6" name="Straight Connector 15">
            <a:extLst>
              <a:ext uri="{FF2B5EF4-FFF2-40B4-BE49-F238E27FC236}">
                <a16:creationId xmlns:a16="http://schemas.microsoft.com/office/drawing/2014/main" id="{97345835-04CD-49BE-B105-1B4770F29A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8" name="Rectangle 17">
            <a:extLst>
              <a:ext uri="{FF2B5EF4-FFF2-40B4-BE49-F238E27FC236}">
                <a16:creationId xmlns:a16="http://schemas.microsoft.com/office/drawing/2014/main" id="{D2FCF4C0-36B9-48B9-99A8-D6A94DF07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8610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DFEB7CD-0D0A-F909-F9F5-BDE502AF20D1}"/>
              </a:ext>
            </a:extLst>
          </p:cNvPr>
          <p:cNvSpPr>
            <a:spLocks noGrp="1"/>
          </p:cNvSpPr>
          <p:nvPr>
            <p:ph type="title"/>
          </p:nvPr>
        </p:nvSpPr>
        <p:spPr>
          <a:xfrm>
            <a:off x="5274335" y="821637"/>
            <a:ext cx="6107439" cy="3796884"/>
          </a:xfrm>
        </p:spPr>
        <p:txBody>
          <a:bodyPr vert="horz" lIns="91440" tIns="45720" rIns="91440" bIns="45720" rtlCol="0" anchor="ctr">
            <a:normAutofit/>
          </a:bodyPr>
          <a:lstStyle/>
          <a:p>
            <a:pPr algn="ctr">
              <a:lnSpc>
                <a:spcPct val="85000"/>
              </a:lnSpc>
            </a:pPr>
            <a:r>
              <a:rPr lang="en-US" sz="5400" b="1" cap="all" dirty="0"/>
              <a:t>So, back to testing…</a:t>
            </a:r>
          </a:p>
        </p:txBody>
      </p:sp>
      <p:sp useBgFill="1">
        <p:nvSpPr>
          <p:cNvPr id="20" name="Rectangle 19">
            <a:extLst>
              <a:ext uri="{FF2B5EF4-FFF2-40B4-BE49-F238E27FC236}">
                <a16:creationId xmlns:a16="http://schemas.microsoft.com/office/drawing/2014/main" id="{D86A9899-E13E-41CB-A144-53FCE2B903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39821" cy="6858000"/>
          </a:xfrm>
          <a:prstGeom prst="rect">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rbel" panose="020B0503020204020204"/>
              <a:ea typeface="+mn-ea"/>
              <a:cs typeface="+mn-cs"/>
            </a:endParaRPr>
          </a:p>
        </p:txBody>
      </p:sp>
      <p:pic>
        <p:nvPicPr>
          <p:cNvPr id="8" name="Picture 7" descr="Bubble sheet test paper and pencil">
            <a:extLst>
              <a:ext uri="{FF2B5EF4-FFF2-40B4-BE49-F238E27FC236}">
                <a16:creationId xmlns:a16="http://schemas.microsoft.com/office/drawing/2014/main" id="{77EFE9D2-C829-70F0-5E7D-6F57F5FA4C3B}"/>
              </a:ext>
            </a:extLst>
          </p:cNvPr>
          <p:cNvPicPr>
            <a:picLocks noChangeAspect="1"/>
          </p:cNvPicPr>
          <p:nvPr/>
        </p:nvPicPr>
        <p:blipFill>
          <a:blip r:embed="rId2"/>
          <a:srcRect l="55963"/>
          <a:stretch>
            <a:fillRect/>
          </a:stretch>
        </p:blipFill>
        <p:spPr>
          <a:xfrm>
            <a:off x="20" y="-1"/>
            <a:ext cx="4646208" cy="6858001"/>
          </a:xfrm>
          <a:prstGeom prst="rect">
            <a:avLst/>
          </a:prstGeom>
        </p:spPr>
      </p:pic>
      <p:cxnSp>
        <p:nvCxnSpPr>
          <p:cNvPr id="22" name="Straight Connector 21">
            <a:extLst>
              <a:ext uri="{FF2B5EF4-FFF2-40B4-BE49-F238E27FC236}">
                <a16:creationId xmlns:a16="http://schemas.microsoft.com/office/drawing/2014/main" id="{C8ECED05-2776-4DF5-B8B8-1DA552C5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flipV="1">
            <a:off x="8328054" y="4246774"/>
            <a:ext cx="0" cy="914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9C3B3CC8-E126-21DB-24AE-5D7686B4B658}"/>
              </a:ext>
            </a:extLst>
          </p:cNvPr>
          <p:cNvSpPr>
            <a:spLocks noGrp="1"/>
          </p:cNvSpPr>
          <p:nvPr>
            <p:ph type="ftr" sz="quarter" idx="11"/>
          </p:nvPr>
        </p:nvSpPr>
        <p:spPr>
          <a:xfrm>
            <a:off x="5274334" y="6215821"/>
            <a:ext cx="5851586" cy="365125"/>
          </a:xfrm>
        </p:spPr>
        <p:txBody>
          <a:bodyPr vert="horz" lIns="91440" tIns="45720" rIns="91440" bIns="45720" rtlCol="0" anchor="ctr">
            <a:normAutofit/>
          </a:bodyPr>
          <a:lstStyle/>
          <a:p>
            <a:pPr defTabSz="914400">
              <a:spcAft>
                <a:spcPts val="600"/>
              </a:spcAft>
            </a:pPr>
            <a:r>
              <a:rPr lang="en-US" kern="1200">
                <a:solidFill>
                  <a:srgbClr val="565349"/>
                </a:solidFill>
                <a:latin typeface="+mn-lt"/>
                <a:ea typeface="+mn-ea"/>
                <a:cs typeface="+mn-cs"/>
              </a:rPr>
              <a:t>CSE 374 SP26  LectureTesting, Professor Hazen</a:t>
            </a:r>
          </a:p>
        </p:txBody>
      </p:sp>
      <p:sp>
        <p:nvSpPr>
          <p:cNvPr id="6" name="Slide Number Placeholder 5">
            <a:extLst>
              <a:ext uri="{FF2B5EF4-FFF2-40B4-BE49-F238E27FC236}">
                <a16:creationId xmlns:a16="http://schemas.microsoft.com/office/drawing/2014/main" id="{BE4F488A-3EB1-5D34-64DC-84DB6EC3B845}"/>
              </a:ext>
            </a:extLst>
          </p:cNvPr>
          <p:cNvSpPr>
            <a:spLocks noGrp="1"/>
          </p:cNvSpPr>
          <p:nvPr>
            <p:ph type="sldNum" sz="quarter" idx="12"/>
          </p:nvPr>
        </p:nvSpPr>
        <p:spPr>
          <a:xfrm>
            <a:off x="11229848" y="6223828"/>
            <a:ext cx="597635" cy="365125"/>
          </a:xfrm>
        </p:spPr>
        <p:txBody>
          <a:bodyPr vert="horz" lIns="91440" tIns="45720" rIns="91440" bIns="45720" rtlCol="0" anchor="ctr">
            <a:normAutofit/>
          </a:bodyPr>
          <a:lstStyle/>
          <a:p>
            <a:pPr defTabSz="914400">
              <a:spcAft>
                <a:spcPts val="600"/>
              </a:spcAft>
            </a:pPr>
            <a:fld id="{4FAB73BC-B049-4115-A692-8D63A059BFB8}" type="slidenum">
              <a:rPr lang="en-US">
                <a:solidFill>
                  <a:srgbClr val="565349"/>
                </a:solidFill>
              </a:rPr>
              <a:pPr defTabSz="914400">
                <a:spcAft>
                  <a:spcPts val="600"/>
                </a:spcAft>
              </a:pPr>
              <a:t>14</a:t>
            </a:fld>
            <a:endParaRPr lang="en-US">
              <a:solidFill>
                <a:srgbClr val="565349"/>
              </a:solidFill>
            </a:endParaRPr>
          </a:p>
        </p:txBody>
      </p:sp>
      <p:sp>
        <p:nvSpPr>
          <p:cNvPr id="24" name="Rectangle 23">
            <a:extLst>
              <a:ext uri="{FF2B5EF4-FFF2-40B4-BE49-F238E27FC236}">
                <a16:creationId xmlns:a16="http://schemas.microsoft.com/office/drawing/2014/main" id="{AC9E346A-063C-4F62-BFDF-FD7DE6F0C3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027832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9906A-0436-F850-FE46-50E1CED9E8EB}"/>
              </a:ext>
            </a:extLst>
          </p:cNvPr>
          <p:cNvSpPr>
            <a:spLocks noGrp="1"/>
          </p:cNvSpPr>
          <p:nvPr>
            <p:ph type="title"/>
          </p:nvPr>
        </p:nvSpPr>
        <p:spPr>
          <a:xfrm>
            <a:off x="1143000" y="609600"/>
            <a:ext cx="9875520" cy="801354"/>
          </a:xfrm>
        </p:spPr>
        <p:txBody>
          <a:bodyPr/>
          <a:lstStyle/>
          <a:p>
            <a:r>
              <a:rPr lang="en-US" dirty="0"/>
              <a:t>Testing is hard</a:t>
            </a:r>
          </a:p>
        </p:txBody>
      </p:sp>
      <p:sp>
        <p:nvSpPr>
          <p:cNvPr id="5" name="Content Placeholder 4">
            <a:extLst>
              <a:ext uri="{FF2B5EF4-FFF2-40B4-BE49-F238E27FC236}">
                <a16:creationId xmlns:a16="http://schemas.microsoft.com/office/drawing/2014/main" id="{FFBA9836-99E2-B4E5-116B-C73F963F40F1}"/>
              </a:ext>
            </a:extLst>
          </p:cNvPr>
          <p:cNvSpPr>
            <a:spLocks noGrp="1"/>
          </p:cNvSpPr>
          <p:nvPr>
            <p:ph idx="1"/>
          </p:nvPr>
        </p:nvSpPr>
        <p:spPr>
          <a:xfrm>
            <a:off x="1143000" y="1701209"/>
            <a:ext cx="9872871" cy="3104707"/>
          </a:xfrm>
        </p:spPr>
        <p:txBody>
          <a:bodyPr>
            <a:normAutofit/>
          </a:bodyPr>
          <a:lstStyle/>
          <a:p>
            <a:pPr fontAlgn="base"/>
            <a:r>
              <a:rPr lang="en-US" sz="2400" dirty="0"/>
              <a:t>Testing is very limited and difficult</a:t>
            </a:r>
          </a:p>
          <a:p>
            <a:pPr lvl="1" fontAlgn="base"/>
            <a:r>
              <a:rPr lang="en-US" dirty="0"/>
              <a:t>Small number of inputs</a:t>
            </a:r>
          </a:p>
          <a:p>
            <a:pPr lvl="1" fontAlgn="base"/>
            <a:r>
              <a:rPr lang="en-US" dirty="0"/>
              <a:t>Small number of calling contexts, environments, compilers, …</a:t>
            </a:r>
          </a:p>
          <a:p>
            <a:pPr lvl="1" fontAlgn="base"/>
            <a:r>
              <a:rPr lang="en-US" dirty="0"/>
              <a:t>Small amount of observable output</a:t>
            </a:r>
          </a:p>
          <a:p>
            <a:pPr lvl="1" fontAlgn="base"/>
            <a:r>
              <a:rPr lang="en-US" dirty="0"/>
              <a:t>Requires more work to implement test code</a:t>
            </a:r>
          </a:p>
          <a:p>
            <a:pPr lvl="1" fontAlgn="base"/>
            <a:r>
              <a:rPr lang="en-US" dirty="0"/>
              <a:t>It is hard to imagine all the possible flaws in your own code</a:t>
            </a:r>
          </a:p>
          <a:p>
            <a:pPr fontAlgn="base"/>
            <a:r>
              <a:rPr lang="en-US" sz="2400" dirty="0"/>
              <a:t>Standard coverage metrics (statement, branch, path) are useful but only emphasize how limited it is.  </a:t>
            </a:r>
          </a:p>
        </p:txBody>
      </p:sp>
      <p:sp>
        <p:nvSpPr>
          <p:cNvPr id="3" name="Footer Placeholder 2">
            <a:extLst>
              <a:ext uri="{FF2B5EF4-FFF2-40B4-BE49-F238E27FC236}">
                <a16:creationId xmlns:a16="http://schemas.microsoft.com/office/drawing/2014/main" id="{4CF31B2E-764A-4B24-6B86-94BCAE18FCE1}"/>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LectureTesting, Professor Hazen</a:t>
            </a:r>
            <a:endParaRPr lang="en-US"/>
          </a:p>
        </p:txBody>
      </p:sp>
      <p:sp>
        <p:nvSpPr>
          <p:cNvPr id="6" name="TextBox 5">
            <a:extLst>
              <a:ext uri="{FF2B5EF4-FFF2-40B4-BE49-F238E27FC236}">
                <a16:creationId xmlns:a16="http://schemas.microsoft.com/office/drawing/2014/main" id="{897F86CC-9338-55EF-F18D-71C2349ACCCD}"/>
              </a:ext>
            </a:extLst>
          </p:cNvPr>
          <p:cNvSpPr txBox="1"/>
          <p:nvPr/>
        </p:nvSpPr>
        <p:spPr>
          <a:xfrm>
            <a:off x="1140350" y="4975259"/>
            <a:ext cx="9875520" cy="1323439"/>
          </a:xfrm>
          <a:prstGeom prst="rect">
            <a:avLst/>
          </a:prstGeom>
          <a:solidFill>
            <a:schemeClr val="accent5">
              <a:lumMod val="20000"/>
              <a:lumOff val="80000"/>
            </a:schemeClr>
          </a:solidFill>
        </p:spPr>
        <p:txBody>
          <a:bodyPr wrap="square" rtlCol="0">
            <a:spAutoFit/>
          </a:bodyPr>
          <a:lstStyle/>
          <a:p>
            <a:pPr marL="45720" indent="0">
              <a:buNone/>
            </a:pPr>
            <a:r>
              <a:rPr lang="en-US" sz="2000" i="1" dirty="0"/>
              <a:t>“Program testing can be a very effective way to show the presence of bugs, but it is hopelessly inadequate for showing their absence”</a:t>
            </a:r>
          </a:p>
          <a:p>
            <a:pPr marL="45720" indent="0">
              <a:buNone/>
            </a:pPr>
            <a:r>
              <a:rPr lang="en-US" sz="2000" i="1" dirty="0"/>
              <a:t>Edsger Dijkstra – 1972 Turing Award Lecture</a:t>
            </a:r>
          </a:p>
          <a:p>
            <a:endParaRPr lang="en-US" sz="2000" dirty="0"/>
          </a:p>
        </p:txBody>
      </p:sp>
      <p:sp>
        <p:nvSpPr>
          <p:cNvPr id="4" name="Slide Number Placeholder 3">
            <a:extLst>
              <a:ext uri="{FF2B5EF4-FFF2-40B4-BE49-F238E27FC236}">
                <a16:creationId xmlns:a16="http://schemas.microsoft.com/office/drawing/2014/main" id="{82C6D4FB-6ED8-10E0-E374-E3A758DEAAD1}"/>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3076677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0B999-254A-058B-D2F3-57C5B8CB5D3A}"/>
              </a:ext>
            </a:extLst>
          </p:cNvPr>
          <p:cNvSpPr>
            <a:spLocks noGrp="1"/>
          </p:cNvSpPr>
          <p:nvPr>
            <p:ph type="title"/>
          </p:nvPr>
        </p:nvSpPr>
        <p:spPr/>
        <p:txBody>
          <a:bodyPr/>
          <a:lstStyle/>
          <a:p>
            <a:r>
              <a:rPr lang="en-US" dirty="0"/>
              <a:t>Who?  And how much?</a:t>
            </a:r>
          </a:p>
        </p:txBody>
      </p:sp>
      <p:sp>
        <p:nvSpPr>
          <p:cNvPr id="3" name="Content Placeholder 2">
            <a:extLst>
              <a:ext uri="{FF2B5EF4-FFF2-40B4-BE49-F238E27FC236}">
                <a16:creationId xmlns:a16="http://schemas.microsoft.com/office/drawing/2014/main" id="{EADF0CD2-2A53-DA83-18E3-F802DAAE4563}"/>
              </a:ext>
            </a:extLst>
          </p:cNvPr>
          <p:cNvSpPr>
            <a:spLocks noGrp="1"/>
          </p:cNvSpPr>
          <p:nvPr>
            <p:ph idx="1"/>
          </p:nvPr>
        </p:nvSpPr>
        <p:spPr>
          <a:xfrm>
            <a:off x="1143000" y="2168910"/>
            <a:ext cx="9872871" cy="2440172"/>
          </a:xfrm>
        </p:spPr>
        <p:txBody>
          <a:bodyPr/>
          <a:lstStyle/>
          <a:p>
            <a:pPr fontAlgn="base"/>
            <a:r>
              <a:rPr lang="en-US" sz="2400" dirty="0"/>
              <a:t>Often use ‘coverage metrics’:</a:t>
            </a:r>
          </a:p>
          <a:p>
            <a:pPr lvl="1" fontAlgn="base"/>
            <a:r>
              <a:rPr lang="en-US" dirty="0"/>
              <a:t>Percentage of code that is covered by testing mechanisms.</a:t>
            </a:r>
          </a:p>
          <a:p>
            <a:pPr fontAlgn="base"/>
            <a:r>
              <a:rPr lang="en-US" sz="2400" dirty="0"/>
              <a:t>Nice for goal setting</a:t>
            </a:r>
          </a:p>
          <a:p>
            <a:pPr fontAlgn="base"/>
            <a:r>
              <a:rPr lang="en-US" sz="2400" dirty="0"/>
              <a:t>Not sufficient for guaranteeing problem free code.</a:t>
            </a:r>
          </a:p>
          <a:p>
            <a:pPr marL="45720" indent="0">
              <a:buNone/>
            </a:pPr>
            <a:endParaRPr lang="en-US" dirty="0"/>
          </a:p>
        </p:txBody>
      </p:sp>
      <p:sp>
        <p:nvSpPr>
          <p:cNvPr id="6" name="TextBox 5">
            <a:extLst>
              <a:ext uri="{FF2B5EF4-FFF2-40B4-BE49-F238E27FC236}">
                <a16:creationId xmlns:a16="http://schemas.microsoft.com/office/drawing/2014/main" id="{80AD4C5D-FD04-71DB-B1E8-A80A52EDDB4F}"/>
              </a:ext>
            </a:extLst>
          </p:cNvPr>
          <p:cNvSpPr txBox="1"/>
          <p:nvPr/>
        </p:nvSpPr>
        <p:spPr>
          <a:xfrm>
            <a:off x="699596" y="5019414"/>
            <a:ext cx="10759677" cy="830997"/>
          </a:xfrm>
          <a:prstGeom prst="rect">
            <a:avLst/>
          </a:prstGeom>
          <a:solidFill>
            <a:schemeClr val="accent5">
              <a:lumMod val="20000"/>
              <a:lumOff val="80000"/>
            </a:schemeClr>
          </a:solidFill>
        </p:spPr>
        <p:txBody>
          <a:bodyPr wrap="none" rtlCol="0">
            <a:spAutoFit/>
          </a:bodyPr>
          <a:lstStyle/>
          <a:p>
            <a:r>
              <a:rPr lang="en-US" sz="2400" b="1" dirty="0"/>
              <a:t>~ Every person writing software should be capable and responsible for testing it.</a:t>
            </a:r>
            <a:endParaRPr lang="en-US" sz="2400" dirty="0"/>
          </a:p>
          <a:p>
            <a:r>
              <a:rPr lang="en-US" sz="2400" b="1" i="1" dirty="0"/>
              <a:t>(It’s a highly challenging job:  Some specialize in it.)</a:t>
            </a:r>
            <a:endParaRPr lang="en-US" sz="2400" dirty="0"/>
          </a:p>
        </p:txBody>
      </p:sp>
      <p:sp>
        <p:nvSpPr>
          <p:cNvPr id="4" name="Footer Placeholder 3">
            <a:extLst>
              <a:ext uri="{FF2B5EF4-FFF2-40B4-BE49-F238E27FC236}">
                <a16:creationId xmlns:a16="http://schemas.microsoft.com/office/drawing/2014/main" id="{6A80E4D7-7E48-7CD9-FECA-ED4E3954FFBF}"/>
              </a:ext>
            </a:extLst>
          </p:cNvPr>
          <p:cNvSpPr>
            <a:spLocks noGrp="1"/>
          </p:cNvSpPr>
          <p:nvPr>
            <p:ph type="ftr" sz="quarter" idx="11"/>
          </p:nvPr>
        </p:nvSpPr>
        <p:spPr/>
        <p:txBody>
          <a:bodyPr/>
          <a:lstStyle/>
          <a:p>
            <a:r>
              <a:rPr lang="fr-FR" dirty="0"/>
              <a:t>CSE 374 SP26  </a:t>
            </a:r>
            <a:r>
              <a:rPr lang="fr-FR" dirty="0" err="1"/>
              <a:t>LectureTesting</a:t>
            </a:r>
            <a:r>
              <a:rPr lang="fr-FR" dirty="0"/>
              <a:t>, Professor Hazen</a:t>
            </a:r>
            <a:endParaRPr lang="en-US" dirty="0"/>
          </a:p>
        </p:txBody>
      </p:sp>
      <p:sp>
        <p:nvSpPr>
          <p:cNvPr id="5" name="Slide Number Placeholder 4">
            <a:extLst>
              <a:ext uri="{FF2B5EF4-FFF2-40B4-BE49-F238E27FC236}">
                <a16:creationId xmlns:a16="http://schemas.microsoft.com/office/drawing/2014/main" id="{335D2E1D-7AA2-1073-8100-858FE5BE608A}"/>
              </a:ext>
            </a:extLst>
          </p:cNvPr>
          <p:cNvSpPr>
            <a:spLocks noGrp="1"/>
          </p:cNvSpPr>
          <p:nvPr>
            <p:ph type="sldNum" sz="quarter" idx="12"/>
          </p:nvPr>
        </p:nvSpPr>
        <p:spPr/>
        <p:txBody>
          <a:bodyPr/>
          <a:lstStyle/>
          <a:p>
            <a:fld id="{4FAB73BC-B049-4115-A692-8D63A059BFB8}" type="slidenum">
              <a:rPr lang="en-US" smtClean="0"/>
              <a:t>16</a:t>
            </a:fld>
            <a:endParaRPr lang="en-US" dirty="0"/>
          </a:p>
        </p:txBody>
      </p:sp>
    </p:spTree>
    <p:extLst>
      <p:ext uri="{BB962C8B-B14F-4D97-AF65-F5344CB8AC3E}">
        <p14:creationId xmlns:p14="http://schemas.microsoft.com/office/powerpoint/2010/main" val="1903410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8EFAA-7A15-210E-776D-B426A6E503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AD709-9A8C-45F3-5FC0-A63DDB8918FF}"/>
              </a:ext>
            </a:extLst>
          </p:cNvPr>
          <p:cNvSpPr>
            <a:spLocks noGrp="1"/>
          </p:cNvSpPr>
          <p:nvPr>
            <p:ph type="title"/>
          </p:nvPr>
        </p:nvSpPr>
        <p:spPr>
          <a:xfrm>
            <a:off x="965199" y="609600"/>
            <a:ext cx="5302411" cy="1356360"/>
          </a:xfrm>
        </p:spPr>
        <p:txBody>
          <a:bodyPr/>
          <a:lstStyle/>
          <a:p>
            <a:r>
              <a:rPr lang="en-US" dirty="0"/>
              <a:t>Coverage</a:t>
            </a:r>
          </a:p>
        </p:txBody>
      </p:sp>
      <p:sp>
        <p:nvSpPr>
          <p:cNvPr id="6" name="Content Placeholder 5">
            <a:extLst>
              <a:ext uri="{FF2B5EF4-FFF2-40B4-BE49-F238E27FC236}">
                <a16:creationId xmlns:a16="http://schemas.microsoft.com/office/drawing/2014/main" id="{0746EC02-4D27-D009-E7C5-EABD04E394AB}"/>
              </a:ext>
            </a:extLst>
          </p:cNvPr>
          <p:cNvSpPr>
            <a:spLocks noGrp="1"/>
          </p:cNvSpPr>
          <p:nvPr>
            <p:ph sz="half" idx="1"/>
          </p:nvPr>
        </p:nvSpPr>
        <p:spPr>
          <a:xfrm>
            <a:off x="965200" y="2057399"/>
            <a:ext cx="5302411" cy="4023360"/>
          </a:xfrm>
        </p:spPr>
        <p:txBody>
          <a:bodyPr>
            <a:normAutofit fontScale="92500" lnSpcReduction="10000"/>
          </a:bodyPr>
          <a:lstStyle/>
          <a:p>
            <a:r>
              <a:rPr lang="en-US" sz="2800" b="1" dirty="0"/>
              <a:t>Statement coverage: </a:t>
            </a:r>
            <a:r>
              <a:rPr lang="en-US" sz="2800" dirty="0"/>
              <a:t>f(1,1) sufficient</a:t>
            </a:r>
          </a:p>
          <a:p>
            <a:r>
              <a:rPr lang="en-US" sz="2800" b="1" dirty="0"/>
              <a:t>Branch coverage:</a:t>
            </a:r>
            <a:r>
              <a:rPr lang="en-US" sz="2800" dirty="0"/>
              <a:t> f(1,1) and f(0,0) sufficient</a:t>
            </a:r>
          </a:p>
          <a:p>
            <a:r>
              <a:rPr lang="en-US" sz="2800" b="1" dirty="0"/>
              <a:t>Path coverage: </a:t>
            </a:r>
            <a:r>
              <a:rPr lang="en-US" sz="2800" dirty="0"/>
              <a:t>f(0,0), f(1,0), f(0,1), f(1,1) sufficient</a:t>
            </a:r>
          </a:p>
          <a:p>
            <a:r>
              <a:rPr lang="en-US" sz="2800" dirty="0"/>
              <a:t>But even the example path-coverage test suite suggests f is a correct “or” function for C; it is not.   f(-1,1)</a:t>
            </a:r>
          </a:p>
        </p:txBody>
      </p:sp>
      <p:sp>
        <p:nvSpPr>
          <p:cNvPr id="7" name="Content Placeholder 6">
            <a:extLst>
              <a:ext uri="{FF2B5EF4-FFF2-40B4-BE49-F238E27FC236}">
                <a16:creationId xmlns:a16="http://schemas.microsoft.com/office/drawing/2014/main" id="{2E448080-C056-A858-7BCC-2416E55A71D5}"/>
              </a:ext>
            </a:extLst>
          </p:cNvPr>
          <p:cNvSpPr>
            <a:spLocks noGrp="1"/>
          </p:cNvSpPr>
          <p:nvPr>
            <p:ph sz="half" idx="2"/>
          </p:nvPr>
        </p:nvSpPr>
        <p:spPr>
          <a:xfrm>
            <a:off x="6565325" y="1965960"/>
            <a:ext cx="5098593" cy="4114800"/>
          </a:xfrm>
          <a:solidFill>
            <a:schemeClr val="tx1">
              <a:lumMod val="75000"/>
            </a:schemeClr>
          </a:solidFill>
        </p:spPr>
        <p:txBody>
          <a:bodyPr>
            <a:normAutofit fontScale="92500" lnSpcReduction="10000"/>
          </a:bodyPr>
          <a:lstStyle/>
          <a:p>
            <a:pPr>
              <a:lnSpc>
                <a:spcPts val="1425"/>
              </a:lnSpc>
              <a:buNone/>
            </a:pPr>
            <a:endParaRPr lang="en-US" sz="3200" b="0" dirty="0">
              <a:solidFill>
                <a:srgbClr val="C586C0"/>
              </a:solidFill>
              <a:effectLst/>
              <a:latin typeface="Consolas" panose="020B0609020204030204" pitchFamily="49" charset="0"/>
            </a:endParaRPr>
          </a:p>
          <a:p>
            <a:pPr>
              <a:lnSpc>
                <a:spcPts val="1425"/>
              </a:lnSpc>
              <a:buNone/>
            </a:pPr>
            <a:r>
              <a:rPr lang="en-US" sz="3200" dirty="0">
                <a:solidFill>
                  <a:srgbClr val="7CA668"/>
                </a:solidFill>
                <a:latin typeface="Consolas" panose="020B0609020204030204" pitchFamily="49" charset="0"/>
              </a:rPr>
              <a:t>// f returns a OR b,</a:t>
            </a:r>
          </a:p>
          <a:p>
            <a:pPr>
              <a:lnSpc>
                <a:spcPts val="1425"/>
              </a:lnSpc>
              <a:buNone/>
            </a:pPr>
            <a:r>
              <a:rPr lang="en-US" sz="3200" dirty="0">
                <a:solidFill>
                  <a:srgbClr val="7CA668"/>
                </a:solidFill>
                <a:latin typeface="Consolas" panose="020B0609020204030204" pitchFamily="49" charset="0"/>
              </a:rPr>
              <a:t>// for false=0</a:t>
            </a:r>
            <a:endParaRPr lang="en-US" sz="3200" dirty="0">
              <a:solidFill>
                <a:srgbClr val="C586C0"/>
              </a:solidFill>
              <a:latin typeface="Consolas" panose="020B0609020204030204" pitchFamily="49" charset="0"/>
            </a:endParaRPr>
          </a:p>
          <a:p>
            <a:pPr>
              <a:lnSpc>
                <a:spcPts val="1425"/>
              </a:lnSpc>
              <a:buNone/>
            </a:pPr>
            <a:r>
              <a:rPr lang="en-US" sz="3200" b="0" dirty="0">
                <a:solidFill>
                  <a:srgbClr val="569CD6"/>
                </a:solidFill>
                <a:effectLst/>
                <a:latin typeface="Consolas" panose="020B0609020204030204" pitchFamily="49" charset="0"/>
              </a:rPr>
              <a:t>int</a:t>
            </a:r>
            <a:r>
              <a:rPr lang="en-US" sz="3200" b="0" dirty="0">
                <a:solidFill>
                  <a:srgbClr val="FFFFFF"/>
                </a:solidFill>
                <a:effectLst/>
                <a:latin typeface="Consolas" panose="020B0609020204030204" pitchFamily="49" charset="0"/>
              </a:rPr>
              <a:t> </a:t>
            </a:r>
            <a:r>
              <a:rPr lang="en-US" sz="3200" b="0" dirty="0">
                <a:solidFill>
                  <a:srgbClr val="DCDCAA"/>
                </a:solidFill>
                <a:effectLst/>
                <a:latin typeface="Consolas" panose="020B0609020204030204" pitchFamily="49" charset="0"/>
              </a:rPr>
              <a:t>f</a:t>
            </a:r>
            <a:r>
              <a:rPr lang="en-US" sz="3200" b="0" dirty="0">
                <a:solidFill>
                  <a:srgbClr val="FFFFFF"/>
                </a:solidFill>
                <a:effectLst/>
                <a:latin typeface="Consolas" panose="020B0609020204030204" pitchFamily="49" charset="0"/>
              </a:rPr>
              <a:t>(</a:t>
            </a:r>
            <a:r>
              <a:rPr lang="en-US" sz="3200" b="0" dirty="0">
                <a:solidFill>
                  <a:srgbClr val="569CD6"/>
                </a:solidFill>
                <a:effectLst/>
                <a:latin typeface="Consolas" panose="020B0609020204030204" pitchFamily="49" charset="0"/>
              </a:rPr>
              <a:t>int</a:t>
            </a:r>
            <a:r>
              <a:rPr lang="en-US" sz="3200" b="0" dirty="0">
                <a:solidFill>
                  <a:srgbClr val="FFFFFF"/>
                </a:solidFill>
                <a:effectLst/>
                <a:latin typeface="Consolas" panose="020B0609020204030204" pitchFamily="49" charset="0"/>
              </a:rPr>
              <a:t> </a:t>
            </a:r>
            <a:r>
              <a:rPr lang="en-US" sz="3200" b="0" dirty="0">
                <a:solidFill>
                  <a:srgbClr val="9CDCFE"/>
                </a:solidFill>
                <a:effectLst/>
                <a:latin typeface="Consolas" panose="020B0609020204030204" pitchFamily="49" charset="0"/>
              </a:rPr>
              <a:t>a</a:t>
            </a:r>
            <a:r>
              <a:rPr lang="en-US" sz="3200" b="0" dirty="0">
                <a:solidFill>
                  <a:srgbClr val="FFFFFF"/>
                </a:solidFill>
                <a:effectLst/>
                <a:latin typeface="Consolas" panose="020B0609020204030204" pitchFamily="49" charset="0"/>
              </a:rPr>
              <a:t>, </a:t>
            </a:r>
            <a:r>
              <a:rPr lang="en-US" sz="3200" b="0" dirty="0">
                <a:solidFill>
                  <a:srgbClr val="569CD6"/>
                </a:solidFill>
                <a:effectLst/>
                <a:latin typeface="Consolas" panose="020B0609020204030204" pitchFamily="49" charset="0"/>
              </a:rPr>
              <a:t>int</a:t>
            </a:r>
            <a:r>
              <a:rPr lang="en-US" sz="3200" b="0" dirty="0">
                <a:solidFill>
                  <a:srgbClr val="FFFFFF"/>
                </a:solidFill>
                <a:effectLst/>
                <a:latin typeface="Consolas" panose="020B0609020204030204" pitchFamily="49" charset="0"/>
              </a:rPr>
              <a:t> </a:t>
            </a:r>
            <a:r>
              <a:rPr lang="en-US" sz="3200" b="0" dirty="0">
                <a:solidFill>
                  <a:srgbClr val="9CDCFE"/>
                </a:solidFill>
                <a:effectLst/>
                <a:latin typeface="Consolas" panose="020B0609020204030204" pitchFamily="49" charset="0"/>
              </a:rPr>
              <a:t>b</a:t>
            </a:r>
            <a:r>
              <a:rPr lang="en-US" sz="3200" b="0" dirty="0">
                <a:solidFill>
                  <a:srgbClr val="FFFFFF"/>
                </a:solidFill>
                <a:effectLst/>
                <a:latin typeface="Consolas" panose="020B0609020204030204" pitchFamily="49" charset="0"/>
              </a:rPr>
              <a:t>) { </a:t>
            </a:r>
          </a:p>
          <a:p>
            <a:pPr>
              <a:lnSpc>
                <a:spcPts val="1425"/>
              </a:lnSpc>
              <a:buNone/>
            </a:pPr>
            <a:r>
              <a:rPr lang="en-US" sz="3200" b="0" dirty="0">
                <a:solidFill>
                  <a:srgbClr val="FFFFFF"/>
                </a:solidFill>
                <a:effectLst/>
                <a:latin typeface="Consolas" panose="020B0609020204030204" pitchFamily="49" charset="0"/>
              </a:rPr>
              <a:t>  </a:t>
            </a:r>
            <a:r>
              <a:rPr lang="en-US" sz="3200" b="0" dirty="0">
                <a:solidFill>
                  <a:srgbClr val="569CD6"/>
                </a:solidFill>
                <a:effectLst/>
                <a:latin typeface="Consolas" panose="020B0609020204030204" pitchFamily="49" charset="0"/>
              </a:rPr>
              <a:t>int</a:t>
            </a:r>
            <a:r>
              <a:rPr lang="en-US" sz="3200" b="0" dirty="0">
                <a:solidFill>
                  <a:srgbClr val="FFFFFF"/>
                </a:solidFill>
                <a:effectLst/>
                <a:latin typeface="Consolas" panose="020B0609020204030204" pitchFamily="49" charset="0"/>
              </a:rPr>
              <a:t> </a:t>
            </a:r>
            <a:r>
              <a:rPr lang="en-US" sz="3200" b="0" dirty="0" err="1">
                <a:solidFill>
                  <a:srgbClr val="FFFFFF"/>
                </a:solidFill>
                <a:effectLst/>
                <a:latin typeface="Consolas" panose="020B0609020204030204" pitchFamily="49" charset="0"/>
              </a:rPr>
              <a:t>ans</a:t>
            </a:r>
            <a:r>
              <a:rPr lang="en-US" sz="3200" b="0" dirty="0">
                <a:solidFill>
                  <a:srgbClr val="FFFFFF"/>
                </a:solidFill>
                <a:effectLst/>
                <a:latin typeface="Consolas" panose="020B0609020204030204" pitchFamily="49" charset="0"/>
              </a:rPr>
              <a:t> </a:t>
            </a:r>
            <a:r>
              <a:rPr lang="en-US" sz="3200" b="0" dirty="0">
                <a:solidFill>
                  <a:srgbClr val="D4D4D4"/>
                </a:solidFill>
                <a:effectLst/>
                <a:latin typeface="Consolas" panose="020B0609020204030204" pitchFamily="49" charset="0"/>
              </a:rPr>
              <a:t>=</a:t>
            </a:r>
            <a:r>
              <a:rPr lang="en-US" sz="3200" b="0" dirty="0">
                <a:solidFill>
                  <a:srgbClr val="FFFFFF"/>
                </a:solidFill>
                <a:effectLst/>
                <a:latin typeface="Consolas" panose="020B0609020204030204" pitchFamily="49" charset="0"/>
              </a:rPr>
              <a:t> </a:t>
            </a:r>
            <a:r>
              <a:rPr lang="en-US" sz="3200" b="0" dirty="0">
                <a:solidFill>
                  <a:srgbClr val="B5CEA8"/>
                </a:solidFill>
                <a:effectLst/>
                <a:latin typeface="Consolas" panose="020B0609020204030204" pitchFamily="49" charset="0"/>
              </a:rPr>
              <a:t>0</a:t>
            </a:r>
            <a:r>
              <a:rPr lang="en-US" sz="3200" b="0" dirty="0">
                <a:solidFill>
                  <a:srgbClr val="FFFFFF"/>
                </a:solidFill>
                <a:effectLst/>
                <a:latin typeface="Consolas" panose="020B0609020204030204" pitchFamily="49" charset="0"/>
              </a:rPr>
              <a:t>; </a:t>
            </a:r>
          </a:p>
          <a:p>
            <a:pPr>
              <a:lnSpc>
                <a:spcPts val="1425"/>
              </a:lnSpc>
              <a:buNone/>
            </a:pPr>
            <a:r>
              <a:rPr lang="en-US" sz="3200" b="0" dirty="0">
                <a:solidFill>
                  <a:srgbClr val="FFFFFF"/>
                </a:solidFill>
                <a:effectLst/>
                <a:latin typeface="Consolas" panose="020B0609020204030204" pitchFamily="49" charset="0"/>
              </a:rPr>
              <a:t>  </a:t>
            </a:r>
            <a:r>
              <a:rPr lang="en-US" sz="3200" b="0" dirty="0">
                <a:solidFill>
                  <a:srgbClr val="C586C0"/>
                </a:solidFill>
                <a:effectLst/>
                <a:latin typeface="Consolas" panose="020B0609020204030204" pitchFamily="49" charset="0"/>
              </a:rPr>
              <a:t>if</a:t>
            </a:r>
            <a:r>
              <a:rPr lang="en-US" sz="3200" b="0" dirty="0">
                <a:solidFill>
                  <a:srgbClr val="FFFFFF"/>
                </a:solidFill>
                <a:effectLst/>
                <a:latin typeface="Consolas" panose="020B0609020204030204" pitchFamily="49" charset="0"/>
              </a:rPr>
              <a:t>(a) </a:t>
            </a:r>
          </a:p>
          <a:p>
            <a:pPr>
              <a:lnSpc>
                <a:spcPts val="1425"/>
              </a:lnSpc>
              <a:buNone/>
            </a:pPr>
            <a:r>
              <a:rPr lang="en-US" sz="3200" b="0" dirty="0">
                <a:solidFill>
                  <a:srgbClr val="FFFFFF"/>
                </a:solidFill>
                <a:effectLst/>
                <a:latin typeface="Consolas" panose="020B0609020204030204" pitchFamily="49" charset="0"/>
              </a:rPr>
              <a:t>    </a:t>
            </a:r>
            <a:r>
              <a:rPr lang="en-US" sz="3200" b="0" dirty="0" err="1">
                <a:solidFill>
                  <a:srgbClr val="FFFFFF"/>
                </a:solidFill>
                <a:effectLst/>
                <a:latin typeface="Consolas" panose="020B0609020204030204" pitchFamily="49" charset="0"/>
              </a:rPr>
              <a:t>ans</a:t>
            </a:r>
            <a:r>
              <a:rPr lang="en-US" sz="3200" b="0" dirty="0">
                <a:solidFill>
                  <a:srgbClr val="FFFFFF"/>
                </a:solidFill>
                <a:effectLst/>
                <a:latin typeface="Consolas" panose="020B0609020204030204" pitchFamily="49" charset="0"/>
              </a:rPr>
              <a:t> </a:t>
            </a:r>
            <a:r>
              <a:rPr lang="en-US" sz="3200" b="0" dirty="0">
                <a:solidFill>
                  <a:srgbClr val="D4D4D4"/>
                </a:solidFill>
                <a:effectLst/>
                <a:latin typeface="Consolas" panose="020B0609020204030204" pitchFamily="49" charset="0"/>
              </a:rPr>
              <a:t>+=</a:t>
            </a:r>
            <a:r>
              <a:rPr lang="en-US" sz="3200" b="0" dirty="0">
                <a:solidFill>
                  <a:srgbClr val="FFFFFF"/>
                </a:solidFill>
                <a:effectLst/>
                <a:latin typeface="Consolas" panose="020B0609020204030204" pitchFamily="49" charset="0"/>
              </a:rPr>
              <a:t> a; </a:t>
            </a:r>
          </a:p>
          <a:p>
            <a:pPr>
              <a:lnSpc>
                <a:spcPts val="1425"/>
              </a:lnSpc>
              <a:buNone/>
            </a:pPr>
            <a:r>
              <a:rPr lang="en-US" sz="3200" b="0" dirty="0">
                <a:solidFill>
                  <a:srgbClr val="FFFFFF"/>
                </a:solidFill>
                <a:effectLst/>
                <a:latin typeface="Consolas" panose="020B0609020204030204" pitchFamily="49" charset="0"/>
              </a:rPr>
              <a:t>  </a:t>
            </a:r>
            <a:r>
              <a:rPr lang="en-US" sz="3200" b="0" dirty="0">
                <a:solidFill>
                  <a:srgbClr val="C586C0"/>
                </a:solidFill>
                <a:effectLst/>
                <a:latin typeface="Consolas" panose="020B0609020204030204" pitchFamily="49" charset="0"/>
              </a:rPr>
              <a:t>if</a:t>
            </a:r>
            <a:r>
              <a:rPr lang="en-US" sz="3200" b="0" dirty="0">
                <a:solidFill>
                  <a:srgbClr val="FFFFFF"/>
                </a:solidFill>
                <a:effectLst/>
                <a:latin typeface="Consolas" panose="020B0609020204030204" pitchFamily="49" charset="0"/>
              </a:rPr>
              <a:t>(b) </a:t>
            </a:r>
          </a:p>
          <a:p>
            <a:pPr>
              <a:lnSpc>
                <a:spcPts val="1425"/>
              </a:lnSpc>
              <a:buNone/>
            </a:pPr>
            <a:r>
              <a:rPr lang="en-US" sz="3200" b="0" dirty="0">
                <a:solidFill>
                  <a:srgbClr val="FFFFFF"/>
                </a:solidFill>
                <a:effectLst/>
                <a:latin typeface="Consolas" panose="020B0609020204030204" pitchFamily="49" charset="0"/>
              </a:rPr>
              <a:t>    </a:t>
            </a:r>
            <a:r>
              <a:rPr lang="en-US" sz="3200" b="0" dirty="0" err="1">
                <a:solidFill>
                  <a:srgbClr val="FFFFFF"/>
                </a:solidFill>
                <a:effectLst/>
                <a:latin typeface="Consolas" panose="020B0609020204030204" pitchFamily="49" charset="0"/>
              </a:rPr>
              <a:t>ans</a:t>
            </a:r>
            <a:r>
              <a:rPr lang="en-US" sz="3200" b="0" dirty="0">
                <a:solidFill>
                  <a:srgbClr val="FFFFFF"/>
                </a:solidFill>
                <a:effectLst/>
                <a:latin typeface="Consolas" panose="020B0609020204030204" pitchFamily="49" charset="0"/>
              </a:rPr>
              <a:t> </a:t>
            </a:r>
            <a:r>
              <a:rPr lang="en-US" sz="3200" b="0" dirty="0">
                <a:solidFill>
                  <a:srgbClr val="D4D4D4"/>
                </a:solidFill>
                <a:effectLst/>
                <a:latin typeface="Consolas" panose="020B0609020204030204" pitchFamily="49" charset="0"/>
              </a:rPr>
              <a:t>+=</a:t>
            </a:r>
            <a:r>
              <a:rPr lang="en-US" sz="3200" b="0" dirty="0">
                <a:solidFill>
                  <a:srgbClr val="FFFFFF"/>
                </a:solidFill>
                <a:effectLst/>
                <a:latin typeface="Consolas" panose="020B0609020204030204" pitchFamily="49" charset="0"/>
              </a:rPr>
              <a:t> b; </a:t>
            </a:r>
          </a:p>
          <a:p>
            <a:pPr>
              <a:lnSpc>
                <a:spcPts val="1425"/>
              </a:lnSpc>
              <a:buNone/>
            </a:pPr>
            <a:r>
              <a:rPr lang="en-US" sz="3200" b="0" dirty="0">
                <a:solidFill>
                  <a:srgbClr val="FFFFFF"/>
                </a:solidFill>
                <a:effectLst/>
                <a:latin typeface="Consolas" panose="020B0609020204030204" pitchFamily="49" charset="0"/>
              </a:rPr>
              <a:t>  </a:t>
            </a:r>
            <a:r>
              <a:rPr lang="en-US" sz="3200" b="0" dirty="0">
                <a:solidFill>
                  <a:srgbClr val="C586C0"/>
                </a:solidFill>
                <a:effectLst/>
                <a:latin typeface="Consolas" panose="020B0609020204030204" pitchFamily="49" charset="0"/>
              </a:rPr>
              <a:t>return</a:t>
            </a:r>
            <a:r>
              <a:rPr lang="en-US" sz="3200" b="0" dirty="0">
                <a:solidFill>
                  <a:srgbClr val="FFFFFF"/>
                </a:solidFill>
                <a:effectLst/>
                <a:latin typeface="Consolas" panose="020B0609020204030204" pitchFamily="49" charset="0"/>
              </a:rPr>
              <a:t> </a:t>
            </a:r>
            <a:r>
              <a:rPr lang="en-US" sz="3200" b="0" dirty="0" err="1">
                <a:solidFill>
                  <a:srgbClr val="FFFFFF"/>
                </a:solidFill>
                <a:effectLst/>
                <a:latin typeface="Consolas" panose="020B0609020204030204" pitchFamily="49" charset="0"/>
              </a:rPr>
              <a:t>ans</a:t>
            </a:r>
            <a:r>
              <a:rPr lang="en-US" sz="3200" b="0" dirty="0">
                <a:solidFill>
                  <a:srgbClr val="FFFFFF"/>
                </a:solidFill>
                <a:effectLst/>
                <a:latin typeface="Consolas" panose="020B0609020204030204" pitchFamily="49" charset="0"/>
              </a:rPr>
              <a:t>;  </a:t>
            </a:r>
          </a:p>
          <a:p>
            <a:pPr>
              <a:lnSpc>
                <a:spcPts val="1425"/>
              </a:lnSpc>
              <a:buNone/>
            </a:pPr>
            <a:r>
              <a:rPr lang="en-US" sz="3200" b="0" dirty="0">
                <a:solidFill>
                  <a:srgbClr val="FFFFFF"/>
                </a:solidFill>
                <a:effectLst/>
                <a:latin typeface="Consolas" panose="020B0609020204030204" pitchFamily="49" charset="0"/>
              </a:rPr>
              <a:t>}</a:t>
            </a:r>
          </a:p>
          <a:p>
            <a:pPr>
              <a:lnSpc>
                <a:spcPct val="120000"/>
              </a:lnSpc>
              <a:spcBef>
                <a:spcPts val="200"/>
              </a:spcBef>
              <a:spcAft>
                <a:spcPts val="200"/>
              </a:spcAft>
              <a:buNone/>
            </a:pPr>
            <a:endParaRPr lang="en-US" sz="3200" dirty="0"/>
          </a:p>
        </p:txBody>
      </p:sp>
      <p:sp>
        <p:nvSpPr>
          <p:cNvPr id="4" name="Footer Placeholder 3">
            <a:extLst>
              <a:ext uri="{FF2B5EF4-FFF2-40B4-BE49-F238E27FC236}">
                <a16:creationId xmlns:a16="http://schemas.microsoft.com/office/drawing/2014/main" id="{46C099D1-4EE9-C1B5-A397-21D8B3E2696A}"/>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85EA1C54-8ABE-EED4-B3D7-B60E683A944A}"/>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3327793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839F5-6745-38ED-1998-BE554943B3F6}"/>
              </a:ext>
            </a:extLst>
          </p:cNvPr>
          <p:cNvSpPr>
            <a:spLocks noGrp="1"/>
          </p:cNvSpPr>
          <p:nvPr>
            <p:ph type="title"/>
          </p:nvPr>
        </p:nvSpPr>
        <p:spPr>
          <a:xfrm>
            <a:off x="1143000" y="609600"/>
            <a:ext cx="9875520" cy="948759"/>
          </a:xfrm>
        </p:spPr>
        <p:txBody>
          <a:bodyPr/>
          <a:lstStyle/>
          <a:p>
            <a:r>
              <a:rPr lang="en-US" dirty="0"/>
              <a:t>Types of testing</a:t>
            </a:r>
          </a:p>
        </p:txBody>
      </p:sp>
      <p:graphicFrame>
        <p:nvGraphicFramePr>
          <p:cNvPr id="3" name="Content Placeholder 2" descr="Diagram shows types of testing:&#10;function testing yields&#10;unit testing, integration testing, system testing. Unit testing yield regression testing, integration testing yields incremental testing and wholistic testing.&#10;&#10;Non-functional testing yields usability testing, compatibility testing, and performance testing, which yields load testing, stress testing, scalability testing.">
            <a:extLst>
              <a:ext uri="{FF2B5EF4-FFF2-40B4-BE49-F238E27FC236}">
                <a16:creationId xmlns:a16="http://schemas.microsoft.com/office/drawing/2014/main" id="{D6FD948A-A80C-AED1-E92C-E7F5D924E69B}"/>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50197020"/>
              </p:ext>
            </p:extLst>
          </p:nvPr>
        </p:nvGraphicFramePr>
        <p:xfrm>
          <a:off x="385894" y="1558359"/>
          <a:ext cx="11518083" cy="4599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6">
            <a:extLst>
              <a:ext uri="{FF2B5EF4-FFF2-40B4-BE49-F238E27FC236}">
                <a16:creationId xmlns:a16="http://schemas.microsoft.com/office/drawing/2014/main" id="{B9598AA5-F29B-77E4-CC18-F922A4F0269F}"/>
              </a:ext>
            </a:extLst>
          </p:cNvPr>
          <p:cNvSpPr>
            <a:spLocks noGrp="1"/>
          </p:cNvSpPr>
          <p:nvPr>
            <p:ph type="ftr" sz="quarter" idx="11"/>
          </p:nvPr>
        </p:nvSpPr>
        <p:spPr/>
        <p:txBody>
          <a:bodyPr/>
          <a:lstStyle/>
          <a:p>
            <a:r>
              <a:rPr lang="fr-FR"/>
              <a:t>CSE 374 SP26  LectureTesting, Professor Hazen</a:t>
            </a:r>
            <a:endParaRPr lang="en-US"/>
          </a:p>
        </p:txBody>
      </p:sp>
      <p:sp>
        <p:nvSpPr>
          <p:cNvPr id="8" name="Slide Number Placeholder 7">
            <a:extLst>
              <a:ext uri="{FF2B5EF4-FFF2-40B4-BE49-F238E27FC236}">
                <a16:creationId xmlns:a16="http://schemas.microsoft.com/office/drawing/2014/main" id="{B86FE2E7-53D7-4F4C-6E5A-09252C4321F5}"/>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2557562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853E8-964D-D156-0EB0-E767F5305E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1C37FA-D55D-BD4B-5F48-BAB2EEA04FE5}"/>
              </a:ext>
            </a:extLst>
          </p:cNvPr>
          <p:cNvSpPr>
            <a:spLocks noGrp="1"/>
          </p:cNvSpPr>
          <p:nvPr>
            <p:ph type="title"/>
          </p:nvPr>
        </p:nvSpPr>
        <p:spPr>
          <a:xfrm>
            <a:off x="1143000" y="609601"/>
            <a:ext cx="9875520" cy="765694"/>
          </a:xfrm>
        </p:spPr>
        <p:txBody>
          <a:bodyPr/>
          <a:lstStyle/>
          <a:p>
            <a:r>
              <a:rPr lang="en-US" dirty="0"/>
              <a:t>Types of testing: flavors</a:t>
            </a:r>
          </a:p>
        </p:txBody>
      </p:sp>
      <p:graphicFrame>
        <p:nvGraphicFramePr>
          <p:cNvPr id="3" name="Content Placeholder 2" descr="Diagram shows types of testing:&#10;function testing yields&#10;unit testing, integration testing, system testing. Unit testing yield regression testing, integration testing yields incremental testing and wholistic testing.&#10;&#10;Non-functional testing yields usability testing, compatibility testing, and performance testing, which yields load testing, stress testing, scalability testing.">
            <a:extLst>
              <a:ext uri="{FF2B5EF4-FFF2-40B4-BE49-F238E27FC236}">
                <a16:creationId xmlns:a16="http://schemas.microsoft.com/office/drawing/2014/main" id="{725650FA-52B5-8980-C95B-1A3284FA29DF}"/>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1335817155"/>
              </p:ext>
            </p:extLst>
          </p:nvPr>
        </p:nvGraphicFramePr>
        <p:xfrm>
          <a:off x="385894" y="1558359"/>
          <a:ext cx="11518083" cy="30136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233914C7-618E-6443-4BEB-BC6CFE0691BE}"/>
              </a:ext>
            </a:extLst>
          </p:cNvPr>
          <p:cNvSpPr txBox="1"/>
          <p:nvPr/>
        </p:nvSpPr>
        <p:spPr>
          <a:xfrm>
            <a:off x="645952" y="4825390"/>
            <a:ext cx="4915949" cy="1200329"/>
          </a:xfrm>
          <a:prstGeom prst="rect">
            <a:avLst/>
          </a:prstGeom>
          <a:solidFill>
            <a:srgbClr val="000000"/>
          </a:solidFill>
        </p:spPr>
        <p:txBody>
          <a:bodyPr wrap="square" rtlCol="0">
            <a:spAutoFit/>
          </a:bodyPr>
          <a:lstStyle/>
          <a:p>
            <a:r>
              <a:rPr lang="en-US" dirty="0">
                <a:solidFill>
                  <a:schemeClr val="bg1">
                    <a:lumMod val="95000"/>
                  </a:schemeClr>
                </a:solidFill>
              </a:rPr>
              <a:t>Black-box Testing</a:t>
            </a:r>
          </a:p>
          <a:p>
            <a:pPr marL="285750" indent="-285750">
              <a:buFont typeface="Arial" panose="020B0604020202020204" pitchFamily="34" charset="0"/>
              <a:buChar char="•"/>
            </a:pPr>
            <a:r>
              <a:rPr lang="en-US" dirty="0">
                <a:solidFill>
                  <a:schemeClr val="bg1">
                    <a:lumMod val="95000"/>
                  </a:schemeClr>
                </a:solidFill>
              </a:rPr>
              <a:t>Specify input, see output, can’t see code</a:t>
            </a:r>
          </a:p>
          <a:p>
            <a:pPr marL="285750" indent="-285750">
              <a:buFont typeface="Arial" panose="020B0604020202020204" pitchFamily="34" charset="0"/>
              <a:buChar char="•"/>
            </a:pPr>
            <a:r>
              <a:rPr lang="en-US" dirty="0">
                <a:solidFill>
                  <a:schemeClr val="bg1">
                    <a:lumMod val="95000"/>
                  </a:schemeClr>
                </a:solidFill>
              </a:rPr>
              <a:t>Depends only on specification / API</a:t>
            </a:r>
          </a:p>
          <a:p>
            <a:pPr marL="285750" indent="-285750">
              <a:buFont typeface="Arial" panose="020B0604020202020204" pitchFamily="34" charset="0"/>
              <a:buChar char="•"/>
            </a:pPr>
            <a:r>
              <a:rPr lang="en-US" dirty="0">
                <a:solidFill>
                  <a:schemeClr val="bg1">
                    <a:lumMod val="95000"/>
                  </a:schemeClr>
                </a:solidFill>
              </a:rPr>
              <a:t>Won’t get stuck re-implementing code logic</a:t>
            </a:r>
          </a:p>
        </p:txBody>
      </p:sp>
      <p:sp>
        <p:nvSpPr>
          <p:cNvPr id="5" name="TextBox 4">
            <a:extLst>
              <a:ext uri="{FF2B5EF4-FFF2-40B4-BE49-F238E27FC236}">
                <a16:creationId xmlns:a16="http://schemas.microsoft.com/office/drawing/2014/main" id="{A6701023-5246-13E4-50FF-11F01446B8A1}"/>
              </a:ext>
            </a:extLst>
          </p:cNvPr>
          <p:cNvSpPr txBox="1"/>
          <p:nvPr/>
        </p:nvSpPr>
        <p:spPr>
          <a:xfrm>
            <a:off x="6284758" y="4840434"/>
            <a:ext cx="4915949" cy="1200329"/>
          </a:xfrm>
          <a:prstGeom prst="rect">
            <a:avLst/>
          </a:prstGeom>
          <a:solidFill>
            <a:schemeClr val="bg1"/>
          </a:solidFill>
          <a:ln w="38100">
            <a:solidFill>
              <a:schemeClr val="tx1"/>
            </a:solidFill>
          </a:ln>
        </p:spPr>
        <p:txBody>
          <a:bodyPr wrap="square" rtlCol="0">
            <a:spAutoFit/>
          </a:bodyPr>
          <a:lstStyle/>
          <a:p>
            <a:r>
              <a:rPr lang="en-US" dirty="0">
                <a:solidFill>
                  <a:srgbClr val="000000"/>
                </a:solidFill>
              </a:rPr>
              <a:t>Clear-box Testing</a:t>
            </a:r>
          </a:p>
          <a:p>
            <a:pPr marL="285750" indent="-285750">
              <a:buFont typeface="Arial" panose="020B0604020202020204" pitchFamily="34" charset="0"/>
              <a:buChar char="•"/>
            </a:pPr>
            <a:r>
              <a:rPr lang="en-US" dirty="0">
                <a:solidFill>
                  <a:srgbClr val="000000"/>
                </a:solidFill>
              </a:rPr>
              <a:t>Full view of the code</a:t>
            </a:r>
          </a:p>
          <a:p>
            <a:pPr marL="285750" indent="-285750">
              <a:buFont typeface="Arial" panose="020B0604020202020204" pitchFamily="34" charset="0"/>
              <a:buChar char="•"/>
            </a:pPr>
            <a:r>
              <a:rPr lang="en-US" dirty="0">
                <a:solidFill>
                  <a:srgbClr val="000000"/>
                </a:solidFill>
              </a:rPr>
              <a:t>Test cases exercise known logic in code</a:t>
            </a:r>
          </a:p>
          <a:p>
            <a:pPr marL="285750" indent="-285750">
              <a:buFont typeface="Arial" panose="020B0604020202020204" pitchFamily="34" charset="0"/>
              <a:buChar char="•"/>
            </a:pPr>
            <a:r>
              <a:rPr lang="en-US" dirty="0">
                <a:solidFill>
                  <a:srgbClr val="000000"/>
                </a:solidFill>
              </a:rPr>
              <a:t>Can explicitly test corner cases</a:t>
            </a:r>
          </a:p>
        </p:txBody>
      </p:sp>
      <p:sp>
        <p:nvSpPr>
          <p:cNvPr id="7" name="Footer Placeholder 6">
            <a:extLst>
              <a:ext uri="{FF2B5EF4-FFF2-40B4-BE49-F238E27FC236}">
                <a16:creationId xmlns:a16="http://schemas.microsoft.com/office/drawing/2014/main" id="{A0C4D381-67FB-9291-3B0E-13245F2BD5C3}"/>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LectureTesting, Professor Hazen</a:t>
            </a:r>
            <a:endParaRPr lang="en-US"/>
          </a:p>
        </p:txBody>
      </p:sp>
      <p:sp>
        <p:nvSpPr>
          <p:cNvPr id="8" name="Slide Number Placeholder 7">
            <a:extLst>
              <a:ext uri="{FF2B5EF4-FFF2-40B4-BE49-F238E27FC236}">
                <a16:creationId xmlns:a16="http://schemas.microsoft.com/office/drawing/2014/main" id="{97C4B635-F8B3-39A1-7B9E-D91A50A3E5A2}"/>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3587845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dirty="0"/>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Software specifications</a:t>
            </a:r>
          </a:p>
          <a:p>
            <a:r>
              <a:rPr lang="en-US" sz="2800" dirty="0"/>
              <a:t>Testing basics</a:t>
            </a:r>
          </a:p>
          <a:p>
            <a:r>
              <a:rPr lang="en-US" sz="2800" dirty="0"/>
              <a:t>Testing framework</a:t>
            </a:r>
            <a:endParaRPr lang="en-US" sz="2600" dirty="0"/>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Homework 4</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a:t>CSE 374 SP26  LectureTesting, Professor Hazen</a:t>
            </a:r>
            <a:endParaRPr lang="en-US" dirty="0"/>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95997-A9EC-E9D3-8EC0-6BEC6FDE74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9E6F41-31C0-DD99-25D7-A8AF04FD06A6}"/>
              </a:ext>
            </a:extLst>
          </p:cNvPr>
          <p:cNvSpPr>
            <a:spLocks noGrp="1"/>
          </p:cNvSpPr>
          <p:nvPr>
            <p:ph type="title"/>
          </p:nvPr>
        </p:nvSpPr>
        <p:spPr>
          <a:xfrm>
            <a:off x="965199" y="609600"/>
            <a:ext cx="5302411" cy="1356360"/>
          </a:xfrm>
        </p:spPr>
        <p:txBody>
          <a:bodyPr/>
          <a:lstStyle/>
          <a:p>
            <a:r>
              <a:rPr lang="en-US" dirty="0"/>
              <a:t>Unit testing</a:t>
            </a:r>
          </a:p>
        </p:txBody>
      </p:sp>
      <p:sp>
        <p:nvSpPr>
          <p:cNvPr id="6" name="Content Placeholder 5">
            <a:extLst>
              <a:ext uri="{FF2B5EF4-FFF2-40B4-BE49-F238E27FC236}">
                <a16:creationId xmlns:a16="http://schemas.microsoft.com/office/drawing/2014/main" id="{6BFA95FF-6805-151A-AAE9-110B1F0E768C}"/>
              </a:ext>
            </a:extLst>
          </p:cNvPr>
          <p:cNvSpPr>
            <a:spLocks noGrp="1"/>
          </p:cNvSpPr>
          <p:nvPr>
            <p:ph sz="half" idx="1"/>
          </p:nvPr>
        </p:nvSpPr>
        <p:spPr>
          <a:xfrm>
            <a:off x="965200" y="2057399"/>
            <a:ext cx="5302411" cy="4023360"/>
          </a:xfrm>
        </p:spPr>
        <p:txBody>
          <a:bodyPr>
            <a:noAutofit/>
          </a:bodyPr>
          <a:lstStyle/>
          <a:p>
            <a:r>
              <a:rPr lang="en-US" sz="2000" dirty="0"/>
              <a:t>Test small component of code</a:t>
            </a:r>
          </a:p>
          <a:p>
            <a:pPr lvl="1"/>
            <a:r>
              <a:rPr lang="en-US" dirty="0"/>
              <a:t>Function, branch, etc.</a:t>
            </a:r>
          </a:p>
          <a:p>
            <a:r>
              <a:rPr lang="en-US" sz="2000" dirty="0"/>
              <a:t>Assert desired performance</a:t>
            </a:r>
          </a:p>
          <a:p>
            <a:pPr lvl="1"/>
            <a:r>
              <a:rPr lang="en-US" dirty="0"/>
              <a:t>Otherwise print failure messages</a:t>
            </a:r>
          </a:p>
          <a:p>
            <a:r>
              <a:rPr lang="en-US" sz="2000" dirty="0"/>
              <a:t>Compile:</a:t>
            </a:r>
          </a:p>
          <a:p>
            <a:pPr lvl="1"/>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–o </a:t>
            </a:r>
            <a:r>
              <a:rPr lang="en-US" dirty="0" err="1">
                <a:latin typeface="Cascadia Code" panose="020B0609020000020004" pitchFamily="49" charset="0"/>
                <a:ea typeface="Cascadia Code" panose="020B0609020000020004" pitchFamily="49" charset="0"/>
                <a:cs typeface="Cascadia Code" panose="020B0609020000020004" pitchFamily="49" charset="0"/>
              </a:rPr>
              <a:t>testfor</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testfor.c</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for.c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-D NDEBUG -o </a:t>
            </a:r>
            <a:r>
              <a:rPr lang="en-US" dirty="0" err="1">
                <a:latin typeface="Cascadia Code" panose="020B0609020000020004" pitchFamily="49" charset="0"/>
                <a:ea typeface="Cascadia Code" panose="020B0609020000020004" pitchFamily="49" charset="0"/>
                <a:cs typeface="Cascadia Code" panose="020B0609020000020004" pitchFamily="49" charset="0"/>
              </a:rPr>
              <a:t>testfor</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testfor.c</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for.c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2"/>
            <a:r>
              <a:rPr lang="en-US" sz="2000" dirty="0"/>
              <a:t>Uses built in macro to ignore the assert if </a:t>
            </a:r>
            <a:r>
              <a:rPr lang="en-US" sz="2000" dirty="0">
                <a:latin typeface="Cascadia Code SemiBold" panose="020B0609020000020004" pitchFamily="49" charset="0"/>
                <a:ea typeface="Cascadia Code SemiBold" panose="020B0609020000020004" pitchFamily="49" charset="0"/>
                <a:cs typeface="Cascadia Code SemiBold" panose="020B0609020000020004" pitchFamily="49" charset="0"/>
              </a:rPr>
              <a:t>NDEBUG</a:t>
            </a:r>
            <a:r>
              <a:rPr lang="en-US" sz="2000" dirty="0"/>
              <a:t> is defined.</a:t>
            </a:r>
          </a:p>
          <a:p>
            <a:pPr lvl="2"/>
            <a:r>
              <a:rPr lang="en-US" sz="2000" dirty="0"/>
              <a:t>Output just ‘Hello, World!’</a:t>
            </a:r>
          </a:p>
        </p:txBody>
      </p:sp>
      <p:sp>
        <p:nvSpPr>
          <p:cNvPr id="7" name="Content Placeholder 6">
            <a:extLst>
              <a:ext uri="{FF2B5EF4-FFF2-40B4-BE49-F238E27FC236}">
                <a16:creationId xmlns:a16="http://schemas.microsoft.com/office/drawing/2014/main" id="{0C581682-9862-FE94-E906-596A9154EFD5}"/>
              </a:ext>
            </a:extLst>
          </p:cNvPr>
          <p:cNvSpPr>
            <a:spLocks noGrp="1"/>
          </p:cNvSpPr>
          <p:nvPr>
            <p:ph sz="half" idx="2"/>
          </p:nvPr>
        </p:nvSpPr>
        <p:spPr>
          <a:xfrm>
            <a:off x="6267611" y="419450"/>
            <a:ext cx="5396308" cy="5661310"/>
          </a:xfrm>
          <a:solidFill>
            <a:schemeClr val="tx1">
              <a:lumMod val="75000"/>
            </a:schemeClr>
          </a:solidFill>
        </p:spPr>
        <p:txBody>
          <a:bodyPr>
            <a:normAutofit fontScale="55000" lnSpcReduction="20000"/>
          </a:bodyPr>
          <a:lstStyle/>
          <a:p>
            <a:pPr>
              <a:lnSpc>
                <a:spcPct val="120000"/>
              </a:lnSpc>
              <a:spcBef>
                <a:spcPts val="400"/>
              </a:spcBef>
              <a:spcAft>
                <a:spcPts val="400"/>
              </a:spcAft>
              <a:buNone/>
            </a:pPr>
            <a:r>
              <a:rPr lang="en-US" sz="2400" b="0" dirty="0">
                <a:solidFill>
                  <a:srgbClr val="C586C0"/>
                </a:solidFill>
                <a:effectLst/>
                <a:latin typeface="Consolas" panose="020B0609020204030204" pitchFamily="49" charset="0"/>
              </a:rPr>
              <a:t>#include</a:t>
            </a:r>
            <a:r>
              <a:rPr lang="en-US" sz="2400" b="0" dirty="0">
                <a:solidFill>
                  <a:srgbClr val="569CD6"/>
                </a:solidFill>
                <a:effectLst/>
                <a:latin typeface="Consolas" panose="020B0609020204030204" pitchFamily="49" charset="0"/>
              </a:rPr>
              <a:t> </a:t>
            </a:r>
            <a:r>
              <a:rPr lang="en-US" sz="2400" b="0" dirty="0">
                <a:solidFill>
                  <a:srgbClr val="CE9178"/>
                </a:solidFill>
                <a:effectLst/>
                <a:latin typeface="Consolas" panose="020B0609020204030204" pitchFamily="49" charset="0"/>
              </a:rPr>
              <a:t>&lt;</a:t>
            </a:r>
            <a:r>
              <a:rPr lang="en-US" sz="2400" b="0" dirty="0" err="1">
                <a:solidFill>
                  <a:srgbClr val="CE9178"/>
                </a:solidFill>
                <a:effectLst/>
                <a:latin typeface="Consolas" panose="020B0609020204030204" pitchFamily="49" charset="0"/>
              </a:rPr>
              <a:t>stdlib.h</a:t>
            </a:r>
            <a:r>
              <a:rPr lang="en-US" sz="2400" b="0" dirty="0">
                <a:solidFill>
                  <a:srgbClr val="CE9178"/>
                </a:solidFill>
                <a:effectLst/>
                <a:latin typeface="Consolas" panose="020B0609020204030204" pitchFamily="49" charset="0"/>
              </a:rPr>
              <a:t>&gt;</a:t>
            </a:r>
            <a:endParaRPr lang="en-US" sz="2400" b="0" dirty="0">
              <a:solidFill>
                <a:srgbClr val="FFFFFF"/>
              </a:solidFill>
              <a:effectLst/>
              <a:latin typeface="Consolas" panose="020B0609020204030204" pitchFamily="49" charset="0"/>
            </a:endParaRPr>
          </a:p>
          <a:p>
            <a:pPr>
              <a:lnSpc>
                <a:spcPct val="120000"/>
              </a:lnSpc>
              <a:spcBef>
                <a:spcPts val="400"/>
              </a:spcBef>
              <a:spcAft>
                <a:spcPts val="400"/>
              </a:spcAft>
              <a:buNone/>
            </a:pPr>
            <a:r>
              <a:rPr lang="en-US" sz="2400" b="0" dirty="0">
                <a:solidFill>
                  <a:srgbClr val="C586C0"/>
                </a:solidFill>
                <a:effectLst/>
                <a:latin typeface="Consolas" panose="020B0609020204030204" pitchFamily="49" charset="0"/>
              </a:rPr>
              <a:t>#include</a:t>
            </a:r>
            <a:r>
              <a:rPr lang="en-US" sz="2400" b="0" dirty="0">
                <a:solidFill>
                  <a:srgbClr val="569CD6"/>
                </a:solidFill>
                <a:effectLst/>
                <a:latin typeface="Consolas" panose="020B0609020204030204" pitchFamily="49" charset="0"/>
              </a:rPr>
              <a:t> </a:t>
            </a:r>
            <a:r>
              <a:rPr lang="en-US" sz="2400" b="0" dirty="0">
                <a:solidFill>
                  <a:srgbClr val="CE9178"/>
                </a:solidFill>
                <a:effectLst/>
                <a:latin typeface="Consolas" panose="020B0609020204030204" pitchFamily="49" charset="0"/>
              </a:rPr>
              <a:t>&lt;</a:t>
            </a:r>
            <a:r>
              <a:rPr lang="en-US" sz="2400" b="0" dirty="0" err="1">
                <a:solidFill>
                  <a:srgbClr val="CE9178"/>
                </a:solidFill>
                <a:effectLst/>
                <a:latin typeface="Consolas" panose="020B0609020204030204" pitchFamily="49" charset="0"/>
              </a:rPr>
              <a:t>assert.h</a:t>
            </a:r>
            <a:r>
              <a:rPr lang="en-US" sz="2400" b="0" dirty="0">
                <a:solidFill>
                  <a:srgbClr val="CE9178"/>
                </a:solidFill>
                <a:effectLst/>
                <a:latin typeface="Consolas" panose="020B0609020204030204" pitchFamily="49" charset="0"/>
              </a:rPr>
              <a:t>&gt;</a:t>
            </a:r>
            <a:endParaRPr lang="en-US" sz="2400" b="0" dirty="0">
              <a:solidFill>
                <a:srgbClr val="FFFFFF"/>
              </a:solidFill>
              <a:effectLst/>
              <a:latin typeface="Consolas" panose="020B0609020204030204" pitchFamily="49" charset="0"/>
            </a:endParaRPr>
          </a:p>
          <a:p>
            <a:pPr>
              <a:lnSpc>
                <a:spcPct val="120000"/>
              </a:lnSpc>
              <a:spcBef>
                <a:spcPts val="400"/>
              </a:spcBef>
              <a:spcAft>
                <a:spcPts val="400"/>
              </a:spcAft>
              <a:buNone/>
            </a:pPr>
            <a:r>
              <a:rPr lang="en-US" sz="2400" b="0" dirty="0">
                <a:solidFill>
                  <a:srgbClr val="C586C0"/>
                </a:solidFill>
                <a:effectLst/>
                <a:latin typeface="Consolas" panose="020B0609020204030204" pitchFamily="49" charset="0"/>
              </a:rPr>
              <a:t>#include</a:t>
            </a:r>
            <a:r>
              <a:rPr lang="en-US" sz="2400" b="0" dirty="0">
                <a:solidFill>
                  <a:srgbClr val="569CD6"/>
                </a:solidFill>
                <a:effectLst/>
                <a:latin typeface="Consolas" panose="020B0609020204030204" pitchFamily="49" charset="0"/>
              </a:rPr>
              <a:t> </a:t>
            </a:r>
            <a:r>
              <a:rPr lang="en-US" sz="2400" b="0" dirty="0">
                <a:solidFill>
                  <a:srgbClr val="CE9178"/>
                </a:solidFill>
                <a:effectLst/>
                <a:latin typeface="Consolas" panose="020B0609020204030204" pitchFamily="49" charset="0"/>
              </a:rPr>
              <a:t>"</a:t>
            </a:r>
            <a:r>
              <a:rPr lang="en-US" sz="2400" b="0" dirty="0" err="1">
                <a:solidFill>
                  <a:srgbClr val="CE9178"/>
                </a:solidFill>
                <a:effectLst/>
                <a:latin typeface="Consolas" panose="020B0609020204030204" pitchFamily="49" charset="0"/>
              </a:rPr>
              <a:t>for.h</a:t>
            </a:r>
            <a:r>
              <a:rPr lang="en-US" sz="2400" b="0" dirty="0">
                <a:solidFill>
                  <a:srgbClr val="CE9178"/>
                </a:solidFill>
                <a:effectLst/>
                <a:latin typeface="Consolas" panose="020B0609020204030204" pitchFamily="49" charset="0"/>
              </a:rPr>
              <a:t>"</a:t>
            </a:r>
            <a:endParaRPr lang="en-US" sz="2400" b="0" dirty="0">
              <a:solidFill>
                <a:srgbClr val="FFFFFF"/>
              </a:solidFill>
              <a:effectLst/>
              <a:latin typeface="Consolas" panose="020B0609020204030204" pitchFamily="49" charset="0"/>
            </a:endParaRPr>
          </a:p>
          <a:p>
            <a:pPr>
              <a:lnSpc>
                <a:spcPct val="120000"/>
              </a:lnSpc>
              <a:spcBef>
                <a:spcPts val="400"/>
              </a:spcBef>
              <a:spcAft>
                <a:spcPts val="400"/>
              </a:spcAft>
              <a:buNone/>
            </a:pPr>
            <a:r>
              <a:rPr lang="en-US" sz="2400" b="0" dirty="0">
                <a:solidFill>
                  <a:srgbClr val="7CA668"/>
                </a:solidFill>
                <a:effectLst/>
                <a:latin typeface="Consolas" panose="020B0609020204030204" pitchFamily="49" charset="0"/>
              </a:rPr>
              <a:t>// Assert statements will fail with a message</a:t>
            </a:r>
          </a:p>
          <a:p>
            <a:pPr>
              <a:lnSpc>
                <a:spcPct val="120000"/>
              </a:lnSpc>
              <a:spcBef>
                <a:spcPts val="400"/>
              </a:spcBef>
              <a:spcAft>
                <a:spcPts val="400"/>
              </a:spcAft>
              <a:buNone/>
            </a:pPr>
            <a:r>
              <a:rPr lang="en-US" sz="2400" b="0" dirty="0">
                <a:solidFill>
                  <a:srgbClr val="7CA668"/>
                </a:solidFill>
                <a:effectLst/>
                <a:latin typeface="Consolas" panose="020B0609020204030204" pitchFamily="49" charset="0"/>
              </a:rPr>
              <a:t>// if not true.</a:t>
            </a:r>
            <a:endParaRPr lang="en-US" sz="2400" b="0" dirty="0">
              <a:solidFill>
                <a:srgbClr val="FFFFFF"/>
              </a:solidFill>
              <a:effectLst/>
              <a:latin typeface="Consolas" panose="020B0609020204030204" pitchFamily="49" charset="0"/>
            </a:endParaRPr>
          </a:p>
          <a:p>
            <a:pPr>
              <a:lnSpc>
                <a:spcPct val="120000"/>
              </a:lnSpc>
              <a:spcBef>
                <a:spcPts val="400"/>
              </a:spcBef>
              <a:spcAft>
                <a:spcPts val="400"/>
              </a:spcAft>
              <a:buNone/>
            </a:pPr>
            <a:r>
              <a:rPr lang="en-US" sz="2400" b="0" dirty="0">
                <a:solidFill>
                  <a:srgbClr val="569CD6"/>
                </a:solidFill>
                <a:effectLst/>
                <a:latin typeface="Consolas" panose="020B0609020204030204" pitchFamily="49" charset="0"/>
              </a:rPr>
              <a:t>int</a:t>
            </a:r>
            <a:r>
              <a:rPr lang="en-US" sz="2400" b="0" dirty="0">
                <a:solidFill>
                  <a:srgbClr val="FFFFFF"/>
                </a:solidFill>
                <a:effectLst/>
                <a:latin typeface="Consolas" panose="020B0609020204030204" pitchFamily="49" charset="0"/>
              </a:rPr>
              <a:t> </a:t>
            </a:r>
            <a:r>
              <a:rPr lang="en-US" sz="2400" b="0" dirty="0">
                <a:solidFill>
                  <a:srgbClr val="DCDCAA"/>
                </a:solidFill>
                <a:effectLst/>
                <a:latin typeface="Consolas" panose="020B0609020204030204" pitchFamily="49" charset="0"/>
              </a:rPr>
              <a:t>main</a:t>
            </a:r>
            <a:r>
              <a:rPr lang="en-US" sz="2400" b="0" dirty="0">
                <a:solidFill>
                  <a:srgbClr val="FFFFFF"/>
                </a:solidFill>
                <a:effectLst/>
                <a:latin typeface="Consolas" panose="020B0609020204030204" pitchFamily="49" charset="0"/>
              </a:rPr>
              <a:t>(</a:t>
            </a:r>
            <a:r>
              <a:rPr lang="en-US" sz="2400" b="0" dirty="0">
                <a:solidFill>
                  <a:srgbClr val="569CD6"/>
                </a:solidFill>
                <a:effectLst/>
                <a:latin typeface="Consolas" panose="020B0609020204030204" pitchFamily="49" charset="0"/>
              </a:rPr>
              <a:t>int</a:t>
            </a:r>
            <a:r>
              <a:rPr lang="en-US" sz="2400" b="0" dirty="0">
                <a:solidFill>
                  <a:srgbClr val="FFFFFF"/>
                </a:solidFill>
                <a:effectLst/>
                <a:latin typeface="Consolas" panose="020B0609020204030204" pitchFamily="49" charset="0"/>
              </a:rPr>
              <a:t> </a:t>
            </a:r>
            <a:r>
              <a:rPr lang="en-US" sz="2400" b="0" dirty="0" err="1">
                <a:solidFill>
                  <a:srgbClr val="9CDCFE"/>
                </a:solidFill>
                <a:effectLst/>
                <a:latin typeface="Consolas" panose="020B0609020204030204" pitchFamily="49" charset="0"/>
              </a:rPr>
              <a:t>argc</a:t>
            </a:r>
            <a:r>
              <a:rPr lang="en-US" sz="2400" b="0" dirty="0">
                <a:solidFill>
                  <a:srgbClr val="FFFFFF"/>
                </a:solidFill>
                <a:effectLst/>
                <a:latin typeface="Consolas" panose="020B0609020204030204" pitchFamily="49" charset="0"/>
              </a:rPr>
              <a:t>, </a:t>
            </a:r>
            <a:r>
              <a:rPr lang="en-US" sz="2400" b="0" dirty="0">
                <a:solidFill>
                  <a:srgbClr val="569CD6"/>
                </a:solidFill>
                <a:effectLst/>
                <a:latin typeface="Consolas" panose="020B0609020204030204" pitchFamily="49" charset="0"/>
              </a:rPr>
              <a:t>char</a:t>
            </a:r>
            <a:r>
              <a:rPr lang="en-US" sz="2400" b="0" dirty="0">
                <a:solidFill>
                  <a:srgbClr val="D4D4D4"/>
                </a:solidFill>
                <a:effectLst/>
                <a:latin typeface="Consolas" panose="020B0609020204030204" pitchFamily="49" charset="0"/>
              </a:rPr>
              <a:t>**</a:t>
            </a:r>
            <a:r>
              <a:rPr lang="en-US" sz="2400" b="0" dirty="0">
                <a:solidFill>
                  <a:srgbClr val="FFFFFF"/>
                </a:solidFill>
                <a:effectLst/>
                <a:latin typeface="Consolas" panose="020B0609020204030204" pitchFamily="49" charset="0"/>
              </a:rPr>
              <a:t> </a:t>
            </a:r>
            <a:r>
              <a:rPr lang="en-US" sz="2400" b="0" dirty="0" err="1">
                <a:solidFill>
                  <a:srgbClr val="9CDCFE"/>
                </a:solidFill>
                <a:effectLst/>
                <a:latin typeface="Consolas" panose="020B0609020204030204" pitchFamily="49" charset="0"/>
              </a:rPr>
              <a:t>argv</a:t>
            </a:r>
            <a:r>
              <a:rPr lang="en-US" sz="2400" b="0" dirty="0">
                <a:solidFill>
                  <a:srgbClr val="FFFFFF"/>
                </a:solidFill>
                <a:effectLst/>
                <a:latin typeface="Consolas" panose="020B0609020204030204" pitchFamily="49" charset="0"/>
              </a:rPr>
              <a:t>) {</a:t>
            </a: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  </a:t>
            </a:r>
            <a:r>
              <a:rPr lang="en-US" sz="2400" b="0" dirty="0" err="1">
                <a:solidFill>
                  <a:srgbClr val="DCDCAA"/>
                </a:solidFill>
                <a:effectLst/>
                <a:latin typeface="Consolas" panose="020B0609020204030204" pitchFamily="49" charset="0"/>
              </a:rPr>
              <a:t>printf</a:t>
            </a:r>
            <a:r>
              <a:rPr lang="en-US" sz="2400" b="0" dirty="0">
                <a:solidFill>
                  <a:srgbClr val="FFFFFF"/>
                </a:solidFill>
                <a:effectLst/>
                <a:latin typeface="Consolas" panose="020B0609020204030204" pitchFamily="49" charset="0"/>
              </a:rPr>
              <a:t> (</a:t>
            </a:r>
            <a:r>
              <a:rPr lang="en-US" sz="2400" b="0" dirty="0">
                <a:solidFill>
                  <a:srgbClr val="CE9178"/>
                </a:solidFill>
                <a:effectLst/>
                <a:latin typeface="Consolas" panose="020B0609020204030204" pitchFamily="49" charset="0"/>
              </a:rPr>
              <a:t>"Hello, World!</a:t>
            </a:r>
            <a:r>
              <a:rPr lang="en-US" sz="2400" b="0" dirty="0">
                <a:solidFill>
                  <a:srgbClr val="569CD6"/>
                </a:solidFill>
                <a:effectLst/>
                <a:latin typeface="Consolas" panose="020B0609020204030204" pitchFamily="49" charset="0"/>
              </a:rPr>
              <a:t>\n</a:t>
            </a:r>
            <a:r>
              <a:rPr lang="en-US" sz="2400" b="0" dirty="0">
                <a:solidFill>
                  <a:srgbClr val="CE9178"/>
                </a:solidFill>
                <a:effectLst/>
                <a:latin typeface="Consolas" panose="020B0609020204030204" pitchFamily="49" charset="0"/>
              </a:rPr>
              <a:t>"</a:t>
            </a:r>
            <a:r>
              <a:rPr lang="en-US" sz="2400" b="0" dirty="0">
                <a:solidFill>
                  <a:srgbClr val="FFFFFF"/>
                </a:solidFill>
                <a:effectLst/>
                <a:latin typeface="Consolas" panose="020B0609020204030204" pitchFamily="49" charset="0"/>
              </a:rPr>
              <a:t>);</a:t>
            </a: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  </a:t>
            </a:r>
            <a:r>
              <a:rPr lang="en-US" sz="2400" b="0" dirty="0">
                <a:solidFill>
                  <a:srgbClr val="DCDCAA"/>
                </a:solidFill>
                <a:effectLst/>
                <a:latin typeface="Consolas" panose="020B0609020204030204" pitchFamily="49" charset="0"/>
              </a:rPr>
              <a:t>assert</a:t>
            </a:r>
            <a:r>
              <a:rPr lang="en-US" sz="2400" b="0" dirty="0">
                <a:solidFill>
                  <a:srgbClr val="FFFFFF"/>
                </a:solidFill>
                <a:effectLst/>
                <a:latin typeface="Consolas" panose="020B0609020204030204" pitchFamily="49" charset="0"/>
              </a:rPr>
              <a:t>(</a:t>
            </a:r>
            <a:r>
              <a:rPr lang="en-US" sz="2400" b="0" dirty="0">
                <a:solidFill>
                  <a:srgbClr val="D4D4D4"/>
                </a:solidFill>
                <a:effectLst/>
                <a:latin typeface="Consolas" panose="020B0609020204030204" pitchFamily="49" charset="0"/>
              </a:rPr>
              <a:t>!</a:t>
            </a:r>
            <a:r>
              <a:rPr lang="en-US" sz="2400" b="0" dirty="0">
                <a:solidFill>
                  <a:srgbClr val="DCDCAA"/>
                </a:solidFill>
                <a:effectLst/>
                <a:latin typeface="Consolas" panose="020B0609020204030204" pitchFamily="49" charset="0"/>
              </a:rPr>
              <a:t>f</a:t>
            </a:r>
            <a:r>
              <a:rPr lang="en-US" sz="2400" b="0" dirty="0">
                <a:solidFill>
                  <a:srgbClr val="FFFFFF"/>
                </a:solidFill>
                <a:effectLst/>
                <a:latin typeface="Consolas" panose="020B0609020204030204" pitchFamily="49" charset="0"/>
              </a:rPr>
              <a:t>(</a:t>
            </a:r>
            <a:r>
              <a:rPr lang="en-US" sz="2400" b="0" dirty="0">
                <a:solidFill>
                  <a:srgbClr val="B5CEA8"/>
                </a:solidFill>
                <a:effectLst/>
                <a:latin typeface="Consolas" panose="020B0609020204030204" pitchFamily="49" charset="0"/>
              </a:rPr>
              <a:t>0</a:t>
            </a:r>
            <a:r>
              <a:rPr lang="en-US" sz="2400" b="0" dirty="0">
                <a:solidFill>
                  <a:srgbClr val="FFFFFF"/>
                </a:solidFill>
                <a:effectLst/>
                <a:latin typeface="Consolas" panose="020B0609020204030204" pitchFamily="49" charset="0"/>
              </a:rPr>
              <a:t>, </a:t>
            </a:r>
            <a:r>
              <a:rPr lang="en-US" sz="2400" b="0" dirty="0">
                <a:solidFill>
                  <a:srgbClr val="B5CEA8"/>
                </a:solidFill>
                <a:effectLst/>
                <a:latin typeface="Consolas" panose="020B0609020204030204" pitchFamily="49" charset="0"/>
              </a:rPr>
              <a:t>0</a:t>
            </a:r>
            <a:r>
              <a:rPr lang="en-US" sz="2400" b="0" dirty="0">
                <a:solidFill>
                  <a:srgbClr val="FFFFFF"/>
                </a:solidFill>
                <a:effectLst/>
                <a:latin typeface="Consolas" panose="020B0609020204030204" pitchFamily="49" charset="0"/>
              </a:rPr>
              <a:t>));</a:t>
            </a:r>
            <a:r>
              <a:rPr lang="en-US" sz="2400" b="0" dirty="0">
                <a:solidFill>
                  <a:srgbClr val="7CA668"/>
                </a:solidFill>
                <a:effectLst/>
                <a:latin typeface="Consolas" panose="020B0609020204030204" pitchFamily="49" charset="0"/>
              </a:rPr>
              <a:t>  // Test 1: f(0,0) =&gt; 0</a:t>
            </a:r>
            <a:endParaRPr lang="en-US" sz="2400" b="0" dirty="0">
              <a:solidFill>
                <a:srgbClr val="FFFFFF"/>
              </a:solidFill>
              <a:effectLst/>
              <a:latin typeface="Consolas" panose="020B0609020204030204" pitchFamily="49" charset="0"/>
            </a:endParaRP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  </a:t>
            </a:r>
            <a:r>
              <a:rPr lang="en-US" sz="2400" b="0" dirty="0">
                <a:solidFill>
                  <a:srgbClr val="DCDCAA"/>
                </a:solidFill>
                <a:effectLst/>
                <a:latin typeface="Consolas" panose="020B0609020204030204" pitchFamily="49" charset="0"/>
              </a:rPr>
              <a:t>assert</a:t>
            </a:r>
            <a:r>
              <a:rPr lang="en-US" sz="2400" b="0" dirty="0">
                <a:solidFill>
                  <a:srgbClr val="FFFFFF"/>
                </a:solidFill>
                <a:effectLst/>
                <a:latin typeface="Consolas" panose="020B0609020204030204" pitchFamily="49" charset="0"/>
              </a:rPr>
              <a:t>(</a:t>
            </a:r>
            <a:r>
              <a:rPr lang="en-US" sz="2400" b="0" dirty="0">
                <a:solidFill>
                  <a:srgbClr val="DCDCAA"/>
                </a:solidFill>
                <a:effectLst/>
                <a:latin typeface="Consolas" panose="020B0609020204030204" pitchFamily="49" charset="0"/>
              </a:rPr>
              <a:t>f</a:t>
            </a:r>
            <a:r>
              <a:rPr lang="en-US" sz="2400" b="0" dirty="0">
                <a:solidFill>
                  <a:srgbClr val="FFFFFF"/>
                </a:solidFill>
                <a:effectLst/>
                <a:latin typeface="Consolas" panose="020B0609020204030204" pitchFamily="49" charset="0"/>
              </a:rPr>
              <a:t>(</a:t>
            </a:r>
            <a:r>
              <a:rPr lang="en-US" sz="2400" b="0" dirty="0">
                <a:solidFill>
                  <a:srgbClr val="B5CEA8"/>
                </a:solidFill>
                <a:effectLst/>
                <a:latin typeface="Consolas" panose="020B0609020204030204" pitchFamily="49" charset="0"/>
              </a:rPr>
              <a:t>0</a:t>
            </a:r>
            <a:r>
              <a:rPr lang="en-US" sz="2400" b="0" dirty="0">
                <a:solidFill>
                  <a:srgbClr val="FFFFFF"/>
                </a:solidFill>
                <a:effectLst/>
                <a:latin typeface="Consolas" panose="020B0609020204030204" pitchFamily="49" charset="0"/>
              </a:rPr>
              <a:t>, </a:t>
            </a:r>
            <a:r>
              <a:rPr lang="en-US" sz="2400" b="0" dirty="0">
                <a:solidFill>
                  <a:srgbClr val="B5CEA8"/>
                </a:solidFill>
                <a:effectLst/>
                <a:latin typeface="Consolas" panose="020B0609020204030204" pitchFamily="49" charset="0"/>
              </a:rPr>
              <a:t>1</a:t>
            </a:r>
            <a:r>
              <a:rPr lang="en-US" sz="2400" b="0" dirty="0">
                <a:solidFill>
                  <a:srgbClr val="FFFFFF"/>
                </a:solidFill>
                <a:effectLst/>
                <a:latin typeface="Consolas" panose="020B0609020204030204" pitchFamily="49" charset="0"/>
              </a:rPr>
              <a:t>));</a:t>
            </a:r>
            <a:r>
              <a:rPr lang="en-US" sz="2400" b="0" dirty="0">
                <a:solidFill>
                  <a:srgbClr val="7CA668"/>
                </a:solidFill>
                <a:effectLst/>
                <a:latin typeface="Consolas" panose="020B0609020204030204" pitchFamily="49" charset="0"/>
              </a:rPr>
              <a:t>   // Test 2: f(0,1) =&gt; T</a:t>
            </a:r>
            <a:endParaRPr lang="en-US" sz="2400" b="0" dirty="0">
              <a:solidFill>
                <a:srgbClr val="FFFFFF"/>
              </a:solidFill>
              <a:effectLst/>
              <a:latin typeface="Consolas" panose="020B0609020204030204" pitchFamily="49" charset="0"/>
            </a:endParaRP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  </a:t>
            </a:r>
            <a:r>
              <a:rPr lang="en-US" sz="2400" b="0" dirty="0">
                <a:solidFill>
                  <a:srgbClr val="DCDCAA"/>
                </a:solidFill>
                <a:effectLst/>
                <a:latin typeface="Consolas" panose="020B0609020204030204" pitchFamily="49" charset="0"/>
              </a:rPr>
              <a:t>assert</a:t>
            </a:r>
            <a:r>
              <a:rPr lang="en-US" sz="2400" b="0" dirty="0">
                <a:solidFill>
                  <a:srgbClr val="FFFFFF"/>
                </a:solidFill>
                <a:effectLst/>
                <a:latin typeface="Consolas" panose="020B0609020204030204" pitchFamily="49" charset="0"/>
              </a:rPr>
              <a:t>(</a:t>
            </a:r>
            <a:r>
              <a:rPr lang="en-US" sz="2400" b="0" dirty="0">
                <a:solidFill>
                  <a:srgbClr val="DCDCAA"/>
                </a:solidFill>
                <a:effectLst/>
                <a:latin typeface="Consolas" panose="020B0609020204030204" pitchFamily="49" charset="0"/>
              </a:rPr>
              <a:t>f</a:t>
            </a:r>
            <a:r>
              <a:rPr lang="en-US" sz="2400" b="0" dirty="0">
                <a:solidFill>
                  <a:srgbClr val="FFFFFF"/>
                </a:solidFill>
                <a:effectLst/>
                <a:latin typeface="Consolas" panose="020B0609020204030204" pitchFamily="49" charset="0"/>
              </a:rPr>
              <a:t>(</a:t>
            </a:r>
            <a:r>
              <a:rPr lang="en-US" sz="2400" b="0" dirty="0">
                <a:solidFill>
                  <a:srgbClr val="B5CEA8"/>
                </a:solidFill>
                <a:effectLst/>
                <a:latin typeface="Consolas" panose="020B0609020204030204" pitchFamily="49" charset="0"/>
              </a:rPr>
              <a:t>1</a:t>
            </a:r>
            <a:r>
              <a:rPr lang="en-US" sz="2400" b="0" dirty="0">
                <a:solidFill>
                  <a:srgbClr val="FFFFFF"/>
                </a:solidFill>
                <a:effectLst/>
                <a:latin typeface="Consolas" panose="020B0609020204030204" pitchFamily="49" charset="0"/>
              </a:rPr>
              <a:t>, </a:t>
            </a:r>
            <a:r>
              <a:rPr lang="en-US" sz="2400" b="0" dirty="0">
                <a:solidFill>
                  <a:srgbClr val="B5CEA8"/>
                </a:solidFill>
                <a:effectLst/>
                <a:latin typeface="Consolas" panose="020B0609020204030204" pitchFamily="49" charset="0"/>
              </a:rPr>
              <a:t>0</a:t>
            </a:r>
            <a:r>
              <a:rPr lang="en-US" sz="2400" b="0" dirty="0">
                <a:solidFill>
                  <a:srgbClr val="FFFFFF"/>
                </a:solidFill>
                <a:effectLst/>
                <a:latin typeface="Consolas" panose="020B0609020204030204" pitchFamily="49" charset="0"/>
              </a:rPr>
              <a:t>));</a:t>
            </a:r>
            <a:r>
              <a:rPr lang="en-US" sz="2400" b="0" dirty="0">
                <a:solidFill>
                  <a:srgbClr val="7CA668"/>
                </a:solidFill>
                <a:effectLst/>
                <a:latin typeface="Consolas" panose="020B0609020204030204" pitchFamily="49" charset="0"/>
              </a:rPr>
              <a:t>   // Test 3: f(1,0) =&gt; T</a:t>
            </a:r>
            <a:endParaRPr lang="en-US" sz="2400" b="0" dirty="0">
              <a:solidFill>
                <a:srgbClr val="FFFFFF"/>
              </a:solidFill>
              <a:effectLst/>
              <a:latin typeface="Consolas" panose="020B0609020204030204" pitchFamily="49" charset="0"/>
            </a:endParaRP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  </a:t>
            </a:r>
            <a:r>
              <a:rPr lang="en-US" sz="2400" b="0" dirty="0">
                <a:solidFill>
                  <a:srgbClr val="DCDCAA"/>
                </a:solidFill>
                <a:effectLst/>
                <a:latin typeface="Consolas" panose="020B0609020204030204" pitchFamily="49" charset="0"/>
              </a:rPr>
              <a:t>assert</a:t>
            </a:r>
            <a:r>
              <a:rPr lang="en-US" sz="2400" b="0" dirty="0">
                <a:solidFill>
                  <a:srgbClr val="FFFFFF"/>
                </a:solidFill>
                <a:effectLst/>
                <a:latin typeface="Consolas" panose="020B0609020204030204" pitchFamily="49" charset="0"/>
              </a:rPr>
              <a:t>(</a:t>
            </a:r>
            <a:r>
              <a:rPr lang="en-US" sz="2400" b="0" dirty="0">
                <a:solidFill>
                  <a:srgbClr val="DCDCAA"/>
                </a:solidFill>
                <a:effectLst/>
                <a:latin typeface="Consolas" panose="020B0609020204030204" pitchFamily="49" charset="0"/>
              </a:rPr>
              <a:t>f</a:t>
            </a:r>
            <a:r>
              <a:rPr lang="en-US" sz="2400" b="0" dirty="0">
                <a:solidFill>
                  <a:srgbClr val="FFFFFF"/>
                </a:solidFill>
                <a:effectLst/>
                <a:latin typeface="Consolas" panose="020B0609020204030204" pitchFamily="49" charset="0"/>
              </a:rPr>
              <a:t>(</a:t>
            </a:r>
            <a:r>
              <a:rPr lang="en-US" sz="2400" b="0" dirty="0">
                <a:solidFill>
                  <a:srgbClr val="B5CEA8"/>
                </a:solidFill>
                <a:effectLst/>
                <a:latin typeface="Consolas" panose="020B0609020204030204" pitchFamily="49" charset="0"/>
              </a:rPr>
              <a:t>1</a:t>
            </a:r>
            <a:r>
              <a:rPr lang="en-US" sz="2400" b="0" dirty="0">
                <a:solidFill>
                  <a:srgbClr val="FFFFFF"/>
                </a:solidFill>
                <a:effectLst/>
                <a:latin typeface="Consolas" panose="020B0609020204030204" pitchFamily="49" charset="0"/>
              </a:rPr>
              <a:t>,</a:t>
            </a:r>
            <a:r>
              <a:rPr lang="en-US" sz="2400" b="0" dirty="0">
                <a:solidFill>
                  <a:srgbClr val="B5CEA8"/>
                </a:solidFill>
                <a:effectLst/>
                <a:latin typeface="Consolas" panose="020B0609020204030204" pitchFamily="49" charset="0"/>
              </a:rPr>
              <a:t>1</a:t>
            </a:r>
            <a:r>
              <a:rPr lang="en-US" sz="2400" b="0" dirty="0">
                <a:solidFill>
                  <a:srgbClr val="FFFFFF"/>
                </a:solidFill>
                <a:effectLst/>
                <a:latin typeface="Consolas" panose="020B0609020204030204" pitchFamily="49" charset="0"/>
              </a:rPr>
              <a:t>));</a:t>
            </a:r>
            <a:r>
              <a:rPr lang="en-US" sz="2400" b="0" dirty="0">
                <a:solidFill>
                  <a:srgbClr val="7CA668"/>
                </a:solidFill>
                <a:effectLst/>
                <a:latin typeface="Consolas" panose="020B0609020204030204" pitchFamily="49" charset="0"/>
              </a:rPr>
              <a:t>    //  Test 4: f(1,1) =&gt; T</a:t>
            </a:r>
            <a:endParaRPr lang="en-US" sz="2400" b="0" dirty="0">
              <a:solidFill>
                <a:srgbClr val="FFFFFF"/>
              </a:solidFill>
              <a:effectLst/>
              <a:latin typeface="Consolas" panose="020B0609020204030204" pitchFamily="49" charset="0"/>
            </a:endParaRP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  </a:t>
            </a:r>
            <a:r>
              <a:rPr lang="en-US" sz="2400" b="0" dirty="0">
                <a:solidFill>
                  <a:srgbClr val="DCDCAA"/>
                </a:solidFill>
                <a:effectLst/>
                <a:latin typeface="Consolas" panose="020B0609020204030204" pitchFamily="49" charset="0"/>
              </a:rPr>
              <a:t>assert</a:t>
            </a:r>
            <a:r>
              <a:rPr lang="en-US" sz="2400" b="0" dirty="0">
                <a:solidFill>
                  <a:srgbClr val="FFFFFF"/>
                </a:solidFill>
                <a:effectLst/>
                <a:latin typeface="Consolas" panose="020B0609020204030204" pitchFamily="49" charset="0"/>
              </a:rPr>
              <a:t>(</a:t>
            </a:r>
            <a:r>
              <a:rPr lang="en-US" sz="2400" b="0" dirty="0">
                <a:solidFill>
                  <a:srgbClr val="DCDCAA"/>
                </a:solidFill>
                <a:effectLst/>
                <a:latin typeface="Consolas" panose="020B0609020204030204" pitchFamily="49" charset="0"/>
              </a:rPr>
              <a:t>f</a:t>
            </a:r>
            <a:r>
              <a:rPr lang="en-US" sz="2400" b="0" dirty="0">
                <a:solidFill>
                  <a:srgbClr val="FFFFFF"/>
                </a:solidFill>
                <a:effectLst/>
                <a:latin typeface="Consolas" panose="020B0609020204030204" pitchFamily="49" charset="0"/>
              </a:rPr>
              <a:t>(</a:t>
            </a:r>
            <a:r>
              <a:rPr lang="en-US" sz="2400" b="0" dirty="0">
                <a:solidFill>
                  <a:srgbClr val="D4D4D4"/>
                </a:solidFill>
                <a:effectLst/>
                <a:latin typeface="Consolas" panose="020B0609020204030204" pitchFamily="49" charset="0"/>
              </a:rPr>
              <a:t>-</a:t>
            </a:r>
            <a:r>
              <a:rPr lang="en-US" sz="2400" b="0" dirty="0">
                <a:solidFill>
                  <a:srgbClr val="B5CEA8"/>
                </a:solidFill>
                <a:effectLst/>
                <a:latin typeface="Consolas" panose="020B0609020204030204" pitchFamily="49" charset="0"/>
              </a:rPr>
              <a:t>1</a:t>
            </a:r>
            <a:r>
              <a:rPr lang="en-US" sz="2400" b="0" dirty="0">
                <a:solidFill>
                  <a:srgbClr val="FFFFFF"/>
                </a:solidFill>
                <a:effectLst/>
                <a:latin typeface="Consolas" panose="020B0609020204030204" pitchFamily="49" charset="0"/>
              </a:rPr>
              <a:t>,</a:t>
            </a:r>
            <a:r>
              <a:rPr lang="en-US" sz="2400" b="0" dirty="0">
                <a:solidFill>
                  <a:srgbClr val="B5CEA8"/>
                </a:solidFill>
                <a:effectLst/>
                <a:latin typeface="Consolas" panose="020B0609020204030204" pitchFamily="49" charset="0"/>
              </a:rPr>
              <a:t>1</a:t>
            </a:r>
            <a:r>
              <a:rPr lang="en-US" sz="2400" b="0" dirty="0">
                <a:solidFill>
                  <a:srgbClr val="FFFFFF"/>
                </a:solidFill>
                <a:effectLst/>
                <a:latin typeface="Consolas" panose="020B0609020204030204" pitchFamily="49" charset="0"/>
              </a:rPr>
              <a:t>)); </a:t>
            </a:r>
            <a:r>
              <a:rPr lang="en-US" sz="2400" dirty="0">
                <a:solidFill>
                  <a:srgbClr val="7CA668"/>
                </a:solidFill>
                <a:latin typeface="Consolas" panose="020B0609020204030204" pitchFamily="49" charset="0"/>
              </a:rPr>
              <a:t>// 5: f(-1,1) =&gt; not-0</a:t>
            </a:r>
            <a:endParaRPr lang="en-US" sz="2400" b="0" dirty="0">
              <a:solidFill>
                <a:srgbClr val="FFFFFF"/>
              </a:solidFill>
              <a:effectLst/>
              <a:latin typeface="Consolas" panose="020B0609020204030204" pitchFamily="49" charset="0"/>
            </a:endParaRP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  </a:t>
            </a:r>
            <a:r>
              <a:rPr lang="en-US" sz="2400" b="0" dirty="0">
                <a:solidFill>
                  <a:srgbClr val="C586C0"/>
                </a:solidFill>
                <a:effectLst/>
                <a:latin typeface="Consolas" panose="020B0609020204030204" pitchFamily="49" charset="0"/>
              </a:rPr>
              <a:t>return</a:t>
            </a:r>
            <a:r>
              <a:rPr lang="en-US" sz="2400" b="0" dirty="0">
                <a:solidFill>
                  <a:srgbClr val="FFFFFF"/>
                </a:solidFill>
                <a:effectLst/>
                <a:latin typeface="Consolas" panose="020B0609020204030204" pitchFamily="49" charset="0"/>
              </a:rPr>
              <a:t> EXIT_SUCCESS;</a:t>
            </a: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a:t>
            </a: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[mh75@calgary cse374]$ ./</a:t>
            </a:r>
            <a:r>
              <a:rPr lang="en-US" sz="2400" b="0" dirty="0" err="1">
                <a:solidFill>
                  <a:srgbClr val="FFFFFF"/>
                </a:solidFill>
                <a:effectLst/>
                <a:latin typeface="Consolas" panose="020B0609020204030204" pitchFamily="49" charset="0"/>
              </a:rPr>
              <a:t>testfor</a:t>
            </a:r>
            <a:r>
              <a:rPr lang="en-US" sz="2400" b="0" dirty="0">
                <a:solidFill>
                  <a:srgbClr val="FFFFFF"/>
                </a:solidFill>
                <a:effectLst/>
                <a:latin typeface="Consolas" panose="020B0609020204030204" pitchFamily="49" charset="0"/>
              </a:rPr>
              <a:t> </a:t>
            </a: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Hello, World!</a:t>
            </a:r>
          </a:p>
          <a:p>
            <a:pPr>
              <a:lnSpc>
                <a:spcPct val="120000"/>
              </a:lnSpc>
              <a:spcBef>
                <a:spcPts val="400"/>
              </a:spcBef>
              <a:spcAft>
                <a:spcPts val="400"/>
              </a:spcAft>
              <a:buNone/>
            </a:pPr>
            <a:r>
              <a:rPr lang="en-US" sz="2400" b="0" dirty="0" err="1">
                <a:solidFill>
                  <a:srgbClr val="FFFFFF"/>
                </a:solidFill>
                <a:effectLst/>
                <a:latin typeface="Consolas" panose="020B0609020204030204" pitchFamily="49" charset="0"/>
              </a:rPr>
              <a:t>testfor</a:t>
            </a:r>
            <a:r>
              <a:rPr lang="en-US" sz="2400" b="0" dirty="0">
                <a:solidFill>
                  <a:srgbClr val="FFFFFF"/>
                </a:solidFill>
                <a:effectLst/>
                <a:latin typeface="Consolas" panose="020B0609020204030204" pitchFamily="49" charset="0"/>
              </a:rPr>
              <a:t>: testfor.c:18: main: Assertion `f(-1,1)' failed.</a:t>
            </a:r>
          </a:p>
          <a:p>
            <a:pPr>
              <a:lnSpc>
                <a:spcPct val="120000"/>
              </a:lnSpc>
              <a:spcBef>
                <a:spcPts val="400"/>
              </a:spcBef>
              <a:spcAft>
                <a:spcPts val="400"/>
              </a:spcAft>
              <a:buNone/>
            </a:pPr>
            <a:r>
              <a:rPr lang="en-US" sz="2400" b="0" dirty="0">
                <a:solidFill>
                  <a:srgbClr val="FFFFFF"/>
                </a:solidFill>
                <a:effectLst/>
                <a:latin typeface="Consolas" panose="020B0609020204030204" pitchFamily="49" charset="0"/>
              </a:rPr>
              <a:t>Aborted (core dumped)</a:t>
            </a:r>
          </a:p>
        </p:txBody>
      </p:sp>
      <p:sp>
        <p:nvSpPr>
          <p:cNvPr id="4" name="Footer Placeholder 3">
            <a:extLst>
              <a:ext uri="{FF2B5EF4-FFF2-40B4-BE49-F238E27FC236}">
                <a16:creationId xmlns:a16="http://schemas.microsoft.com/office/drawing/2014/main" id="{05F0AC6F-E2D9-BDAB-083C-3F76E31FD1BF}"/>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C9864006-2753-984D-0E63-28FFE91FCC22}"/>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40622000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BA900-EF94-83E2-0371-2600481CC63B}"/>
              </a:ext>
            </a:extLst>
          </p:cNvPr>
          <p:cNvSpPr>
            <a:spLocks noGrp="1"/>
          </p:cNvSpPr>
          <p:nvPr>
            <p:ph type="title"/>
          </p:nvPr>
        </p:nvSpPr>
        <p:spPr/>
        <p:txBody>
          <a:bodyPr/>
          <a:lstStyle/>
          <a:p>
            <a:r>
              <a:rPr lang="en-US" dirty="0"/>
              <a:t>Exceptions or Asserts?</a:t>
            </a:r>
          </a:p>
        </p:txBody>
      </p:sp>
      <p:sp>
        <p:nvSpPr>
          <p:cNvPr id="7" name="Content Placeholder 6">
            <a:extLst>
              <a:ext uri="{FF2B5EF4-FFF2-40B4-BE49-F238E27FC236}">
                <a16:creationId xmlns:a16="http://schemas.microsoft.com/office/drawing/2014/main" id="{C8D143C0-4F50-66B7-57D1-1C491094B9AA}"/>
              </a:ext>
            </a:extLst>
          </p:cNvPr>
          <p:cNvSpPr>
            <a:spLocks noGrp="1"/>
          </p:cNvSpPr>
          <p:nvPr>
            <p:ph idx="1"/>
          </p:nvPr>
        </p:nvSpPr>
        <p:spPr>
          <a:xfrm>
            <a:off x="1143000" y="1912690"/>
            <a:ext cx="9872871" cy="4191699"/>
          </a:xfrm>
        </p:spPr>
        <p:txBody>
          <a:bodyPr>
            <a:normAutofit fontScale="92500" lnSpcReduction="10000"/>
          </a:bodyPr>
          <a:lstStyle/>
          <a:p>
            <a:pPr fontAlgn="base"/>
            <a:r>
              <a:rPr lang="en-US" sz="2400" dirty="0"/>
              <a:t>Assert is used to verify internal expectations in code controlled by user</a:t>
            </a:r>
          </a:p>
          <a:p>
            <a:pPr lvl="1" fontAlgn="base"/>
            <a:r>
              <a:rPr lang="en-US" dirty="0"/>
              <a:t>If asserts are violated code can be modified</a:t>
            </a:r>
          </a:p>
          <a:p>
            <a:pPr fontAlgn="base"/>
            <a:r>
              <a:rPr lang="en-US" sz="2400" dirty="0"/>
              <a:t>Exceptions are used to check expectations of code outside your control</a:t>
            </a:r>
          </a:p>
          <a:p>
            <a:pPr lvl="1" fontAlgn="base"/>
            <a:r>
              <a:rPr lang="en-US" dirty="0"/>
              <a:t>Such as the return of a library function</a:t>
            </a:r>
          </a:p>
          <a:p>
            <a:pPr lvl="1" fontAlgn="base"/>
            <a:r>
              <a:rPr lang="en-US" dirty="0"/>
              <a:t>Should usually exit (EXIT_FAILURE)</a:t>
            </a:r>
          </a:p>
          <a:p>
            <a:pPr fontAlgn="base"/>
            <a:r>
              <a:rPr lang="en-US" sz="2400" dirty="0"/>
              <a:t>Language dependent - Java offers asserts on top of its exception handling, C does not offer exception handling.</a:t>
            </a:r>
          </a:p>
          <a:p>
            <a:pPr lvl="1" fontAlgn="base"/>
            <a:r>
              <a:rPr lang="en-US" dirty="0"/>
              <a:t>User is expected to anticipate trouble and catch it</a:t>
            </a:r>
          </a:p>
          <a:p>
            <a:pPr lvl="1" fontAlgn="base"/>
            <a:r>
              <a:rPr lang="en-US" dirty="0"/>
              <a:t>Returning success/failure codes can be very helpful</a:t>
            </a:r>
          </a:p>
          <a:p>
            <a:pPr fontAlgn="base"/>
            <a:r>
              <a:rPr lang="en-US" sz="2400" i="1" dirty="0"/>
              <a:t>Other Language dependent tools exist</a:t>
            </a:r>
          </a:p>
          <a:p>
            <a:pPr lvl="1" fontAlgn="base"/>
            <a:r>
              <a:rPr lang="en-US" i="1" dirty="0"/>
              <a:t>Example:  strong type checking prevents some sorts of specification violations</a:t>
            </a:r>
          </a:p>
          <a:p>
            <a:pPr lvl="1" fontAlgn="base"/>
            <a:r>
              <a:rPr lang="en-US" i="1" dirty="0"/>
              <a:t>Rust has recoverable errors (return success or failure) and unrecoverable errors – Panic! macro</a:t>
            </a:r>
          </a:p>
        </p:txBody>
      </p:sp>
      <p:sp>
        <p:nvSpPr>
          <p:cNvPr id="5" name="Footer Placeholder 4">
            <a:extLst>
              <a:ext uri="{FF2B5EF4-FFF2-40B4-BE49-F238E27FC236}">
                <a16:creationId xmlns:a16="http://schemas.microsoft.com/office/drawing/2014/main" id="{94D94E99-7398-BBFA-54F7-A8151A5DC0DB}"/>
              </a:ext>
            </a:extLst>
          </p:cNvPr>
          <p:cNvSpPr>
            <a:spLocks noGrp="1"/>
          </p:cNvSpPr>
          <p:nvPr>
            <p:ph type="ftr" sz="quarter" idx="11"/>
          </p:nvPr>
        </p:nvSpPr>
        <p:spPr/>
        <p:txBody>
          <a:bodyPr/>
          <a:lstStyle/>
          <a:p>
            <a:r>
              <a:rPr lang="fr-FR"/>
              <a:t>CSE 374 SP26  LectureTesting, Professor Hazen</a:t>
            </a:r>
            <a:endParaRPr lang="en-US"/>
          </a:p>
        </p:txBody>
      </p:sp>
      <p:sp>
        <p:nvSpPr>
          <p:cNvPr id="6" name="Slide Number Placeholder 5">
            <a:extLst>
              <a:ext uri="{FF2B5EF4-FFF2-40B4-BE49-F238E27FC236}">
                <a16:creationId xmlns:a16="http://schemas.microsoft.com/office/drawing/2014/main" id="{95B6B922-4087-4197-82FB-93514062E2F1}"/>
              </a:ext>
            </a:extLst>
          </p:cNvPr>
          <p:cNvSpPr>
            <a:spLocks noGrp="1"/>
          </p:cNvSpPr>
          <p:nvPr>
            <p:ph type="sldNum" sz="quarter" idx="12"/>
          </p:nvPr>
        </p:nvSpPr>
        <p:spPr/>
        <p:txBody>
          <a:bodyPr/>
          <a:lstStyle/>
          <a:p>
            <a:fld id="{4FAB73BC-B049-4115-A692-8D63A059BFB8}" type="slidenum">
              <a:rPr lang="en-US" smtClean="0"/>
              <a:t>21</a:t>
            </a:fld>
            <a:endParaRPr lang="en-US"/>
          </a:p>
        </p:txBody>
      </p:sp>
    </p:spTree>
    <p:extLst>
      <p:ext uri="{BB962C8B-B14F-4D97-AF65-F5344CB8AC3E}">
        <p14:creationId xmlns:p14="http://schemas.microsoft.com/office/powerpoint/2010/main" val="2380404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BC031-1387-0D69-D1CC-69B7857D50D9}"/>
              </a:ext>
            </a:extLst>
          </p:cNvPr>
          <p:cNvSpPr>
            <a:spLocks noGrp="1"/>
          </p:cNvSpPr>
          <p:nvPr>
            <p:ph type="title"/>
          </p:nvPr>
        </p:nvSpPr>
        <p:spPr/>
        <p:txBody>
          <a:bodyPr/>
          <a:lstStyle/>
          <a:p>
            <a:r>
              <a:rPr lang="en-US" dirty="0"/>
              <a:t>Function Stubbing</a:t>
            </a:r>
          </a:p>
        </p:txBody>
      </p:sp>
      <p:sp>
        <p:nvSpPr>
          <p:cNvPr id="6" name="Content Placeholder 5">
            <a:extLst>
              <a:ext uri="{FF2B5EF4-FFF2-40B4-BE49-F238E27FC236}">
                <a16:creationId xmlns:a16="http://schemas.microsoft.com/office/drawing/2014/main" id="{3D465742-EC9A-B72E-3AD3-F5111BF9907E}"/>
              </a:ext>
            </a:extLst>
          </p:cNvPr>
          <p:cNvSpPr>
            <a:spLocks noGrp="1"/>
          </p:cNvSpPr>
          <p:nvPr>
            <p:ph sz="half" idx="1"/>
          </p:nvPr>
        </p:nvSpPr>
        <p:spPr/>
        <p:txBody>
          <a:bodyPr>
            <a:normAutofit/>
          </a:bodyPr>
          <a:lstStyle/>
          <a:p>
            <a:r>
              <a:rPr lang="en-US" dirty="0"/>
              <a:t>Unit testing looks at one component at a time</a:t>
            </a:r>
          </a:p>
          <a:p>
            <a:r>
              <a:rPr lang="en-US" dirty="0"/>
              <a:t>Provide ‘stubs’ to give just enough code for executing the desired unit.</a:t>
            </a:r>
          </a:p>
          <a:p>
            <a:r>
              <a:rPr lang="en-US" dirty="0"/>
              <a:t>After unit testing succeeds, proceed with integration testing (combining units) and system testing (the entire product).</a:t>
            </a:r>
            <a:br>
              <a:rPr lang="en-US" dirty="0"/>
            </a:br>
            <a:br>
              <a:rPr lang="en-US" dirty="0"/>
            </a:br>
            <a:r>
              <a:rPr lang="en-US" dirty="0"/>
              <a:t>Testing frameworks exist to make this easier:  </a:t>
            </a:r>
            <a:r>
              <a:rPr lang="en-US" i="1" dirty="0"/>
              <a:t>explore and use them!</a:t>
            </a:r>
            <a:endParaRPr lang="en-US" dirty="0"/>
          </a:p>
        </p:txBody>
      </p:sp>
      <p:sp>
        <p:nvSpPr>
          <p:cNvPr id="7" name="Content Placeholder 6">
            <a:extLst>
              <a:ext uri="{FF2B5EF4-FFF2-40B4-BE49-F238E27FC236}">
                <a16:creationId xmlns:a16="http://schemas.microsoft.com/office/drawing/2014/main" id="{691C6D47-BB44-E624-2798-ACA5B6B190B1}"/>
              </a:ext>
            </a:extLst>
          </p:cNvPr>
          <p:cNvSpPr>
            <a:spLocks noGrp="1"/>
          </p:cNvSpPr>
          <p:nvPr>
            <p:ph sz="half" idx="2"/>
          </p:nvPr>
        </p:nvSpPr>
        <p:spPr/>
        <p:txBody>
          <a:bodyPr>
            <a:normAutofit/>
          </a:bodyPr>
          <a:lstStyle/>
          <a:p>
            <a:pPr fontAlgn="base"/>
            <a:r>
              <a:rPr lang="en-US" dirty="0"/>
              <a:t>Instead of computing a function, use a small table of pre-encoded answers</a:t>
            </a:r>
          </a:p>
          <a:p>
            <a:pPr fontAlgn="base"/>
            <a:r>
              <a:rPr lang="en-US" dirty="0"/>
              <a:t>Return default  answers that won’t mess up what you’re testing</a:t>
            </a:r>
          </a:p>
          <a:p>
            <a:pPr fontAlgn="base"/>
            <a:r>
              <a:rPr lang="en-US" dirty="0"/>
              <a:t>Don’t do things (e.g., print) that won’t be missed</a:t>
            </a:r>
          </a:p>
          <a:p>
            <a:pPr fontAlgn="base"/>
            <a:r>
              <a:rPr lang="en-US" dirty="0"/>
              <a:t>Use an easier/ slower algorithm</a:t>
            </a:r>
          </a:p>
          <a:p>
            <a:pPr fontAlgn="base"/>
            <a:r>
              <a:rPr lang="en-US" dirty="0"/>
              <a:t>Use an implementation of fixed size (an array instead of a list?) </a:t>
            </a:r>
          </a:p>
          <a:p>
            <a:pPr fontAlgn="base"/>
            <a:r>
              <a:rPr lang="en-US" dirty="0"/>
              <a:t>Test with hard coded input.</a:t>
            </a:r>
          </a:p>
          <a:p>
            <a:endParaRPr lang="en-US" dirty="0"/>
          </a:p>
        </p:txBody>
      </p:sp>
      <p:sp>
        <p:nvSpPr>
          <p:cNvPr id="4" name="Footer Placeholder 3">
            <a:extLst>
              <a:ext uri="{FF2B5EF4-FFF2-40B4-BE49-F238E27FC236}">
                <a16:creationId xmlns:a16="http://schemas.microsoft.com/office/drawing/2014/main" id="{FF0BD145-B9EF-5ABE-38CB-548624046EBA}"/>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7FCB9A97-A87D-3DB2-FE51-F41DCA19E61C}"/>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3209164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DA13D-A2D2-CC03-85B1-DE84705DEC34}"/>
              </a:ext>
            </a:extLst>
          </p:cNvPr>
          <p:cNvSpPr>
            <a:spLocks noGrp="1"/>
          </p:cNvSpPr>
          <p:nvPr>
            <p:ph type="title"/>
          </p:nvPr>
        </p:nvSpPr>
        <p:spPr/>
        <p:txBody>
          <a:bodyPr/>
          <a:lstStyle/>
          <a:p>
            <a:r>
              <a:rPr lang="en-US" dirty="0"/>
              <a:t>Conditional Compilation for Testing</a:t>
            </a:r>
          </a:p>
        </p:txBody>
      </p:sp>
      <p:sp>
        <p:nvSpPr>
          <p:cNvPr id="3" name="Content Placeholder 2">
            <a:extLst>
              <a:ext uri="{FF2B5EF4-FFF2-40B4-BE49-F238E27FC236}">
                <a16:creationId xmlns:a16="http://schemas.microsoft.com/office/drawing/2014/main" id="{3E5B26B3-5072-25BF-9A9D-9F6D6F21B7C2}"/>
              </a:ext>
            </a:extLst>
          </p:cNvPr>
          <p:cNvSpPr>
            <a:spLocks noGrp="1"/>
          </p:cNvSpPr>
          <p:nvPr>
            <p:ph sz="half" idx="1"/>
          </p:nvPr>
        </p:nvSpPr>
        <p:spPr/>
        <p:txBody>
          <a:bodyPr>
            <a:noAutofit/>
          </a:bodyPr>
          <a:lstStyle/>
          <a:p>
            <a:pPr marL="45720" indent="0">
              <a:buNone/>
            </a:pPr>
            <a:r>
              <a:rPr lang="en-US" sz="2400" b="1" dirty="0"/>
              <a:t>#ifdef FOO</a:t>
            </a:r>
            <a:br>
              <a:rPr lang="en-US" sz="2400" dirty="0"/>
            </a:br>
            <a:r>
              <a:rPr lang="en-US" sz="2400" b="1" dirty="0">
                <a:solidFill>
                  <a:srgbClr val="C00000"/>
                </a:solidFill>
              </a:rPr>
              <a:t>// only compiled if FOO is defined</a:t>
            </a:r>
            <a:br>
              <a:rPr lang="en-US" sz="2400" dirty="0">
                <a:solidFill>
                  <a:srgbClr val="C00000"/>
                </a:solidFill>
              </a:rPr>
            </a:br>
            <a:r>
              <a:rPr lang="en-US" sz="2400" b="1" dirty="0"/>
              <a:t>#endif</a:t>
            </a:r>
            <a:endParaRPr lang="en-US" sz="2400" dirty="0"/>
          </a:p>
          <a:p>
            <a:pPr marL="45720" indent="0">
              <a:buNone/>
            </a:pPr>
            <a:r>
              <a:rPr lang="en-US" sz="2400" b="1" dirty="0"/>
              <a:t>#ifndef FOO</a:t>
            </a:r>
            <a:br>
              <a:rPr lang="en-US" sz="2400" dirty="0"/>
            </a:br>
            <a:r>
              <a:rPr lang="en-US" sz="2400" b="1" dirty="0">
                <a:solidFill>
                  <a:srgbClr val="C00000"/>
                </a:solidFill>
              </a:rPr>
              <a:t>// only compiled if NOT FOO</a:t>
            </a:r>
            <a:br>
              <a:rPr lang="en-US" sz="2400" dirty="0">
                <a:solidFill>
                  <a:srgbClr val="C00000"/>
                </a:solidFill>
              </a:rPr>
            </a:br>
            <a:r>
              <a:rPr lang="en-US" sz="2400" b="1" dirty="0"/>
              <a:t>#endif</a:t>
            </a:r>
            <a:endParaRPr lang="en-US" sz="2400" dirty="0"/>
          </a:p>
          <a:p>
            <a:pPr marL="45720" indent="0">
              <a:buNone/>
            </a:pPr>
            <a:r>
              <a:rPr lang="en-US" sz="2400" b="1" dirty="0"/>
              <a:t>#if FOO &gt; 2</a:t>
            </a:r>
            <a:br>
              <a:rPr lang="en-US" sz="2400" dirty="0"/>
            </a:br>
            <a:r>
              <a:rPr lang="en-US" sz="2400" b="1" dirty="0">
                <a:solidFill>
                  <a:srgbClr val="C00000"/>
                </a:solidFill>
              </a:rPr>
              <a:t>// only compiled if FOO &gt; 2</a:t>
            </a:r>
            <a:br>
              <a:rPr lang="en-US" sz="2400" dirty="0">
                <a:solidFill>
                  <a:srgbClr val="C00000"/>
                </a:solidFill>
              </a:rPr>
            </a:br>
            <a:r>
              <a:rPr lang="en-US" sz="2400" b="1" dirty="0"/>
              <a:t>#endif</a:t>
            </a:r>
            <a:endParaRPr lang="en-US" sz="2400" dirty="0"/>
          </a:p>
        </p:txBody>
      </p:sp>
      <p:sp>
        <p:nvSpPr>
          <p:cNvPr id="4" name="Content Placeholder 3">
            <a:extLst>
              <a:ext uri="{FF2B5EF4-FFF2-40B4-BE49-F238E27FC236}">
                <a16:creationId xmlns:a16="http://schemas.microsoft.com/office/drawing/2014/main" id="{A4340D87-9EDB-877F-2C5B-A5961CD142E0}"/>
              </a:ext>
            </a:extLst>
          </p:cNvPr>
          <p:cNvSpPr>
            <a:spLocks noGrp="1"/>
          </p:cNvSpPr>
          <p:nvPr>
            <p:ph sz="half" idx="2"/>
          </p:nvPr>
        </p:nvSpPr>
        <p:spPr/>
        <p:txBody>
          <a:bodyPr>
            <a:normAutofit fontScale="85000" lnSpcReduction="20000"/>
          </a:bodyPr>
          <a:lstStyle/>
          <a:p>
            <a:pPr marL="45720" indent="0">
              <a:buNone/>
            </a:pPr>
            <a:r>
              <a:rPr lang="en-US" b="1" dirty="0">
                <a:solidFill>
                  <a:srgbClr val="C00000"/>
                </a:solidFill>
              </a:rPr>
              <a:t>// use DBG_PRINT for debug-printing</a:t>
            </a:r>
            <a:endParaRPr lang="en-US" dirty="0">
              <a:solidFill>
                <a:srgbClr val="C00000"/>
              </a:solidFill>
            </a:endParaRPr>
          </a:p>
          <a:p>
            <a:pPr marL="45720" indent="0">
              <a:buNone/>
            </a:pPr>
            <a:r>
              <a:rPr lang="en-US" b="1" dirty="0"/>
              <a:t>#ifdef DEBUG </a:t>
            </a:r>
            <a:endParaRPr lang="en-US" dirty="0"/>
          </a:p>
          <a:p>
            <a:pPr marL="45720" indent="0">
              <a:buNone/>
            </a:pPr>
            <a:r>
              <a:rPr lang="en-US" b="1" dirty="0"/>
              <a:t>#define DBG_PRINT(x) </a:t>
            </a:r>
            <a:r>
              <a:rPr lang="en-US" b="1" dirty="0" err="1"/>
              <a:t>printf</a:t>
            </a:r>
            <a:r>
              <a:rPr lang="en-US" b="1" dirty="0"/>
              <a:t>("%</a:t>
            </a:r>
            <a:r>
              <a:rPr lang="en-US" b="1" dirty="0" err="1"/>
              <a:t>s",x</a:t>
            </a:r>
            <a:r>
              <a:rPr lang="en-US" b="1" dirty="0"/>
              <a:t>)</a:t>
            </a:r>
            <a:endParaRPr lang="en-US" dirty="0"/>
          </a:p>
          <a:p>
            <a:pPr marL="45720" indent="0">
              <a:buNone/>
            </a:pPr>
            <a:r>
              <a:rPr lang="en-US" b="1" dirty="0"/>
              <a:t>#else</a:t>
            </a:r>
            <a:endParaRPr lang="en-US" dirty="0"/>
          </a:p>
          <a:p>
            <a:pPr marL="45720" indent="0">
              <a:buNone/>
            </a:pPr>
            <a:r>
              <a:rPr lang="en-US" b="1" dirty="0">
                <a:solidFill>
                  <a:srgbClr val="C00000"/>
                </a:solidFill>
              </a:rPr>
              <a:t>// replace with nothing</a:t>
            </a:r>
            <a:endParaRPr lang="en-US" dirty="0">
              <a:solidFill>
                <a:srgbClr val="C00000"/>
              </a:solidFill>
            </a:endParaRPr>
          </a:p>
          <a:p>
            <a:pPr marL="45720" indent="0">
              <a:buNone/>
            </a:pPr>
            <a:r>
              <a:rPr lang="en-US" b="1" dirty="0"/>
              <a:t>#define DBG_PRINT(x) </a:t>
            </a:r>
            <a:endParaRPr lang="en-US" dirty="0"/>
          </a:p>
          <a:p>
            <a:pPr marL="45720" indent="0">
              <a:buNone/>
            </a:pPr>
            <a:r>
              <a:rPr lang="en-US" b="1" dirty="0"/>
              <a:t>#endif</a:t>
            </a:r>
            <a:br>
              <a:rPr lang="en-US" dirty="0"/>
            </a:br>
            <a:endParaRPr lang="en-US" dirty="0"/>
          </a:p>
          <a:p>
            <a:pPr marL="45720" indent="0">
              <a:buNone/>
            </a:pPr>
            <a:r>
              <a:rPr lang="en-US" b="1" dirty="0"/>
              <a:t>DBG_PRINT("hello world!\n");</a:t>
            </a:r>
            <a:br>
              <a:rPr lang="en-US" b="1" dirty="0"/>
            </a:br>
            <a:br>
              <a:rPr lang="en-US" b="1" dirty="0"/>
            </a:br>
            <a:r>
              <a:rPr lang="en-US" b="1" dirty="0"/>
              <a:t>$ </a:t>
            </a:r>
            <a:r>
              <a:rPr lang="en-US" b="1" dirty="0" err="1"/>
              <a:t>gcc</a:t>
            </a:r>
            <a:r>
              <a:rPr lang="en-US" b="1" dirty="0"/>
              <a:t> -D DEBUG </a:t>
            </a:r>
            <a:r>
              <a:rPr lang="en-US" b="1" dirty="0" err="1"/>
              <a:t>foo.c</a:t>
            </a:r>
            <a:r>
              <a:rPr lang="en-US" b="1" dirty="0"/>
              <a:t>   </a:t>
            </a:r>
            <a:endParaRPr lang="en-US" dirty="0"/>
          </a:p>
          <a:p>
            <a:pPr marL="45720" indent="0">
              <a:buNone/>
            </a:pPr>
            <a:r>
              <a:rPr lang="en-US" b="1" dirty="0">
                <a:solidFill>
                  <a:srgbClr val="C00000"/>
                </a:solidFill>
              </a:rPr>
              <a:t>// or with #define</a:t>
            </a:r>
            <a:endParaRPr lang="en-US" dirty="0">
              <a:solidFill>
                <a:srgbClr val="C00000"/>
              </a:solidFill>
            </a:endParaRPr>
          </a:p>
        </p:txBody>
      </p:sp>
      <p:sp>
        <p:nvSpPr>
          <p:cNvPr id="5" name="Footer Placeholder 4">
            <a:extLst>
              <a:ext uri="{FF2B5EF4-FFF2-40B4-BE49-F238E27FC236}">
                <a16:creationId xmlns:a16="http://schemas.microsoft.com/office/drawing/2014/main" id="{895DAB19-532E-E461-8C0E-55DAB85AF627}"/>
              </a:ext>
            </a:extLst>
          </p:cNvPr>
          <p:cNvSpPr>
            <a:spLocks noGrp="1"/>
          </p:cNvSpPr>
          <p:nvPr>
            <p:ph type="ftr" sz="quarter" idx="11"/>
          </p:nvPr>
        </p:nvSpPr>
        <p:spPr/>
        <p:txBody>
          <a:bodyPr/>
          <a:lstStyle/>
          <a:p>
            <a:r>
              <a:rPr lang="fr-FR"/>
              <a:t>CSE 374 SP26  LectureTesting, Professor Hazen</a:t>
            </a:r>
            <a:endParaRPr lang="en-US"/>
          </a:p>
        </p:txBody>
      </p:sp>
      <p:sp>
        <p:nvSpPr>
          <p:cNvPr id="6" name="Slide Number Placeholder 5">
            <a:extLst>
              <a:ext uri="{FF2B5EF4-FFF2-40B4-BE49-F238E27FC236}">
                <a16:creationId xmlns:a16="http://schemas.microsoft.com/office/drawing/2014/main" id="{C412B50E-CF3E-2C3A-5494-6CF2B053DC1D}"/>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3205216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EBE6F-EF3A-0340-247A-0D393D6E5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87B7D5-5E32-F78E-A5B1-52AD5C109FCE}"/>
              </a:ext>
            </a:extLst>
          </p:cNvPr>
          <p:cNvSpPr>
            <a:spLocks noGrp="1"/>
          </p:cNvSpPr>
          <p:nvPr>
            <p:ph type="title"/>
          </p:nvPr>
        </p:nvSpPr>
        <p:spPr/>
        <p:txBody>
          <a:bodyPr/>
          <a:lstStyle/>
          <a:p>
            <a:r>
              <a:rPr lang="en-US" dirty="0"/>
              <a:t>Testing &amp; Debugging are closely related!</a:t>
            </a:r>
          </a:p>
        </p:txBody>
      </p:sp>
      <p:sp>
        <p:nvSpPr>
          <p:cNvPr id="4" name="Text Placeholder 3">
            <a:extLst>
              <a:ext uri="{FF2B5EF4-FFF2-40B4-BE49-F238E27FC236}">
                <a16:creationId xmlns:a16="http://schemas.microsoft.com/office/drawing/2014/main" id="{3E13555A-A366-491A-BEE7-3F23DA1F2751}"/>
              </a:ext>
            </a:extLst>
          </p:cNvPr>
          <p:cNvSpPr>
            <a:spLocks noGrp="1"/>
          </p:cNvSpPr>
          <p:nvPr>
            <p:ph type="body" sz="half" idx="2"/>
          </p:nvPr>
        </p:nvSpPr>
        <p:spPr>
          <a:xfrm>
            <a:off x="1143000" y="3566160"/>
            <a:ext cx="3931920" cy="2286000"/>
          </a:xfrm>
        </p:spPr>
        <p:txBody>
          <a:bodyPr>
            <a:normAutofit/>
          </a:bodyPr>
          <a:lstStyle/>
          <a:p>
            <a:r>
              <a:rPr lang="en-US" sz="3200" dirty="0"/>
              <a:t>Use testable hypotheses to direct your fixes</a:t>
            </a:r>
          </a:p>
        </p:txBody>
      </p:sp>
      <p:graphicFrame>
        <p:nvGraphicFramePr>
          <p:cNvPr id="14" name="Content Placeholder 13" descr="Shows a flow chart:&#10;observe bug, hypothesize cause, test hypothesis than:&#10;fix problem add test to test suite OR go back to observe bug">
            <a:extLst>
              <a:ext uri="{FF2B5EF4-FFF2-40B4-BE49-F238E27FC236}">
                <a16:creationId xmlns:a16="http://schemas.microsoft.com/office/drawing/2014/main" id="{7A8F2DE1-2032-D197-13D5-88DB3B3CA25E}"/>
              </a:ext>
            </a:extLst>
          </p:cNvPr>
          <p:cNvGraphicFramePr>
            <a:graphicFrameLocks noGrp="1"/>
          </p:cNvGraphicFramePr>
          <p:nvPr>
            <p:ph idx="1"/>
            <p:extLst>
              <p:ext uri="{D42A27DB-BD31-4B8C-83A1-F6EECF244321}">
                <p14:modId xmlns:p14="http://schemas.microsoft.com/office/powerpoint/2010/main" val="140068193"/>
              </p:ext>
            </p:extLst>
          </p:nvPr>
        </p:nvGraphicFramePr>
        <p:xfrm>
          <a:off x="5851525" y="1096963"/>
          <a:ext cx="5213350" cy="466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a:extLst>
              <a:ext uri="{FF2B5EF4-FFF2-40B4-BE49-F238E27FC236}">
                <a16:creationId xmlns:a16="http://schemas.microsoft.com/office/drawing/2014/main" id="{E7F871D7-A71A-2FC4-5E5D-D67A4B0BC1A2}"/>
              </a:ext>
            </a:extLst>
          </p:cNvPr>
          <p:cNvSpPr>
            <a:spLocks noGrp="1"/>
          </p:cNvSpPr>
          <p:nvPr>
            <p:ph type="ftr" sz="quarter" idx="11"/>
          </p:nvPr>
        </p:nvSpPr>
        <p:spPr/>
        <p:txBody>
          <a:bodyPr/>
          <a:lstStyle/>
          <a:p>
            <a:r>
              <a:rPr lang="fr-FR"/>
              <a:t>CSE 374 SP26  LectureTesting, Professor Hazen</a:t>
            </a:r>
            <a:endParaRPr lang="en-US"/>
          </a:p>
        </p:txBody>
      </p:sp>
      <p:sp>
        <p:nvSpPr>
          <p:cNvPr id="6" name="Slide Number Placeholder 5">
            <a:extLst>
              <a:ext uri="{FF2B5EF4-FFF2-40B4-BE49-F238E27FC236}">
                <a16:creationId xmlns:a16="http://schemas.microsoft.com/office/drawing/2014/main" id="{54F57E0A-CED6-176A-34D3-0890D4C58E38}"/>
              </a:ext>
            </a:extLst>
          </p:cNvPr>
          <p:cNvSpPr>
            <a:spLocks noGrp="1"/>
          </p:cNvSpPr>
          <p:nvPr>
            <p:ph type="sldNum" sz="quarter" idx="12"/>
          </p:nvPr>
        </p:nvSpPr>
        <p:spPr/>
        <p:txBody>
          <a:bodyPr/>
          <a:lstStyle/>
          <a:p>
            <a:fld id="{4FAB73BC-B049-4115-A692-8D63A059BFB8}" type="slidenum">
              <a:rPr lang="en-US" smtClean="0"/>
              <a:t>24</a:t>
            </a:fld>
            <a:endParaRPr lang="en-US"/>
          </a:p>
        </p:txBody>
      </p:sp>
    </p:spTree>
    <p:extLst>
      <p:ext uri="{BB962C8B-B14F-4D97-AF65-F5344CB8AC3E}">
        <p14:creationId xmlns:p14="http://schemas.microsoft.com/office/powerpoint/2010/main" val="2307287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FE2B1-DB31-4F5A-45E5-1E9F8E321383}"/>
              </a:ext>
            </a:extLst>
          </p:cNvPr>
          <p:cNvSpPr>
            <a:spLocks noGrp="1"/>
          </p:cNvSpPr>
          <p:nvPr>
            <p:ph type="title"/>
          </p:nvPr>
        </p:nvSpPr>
        <p:spPr/>
        <p:txBody>
          <a:bodyPr/>
          <a:lstStyle/>
          <a:p>
            <a:r>
              <a:rPr lang="en-US" dirty="0"/>
              <a:t>Regression Testing</a:t>
            </a:r>
          </a:p>
        </p:txBody>
      </p:sp>
      <p:sp>
        <p:nvSpPr>
          <p:cNvPr id="3" name="Content Placeholder 2">
            <a:extLst>
              <a:ext uri="{FF2B5EF4-FFF2-40B4-BE49-F238E27FC236}">
                <a16:creationId xmlns:a16="http://schemas.microsoft.com/office/drawing/2014/main" id="{08217EA9-3E52-F1C4-09FC-CF5DDCB524E4}"/>
              </a:ext>
            </a:extLst>
          </p:cNvPr>
          <p:cNvSpPr>
            <a:spLocks noGrp="1"/>
          </p:cNvSpPr>
          <p:nvPr>
            <p:ph idx="1"/>
          </p:nvPr>
        </p:nvSpPr>
        <p:spPr/>
        <p:txBody>
          <a:bodyPr/>
          <a:lstStyle/>
          <a:p>
            <a:r>
              <a:rPr lang="en-US" dirty="0"/>
              <a:t>When you find a bug</a:t>
            </a:r>
          </a:p>
          <a:p>
            <a:pPr lvl="1"/>
            <a:r>
              <a:rPr lang="en-US" dirty="0"/>
              <a:t>Store the test that found the bug</a:t>
            </a:r>
          </a:p>
          <a:p>
            <a:pPr lvl="1"/>
            <a:r>
              <a:rPr lang="en-US" dirty="0"/>
              <a:t>Add to the test suite</a:t>
            </a:r>
          </a:p>
          <a:p>
            <a:pPr lvl="1"/>
            <a:r>
              <a:rPr lang="en-US" dirty="0"/>
              <a:t>Verify the test suite fails</a:t>
            </a:r>
          </a:p>
          <a:p>
            <a:pPr lvl="1"/>
            <a:r>
              <a:rPr lang="en-US" dirty="0"/>
              <a:t>Fix the bug</a:t>
            </a:r>
          </a:p>
          <a:p>
            <a:pPr lvl="1"/>
            <a:r>
              <a:rPr lang="en-US" dirty="0"/>
              <a:t>Verify that the test suite passes</a:t>
            </a:r>
          </a:p>
          <a:p>
            <a:r>
              <a:rPr lang="en-US" dirty="0"/>
              <a:t>Keep the test in the test suite</a:t>
            </a:r>
          </a:p>
          <a:p>
            <a:r>
              <a:rPr lang="en-US" dirty="0"/>
              <a:t>Use the test suite continuously through further development.</a:t>
            </a:r>
          </a:p>
        </p:txBody>
      </p:sp>
      <p:sp>
        <p:nvSpPr>
          <p:cNvPr id="4" name="Footer Placeholder 3">
            <a:extLst>
              <a:ext uri="{FF2B5EF4-FFF2-40B4-BE49-F238E27FC236}">
                <a16:creationId xmlns:a16="http://schemas.microsoft.com/office/drawing/2014/main" id="{49FBD080-1100-7DF0-92C4-95876A65AB41}"/>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9953A9D2-EC96-104D-A8FC-671B0D562B8F}"/>
              </a:ext>
            </a:extLst>
          </p:cNvPr>
          <p:cNvSpPr>
            <a:spLocks noGrp="1"/>
          </p:cNvSpPr>
          <p:nvPr>
            <p:ph type="sldNum" sz="quarter" idx="12"/>
          </p:nvPr>
        </p:nvSpPr>
        <p:spPr/>
        <p:txBody>
          <a:bodyPr/>
          <a:lstStyle/>
          <a:p>
            <a:fld id="{4FAB73BC-B049-4115-A692-8D63A059BFB8}" type="slidenum">
              <a:rPr lang="en-US" smtClean="0"/>
              <a:t>25</a:t>
            </a:fld>
            <a:endParaRPr lang="en-US"/>
          </a:p>
        </p:txBody>
      </p:sp>
    </p:spTree>
    <p:extLst>
      <p:ext uri="{BB962C8B-B14F-4D97-AF65-F5344CB8AC3E}">
        <p14:creationId xmlns:p14="http://schemas.microsoft.com/office/powerpoint/2010/main" val="16485399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393B8-EFBB-9193-91C7-F99E0CC57906}"/>
              </a:ext>
            </a:extLst>
          </p:cNvPr>
          <p:cNvSpPr>
            <a:spLocks noGrp="1"/>
          </p:cNvSpPr>
          <p:nvPr>
            <p:ph type="title"/>
          </p:nvPr>
        </p:nvSpPr>
        <p:spPr/>
        <p:txBody>
          <a:bodyPr/>
          <a:lstStyle/>
          <a:p>
            <a:r>
              <a:rPr lang="en-US" dirty="0"/>
              <a:t>Eat your vegetables</a:t>
            </a:r>
          </a:p>
        </p:txBody>
      </p:sp>
      <p:sp>
        <p:nvSpPr>
          <p:cNvPr id="3" name="Content Placeholder 2">
            <a:extLst>
              <a:ext uri="{FF2B5EF4-FFF2-40B4-BE49-F238E27FC236}">
                <a16:creationId xmlns:a16="http://schemas.microsoft.com/office/drawing/2014/main" id="{0C2DD3E9-C132-E01B-A04E-2B183E247BDC}"/>
              </a:ext>
            </a:extLst>
          </p:cNvPr>
          <p:cNvSpPr>
            <a:spLocks noGrp="1"/>
          </p:cNvSpPr>
          <p:nvPr>
            <p:ph idx="1"/>
          </p:nvPr>
        </p:nvSpPr>
        <p:spPr/>
        <p:txBody>
          <a:bodyPr>
            <a:normAutofit lnSpcReduction="10000"/>
          </a:bodyPr>
          <a:lstStyle/>
          <a:p>
            <a:pPr fontAlgn="base"/>
            <a:r>
              <a:rPr lang="en-US" sz="2400" dirty="0"/>
              <a:t>Make tests</a:t>
            </a:r>
          </a:p>
          <a:p>
            <a:pPr lvl="1" fontAlgn="base"/>
            <a:r>
              <a:rPr lang="en-US" dirty="0"/>
              <a:t>Early</a:t>
            </a:r>
          </a:p>
          <a:p>
            <a:pPr lvl="1" fontAlgn="base"/>
            <a:r>
              <a:rPr lang="en-US" dirty="0"/>
              <a:t>easy to run (e.g., a make target with an automatic diff against sample output)</a:t>
            </a:r>
          </a:p>
          <a:p>
            <a:pPr lvl="1" fontAlgn="base"/>
            <a:r>
              <a:rPr lang="en-US" dirty="0"/>
              <a:t>that test interesting and well-understood properties</a:t>
            </a:r>
          </a:p>
          <a:p>
            <a:pPr lvl="1" fontAlgn="base"/>
            <a:r>
              <a:rPr lang="en-US" dirty="0"/>
              <a:t>that are as well-written and documented as other code</a:t>
            </a:r>
          </a:p>
          <a:p>
            <a:pPr fontAlgn="base"/>
            <a:r>
              <a:rPr lang="en-US" sz="2400" dirty="0"/>
              <a:t>Write the tests first! (seems odd until you do it)</a:t>
            </a:r>
          </a:p>
          <a:p>
            <a:pPr fontAlgn="base"/>
            <a:r>
              <a:rPr lang="en-US" sz="2400" dirty="0"/>
              <a:t>Write much more code than the “assignment requires you turn-in” </a:t>
            </a:r>
          </a:p>
          <a:p>
            <a:pPr fontAlgn="base"/>
            <a:r>
              <a:rPr lang="en-US" sz="2400" dirty="0"/>
              <a:t>Manually or automatically compute test-inputs and right answers?</a:t>
            </a:r>
          </a:p>
          <a:p>
            <a:pPr fontAlgn="base"/>
            <a:r>
              <a:rPr lang="en-US" sz="2400" dirty="0"/>
              <a:t>Write regression tests and run on each version to ensure bugs do not creep in for stuff that “used to work”.  </a:t>
            </a:r>
          </a:p>
        </p:txBody>
      </p:sp>
      <p:sp>
        <p:nvSpPr>
          <p:cNvPr id="4" name="Footer Placeholder 3">
            <a:extLst>
              <a:ext uri="{FF2B5EF4-FFF2-40B4-BE49-F238E27FC236}">
                <a16:creationId xmlns:a16="http://schemas.microsoft.com/office/drawing/2014/main" id="{0245E398-CAE7-1DFA-89B8-171F073E7DDB}"/>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59FC9E29-C901-739C-149C-904C88EB8CAB}"/>
              </a:ext>
            </a:extLst>
          </p:cNvPr>
          <p:cNvSpPr>
            <a:spLocks noGrp="1"/>
          </p:cNvSpPr>
          <p:nvPr>
            <p:ph type="sldNum" sz="quarter" idx="12"/>
          </p:nvPr>
        </p:nvSpPr>
        <p:spPr/>
        <p:txBody>
          <a:bodyPr/>
          <a:lstStyle/>
          <a:p>
            <a:fld id="{4FAB73BC-B049-4115-A692-8D63A059BFB8}" type="slidenum">
              <a:rPr lang="en-US" smtClean="0"/>
              <a:t>26</a:t>
            </a:fld>
            <a:endParaRPr lang="en-US"/>
          </a:p>
        </p:txBody>
      </p:sp>
    </p:spTree>
    <p:extLst>
      <p:ext uri="{BB962C8B-B14F-4D97-AF65-F5344CB8AC3E}">
        <p14:creationId xmlns:p14="http://schemas.microsoft.com/office/powerpoint/2010/main" val="30639594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D77A3517-7569-4F1F-9DA8-F3B2A08555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7999"/>
          </a:xfrm>
          <a:prstGeom prst="rect">
            <a:avLst/>
          </a:prstGeom>
          <a:solidFill>
            <a:schemeClr val="tx2">
              <a:lumMod val="9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F132D126-8C7A-491D-9EB5-AD23CB28E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5864859" cy="6377939"/>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6B75931-D304-F872-E54F-8FEF46A77EBD}"/>
              </a:ext>
            </a:extLst>
          </p:cNvPr>
          <p:cNvSpPr>
            <a:spLocks noGrp="1"/>
          </p:cNvSpPr>
          <p:nvPr>
            <p:ph type="title"/>
          </p:nvPr>
        </p:nvSpPr>
        <p:spPr>
          <a:xfrm>
            <a:off x="750626" y="788158"/>
            <a:ext cx="4954137" cy="5281684"/>
          </a:xfrm>
        </p:spPr>
        <p:txBody>
          <a:bodyPr vert="horz" lIns="91440" tIns="45720" rIns="91440" bIns="45720" rtlCol="0" anchor="ctr">
            <a:normAutofit/>
          </a:bodyPr>
          <a:lstStyle/>
          <a:p>
            <a:pPr algn="ctr"/>
            <a:r>
              <a:rPr lang="en-US">
                <a:solidFill>
                  <a:schemeClr val="accent3"/>
                </a:solidFill>
              </a:rPr>
              <a:t>Demos</a:t>
            </a:r>
          </a:p>
        </p:txBody>
      </p:sp>
      <p:sp useBgFill="1">
        <p:nvSpPr>
          <p:cNvPr id="17" name="Rectangle 16">
            <a:extLst>
              <a:ext uri="{FF2B5EF4-FFF2-40B4-BE49-F238E27FC236}">
                <a16:creationId xmlns:a16="http://schemas.microsoft.com/office/drawing/2014/main" id="{5860F499-3B55-4612-A1BF-3AD9D50120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7138" y="0"/>
            <a:ext cx="5864861" cy="6858000"/>
          </a:xfrm>
          <a:prstGeom prst="rect">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3" name="Content Placeholder 2">
            <a:extLst>
              <a:ext uri="{FF2B5EF4-FFF2-40B4-BE49-F238E27FC236}">
                <a16:creationId xmlns:a16="http://schemas.microsoft.com/office/drawing/2014/main" id="{EB5AE18A-8B58-7354-439F-77BA230D2512}"/>
              </a:ext>
            </a:extLst>
          </p:cNvPr>
          <p:cNvSpPr>
            <a:spLocks noGrp="1"/>
          </p:cNvSpPr>
          <p:nvPr>
            <p:ph sz="half" idx="1"/>
          </p:nvPr>
        </p:nvSpPr>
        <p:spPr>
          <a:xfrm>
            <a:off x="6910119" y="791570"/>
            <a:ext cx="4717774" cy="5163211"/>
          </a:xfrm>
        </p:spPr>
        <p:txBody>
          <a:bodyPr vert="horz" lIns="91440" tIns="45720" rIns="91440" bIns="45720" rtlCol="0" anchor="ctr">
            <a:normAutofit/>
          </a:bodyPr>
          <a:lstStyle/>
          <a:p>
            <a:r>
              <a:rPr lang="en-US" sz="3200" dirty="0"/>
              <a:t>Asserts: </a:t>
            </a:r>
            <a:r>
              <a:rPr lang="en-US" sz="3200" dirty="0" err="1"/>
              <a:t>for.c</a:t>
            </a:r>
            <a:r>
              <a:rPr lang="en-US" sz="3200" dirty="0"/>
              <a:t> &amp; </a:t>
            </a:r>
            <a:r>
              <a:rPr lang="en-US" sz="3200" dirty="0" err="1"/>
              <a:t>testfor.c</a:t>
            </a:r>
            <a:endParaRPr lang="en-US" sz="3200" dirty="0"/>
          </a:p>
          <a:p>
            <a:r>
              <a:rPr lang="en-US" sz="3200" dirty="0"/>
              <a:t>Stubbing: </a:t>
            </a:r>
            <a:r>
              <a:rPr lang="en-US" sz="3200" dirty="0" err="1"/>
              <a:t>curve.c</a:t>
            </a:r>
            <a:r>
              <a:rPr lang="en-US" sz="3200" dirty="0"/>
              <a:t> </a:t>
            </a:r>
            <a:r>
              <a:rPr lang="en-US" sz="3200" dirty="0" err="1"/>
              <a:t>test.c</a:t>
            </a:r>
            <a:endParaRPr lang="en-US" sz="3200" dirty="0"/>
          </a:p>
        </p:txBody>
      </p:sp>
      <p:sp>
        <p:nvSpPr>
          <p:cNvPr id="5" name="Footer Placeholder 4">
            <a:extLst>
              <a:ext uri="{FF2B5EF4-FFF2-40B4-BE49-F238E27FC236}">
                <a16:creationId xmlns:a16="http://schemas.microsoft.com/office/drawing/2014/main" id="{1DCE40D3-F82F-A7DD-6D7C-6BA31072961B}"/>
              </a:ext>
            </a:extLst>
          </p:cNvPr>
          <p:cNvSpPr>
            <a:spLocks noGrp="1"/>
          </p:cNvSpPr>
          <p:nvPr>
            <p:ph type="ftr" sz="quarter" idx="11"/>
          </p:nvPr>
        </p:nvSpPr>
        <p:spPr>
          <a:xfrm>
            <a:off x="632742" y="6223828"/>
            <a:ext cx="4717774" cy="365125"/>
          </a:xfrm>
        </p:spPr>
        <p:txBody>
          <a:bodyPr vert="horz" lIns="91440" tIns="45720" rIns="91440" bIns="45720" rtlCol="0" anchor="ctr">
            <a:normAutofit/>
          </a:bodyPr>
          <a:lstStyle/>
          <a:p>
            <a:pPr>
              <a:spcAft>
                <a:spcPts val="600"/>
              </a:spcAft>
            </a:pPr>
            <a:r>
              <a:rPr lang="en-US">
                <a:solidFill>
                  <a:schemeClr val="bg2"/>
                </a:solidFill>
              </a:rPr>
              <a:t>CSE 374 SP26  LectureTesting, Professor Hazen</a:t>
            </a:r>
          </a:p>
        </p:txBody>
      </p:sp>
      <p:sp>
        <p:nvSpPr>
          <p:cNvPr id="6" name="Slide Number Placeholder 5">
            <a:extLst>
              <a:ext uri="{FF2B5EF4-FFF2-40B4-BE49-F238E27FC236}">
                <a16:creationId xmlns:a16="http://schemas.microsoft.com/office/drawing/2014/main" id="{BA08B9F3-F55F-EA3F-2FC6-11EFE715A898}"/>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a:spcAft>
                <a:spcPts val="600"/>
              </a:spcAft>
            </a:pPr>
            <a:fld id="{4FAB73BC-B049-4115-A692-8D63A059BFB8}" type="slidenum">
              <a:rPr lang="en-US" smtClean="0"/>
              <a:pPr>
                <a:spcAft>
                  <a:spcPts val="600"/>
                </a:spcAft>
              </a:pPr>
              <a:t>27</a:t>
            </a:fld>
            <a:endParaRPr lang="en-US"/>
          </a:p>
        </p:txBody>
      </p:sp>
    </p:spTree>
    <p:extLst>
      <p:ext uri="{BB962C8B-B14F-4D97-AF65-F5344CB8AC3E}">
        <p14:creationId xmlns:p14="http://schemas.microsoft.com/office/powerpoint/2010/main" val="990331289"/>
      </p:ext>
    </p:extLst>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CEF53-E144-FAD7-D8F2-6FF2FFEA8B21}"/>
              </a:ext>
            </a:extLst>
          </p:cNvPr>
          <p:cNvSpPr>
            <a:spLocks noGrp="1"/>
          </p:cNvSpPr>
          <p:nvPr>
            <p:ph type="title"/>
          </p:nvPr>
        </p:nvSpPr>
        <p:spPr/>
        <p:txBody>
          <a:bodyPr/>
          <a:lstStyle/>
          <a:p>
            <a:r>
              <a:rPr lang="en-US" dirty="0"/>
              <a:t>Testing Frameworks</a:t>
            </a:r>
          </a:p>
        </p:txBody>
      </p:sp>
      <p:sp>
        <p:nvSpPr>
          <p:cNvPr id="7" name="Content Placeholder 6">
            <a:extLst>
              <a:ext uri="{FF2B5EF4-FFF2-40B4-BE49-F238E27FC236}">
                <a16:creationId xmlns:a16="http://schemas.microsoft.com/office/drawing/2014/main" id="{A70B522D-A821-7FE8-C774-70D9DB575629}"/>
              </a:ext>
            </a:extLst>
          </p:cNvPr>
          <p:cNvSpPr>
            <a:spLocks noGrp="1"/>
          </p:cNvSpPr>
          <p:nvPr>
            <p:ph idx="1"/>
          </p:nvPr>
        </p:nvSpPr>
        <p:spPr/>
        <p:txBody>
          <a:bodyPr>
            <a:normAutofit/>
          </a:bodyPr>
          <a:lstStyle/>
          <a:p>
            <a:pPr fontAlgn="base"/>
            <a:r>
              <a:rPr lang="en-US" sz="2800" dirty="0"/>
              <a:t>Create and modify individual test cases easily</a:t>
            </a:r>
          </a:p>
          <a:p>
            <a:pPr fontAlgn="base"/>
            <a:r>
              <a:rPr lang="en-US" sz="2800" dirty="0"/>
              <a:t>Run test sets based on a list of test cases, using one script</a:t>
            </a:r>
          </a:p>
          <a:p>
            <a:pPr fontAlgn="base"/>
            <a:r>
              <a:rPr lang="en-US" sz="2800" dirty="0"/>
              <a:t>Automate testing</a:t>
            </a:r>
          </a:p>
          <a:p>
            <a:pPr fontAlgn="base"/>
            <a:r>
              <a:rPr lang="en-US" sz="2800" dirty="0"/>
              <a:t>For most languages, sometimes supports many languages</a:t>
            </a:r>
          </a:p>
          <a:p>
            <a:pPr fontAlgn="base"/>
            <a:r>
              <a:rPr lang="en-US" sz="2800" dirty="0"/>
              <a:t>Data driven testing: allows for testing with externally stored data</a:t>
            </a:r>
          </a:p>
          <a:p>
            <a:pPr fontAlgn="base"/>
            <a:r>
              <a:rPr lang="en-US" sz="2800" dirty="0"/>
              <a:t>Unit testing: allows for testing specific interfaces one at a time</a:t>
            </a:r>
          </a:p>
        </p:txBody>
      </p:sp>
      <p:sp>
        <p:nvSpPr>
          <p:cNvPr id="5" name="Footer Placeholder 4">
            <a:extLst>
              <a:ext uri="{FF2B5EF4-FFF2-40B4-BE49-F238E27FC236}">
                <a16:creationId xmlns:a16="http://schemas.microsoft.com/office/drawing/2014/main" id="{02AC231B-73CC-A8F2-CAF6-AEBFD83419B3}"/>
              </a:ext>
            </a:extLst>
          </p:cNvPr>
          <p:cNvSpPr>
            <a:spLocks noGrp="1"/>
          </p:cNvSpPr>
          <p:nvPr>
            <p:ph type="ftr" sz="quarter" idx="11"/>
          </p:nvPr>
        </p:nvSpPr>
        <p:spPr/>
        <p:txBody>
          <a:bodyPr/>
          <a:lstStyle/>
          <a:p>
            <a:r>
              <a:rPr lang="fr-FR"/>
              <a:t>CSE 374 SP26  LectureTesting, Professor Hazen</a:t>
            </a:r>
            <a:endParaRPr lang="en-US"/>
          </a:p>
        </p:txBody>
      </p:sp>
      <p:sp>
        <p:nvSpPr>
          <p:cNvPr id="6" name="Slide Number Placeholder 5">
            <a:extLst>
              <a:ext uri="{FF2B5EF4-FFF2-40B4-BE49-F238E27FC236}">
                <a16:creationId xmlns:a16="http://schemas.microsoft.com/office/drawing/2014/main" id="{45677E39-6D0B-F304-E7E8-F87589A8158E}"/>
              </a:ext>
            </a:extLst>
          </p:cNvPr>
          <p:cNvSpPr>
            <a:spLocks noGrp="1"/>
          </p:cNvSpPr>
          <p:nvPr>
            <p:ph type="sldNum" sz="quarter" idx="12"/>
          </p:nvPr>
        </p:nvSpPr>
        <p:spPr/>
        <p:txBody>
          <a:bodyPr/>
          <a:lstStyle/>
          <a:p>
            <a:fld id="{4FAB73BC-B049-4115-A692-8D63A059BFB8}" type="slidenum">
              <a:rPr lang="en-US" smtClean="0"/>
              <a:t>28</a:t>
            </a:fld>
            <a:endParaRPr lang="en-US"/>
          </a:p>
        </p:txBody>
      </p:sp>
    </p:spTree>
    <p:extLst>
      <p:ext uri="{BB962C8B-B14F-4D97-AF65-F5344CB8AC3E}">
        <p14:creationId xmlns:p14="http://schemas.microsoft.com/office/powerpoint/2010/main" val="18027495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CAAA-CC34-4D13-5673-92D4AB81457E}"/>
              </a:ext>
            </a:extLst>
          </p:cNvPr>
          <p:cNvSpPr>
            <a:spLocks noGrp="1"/>
          </p:cNvSpPr>
          <p:nvPr>
            <p:ph type="title"/>
          </p:nvPr>
        </p:nvSpPr>
        <p:spPr/>
        <p:txBody>
          <a:bodyPr/>
          <a:lstStyle/>
          <a:p>
            <a:r>
              <a:rPr lang="en-US" dirty="0"/>
              <a:t>Many existing frameworks</a:t>
            </a:r>
          </a:p>
        </p:txBody>
      </p:sp>
      <p:sp>
        <p:nvSpPr>
          <p:cNvPr id="3" name="Content Placeholder 2">
            <a:extLst>
              <a:ext uri="{FF2B5EF4-FFF2-40B4-BE49-F238E27FC236}">
                <a16:creationId xmlns:a16="http://schemas.microsoft.com/office/drawing/2014/main" id="{2105F806-FAF2-EFA7-45B0-9D7699644258}"/>
              </a:ext>
            </a:extLst>
          </p:cNvPr>
          <p:cNvSpPr>
            <a:spLocks noGrp="1"/>
          </p:cNvSpPr>
          <p:nvPr>
            <p:ph sz="half" idx="1"/>
          </p:nvPr>
        </p:nvSpPr>
        <p:spPr>
          <a:xfrm>
            <a:off x="1143000" y="2057399"/>
            <a:ext cx="4402123" cy="4023360"/>
          </a:xfrm>
        </p:spPr>
        <p:txBody>
          <a:bodyPr>
            <a:noAutofit/>
          </a:bodyPr>
          <a:lstStyle/>
          <a:p>
            <a:r>
              <a:rPr lang="en-US" sz="2400" dirty="0"/>
              <a:t>Bash: shUnit2, </a:t>
            </a:r>
            <a:r>
              <a:rPr lang="en-US" sz="2400" dirty="0" err="1"/>
              <a:t>bash_unit</a:t>
            </a:r>
            <a:r>
              <a:rPr lang="en-US" sz="2400" dirty="0"/>
              <a:t>, </a:t>
            </a:r>
            <a:r>
              <a:rPr lang="en-US" sz="2400" dirty="0" err="1"/>
              <a:t>bach</a:t>
            </a:r>
            <a:endParaRPr lang="en-US" sz="2400" dirty="0"/>
          </a:p>
          <a:p>
            <a:r>
              <a:rPr lang="en-US" sz="2400" dirty="0"/>
              <a:t>C: </a:t>
            </a:r>
            <a:r>
              <a:rPr lang="en-US" sz="2400" dirty="0" err="1"/>
              <a:t>Cunit</a:t>
            </a:r>
            <a:r>
              <a:rPr lang="en-US" sz="2400" dirty="0"/>
              <a:t>, </a:t>
            </a:r>
            <a:r>
              <a:rPr lang="en-US" sz="2400" dirty="0" err="1"/>
              <a:t>gtest</a:t>
            </a:r>
            <a:r>
              <a:rPr lang="en-US" sz="2400" dirty="0"/>
              <a:t>, unity</a:t>
            </a:r>
          </a:p>
          <a:p>
            <a:r>
              <a:rPr lang="en-US" sz="2400" dirty="0"/>
              <a:t>Java: Junit</a:t>
            </a:r>
          </a:p>
          <a:p>
            <a:r>
              <a:rPr lang="en-US" sz="2400" dirty="0"/>
              <a:t>Python: </a:t>
            </a:r>
            <a:r>
              <a:rPr lang="en-US" sz="2400" dirty="0" err="1"/>
              <a:t>pytest</a:t>
            </a:r>
            <a:endParaRPr lang="en-US" sz="2400" dirty="0"/>
          </a:p>
          <a:p>
            <a:r>
              <a:rPr lang="en-US" sz="2400" dirty="0"/>
              <a:t>Language-agnostic: Selenium</a:t>
            </a:r>
          </a:p>
          <a:p>
            <a:r>
              <a:rPr lang="en-US" sz="2400" dirty="0"/>
              <a:t>AI testing: Testers.ai</a:t>
            </a:r>
          </a:p>
          <a:p>
            <a:pPr lvl="1"/>
            <a:r>
              <a:rPr lang="en-US" sz="2400" dirty="0"/>
              <a:t>LLM wrappers?  Use Copilot?</a:t>
            </a:r>
          </a:p>
        </p:txBody>
      </p:sp>
      <p:sp>
        <p:nvSpPr>
          <p:cNvPr id="6" name="Content Placeholder 5">
            <a:extLst>
              <a:ext uri="{FF2B5EF4-FFF2-40B4-BE49-F238E27FC236}">
                <a16:creationId xmlns:a16="http://schemas.microsoft.com/office/drawing/2014/main" id="{AC4F4DE5-7603-6A28-5139-FD550614455D}"/>
              </a:ext>
            </a:extLst>
          </p:cNvPr>
          <p:cNvSpPr>
            <a:spLocks noGrp="1"/>
          </p:cNvSpPr>
          <p:nvPr>
            <p:ph sz="half" idx="2"/>
          </p:nvPr>
        </p:nvSpPr>
        <p:spPr>
          <a:xfrm>
            <a:off x="5780015" y="1702965"/>
            <a:ext cx="5242477" cy="4377795"/>
          </a:xfrm>
        </p:spPr>
        <p:txBody>
          <a:bodyPr>
            <a:normAutofit fontScale="85000" lnSpcReduction="20000"/>
          </a:bodyPr>
          <a:lstStyle/>
          <a:p>
            <a:pPr marL="45720" indent="0">
              <a:buNone/>
            </a:pPr>
            <a:r>
              <a:rPr lang="en-US" dirty="0" err="1"/>
              <a:t>Cunit</a:t>
            </a:r>
            <a:r>
              <a:rPr lang="en-US" dirty="0"/>
              <a:t> (cunit.sourceforge.net)</a:t>
            </a:r>
          </a:p>
          <a:p>
            <a:pPr marL="45720" indent="0">
              <a:buNone/>
            </a:pPr>
            <a:endParaRPr lang="en-US" dirty="0"/>
          </a:p>
          <a:p>
            <a:pPr marL="45720" indent="0">
              <a:buNone/>
            </a:pPr>
            <a:r>
              <a:rPr lang="en-US" sz="2100" dirty="0">
                <a:latin typeface="Source Code Pro ExtraLight" panose="020F0502020204030204" pitchFamily="49" charset="0"/>
                <a:ea typeface="Source Code Pro ExtraLight" panose="020F0502020204030204" pitchFamily="49" charset="0"/>
              </a:rPr>
              <a:t>“</a:t>
            </a:r>
            <a:r>
              <a:rPr lang="en-US" sz="2100" dirty="0" err="1">
                <a:latin typeface="Source Code Pro ExtraLight" panose="020F0502020204030204" pitchFamily="49" charset="0"/>
                <a:ea typeface="Source Code Pro ExtraLight" panose="020F0502020204030204" pitchFamily="49" charset="0"/>
              </a:rPr>
              <a:t>CUnit</a:t>
            </a:r>
            <a:r>
              <a:rPr lang="en-US" sz="2100" dirty="0">
                <a:latin typeface="Source Code Pro ExtraLight" panose="020F0502020204030204" pitchFamily="49" charset="0"/>
                <a:ea typeface="Source Code Pro ExtraLight" panose="020F0502020204030204" pitchFamily="49" charset="0"/>
              </a:rPr>
              <a:t> is a system for writing, administering, and running unit tests in C. It is built as a static library which is linked with the user's testing code.</a:t>
            </a:r>
          </a:p>
          <a:p>
            <a:pPr marL="45720" indent="0">
              <a:buNone/>
            </a:pPr>
            <a:r>
              <a:rPr lang="en-US" sz="2100" dirty="0" err="1">
                <a:latin typeface="Source Code Pro ExtraLight" panose="020F0502020204030204" pitchFamily="49" charset="0"/>
                <a:ea typeface="Source Code Pro ExtraLight" panose="020F0502020204030204" pitchFamily="49" charset="0"/>
              </a:rPr>
              <a:t>CUnit</a:t>
            </a:r>
            <a:r>
              <a:rPr lang="en-US" sz="2100" dirty="0">
                <a:latin typeface="Source Code Pro ExtraLight" panose="020F0502020204030204" pitchFamily="49" charset="0"/>
                <a:ea typeface="Source Code Pro ExtraLight" panose="020F0502020204030204" pitchFamily="49" charset="0"/>
              </a:rPr>
              <a:t> uses a simple framework for building test structures, and provides a rich set of assertions for testing common data types. In addition, several different interfaces are provided for running tests and reporting results. These include automated interfaces for code-controlled testing and reporting, as well as interactive interfaces allowing the user to run tests and view results dynamically.”</a:t>
            </a:r>
          </a:p>
        </p:txBody>
      </p:sp>
      <p:sp>
        <p:nvSpPr>
          <p:cNvPr id="4" name="Footer Placeholder 3">
            <a:extLst>
              <a:ext uri="{FF2B5EF4-FFF2-40B4-BE49-F238E27FC236}">
                <a16:creationId xmlns:a16="http://schemas.microsoft.com/office/drawing/2014/main" id="{EC088323-F03A-1479-1B5E-A9843254291E}"/>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54670BAC-8F94-17A9-DA93-844ED7FDFF87}"/>
              </a:ext>
            </a:extLst>
          </p:cNvPr>
          <p:cNvSpPr>
            <a:spLocks noGrp="1"/>
          </p:cNvSpPr>
          <p:nvPr>
            <p:ph type="sldNum" sz="quarter" idx="12"/>
          </p:nvPr>
        </p:nvSpPr>
        <p:spPr/>
        <p:txBody>
          <a:bodyPr/>
          <a:lstStyle/>
          <a:p>
            <a:fld id="{4FAB73BC-B049-4115-A692-8D63A059BFB8}" type="slidenum">
              <a:rPr lang="en-US" smtClean="0"/>
              <a:t>29</a:t>
            </a:fld>
            <a:endParaRPr lang="en-US"/>
          </a:p>
        </p:txBody>
      </p:sp>
    </p:spTree>
    <p:extLst>
      <p:ext uri="{BB962C8B-B14F-4D97-AF65-F5344CB8AC3E}">
        <p14:creationId xmlns:p14="http://schemas.microsoft.com/office/powerpoint/2010/main" val="2641670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F918208-B06E-5A5A-47A8-096F0A46455E}"/>
              </a:ext>
            </a:extLst>
          </p:cNvPr>
          <p:cNvSpPr>
            <a:spLocks noGrp="1"/>
          </p:cNvSpPr>
          <p:nvPr>
            <p:ph type="title"/>
          </p:nvPr>
        </p:nvSpPr>
        <p:spPr/>
        <p:txBody>
          <a:bodyPr/>
          <a:lstStyle/>
          <a:p>
            <a:r>
              <a:rPr lang="en-US" dirty="0"/>
              <a:t>Why test?</a:t>
            </a:r>
          </a:p>
        </p:txBody>
      </p:sp>
      <p:sp>
        <p:nvSpPr>
          <p:cNvPr id="8" name="Content Placeholder 7">
            <a:extLst>
              <a:ext uri="{FF2B5EF4-FFF2-40B4-BE49-F238E27FC236}">
                <a16:creationId xmlns:a16="http://schemas.microsoft.com/office/drawing/2014/main" id="{6FB8B9E0-F1D7-E96C-3B03-72EC3F23B4AE}"/>
              </a:ext>
            </a:extLst>
          </p:cNvPr>
          <p:cNvSpPr>
            <a:spLocks noGrp="1"/>
          </p:cNvSpPr>
          <p:nvPr>
            <p:ph idx="1"/>
          </p:nvPr>
        </p:nvSpPr>
        <p:spPr/>
        <p:txBody>
          <a:bodyPr>
            <a:normAutofit lnSpcReduction="10000"/>
          </a:bodyPr>
          <a:lstStyle/>
          <a:p>
            <a:r>
              <a:rPr lang="en-US" sz="2400" dirty="0"/>
              <a:t>Writing good code: </a:t>
            </a:r>
          </a:p>
          <a:p>
            <a:pPr lvl="1" fontAlgn="base"/>
            <a:r>
              <a:rPr lang="en-US" sz="2400" b="1" dirty="0"/>
              <a:t>Choose the right language.</a:t>
            </a:r>
            <a:r>
              <a:rPr lang="en-US" sz="2400" dirty="0"/>
              <a:t> Choose a language fit for your goals. For example, use a high-level language (like Python?) for a high-level model, and a low-level language (like C) for performance and memory control.</a:t>
            </a:r>
          </a:p>
          <a:p>
            <a:pPr lvl="1" fontAlgn="base"/>
            <a:r>
              <a:rPr lang="en-US" sz="2400" b="1" dirty="0"/>
              <a:t>Think before you code.</a:t>
            </a:r>
            <a:r>
              <a:rPr lang="en-US" sz="2400" dirty="0"/>
              <a:t> Understand how the program will work before implementing it. Draw data structures and how you will modify them over the course of the program. Write pseudocode and consider all of the different cases you might encounter.</a:t>
            </a:r>
          </a:p>
          <a:p>
            <a:pPr lvl="1" fontAlgn="base"/>
            <a:r>
              <a:rPr lang="en-US" sz="2400" b="1" dirty="0"/>
              <a:t>Make defects visible.</a:t>
            </a:r>
            <a:r>
              <a:rPr lang="en-US" sz="2400" dirty="0"/>
              <a:t> Use "assert" statements and exceptions (if they exist in your language) to catch errors safely.  Document your code.</a:t>
            </a:r>
          </a:p>
          <a:p>
            <a:pPr lvl="1" fontAlgn="base"/>
            <a:r>
              <a:rPr lang="en-US" sz="2400" b="1" dirty="0">
                <a:highlight>
                  <a:srgbClr val="E93CAC"/>
                </a:highlight>
              </a:rPr>
              <a:t>Test the code.</a:t>
            </a:r>
            <a:r>
              <a:rPr lang="en-US" sz="2400" dirty="0">
                <a:highlight>
                  <a:srgbClr val="E93CAC"/>
                </a:highlight>
              </a:rPr>
              <a:t> Ensure proper behavior by writing another program to exercise the code completely.</a:t>
            </a:r>
          </a:p>
        </p:txBody>
      </p:sp>
      <p:sp>
        <p:nvSpPr>
          <p:cNvPr id="5" name="Footer Placeholder 4">
            <a:extLst>
              <a:ext uri="{FF2B5EF4-FFF2-40B4-BE49-F238E27FC236}">
                <a16:creationId xmlns:a16="http://schemas.microsoft.com/office/drawing/2014/main" id="{508955A8-13BD-3637-BFDF-90DE43A191D1}"/>
              </a:ext>
            </a:extLst>
          </p:cNvPr>
          <p:cNvSpPr>
            <a:spLocks noGrp="1"/>
          </p:cNvSpPr>
          <p:nvPr>
            <p:ph type="ftr" sz="quarter" idx="11"/>
          </p:nvPr>
        </p:nvSpPr>
        <p:spPr/>
        <p:txBody>
          <a:bodyPr/>
          <a:lstStyle/>
          <a:p>
            <a:r>
              <a:rPr lang="fr-FR"/>
              <a:t>CSE 374 SP26  LectureTesting, Professor Hazen</a:t>
            </a:r>
            <a:endParaRPr lang="en-US"/>
          </a:p>
        </p:txBody>
      </p:sp>
      <p:sp>
        <p:nvSpPr>
          <p:cNvPr id="6" name="Slide Number Placeholder 5">
            <a:extLst>
              <a:ext uri="{FF2B5EF4-FFF2-40B4-BE49-F238E27FC236}">
                <a16:creationId xmlns:a16="http://schemas.microsoft.com/office/drawing/2014/main" id="{3C7A0158-C3F8-6D8E-EEC6-DA23B95078BC}"/>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4074791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15C13-851F-D088-C7FF-76914DA97642}"/>
              </a:ext>
            </a:extLst>
          </p:cNvPr>
          <p:cNvSpPr>
            <a:spLocks noGrp="1"/>
          </p:cNvSpPr>
          <p:nvPr>
            <p:ph type="title"/>
          </p:nvPr>
        </p:nvSpPr>
        <p:spPr/>
        <p:txBody>
          <a:bodyPr/>
          <a:lstStyle/>
          <a:p>
            <a:r>
              <a:rPr lang="en-US" dirty="0"/>
              <a:t>CSE 374 – </a:t>
            </a:r>
            <a:r>
              <a:rPr lang="en-US" dirty="0" err="1"/>
              <a:t>safe_assert</a:t>
            </a:r>
            <a:r>
              <a:rPr lang="en-US" dirty="0"/>
              <a:t> (test-bed light)</a:t>
            </a:r>
          </a:p>
        </p:txBody>
      </p:sp>
      <p:sp>
        <p:nvSpPr>
          <p:cNvPr id="3" name="Content Placeholder 2">
            <a:extLst>
              <a:ext uri="{FF2B5EF4-FFF2-40B4-BE49-F238E27FC236}">
                <a16:creationId xmlns:a16="http://schemas.microsoft.com/office/drawing/2014/main" id="{BD00A837-B3BA-A817-4905-DAC924C3A72C}"/>
              </a:ext>
            </a:extLst>
          </p:cNvPr>
          <p:cNvSpPr>
            <a:spLocks noGrp="1"/>
          </p:cNvSpPr>
          <p:nvPr>
            <p:ph sz="half" idx="1"/>
          </p:nvPr>
        </p:nvSpPr>
        <p:spPr/>
        <p:txBody>
          <a:bodyPr>
            <a:normAutofit fontScale="85000" lnSpcReduction="20000"/>
          </a:bodyPr>
          <a:lstStyle/>
          <a:p>
            <a:r>
              <a:rPr lang="en-US" dirty="0"/>
              <a:t>Instead of a main() function, there is a suite() block</a:t>
            </a:r>
          </a:p>
          <a:p>
            <a:pPr fontAlgn="base"/>
            <a:r>
              <a:rPr lang="en-US" dirty="0"/>
              <a:t>The suite block takes a string literal which is the name of the suite</a:t>
            </a:r>
          </a:p>
          <a:p>
            <a:r>
              <a:rPr lang="en-US" dirty="0"/>
              <a:t>Inside of the suite() are similar test() blocks</a:t>
            </a:r>
            <a:br>
              <a:rPr lang="en-US" dirty="0"/>
            </a:br>
            <a:endParaRPr lang="en-US" dirty="0"/>
          </a:p>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suite("My test suite") {</a:t>
            </a:r>
          </a:p>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  test("Test case 1") {</a:t>
            </a:r>
          </a:p>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    int res = pow(10, 2);</a:t>
            </a:r>
          </a:p>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safe_assert</a:t>
            </a:r>
            <a:r>
              <a:rPr lang="en-US" dirty="0">
                <a:latin typeface="Cascadia Code" panose="020B0609020000020004" pitchFamily="49" charset="0"/>
                <a:ea typeface="Cascadia Code" panose="020B0609020000020004" pitchFamily="49" charset="0"/>
                <a:cs typeface="Cascadia Code" panose="020B0609020000020004" pitchFamily="49" charset="0"/>
              </a:rPr>
              <a:t>(res == 100);</a:t>
            </a:r>
          </a:p>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  }</a:t>
            </a:r>
          </a:p>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marL="45720" indent="0">
              <a:buNone/>
            </a:pPr>
            <a:endParaRPr lang="en-US" dirty="0"/>
          </a:p>
        </p:txBody>
      </p:sp>
      <p:sp>
        <p:nvSpPr>
          <p:cNvPr id="4" name="Content Placeholder 3">
            <a:extLst>
              <a:ext uri="{FF2B5EF4-FFF2-40B4-BE49-F238E27FC236}">
                <a16:creationId xmlns:a16="http://schemas.microsoft.com/office/drawing/2014/main" id="{E32171CB-200A-011E-93EC-AAAEBEB6EBBB}"/>
              </a:ext>
            </a:extLst>
          </p:cNvPr>
          <p:cNvSpPr>
            <a:spLocks noGrp="1"/>
          </p:cNvSpPr>
          <p:nvPr>
            <p:ph sz="half" idx="2"/>
          </p:nvPr>
        </p:nvSpPr>
        <p:spPr/>
        <p:txBody>
          <a:bodyPr>
            <a:normAutofit fontScale="85000" lnSpcReduction="20000"/>
          </a:bodyPr>
          <a:lstStyle/>
          <a:p>
            <a:r>
              <a:rPr lang="en-US" sz="2400" dirty="0" err="1"/>
              <a:t>safe_assert</a:t>
            </a:r>
            <a:r>
              <a:rPr lang="en-US" sz="2400" dirty="0"/>
              <a:t>() is very similar to assert(), except that if you </a:t>
            </a:r>
            <a:r>
              <a:rPr lang="en-US" sz="2400" dirty="0" err="1"/>
              <a:t>segfault</a:t>
            </a:r>
            <a:r>
              <a:rPr lang="en-US" sz="2400" dirty="0"/>
              <a:t> inside of an assert, it will tell you!</a:t>
            </a:r>
            <a:endParaRPr lang="en-US" dirty="0"/>
          </a:p>
          <a:p>
            <a:r>
              <a:rPr lang="en-US" sz="2400" dirty="0"/>
              <a:t>Assert failed (test.c:14): `*</a:t>
            </a:r>
            <a:r>
              <a:rPr lang="en-US" sz="2400" dirty="0" err="1"/>
              <a:t>null_ptr</a:t>
            </a:r>
            <a:r>
              <a:rPr lang="en-US" sz="2400" dirty="0"/>
              <a:t>'</a:t>
            </a:r>
            <a:endParaRPr lang="en-US" dirty="0"/>
          </a:p>
          <a:p>
            <a:r>
              <a:rPr lang="en-US" sz="2400" dirty="0"/>
              <a:t>The test suite process will survive the </a:t>
            </a:r>
            <a:r>
              <a:rPr lang="en-US" sz="2400" dirty="0" err="1"/>
              <a:t>segfault</a:t>
            </a:r>
            <a:r>
              <a:rPr lang="en-US" sz="2400" dirty="0"/>
              <a:t> </a:t>
            </a:r>
            <a:endParaRPr lang="en-US" dirty="0"/>
          </a:p>
          <a:p>
            <a:pPr fontAlgn="base"/>
            <a:r>
              <a:rPr lang="en-US" sz="2400" dirty="0"/>
              <a:t>Then, it will tell you that there was an error and run the other test cases</a:t>
            </a:r>
          </a:p>
          <a:p>
            <a:pPr fontAlgn="base"/>
            <a:r>
              <a:rPr lang="en-US" sz="2400" dirty="0"/>
              <a:t>You don't have to know how this works (it's magic ✨)</a:t>
            </a:r>
          </a:p>
          <a:p>
            <a:pPr lvl="1" fontAlgn="base"/>
            <a:r>
              <a:rPr lang="en-US" dirty="0"/>
              <a:t>Again, interface vs. implementation</a:t>
            </a:r>
          </a:p>
        </p:txBody>
      </p:sp>
      <p:sp>
        <p:nvSpPr>
          <p:cNvPr id="5" name="Footer Placeholder 4">
            <a:extLst>
              <a:ext uri="{FF2B5EF4-FFF2-40B4-BE49-F238E27FC236}">
                <a16:creationId xmlns:a16="http://schemas.microsoft.com/office/drawing/2014/main" id="{60BF5B57-5A8D-EED1-BDB3-2F2243AA5F2D}"/>
              </a:ext>
            </a:extLst>
          </p:cNvPr>
          <p:cNvSpPr>
            <a:spLocks noGrp="1"/>
          </p:cNvSpPr>
          <p:nvPr>
            <p:ph type="ftr" sz="quarter" idx="11"/>
          </p:nvPr>
        </p:nvSpPr>
        <p:spPr/>
        <p:txBody>
          <a:bodyPr/>
          <a:lstStyle/>
          <a:p>
            <a:r>
              <a:rPr lang="fr-FR"/>
              <a:t>CSE 374 SP26  LectureTesting, Professor Hazen</a:t>
            </a:r>
            <a:endParaRPr lang="en-US"/>
          </a:p>
        </p:txBody>
      </p:sp>
      <p:sp>
        <p:nvSpPr>
          <p:cNvPr id="6" name="Slide Number Placeholder 5">
            <a:extLst>
              <a:ext uri="{FF2B5EF4-FFF2-40B4-BE49-F238E27FC236}">
                <a16:creationId xmlns:a16="http://schemas.microsoft.com/office/drawing/2014/main" id="{177D8BDA-99A5-13D4-1DC7-2912F42EC14F}"/>
              </a:ext>
            </a:extLst>
          </p:cNvPr>
          <p:cNvSpPr>
            <a:spLocks noGrp="1"/>
          </p:cNvSpPr>
          <p:nvPr>
            <p:ph type="sldNum" sz="quarter" idx="12"/>
          </p:nvPr>
        </p:nvSpPr>
        <p:spPr/>
        <p:txBody>
          <a:bodyPr/>
          <a:lstStyle/>
          <a:p>
            <a:fld id="{4FAB73BC-B049-4115-A692-8D63A059BFB8}" type="slidenum">
              <a:rPr lang="en-US" smtClean="0"/>
              <a:t>30</a:t>
            </a:fld>
            <a:endParaRPr lang="en-US"/>
          </a:p>
        </p:txBody>
      </p:sp>
    </p:spTree>
    <p:extLst>
      <p:ext uri="{BB962C8B-B14F-4D97-AF65-F5344CB8AC3E}">
        <p14:creationId xmlns:p14="http://schemas.microsoft.com/office/powerpoint/2010/main" val="22304403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015786B-EDF9-4D06-86F8-138A81A377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CDAF4C44-C3B3-4BE9-B858-3F83253B5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9" name="Straight Connector 18">
            <a:extLst>
              <a:ext uri="{FF2B5EF4-FFF2-40B4-BE49-F238E27FC236}">
                <a16:creationId xmlns:a16="http://schemas.microsoft.com/office/drawing/2014/main" id="{B914FCD7-4475-4DE4-BCF9-F3032ECA5C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descr="Blanket on the ground">
            <a:extLst>
              <a:ext uri="{FF2B5EF4-FFF2-40B4-BE49-F238E27FC236}">
                <a16:creationId xmlns:a16="http://schemas.microsoft.com/office/drawing/2014/main" id="{AA80234F-E220-2392-71DA-92EC63E17BBA}"/>
              </a:ext>
            </a:extLst>
          </p:cNvPr>
          <p:cNvPicPr>
            <a:picLocks noChangeAspect="1"/>
          </p:cNvPicPr>
          <p:nvPr/>
        </p:nvPicPr>
        <p:blipFill>
          <a:blip r:embed="rId2">
            <a:duotone>
              <a:schemeClr val="bg2">
                <a:shade val="45000"/>
                <a:satMod val="135000"/>
              </a:schemeClr>
              <a:prstClr val="white"/>
            </a:duotone>
          </a:blip>
          <a:srcRect t="9934" b="5797"/>
          <a:stretch>
            <a:fillRect/>
          </a:stretch>
        </p:blipFill>
        <p:spPr>
          <a:xfrm>
            <a:off x="-2540" y="-1"/>
            <a:ext cx="12192000" cy="6858001"/>
          </a:xfrm>
          <a:prstGeom prst="rect">
            <a:avLst/>
          </a:prstGeom>
        </p:spPr>
      </p:pic>
      <p:sp>
        <p:nvSpPr>
          <p:cNvPr id="21" name="Rectangle 20">
            <a:extLst>
              <a:ext uri="{FF2B5EF4-FFF2-40B4-BE49-F238E27FC236}">
                <a16:creationId xmlns:a16="http://schemas.microsoft.com/office/drawing/2014/main" id="{642E4582-3500-4DD5-95C5-F5C612623A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alpha val="2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3" name="Straight Connector 22">
            <a:extLst>
              <a:ext uri="{FF2B5EF4-FFF2-40B4-BE49-F238E27FC236}">
                <a16:creationId xmlns:a16="http://schemas.microsoft.com/office/drawing/2014/main" id="{6B5C7066-DA4F-4201-87F2-DC1E6004F5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id="{A3E9233E-098E-1FFA-1E0B-0E2170773B91}"/>
              </a:ext>
            </a:extLst>
          </p:cNvPr>
          <p:cNvSpPr>
            <a:spLocks noGrp="1"/>
          </p:cNvSpPr>
          <p:nvPr>
            <p:ph type="title"/>
          </p:nvPr>
        </p:nvSpPr>
        <p:spPr>
          <a:xfrm>
            <a:off x="1109980" y="882376"/>
            <a:ext cx="9966960" cy="2926080"/>
          </a:xfrm>
        </p:spPr>
        <p:txBody>
          <a:bodyPr vert="horz" lIns="91440" tIns="45720" rIns="91440" bIns="45720" rtlCol="0" anchor="b">
            <a:normAutofit/>
          </a:bodyPr>
          <a:lstStyle/>
          <a:p>
            <a:pPr algn="ctr">
              <a:lnSpc>
                <a:spcPct val="85000"/>
              </a:lnSpc>
            </a:pPr>
            <a:r>
              <a:rPr lang="en-US" sz="7200" b="1" cap="all" dirty="0"/>
              <a:t>Extras</a:t>
            </a:r>
          </a:p>
        </p:txBody>
      </p:sp>
      <p:sp>
        <p:nvSpPr>
          <p:cNvPr id="5" name="Footer Placeholder 4">
            <a:extLst>
              <a:ext uri="{FF2B5EF4-FFF2-40B4-BE49-F238E27FC236}">
                <a16:creationId xmlns:a16="http://schemas.microsoft.com/office/drawing/2014/main" id="{4F2F9FFB-2931-34E5-65EA-36751A0A9DF6}"/>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en-US" kern="1200">
                <a:solidFill>
                  <a:schemeClr val="tx1"/>
                </a:solidFill>
                <a:latin typeface="+mn-lt"/>
                <a:ea typeface="+mn-ea"/>
                <a:cs typeface="+mn-cs"/>
              </a:rPr>
              <a:t>CSE 374 SP26  LectureTesting, Professor Hazen</a:t>
            </a:r>
          </a:p>
        </p:txBody>
      </p:sp>
      <p:sp>
        <p:nvSpPr>
          <p:cNvPr id="6" name="Slide Number Placeholder 5">
            <a:extLst>
              <a:ext uri="{FF2B5EF4-FFF2-40B4-BE49-F238E27FC236}">
                <a16:creationId xmlns:a16="http://schemas.microsoft.com/office/drawing/2014/main" id="{94ECF103-31F8-6719-2FF3-1CAA44B9CE01}"/>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31</a:t>
            </a:fld>
            <a:endParaRPr lang="en-US"/>
          </a:p>
        </p:txBody>
      </p:sp>
    </p:spTree>
    <p:extLst>
      <p:ext uri="{BB962C8B-B14F-4D97-AF65-F5344CB8AC3E}">
        <p14:creationId xmlns:p14="http://schemas.microsoft.com/office/powerpoint/2010/main" val="134722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9"/>
                                        </p:tgtEl>
                                        <p:attrNameLst>
                                          <p:attrName>style.visibility</p:attrName>
                                        </p:attrNameLst>
                                      </p:cBhvr>
                                      <p:to>
                                        <p:strVal val="visible"/>
                                      </p:to>
                                    </p:set>
                                    <p:animEffect transition="in" filter="fade">
                                      <p:cBhvr>
                                        <p:cTn id="7" dur="4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67ECF-03CE-5C23-B1AC-0F7228FFFBA0}"/>
              </a:ext>
            </a:extLst>
          </p:cNvPr>
          <p:cNvSpPr>
            <a:spLocks noGrp="1"/>
          </p:cNvSpPr>
          <p:nvPr>
            <p:ph type="title"/>
          </p:nvPr>
        </p:nvSpPr>
        <p:spPr/>
        <p:txBody>
          <a:bodyPr/>
          <a:lstStyle/>
          <a:p>
            <a:r>
              <a:rPr lang="en-US" dirty="0"/>
              <a:t>Assert style guidelines</a:t>
            </a:r>
          </a:p>
        </p:txBody>
      </p:sp>
      <p:sp>
        <p:nvSpPr>
          <p:cNvPr id="5" name="Content Placeholder 4">
            <a:extLst>
              <a:ext uri="{FF2B5EF4-FFF2-40B4-BE49-F238E27FC236}">
                <a16:creationId xmlns:a16="http://schemas.microsoft.com/office/drawing/2014/main" id="{7DDFC90D-85D4-C7A8-6E1E-DC32B57AD1D3}"/>
              </a:ext>
            </a:extLst>
          </p:cNvPr>
          <p:cNvSpPr>
            <a:spLocks noGrp="1"/>
          </p:cNvSpPr>
          <p:nvPr>
            <p:ph idx="1"/>
          </p:nvPr>
        </p:nvSpPr>
        <p:spPr/>
        <p:txBody>
          <a:bodyPr/>
          <a:lstStyle/>
          <a:p>
            <a:pPr fontAlgn="base"/>
            <a:r>
              <a:rPr lang="en-US" sz="2400" dirty="0"/>
              <a:t>Often guidelines are simple and say “always” check everything, </a:t>
            </a:r>
            <a:r>
              <a:rPr lang="en-US" sz="2400" b="1" dirty="0"/>
              <a:t>but</a:t>
            </a:r>
            <a:r>
              <a:rPr lang="en-US" sz="2400" dirty="0"/>
              <a:t>:</a:t>
            </a:r>
          </a:p>
          <a:p>
            <a:pPr lvl="1" fontAlgn="base"/>
            <a:r>
              <a:rPr lang="en-US" dirty="0"/>
              <a:t>Often not on “private” functions (caller already checked)</a:t>
            </a:r>
          </a:p>
          <a:p>
            <a:pPr lvl="1" fontAlgn="base"/>
            <a:r>
              <a:rPr lang="en-US" dirty="0"/>
              <a:t>Unnecessary if checked statically</a:t>
            </a:r>
          </a:p>
          <a:p>
            <a:pPr fontAlgn="base"/>
            <a:r>
              <a:rPr lang="en-US" sz="2400" dirty="0"/>
              <a:t>Usually “Disabled” in released code because:</a:t>
            </a:r>
          </a:p>
          <a:p>
            <a:pPr lvl="1" fontAlgn="base"/>
            <a:r>
              <a:rPr lang="en-US" dirty="0"/>
              <a:t>executing them takes time</a:t>
            </a:r>
          </a:p>
          <a:p>
            <a:pPr lvl="1" fontAlgn="base"/>
            <a:r>
              <a:rPr lang="en-US" dirty="0"/>
              <a:t>failures are not fixable by users anyway</a:t>
            </a:r>
          </a:p>
          <a:p>
            <a:pPr lvl="1" fontAlgn="base"/>
            <a:r>
              <a:rPr lang="en-US" dirty="0"/>
              <a:t>assertions themselves could have bugs/vulnerabilities</a:t>
            </a:r>
          </a:p>
          <a:p>
            <a:pPr fontAlgn="base"/>
            <a:r>
              <a:rPr lang="en-US" sz="2400" dirty="0"/>
              <a:t>Others say:</a:t>
            </a:r>
          </a:p>
          <a:p>
            <a:pPr lvl="1" fontAlgn="base"/>
            <a:r>
              <a:rPr lang="en-US" dirty="0"/>
              <a:t>Should leave enabled; corrupting data on real runs is worse than when debugging</a:t>
            </a:r>
          </a:p>
        </p:txBody>
      </p:sp>
      <p:sp>
        <p:nvSpPr>
          <p:cNvPr id="3" name="Footer Placeholder 2">
            <a:extLst>
              <a:ext uri="{FF2B5EF4-FFF2-40B4-BE49-F238E27FC236}">
                <a16:creationId xmlns:a16="http://schemas.microsoft.com/office/drawing/2014/main" id="{68266B0A-673B-2F91-E6FA-68BFCE8F489A}"/>
              </a:ext>
            </a:extLst>
          </p:cNvPr>
          <p:cNvSpPr>
            <a:spLocks noGrp="1"/>
          </p:cNvSpPr>
          <p:nvPr>
            <p:ph type="ftr" sz="quarter" idx="11"/>
          </p:nvPr>
        </p:nvSpPr>
        <p:spPr/>
        <p:txBody>
          <a:bodyPr/>
          <a:lstStyle/>
          <a:p>
            <a:r>
              <a:rPr lang="fr-FR"/>
              <a:t>CSE 374 SP26  LectureTesting, Professor Hazen</a:t>
            </a:r>
            <a:endParaRPr lang="en-US"/>
          </a:p>
        </p:txBody>
      </p:sp>
      <p:sp>
        <p:nvSpPr>
          <p:cNvPr id="4" name="Slide Number Placeholder 3">
            <a:extLst>
              <a:ext uri="{FF2B5EF4-FFF2-40B4-BE49-F238E27FC236}">
                <a16:creationId xmlns:a16="http://schemas.microsoft.com/office/drawing/2014/main" id="{D987BDDD-4FDF-B0AF-39B2-75ED473A5A47}"/>
              </a:ext>
            </a:extLst>
          </p:cNvPr>
          <p:cNvSpPr>
            <a:spLocks noGrp="1"/>
          </p:cNvSpPr>
          <p:nvPr>
            <p:ph type="sldNum" sz="quarter" idx="12"/>
          </p:nvPr>
        </p:nvSpPr>
        <p:spPr/>
        <p:txBody>
          <a:bodyPr/>
          <a:lstStyle/>
          <a:p>
            <a:fld id="{4FAB73BC-B049-4115-A692-8D63A059BFB8}" type="slidenum">
              <a:rPr lang="en-US" smtClean="0"/>
              <a:t>32</a:t>
            </a:fld>
            <a:endParaRPr lang="en-US"/>
          </a:p>
        </p:txBody>
      </p:sp>
    </p:spTree>
    <p:extLst>
      <p:ext uri="{BB962C8B-B14F-4D97-AF65-F5344CB8AC3E}">
        <p14:creationId xmlns:p14="http://schemas.microsoft.com/office/powerpoint/2010/main" val="1995792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03F02-FB23-8195-F168-7E137880FA03}"/>
              </a:ext>
            </a:extLst>
          </p:cNvPr>
          <p:cNvSpPr>
            <a:spLocks noGrp="1"/>
          </p:cNvSpPr>
          <p:nvPr>
            <p:ph type="title"/>
          </p:nvPr>
        </p:nvSpPr>
        <p:spPr/>
        <p:txBody>
          <a:bodyPr/>
          <a:lstStyle/>
          <a:p>
            <a:r>
              <a:rPr lang="en-US" dirty="0"/>
              <a:t>Avoiding debugging</a:t>
            </a:r>
          </a:p>
        </p:txBody>
      </p:sp>
      <p:sp>
        <p:nvSpPr>
          <p:cNvPr id="8" name="Text Placeholder 7">
            <a:extLst>
              <a:ext uri="{FF2B5EF4-FFF2-40B4-BE49-F238E27FC236}">
                <a16:creationId xmlns:a16="http://schemas.microsoft.com/office/drawing/2014/main" id="{20F2AD7B-8105-B440-27E6-4DFDB2E45653}"/>
              </a:ext>
            </a:extLst>
          </p:cNvPr>
          <p:cNvSpPr>
            <a:spLocks noGrp="1"/>
          </p:cNvSpPr>
          <p:nvPr>
            <p:ph type="body" sz="half" idx="2"/>
          </p:nvPr>
        </p:nvSpPr>
        <p:spPr>
          <a:xfrm>
            <a:off x="1143000" y="3297430"/>
            <a:ext cx="3931920" cy="2554730"/>
          </a:xfrm>
        </p:spPr>
        <p:txBody>
          <a:bodyPr>
            <a:normAutofit fontScale="70000" lnSpcReduction="20000"/>
          </a:bodyPr>
          <a:lstStyle/>
          <a:p>
            <a:r>
              <a:rPr lang="en-US" sz="3600" strike="sngStrike" dirty="0"/>
              <a:t>Avoid writing code</a:t>
            </a:r>
          </a:p>
          <a:p>
            <a:r>
              <a:rPr lang="en-US" sz="3600" dirty="0"/>
              <a:t>Call it testing?</a:t>
            </a:r>
          </a:p>
          <a:p>
            <a:endParaRPr lang="en-US" sz="3600" dirty="0"/>
          </a:p>
          <a:p>
            <a:r>
              <a:rPr lang="en-US" b="1" i="1" dirty="0"/>
              <a:t>"Debugging is twice as hard as writing the code in the first place. Therefore, if you write the code as cleverly as possible, you are, by definition, not smart enough to debug it."</a:t>
            </a:r>
            <a:endParaRPr lang="en-US" sz="3600" dirty="0"/>
          </a:p>
          <a:p>
            <a:r>
              <a:rPr lang="en-US" b="1" dirty="0"/>
              <a:t>Brian Kernighan  -- Wrote THE BOOK on C (our book!)</a:t>
            </a:r>
            <a:endParaRPr lang="en-US" sz="3600" dirty="0"/>
          </a:p>
          <a:p>
            <a:endParaRPr lang="en-US" sz="3600" dirty="0"/>
          </a:p>
        </p:txBody>
      </p:sp>
      <p:sp>
        <p:nvSpPr>
          <p:cNvPr id="5" name="Footer Placeholder 4">
            <a:extLst>
              <a:ext uri="{FF2B5EF4-FFF2-40B4-BE49-F238E27FC236}">
                <a16:creationId xmlns:a16="http://schemas.microsoft.com/office/drawing/2014/main" id="{CA5CEB20-6D50-F37B-9C46-472DAC8CED13}"/>
              </a:ext>
            </a:extLst>
          </p:cNvPr>
          <p:cNvSpPr>
            <a:spLocks noGrp="1"/>
          </p:cNvSpPr>
          <p:nvPr>
            <p:ph type="ftr" sz="quarter" idx="11"/>
          </p:nvPr>
        </p:nvSpPr>
        <p:spPr/>
        <p:txBody>
          <a:bodyPr/>
          <a:lstStyle/>
          <a:p>
            <a:r>
              <a:rPr lang="fr-FR"/>
              <a:t>CSE 374 SP26  LectureTesting, Professor Hazen</a:t>
            </a:r>
            <a:endParaRPr lang="en-US"/>
          </a:p>
        </p:txBody>
      </p:sp>
      <p:sp>
        <p:nvSpPr>
          <p:cNvPr id="6" name="Slide Number Placeholder 5">
            <a:extLst>
              <a:ext uri="{FF2B5EF4-FFF2-40B4-BE49-F238E27FC236}">
                <a16:creationId xmlns:a16="http://schemas.microsoft.com/office/drawing/2014/main" id="{D883CB72-98B7-BD38-D564-CC202B808477}"/>
              </a:ext>
            </a:extLst>
          </p:cNvPr>
          <p:cNvSpPr>
            <a:spLocks noGrp="1"/>
          </p:cNvSpPr>
          <p:nvPr>
            <p:ph type="sldNum" sz="quarter" idx="12"/>
          </p:nvPr>
        </p:nvSpPr>
        <p:spPr/>
        <p:txBody>
          <a:bodyPr/>
          <a:lstStyle/>
          <a:p>
            <a:fld id="{4FAB73BC-B049-4115-A692-8D63A059BFB8}" type="slidenum">
              <a:rPr lang="en-US" smtClean="0"/>
              <a:t>4</a:t>
            </a:fld>
            <a:endParaRPr lang="en-US"/>
          </a:p>
        </p:txBody>
      </p:sp>
      <p:graphicFrame>
        <p:nvGraphicFramePr>
          <p:cNvPr id="12" name="Content Placeholder 11" descr="Shows cycle of write code, test code, locate bug ... write code">
            <a:extLst>
              <a:ext uri="{FF2B5EF4-FFF2-40B4-BE49-F238E27FC236}">
                <a16:creationId xmlns:a16="http://schemas.microsoft.com/office/drawing/2014/main" id="{83CD7C67-8B49-0A59-A23E-73DB2B56A19F}"/>
              </a:ext>
            </a:extLst>
          </p:cNvPr>
          <p:cNvGraphicFramePr>
            <a:graphicFrameLocks noGrp="1"/>
          </p:cNvGraphicFramePr>
          <p:nvPr>
            <p:ph idx="1"/>
            <p:extLst>
              <p:ext uri="{D42A27DB-BD31-4B8C-83A1-F6EECF244321}">
                <p14:modId xmlns:p14="http://schemas.microsoft.com/office/powerpoint/2010/main" val="1082538581"/>
              </p:ext>
            </p:extLst>
          </p:nvPr>
        </p:nvGraphicFramePr>
        <p:xfrm>
          <a:off x="5851525" y="1096963"/>
          <a:ext cx="5213350" cy="466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38185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6D5C4-CB52-E204-57C7-27503096901E}"/>
              </a:ext>
            </a:extLst>
          </p:cNvPr>
          <p:cNvSpPr>
            <a:spLocks noGrp="1"/>
          </p:cNvSpPr>
          <p:nvPr>
            <p:ph type="title"/>
          </p:nvPr>
        </p:nvSpPr>
        <p:spPr/>
        <p:txBody>
          <a:bodyPr/>
          <a:lstStyle/>
          <a:p>
            <a:r>
              <a:rPr lang="en-US" dirty="0"/>
              <a:t>What is testing?</a:t>
            </a:r>
          </a:p>
        </p:txBody>
      </p:sp>
      <p:sp>
        <p:nvSpPr>
          <p:cNvPr id="6" name="Content Placeholder 5">
            <a:extLst>
              <a:ext uri="{FF2B5EF4-FFF2-40B4-BE49-F238E27FC236}">
                <a16:creationId xmlns:a16="http://schemas.microsoft.com/office/drawing/2014/main" id="{3EF8FE24-2562-6337-640F-1B8630ABE68D}"/>
              </a:ext>
            </a:extLst>
          </p:cNvPr>
          <p:cNvSpPr>
            <a:spLocks noGrp="1"/>
          </p:cNvSpPr>
          <p:nvPr>
            <p:ph sz="half" idx="1"/>
          </p:nvPr>
        </p:nvSpPr>
        <p:spPr/>
        <p:txBody>
          <a:bodyPr>
            <a:normAutofit/>
          </a:bodyPr>
          <a:lstStyle/>
          <a:p>
            <a:r>
              <a:rPr lang="en-US" sz="2800" dirty="0"/>
              <a:t>Software testing evaluates the </a:t>
            </a:r>
            <a:r>
              <a:rPr lang="en-US" sz="2800" b="1" dirty="0"/>
              <a:t>effectiveness</a:t>
            </a:r>
            <a:r>
              <a:rPr lang="en-US" sz="2800" dirty="0"/>
              <a:t> of a software solution</a:t>
            </a:r>
          </a:p>
          <a:p>
            <a:pPr lvl="1" fontAlgn="base"/>
            <a:r>
              <a:rPr lang="en-US" sz="2800" dirty="0"/>
              <a:t>Systematic</a:t>
            </a:r>
          </a:p>
          <a:p>
            <a:pPr lvl="1" fontAlgn="base"/>
            <a:r>
              <a:rPr lang="en-US" sz="2800" dirty="0"/>
              <a:t>Objective</a:t>
            </a:r>
          </a:p>
          <a:p>
            <a:pPr lvl="1" fontAlgn="base"/>
            <a:endParaRPr lang="en-US" dirty="0"/>
          </a:p>
          <a:p>
            <a:pPr lvl="1" fontAlgn="base"/>
            <a:endParaRPr lang="en-US" dirty="0"/>
          </a:p>
          <a:p>
            <a:pPr marL="45720" indent="0">
              <a:buNone/>
            </a:pPr>
            <a:r>
              <a:rPr lang="en-US" sz="1800" b="1" i="1" dirty="0"/>
              <a:t>"Test your software or your users will."</a:t>
            </a:r>
            <a:endParaRPr lang="en-US" sz="1800" dirty="0"/>
          </a:p>
          <a:p>
            <a:pPr marL="45720" indent="0">
              <a:buNone/>
            </a:pPr>
            <a:r>
              <a:rPr lang="en-US" sz="1800" b="1" i="1" dirty="0"/>
              <a:t>Hunt &amp; Thomas  --  The Pragmatic Programmer</a:t>
            </a:r>
            <a:endParaRPr lang="en-US" sz="1800" dirty="0"/>
          </a:p>
          <a:p>
            <a:endParaRPr lang="en-US" dirty="0"/>
          </a:p>
          <a:p>
            <a:endParaRPr lang="en-US" dirty="0"/>
          </a:p>
        </p:txBody>
      </p:sp>
      <p:sp>
        <p:nvSpPr>
          <p:cNvPr id="7" name="Content Placeholder 6">
            <a:extLst>
              <a:ext uri="{FF2B5EF4-FFF2-40B4-BE49-F238E27FC236}">
                <a16:creationId xmlns:a16="http://schemas.microsoft.com/office/drawing/2014/main" id="{0AD37533-670B-9D6A-68A6-3B1E1CDBE295}"/>
              </a:ext>
            </a:extLst>
          </p:cNvPr>
          <p:cNvSpPr>
            <a:spLocks noGrp="1"/>
          </p:cNvSpPr>
          <p:nvPr>
            <p:ph sz="half" idx="2"/>
          </p:nvPr>
        </p:nvSpPr>
        <p:spPr/>
        <p:txBody>
          <a:bodyPr>
            <a:normAutofit/>
          </a:bodyPr>
          <a:lstStyle/>
          <a:p>
            <a:pPr marL="45720" indent="0">
              <a:buNone/>
            </a:pPr>
            <a:r>
              <a:rPr lang="en-US" sz="2400" b="1" dirty="0"/>
              <a:t>Effectiveness ?</a:t>
            </a:r>
            <a:endParaRPr lang="en-US" sz="2400" dirty="0"/>
          </a:p>
          <a:p>
            <a:r>
              <a:rPr lang="en-US" sz="2400" b="1" dirty="0">
                <a:solidFill>
                  <a:schemeClr val="accent5">
                    <a:lumMod val="50000"/>
                  </a:schemeClr>
                </a:solidFill>
              </a:rPr>
              <a:t>Does what it is supposed to do</a:t>
            </a:r>
            <a:endParaRPr lang="en-US" sz="2400" dirty="0">
              <a:solidFill>
                <a:schemeClr val="accent5">
                  <a:lumMod val="50000"/>
                </a:schemeClr>
              </a:solidFill>
            </a:endParaRPr>
          </a:p>
          <a:p>
            <a:r>
              <a:rPr lang="en-US" sz="2400" b="1" dirty="0">
                <a:solidFill>
                  <a:schemeClr val="accent5">
                    <a:lumMod val="50000"/>
                  </a:schemeClr>
                </a:solidFill>
              </a:rPr>
              <a:t>Fails gracefully</a:t>
            </a:r>
            <a:endParaRPr lang="en-US" sz="2400" dirty="0">
              <a:solidFill>
                <a:schemeClr val="accent5">
                  <a:lumMod val="50000"/>
                </a:schemeClr>
              </a:solidFill>
            </a:endParaRPr>
          </a:p>
          <a:p>
            <a:r>
              <a:rPr lang="en-US" sz="2400" b="1" dirty="0"/>
              <a:t>Uses memory safely and efficiently</a:t>
            </a:r>
            <a:endParaRPr lang="en-US" sz="2400" dirty="0"/>
          </a:p>
          <a:p>
            <a:r>
              <a:rPr lang="en-US" sz="2400" b="1" dirty="0"/>
              <a:t>Computes in reasonable time</a:t>
            </a:r>
            <a:br>
              <a:rPr lang="en-US" dirty="0"/>
            </a:br>
            <a:endParaRPr lang="en-US" dirty="0"/>
          </a:p>
        </p:txBody>
      </p:sp>
      <p:sp>
        <p:nvSpPr>
          <p:cNvPr id="4" name="Footer Placeholder 3">
            <a:extLst>
              <a:ext uri="{FF2B5EF4-FFF2-40B4-BE49-F238E27FC236}">
                <a16:creationId xmlns:a16="http://schemas.microsoft.com/office/drawing/2014/main" id="{1AE027F9-966B-7CD9-00F7-39A5DBAB4284}"/>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A33A1CA7-0B4E-E98B-11CF-DBC64D0AF1A9}"/>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3419582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9936C-1D94-9F81-F565-BA2F66A505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26530C-DD2F-DBAD-4EE9-2F2D559F7C49}"/>
              </a:ext>
            </a:extLst>
          </p:cNvPr>
          <p:cNvSpPr>
            <a:spLocks noGrp="1"/>
          </p:cNvSpPr>
          <p:nvPr>
            <p:ph type="title"/>
          </p:nvPr>
        </p:nvSpPr>
        <p:spPr/>
        <p:txBody>
          <a:bodyPr/>
          <a:lstStyle/>
          <a:p>
            <a:r>
              <a:rPr lang="en-US" dirty="0"/>
              <a:t>Software specifications</a:t>
            </a:r>
          </a:p>
        </p:txBody>
      </p:sp>
      <p:sp>
        <p:nvSpPr>
          <p:cNvPr id="6" name="Content Placeholder 5">
            <a:extLst>
              <a:ext uri="{FF2B5EF4-FFF2-40B4-BE49-F238E27FC236}">
                <a16:creationId xmlns:a16="http://schemas.microsoft.com/office/drawing/2014/main" id="{24C5E7D1-4E2C-B81E-DFFE-7AD1137387C7}"/>
              </a:ext>
            </a:extLst>
          </p:cNvPr>
          <p:cNvSpPr>
            <a:spLocks noGrp="1"/>
          </p:cNvSpPr>
          <p:nvPr>
            <p:ph sz="half" idx="1"/>
          </p:nvPr>
        </p:nvSpPr>
        <p:spPr/>
        <p:txBody>
          <a:bodyPr>
            <a:normAutofit/>
          </a:bodyPr>
          <a:lstStyle/>
          <a:p>
            <a:r>
              <a:rPr lang="en-US" dirty="0"/>
              <a:t>How do you know what software is supposed to do?</a:t>
            </a:r>
          </a:p>
          <a:p>
            <a:r>
              <a:rPr lang="en-US" dirty="0"/>
              <a:t>Software engineering:</a:t>
            </a:r>
          </a:p>
          <a:p>
            <a:pPr lvl="1"/>
            <a:r>
              <a:rPr lang="en-US" dirty="0"/>
              <a:t>Requirements engineering</a:t>
            </a:r>
          </a:p>
          <a:p>
            <a:pPr lvl="1"/>
            <a:r>
              <a:rPr lang="en-US" dirty="0"/>
              <a:t>Specification writing &amp; documentation</a:t>
            </a:r>
          </a:p>
          <a:p>
            <a:pPr lvl="1"/>
            <a:r>
              <a:rPr lang="en-US" dirty="0">
                <a:solidFill>
                  <a:schemeClr val="accent2">
                    <a:lumMod val="50000"/>
                  </a:schemeClr>
                </a:solidFill>
              </a:rPr>
              <a:t>Architecture and design</a:t>
            </a:r>
          </a:p>
          <a:p>
            <a:pPr lvl="1"/>
            <a:r>
              <a:rPr lang="en-US" dirty="0">
                <a:solidFill>
                  <a:schemeClr val="accent2">
                    <a:lumMod val="50000"/>
                  </a:schemeClr>
                </a:solidFill>
              </a:rPr>
              <a:t>Programming</a:t>
            </a:r>
          </a:p>
          <a:p>
            <a:pPr lvl="1"/>
            <a:r>
              <a:rPr lang="en-US" dirty="0"/>
              <a:t>Testing &amp; Debugging</a:t>
            </a:r>
          </a:p>
          <a:p>
            <a:pPr lvl="1"/>
            <a:r>
              <a:rPr lang="en-US" dirty="0">
                <a:solidFill>
                  <a:schemeClr val="accent2">
                    <a:lumMod val="50000"/>
                  </a:schemeClr>
                </a:solidFill>
              </a:rPr>
              <a:t>Deploying, operating, evolving</a:t>
            </a:r>
          </a:p>
          <a:p>
            <a:endParaRPr lang="en-US" dirty="0"/>
          </a:p>
        </p:txBody>
      </p:sp>
      <p:sp>
        <p:nvSpPr>
          <p:cNvPr id="7" name="Content Placeholder 6">
            <a:extLst>
              <a:ext uri="{FF2B5EF4-FFF2-40B4-BE49-F238E27FC236}">
                <a16:creationId xmlns:a16="http://schemas.microsoft.com/office/drawing/2014/main" id="{642EB521-F822-AF4C-2D1F-3E9C15BC276B}"/>
              </a:ext>
            </a:extLst>
          </p:cNvPr>
          <p:cNvSpPr>
            <a:spLocks noGrp="1"/>
          </p:cNvSpPr>
          <p:nvPr>
            <p:ph sz="half" idx="2"/>
          </p:nvPr>
        </p:nvSpPr>
        <p:spPr/>
        <p:txBody>
          <a:bodyPr>
            <a:normAutofit/>
          </a:bodyPr>
          <a:lstStyle/>
          <a:p>
            <a:pPr marL="45720" indent="0">
              <a:buNone/>
            </a:pPr>
            <a:r>
              <a:rPr lang="en-US" sz="2400" b="1" dirty="0"/>
              <a:t>Effectiveness ?</a:t>
            </a:r>
            <a:endParaRPr lang="en-US" sz="2400" dirty="0"/>
          </a:p>
          <a:p>
            <a:r>
              <a:rPr lang="en-US" sz="2400" b="1" dirty="0">
                <a:solidFill>
                  <a:schemeClr val="accent5">
                    <a:lumMod val="50000"/>
                  </a:schemeClr>
                </a:solidFill>
              </a:rPr>
              <a:t>Does what it is supposed to do</a:t>
            </a:r>
            <a:endParaRPr lang="en-US" sz="2400" dirty="0">
              <a:solidFill>
                <a:schemeClr val="accent5">
                  <a:lumMod val="50000"/>
                </a:schemeClr>
              </a:solidFill>
            </a:endParaRPr>
          </a:p>
          <a:p>
            <a:r>
              <a:rPr lang="en-US" sz="2400" b="1" dirty="0">
                <a:solidFill>
                  <a:schemeClr val="accent5">
                    <a:lumMod val="50000"/>
                  </a:schemeClr>
                </a:solidFill>
              </a:rPr>
              <a:t>Fails gracefully</a:t>
            </a:r>
            <a:endParaRPr lang="en-US" sz="2400" dirty="0">
              <a:solidFill>
                <a:schemeClr val="accent5">
                  <a:lumMod val="50000"/>
                </a:schemeClr>
              </a:solidFill>
            </a:endParaRPr>
          </a:p>
          <a:p>
            <a:r>
              <a:rPr lang="en-US" sz="2400" b="1" dirty="0"/>
              <a:t>Uses memory safely and efficiently</a:t>
            </a:r>
            <a:endParaRPr lang="en-US" sz="2400" dirty="0"/>
          </a:p>
          <a:p>
            <a:r>
              <a:rPr lang="en-US" sz="2400" b="1" dirty="0"/>
              <a:t>Computes in reasonable time</a:t>
            </a:r>
            <a:br>
              <a:rPr lang="en-US" dirty="0"/>
            </a:br>
            <a:endParaRPr lang="en-US" dirty="0"/>
          </a:p>
        </p:txBody>
      </p:sp>
      <p:sp>
        <p:nvSpPr>
          <p:cNvPr id="4" name="Footer Placeholder 3">
            <a:extLst>
              <a:ext uri="{FF2B5EF4-FFF2-40B4-BE49-F238E27FC236}">
                <a16:creationId xmlns:a16="http://schemas.microsoft.com/office/drawing/2014/main" id="{57CB24B0-CDA9-5376-61C3-8943C39074C1}"/>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80E68040-6299-433E-4DAD-8ED9F49845ED}"/>
              </a:ext>
            </a:extLst>
          </p:cNvPr>
          <p:cNvSpPr>
            <a:spLocks noGrp="1"/>
          </p:cNvSpPr>
          <p:nvPr>
            <p:ph type="sldNum" sz="quarter" idx="12"/>
          </p:nvPr>
        </p:nvSpPr>
        <p:spPr/>
        <p:txBody>
          <a:bodyPr/>
          <a:lstStyle/>
          <a:p>
            <a:fld id="{4FAB73BC-B049-4115-A692-8D63A059BFB8}" type="slidenum">
              <a:rPr lang="en-US" smtClean="0"/>
              <a:t>6</a:t>
            </a:fld>
            <a:endParaRPr lang="en-US"/>
          </a:p>
        </p:txBody>
      </p:sp>
      <p:sp>
        <p:nvSpPr>
          <p:cNvPr id="3" name="Arrow: Curved Left 2" descr="arrow points from the deploy/operate back to the requirements engineering, indicating the software development is always cyclic.">
            <a:extLst>
              <a:ext uri="{FF2B5EF4-FFF2-40B4-BE49-F238E27FC236}">
                <a16:creationId xmlns:a16="http://schemas.microsoft.com/office/drawing/2014/main" id="{CC334ED2-8DC9-4990-5D1B-7BDEB648A0A8}"/>
              </a:ext>
            </a:extLst>
          </p:cNvPr>
          <p:cNvSpPr/>
          <p:nvPr/>
        </p:nvSpPr>
        <p:spPr>
          <a:xfrm rot="10800000">
            <a:off x="369116" y="3162650"/>
            <a:ext cx="773884" cy="2046912"/>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5126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3688E-71E7-86A8-A103-C1C8C55D2700}"/>
              </a:ext>
            </a:extLst>
          </p:cNvPr>
          <p:cNvSpPr>
            <a:spLocks noGrp="1"/>
          </p:cNvSpPr>
          <p:nvPr>
            <p:ph type="title"/>
          </p:nvPr>
        </p:nvSpPr>
        <p:spPr/>
        <p:txBody>
          <a:bodyPr/>
          <a:lstStyle/>
          <a:p>
            <a:r>
              <a:rPr lang="en-US" dirty="0"/>
              <a:t>Technical specifications</a:t>
            </a:r>
          </a:p>
        </p:txBody>
      </p:sp>
      <p:sp>
        <p:nvSpPr>
          <p:cNvPr id="7" name="Text Placeholder 6">
            <a:extLst>
              <a:ext uri="{FF2B5EF4-FFF2-40B4-BE49-F238E27FC236}">
                <a16:creationId xmlns:a16="http://schemas.microsoft.com/office/drawing/2014/main" id="{56090C38-2E4E-2F7C-C4C6-DD444727776A}"/>
              </a:ext>
            </a:extLst>
          </p:cNvPr>
          <p:cNvSpPr>
            <a:spLocks noGrp="1"/>
          </p:cNvSpPr>
          <p:nvPr>
            <p:ph type="body" idx="1"/>
          </p:nvPr>
        </p:nvSpPr>
        <p:spPr/>
        <p:txBody>
          <a:bodyPr/>
          <a:lstStyle/>
          <a:p>
            <a:r>
              <a:rPr lang="en-US" dirty="0"/>
              <a:t>Customer (user) Requirements</a:t>
            </a:r>
          </a:p>
        </p:txBody>
      </p:sp>
      <p:sp>
        <p:nvSpPr>
          <p:cNvPr id="3" name="Content Placeholder 2">
            <a:extLst>
              <a:ext uri="{FF2B5EF4-FFF2-40B4-BE49-F238E27FC236}">
                <a16:creationId xmlns:a16="http://schemas.microsoft.com/office/drawing/2014/main" id="{6BA7069E-F0A5-C7D4-E0FD-ADA6CBA83032}"/>
              </a:ext>
            </a:extLst>
          </p:cNvPr>
          <p:cNvSpPr>
            <a:spLocks noGrp="1"/>
          </p:cNvSpPr>
          <p:nvPr>
            <p:ph sz="half" idx="2"/>
          </p:nvPr>
        </p:nvSpPr>
        <p:spPr/>
        <p:txBody>
          <a:bodyPr>
            <a:normAutofit fontScale="92500" lnSpcReduction="20000"/>
          </a:bodyPr>
          <a:lstStyle/>
          <a:p>
            <a:r>
              <a:rPr lang="en-US" dirty="0"/>
              <a:t>Describe </a:t>
            </a:r>
            <a:r>
              <a:rPr lang="en-US" b="1" dirty="0">
                <a:solidFill>
                  <a:srgbClr val="000000"/>
                </a:solidFill>
                <a:highlight>
                  <a:srgbClr val="00FF00"/>
                </a:highlight>
              </a:rPr>
              <a:t>what</a:t>
            </a:r>
            <a:r>
              <a:rPr lang="en-US" dirty="0"/>
              <a:t>, not </a:t>
            </a:r>
            <a:r>
              <a:rPr lang="en-US" b="1" dirty="0">
                <a:solidFill>
                  <a:srgbClr val="000000"/>
                </a:solidFill>
                <a:highlight>
                  <a:srgbClr val="FF00FF"/>
                </a:highlight>
              </a:rPr>
              <a:t>how</a:t>
            </a:r>
          </a:p>
          <a:p>
            <a:r>
              <a:rPr lang="en-US" dirty="0"/>
              <a:t>Describe customer needs</a:t>
            </a:r>
          </a:p>
          <a:p>
            <a:r>
              <a:rPr lang="en-US" dirty="0"/>
              <a:t>Describe product goals, not software design</a:t>
            </a:r>
          </a:p>
          <a:p>
            <a:r>
              <a:rPr lang="en-US" dirty="0"/>
              <a:t>Used to derive specifications</a:t>
            </a:r>
          </a:p>
        </p:txBody>
      </p:sp>
      <p:sp>
        <p:nvSpPr>
          <p:cNvPr id="8" name="Text Placeholder 7">
            <a:extLst>
              <a:ext uri="{FF2B5EF4-FFF2-40B4-BE49-F238E27FC236}">
                <a16:creationId xmlns:a16="http://schemas.microsoft.com/office/drawing/2014/main" id="{761B139A-7FF6-2E2E-627A-E87C62D8707F}"/>
              </a:ext>
            </a:extLst>
          </p:cNvPr>
          <p:cNvSpPr>
            <a:spLocks noGrp="1"/>
          </p:cNvSpPr>
          <p:nvPr>
            <p:ph type="body" sz="quarter" idx="3"/>
          </p:nvPr>
        </p:nvSpPr>
        <p:spPr/>
        <p:txBody>
          <a:bodyPr/>
          <a:lstStyle/>
          <a:p>
            <a:r>
              <a:rPr lang="en-US" dirty="0"/>
              <a:t>Technical specifications</a:t>
            </a:r>
          </a:p>
        </p:txBody>
      </p:sp>
      <p:sp>
        <p:nvSpPr>
          <p:cNvPr id="9" name="Content Placeholder 8">
            <a:extLst>
              <a:ext uri="{FF2B5EF4-FFF2-40B4-BE49-F238E27FC236}">
                <a16:creationId xmlns:a16="http://schemas.microsoft.com/office/drawing/2014/main" id="{B7496449-21B6-6C24-95D5-FE1E784DB505}"/>
              </a:ext>
            </a:extLst>
          </p:cNvPr>
          <p:cNvSpPr>
            <a:spLocks noGrp="1"/>
          </p:cNvSpPr>
          <p:nvPr>
            <p:ph sz="quarter" idx="4"/>
          </p:nvPr>
        </p:nvSpPr>
        <p:spPr/>
        <p:txBody>
          <a:bodyPr>
            <a:normAutofit fontScale="92500" lnSpcReduction="20000"/>
          </a:bodyPr>
          <a:lstStyle/>
          <a:p>
            <a:r>
              <a:rPr lang="en-US" dirty="0"/>
              <a:t>Describes what the code needs to do</a:t>
            </a:r>
          </a:p>
          <a:p>
            <a:r>
              <a:rPr lang="en-US" dirty="0"/>
              <a:t>Can exist at different levels:</a:t>
            </a:r>
          </a:p>
          <a:p>
            <a:pPr lvl="1"/>
            <a:r>
              <a:rPr lang="en-US" dirty="0"/>
              <a:t>This function does what?</a:t>
            </a:r>
          </a:p>
          <a:p>
            <a:pPr lvl="1"/>
            <a:r>
              <a:rPr lang="en-US" dirty="0"/>
              <a:t>This module does what?</a:t>
            </a:r>
          </a:p>
          <a:p>
            <a:pPr lvl="1"/>
            <a:r>
              <a:rPr lang="en-US" dirty="0"/>
              <a:t>This project does what?</a:t>
            </a:r>
          </a:p>
          <a:p>
            <a:r>
              <a:rPr lang="en-US" dirty="0"/>
              <a:t>Used to communicate with all parties</a:t>
            </a:r>
          </a:p>
          <a:p>
            <a:pPr lvl="1"/>
            <a:r>
              <a:rPr lang="en-US" dirty="0"/>
              <a:t>How to use this function?</a:t>
            </a:r>
          </a:p>
          <a:p>
            <a:pPr lvl="1"/>
            <a:r>
              <a:rPr lang="en-US" dirty="0"/>
              <a:t>How to use this project?</a:t>
            </a:r>
          </a:p>
          <a:p>
            <a:r>
              <a:rPr lang="en-US" dirty="0"/>
              <a:t>Used to provide objective evaluation of performance</a:t>
            </a:r>
          </a:p>
        </p:txBody>
      </p:sp>
      <p:sp>
        <p:nvSpPr>
          <p:cNvPr id="5" name="Footer Placeholder 4">
            <a:extLst>
              <a:ext uri="{FF2B5EF4-FFF2-40B4-BE49-F238E27FC236}">
                <a16:creationId xmlns:a16="http://schemas.microsoft.com/office/drawing/2014/main" id="{F29FB9AF-ABFE-A287-C427-17B45DFBE13C}"/>
              </a:ext>
            </a:extLst>
          </p:cNvPr>
          <p:cNvSpPr>
            <a:spLocks noGrp="1"/>
          </p:cNvSpPr>
          <p:nvPr>
            <p:ph type="ftr" sz="quarter" idx="11"/>
          </p:nvPr>
        </p:nvSpPr>
        <p:spPr/>
        <p:txBody>
          <a:bodyPr/>
          <a:lstStyle/>
          <a:p>
            <a:r>
              <a:rPr lang="fr-FR"/>
              <a:t>CSE 374 SP26  LectureTesting, Professor Hazen</a:t>
            </a:r>
            <a:endParaRPr lang="en-US"/>
          </a:p>
        </p:txBody>
      </p:sp>
      <p:sp>
        <p:nvSpPr>
          <p:cNvPr id="6" name="Slide Number Placeholder 5">
            <a:extLst>
              <a:ext uri="{FF2B5EF4-FFF2-40B4-BE49-F238E27FC236}">
                <a16:creationId xmlns:a16="http://schemas.microsoft.com/office/drawing/2014/main" id="{2EEAB31A-7D5E-986A-10FC-A11C9F96C022}"/>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1904507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09770-9B8B-BE09-F60C-89ED3E8B6DA2}"/>
              </a:ext>
            </a:extLst>
          </p:cNvPr>
          <p:cNvSpPr>
            <a:spLocks noGrp="1"/>
          </p:cNvSpPr>
          <p:nvPr>
            <p:ph type="title"/>
          </p:nvPr>
        </p:nvSpPr>
        <p:spPr/>
        <p:txBody>
          <a:bodyPr/>
          <a:lstStyle/>
          <a:p>
            <a:r>
              <a:rPr lang="en-US" dirty="0"/>
              <a:t>Full Specification</a:t>
            </a:r>
          </a:p>
        </p:txBody>
      </p:sp>
      <p:sp>
        <p:nvSpPr>
          <p:cNvPr id="9" name="Content Placeholder 8">
            <a:extLst>
              <a:ext uri="{FF2B5EF4-FFF2-40B4-BE49-F238E27FC236}">
                <a16:creationId xmlns:a16="http://schemas.microsoft.com/office/drawing/2014/main" id="{6641D365-2796-5E1B-76AD-B23B5DD0CAFF}"/>
              </a:ext>
            </a:extLst>
          </p:cNvPr>
          <p:cNvSpPr>
            <a:spLocks noGrp="1"/>
          </p:cNvSpPr>
          <p:nvPr>
            <p:ph sz="half" idx="1"/>
          </p:nvPr>
        </p:nvSpPr>
        <p:spPr/>
        <p:txBody>
          <a:bodyPr>
            <a:normAutofit lnSpcReduction="10000"/>
          </a:bodyPr>
          <a:lstStyle/>
          <a:p>
            <a:r>
              <a:rPr lang="en-US" dirty="0"/>
              <a:t>Describe </a:t>
            </a:r>
            <a:r>
              <a:rPr lang="en-US" b="1" dirty="0">
                <a:solidFill>
                  <a:srgbClr val="000000"/>
                </a:solidFill>
                <a:highlight>
                  <a:srgbClr val="00FF00"/>
                </a:highlight>
              </a:rPr>
              <a:t>what</a:t>
            </a:r>
            <a:r>
              <a:rPr lang="en-US" dirty="0"/>
              <a:t>, not </a:t>
            </a:r>
            <a:r>
              <a:rPr lang="en-US" b="1" dirty="0">
                <a:solidFill>
                  <a:srgbClr val="000000"/>
                </a:solidFill>
                <a:highlight>
                  <a:srgbClr val="FF00FF"/>
                </a:highlight>
              </a:rPr>
              <a:t>how</a:t>
            </a:r>
          </a:p>
          <a:p>
            <a:r>
              <a:rPr lang="en-US" dirty="0"/>
              <a:t>Interface description:</a:t>
            </a:r>
          </a:p>
          <a:p>
            <a:pPr lvl="1"/>
            <a:r>
              <a:rPr lang="en-US" dirty="0"/>
              <a:t>Input values, output values, side-effects</a:t>
            </a:r>
          </a:p>
          <a:p>
            <a:r>
              <a:rPr lang="en-US" dirty="0"/>
              <a:t>Side-effects: pre &amp; post conditions</a:t>
            </a:r>
          </a:p>
          <a:p>
            <a:r>
              <a:rPr lang="en-US" dirty="0"/>
              <a:t>Environment considerations</a:t>
            </a:r>
          </a:p>
          <a:p>
            <a:pPr lvl="1"/>
            <a:r>
              <a:rPr lang="en-US" dirty="0"/>
              <a:t>How much time/space does it use?</a:t>
            </a:r>
          </a:p>
          <a:p>
            <a:pPr lvl="1"/>
            <a:r>
              <a:rPr lang="en-US" dirty="0"/>
              <a:t>Is it expected to affect any thing else?</a:t>
            </a:r>
          </a:p>
          <a:p>
            <a:pPr lvl="1"/>
            <a:r>
              <a:rPr lang="en-US" dirty="0"/>
              <a:t>Do things happen in parallel?</a:t>
            </a:r>
          </a:p>
        </p:txBody>
      </p:sp>
      <p:sp>
        <p:nvSpPr>
          <p:cNvPr id="10" name="Content Placeholder 9">
            <a:extLst>
              <a:ext uri="{FF2B5EF4-FFF2-40B4-BE49-F238E27FC236}">
                <a16:creationId xmlns:a16="http://schemas.microsoft.com/office/drawing/2014/main" id="{0A11E682-CA53-B5E1-09C3-32E8D5E43275}"/>
              </a:ext>
            </a:extLst>
          </p:cNvPr>
          <p:cNvSpPr>
            <a:spLocks noGrp="1"/>
          </p:cNvSpPr>
          <p:nvPr>
            <p:ph sz="half" idx="2"/>
          </p:nvPr>
        </p:nvSpPr>
        <p:spPr/>
        <p:txBody>
          <a:bodyPr>
            <a:normAutofit lnSpcReduction="10000"/>
          </a:bodyPr>
          <a:lstStyle/>
          <a:p>
            <a:r>
              <a:rPr lang="en-US"/>
              <a:t>“</a:t>
            </a:r>
            <a:r>
              <a:rPr lang="en-US" dirty="0"/>
              <a:t>Given an integer, x, return factorial (x!) value”</a:t>
            </a:r>
          </a:p>
          <a:p>
            <a:endParaRPr lang="en-US" dirty="0"/>
          </a:p>
          <a:p>
            <a:r>
              <a:rPr lang="en-US" dirty="0"/>
              <a:t>“Given a list, return a sorted list”</a:t>
            </a:r>
          </a:p>
          <a:p>
            <a:pPr lvl="1"/>
            <a:r>
              <a:rPr lang="en-US" dirty="0"/>
              <a:t>Preconditions: </a:t>
            </a:r>
          </a:p>
          <a:p>
            <a:pPr lvl="2"/>
            <a:r>
              <a:rPr lang="en-US" dirty="0"/>
              <a:t>If Head is NULL, returns NULL</a:t>
            </a:r>
          </a:p>
          <a:p>
            <a:pPr lvl="2"/>
            <a:r>
              <a:rPr lang="en-US" dirty="0"/>
              <a:t>Each node points to one other node</a:t>
            </a:r>
          </a:p>
          <a:p>
            <a:pPr lvl="3"/>
            <a:r>
              <a:rPr lang="en-US" dirty="0"/>
              <a:t>Tail node points to NULL</a:t>
            </a:r>
          </a:p>
          <a:p>
            <a:pPr lvl="2"/>
            <a:r>
              <a:rPr lang="en-US" dirty="0"/>
              <a:t>No circular connection</a:t>
            </a:r>
          </a:p>
          <a:p>
            <a:pPr lvl="1"/>
            <a:r>
              <a:rPr lang="en-US" dirty="0"/>
              <a:t>Post conditions:</a:t>
            </a:r>
          </a:p>
          <a:p>
            <a:pPr lvl="2"/>
            <a:r>
              <a:rPr lang="en-US" dirty="0"/>
              <a:t>Each node points to a next node where node-&gt;data is less than next-&gt;data</a:t>
            </a:r>
          </a:p>
        </p:txBody>
      </p:sp>
      <p:sp>
        <p:nvSpPr>
          <p:cNvPr id="7" name="Footer Placeholder 6">
            <a:extLst>
              <a:ext uri="{FF2B5EF4-FFF2-40B4-BE49-F238E27FC236}">
                <a16:creationId xmlns:a16="http://schemas.microsoft.com/office/drawing/2014/main" id="{245AFF22-3CC3-DF5E-8864-9117AA166E99}"/>
              </a:ext>
            </a:extLst>
          </p:cNvPr>
          <p:cNvSpPr>
            <a:spLocks noGrp="1"/>
          </p:cNvSpPr>
          <p:nvPr>
            <p:ph type="ftr" sz="quarter" idx="11"/>
          </p:nvPr>
        </p:nvSpPr>
        <p:spPr/>
        <p:txBody>
          <a:bodyPr/>
          <a:lstStyle/>
          <a:p>
            <a:r>
              <a:rPr lang="fr-FR"/>
              <a:t>CSE 374 SP26  LectureTesting, Professor Hazen</a:t>
            </a:r>
            <a:endParaRPr lang="en-US"/>
          </a:p>
        </p:txBody>
      </p:sp>
      <p:sp>
        <p:nvSpPr>
          <p:cNvPr id="8" name="Slide Number Placeholder 7">
            <a:extLst>
              <a:ext uri="{FF2B5EF4-FFF2-40B4-BE49-F238E27FC236}">
                <a16:creationId xmlns:a16="http://schemas.microsoft.com/office/drawing/2014/main" id="{DD3C0640-BFAA-C407-791A-33BB90D8BC17}"/>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341540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59256-A7F8-CD36-A680-03AB1E9002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4A9AD4-B4AC-5712-83C3-09CA495C7479}"/>
              </a:ext>
            </a:extLst>
          </p:cNvPr>
          <p:cNvSpPr>
            <a:spLocks noGrp="1"/>
          </p:cNvSpPr>
          <p:nvPr>
            <p:ph type="title"/>
          </p:nvPr>
        </p:nvSpPr>
        <p:spPr/>
        <p:txBody>
          <a:bodyPr/>
          <a:lstStyle/>
          <a:p>
            <a:r>
              <a:rPr lang="en-US" dirty="0"/>
              <a:t>Invariants</a:t>
            </a:r>
          </a:p>
        </p:txBody>
      </p:sp>
      <p:sp>
        <p:nvSpPr>
          <p:cNvPr id="9" name="Content Placeholder 8">
            <a:extLst>
              <a:ext uri="{FF2B5EF4-FFF2-40B4-BE49-F238E27FC236}">
                <a16:creationId xmlns:a16="http://schemas.microsoft.com/office/drawing/2014/main" id="{238DB3BC-61C7-F32F-ACD4-A1798E5DDE55}"/>
              </a:ext>
            </a:extLst>
          </p:cNvPr>
          <p:cNvSpPr>
            <a:spLocks noGrp="1"/>
          </p:cNvSpPr>
          <p:nvPr>
            <p:ph sz="half" idx="1"/>
          </p:nvPr>
        </p:nvSpPr>
        <p:spPr/>
        <p:txBody>
          <a:bodyPr>
            <a:normAutofit/>
          </a:bodyPr>
          <a:lstStyle/>
          <a:p>
            <a:r>
              <a:rPr lang="en-US" dirty="0"/>
              <a:t>Describe </a:t>
            </a:r>
            <a:r>
              <a:rPr lang="en-US" b="1" dirty="0">
                <a:solidFill>
                  <a:srgbClr val="000000"/>
                </a:solidFill>
                <a:highlight>
                  <a:srgbClr val="00FF00"/>
                </a:highlight>
              </a:rPr>
              <a:t>what</a:t>
            </a:r>
            <a:r>
              <a:rPr lang="en-US" dirty="0"/>
              <a:t>, not </a:t>
            </a:r>
            <a:r>
              <a:rPr lang="en-US" b="1" dirty="0">
                <a:solidFill>
                  <a:srgbClr val="000000"/>
                </a:solidFill>
                <a:highlight>
                  <a:srgbClr val="FF00FF"/>
                </a:highlight>
              </a:rPr>
              <a:t>how</a:t>
            </a:r>
          </a:p>
          <a:p>
            <a:endParaRPr lang="en-US" dirty="0"/>
          </a:p>
          <a:p>
            <a:r>
              <a:rPr lang="en-US" dirty="0"/>
              <a:t>Pre &amp; post conditions</a:t>
            </a:r>
          </a:p>
          <a:p>
            <a:pPr lvl="1"/>
            <a:r>
              <a:rPr lang="en-US" dirty="0"/>
              <a:t>What is promised before?</a:t>
            </a:r>
          </a:p>
          <a:p>
            <a:pPr lvl="1"/>
            <a:r>
              <a:rPr lang="en-US" dirty="0"/>
              <a:t>What is guaranteed after?</a:t>
            </a:r>
          </a:p>
          <a:p>
            <a:r>
              <a:rPr lang="en-US" dirty="0"/>
              <a:t>Loop invariants:</a:t>
            </a:r>
          </a:p>
          <a:p>
            <a:pPr lvl="1"/>
            <a:r>
              <a:rPr lang="en-US" dirty="0"/>
              <a:t>Post-condition must imply pre-condition</a:t>
            </a:r>
          </a:p>
          <a:p>
            <a:pPr lvl="1"/>
            <a:r>
              <a:rPr lang="en-US" dirty="0"/>
              <a:t>Can be used to ‘prove’ the code</a:t>
            </a:r>
          </a:p>
          <a:p>
            <a:pPr lvl="2"/>
            <a:r>
              <a:rPr lang="en-US" dirty="0"/>
              <a:t>If it holds before, it must hold after</a:t>
            </a:r>
          </a:p>
        </p:txBody>
      </p:sp>
      <p:sp>
        <p:nvSpPr>
          <p:cNvPr id="10" name="Content Placeholder 9">
            <a:extLst>
              <a:ext uri="{FF2B5EF4-FFF2-40B4-BE49-F238E27FC236}">
                <a16:creationId xmlns:a16="http://schemas.microsoft.com/office/drawing/2014/main" id="{CC7920A8-7C26-694E-977F-A126C4E087BA}"/>
              </a:ext>
            </a:extLst>
          </p:cNvPr>
          <p:cNvSpPr>
            <a:spLocks noGrp="1"/>
          </p:cNvSpPr>
          <p:nvPr>
            <p:ph sz="half" idx="2"/>
          </p:nvPr>
        </p:nvSpPr>
        <p:spPr>
          <a:xfrm>
            <a:off x="6267612" y="947956"/>
            <a:ext cx="4754880" cy="5132804"/>
          </a:xfrm>
        </p:spPr>
        <p:txBody>
          <a:bodyPr>
            <a:normAutofit/>
          </a:bodyPr>
          <a:lstStyle/>
          <a:p>
            <a:r>
              <a:rPr lang="en-US" dirty="0">
                <a:ea typeface="Cascadia Code SemiBold" panose="020B0609020000020004" pitchFamily="49" charset="0"/>
                <a:cs typeface="Cascadia Code SemiBold" panose="020B0609020000020004" pitchFamily="49" charset="0"/>
              </a:rPr>
              <a:t>Loop invariant: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b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For all j&lt;k, max &gt;=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arr</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[j]</a:t>
            </a:r>
          </a:p>
          <a:p>
            <a:pPr marL="45720" indent="0">
              <a:lnSpc>
                <a:spcPct val="100000"/>
              </a:lnSpc>
              <a:spcBef>
                <a:spcPts val="400"/>
              </a:spcBef>
              <a:spcAft>
                <a:spcPts val="400"/>
              </a:spcAft>
              <a:buNone/>
            </a:pPr>
            <a:endParaRPr lang="en-US" b="1" dirty="0">
              <a:solidFill>
                <a:srgbClr val="FF0000"/>
              </a:solidFill>
            </a:endParaRPr>
          </a:p>
          <a:p>
            <a:pPr marL="45720" indent="0">
              <a:lnSpc>
                <a:spcPct val="100000"/>
              </a:lnSpc>
              <a:spcBef>
                <a:spcPts val="400"/>
              </a:spcBef>
              <a:spcAft>
                <a:spcPts val="400"/>
              </a:spcAft>
              <a:buNone/>
            </a:pPr>
            <a:r>
              <a:rPr lang="en-US" b="1" dirty="0">
                <a:solidFill>
                  <a:srgbClr val="C00000"/>
                </a:solidFill>
              </a:rPr>
              <a:t>// pre: </a:t>
            </a:r>
            <a:r>
              <a:rPr lang="en-US" b="1" dirty="0" err="1">
                <a:solidFill>
                  <a:srgbClr val="C00000"/>
                </a:solidFill>
              </a:rPr>
              <a:t>arr</a:t>
            </a:r>
            <a:r>
              <a:rPr lang="en-US" b="1" dirty="0">
                <a:solidFill>
                  <a:srgbClr val="C00000"/>
                </a:solidFill>
              </a:rPr>
              <a:t> has length . </a:t>
            </a:r>
            <a:r>
              <a:rPr lang="en-US" b="1" dirty="0" err="1">
                <a:solidFill>
                  <a:srgbClr val="C00000"/>
                </a:solidFill>
              </a:rPr>
              <a:t>len</a:t>
            </a:r>
            <a:r>
              <a:rPr lang="en-US" b="1" dirty="0">
                <a:solidFill>
                  <a:srgbClr val="C00000"/>
                </a:solidFill>
              </a:rPr>
              <a:t>; </a:t>
            </a:r>
            <a:r>
              <a:rPr lang="en-US" b="1" dirty="0" err="1">
                <a:solidFill>
                  <a:srgbClr val="C00000"/>
                </a:solidFill>
              </a:rPr>
              <a:t>len</a:t>
            </a:r>
            <a:r>
              <a:rPr lang="en-US" b="1" dirty="0">
                <a:solidFill>
                  <a:srgbClr val="C00000"/>
                </a:solidFill>
              </a:rPr>
              <a:t> &gt;= 1</a:t>
            </a:r>
            <a:endParaRPr lang="en-US" dirty="0">
              <a:solidFill>
                <a:srgbClr val="C00000"/>
              </a:solidFill>
            </a:endParaRPr>
          </a:p>
          <a:p>
            <a:pPr marL="45720" indent="0">
              <a:lnSpc>
                <a:spcPct val="100000"/>
              </a:lnSpc>
              <a:spcBef>
                <a:spcPts val="400"/>
              </a:spcBef>
              <a:spcAft>
                <a:spcPts val="400"/>
              </a:spcAft>
              <a:buNone/>
            </a:pPr>
            <a:r>
              <a:rPr lang="en-US" b="1" dirty="0"/>
              <a:t>int max = </a:t>
            </a:r>
            <a:r>
              <a:rPr lang="en-US" b="1" dirty="0" err="1"/>
              <a:t>arr</a:t>
            </a:r>
            <a:r>
              <a:rPr lang="en-US" b="1" dirty="0"/>
              <a:t>[0];</a:t>
            </a:r>
            <a:endParaRPr lang="en-US" dirty="0"/>
          </a:p>
          <a:p>
            <a:pPr marL="45720" indent="0">
              <a:lnSpc>
                <a:spcPct val="100000"/>
              </a:lnSpc>
              <a:spcBef>
                <a:spcPts val="400"/>
              </a:spcBef>
              <a:spcAft>
                <a:spcPts val="400"/>
              </a:spcAft>
              <a:buNone/>
            </a:pPr>
            <a:r>
              <a:rPr lang="en-US" b="1" dirty="0"/>
              <a:t>int </a:t>
            </a:r>
            <a:r>
              <a:rPr lang="en-US" b="1" dirty="0" err="1"/>
              <a:t>i</a:t>
            </a:r>
            <a:r>
              <a:rPr lang="en-US" b="1" dirty="0"/>
              <a:t>=1;</a:t>
            </a:r>
            <a:endParaRPr lang="en-US" dirty="0"/>
          </a:p>
          <a:p>
            <a:pPr marL="45720" indent="0">
              <a:lnSpc>
                <a:spcPct val="100000"/>
              </a:lnSpc>
              <a:spcBef>
                <a:spcPts val="400"/>
              </a:spcBef>
              <a:spcAft>
                <a:spcPts val="400"/>
              </a:spcAft>
              <a:buNone/>
            </a:pPr>
            <a:r>
              <a:rPr lang="en-US" b="1" dirty="0"/>
              <a:t>while(</a:t>
            </a:r>
            <a:r>
              <a:rPr lang="en-US" b="1" dirty="0" err="1"/>
              <a:t>i</a:t>
            </a:r>
            <a:r>
              <a:rPr lang="en-US" b="1" dirty="0"/>
              <a:t>&lt;</a:t>
            </a:r>
            <a:r>
              <a:rPr lang="en-US" b="1" dirty="0" err="1"/>
              <a:t>len</a:t>
            </a:r>
            <a:r>
              <a:rPr lang="en-US" b="1" dirty="0"/>
              <a:t>) {</a:t>
            </a:r>
            <a:endParaRPr lang="en-US" dirty="0"/>
          </a:p>
          <a:p>
            <a:pPr marL="45720" indent="0">
              <a:lnSpc>
                <a:spcPct val="100000"/>
              </a:lnSpc>
              <a:spcBef>
                <a:spcPts val="400"/>
              </a:spcBef>
              <a:spcAft>
                <a:spcPts val="400"/>
              </a:spcAft>
              <a:buNone/>
            </a:pPr>
            <a:r>
              <a:rPr lang="en-US" b="1" dirty="0"/>
              <a:t>  if (</a:t>
            </a:r>
            <a:r>
              <a:rPr lang="en-US" b="1" dirty="0" err="1"/>
              <a:t>arr</a:t>
            </a:r>
            <a:r>
              <a:rPr lang="en-US" b="1" dirty="0"/>
              <a:t>[</a:t>
            </a:r>
            <a:r>
              <a:rPr lang="en-US" b="1" dirty="0" err="1"/>
              <a:t>i</a:t>
            </a:r>
            <a:r>
              <a:rPr lang="en-US" b="1" dirty="0"/>
              <a:t>] &gt; max)</a:t>
            </a:r>
            <a:r>
              <a:rPr lang="en-US" dirty="0"/>
              <a:t> </a:t>
            </a:r>
            <a:r>
              <a:rPr lang="en-US" b="1" dirty="0"/>
              <a:t> </a:t>
            </a:r>
          </a:p>
          <a:p>
            <a:pPr marL="45720" indent="0">
              <a:lnSpc>
                <a:spcPct val="100000"/>
              </a:lnSpc>
              <a:spcBef>
                <a:spcPts val="400"/>
              </a:spcBef>
              <a:spcAft>
                <a:spcPts val="400"/>
              </a:spcAft>
              <a:buNone/>
            </a:pPr>
            <a:r>
              <a:rPr lang="en-US" b="1" dirty="0"/>
              <a:t>	max = </a:t>
            </a:r>
            <a:r>
              <a:rPr lang="en-US" b="1" dirty="0" err="1"/>
              <a:t>arr</a:t>
            </a:r>
            <a:r>
              <a:rPr lang="en-US" b="1" dirty="0"/>
              <a:t>[</a:t>
            </a:r>
            <a:r>
              <a:rPr lang="en-US" b="1" dirty="0" err="1"/>
              <a:t>i</a:t>
            </a:r>
            <a:r>
              <a:rPr lang="en-US" b="1" dirty="0"/>
              <a:t>];</a:t>
            </a:r>
            <a:endParaRPr lang="en-US" dirty="0"/>
          </a:p>
          <a:p>
            <a:pPr marL="45720" indent="0">
              <a:lnSpc>
                <a:spcPct val="100000"/>
              </a:lnSpc>
              <a:spcBef>
                <a:spcPts val="400"/>
              </a:spcBef>
              <a:spcAft>
                <a:spcPts val="400"/>
              </a:spcAft>
              <a:buNone/>
            </a:pPr>
            <a:r>
              <a:rPr lang="en-US" b="1" dirty="0"/>
              <a:t>  ++</a:t>
            </a:r>
            <a:r>
              <a:rPr lang="en-US" b="1" dirty="0" err="1"/>
              <a:t>i</a:t>
            </a:r>
            <a:r>
              <a:rPr lang="en-US" b="1" dirty="0"/>
              <a:t>;</a:t>
            </a:r>
            <a:endParaRPr lang="en-US" dirty="0"/>
          </a:p>
          <a:p>
            <a:pPr marL="45720" indent="0">
              <a:lnSpc>
                <a:spcPct val="100000"/>
              </a:lnSpc>
              <a:spcBef>
                <a:spcPts val="400"/>
              </a:spcBef>
              <a:spcAft>
                <a:spcPts val="400"/>
              </a:spcAft>
              <a:buNone/>
            </a:pPr>
            <a:r>
              <a:rPr lang="en-US" b="1" dirty="0"/>
              <a:t>}</a:t>
            </a:r>
            <a:r>
              <a:rPr lang="en-US" dirty="0"/>
              <a:t>  </a:t>
            </a:r>
            <a:r>
              <a:rPr lang="en-US" b="1" dirty="0">
                <a:solidFill>
                  <a:srgbClr val="C00000"/>
                </a:solidFill>
              </a:rPr>
              <a:t>// post: max &gt;= all </a:t>
            </a:r>
            <a:r>
              <a:rPr lang="en-US" b="1" dirty="0" err="1">
                <a:solidFill>
                  <a:srgbClr val="C00000"/>
                </a:solidFill>
              </a:rPr>
              <a:t>arr</a:t>
            </a:r>
            <a:r>
              <a:rPr lang="en-US" b="1" dirty="0">
                <a:solidFill>
                  <a:srgbClr val="C00000"/>
                </a:solidFill>
              </a:rPr>
              <a:t> elements</a:t>
            </a:r>
            <a:endParaRPr lang="en-US" dirty="0">
              <a:solidFill>
                <a:srgbClr val="C00000"/>
              </a:solidFill>
            </a:endParaRPr>
          </a:p>
        </p:txBody>
      </p:sp>
      <p:sp>
        <p:nvSpPr>
          <p:cNvPr id="7" name="Footer Placeholder 6">
            <a:extLst>
              <a:ext uri="{FF2B5EF4-FFF2-40B4-BE49-F238E27FC236}">
                <a16:creationId xmlns:a16="http://schemas.microsoft.com/office/drawing/2014/main" id="{F560AAF8-5AEB-2022-82E4-A473D611DE86}"/>
              </a:ext>
            </a:extLst>
          </p:cNvPr>
          <p:cNvSpPr>
            <a:spLocks noGrp="1"/>
          </p:cNvSpPr>
          <p:nvPr>
            <p:ph type="ftr" sz="quarter" idx="11"/>
          </p:nvPr>
        </p:nvSpPr>
        <p:spPr/>
        <p:txBody>
          <a:bodyPr/>
          <a:lstStyle/>
          <a:p>
            <a:r>
              <a:rPr lang="fr-FR"/>
              <a:t>CSE 374 SP26  LectureTesting, Professor Hazen</a:t>
            </a:r>
            <a:endParaRPr lang="en-US"/>
          </a:p>
        </p:txBody>
      </p:sp>
      <p:sp>
        <p:nvSpPr>
          <p:cNvPr id="8" name="Slide Number Placeholder 7">
            <a:extLst>
              <a:ext uri="{FF2B5EF4-FFF2-40B4-BE49-F238E27FC236}">
                <a16:creationId xmlns:a16="http://schemas.microsoft.com/office/drawing/2014/main" id="{CAA3C04B-16CC-252C-CE09-31AEC2C317E9}"/>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1038803577"/>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11256</TotalTime>
  <Words>3359</Words>
  <Application>Microsoft Office PowerPoint</Application>
  <PresentationFormat>Widescreen</PresentationFormat>
  <Paragraphs>460</Paragraphs>
  <Slides>32</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Aptos</vt:lpstr>
      <vt:lpstr>Arial</vt:lpstr>
      <vt:lpstr>Cascadia Code</vt:lpstr>
      <vt:lpstr>Cascadia Code SemiBold</vt:lpstr>
      <vt:lpstr>Consolas</vt:lpstr>
      <vt:lpstr>Corbel</vt:lpstr>
      <vt:lpstr>Source Code Pro ExtraLight</vt:lpstr>
      <vt:lpstr>Basis</vt:lpstr>
      <vt:lpstr>CSE 374: Programming Concepts and Tools</vt:lpstr>
      <vt:lpstr>Today’s Goals </vt:lpstr>
      <vt:lpstr>Why test?</vt:lpstr>
      <vt:lpstr>Avoiding debugging</vt:lpstr>
      <vt:lpstr>What is testing?</vt:lpstr>
      <vt:lpstr>Software specifications</vt:lpstr>
      <vt:lpstr>Technical specifications</vt:lpstr>
      <vt:lpstr>Full Specification</vt:lpstr>
      <vt:lpstr>Invariants</vt:lpstr>
      <vt:lpstr>Partial Specification</vt:lpstr>
      <vt:lpstr>API: Application Programming Interface</vt:lpstr>
      <vt:lpstr>Specification Enforcement</vt:lpstr>
      <vt:lpstr>C ‘assert’</vt:lpstr>
      <vt:lpstr>So, back to testing…</vt:lpstr>
      <vt:lpstr>Testing is hard</vt:lpstr>
      <vt:lpstr>Who?  And how much?</vt:lpstr>
      <vt:lpstr>Coverage</vt:lpstr>
      <vt:lpstr>Types of testing</vt:lpstr>
      <vt:lpstr>Types of testing: flavors</vt:lpstr>
      <vt:lpstr>Unit testing</vt:lpstr>
      <vt:lpstr>Exceptions or Asserts?</vt:lpstr>
      <vt:lpstr>Function Stubbing</vt:lpstr>
      <vt:lpstr>Conditional Compilation for Testing</vt:lpstr>
      <vt:lpstr>Testing &amp; Debugging are closely related!</vt:lpstr>
      <vt:lpstr>Regression Testing</vt:lpstr>
      <vt:lpstr>Eat your vegetables</vt:lpstr>
      <vt:lpstr>Demos</vt:lpstr>
      <vt:lpstr>Testing Frameworks</vt:lpstr>
      <vt:lpstr>Many existing frameworks</vt:lpstr>
      <vt:lpstr>CSE 374 – safe_assert (test-bed light)</vt:lpstr>
      <vt:lpstr>Extras</vt:lpstr>
      <vt:lpstr>Assert style guidelines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Megan U Hazen</cp:lastModifiedBy>
  <cp:revision>6</cp:revision>
  <dcterms:created xsi:type="dcterms:W3CDTF">2026-03-27T20:31:52Z</dcterms:created>
  <dcterms:modified xsi:type="dcterms:W3CDTF">2026-05-01T23:57:48Z</dcterms:modified>
</cp:coreProperties>
</file>