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4"/>
  </p:sldMasterIdLst>
  <p:notesMasterIdLst>
    <p:notesMasterId r:id="rId22"/>
  </p:notesMasterIdLst>
  <p:sldIdLst>
    <p:sldId id="256" r:id="rId5"/>
    <p:sldId id="257" r:id="rId6"/>
    <p:sldId id="346" r:id="rId7"/>
    <p:sldId id="354" r:id="rId8"/>
    <p:sldId id="355" r:id="rId9"/>
    <p:sldId id="351" r:id="rId10"/>
    <p:sldId id="352" r:id="rId11"/>
    <p:sldId id="357" r:id="rId12"/>
    <p:sldId id="358" r:id="rId13"/>
    <p:sldId id="359" r:id="rId14"/>
    <p:sldId id="353" r:id="rId15"/>
    <p:sldId id="360" r:id="rId16"/>
    <p:sldId id="361" r:id="rId17"/>
    <p:sldId id="362" r:id="rId18"/>
    <p:sldId id="363" r:id="rId19"/>
    <p:sldId id="364" r:id="rId20"/>
    <p:sldId id="365" r:id="rId2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E93CA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3EFC6A94-365E-4E0F-B0D5-BD149792DE7C}" v="38" dt="2026-04-29T20:50:40.158"/>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454" autoAdjust="0"/>
    <p:restoredTop sz="86463" autoAdjust="0"/>
  </p:normalViewPr>
  <p:slideViewPr>
    <p:cSldViewPr snapToGrid="0">
      <p:cViewPr varScale="1">
        <p:scale>
          <a:sx n="58" d="100"/>
          <a:sy n="58" d="100"/>
        </p:scale>
        <p:origin x="80" y="1444"/>
      </p:cViewPr>
      <p:guideLst/>
    </p:cSldViewPr>
  </p:slideViewPr>
  <p:outlineViewPr>
    <p:cViewPr>
      <p:scale>
        <a:sx n="33" d="100"/>
        <a:sy n="33" d="100"/>
      </p:scale>
      <p:origin x="0" y="-17656"/>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viewProps" Target="viewProp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presProps" Target="presProps.xml"/><Relationship Id="rId28"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notesMaster" Target="notesMasters/notesMaster1.xml"/><Relationship Id="rId2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egan U Hazen" userId="30e05359-b9e4-47f2-a3de-c678b6693530" providerId="ADAL" clId="{F71778A2-0B0A-4390-A922-1251D981ACF5}"/>
    <pc:docChg chg="undo custSel addSld delSld modSld">
      <pc:chgData name="Megan U Hazen" userId="30e05359-b9e4-47f2-a3de-c678b6693530" providerId="ADAL" clId="{F71778A2-0B0A-4390-A922-1251D981ACF5}" dt="2026-04-29T21:05:03.606" v="2530"/>
      <pc:docMkLst>
        <pc:docMk/>
      </pc:docMkLst>
      <pc:sldChg chg="modSp mod">
        <pc:chgData name="Megan U Hazen" userId="30e05359-b9e4-47f2-a3de-c678b6693530" providerId="ADAL" clId="{F71778A2-0B0A-4390-A922-1251D981ACF5}" dt="2026-04-29T18:53:41.208" v="29" actId="20577"/>
        <pc:sldMkLst>
          <pc:docMk/>
          <pc:sldMk cId="542662734" sldId="257"/>
        </pc:sldMkLst>
        <pc:spChg chg="mod">
          <ac:chgData name="Megan U Hazen" userId="30e05359-b9e4-47f2-a3de-c678b6693530" providerId="ADAL" clId="{F71778A2-0B0A-4390-A922-1251D981ACF5}" dt="2026-04-29T18:53:41.208" v="29" actId="20577"/>
          <ac:spMkLst>
            <pc:docMk/>
            <pc:sldMk cId="542662734" sldId="257"/>
            <ac:spMk id="6" creationId="{E04EFF79-B751-51FA-D429-2BC7B7A1E61C}"/>
          </ac:spMkLst>
        </pc:spChg>
      </pc:sldChg>
      <pc:sldChg chg="del">
        <pc:chgData name="Megan U Hazen" userId="30e05359-b9e4-47f2-a3de-c678b6693530" providerId="ADAL" clId="{F71778A2-0B0A-4390-A922-1251D981ACF5}" dt="2026-04-29T18:53:26.943" v="1" actId="47"/>
        <pc:sldMkLst>
          <pc:docMk/>
          <pc:sldMk cId="3628903387" sldId="258"/>
        </pc:sldMkLst>
      </pc:sldChg>
      <pc:sldChg chg="del">
        <pc:chgData name="Megan U Hazen" userId="30e05359-b9e4-47f2-a3de-c678b6693530" providerId="ADAL" clId="{F71778A2-0B0A-4390-A922-1251D981ACF5}" dt="2026-04-29T18:53:51.931" v="31" actId="47"/>
        <pc:sldMkLst>
          <pc:docMk/>
          <pc:sldMk cId="3282022664" sldId="260"/>
        </pc:sldMkLst>
      </pc:sldChg>
      <pc:sldChg chg="del">
        <pc:chgData name="Megan U Hazen" userId="30e05359-b9e4-47f2-a3de-c678b6693530" providerId="ADAL" clId="{F71778A2-0B0A-4390-A922-1251D981ACF5}" dt="2026-04-29T18:53:29.531" v="2" actId="47"/>
        <pc:sldMkLst>
          <pc:docMk/>
          <pc:sldMk cId="451020883" sldId="261"/>
        </pc:sldMkLst>
      </pc:sldChg>
      <pc:sldChg chg="del">
        <pc:chgData name="Megan U Hazen" userId="30e05359-b9e4-47f2-a3de-c678b6693530" providerId="ADAL" clId="{F71778A2-0B0A-4390-A922-1251D981ACF5}" dt="2026-04-29T18:53:52.616" v="32" actId="47"/>
        <pc:sldMkLst>
          <pc:docMk/>
          <pc:sldMk cId="1303866808" sldId="303"/>
        </pc:sldMkLst>
      </pc:sldChg>
      <pc:sldChg chg="del">
        <pc:chgData name="Megan U Hazen" userId="30e05359-b9e4-47f2-a3de-c678b6693530" providerId="ADAL" clId="{F71778A2-0B0A-4390-A922-1251D981ACF5}" dt="2026-04-29T18:53:48.634" v="30" actId="47"/>
        <pc:sldMkLst>
          <pc:docMk/>
          <pc:sldMk cId="2301683513" sldId="337"/>
        </pc:sldMkLst>
      </pc:sldChg>
      <pc:sldChg chg="del">
        <pc:chgData name="Megan U Hazen" userId="30e05359-b9e4-47f2-a3de-c678b6693530" providerId="ADAL" clId="{F71778A2-0B0A-4390-A922-1251D981ACF5}" dt="2026-04-29T18:53:54.125" v="33" actId="47"/>
        <pc:sldMkLst>
          <pc:docMk/>
          <pc:sldMk cId="4026216186" sldId="338"/>
        </pc:sldMkLst>
      </pc:sldChg>
      <pc:sldChg chg="del">
        <pc:chgData name="Megan U Hazen" userId="30e05359-b9e4-47f2-a3de-c678b6693530" providerId="ADAL" clId="{F71778A2-0B0A-4390-A922-1251D981ACF5}" dt="2026-04-29T18:53:55.456" v="34" actId="47"/>
        <pc:sldMkLst>
          <pc:docMk/>
          <pc:sldMk cId="1153001250" sldId="339"/>
        </pc:sldMkLst>
      </pc:sldChg>
      <pc:sldChg chg="del">
        <pc:chgData name="Megan U Hazen" userId="30e05359-b9e4-47f2-a3de-c678b6693530" providerId="ADAL" clId="{F71778A2-0B0A-4390-A922-1251D981ACF5}" dt="2026-04-29T18:53:56.564" v="35" actId="47"/>
        <pc:sldMkLst>
          <pc:docMk/>
          <pc:sldMk cId="355657797" sldId="340"/>
        </pc:sldMkLst>
      </pc:sldChg>
      <pc:sldChg chg="del">
        <pc:chgData name="Megan U Hazen" userId="30e05359-b9e4-47f2-a3de-c678b6693530" providerId="ADAL" clId="{F71778A2-0B0A-4390-A922-1251D981ACF5}" dt="2026-04-29T18:53:59.032" v="36" actId="47"/>
        <pc:sldMkLst>
          <pc:docMk/>
          <pc:sldMk cId="304917478" sldId="341"/>
        </pc:sldMkLst>
      </pc:sldChg>
      <pc:sldChg chg="del">
        <pc:chgData name="Megan U Hazen" userId="30e05359-b9e4-47f2-a3de-c678b6693530" providerId="ADAL" clId="{F71778A2-0B0A-4390-A922-1251D981ACF5}" dt="2026-04-29T18:54:01.202" v="37" actId="47"/>
        <pc:sldMkLst>
          <pc:docMk/>
          <pc:sldMk cId="2293978153" sldId="344"/>
        </pc:sldMkLst>
      </pc:sldChg>
      <pc:sldChg chg="del">
        <pc:chgData name="Megan U Hazen" userId="30e05359-b9e4-47f2-a3de-c678b6693530" providerId="ADAL" clId="{F71778A2-0B0A-4390-A922-1251D981ACF5}" dt="2026-04-29T18:54:03.184" v="38" actId="47"/>
        <pc:sldMkLst>
          <pc:docMk/>
          <pc:sldMk cId="1204055335" sldId="345"/>
        </pc:sldMkLst>
      </pc:sldChg>
      <pc:sldChg chg="del">
        <pc:chgData name="Megan U Hazen" userId="30e05359-b9e4-47f2-a3de-c678b6693530" providerId="ADAL" clId="{F71778A2-0B0A-4390-A922-1251D981ACF5}" dt="2026-04-29T18:54:10.019" v="39" actId="47"/>
        <pc:sldMkLst>
          <pc:docMk/>
          <pc:sldMk cId="1223223400" sldId="347"/>
        </pc:sldMkLst>
      </pc:sldChg>
      <pc:sldChg chg="del">
        <pc:chgData name="Megan U Hazen" userId="30e05359-b9e4-47f2-a3de-c678b6693530" providerId="ADAL" clId="{F71778A2-0B0A-4390-A922-1251D981ACF5}" dt="2026-04-29T18:54:11.907" v="40" actId="47"/>
        <pc:sldMkLst>
          <pc:docMk/>
          <pc:sldMk cId="3292296080" sldId="348"/>
        </pc:sldMkLst>
      </pc:sldChg>
      <pc:sldChg chg="del">
        <pc:chgData name="Megan U Hazen" userId="30e05359-b9e4-47f2-a3de-c678b6693530" providerId="ADAL" clId="{F71778A2-0B0A-4390-A922-1251D981ACF5}" dt="2026-04-29T18:54:14.467" v="41" actId="47"/>
        <pc:sldMkLst>
          <pc:docMk/>
          <pc:sldMk cId="550627911" sldId="349"/>
        </pc:sldMkLst>
      </pc:sldChg>
      <pc:sldChg chg="del">
        <pc:chgData name="Megan U Hazen" userId="30e05359-b9e4-47f2-a3de-c678b6693530" providerId="ADAL" clId="{F71778A2-0B0A-4390-A922-1251D981ACF5}" dt="2026-04-29T18:54:30.460" v="42" actId="47"/>
        <pc:sldMkLst>
          <pc:docMk/>
          <pc:sldMk cId="1482178831" sldId="350"/>
        </pc:sldMkLst>
      </pc:sldChg>
      <pc:sldChg chg="modSp mod modNotesTx">
        <pc:chgData name="Megan U Hazen" userId="30e05359-b9e4-47f2-a3de-c678b6693530" providerId="ADAL" clId="{F71778A2-0B0A-4390-A922-1251D981ACF5}" dt="2026-04-29T19:41:23.200" v="939" actId="14100"/>
        <pc:sldMkLst>
          <pc:docMk/>
          <pc:sldMk cId="3978004710" sldId="351"/>
        </pc:sldMkLst>
        <pc:spChg chg="mod">
          <ac:chgData name="Megan U Hazen" userId="30e05359-b9e4-47f2-a3de-c678b6693530" providerId="ADAL" clId="{F71778A2-0B0A-4390-A922-1251D981ACF5}" dt="2026-04-29T19:38:14.992" v="869" actId="20577"/>
          <ac:spMkLst>
            <pc:docMk/>
            <pc:sldMk cId="3978004710" sldId="351"/>
            <ac:spMk id="2" creationId="{DB886358-0913-C8E7-A40D-8A455958A8B7}"/>
          </ac:spMkLst>
        </pc:spChg>
        <pc:spChg chg="mod">
          <ac:chgData name="Megan U Hazen" userId="30e05359-b9e4-47f2-a3de-c678b6693530" providerId="ADAL" clId="{F71778A2-0B0A-4390-A922-1251D981ACF5}" dt="2026-04-29T19:41:23.200" v="939" actId="14100"/>
          <ac:spMkLst>
            <pc:docMk/>
            <pc:sldMk cId="3978004710" sldId="351"/>
            <ac:spMk id="19" creationId="{72D69FDB-4433-4BBB-2B48-ACEE315C0DEB}"/>
          </ac:spMkLst>
        </pc:spChg>
        <pc:cxnChg chg="mod">
          <ac:chgData name="Megan U Hazen" userId="30e05359-b9e4-47f2-a3de-c678b6693530" providerId="ADAL" clId="{F71778A2-0B0A-4390-A922-1251D981ACF5}" dt="2026-04-29T19:41:23.200" v="939" actId="14100"/>
          <ac:cxnSpMkLst>
            <pc:docMk/>
            <pc:sldMk cId="3978004710" sldId="351"/>
            <ac:cxnSpMk id="21" creationId="{6A0DFD13-9D6E-B7C3-4023-5C308945C219}"/>
          </ac:cxnSpMkLst>
        </pc:cxnChg>
      </pc:sldChg>
      <pc:sldChg chg="modSp mod">
        <pc:chgData name="Megan U Hazen" userId="30e05359-b9e4-47f2-a3de-c678b6693530" providerId="ADAL" clId="{F71778A2-0B0A-4390-A922-1251D981ACF5}" dt="2026-04-29T19:41:34.126" v="945" actId="14100"/>
        <pc:sldMkLst>
          <pc:docMk/>
          <pc:sldMk cId="2445486724" sldId="352"/>
        </pc:sldMkLst>
        <pc:spChg chg="mod">
          <ac:chgData name="Megan U Hazen" userId="30e05359-b9e4-47f2-a3de-c678b6693530" providerId="ADAL" clId="{F71778A2-0B0A-4390-A922-1251D981ACF5}" dt="2026-04-29T19:38:24.158" v="888" actId="20577"/>
          <ac:spMkLst>
            <pc:docMk/>
            <pc:sldMk cId="2445486724" sldId="352"/>
            <ac:spMk id="2" creationId="{239B1466-C280-D431-5D00-D4A25C204F88}"/>
          </ac:spMkLst>
        </pc:spChg>
        <pc:spChg chg="mod">
          <ac:chgData name="Megan U Hazen" userId="30e05359-b9e4-47f2-a3de-c678b6693530" providerId="ADAL" clId="{F71778A2-0B0A-4390-A922-1251D981ACF5}" dt="2026-04-29T19:41:34.126" v="945" actId="14100"/>
          <ac:spMkLst>
            <pc:docMk/>
            <pc:sldMk cId="2445486724" sldId="352"/>
            <ac:spMk id="19" creationId="{CA01CCBB-D051-CEF6-2A99-A0149B805ED9}"/>
          </ac:spMkLst>
        </pc:spChg>
        <pc:cxnChg chg="mod">
          <ac:chgData name="Megan U Hazen" userId="30e05359-b9e4-47f2-a3de-c678b6693530" providerId="ADAL" clId="{F71778A2-0B0A-4390-A922-1251D981ACF5}" dt="2026-04-29T19:41:34.126" v="945" actId="14100"/>
          <ac:cxnSpMkLst>
            <pc:docMk/>
            <pc:sldMk cId="2445486724" sldId="352"/>
            <ac:cxnSpMk id="21" creationId="{725DAF35-8396-07DC-5D0A-C9799F62BF3F}"/>
          </ac:cxnSpMkLst>
        </pc:cxnChg>
      </pc:sldChg>
      <pc:sldChg chg="modSp mod">
        <pc:chgData name="Megan U Hazen" userId="30e05359-b9e4-47f2-a3de-c678b6693530" providerId="ADAL" clId="{F71778A2-0B0A-4390-A922-1251D981ACF5}" dt="2026-04-29T19:47:15.358" v="1174" actId="20577"/>
        <pc:sldMkLst>
          <pc:docMk/>
          <pc:sldMk cId="3999521909" sldId="353"/>
        </pc:sldMkLst>
        <pc:spChg chg="mod">
          <ac:chgData name="Megan U Hazen" userId="30e05359-b9e4-47f2-a3de-c678b6693530" providerId="ADAL" clId="{F71778A2-0B0A-4390-A922-1251D981ACF5}" dt="2026-04-29T19:47:15.358" v="1174" actId="20577"/>
          <ac:spMkLst>
            <pc:docMk/>
            <pc:sldMk cId="3999521909" sldId="353"/>
            <ac:spMk id="7" creationId="{71589381-BC08-5BB3-189E-35DC7BEEB2B8}"/>
          </ac:spMkLst>
        </pc:spChg>
        <pc:spChg chg="mod">
          <ac:chgData name="Megan U Hazen" userId="30e05359-b9e4-47f2-a3de-c678b6693530" providerId="ADAL" clId="{F71778A2-0B0A-4390-A922-1251D981ACF5}" dt="2026-04-29T19:41:45.941" v="951" actId="14100"/>
          <ac:spMkLst>
            <pc:docMk/>
            <pc:sldMk cId="3999521909" sldId="353"/>
            <ac:spMk id="19" creationId="{5EE4C2D8-A448-5562-550A-EB112B780C31}"/>
          </ac:spMkLst>
        </pc:spChg>
        <pc:cxnChg chg="mod">
          <ac:chgData name="Megan U Hazen" userId="30e05359-b9e4-47f2-a3de-c678b6693530" providerId="ADAL" clId="{F71778A2-0B0A-4390-A922-1251D981ACF5}" dt="2026-04-29T19:41:45.941" v="951" actId="14100"/>
          <ac:cxnSpMkLst>
            <pc:docMk/>
            <pc:sldMk cId="3999521909" sldId="353"/>
            <ac:cxnSpMk id="21" creationId="{197B06F8-134A-A0FF-5948-61DED562B78B}"/>
          </ac:cxnSpMkLst>
        </pc:cxnChg>
      </pc:sldChg>
      <pc:sldChg chg="addSp delSp modSp new mod modClrScheme chgLayout">
        <pc:chgData name="Megan U Hazen" userId="30e05359-b9e4-47f2-a3de-c678b6693530" providerId="ADAL" clId="{F71778A2-0B0A-4390-A922-1251D981ACF5}" dt="2026-04-29T19:10:54.017" v="558" actId="20577"/>
        <pc:sldMkLst>
          <pc:docMk/>
          <pc:sldMk cId="3628396994" sldId="354"/>
        </pc:sldMkLst>
        <pc:spChg chg="del mod ord">
          <ac:chgData name="Megan U Hazen" userId="30e05359-b9e4-47f2-a3de-c678b6693530" providerId="ADAL" clId="{F71778A2-0B0A-4390-A922-1251D981ACF5}" dt="2026-04-29T18:56:52.723" v="44" actId="700"/>
          <ac:spMkLst>
            <pc:docMk/>
            <pc:sldMk cId="3628396994" sldId="354"/>
            <ac:spMk id="2" creationId="{9A5DCAFE-1285-3B15-17DD-060259165A7C}"/>
          </ac:spMkLst>
        </pc:spChg>
        <pc:spChg chg="del mod ord">
          <ac:chgData name="Megan U Hazen" userId="30e05359-b9e4-47f2-a3de-c678b6693530" providerId="ADAL" clId="{F71778A2-0B0A-4390-A922-1251D981ACF5}" dt="2026-04-29T18:56:52.723" v="44" actId="700"/>
          <ac:spMkLst>
            <pc:docMk/>
            <pc:sldMk cId="3628396994" sldId="354"/>
            <ac:spMk id="3" creationId="{C1828BFC-8270-76B7-6803-BBEAD7D12F2D}"/>
          </ac:spMkLst>
        </pc:spChg>
        <pc:spChg chg="del">
          <ac:chgData name="Megan U Hazen" userId="30e05359-b9e4-47f2-a3de-c678b6693530" providerId="ADAL" clId="{F71778A2-0B0A-4390-A922-1251D981ACF5}" dt="2026-04-29T18:56:52.723" v="44" actId="700"/>
          <ac:spMkLst>
            <pc:docMk/>
            <pc:sldMk cId="3628396994" sldId="354"/>
            <ac:spMk id="4" creationId="{AF18B106-95E5-370A-4788-7618F0F918BB}"/>
          </ac:spMkLst>
        </pc:spChg>
        <pc:spChg chg="mod ord">
          <ac:chgData name="Megan U Hazen" userId="30e05359-b9e4-47f2-a3de-c678b6693530" providerId="ADAL" clId="{F71778A2-0B0A-4390-A922-1251D981ACF5}" dt="2026-04-29T18:56:52.723" v="44" actId="700"/>
          <ac:spMkLst>
            <pc:docMk/>
            <pc:sldMk cId="3628396994" sldId="354"/>
            <ac:spMk id="5" creationId="{9529F702-4237-B475-F3D6-F1E969F8E10C}"/>
          </ac:spMkLst>
        </pc:spChg>
        <pc:spChg chg="mod ord">
          <ac:chgData name="Megan U Hazen" userId="30e05359-b9e4-47f2-a3de-c678b6693530" providerId="ADAL" clId="{F71778A2-0B0A-4390-A922-1251D981ACF5}" dt="2026-04-29T18:56:52.723" v="44" actId="700"/>
          <ac:spMkLst>
            <pc:docMk/>
            <pc:sldMk cId="3628396994" sldId="354"/>
            <ac:spMk id="6" creationId="{B6C822E7-7377-40AA-44F7-E868AEE9231C}"/>
          </ac:spMkLst>
        </pc:spChg>
        <pc:spChg chg="add mod ord">
          <ac:chgData name="Megan U Hazen" userId="30e05359-b9e4-47f2-a3de-c678b6693530" providerId="ADAL" clId="{F71778A2-0B0A-4390-A922-1251D981ACF5}" dt="2026-04-29T19:00:09.252" v="61" actId="20577"/>
          <ac:spMkLst>
            <pc:docMk/>
            <pc:sldMk cId="3628396994" sldId="354"/>
            <ac:spMk id="7" creationId="{DB6733B4-7CF8-EF83-6810-18CA1D5DD2FF}"/>
          </ac:spMkLst>
        </pc:spChg>
        <pc:spChg chg="add mod ord">
          <ac:chgData name="Megan U Hazen" userId="30e05359-b9e4-47f2-a3de-c678b6693530" providerId="ADAL" clId="{F71778A2-0B0A-4390-A922-1251D981ACF5}" dt="2026-04-29T19:10:54.017" v="558" actId="20577"/>
          <ac:spMkLst>
            <pc:docMk/>
            <pc:sldMk cId="3628396994" sldId="354"/>
            <ac:spMk id="8" creationId="{99AC73BE-9F6D-BEA3-B714-DEBD77E47F7F}"/>
          </ac:spMkLst>
        </pc:spChg>
      </pc:sldChg>
      <pc:sldChg chg="addSp modSp add mod modClrScheme chgLayout">
        <pc:chgData name="Megan U Hazen" userId="30e05359-b9e4-47f2-a3de-c678b6693530" providerId="ADAL" clId="{F71778A2-0B0A-4390-A922-1251D981ACF5}" dt="2026-04-29T19:13:38.114" v="863" actId="255"/>
        <pc:sldMkLst>
          <pc:docMk/>
          <pc:sldMk cId="3759988088" sldId="355"/>
        </pc:sldMkLst>
        <pc:spChg chg="add mod ord">
          <ac:chgData name="Megan U Hazen" userId="30e05359-b9e4-47f2-a3de-c678b6693530" providerId="ADAL" clId="{F71778A2-0B0A-4390-A922-1251D981ACF5}" dt="2026-04-29T19:13:38.114" v="863" actId="255"/>
          <ac:spMkLst>
            <pc:docMk/>
            <pc:sldMk cId="3759988088" sldId="355"/>
            <ac:spMk id="2" creationId="{B698ADB1-56DF-A4B0-F53A-75BD5C087363}"/>
          </ac:spMkLst>
        </pc:spChg>
        <pc:spChg chg="mod ord">
          <ac:chgData name="Megan U Hazen" userId="30e05359-b9e4-47f2-a3de-c678b6693530" providerId="ADAL" clId="{F71778A2-0B0A-4390-A922-1251D981ACF5}" dt="2026-04-29T19:11:19.065" v="565" actId="700"/>
          <ac:spMkLst>
            <pc:docMk/>
            <pc:sldMk cId="3759988088" sldId="355"/>
            <ac:spMk id="5" creationId="{C98A6A6C-C46B-359F-549F-6F9D67230BAF}"/>
          </ac:spMkLst>
        </pc:spChg>
        <pc:spChg chg="mod ord">
          <ac:chgData name="Megan U Hazen" userId="30e05359-b9e4-47f2-a3de-c678b6693530" providerId="ADAL" clId="{F71778A2-0B0A-4390-A922-1251D981ACF5}" dt="2026-04-29T19:11:19.065" v="565" actId="700"/>
          <ac:spMkLst>
            <pc:docMk/>
            <pc:sldMk cId="3759988088" sldId="355"/>
            <ac:spMk id="6" creationId="{39C8D15E-8689-6C3A-A37C-ED43B122D74F}"/>
          </ac:spMkLst>
        </pc:spChg>
        <pc:spChg chg="mod ord">
          <ac:chgData name="Megan U Hazen" userId="30e05359-b9e4-47f2-a3de-c678b6693530" providerId="ADAL" clId="{F71778A2-0B0A-4390-A922-1251D981ACF5}" dt="2026-04-29T19:11:19.065" v="565" actId="700"/>
          <ac:spMkLst>
            <pc:docMk/>
            <pc:sldMk cId="3759988088" sldId="355"/>
            <ac:spMk id="7" creationId="{3F478A2F-2A6D-0D56-6C86-F1611C846885}"/>
          </ac:spMkLst>
        </pc:spChg>
        <pc:spChg chg="mod ord">
          <ac:chgData name="Megan U Hazen" userId="30e05359-b9e4-47f2-a3de-c678b6693530" providerId="ADAL" clId="{F71778A2-0B0A-4390-A922-1251D981ACF5}" dt="2026-04-29T19:11:19.099" v="567" actId="27636"/>
          <ac:spMkLst>
            <pc:docMk/>
            <pc:sldMk cId="3759988088" sldId="355"/>
            <ac:spMk id="8" creationId="{650797AC-A3FC-9C8F-1B69-2A5FFDFE9E26}"/>
          </ac:spMkLst>
        </pc:spChg>
      </pc:sldChg>
      <pc:sldChg chg="modSp add del mod">
        <pc:chgData name="Megan U Hazen" userId="30e05359-b9e4-47f2-a3de-c678b6693530" providerId="ADAL" clId="{F71778A2-0B0A-4390-A922-1251D981ACF5}" dt="2026-04-29T19:42:27.860" v="952" actId="47"/>
        <pc:sldMkLst>
          <pc:docMk/>
          <pc:sldMk cId="3219339868" sldId="356"/>
        </pc:sldMkLst>
        <pc:spChg chg="mod">
          <ac:chgData name="Megan U Hazen" userId="30e05359-b9e4-47f2-a3de-c678b6693530" providerId="ADAL" clId="{F71778A2-0B0A-4390-A922-1251D981ACF5}" dt="2026-04-29T19:38:37.672" v="910" actId="20577"/>
          <ac:spMkLst>
            <pc:docMk/>
            <pc:sldMk cId="3219339868" sldId="356"/>
            <ac:spMk id="2" creationId="{B5AEE9E3-EDC1-EAC9-D8AE-1C1CC61BEDA4}"/>
          </ac:spMkLst>
        </pc:spChg>
      </pc:sldChg>
      <pc:sldChg chg="addSp delSp modSp add mod">
        <pc:chgData name="Megan U Hazen" userId="30e05359-b9e4-47f2-a3de-c678b6693530" providerId="ADAL" clId="{F71778A2-0B0A-4390-A922-1251D981ACF5}" dt="2026-04-29T20:51:45.455" v="2387" actId="962"/>
        <pc:sldMkLst>
          <pc:docMk/>
          <pc:sldMk cId="1212036359" sldId="357"/>
        </pc:sldMkLst>
        <pc:spChg chg="mod">
          <ac:chgData name="Megan U Hazen" userId="30e05359-b9e4-47f2-a3de-c678b6693530" providerId="ADAL" clId="{F71778A2-0B0A-4390-A922-1251D981ACF5}" dt="2026-04-29T20:50:13.824" v="2382" actId="1076"/>
          <ac:spMkLst>
            <pc:docMk/>
            <pc:sldMk cId="1212036359" sldId="357"/>
            <ac:spMk id="2" creationId="{F7BA702E-A0E3-2B96-7943-CD2D36F0CFE6}"/>
          </ac:spMkLst>
        </pc:spChg>
        <pc:spChg chg="mod">
          <ac:chgData name="Megan U Hazen" userId="30e05359-b9e4-47f2-a3de-c678b6693530" providerId="ADAL" clId="{F71778A2-0B0A-4390-A922-1251D981ACF5}" dt="2026-04-29T19:40:50.200" v="927" actId="20577"/>
          <ac:spMkLst>
            <pc:docMk/>
            <pc:sldMk cId="1212036359" sldId="357"/>
            <ac:spMk id="7" creationId="{E39D9AC7-AFFD-83B7-F0B5-A78DCBB38FFA}"/>
          </ac:spMkLst>
        </pc:spChg>
        <pc:spChg chg="del mod topLvl">
          <ac:chgData name="Megan U Hazen" userId="30e05359-b9e4-47f2-a3de-c678b6693530" providerId="ADAL" clId="{F71778A2-0B0A-4390-A922-1251D981ACF5}" dt="2026-04-29T19:39:37.248" v="921" actId="478"/>
          <ac:spMkLst>
            <pc:docMk/>
            <pc:sldMk cId="1212036359" sldId="357"/>
            <ac:spMk id="8" creationId="{B48FB01E-4DF6-F422-F640-DA7D736E2C25}"/>
          </ac:spMkLst>
        </pc:spChg>
        <pc:spChg chg="mod topLvl">
          <ac:chgData name="Megan U Hazen" userId="30e05359-b9e4-47f2-a3de-c678b6693530" providerId="ADAL" clId="{F71778A2-0B0A-4390-A922-1251D981ACF5}" dt="2026-04-29T20:50:29.008" v="2384" actId="164"/>
          <ac:spMkLst>
            <pc:docMk/>
            <pc:sldMk cId="1212036359" sldId="357"/>
            <ac:spMk id="9" creationId="{3FEAD391-E4B1-5B6F-3760-5A55D8694A48}"/>
          </ac:spMkLst>
        </pc:spChg>
        <pc:spChg chg="add del mod topLvl">
          <ac:chgData name="Megan U Hazen" userId="30e05359-b9e4-47f2-a3de-c678b6693530" providerId="ADAL" clId="{F71778A2-0B0A-4390-A922-1251D981ACF5}" dt="2026-04-29T19:39:22.087" v="916" actId="478"/>
          <ac:spMkLst>
            <pc:docMk/>
            <pc:sldMk cId="1212036359" sldId="357"/>
            <ac:spMk id="12" creationId="{C366E476-43FE-1A70-FA38-184E98F4C47E}"/>
          </ac:spMkLst>
        </pc:spChg>
        <pc:spChg chg="add del mod topLvl">
          <ac:chgData name="Megan U Hazen" userId="30e05359-b9e4-47f2-a3de-c678b6693530" providerId="ADAL" clId="{F71778A2-0B0A-4390-A922-1251D981ACF5}" dt="2026-04-29T19:39:23.399" v="917" actId="478"/>
          <ac:spMkLst>
            <pc:docMk/>
            <pc:sldMk cId="1212036359" sldId="357"/>
            <ac:spMk id="13" creationId="{C76ABABB-8631-94A3-FC66-9DA8C7A8C26B}"/>
          </ac:spMkLst>
        </pc:spChg>
        <pc:spChg chg="mod">
          <ac:chgData name="Megan U Hazen" userId="30e05359-b9e4-47f2-a3de-c678b6693530" providerId="ADAL" clId="{F71778A2-0B0A-4390-A922-1251D981ACF5}" dt="2026-04-29T19:39:09.705" v="912" actId="165"/>
          <ac:spMkLst>
            <pc:docMk/>
            <pc:sldMk cId="1212036359" sldId="357"/>
            <ac:spMk id="15" creationId="{59260EAC-D778-D315-C63F-076314D3BE41}"/>
          </ac:spMkLst>
        </pc:spChg>
        <pc:spChg chg="mod">
          <ac:chgData name="Megan U Hazen" userId="30e05359-b9e4-47f2-a3de-c678b6693530" providerId="ADAL" clId="{F71778A2-0B0A-4390-A922-1251D981ACF5}" dt="2026-04-29T19:39:09.705" v="912" actId="165"/>
          <ac:spMkLst>
            <pc:docMk/>
            <pc:sldMk cId="1212036359" sldId="357"/>
            <ac:spMk id="16" creationId="{EEA0711B-F758-8DAB-D7FF-DC0F74DAA0B2}"/>
          </ac:spMkLst>
        </pc:spChg>
        <pc:spChg chg="add del mod topLvl">
          <ac:chgData name="Megan U Hazen" userId="30e05359-b9e4-47f2-a3de-c678b6693530" providerId="ADAL" clId="{F71778A2-0B0A-4390-A922-1251D981ACF5}" dt="2026-04-29T20:50:29.008" v="2384" actId="164"/>
          <ac:spMkLst>
            <pc:docMk/>
            <pc:sldMk cId="1212036359" sldId="357"/>
            <ac:spMk id="19" creationId="{7DAA508D-3577-8358-E0C4-131BEC5E967C}"/>
          </ac:spMkLst>
        </pc:spChg>
        <pc:grpChg chg="del">
          <ac:chgData name="Megan U Hazen" userId="30e05359-b9e4-47f2-a3de-c678b6693530" providerId="ADAL" clId="{F71778A2-0B0A-4390-A922-1251D981ACF5}" dt="2026-04-29T19:39:09.705" v="912" actId="165"/>
          <ac:grpSpMkLst>
            <pc:docMk/>
            <pc:sldMk cId="1212036359" sldId="357"/>
            <ac:grpSpMk id="3" creationId="{E2663518-C290-D74D-AC8C-303279D778D8}"/>
          </ac:grpSpMkLst>
        </pc:grpChg>
        <pc:grpChg chg="add del mod topLvl">
          <ac:chgData name="Megan U Hazen" userId="30e05359-b9e4-47f2-a3de-c678b6693530" providerId="ADAL" clId="{F71778A2-0B0A-4390-A922-1251D981ACF5}" dt="2026-04-29T19:39:32.667" v="920" actId="165"/>
          <ac:grpSpMkLst>
            <pc:docMk/>
            <pc:sldMk cId="1212036359" sldId="357"/>
            <ac:grpSpMk id="10" creationId="{648E4A5B-78D2-745D-DCDC-E51D7ACA027E}"/>
          </ac:grpSpMkLst>
        </pc:grpChg>
        <pc:grpChg chg="add mod">
          <ac:chgData name="Megan U Hazen" userId="30e05359-b9e4-47f2-a3de-c678b6693530" providerId="ADAL" clId="{F71778A2-0B0A-4390-A922-1251D981ACF5}" dt="2026-04-29T20:51:45.455" v="2387" actId="962"/>
          <ac:grpSpMkLst>
            <pc:docMk/>
            <pc:sldMk cId="1212036359" sldId="357"/>
            <ac:grpSpMk id="11" creationId="{83880B94-56EC-3383-632A-2A731967CA88}"/>
          </ac:grpSpMkLst>
        </pc:grpChg>
        <pc:grpChg chg="add del mod topLvl">
          <ac:chgData name="Megan U Hazen" userId="30e05359-b9e4-47f2-a3de-c678b6693530" providerId="ADAL" clId="{F71778A2-0B0A-4390-A922-1251D981ACF5}" dt="2026-04-29T19:39:20.349" v="915" actId="478"/>
          <ac:grpSpMkLst>
            <pc:docMk/>
            <pc:sldMk cId="1212036359" sldId="357"/>
            <ac:grpSpMk id="14" creationId="{3EFEE048-4E66-F442-9BEC-DEFD91988AEE}"/>
          </ac:grpSpMkLst>
        </pc:grpChg>
        <pc:cxnChg chg="add del mod">
          <ac:chgData name="Megan U Hazen" userId="30e05359-b9e4-47f2-a3de-c678b6693530" providerId="ADAL" clId="{F71778A2-0B0A-4390-A922-1251D981ACF5}" dt="2026-04-29T20:50:29.008" v="2384" actId="164"/>
          <ac:cxnSpMkLst>
            <pc:docMk/>
            <pc:sldMk cId="1212036359" sldId="357"/>
            <ac:cxnSpMk id="21" creationId="{332EFB00-5BE1-E911-117E-41DC2A55A64C}"/>
          </ac:cxnSpMkLst>
        </pc:cxnChg>
        <pc:cxnChg chg="add del">
          <ac:chgData name="Megan U Hazen" userId="30e05359-b9e4-47f2-a3de-c678b6693530" providerId="ADAL" clId="{F71778A2-0B0A-4390-A922-1251D981ACF5}" dt="2026-04-29T19:39:41.446" v="922" actId="478"/>
          <ac:cxnSpMkLst>
            <pc:docMk/>
            <pc:sldMk cId="1212036359" sldId="357"/>
            <ac:cxnSpMk id="22" creationId="{706E68FB-8D38-6100-54DD-2B4EDABFC59F}"/>
          </ac:cxnSpMkLst>
        </pc:cxnChg>
        <pc:cxnChg chg="add del">
          <ac:chgData name="Megan U Hazen" userId="30e05359-b9e4-47f2-a3de-c678b6693530" providerId="ADAL" clId="{F71778A2-0B0A-4390-A922-1251D981ACF5}" dt="2026-04-29T19:39:24.983" v="918" actId="478"/>
          <ac:cxnSpMkLst>
            <pc:docMk/>
            <pc:sldMk cId="1212036359" sldId="357"/>
            <ac:cxnSpMk id="23" creationId="{8E31838C-BCF6-A7C7-CDE1-962D514E27B4}"/>
          </ac:cxnSpMkLst>
        </pc:cxnChg>
        <pc:cxnChg chg="add del">
          <ac:chgData name="Megan U Hazen" userId="30e05359-b9e4-47f2-a3de-c678b6693530" providerId="ADAL" clId="{F71778A2-0B0A-4390-A922-1251D981ACF5}" dt="2026-04-29T19:39:27.083" v="919" actId="478"/>
          <ac:cxnSpMkLst>
            <pc:docMk/>
            <pc:sldMk cId="1212036359" sldId="357"/>
            <ac:cxnSpMk id="24" creationId="{179CC966-BF34-F7B8-0E89-020516DE97EA}"/>
          </ac:cxnSpMkLst>
        </pc:cxnChg>
      </pc:sldChg>
      <pc:sldChg chg="addSp delSp modSp add mod">
        <pc:chgData name="Megan U Hazen" userId="30e05359-b9e4-47f2-a3de-c678b6693530" providerId="ADAL" clId="{F71778A2-0B0A-4390-A922-1251D981ACF5}" dt="2026-04-29T20:52:03.518" v="2389" actId="962"/>
        <pc:sldMkLst>
          <pc:docMk/>
          <pc:sldMk cId="1169080258" sldId="358"/>
        </pc:sldMkLst>
        <pc:spChg chg="mod">
          <ac:chgData name="Megan U Hazen" userId="30e05359-b9e4-47f2-a3de-c678b6693530" providerId="ADAL" clId="{F71778A2-0B0A-4390-A922-1251D981ACF5}" dt="2026-04-29T19:43:19.036" v="972" actId="20577"/>
          <ac:spMkLst>
            <pc:docMk/>
            <pc:sldMk cId="1169080258" sldId="358"/>
            <ac:spMk id="2" creationId="{8E4A8457-E23C-DBF7-7674-11E59CFF262E}"/>
          </ac:spMkLst>
        </pc:spChg>
        <pc:spChg chg="mod">
          <ac:chgData name="Megan U Hazen" userId="30e05359-b9e4-47f2-a3de-c678b6693530" providerId="ADAL" clId="{F71778A2-0B0A-4390-A922-1251D981ACF5}" dt="2026-04-29T19:44:19.893" v="982"/>
          <ac:spMkLst>
            <pc:docMk/>
            <pc:sldMk cId="1169080258" sldId="358"/>
            <ac:spMk id="7" creationId="{936DA33A-8F89-380D-FE18-02ABABCC1482}"/>
          </ac:spMkLst>
        </pc:spChg>
        <pc:spChg chg="mod">
          <ac:chgData name="Megan U Hazen" userId="30e05359-b9e4-47f2-a3de-c678b6693530" providerId="ADAL" clId="{F71778A2-0B0A-4390-A922-1251D981ACF5}" dt="2026-04-29T19:43:27.006" v="973" actId="165"/>
          <ac:spMkLst>
            <pc:docMk/>
            <pc:sldMk cId="1169080258" sldId="358"/>
            <ac:spMk id="8" creationId="{75A92283-498A-674F-B415-3272685E5E2C}"/>
          </ac:spMkLst>
        </pc:spChg>
        <pc:spChg chg="mod">
          <ac:chgData name="Megan U Hazen" userId="30e05359-b9e4-47f2-a3de-c678b6693530" providerId="ADAL" clId="{F71778A2-0B0A-4390-A922-1251D981ACF5}" dt="2026-04-29T19:43:27.006" v="973" actId="165"/>
          <ac:spMkLst>
            <pc:docMk/>
            <pc:sldMk cId="1169080258" sldId="358"/>
            <ac:spMk id="9" creationId="{2E0D1641-F942-12F3-2608-76C1B909F89E}"/>
          </ac:spMkLst>
        </pc:spChg>
        <pc:spChg chg="del mod topLvl">
          <ac:chgData name="Megan U Hazen" userId="30e05359-b9e4-47f2-a3de-c678b6693530" providerId="ADAL" clId="{F71778A2-0B0A-4390-A922-1251D981ACF5}" dt="2026-04-29T19:43:35.554" v="976" actId="478"/>
          <ac:spMkLst>
            <pc:docMk/>
            <pc:sldMk cId="1169080258" sldId="358"/>
            <ac:spMk id="12" creationId="{82CD3EFE-A569-8E55-8163-3CD8E7BA0EDE}"/>
          </ac:spMkLst>
        </pc:spChg>
        <pc:spChg chg="del mod topLvl">
          <ac:chgData name="Megan U Hazen" userId="30e05359-b9e4-47f2-a3de-c678b6693530" providerId="ADAL" clId="{F71778A2-0B0A-4390-A922-1251D981ACF5}" dt="2026-04-29T19:43:36.951" v="977" actId="478"/>
          <ac:spMkLst>
            <pc:docMk/>
            <pc:sldMk cId="1169080258" sldId="358"/>
            <ac:spMk id="13" creationId="{DAA9D26C-5A74-65DD-142B-282103019959}"/>
          </ac:spMkLst>
        </pc:spChg>
        <pc:spChg chg="mod">
          <ac:chgData name="Megan U Hazen" userId="30e05359-b9e4-47f2-a3de-c678b6693530" providerId="ADAL" clId="{F71778A2-0B0A-4390-A922-1251D981ACF5}" dt="2026-04-29T19:43:27.006" v="973" actId="165"/>
          <ac:spMkLst>
            <pc:docMk/>
            <pc:sldMk cId="1169080258" sldId="358"/>
            <ac:spMk id="15" creationId="{328ABA61-149D-C633-4F23-0B915853F0B0}"/>
          </ac:spMkLst>
        </pc:spChg>
        <pc:spChg chg="mod">
          <ac:chgData name="Megan U Hazen" userId="30e05359-b9e4-47f2-a3de-c678b6693530" providerId="ADAL" clId="{F71778A2-0B0A-4390-A922-1251D981ACF5}" dt="2026-04-29T19:43:31.557" v="974" actId="6549"/>
          <ac:spMkLst>
            <pc:docMk/>
            <pc:sldMk cId="1169080258" sldId="358"/>
            <ac:spMk id="16" creationId="{8CA44006-518B-A089-1786-01623ED67A04}"/>
          </ac:spMkLst>
        </pc:spChg>
        <pc:spChg chg="mod topLvl">
          <ac:chgData name="Megan U Hazen" userId="30e05359-b9e4-47f2-a3de-c678b6693530" providerId="ADAL" clId="{F71778A2-0B0A-4390-A922-1251D981ACF5}" dt="2026-04-29T20:50:40.158" v="2385" actId="164"/>
          <ac:spMkLst>
            <pc:docMk/>
            <pc:sldMk cId="1169080258" sldId="358"/>
            <ac:spMk id="19" creationId="{295C9F3C-C7BB-1A8C-2F92-740E53173479}"/>
          </ac:spMkLst>
        </pc:spChg>
        <pc:grpChg chg="del">
          <ac:chgData name="Megan U Hazen" userId="30e05359-b9e4-47f2-a3de-c678b6693530" providerId="ADAL" clId="{F71778A2-0B0A-4390-A922-1251D981ACF5}" dt="2026-04-29T19:43:27.006" v="973" actId="165"/>
          <ac:grpSpMkLst>
            <pc:docMk/>
            <pc:sldMk cId="1169080258" sldId="358"/>
            <ac:grpSpMk id="3" creationId="{A9BCF56F-BCC7-1DC3-80B8-58A9032A3561}"/>
          </ac:grpSpMkLst>
        </pc:grpChg>
        <pc:grpChg chg="add mod">
          <ac:chgData name="Megan U Hazen" userId="30e05359-b9e4-47f2-a3de-c678b6693530" providerId="ADAL" clId="{F71778A2-0B0A-4390-A922-1251D981ACF5}" dt="2026-04-29T20:52:03.518" v="2389" actId="962"/>
          <ac:grpSpMkLst>
            <pc:docMk/>
            <pc:sldMk cId="1169080258" sldId="358"/>
            <ac:grpSpMk id="6" creationId="{546C12AC-B470-0701-0247-BF0A2AFF2DA3}"/>
          </ac:grpSpMkLst>
        </pc:grpChg>
        <pc:grpChg chg="mod topLvl">
          <ac:chgData name="Megan U Hazen" userId="30e05359-b9e4-47f2-a3de-c678b6693530" providerId="ADAL" clId="{F71778A2-0B0A-4390-A922-1251D981ACF5}" dt="2026-04-29T20:50:40.158" v="2385" actId="164"/>
          <ac:grpSpMkLst>
            <pc:docMk/>
            <pc:sldMk cId="1169080258" sldId="358"/>
            <ac:grpSpMk id="10" creationId="{A51E50B4-1A9F-09AE-80B1-F5C501769572}"/>
          </ac:grpSpMkLst>
        </pc:grpChg>
        <pc:grpChg chg="del mod topLvl">
          <ac:chgData name="Megan U Hazen" userId="30e05359-b9e4-47f2-a3de-c678b6693530" providerId="ADAL" clId="{F71778A2-0B0A-4390-A922-1251D981ACF5}" dt="2026-04-29T19:43:33.445" v="975" actId="478"/>
          <ac:grpSpMkLst>
            <pc:docMk/>
            <pc:sldMk cId="1169080258" sldId="358"/>
            <ac:grpSpMk id="14" creationId="{2E8153EA-EC8A-EE55-5AC4-C6CC64E38EB9}"/>
          </ac:grpSpMkLst>
        </pc:grpChg>
        <pc:cxnChg chg="del mod">
          <ac:chgData name="Megan U Hazen" userId="30e05359-b9e4-47f2-a3de-c678b6693530" providerId="ADAL" clId="{F71778A2-0B0A-4390-A922-1251D981ACF5}" dt="2026-04-29T19:43:43.023" v="980" actId="478"/>
          <ac:cxnSpMkLst>
            <pc:docMk/>
            <pc:sldMk cId="1169080258" sldId="358"/>
            <ac:cxnSpMk id="21" creationId="{A498E3C1-CE21-8BA1-9D91-94AE95734036}"/>
          </ac:cxnSpMkLst>
        </pc:cxnChg>
        <pc:cxnChg chg="del">
          <ac:chgData name="Megan U Hazen" userId="30e05359-b9e4-47f2-a3de-c678b6693530" providerId="ADAL" clId="{F71778A2-0B0A-4390-A922-1251D981ACF5}" dt="2026-04-29T19:43:40.755" v="979" actId="478"/>
          <ac:cxnSpMkLst>
            <pc:docMk/>
            <pc:sldMk cId="1169080258" sldId="358"/>
            <ac:cxnSpMk id="22" creationId="{83089F0F-08BA-E051-5F07-802A1FB81B36}"/>
          </ac:cxnSpMkLst>
        </pc:cxnChg>
        <pc:cxnChg chg="del">
          <ac:chgData name="Megan U Hazen" userId="30e05359-b9e4-47f2-a3de-c678b6693530" providerId="ADAL" clId="{F71778A2-0B0A-4390-A922-1251D981ACF5}" dt="2026-04-29T19:43:39.346" v="978" actId="478"/>
          <ac:cxnSpMkLst>
            <pc:docMk/>
            <pc:sldMk cId="1169080258" sldId="358"/>
            <ac:cxnSpMk id="23" creationId="{9A21E209-C3D1-FE95-7171-3BE597A061DE}"/>
          </ac:cxnSpMkLst>
        </pc:cxnChg>
        <pc:cxnChg chg="mod">
          <ac:chgData name="Megan U Hazen" userId="30e05359-b9e4-47f2-a3de-c678b6693530" providerId="ADAL" clId="{F71778A2-0B0A-4390-A922-1251D981ACF5}" dt="2026-04-29T20:50:40.158" v="2385" actId="164"/>
          <ac:cxnSpMkLst>
            <pc:docMk/>
            <pc:sldMk cId="1169080258" sldId="358"/>
            <ac:cxnSpMk id="24" creationId="{8D0D3F60-7E00-8385-7483-ABF71BBB9FCA}"/>
          </ac:cxnSpMkLst>
        </pc:cxnChg>
      </pc:sldChg>
      <pc:sldChg chg="addSp delSp modSp add mod">
        <pc:chgData name="Megan U Hazen" userId="30e05359-b9e4-47f2-a3de-c678b6693530" providerId="ADAL" clId="{F71778A2-0B0A-4390-A922-1251D981ACF5}" dt="2026-04-29T21:04:15.587" v="2517"/>
        <pc:sldMkLst>
          <pc:docMk/>
          <pc:sldMk cId="1000195632" sldId="359"/>
        </pc:sldMkLst>
        <pc:spChg chg="mod ord">
          <ac:chgData name="Megan U Hazen" userId="30e05359-b9e4-47f2-a3de-c678b6693530" providerId="ADAL" clId="{F71778A2-0B0A-4390-A922-1251D981ACF5}" dt="2026-04-29T21:04:15.587" v="2517"/>
          <ac:spMkLst>
            <pc:docMk/>
            <pc:sldMk cId="1000195632" sldId="359"/>
            <ac:spMk id="2" creationId="{8B7239B9-6BD8-5C88-AEF7-31FBE1DDBB1A}"/>
          </ac:spMkLst>
        </pc:spChg>
        <pc:spChg chg="ord">
          <ac:chgData name="Megan U Hazen" userId="30e05359-b9e4-47f2-a3de-c678b6693530" providerId="ADAL" clId="{F71778A2-0B0A-4390-A922-1251D981ACF5}" dt="2026-04-29T21:04:15.587" v="2517"/>
          <ac:spMkLst>
            <pc:docMk/>
            <pc:sldMk cId="1000195632" sldId="359"/>
            <ac:spMk id="4" creationId="{336C17A4-A3DE-E5F1-70D3-1E353C4A74F1}"/>
          </ac:spMkLst>
        </pc:spChg>
        <pc:spChg chg="ord">
          <ac:chgData name="Megan U Hazen" userId="30e05359-b9e4-47f2-a3de-c678b6693530" providerId="ADAL" clId="{F71778A2-0B0A-4390-A922-1251D981ACF5}" dt="2026-04-29T21:04:15.587" v="2517"/>
          <ac:spMkLst>
            <pc:docMk/>
            <pc:sldMk cId="1000195632" sldId="359"/>
            <ac:spMk id="5" creationId="{D07E89BA-FA04-38BC-592A-FF122861585A}"/>
          </ac:spMkLst>
        </pc:spChg>
        <pc:spChg chg="del">
          <ac:chgData name="Megan U Hazen" userId="30e05359-b9e4-47f2-a3de-c678b6693530" providerId="ADAL" clId="{F71778A2-0B0A-4390-A922-1251D981ACF5}" dt="2026-04-29T19:45:26.349" v="984" actId="478"/>
          <ac:spMkLst>
            <pc:docMk/>
            <pc:sldMk cId="1000195632" sldId="359"/>
            <ac:spMk id="7" creationId="{AC6F8857-D99F-D43F-EABD-2E5F8DC199AF}"/>
          </ac:spMkLst>
        </pc:spChg>
        <pc:spChg chg="add mod ord">
          <ac:chgData name="Megan U Hazen" userId="30e05359-b9e4-47f2-a3de-c678b6693530" providerId="ADAL" clId="{F71778A2-0B0A-4390-A922-1251D981ACF5}" dt="2026-04-29T21:04:15.587" v="2517"/>
          <ac:spMkLst>
            <pc:docMk/>
            <pc:sldMk cId="1000195632" sldId="359"/>
            <ac:spMk id="11" creationId="{9E3E3C28-4ABA-F567-0823-1811EB8340AF}"/>
          </ac:spMkLst>
        </pc:spChg>
        <pc:spChg chg="del">
          <ac:chgData name="Megan U Hazen" userId="30e05359-b9e4-47f2-a3de-c678b6693530" providerId="ADAL" clId="{F71778A2-0B0A-4390-A922-1251D981ACF5}" dt="2026-04-29T21:03:10.375" v="2493" actId="478"/>
          <ac:spMkLst>
            <pc:docMk/>
            <pc:sldMk cId="1000195632" sldId="359"/>
            <ac:spMk id="15" creationId="{8B5C5280-74C3-D9FA-8460-E7929A3713A0}"/>
          </ac:spMkLst>
        </pc:spChg>
        <pc:spChg chg="del">
          <ac:chgData name="Megan U Hazen" userId="30e05359-b9e4-47f2-a3de-c678b6693530" providerId="ADAL" clId="{F71778A2-0B0A-4390-A922-1251D981ACF5}" dt="2026-04-29T21:03:10.375" v="2493" actId="478"/>
          <ac:spMkLst>
            <pc:docMk/>
            <pc:sldMk cId="1000195632" sldId="359"/>
            <ac:spMk id="16" creationId="{97EE06B4-83F5-ACAA-D770-CA2F35163EBA}"/>
          </ac:spMkLst>
        </pc:spChg>
        <pc:spChg chg="mod">
          <ac:chgData name="Megan U Hazen" userId="30e05359-b9e4-47f2-a3de-c678b6693530" providerId="ADAL" clId="{F71778A2-0B0A-4390-A922-1251D981ACF5}" dt="2026-04-29T21:04:06.994" v="2516" actId="14100"/>
          <ac:spMkLst>
            <pc:docMk/>
            <pc:sldMk cId="1000195632" sldId="359"/>
            <ac:spMk id="19" creationId="{5864E0D7-E691-2CEF-EE28-F8FDFAC91916}"/>
          </ac:spMkLst>
        </pc:spChg>
        <pc:grpChg chg="ord">
          <ac:chgData name="Megan U Hazen" userId="30e05359-b9e4-47f2-a3de-c678b6693530" providerId="ADAL" clId="{F71778A2-0B0A-4390-A922-1251D981ACF5}" dt="2026-04-29T21:04:15.587" v="2517"/>
          <ac:grpSpMkLst>
            <pc:docMk/>
            <pc:sldMk cId="1000195632" sldId="359"/>
            <ac:grpSpMk id="3" creationId="{25EC7F38-AA34-C23B-4E28-4893C987CF40}"/>
          </ac:grpSpMkLst>
        </pc:grpChg>
        <pc:grpChg chg="del">
          <ac:chgData name="Megan U Hazen" userId="30e05359-b9e4-47f2-a3de-c678b6693530" providerId="ADAL" clId="{F71778A2-0B0A-4390-A922-1251D981ACF5}" dt="2026-04-29T21:03:10.375" v="2493" actId="478"/>
          <ac:grpSpMkLst>
            <pc:docMk/>
            <pc:sldMk cId="1000195632" sldId="359"/>
            <ac:grpSpMk id="14" creationId="{B62D2A01-3E30-AD38-2DA0-1BFA93CA42C1}"/>
          </ac:grpSpMkLst>
        </pc:grpChg>
        <pc:cxnChg chg="mod">
          <ac:chgData name="Megan U Hazen" userId="30e05359-b9e4-47f2-a3de-c678b6693530" providerId="ADAL" clId="{F71778A2-0B0A-4390-A922-1251D981ACF5}" dt="2026-04-29T21:04:06.994" v="2516" actId="14100"/>
          <ac:cxnSpMkLst>
            <pc:docMk/>
            <pc:sldMk cId="1000195632" sldId="359"/>
            <ac:cxnSpMk id="21" creationId="{02257D19-4F9C-526E-06B2-6390A286E33D}"/>
          </ac:cxnSpMkLst>
        </pc:cxnChg>
        <pc:cxnChg chg="del">
          <ac:chgData name="Megan U Hazen" userId="30e05359-b9e4-47f2-a3de-c678b6693530" providerId="ADAL" clId="{F71778A2-0B0A-4390-A922-1251D981ACF5}" dt="2026-04-29T21:03:15.459" v="2494" actId="478"/>
          <ac:cxnSpMkLst>
            <pc:docMk/>
            <pc:sldMk cId="1000195632" sldId="359"/>
            <ac:cxnSpMk id="22" creationId="{C86ABE5A-D05B-7C8C-92E5-71E2CFC7667D}"/>
          </ac:cxnSpMkLst>
        </pc:cxnChg>
      </pc:sldChg>
      <pc:sldChg chg="addSp delSp modSp new mod">
        <pc:chgData name="Megan U Hazen" userId="30e05359-b9e4-47f2-a3de-c678b6693530" providerId="ADAL" clId="{F71778A2-0B0A-4390-A922-1251D981ACF5}" dt="2026-04-29T21:04:20.254" v="2519"/>
        <pc:sldMkLst>
          <pc:docMk/>
          <pc:sldMk cId="1755816428" sldId="360"/>
        </pc:sldMkLst>
        <pc:spChg chg="mod ord">
          <ac:chgData name="Megan U Hazen" userId="30e05359-b9e4-47f2-a3de-c678b6693530" providerId="ADAL" clId="{F71778A2-0B0A-4390-A922-1251D981ACF5}" dt="2026-04-29T21:04:20.254" v="2519"/>
          <ac:spMkLst>
            <pc:docMk/>
            <pc:sldMk cId="1755816428" sldId="360"/>
            <ac:spMk id="2" creationId="{F4F983BF-CAC3-0CE5-81AE-3DD1F7F38C27}"/>
          </ac:spMkLst>
        </pc:spChg>
        <pc:spChg chg="mod ord">
          <ac:chgData name="Megan U Hazen" userId="30e05359-b9e4-47f2-a3de-c678b6693530" providerId="ADAL" clId="{F71778A2-0B0A-4390-A922-1251D981ACF5}" dt="2026-04-29T21:04:20.254" v="2519"/>
          <ac:spMkLst>
            <pc:docMk/>
            <pc:sldMk cId="1755816428" sldId="360"/>
            <ac:spMk id="3" creationId="{7DFE62E2-E24C-96F1-7D8E-898FD53061B6}"/>
          </ac:spMkLst>
        </pc:spChg>
        <pc:spChg chg="mod ord">
          <ac:chgData name="Megan U Hazen" userId="30e05359-b9e4-47f2-a3de-c678b6693530" providerId="ADAL" clId="{F71778A2-0B0A-4390-A922-1251D981ACF5}" dt="2026-04-29T21:04:20.254" v="2519"/>
          <ac:spMkLst>
            <pc:docMk/>
            <pc:sldMk cId="1755816428" sldId="360"/>
            <ac:spMk id="4" creationId="{0FA51862-D06A-0EC6-A7E2-A0BF9A8D5BF8}"/>
          </ac:spMkLst>
        </pc:spChg>
        <pc:spChg chg="ord">
          <ac:chgData name="Megan U Hazen" userId="30e05359-b9e4-47f2-a3de-c678b6693530" providerId="ADAL" clId="{F71778A2-0B0A-4390-A922-1251D981ACF5}" dt="2026-04-29T21:04:20.254" v="2519"/>
          <ac:spMkLst>
            <pc:docMk/>
            <pc:sldMk cId="1755816428" sldId="360"/>
            <ac:spMk id="5" creationId="{0F7EFD94-55FD-CC99-58FB-EB02FE8A2067}"/>
          </ac:spMkLst>
        </pc:spChg>
        <pc:spChg chg="ord">
          <ac:chgData name="Megan U Hazen" userId="30e05359-b9e4-47f2-a3de-c678b6693530" providerId="ADAL" clId="{F71778A2-0B0A-4390-A922-1251D981ACF5}" dt="2026-04-29T21:04:20.254" v="2519"/>
          <ac:spMkLst>
            <pc:docMk/>
            <pc:sldMk cId="1755816428" sldId="360"/>
            <ac:spMk id="6" creationId="{672B9541-A69D-C468-8A4C-E3EA0E9BB558}"/>
          </ac:spMkLst>
        </pc:spChg>
        <pc:spChg chg="add del">
          <ac:chgData name="Megan U Hazen" userId="30e05359-b9e4-47f2-a3de-c678b6693530" providerId="ADAL" clId="{F71778A2-0B0A-4390-A922-1251D981ACF5}" dt="2026-04-29T19:51:09.746" v="1242" actId="478"/>
          <ac:spMkLst>
            <pc:docMk/>
            <pc:sldMk cId="1755816428" sldId="360"/>
            <ac:spMk id="8" creationId="{DAB19EC5-86B9-6E02-4E39-7CCDAF1E06FC}"/>
          </ac:spMkLst>
        </pc:spChg>
        <pc:spChg chg="add mod">
          <ac:chgData name="Megan U Hazen" userId="30e05359-b9e4-47f2-a3de-c678b6693530" providerId="ADAL" clId="{F71778A2-0B0A-4390-A922-1251D981ACF5}" dt="2026-04-29T19:59:09.872" v="1409" actId="164"/>
          <ac:spMkLst>
            <pc:docMk/>
            <pc:sldMk cId="1755816428" sldId="360"/>
            <ac:spMk id="9" creationId="{0CE6C72D-CC05-D198-C75E-931E207019F2}"/>
          </ac:spMkLst>
        </pc:spChg>
        <pc:spChg chg="add mod">
          <ac:chgData name="Megan U Hazen" userId="30e05359-b9e4-47f2-a3de-c678b6693530" providerId="ADAL" clId="{F71778A2-0B0A-4390-A922-1251D981ACF5}" dt="2026-04-29T19:59:09.872" v="1409" actId="164"/>
          <ac:spMkLst>
            <pc:docMk/>
            <pc:sldMk cId="1755816428" sldId="360"/>
            <ac:spMk id="10" creationId="{44FB53CE-5FBA-5011-FB74-2C40086CEE61}"/>
          </ac:spMkLst>
        </pc:spChg>
        <pc:spChg chg="add mod">
          <ac:chgData name="Megan U Hazen" userId="30e05359-b9e4-47f2-a3de-c678b6693530" providerId="ADAL" clId="{F71778A2-0B0A-4390-A922-1251D981ACF5}" dt="2026-04-29T19:59:09.872" v="1409" actId="164"/>
          <ac:spMkLst>
            <pc:docMk/>
            <pc:sldMk cId="1755816428" sldId="360"/>
            <ac:spMk id="11" creationId="{F345D526-C48E-BFDE-598A-F402E1B66FDA}"/>
          </ac:spMkLst>
        </pc:spChg>
        <pc:spChg chg="add mod">
          <ac:chgData name="Megan U Hazen" userId="30e05359-b9e4-47f2-a3de-c678b6693530" providerId="ADAL" clId="{F71778A2-0B0A-4390-A922-1251D981ACF5}" dt="2026-04-29T19:59:09.872" v="1409" actId="164"/>
          <ac:spMkLst>
            <pc:docMk/>
            <pc:sldMk cId="1755816428" sldId="360"/>
            <ac:spMk id="12" creationId="{7C65BF87-C377-7187-7CDD-C99EC1910EC4}"/>
          </ac:spMkLst>
        </pc:spChg>
        <pc:spChg chg="add mod">
          <ac:chgData name="Megan U Hazen" userId="30e05359-b9e4-47f2-a3de-c678b6693530" providerId="ADAL" clId="{F71778A2-0B0A-4390-A922-1251D981ACF5}" dt="2026-04-29T19:59:09.872" v="1409" actId="164"/>
          <ac:spMkLst>
            <pc:docMk/>
            <pc:sldMk cId="1755816428" sldId="360"/>
            <ac:spMk id="13" creationId="{E607C894-A113-BB5B-D97C-5DDC6DE55A9D}"/>
          </ac:spMkLst>
        </pc:spChg>
        <pc:spChg chg="add mod">
          <ac:chgData name="Megan U Hazen" userId="30e05359-b9e4-47f2-a3de-c678b6693530" providerId="ADAL" clId="{F71778A2-0B0A-4390-A922-1251D981ACF5}" dt="2026-04-29T19:59:09.872" v="1409" actId="164"/>
          <ac:spMkLst>
            <pc:docMk/>
            <pc:sldMk cId="1755816428" sldId="360"/>
            <ac:spMk id="14" creationId="{1E088FA3-A952-E2EC-B79A-8BC55A7CE060}"/>
          </ac:spMkLst>
        </pc:spChg>
        <pc:grpChg chg="add mod ord">
          <ac:chgData name="Megan U Hazen" userId="30e05359-b9e4-47f2-a3de-c678b6693530" providerId="ADAL" clId="{F71778A2-0B0A-4390-A922-1251D981ACF5}" dt="2026-04-29T21:04:20.254" v="2519"/>
          <ac:grpSpMkLst>
            <pc:docMk/>
            <pc:sldMk cId="1755816428" sldId="360"/>
            <ac:grpSpMk id="38" creationId="{BFA0BB1D-6504-2E2E-565A-2907B0100B91}"/>
          </ac:grpSpMkLst>
        </pc:grpChg>
        <pc:cxnChg chg="add mod">
          <ac:chgData name="Megan U Hazen" userId="30e05359-b9e4-47f2-a3de-c678b6693530" providerId="ADAL" clId="{F71778A2-0B0A-4390-A922-1251D981ACF5}" dt="2026-04-29T19:56:10.610" v="1378" actId="14100"/>
          <ac:cxnSpMkLst>
            <pc:docMk/>
            <pc:sldMk cId="1755816428" sldId="360"/>
            <ac:cxnSpMk id="16" creationId="{8CCDD8C3-C6E3-C5A1-1338-D6F062DFC357}"/>
          </ac:cxnSpMkLst>
        </pc:cxnChg>
        <pc:cxnChg chg="add mod">
          <ac:chgData name="Megan U Hazen" userId="30e05359-b9e4-47f2-a3de-c678b6693530" providerId="ADAL" clId="{F71778A2-0B0A-4390-A922-1251D981ACF5}" dt="2026-04-29T19:59:09.872" v="1409" actId="164"/>
          <ac:cxnSpMkLst>
            <pc:docMk/>
            <pc:sldMk cId="1755816428" sldId="360"/>
            <ac:cxnSpMk id="18" creationId="{339895E3-3109-F225-10A5-32451A91A761}"/>
          </ac:cxnSpMkLst>
        </pc:cxnChg>
        <pc:cxnChg chg="add mod">
          <ac:chgData name="Megan U Hazen" userId="30e05359-b9e4-47f2-a3de-c678b6693530" providerId="ADAL" clId="{F71778A2-0B0A-4390-A922-1251D981ACF5}" dt="2026-04-29T19:59:09.872" v="1409" actId="164"/>
          <ac:cxnSpMkLst>
            <pc:docMk/>
            <pc:sldMk cId="1755816428" sldId="360"/>
            <ac:cxnSpMk id="19" creationId="{DEE77C78-D7A1-A190-408C-EC6A2BF65C6E}"/>
          </ac:cxnSpMkLst>
        </pc:cxnChg>
        <pc:cxnChg chg="add mod">
          <ac:chgData name="Megan U Hazen" userId="30e05359-b9e4-47f2-a3de-c678b6693530" providerId="ADAL" clId="{F71778A2-0B0A-4390-A922-1251D981ACF5}" dt="2026-04-29T19:58:41.956" v="1406" actId="14100"/>
          <ac:cxnSpMkLst>
            <pc:docMk/>
            <pc:sldMk cId="1755816428" sldId="360"/>
            <ac:cxnSpMk id="20" creationId="{C84FB957-B7A6-5C2D-AD9B-3D4A292F6FA3}"/>
          </ac:cxnSpMkLst>
        </pc:cxnChg>
        <pc:cxnChg chg="add mod">
          <ac:chgData name="Megan U Hazen" userId="30e05359-b9e4-47f2-a3de-c678b6693530" providerId="ADAL" clId="{F71778A2-0B0A-4390-A922-1251D981ACF5}" dt="2026-04-29T19:57:09.120" v="1390" actId="14100"/>
          <ac:cxnSpMkLst>
            <pc:docMk/>
            <pc:sldMk cId="1755816428" sldId="360"/>
            <ac:cxnSpMk id="21" creationId="{63917252-381C-52C2-C4AD-BFA388E8D400}"/>
          </ac:cxnSpMkLst>
        </pc:cxnChg>
        <pc:cxnChg chg="add mod">
          <ac:chgData name="Megan U Hazen" userId="30e05359-b9e4-47f2-a3de-c678b6693530" providerId="ADAL" clId="{F71778A2-0B0A-4390-A922-1251D981ACF5}" dt="2026-04-29T19:59:09.872" v="1409" actId="164"/>
          <ac:cxnSpMkLst>
            <pc:docMk/>
            <pc:sldMk cId="1755816428" sldId="360"/>
            <ac:cxnSpMk id="22" creationId="{443FC345-4E28-912A-51AF-E061AA29692F}"/>
          </ac:cxnSpMkLst>
        </pc:cxnChg>
      </pc:sldChg>
      <pc:sldChg chg="addSp modSp new mod setBg">
        <pc:chgData name="Megan U Hazen" userId="30e05359-b9e4-47f2-a3de-c678b6693530" providerId="ADAL" clId="{F71778A2-0B0A-4390-A922-1251D981ACF5}" dt="2026-04-29T20:00:56.990" v="1577" actId="14100"/>
        <pc:sldMkLst>
          <pc:docMk/>
          <pc:sldMk cId="1723785797" sldId="361"/>
        </pc:sldMkLst>
        <pc:spChg chg="mod">
          <ac:chgData name="Megan U Hazen" userId="30e05359-b9e4-47f2-a3de-c678b6693530" providerId="ADAL" clId="{F71778A2-0B0A-4390-A922-1251D981ACF5}" dt="2026-04-29T20:00:42.337" v="1573" actId="26606"/>
          <ac:spMkLst>
            <pc:docMk/>
            <pc:sldMk cId="1723785797" sldId="361"/>
            <ac:spMk id="2" creationId="{4836F64A-3AB6-B309-A39C-9FACB421CB2B}"/>
          </ac:spMkLst>
        </pc:spChg>
        <pc:spChg chg="mod">
          <ac:chgData name="Megan U Hazen" userId="30e05359-b9e4-47f2-a3de-c678b6693530" providerId="ADAL" clId="{F71778A2-0B0A-4390-A922-1251D981ACF5}" dt="2026-04-29T20:00:56.990" v="1577" actId="14100"/>
          <ac:spMkLst>
            <pc:docMk/>
            <pc:sldMk cId="1723785797" sldId="361"/>
            <ac:spMk id="3" creationId="{9A65A0A7-FF02-C8F0-6866-4DAB44DA307A}"/>
          </ac:spMkLst>
        </pc:spChg>
        <pc:spChg chg="mod">
          <ac:chgData name="Megan U Hazen" userId="30e05359-b9e4-47f2-a3de-c678b6693530" providerId="ADAL" clId="{F71778A2-0B0A-4390-A922-1251D981ACF5}" dt="2026-04-29T20:00:42.337" v="1573" actId="26606"/>
          <ac:spMkLst>
            <pc:docMk/>
            <pc:sldMk cId="1723785797" sldId="361"/>
            <ac:spMk id="4" creationId="{97468D0D-3557-7E76-D14D-134FF7342AB8}"/>
          </ac:spMkLst>
        </pc:spChg>
        <pc:spChg chg="mod">
          <ac:chgData name="Megan U Hazen" userId="30e05359-b9e4-47f2-a3de-c678b6693530" providerId="ADAL" clId="{F71778A2-0B0A-4390-A922-1251D981ACF5}" dt="2026-04-29T20:00:42.337" v="1573" actId="26606"/>
          <ac:spMkLst>
            <pc:docMk/>
            <pc:sldMk cId="1723785797" sldId="361"/>
            <ac:spMk id="5" creationId="{D22957D0-6D34-8EC3-D7DF-A7C8389ABF6C}"/>
          </ac:spMkLst>
        </pc:spChg>
        <pc:spChg chg="add">
          <ac:chgData name="Megan U Hazen" userId="30e05359-b9e4-47f2-a3de-c678b6693530" providerId="ADAL" clId="{F71778A2-0B0A-4390-A922-1251D981ACF5}" dt="2026-04-29T20:00:42.337" v="1573" actId="26606"/>
          <ac:spMkLst>
            <pc:docMk/>
            <pc:sldMk cId="1723785797" sldId="361"/>
            <ac:spMk id="10" creationId="{8E8DBDA3-652C-4F87-B53B-7F73AC8F4FF9}"/>
          </ac:spMkLst>
        </pc:spChg>
        <pc:spChg chg="add">
          <ac:chgData name="Megan U Hazen" userId="30e05359-b9e4-47f2-a3de-c678b6693530" providerId="ADAL" clId="{F71778A2-0B0A-4390-A922-1251D981ACF5}" dt="2026-04-29T20:00:42.337" v="1573" actId="26606"/>
          <ac:spMkLst>
            <pc:docMk/>
            <pc:sldMk cId="1723785797" sldId="361"/>
            <ac:spMk id="12" creationId="{42187232-3845-418F-A17C-C138F01D98AB}"/>
          </ac:spMkLst>
        </pc:spChg>
      </pc:sldChg>
      <pc:sldChg chg="addSp delSp modSp new mod modClrScheme chgLayout">
        <pc:chgData name="Megan U Hazen" userId="30e05359-b9e4-47f2-a3de-c678b6693530" providerId="ADAL" clId="{F71778A2-0B0A-4390-A922-1251D981ACF5}" dt="2026-04-29T20:54:11.142" v="2393" actId="962"/>
        <pc:sldMkLst>
          <pc:docMk/>
          <pc:sldMk cId="786321541" sldId="362"/>
        </pc:sldMkLst>
        <pc:spChg chg="mod ord">
          <ac:chgData name="Megan U Hazen" userId="30e05359-b9e4-47f2-a3de-c678b6693530" providerId="ADAL" clId="{F71778A2-0B0A-4390-A922-1251D981ACF5}" dt="2026-04-29T20:01:30.853" v="1592" actId="700"/>
          <ac:spMkLst>
            <pc:docMk/>
            <pc:sldMk cId="786321541" sldId="362"/>
            <ac:spMk id="2" creationId="{22E514B0-49FD-51FD-7396-214AA15F654D}"/>
          </ac:spMkLst>
        </pc:spChg>
        <pc:spChg chg="del mod ord">
          <ac:chgData name="Megan U Hazen" userId="30e05359-b9e4-47f2-a3de-c678b6693530" providerId="ADAL" clId="{F71778A2-0B0A-4390-A922-1251D981ACF5}" dt="2026-04-29T20:01:26.340" v="1591" actId="700"/>
          <ac:spMkLst>
            <pc:docMk/>
            <pc:sldMk cId="786321541" sldId="362"/>
            <ac:spMk id="3" creationId="{44CB243E-DA22-BBF0-A3D7-5228650FEF1B}"/>
          </ac:spMkLst>
        </pc:spChg>
        <pc:spChg chg="mod ord">
          <ac:chgData name="Megan U Hazen" userId="30e05359-b9e4-47f2-a3de-c678b6693530" providerId="ADAL" clId="{F71778A2-0B0A-4390-A922-1251D981ACF5}" dt="2026-04-29T20:01:30.853" v="1592" actId="700"/>
          <ac:spMkLst>
            <pc:docMk/>
            <pc:sldMk cId="786321541" sldId="362"/>
            <ac:spMk id="4" creationId="{A68D4489-33D5-A5C8-244D-6F22A73C06C9}"/>
          </ac:spMkLst>
        </pc:spChg>
        <pc:spChg chg="mod ord">
          <ac:chgData name="Megan U Hazen" userId="30e05359-b9e4-47f2-a3de-c678b6693530" providerId="ADAL" clId="{F71778A2-0B0A-4390-A922-1251D981ACF5}" dt="2026-04-29T20:01:30.853" v="1592" actId="700"/>
          <ac:spMkLst>
            <pc:docMk/>
            <pc:sldMk cId="786321541" sldId="362"/>
            <ac:spMk id="5" creationId="{F46244B5-6823-2BBA-8AE0-1B714F950FC6}"/>
          </ac:spMkLst>
        </pc:spChg>
        <pc:spChg chg="add del mod ord">
          <ac:chgData name="Megan U Hazen" userId="30e05359-b9e4-47f2-a3de-c678b6693530" providerId="ADAL" clId="{F71778A2-0B0A-4390-A922-1251D981ACF5}" dt="2026-04-29T20:01:30.853" v="1592" actId="700"/>
          <ac:spMkLst>
            <pc:docMk/>
            <pc:sldMk cId="786321541" sldId="362"/>
            <ac:spMk id="6" creationId="{A023DC82-9CFF-7909-7464-E35602BC0F45}"/>
          </ac:spMkLst>
        </pc:spChg>
        <pc:spChg chg="add del mod ord">
          <ac:chgData name="Megan U Hazen" userId="30e05359-b9e4-47f2-a3de-c678b6693530" providerId="ADAL" clId="{F71778A2-0B0A-4390-A922-1251D981ACF5}" dt="2026-04-29T20:01:30.853" v="1592" actId="700"/>
          <ac:spMkLst>
            <pc:docMk/>
            <pc:sldMk cId="786321541" sldId="362"/>
            <ac:spMk id="7" creationId="{6F7CBED9-381F-9940-FF1B-19BC79B9CC2F}"/>
          </ac:spMkLst>
        </pc:spChg>
        <pc:spChg chg="add del mod ord">
          <ac:chgData name="Megan U Hazen" userId="30e05359-b9e4-47f2-a3de-c678b6693530" providerId="ADAL" clId="{F71778A2-0B0A-4390-A922-1251D981ACF5}" dt="2026-04-29T20:01:30.853" v="1592" actId="700"/>
          <ac:spMkLst>
            <pc:docMk/>
            <pc:sldMk cId="786321541" sldId="362"/>
            <ac:spMk id="8" creationId="{ED8A4F9C-B6F5-B8A0-4A03-326499BFFEA2}"/>
          </ac:spMkLst>
        </pc:spChg>
        <pc:spChg chg="add del mod ord">
          <ac:chgData name="Megan U Hazen" userId="30e05359-b9e4-47f2-a3de-c678b6693530" providerId="ADAL" clId="{F71778A2-0B0A-4390-A922-1251D981ACF5}" dt="2026-04-29T20:01:30.853" v="1592" actId="700"/>
          <ac:spMkLst>
            <pc:docMk/>
            <pc:sldMk cId="786321541" sldId="362"/>
            <ac:spMk id="9" creationId="{E605303A-09E1-ACD4-3273-192591FD4C6E}"/>
          </ac:spMkLst>
        </pc:spChg>
        <pc:spChg chg="add del mod ord">
          <ac:chgData name="Megan U Hazen" userId="30e05359-b9e4-47f2-a3de-c678b6693530" providerId="ADAL" clId="{F71778A2-0B0A-4390-A922-1251D981ACF5}" dt="2026-04-29T20:02:26.448" v="1606"/>
          <ac:spMkLst>
            <pc:docMk/>
            <pc:sldMk cId="786321541" sldId="362"/>
            <ac:spMk id="10" creationId="{4BE62E7F-B7F4-0305-9A76-300150232F50}"/>
          </ac:spMkLst>
        </pc:spChg>
        <pc:spChg chg="add mod ord">
          <ac:chgData name="Megan U Hazen" userId="30e05359-b9e4-47f2-a3de-c678b6693530" providerId="ADAL" clId="{F71778A2-0B0A-4390-A922-1251D981ACF5}" dt="2026-04-29T20:02:03.433" v="1605" actId="27636"/>
          <ac:spMkLst>
            <pc:docMk/>
            <pc:sldMk cId="786321541" sldId="362"/>
            <ac:spMk id="11" creationId="{F86AA3E9-3D5B-1101-57BC-9359146F1A30}"/>
          </ac:spMkLst>
        </pc:spChg>
        <pc:picChg chg="add mod">
          <ac:chgData name="Megan U Hazen" userId="30e05359-b9e4-47f2-a3de-c678b6693530" providerId="ADAL" clId="{F71778A2-0B0A-4390-A922-1251D981ACF5}" dt="2026-04-29T20:54:11.142" v="2393" actId="962"/>
          <ac:picMkLst>
            <pc:docMk/>
            <pc:sldMk cId="786321541" sldId="362"/>
            <ac:picMk id="12" creationId="{18CB73C0-48E0-F2B6-5310-135FCD5163F4}"/>
          </ac:picMkLst>
        </pc:picChg>
      </pc:sldChg>
      <pc:sldChg chg="addSp delSp modSp add mod">
        <pc:chgData name="Megan U Hazen" userId="30e05359-b9e4-47f2-a3de-c678b6693530" providerId="ADAL" clId="{F71778A2-0B0A-4390-A922-1251D981ACF5}" dt="2026-04-29T21:04:23.120" v="2520"/>
        <pc:sldMkLst>
          <pc:docMk/>
          <pc:sldMk cId="3213868281" sldId="363"/>
        </pc:sldMkLst>
        <pc:spChg chg="del mod">
          <ac:chgData name="Megan U Hazen" userId="30e05359-b9e4-47f2-a3de-c678b6693530" providerId="ADAL" clId="{F71778A2-0B0A-4390-A922-1251D981ACF5}" dt="2026-04-29T20:03:05.970" v="1613" actId="478"/>
          <ac:spMkLst>
            <pc:docMk/>
            <pc:sldMk cId="3213868281" sldId="363"/>
            <ac:spMk id="2" creationId="{1E8B6DDD-6747-A216-CAA7-C8240E243B38}"/>
          </ac:spMkLst>
        </pc:spChg>
        <pc:spChg chg="ord">
          <ac:chgData name="Megan U Hazen" userId="30e05359-b9e4-47f2-a3de-c678b6693530" providerId="ADAL" clId="{F71778A2-0B0A-4390-A922-1251D981ACF5}" dt="2026-04-29T21:04:23.120" v="2520"/>
          <ac:spMkLst>
            <pc:docMk/>
            <pc:sldMk cId="3213868281" sldId="363"/>
            <ac:spMk id="4" creationId="{6CBF7E33-CD0B-61DA-4FCD-CD5ED820590A}"/>
          </ac:spMkLst>
        </pc:spChg>
        <pc:spChg chg="ord">
          <ac:chgData name="Megan U Hazen" userId="30e05359-b9e4-47f2-a3de-c678b6693530" providerId="ADAL" clId="{F71778A2-0B0A-4390-A922-1251D981ACF5}" dt="2026-04-29T21:04:23.120" v="2520"/>
          <ac:spMkLst>
            <pc:docMk/>
            <pc:sldMk cId="3213868281" sldId="363"/>
            <ac:spMk id="5" creationId="{201F3178-11E7-70E8-E449-52D9030836FD}"/>
          </ac:spMkLst>
        </pc:spChg>
        <pc:spChg chg="add mod ord">
          <ac:chgData name="Megan U Hazen" userId="30e05359-b9e4-47f2-a3de-c678b6693530" providerId="ADAL" clId="{F71778A2-0B0A-4390-A922-1251D981ACF5}" dt="2026-04-29T21:04:23.120" v="2520"/>
          <ac:spMkLst>
            <pc:docMk/>
            <pc:sldMk cId="3213868281" sldId="363"/>
            <ac:spMk id="6" creationId="{A0A95C46-F21F-1226-8176-035968561096}"/>
          </ac:spMkLst>
        </pc:spChg>
        <pc:spChg chg="add mod ord">
          <ac:chgData name="Megan U Hazen" userId="30e05359-b9e4-47f2-a3de-c678b6693530" providerId="ADAL" clId="{F71778A2-0B0A-4390-A922-1251D981ACF5}" dt="2026-04-29T21:04:23.120" v="2520"/>
          <ac:spMkLst>
            <pc:docMk/>
            <pc:sldMk cId="3213868281" sldId="363"/>
            <ac:spMk id="8" creationId="{F628C148-00CD-BAB5-1815-18DD464D05CD}"/>
          </ac:spMkLst>
        </pc:spChg>
        <pc:spChg chg="mod ord">
          <ac:chgData name="Megan U Hazen" userId="30e05359-b9e4-47f2-a3de-c678b6693530" providerId="ADAL" clId="{F71778A2-0B0A-4390-A922-1251D981ACF5}" dt="2026-04-29T21:04:23.120" v="2520"/>
          <ac:spMkLst>
            <pc:docMk/>
            <pc:sldMk cId="3213868281" sldId="363"/>
            <ac:spMk id="11" creationId="{010A3651-5F4B-5B58-B7DF-BA8331624F2B}"/>
          </ac:spMkLst>
        </pc:spChg>
        <pc:picChg chg="add mod ord">
          <ac:chgData name="Megan U Hazen" userId="30e05359-b9e4-47f2-a3de-c678b6693530" providerId="ADAL" clId="{F71778A2-0B0A-4390-A922-1251D981ACF5}" dt="2026-04-29T21:04:23.120" v="2520"/>
          <ac:picMkLst>
            <pc:docMk/>
            <pc:sldMk cId="3213868281" sldId="363"/>
            <ac:picMk id="9" creationId="{DD827261-6706-5BA0-9D80-67F50EF1B0A0}"/>
          </ac:picMkLst>
        </pc:picChg>
        <pc:picChg chg="del">
          <ac:chgData name="Megan U Hazen" userId="30e05359-b9e4-47f2-a3de-c678b6693530" providerId="ADAL" clId="{F71778A2-0B0A-4390-A922-1251D981ACF5}" dt="2026-04-29T20:03:05.970" v="1613" actId="478"/>
          <ac:picMkLst>
            <pc:docMk/>
            <pc:sldMk cId="3213868281" sldId="363"/>
            <ac:picMk id="12" creationId="{9FFEAF9F-8EF9-E008-2194-B0C60415751E}"/>
          </ac:picMkLst>
        </pc:picChg>
      </pc:sldChg>
      <pc:sldChg chg="addSp delSp modSp new mod">
        <pc:chgData name="Megan U Hazen" userId="30e05359-b9e4-47f2-a3de-c678b6693530" providerId="ADAL" clId="{F71778A2-0B0A-4390-A922-1251D981ACF5}" dt="2026-04-29T20:56:52.013" v="2397" actId="962"/>
        <pc:sldMkLst>
          <pc:docMk/>
          <pc:sldMk cId="3108264809" sldId="364"/>
        </pc:sldMkLst>
        <pc:spChg chg="mod">
          <ac:chgData name="Megan U Hazen" userId="30e05359-b9e4-47f2-a3de-c678b6693530" providerId="ADAL" clId="{F71778A2-0B0A-4390-A922-1251D981ACF5}" dt="2026-04-29T20:33:48.483" v="1960" actId="20577"/>
          <ac:spMkLst>
            <pc:docMk/>
            <pc:sldMk cId="3108264809" sldId="364"/>
            <ac:spMk id="2" creationId="{5A52D975-EADD-FF77-828F-F1D033A41396}"/>
          </ac:spMkLst>
        </pc:spChg>
        <pc:spChg chg="mod">
          <ac:chgData name="Megan U Hazen" userId="30e05359-b9e4-47f2-a3de-c678b6693530" providerId="ADAL" clId="{F71778A2-0B0A-4390-A922-1251D981ACF5}" dt="2026-04-29T20:34:04.546" v="1963" actId="20577"/>
          <ac:spMkLst>
            <pc:docMk/>
            <pc:sldMk cId="3108264809" sldId="364"/>
            <ac:spMk id="3" creationId="{92650522-7FB3-9321-1A9F-F79B4DE3C411}"/>
          </ac:spMkLst>
        </pc:spChg>
        <pc:spChg chg="del">
          <ac:chgData name="Megan U Hazen" userId="30e05359-b9e4-47f2-a3de-c678b6693530" providerId="ADAL" clId="{F71778A2-0B0A-4390-A922-1251D981ACF5}" dt="2026-04-29T20:35:38.585" v="1967"/>
          <ac:spMkLst>
            <pc:docMk/>
            <pc:sldMk cId="3108264809" sldId="364"/>
            <ac:spMk id="4" creationId="{71FDC125-AA3B-A8A7-CA5B-15A117760EB4}"/>
          </ac:spMkLst>
        </pc:spChg>
        <pc:picChg chg="add mod">
          <ac:chgData name="Megan U Hazen" userId="30e05359-b9e4-47f2-a3de-c678b6693530" providerId="ADAL" clId="{F71778A2-0B0A-4390-A922-1251D981ACF5}" dt="2026-04-29T20:35:34.767" v="1966" actId="1076"/>
          <ac:picMkLst>
            <pc:docMk/>
            <pc:sldMk cId="3108264809" sldId="364"/>
            <ac:picMk id="7" creationId="{E61FF90E-69F0-E3C5-CD85-A56AEA4DF63C}"/>
          </ac:picMkLst>
        </pc:picChg>
        <pc:picChg chg="add mod">
          <ac:chgData name="Megan U Hazen" userId="30e05359-b9e4-47f2-a3de-c678b6693530" providerId="ADAL" clId="{F71778A2-0B0A-4390-A922-1251D981ACF5}" dt="2026-04-29T20:56:52.013" v="2397" actId="962"/>
          <ac:picMkLst>
            <pc:docMk/>
            <pc:sldMk cId="3108264809" sldId="364"/>
            <ac:picMk id="8" creationId="{17BE2DBB-7ABA-D20B-406B-7EA47D7F1EAD}"/>
          </ac:picMkLst>
        </pc:picChg>
      </pc:sldChg>
      <pc:sldChg chg="addSp delSp modSp new mod">
        <pc:chgData name="Megan U Hazen" userId="30e05359-b9e4-47f2-a3de-c678b6693530" providerId="ADAL" clId="{F71778A2-0B0A-4390-A922-1251D981ACF5}" dt="2026-04-29T21:05:03.606" v="2530"/>
        <pc:sldMkLst>
          <pc:docMk/>
          <pc:sldMk cId="2913139644" sldId="365"/>
        </pc:sldMkLst>
        <pc:spChg chg="mod ord">
          <ac:chgData name="Megan U Hazen" userId="30e05359-b9e4-47f2-a3de-c678b6693530" providerId="ADAL" clId="{F71778A2-0B0A-4390-A922-1251D981ACF5}" dt="2026-04-29T21:05:03.606" v="2530"/>
          <ac:spMkLst>
            <pc:docMk/>
            <pc:sldMk cId="2913139644" sldId="365"/>
            <ac:spMk id="2" creationId="{9FDA4CCA-10D5-E382-957C-BC9BBB25D45B}"/>
          </ac:spMkLst>
        </pc:spChg>
        <pc:spChg chg="mod ord">
          <ac:chgData name="Megan U Hazen" userId="30e05359-b9e4-47f2-a3de-c678b6693530" providerId="ADAL" clId="{F71778A2-0B0A-4390-A922-1251D981ACF5}" dt="2026-04-29T21:05:03.606" v="2530"/>
          <ac:spMkLst>
            <pc:docMk/>
            <pc:sldMk cId="2913139644" sldId="365"/>
            <ac:spMk id="3" creationId="{57DF2F92-399B-2B48-167A-1F690055FE57}"/>
          </ac:spMkLst>
        </pc:spChg>
        <pc:spChg chg="del">
          <ac:chgData name="Megan U Hazen" userId="30e05359-b9e4-47f2-a3de-c678b6693530" providerId="ADAL" clId="{F71778A2-0B0A-4390-A922-1251D981ACF5}" dt="2026-04-29T20:42:15.282" v="2137" actId="3680"/>
          <ac:spMkLst>
            <pc:docMk/>
            <pc:sldMk cId="2913139644" sldId="365"/>
            <ac:spMk id="4" creationId="{5ACEB1CB-7E31-64CA-19FF-C2AE2F4134C9}"/>
          </ac:spMkLst>
        </pc:spChg>
        <pc:spChg chg="mod ord">
          <ac:chgData name="Megan U Hazen" userId="30e05359-b9e4-47f2-a3de-c678b6693530" providerId="ADAL" clId="{F71778A2-0B0A-4390-A922-1251D981ACF5}" dt="2026-04-29T21:05:03.606" v="2530"/>
          <ac:spMkLst>
            <pc:docMk/>
            <pc:sldMk cId="2913139644" sldId="365"/>
            <ac:spMk id="5" creationId="{C65CCD09-391D-FFDB-E48B-0C40375F7A19}"/>
          </ac:spMkLst>
        </pc:spChg>
        <pc:spChg chg="ord">
          <ac:chgData name="Megan U Hazen" userId="30e05359-b9e4-47f2-a3de-c678b6693530" providerId="ADAL" clId="{F71778A2-0B0A-4390-A922-1251D981ACF5}" dt="2026-04-29T21:05:03.606" v="2530"/>
          <ac:spMkLst>
            <pc:docMk/>
            <pc:sldMk cId="2913139644" sldId="365"/>
            <ac:spMk id="6" creationId="{E59ECAED-A0A1-4678-43CA-0FA91072534E}"/>
          </ac:spMkLst>
        </pc:spChg>
        <pc:spChg chg="add del mod">
          <ac:chgData name="Megan U Hazen" userId="30e05359-b9e4-47f2-a3de-c678b6693530" providerId="ADAL" clId="{F71778A2-0B0A-4390-A922-1251D981ACF5}" dt="2026-04-29T20:41:49.702" v="2134" actId="478"/>
          <ac:spMkLst>
            <pc:docMk/>
            <pc:sldMk cId="2913139644" sldId="365"/>
            <ac:spMk id="7" creationId="{1F7A7D5B-05EC-7F93-3CA1-18242A96B47F}"/>
          </ac:spMkLst>
        </pc:spChg>
        <pc:spChg chg="add del">
          <ac:chgData name="Megan U Hazen" userId="30e05359-b9e4-47f2-a3de-c678b6693530" providerId="ADAL" clId="{F71778A2-0B0A-4390-A922-1251D981ACF5}" dt="2026-04-29T20:39:35.725" v="2117" actId="11529"/>
          <ac:spMkLst>
            <pc:docMk/>
            <pc:sldMk cId="2913139644" sldId="365"/>
            <ac:spMk id="8" creationId="{BD42C4B1-4C48-758B-CBEC-4C0464472CEE}"/>
          </ac:spMkLst>
        </pc:spChg>
        <pc:spChg chg="add del">
          <ac:chgData name="Megan U Hazen" userId="30e05359-b9e4-47f2-a3de-c678b6693530" providerId="ADAL" clId="{F71778A2-0B0A-4390-A922-1251D981ACF5}" dt="2026-04-29T20:40:06.211" v="2120" actId="478"/>
          <ac:spMkLst>
            <pc:docMk/>
            <pc:sldMk cId="2913139644" sldId="365"/>
            <ac:spMk id="9" creationId="{49146A6F-CE5A-0823-EAFA-076909C1B021}"/>
          </ac:spMkLst>
        </pc:spChg>
        <pc:graphicFrameChg chg="add mod ord modGraphic">
          <ac:chgData name="Megan U Hazen" userId="30e05359-b9e4-47f2-a3de-c678b6693530" providerId="ADAL" clId="{F71778A2-0B0A-4390-A922-1251D981ACF5}" dt="2026-04-29T21:05:03.606" v="2530"/>
          <ac:graphicFrameMkLst>
            <pc:docMk/>
            <pc:sldMk cId="2913139644" sldId="365"/>
            <ac:graphicFrameMk id="10" creationId="{4F3160D3-C18E-0AD0-AD9C-AA594FDFFC60}"/>
          </ac:graphicFrameMkLst>
        </pc:graphicFrameChg>
        <pc:picChg chg="add mod ord">
          <ac:chgData name="Megan U Hazen" userId="30e05359-b9e4-47f2-a3de-c678b6693530" providerId="ADAL" clId="{F71778A2-0B0A-4390-A922-1251D981ACF5}" dt="2026-04-29T21:05:03.606" v="2530"/>
          <ac:picMkLst>
            <pc:docMk/>
            <pc:sldMk cId="2913139644" sldId="365"/>
            <ac:picMk id="11" creationId="{91794C4C-9C4F-2046-D8B5-32B9416B34B1}"/>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93E607-F3CD-4D05-8211-05B214C08966}" type="datetimeFigureOut">
              <a:rPr lang="en-US" smtClean="0"/>
              <a:t>4/29/2026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F434D68-4E3A-47C4-BCAC-F17451564682}" type="slidenum">
              <a:rPr lang="en-US" smtClean="0"/>
              <a:t>‹#›</a:t>
            </a:fld>
            <a:endParaRPr lang="en-US"/>
          </a:p>
        </p:txBody>
      </p:sp>
    </p:spTree>
    <p:extLst>
      <p:ext uri="{BB962C8B-B14F-4D97-AF65-F5344CB8AC3E}">
        <p14:creationId xmlns:p14="http://schemas.microsoft.com/office/powerpoint/2010/main" val="348709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a:t>
            </a:fld>
            <a:endParaRPr lang="en-US" dirty="0"/>
          </a:p>
        </p:txBody>
      </p:sp>
    </p:spTree>
    <p:extLst>
      <p:ext uri="{BB962C8B-B14F-4D97-AF65-F5344CB8AC3E}">
        <p14:creationId xmlns:p14="http://schemas.microsoft.com/office/powerpoint/2010/main" val="35933491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20E155-1948-A3DF-B483-95E4CF73BF5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C4509C3-C102-3C6A-3DAB-C9AE8B658E9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746DEA-D11A-7148-6D1B-D818B1BF9FBD}"/>
              </a:ext>
            </a:extLst>
          </p:cNvPr>
          <p:cNvSpPr>
            <a:spLocks noGrp="1"/>
          </p:cNvSpPr>
          <p:nvPr>
            <p:ph type="body" idx="1"/>
          </p:nvPr>
        </p:nvSpPr>
        <p:spPr/>
        <p:txBody>
          <a:bodyPr/>
          <a:lstStyle/>
          <a:p>
            <a:r>
              <a:rPr lang="en-US" dirty="0"/>
              <a:t>What seems different from a Java class?</a:t>
            </a:r>
          </a:p>
        </p:txBody>
      </p:sp>
      <p:sp>
        <p:nvSpPr>
          <p:cNvPr id="4" name="Slide Number Placeholder 3">
            <a:extLst>
              <a:ext uri="{FF2B5EF4-FFF2-40B4-BE49-F238E27FC236}">
                <a16:creationId xmlns:a16="http://schemas.microsoft.com/office/drawing/2014/main" id="{B5296221-C60A-2026-E636-CE6F28E47C3C}"/>
              </a:ext>
            </a:extLst>
          </p:cNvPr>
          <p:cNvSpPr>
            <a:spLocks noGrp="1"/>
          </p:cNvSpPr>
          <p:nvPr>
            <p:ph type="sldNum" sz="quarter" idx="5"/>
          </p:nvPr>
        </p:nvSpPr>
        <p:spPr/>
        <p:txBody>
          <a:bodyPr/>
          <a:lstStyle/>
          <a:p>
            <a:fld id="{BF434D68-4E3A-47C4-BCAC-F17451564682}" type="slidenum">
              <a:rPr lang="en-US" smtClean="0"/>
              <a:t>3</a:t>
            </a:fld>
            <a:endParaRPr lang="en-US"/>
          </a:p>
        </p:txBody>
      </p:sp>
    </p:spTree>
    <p:extLst>
      <p:ext uri="{BB962C8B-B14F-4D97-AF65-F5344CB8AC3E}">
        <p14:creationId xmlns:p14="http://schemas.microsoft.com/office/powerpoint/2010/main" val="220282445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6B704A-D8FA-6DB2-6936-D8CA5790132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7B4CE06-93E8-E9BD-0597-C43430F4BA3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46EDECC-8E4B-B02C-B7F9-0ACC34665842}"/>
              </a:ext>
            </a:extLst>
          </p:cNvPr>
          <p:cNvSpPr>
            <a:spLocks noGrp="1"/>
          </p:cNvSpPr>
          <p:nvPr>
            <p:ph type="body" idx="1"/>
          </p:nvPr>
        </p:nvSpPr>
        <p:spPr/>
        <p:txBody>
          <a:bodyPr/>
          <a:lstStyle/>
          <a:p>
            <a:r>
              <a:rPr lang="en-US" dirty="0"/>
              <a:t> </a:t>
            </a:r>
          </a:p>
        </p:txBody>
      </p:sp>
      <p:sp>
        <p:nvSpPr>
          <p:cNvPr id="4" name="Slide Number Placeholder 3">
            <a:extLst>
              <a:ext uri="{FF2B5EF4-FFF2-40B4-BE49-F238E27FC236}">
                <a16:creationId xmlns:a16="http://schemas.microsoft.com/office/drawing/2014/main" id="{B30E1CFE-556C-7116-24AC-07F19E1FC0C7}"/>
              </a:ext>
            </a:extLst>
          </p:cNvPr>
          <p:cNvSpPr>
            <a:spLocks noGrp="1"/>
          </p:cNvSpPr>
          <p:nvPr>
            <p:ph type="sldNum" sz="quarter" idx="5"/>
          </p:nvPr>
        </p:nvSpPr>
        <p:spPr/>
        <p:txBody>
          <a:bodyPr/>
          <a:lstStyle/>
          <a:p>
            <a:fld id="{BF434D68-4E3A-47C4-BCAC-F17451564682}" type="slidenum">
              <a:rPr lang="en-US" smtClean="0"/>
              <a:t>6</a:t>
            </a:fld>
            <a:endParaRPr lang="en-US"/>
          </a:p>
        </p:txBody>
      </p:sp>
    </p:spTree>
    <p:extLst>
      <p:ext uri="{BB962C8B-B14F-4D97-AF65-F5344CB8AC3E}">
        <p14:creationId xmlns:p14="http://schemas.microsoft.com/office/powerpoint/2010/main" val="20779988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70533B9-79E4-9330-B0C3-7A2626B3AF8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6E92D33-12AE-A255-2E27-4C1EBA6D51A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1C9281A-9207-8DE9-7534-A25C87187C3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6407FF40-FA2F-7DA6-FF35-B9E065962871}"/>
              </a:ext>
            </a:extLst>
          </p:cNvPr>
          <p:cNvSpPr>
            <a:spLocks noGrp="1"/>
          </p:cNvSpPr>
          <p:nvPr>
            <p:ph type="sldNum" sz="quarter" idx="5"/>
          </p:nvPr>
        </p:nvSpPr>
        <p:spPr/>
        <p:txBody>
          <a:bodyPr/>
          <a:lstStyle/>
          <a:p>
            <a:fld id="{BF434D68-4E3A-47C4-BCAC-F17451564682}" type="slidenum">
              <a:rPr lang="en-US" smtClean="0"/>
              <a:t>7</a:t>
            </a:fld>
            <a:endParaRPr lang="en-US"/>
          </a:p>
        </p:txBody>
      </p:sp>
    </p:spTree>
    <p:extLst>
      <p:ext uri="{BB962C8B-B14F-4D97-AF65-F5344CB8AC3E}">
        <p14:creationId xmlns:p14="http://schemas.microsoft.com/office/powerpoint/2010/main" val="1969643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9B2412-6ED0-FF8C-B98A-23304DEC6C5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F0C33A0-DF4D-C8E4-851C-BA6FA71CD28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CE7E6A3-C916-2039-5DDC-C36F62CFCAA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5543D2A-04DF-0A24-9B7E-EC9A8044FD7C}"/>
              </a:ext>
            </a:extLst>
          </p:cNvPr>
          <p:cNvSpPr>
            <a:spLocks noGrp="1"/>
          </p:cNvSpPr>
          <p:nvPr>
            <p:ph type="sldNum" sz="quarter" idx="5"/>
          </p:nvPr>
        </p:nvSpPr>
        <p:spPr/>
        <p:txBody>
          <a:bodyPr/>
          <a:lstStyle/>
          <a:p>
            <a:fld id="{BF434D68-4E3A-47C4-BCAC-F17451564682}" type="slidenum">
              <a:rPr lang="en-US" smtClean="0"/>
              <a:t>8</a:t>
            </a:fld>
            <a:endParaRPr lang="en-US"/>
          </a:p>
        </p:txBody>
      </p:sp>
    </p:spTree>
    <p:extLst>
      <p:ext uri="{BB962C8B-B14F-4D97-AF65-F5344CB8AC3E}">
        <p14:creationId xmlns:p14="http://schemas.microsoft.com/office/powerpoint/2010/main" val="37622805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943EC6-94AC-368D-70A6-F5131FBA637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5B0D076-293C-7D34-8769-FB221241076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24A2CE0-7FFB-6046-E83D-A9B6AEEF2F0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C8D9166-0870-FB3C-158F-536F3D2BBBC4}"/>
              </a:ext>
            </a:extLst>
          </p:cNvPr>
          <p:cNvSpPr>
            <a:spLocks noGrp="1"/>
          </p:cNvSpPr>
          <p:nvPr>
            <p:ph type="sldNum" sz="quarter" idx="5"/>
          </p:nvPr>
        </p:nvSpPr>
        <p:spPr/>
        <p:txBody>
          <a:bodyPr/>
          <a:lstStyle/>
          <a:p>
            <a:fld id="{BF434D68-4E3A-47C4-BCAC-F17451564682}" type="slidenum">
              <a:rPr lang="en-US" smtClean="0"/>
              <a:t>9</a:t>
            </a:fld>
            <a:endParaRPr lang="en-US"/>
          </a:p>
        </p:txBody>
      </p:sp>
    </p:spTree>
    <p:extLst>
      <p:ext uri="{BB962C8B-B14F-4D97-AF65-F5344CB8AC3E}">
        <p14:creationId xmlns:p14="http://schemas.microsoft.com/office/powerpoint/2010/main" val="177383485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44B863-C7EC-6777-96DB-A7769D94D3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1D9F2B9-4832-9B72-5714-CC621D72A89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7BCAF2-C9B9-4FBC-E774-A22B6FEBBED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9CDAA4B-F791-9F1A-0693-D537CEEE6072}"/>
              </a:ext>
            </a:extLst>
          </p:cNvPr>
          <p:cNvSpPr>
            <a:spLocks noGrp="1"/>
          </p:cNvSpPr>
          <p:nvPr>
            <p:ph type="sldNum" sz="quarter" idx="5"/>
          </p:nvPr>
        </p:nvSpPr>
        <p:spPr/>
        <p:txBody>
          <a:bodyPr/>
          <a:lstStyle/>
          <a:p>
            <a:fld id="{BF434D68-4E3A-47C4-BCAC-F17451564682}" type="slidenum">
              <a:rPr lang="en-US" smtClean="0"/>
              <a:t>10</a:t>
            </a:fld>
            <a:endParaRPr lang="en-US"/>
          </a:p>
        </p:txBody>
      </p:sp>
    </p:spTree>
    <p:extLst>
      <p:ext uri="{BB962C8B-B14F-4D97-AF65-F5344CB8AC3E}">
        <p14:creationId xmlns:p14="http://schemas.microsoft.com/office/powerpoint/2010/main" val="11861683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649163-74D9-13A9-51C9-9F1F99893B5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CA82A09-76E5-3627-0196-E91502C591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63C3836-4047-4808-F84D-0069FE6CA3A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A29062-D4A3-ED94-BFAC-36E7DCF5C985}"/>
              </a:ext>
            </a:extLst>
          </p:cNvPr>
          <p:cNvSpPr>
            <a:spLocks noGrp="1"/>
          </p:cNvSpPr>
          <p:nvPr>
            <p:ph type="sldNum" sz="quarter" idx="5"/>
          </p:nvPr>
        </p:nvSpPr>
        <p:spPr/>
        <p:txBody>
          <a:bodyPr/>
          <a:lstStyle/>
          <a:p>
            <a:fld id="{BF434D68-4E3A-47C4-BCAC-F17451564682}" type="slidenum">
              <a:rPr lang="en-US" smtClean="0"/>
              <a:t>11</a:t>
            </a:fld>
            <a:endParaRPr lang="en-US"/>
          </a:p>
        </p:txBody>
      </p:sp>
    </p:spTree>
    <p:extLst>
      <p:ext uri="{BB962C8B-B14F-4D97-AF65-F5344CB8AC3E}">
        <p14:creationId xmlns:p14="http://schemas.microsoft.com/office/powerpoint/2010/main" val="24707996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So, we’re introducing a prefix tree.  Here, the idea is that each branch is associated with a letter.  (So, the </a:t>
            </a:r>
            <a:r>
              <a:rPr lang="en-US" sz="1200" b="0" i="0" u="none" strike="noStrike" kern="1200" dirty="0" err="1">
                <a:solidFill>
                  <a:schemeClr val="tx1"/>
                </a:solidFill>
                <a:effectLst/>
                <a:latin typeface="+mn-lt"/>
                <a:ea typeface="+mn-ea"/>
                <a:cs typeface="+mn-cs"/>
              </a:rPr>
              <a:t>english</a:t>
            </a:r>
            <a:r>
              <a:rPr lang="en-US" sz="1200" b="0" i="0" u="none" strike="noStrike" kern="1200" dirty="0">
                <a:solidFill>
                  <a:schemeClr val="tx1"/>
                </a:solidFill>
                <a:effectLst/>
                <a:latin typeface="+mn-lt"/>
                <a:ea typeface="+mn-ea"/>
                <a:cs typeface="+mn-cs"/>
              </a:rPr>
              <a:t> alphabet would have a branching factor of 26.)  The nodes are defined by the path that is taken to get to them.  For example, the left-most red node is reaching by taking branch a, branch n, and then branch d.  This node is associated with a word - ‘and’.  Some nodes have words, some nodes don’t.  All the leaf nodes have words, and some of the interior ones.  (Why would a none-leaf node have a word?).</a:t>
            </a:r>
            <a:endParaRPr lang="en-US" dirty="0"/>
          </a:p>
        </p:txBody>
      </p:sp>
      <p:sp>
        <p:nvSpPr>
          <p:cNvPr id="4" name="Slide Number Placeholder 3"/>
          <p:cNvSpPr>
            <a:spLocks noGrp="1"/>
          </p:cNvSpPr>
          <p:nvPr>
            <p:ph type="sldNum" sz="quarter" idx="5"/>
          </p:nvPr>
        </p:nvSpPr>
        <p:spPr/>
        <p:txBody>
          <a:bodyPr/>
          <a:lstStyle/>
          <a:p>
            <a:fld id="{BF434D68-4E3A-47C4-BCAC-F17451564682}" type="slidenum">
              <a:rPr lang="en-US" smtClean="0"/>
              <a:t>16</a:t>
            </a:fld>
            <a:endParaRPr lang="en-US"/>
          </a:p>
        </p:txBody>
      </p:sp>
    </p:spTree>
    <p:extLst>
      <p:ext uri="{BB962C8B-B14F-4D97-AF65-F5344CB8AC3E}">
        <p14:creationId xmlns:p14="http://schemas.microsoft.com/office/powerpoint/2010/main" val="281590760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lvl1pPr>
              <a:defRPr>
                <a:solidFill>
                  <a:schemeClr val="tx1"/>
                </a:solidFill>
              </a:defRPr>
            </a:lvl1pPr>
          </a:lstStyle>
          <a:p>
            <a:fld id="{F6556963-5789-4305-8301-821C98BAA903}" type="datetime1">
              <a:rPr lang="en-US" smtClean="0"/>
              <a:t>4/29/2026</a:t>
            </a:fld>
            <a:endParaRPr lang="en-US"/>
          </a:p>
        </p:txBody>
      </p:sp>
      <p:sp>
        <p:nvSpPr>
          <p:cNvPr id="5" name="Footer Placeholder 4"/>
          <p:cNvSpPr>
            <a:spLocks noGrp="1"/>
          </p:cNvSpPr>
          <p:nvPr>
            <p:ph type="ftr" sz="quarter" idx="11"/>
          </p:nvPr>
        </p:nvSpPr>
        <p:spPr/>
        <p:txBody>
          <a:bodyPr/>
          <a:lstStyle>
            <a:lvl1pPr>
              <a:defRPr>
                <a:solidFill>
                  <a:schemeClr val="tx1"/>
                </a:solidFill>
              </a:defRPr>
            </a:lvl1pPr>
          </a:lstStyle>
          <a:p>
            <a:r>
              <a:rPr lang="en-US"/>
              <a:t>CSE 374 SP26  Lecture C Data types and structs, Professor Hazen</a:t>
            </a:r>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4FAB73BC-B049-4115-A692-8D63A059BFB8}" type="slidenum">
              <a:rPr lang="en-US" dirty="0"/>
              <a:pPr/>
              <a:t>‹#›</a:t>
            </a:fld>
            <a:endParaRPr lang="en-US"/>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3309F70-7EC8-434C-98EF-6DE58E7B77AD}" type="datetime1">
              <a:rPr lang="en-US" smtClean="0"/>
              <a:t>4/29/2026</a:t>
            </a:fld>
            <a:endParaRPr lang="en-US"/>
          </a:p>
        </p:txBody>
      </p:sp>
      <p:sp>
        <p:nvSpPr>
          <p:cNvPr id="5" name="Footer Placeholder 4"/>
          <p:cNvSpPr>
            <a:spLocks noGrp="1"/>
          </p:cNvSpPr>
          <p:nvPr>
            <p:ph type="ftr" sz="quarter" idx="11"/>
          </p:nvPr>
        </p:nvSpPr>
        <p:spPr/>
        <p:txBody>
          <a:bodyPr/>
          <a:lstStyle/>
          <a:p>
            <a:r>
              <a:rPr lang="en-US"/>
              <a:t>CSE 374 SP26  Lecture C Data types and structs, Professor Hazen</a:t>
            </a:r>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F6558BA-0554-405B-B32C-982395D42319}" type="datetime1">
              <a:rPr lang="en-US" smtClean="0"/>
              <a:t>4/29/2026</a:t>
            </a:fld>
            <a:endParaRPr lang="en-US"/>
          </a:p>
        </p:txBody>
      </p:sp>
      <p:sp>
        <p:nvSpPr>
          <p:cNvPr id="5" name="Footer Placeholder 4"/>
          <p:cNvSpPr>
            <a:spLocks noGrp="1"/>
          </p:cNvSpPr>
          <p:nvPr>
            <p:ph type="ftr" sz="quarter" idx="11"/>
          </p:nvPr>
        </p:nvSpPr>
        <p:spPr/>
        <p:txBody>
          <a:bodyPr/>
          <a:lstStyle/>
          <a:p>
            <a:r>
              <a:rPr lang="en-US"/>
              <a:t>CSE 374 SP26  Lecture C Data types and structs, Professor Hazen</a:t>
            </a:r>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22F9FAB-8D79-4381-83B7-B972A4865348}" type="datetime1">
              <a:rPr lang="en-US" smtClean="0"/>
              <a:t>4/29/2026</a:t>
            </a:fld>
            <a:endParaRPr lang="en-US"/>
          </a:p>
        </p:txBody>
      </p:sp>
      <p:sp>
        <p:nvSpPr>
          <p:cNvPr id="5" name="Footer Placeholder 4"/>
          <p:cNvSpPr>
            <a:spLocks noGrp="1"/>
          </p:cNvSpPr>
          <p:nvPr>
            <p:ph type="ftr" sz="quarter" idx="11"/>
          </p:nvPr>
        </p:nvSpPr>
        <p:spPr/>
        <p:txBody>
          <a:bodyPr/>
          <a:lstStyle/>
          <a:p>
            <a:r>
              <a:rPr lang="en-US"/>
              <a:t>CSE 374 SP26  Lecture C Data types and structs, Professor Hazen</a:t>
            </a:r>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A0A1490-ECD0-4ED9-AA75-56FFE62E68C0}" type="datetime1">
              <a:rPr lang="en-US" smtClean="0"/>
              <a:t>4/29/2026</a:t>
            </a:fld>
            <a:endParaRPr lang="en-US"/>
          </a:p>
        </p:txBody>
      </p:sp>
      <p:sp>
        <p:nvSpPr>
          <p:cNvPr id="5" name="Footer Placeholder 4"/>
          <p:cNvSpPr>
            <a:spLocks noGrp="1"/>
          </p:cNvSpPr>
          <p:nvPr>
            <p:ph type="ftr" sz="quarter" idx="11"/>
          </p:nvPr>
        </p:nvSpPr>
        <p:spPr/>
        <p:txBody>
          <a:bodyPr/>
          <a:lstStyle/>
          <a:p>
            <a:r>
              <a:rPr lang="en-US"/>
              <a:t>CSE 374 SP26  Lecture C Data types and structs, Professor Hazen</a:t>
            </a:r>
          </a:p>
        </p:txBody>
      </p:sp>
      <p:sp>
        <p:nvSpPr>
          <p:cNvPr id="6" name="Slide Number Placeholder 5"/>
          <p:cNvSpPr>
            <a:spLocks noGrp="1"/>
          </p:cNvSpPr>
          <p:nvPr>
            <p:ph type="sldNum" sz="quarter" idx="12"/>
          </p:nvPr>
        </p:nvSpPr>
        <p:spPr/>
        <p:txBody>
          <a:bodyPr/>
          <a:lstStyle/>
          <a:p>
            <a:fld id="{4FAB73BC-B049-4115-A692-8D63A059BFB8}" type="slidenum">
              <a:rPr lang="en-US" dirty="0"/>
              <a:t>‹#›</a:t>
            </a:fld>
            <a:endParaRPr lang="en-US"/>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465EFDA-C279-4165-A60D-E470EED73D8D}" type="datetime1">
              <a:rPr lang="en-US" smtClean="0"/>
              <a:t>4/29/2026</a:t>
            </a:fld>
            <a:endParaRPr lang="en-US"/>
          </a:p>
        </p:txBody>
      </p:sp>
      <p:sp>
        <p:nvSpPr>
          <p:cNvPr id="6" name="Footer Placeholder 5"/>
          <p:cNvSpPr>
            <a:spLocks noGrp="1"/>
          </p:cNvSpPr>
          <p:nvPr>
            <p:ph type="ftr" sz="quarter" idx="11"/>
          </p:nvPr>
        </p:nvSpPr>
        <p:spPr/>
        <p:txBody>
          <a:bodyPr/>
          <a:lstStyle/>
          <a:p>
            <a:r>
              <a:rPr lang="en-US"/>
              <a:t>CSE 374 SP26  Lecture C Data types and structs, Professor Hazen</a:t>
            </a:r>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A7171804-19D1-496A-A566-ECE846F9EC09}" type="datetime1">
              <a:rPr lang="en-US" smtClean="0"/>
              <a:t>4/29/2026</a:t>
            </a:fld>
            <a:endParaRPr lang="en-US"/>
          </a:p>
        </p:txBody>
      </p:sp>
      <p:sp>
        <p:nvSpPr>
          <p:cNvPr id="8" name="Footer Placeholder 7"/>
          <p:cNvSpPr>
            <a:spLocks noGrp="1"/>
          </p:cNvSpPr>
          <p:nvPr>
            <p:ph type="ftr" sz="quarter" idx="11"/>
          </p:nvPr>
        </p:nvSpPr>
        <p:spPr/>
        <p:txBody>
          <a:bodyPr/>
          <a:lstStyle/>
          <a:p>
            <a:r>
              <a:rPr lang="en-US"/>
              <a:t>CSE 374 SP26  Lecture C Data types and structs, Professor Hazen</a:t>
            </a:r>
          </a:p>
        </p:txBody>
      </p:sp>
      <p:sp>
        <p:nvSpPr>
          <p:cNvPr id="9" name="Slide Number Placeholder 8"/>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D6D95FD-07A7-45E6-B6B5-65F56ACBF0FC}" type="datetime1">
              <a:rPr lang="en-US" smtClean="0"/>
              <a:t>4/29/2026</a:t>
            </a:fld>
            <a:endParaRPr lang="en-US"/>
          </a:p>
        </p:txBody>
      </p:sp>
      <p:sp>
        <p:nvSpPr>
          <p:cNvPr id="4" name="Footer Placeholder 3"/>
          <p:cNvSpPr>
            <a:spLocks noGrp="1"/>
          </p:cNvSpPr>
          <p:nvPr>
            <p:ph type="ftr" sz="quarter" idx="11"/>
          </p:nvPr>
        </p:nvSpPr>
        <p:spPr/>
        <p:txBody>
          <a:bodyPr/>
          <a:lstStyle/>
          <a:p>
            <a:r>
              <a:rPr lang="en-US"/>
              <a:t>CSE 374 SP26  Lecture C Data types and structs, Professor Hazen</a:t>
            </a:r>
          </a:p>
        </p:txBody>
      </p:sp>
      <p:sp>
        <p:nvSpPr>
          <p:cNvPr id="5" name="Slide Number Placeholder 4"/>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D536638-0A87-49CE-A587-F58D8E0B8D6A}" type="datetime1">
              <a:rPr lang="en-US" smtClean="0"/>
              <a:t>4/29/2026</a:t>
            </a:fld>
            <a:endParaRPr lang="en-US"/>
          </a:p>
        </p:txBody>
      </p:sp>
      <p:sp>
        <p:nvSpPr>
          <p:cNvPr id="3" name="Footer Placeholder 2"/>
          <p:cNvSpPr>
            <a:spLocks noGrp="1"/>
          </p:cNvSpPr>
          <p:nvPr>
            <p:ph type="ftr" sz="quarter" idx="11"/>
          </p:nvPr>
        </p:nvSpPr>
        <p:spPr/>
        <p:txBody>
          <a:bodyPr/>
          <a:lstStyle/>
          <a:p>
            <a:r>
              <a:rPr lang="en-US"/>
              <a:t>CSE 374 SP26  Lecture C Data types and structs, Professor Hazen</a:t>
            </a:r>
          </a:p>
        </p:txBody>
      </p:sp>
      <p:sp>
        <p:nvSpPr>
          <p:cNvPr id="4" name="Slide Number Placeholder 3"/>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0C68AC3E-E50E-4618-9059-7EECE1C663C4}" type="datetime1">
              <a:rPr lang="en-US" smtClean="0"/>
              <a:t>4/29/2026</a:t>
            </a:fld>
            <a:endParaRPr lang="en-US"/>
          </a:p>
        </p:txBody>
      </p:sp>
      <p:sp>
        <p:nvSpPr>
          <p:cNvPr id="6" name="Footer Placeholder 5"/>
          <p:cNvSpPr>
            <a:spLocks noGrp="1"/>
          </p:cNvSpPr>
          <p:nvPr>
            <p:ph type="ftr" sz="quarter" idx="11"/>
          </p:nvPr>
        </p:nvSpPr>
        <p:spPr/>
        <p:txBody>
          <a:bodyPr/>
          <a:lstStyle/>
          <a:p>
            <a:r>
              <a:rPr lang="en-US"/>
              <a:t>CSE 374 SP26  Lecture C Data types and structs, Professor Hazen</a:t>
            </a:r>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09BB4D-C020-4DD4-9BA7-D3A0C4C94368}" type="datetime1">
              <a:rPr lang="en-US" smtClean="0"/>
              <a:t>4/29/2026</a:t>
            </a:fld>
            <a:endParaRPr lang="en-US"/>
          </a:p>
        </p:txBody>
      </p:sp>
      <p:sp>
        <p:nvSpPr>
          <p:cNvPr id="6" name="Footer Placeholder 5"/>
          <p:cNvSpPr>
            <a:spLocks noGrp="1"/>
          </p:cNvSpPr>
          <p:nvPr>
            <p:ph type="ftr" sz="quarter" idx="11"/>
          </p:nvPr>
        </p:nvSpPr>
        <p:spPr/>
        <p:txBody>
          <a:bodyPr/>
          <a:lstStyle/>
          <a:p>
            <a:r>
              <a:rPr lang="en-US"/>
              <a:t>CSE 374 SP26  Lecture C Data types and structs, Professor Hazen</a:t>
            </a:r>
          </a:p>
        </p:txBody>
      </p:sp>
      <p:sp>
        <p:nvSpPr>
          <p:cNvPr id="7" name="Slide Number Placeholder 6"/>
          <p:cNvSpPr>
            <a:spLocks noGrp="1"/>
          </p:cNvSpPr>
          <p:nvPr>
            <p:ph type="sldNum" sz="quarter" idx="12"/>
          </p:nvPr>
        </p:nvSpPr>
        <p:spPr/>
        <p:txBody>
          <a:bodyPr/>
          <a:lstStyle/>
          <a:p>
            <a:fld id="{4FAB73BC-B049-4115-A692-8D63A059BFB8}"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18E37CD9-29E7-4FE1-9F70-A046B2DB0883}" type="datetime1">
              <a:rPr lang="en-US" smtClean="0"/>
              <a:t>4/29/2026</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r>
              <a:rPr lang="en-US"/>
              <a:t>CSE 374 SP26  Lecture C Data types and structs, Professor Hazen</a:t>
            </a:r>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4FAB73BC-B049-4115-A692-8D63A059BFB8}" type="slidenum">
              <a:rPr lang="en-US" dirty="0"/>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674D1-404F-3341-0FB7-7589A358477A}"/>
              </a:ext>
            </a:extLst>
          </p:cNvPr>
          <p:cNvSpPr>
            <a:spLocks noGrp="1"/>
          </p:cNvSpPr>
          <p:nvPr>
            <p:ph type="ctrTitle"/>
          </p:nvPr>
        </p:nvSpPr>
        <p:spPr/>
        <p:txBody>
          <a:bodyPr/>
          <a:lstStyle/>
          <a:p>
            <a:r>
              <a:rPr lang="en-US" dirty="0"/>
              <a:t>CSE 374: </a:t>
            </a:r>
            <a:r>
              <a:rPr lang="en-US" cap="none" dirty="0"/>
              <a:t>Programming Concepts and Tools</a:t>
            </a:r>
          </a:p>
        </p:txBody>
      </p:sp>
      <p:sp>
        <p:nvSpPr>
          <p:cNvPr id="3" name="Subtitle 2">
            <a:extLst>
              <a:ext uri="{FF2B5EF4-FFF2-40B4-BE49-F238E27FC236}">
                <a16:creationId xmlns:a16="http://schemas.microsoft.com/office/drawing/2014/main" id="{50D84BD7-6E95-36FB-34CC-1AAFFD5FEDBC}"/>
              </a:ext>
            </a:extLst>
          </p:cNvPr>
          <p:cNvSpPr>
            <a:spLocks noGrp="1"/>
          </p:cNvSpPr>
          <p:nvPr>
            <p:ph type="subTitle" idx="1"/>
          </p:nvPr>
        </p:nvSpPr>
        <p:spPr/>
        <p:txBody>
          <a:bodyPr/>
          <a:lstStyle/>
          <a:p>
            <a:r>
              <a:rPr lang="en-US" dirty="0"/>
              <a:t>Spring 2026</a:t>
            </a:r>
            <a:br>
              <a:rPr lang="en-US" dirty="0"/>
            </a:br>
            <a:r>
              <a:rPr lang="en-US" dirty="0"/>
              <a:t>Instructor: Megan Hazen</a:t>
            </a:r>
          </a:p>
        </p:txBody>
      </p:sp>
      <p:sp>
        <p:nvSpPr>
          <p:cNvPr id="4" name="Footer Placeholder 3">
            <a:extLst>
              <a:ext uri="{FF2B5EF4-FFF2-40B4-BE49-F238E27FC236}">
                <a16:creationId xmlns:a16="http://schemas.microsoft.com/office/drawing/2014/main" id="{B5E2B6CB-583F-27FE-C871-E1FDDFC4081E}"/>
              </a:ext>
            </a:extLst>
          </p:cNvPr>
          <p:cNvSpPr>
            <a:spLocks noGrp="1"/>
          </p:cNvSpPr>
          <p:nvPr>
            <p:ph type="ftr" sz="quarter" idx="11"/>
          </p:nvPr>
        </p:nvSpPr>
        <p:spPr/>
        <p:txBody>
          <a:bodyPr/>
          <a:lstStyle/>
          <a:p>
            <a:r>
              <a:rPr lang="en-US"/>
              <a:t>CSE 374 SP26  Lecture C Data types and structs, Professor Hazen</a:t>
            </a:r>
            <a:endParaRPr lang="en-US" dirty="0"/>
          </a:p>
        </p:txBody>
      </p:sp>
      <p:sp>
        <p:nvSpPr>
          <p:cNvPr id="5" name="Slide Number Placeholder 4">
            <a:extLst>
              <a:ext uri="{FF2B5EF4-FFF2-40B4-BE49-F238E27FC236}">
                <a16:creationId xmlns:a16="http://schemas.microsoft.com/office/drawing/2014/main" id="{FFBA54A7-F792-CFD7-AC50-59AEF5336FDD}"/>
              </a:ext>
            </a:extLst>
          </p:cNvPr>
          <p:cNvSpPr>
            <a:spLocks noGrp="1"/>
          </p:cNvSpPr>
          <p:nvPr>
            <p:ph type="sldNum" sz="quarter" idx="12"/>
          </p:nvPr>
        </p:nvSpPr>
        <p:spPr/>
        <p:txBody>
          <a:bodyPr/>
          <a:lstStyle/>
          <a:p>
            <a:fld id="{4FAB73BC-B049-4115-A692-8D63A059BFB8}" type="slidenum">
              <a:rPr lang="en-US" smtClean="0"/>
              <a:pPr/>
              <a:t>1</a:t>
            </a:fld>
            <a:endParaRPr lang="en-US" dirty="0"/>
          </a:p>
        </p:txBody>
      </p:sp>
    </p:spTree>
    <p:extLst>
      <p:ext uri="{BB962C8B-B14F-4D97-AF65-F5344CB8AC3E}">
        <p14:creationId xmlns:p14="http://schemas.microsoft.com/office/powerpoint/2010/main" val="17988548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AEC315-7241-3497-A32B-73C51570B10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B7239B9-6BD8-5C88-AEF7-31FBE1DDBB1A}"/>
              </a:ext>
            </a:extLst>
          </p:cNvPr>
          <p:cNvSpPr>
            <a:spLocks noGrp="1"/>
          </p:cNvSpPr>
          <p:nvPr>
            <p:ph type="title"/>
          </p:nvPr>
        </p:nvSpPr>
        <p:spPr>
          <a:xfrm>
            <a:off x="1143000" y="609600"/>
            <a:ext cx="9875520" cy="901544"/>
          </a:xfrm>
        </p:spPr>
        <p:txBody>
          <a:bodyPr/>
          <a:lstStyle/>
          <a:p>
            <a:r>
              <a:rPr lang="en-US" dirty="0"/>
              <a:t>Data structures – keeping track</a:t>
            </a:r>
          </a:p>
        </p:txBody>
      </p:sp>
      <p:grpSp>
        <p:nvGrpSpPr>
          <p:cNvPr id="3" name="Group 2" descr="shows the linked list schematic">
            <a:extLst>
              <a:ext uri="{FF2B5EF4-FFF2-40B4-BE49-F238E27FC236}">
                <a16:creationId xmlns:a16="http://schemas.microsoft.com/office/drawing/2014/main" id="{25EC7F38-AA34-C23B-4E28-4893C987CF40}"/>
              </a:ext>
            </a:extLst>
          </p:cNvPr>
          <p:cNvGrpSpPr/>
          <p:nvPr/>
        </p:nvGrpSpPr>
        <p:grpSpPr>
          <a:xfrm>
            <a:off x="501805" y="1835996"/>
            <a:ext cx="11304398" cy="2062103"/>
            <a:chOff x="501805" y="1835996"/>
            <a:chExt cx="11304398" cy="2062103"/>
          </a:xfrm>
        </p:grpSpPr>
        <p:grpSp>
          <p:nvGrpSpPr>
            <p:cNvPr id="10" name="Group 9">
              <a:extLst>
                <a:ext uri="{FF2B5EF4-FFF2-40B4-BE49-F238E27FC236}">
                  <a16:creationId xmlns:a16="http://schemas.microsoft.com/office/drawing/2014/main" id="{0DC0DEFA-1BBA-6052-91A1-7256BDC992DB}"/>
                </a:ext>
              </a:extLst>
            </p:cNvPr>
            <p:cNvGrpSpPr/>
            <p:nvPr/>
          </p:nvGrpSpPr>
          <p:grpSpPr>
            <a:xfrm>
              <a:off x="9329530" y="1835997"/>
              <a:ext cx="2476673" cy="584776"/>
              <a:chOff x="6809875" y="757988"/>
              <a:chExt cx="2476673" cy="584776"/>
            </a:xfrm>
          </p:grpSpPr>
          <p:sp>
            <p:nvSpPr>
              <p:cNvPr id="8" name="TextBox 7">
                <a:extLst>
                  <a:ext uri="{FF2B5EF4-FFF2-40B4-BE49-F238E27FC236}">
                    <a16:creationId xmlns:a16="http://schemas.microsoft.com/office/drawing/2014/main" id="{E2DEF49D-E205-E6E9-1ED8-BCA5CA00EFF2}"/>
                  </a:ext>
                </a:extLst>
              </p:cNvPr>
              <p:cNvSpPr txBox="1"/>
              <p:nvPr/>
            </p:nvSpPr>
            <p:spPr>
              <a:xfrm>
                <a:off x="6809875" y="757989"/>
                <a:ext cx="1239252" cy="584775"/>
              </a:xfrm>
              <a:prstGeom prst="rect">
                <a:avLst/>
              </a:prstGeom>
              <a:solidFill>
                <a:schemeClr val="tx2"/>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data</a:t>
                </a:r>
              </a:p>
            </p:txBody>
          </p:sp>
          <p:sp>
            <p:nvSpPr>
              <p:cNvPr id="9" name="TextBox 8">
                <a:extLst>
                  <a:ext uri="{FF2B5EF4-FFF2-40B4-BE49-F238E27FC236}">
                    <a16:creationId xmlns:a16="http://schemas.microsoft.com/office/drawing/2014/main" id="{04140552-77EB-845A-7DF4-D807A44F611F}"/>
                  </a:ext>
                </a:extLst>
              </p:cNvPr>
              <p:cNvSpPr txBox="1"/>
              <p:nvPr/>
            </p:nvSpPr>
            <p:spPr>
              <a:xfrm>
                <a:off x="8047296" y="757988"/>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NULL</a:t>
                </a:r>
              </a:p>
            </p:txBody>
          </p:sp>
        </p:grpSp>
        <p:sp>
          <p:nvSpPr>
            <p:cNvPr id="12" name="TextBox 11">
              <a:extLst>
                <a:ext uri="{FF2B5EF4-FFF2-40B4-BE49-F238E27FC236}">
                  <a16:creationId xmlns:a16="http://schemas.microsoft.com/office/drawing/2014/main" id="{D669FA69-E2B4-52C8-444B-E247B1EEEF82}"/>
                </a:ext>
              </a:extLst>
            </p:cNvPr>
            <p:cNvSpPr txBox="1"/>
            <p:nvPr/>
          </p:nvSpPr>
          <p:spPr>
            <a:xfrm>
              <a:off x="5212150" y="1835999"/>
              <a:ext cx="1239252" cy="584775"/>
            </a:xfrm>
            <a:prstGeom prst="rect">
              <a:avLst/>
            </a:prstGeom>
            <a:solidFill>
              <a:schemeClr val="tx2"/>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data</a:t>
              </a:r>
            </a:p>
          </p:txBody>
        </p:sp>
        <p:sp>
          <p:nvSpPr>
            <p:cNvPr id="13" name="TextBox 12">
              <a:extLst>
                <a:ext uri="{FF2B5EF4-FFF2-40B4-BE49-F238E27FC236}">
                  <a16:creationId xmlns:a16="http://schemas.microsoft.com/office/drawing/2014/main" id="{82B0B5BB-3ABA-C5CE-3C6D-47CE4C8FA7DC}"/>
                </a:ext>
              </a:extLst>
            </p:cNvPr>
            <p:cNvSpPr txBox="1"/>
            <p:nvPr/>
          </p:nvSpPr>
          <p:spPr>
            <a:xfrm>
              <a:off x="6449571" y="1835998"/>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next</a:t>
              </a:r>
            </a:p>
          </p:txBody>
        </p:sp>
        <p:sp>
          <p:nvSpPr>
            <p:cNvPr id="19" name="TextBox 18">
              <a:extLst>
                <a:ext uri="{FF2B5EF4-FFF2-40B4-BE49-F238E27FC236}">
                  <a16:creationId xmlns:a16="http://schemas.microsoft.com/office/drawing/2014/main" id="{5864E0D7-E691-2CEF-EE28-F8FDFAC91916}"/>
                </a:ext>
              </a:extLst>
            </p:cNvPr>
            <p:cNvSpPr txBox="1"/>
            <p:nvPr/>
          </p:nvSpPr>
          <p:spPr>
            <a:xfrm>
              <a:off x="501805" y="1835996"/>
              <a:ext cx="3447343" cy="2062103"/>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List {</a:t>
              </a:r>
            </a:p>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  node* Head;</a:t>
              </a:r>
            </a:p>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  node* Tail;</a:t>
              </a:r>
            </a:p>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a:t>
              </a:r>
            </a:p>
          </p:txBody>
        </p:sp>
        <p:cxnSp>
          <p:nvCxnSpPr>
            <p:cNvPr id="21" name="Straight Arrow Connector 20">
              <a:extLst>
                <a:ext uri="{FF2B5EF4-FFF2-40B4-BE49-F238E27FC236}">
                  <a16:creationId xmlns:a16="http://schemas.microsoft.com/office/drawing/2014/main" id="{02257D19-4F9C-526E-06B2-6390A286E33D}"/>
                </a:ext>
              </a:extLst>
            </p:cNvPr>
            <p:cNvCxnSpPr>
              <a:cxnSpLocks/>
              <a:stCxn id="19" idx="3"/>
              <a:endCxn id="12" idx="1"/>
            </p:cNvCxnSpPr>
            <p:nvPr/>
          </p:nvCxnSpPr>
          <p:spPr>
            <a:xfrm flipV="1">
              <a:off x="3949148" y="2128387"/>
              <a:ext cx="1263002" cy="738661"/>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A7E38983-E6F1-04C0-6BC6-E09D8168C654}"/>
                </a:ext>
              </a:extLst>
            </p:cNvPr>
            <p:cNvCxnSpPr/>
            <p:nvPr/>
          </p:nvCxnSpPr>
          <p:spPr>
            <a:xfrm>
              <a:off x="7757244" y="2128383"/>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1A3800A7-30BC-AEC9-BB2C-F100BAF96DEE}"/>
                </a:ext>
              </a:extLst>
            </p:cNvPr>
            <p:cNvCxnSpPr/>
            <p:nvPr/>
          </p:nvCxnSpPr>
          <p:spPr>
            <a:xfrm>
              <a:off x="8809737" y="2128383"/>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sp>
        <p:nvSpPr>
          <p:cNvPr id="11" name="Content Placeholder 10">
            <a:extLst>
              <a:ext uri="{FF2B5EF4-FFF2-40B4-BE49-F238E27FC236}">
                <a16:creationId xmlns:a16="http://schemas.microsoft.com/office/drawing/2014/main" id="{9E3E3C28-4ABA-F567-0823-1811EB8340AF}"/>
              </a:ext>
            </a:extLst>
          </p:cNvPr>
          <p:cNvSpPr>
            <a:spLocks noGrp="1"/>
          </p:cNvSpPr>
          <p:nvPr>
            <p:ph sz="half" idx="2"/>
          </p:nvPr>
        </p:nvSpPr>
        <p:spPr>
          <a:xfrm>
            <a:off x="6267612" y="3429000"/>
            <a:ext cx="4754880" cy="2651760"/>
          </a:xfrm>
        </p:spPr>
        <p:txBody>
          <a:bodyPr/>
          <a:lstStyle/>
          <a:p>
            <a:r>
              <a:rPr lang="en-US" dirty="0"/>
              <a:t>It is important not to lose your pointers</a:t>
            </a:r>
          </a:p>
          <a:p>
            <a:pPr lvl="1"/>
            <a:r>
              <a:rPr lang="en-US" dirty="0"/>
              <a:t>Create another data structure that always holds these important addresses?</a:t>
            </a:r>
          </a:p>
        </p:txBody>
      </p:sp>
      <p:sp>
        <p:nvSpPr>
          <p:cNvPr id="4" name="Footer Placeholder 3">
            <a:extLst>
              <a:ext uri="{FF2B5EF4-FFF2-40B4-BE49-F238E27FC236}">
                <a16:creationId xmlns:a16="http://schemas.microsoft.com/office/drawing/2014/main" id="{336C17A4-A3DE-E5F1-70D3-1E353C4A74F1}"/>
              </a:ext>
            </a:extLst>
          </p:cNvPr>
          <p:cNvSpPr>
            <a:spLocks noGrp="1"/>
          </p:cNvSpPr>
          <p:nvPr>
            <p:ph type="ftr" sz="quarter" idx="11"/>
          </p:nvPr>
        </p:nvSpPr>
        <p:spPr/>
        <p:txBody>
          <a:bodyPr/>
          <a:lstStyle/>
          <a:p>
            <a:r>
              <a:rPr lang="fr-FR" dirty="0"/>
              <a:t>CSE 374 SP26  Lecture C Intro, Professor Hazen</a:t>
            </a:r>
            <a:endParaRPr lang="en-US" dirty="0"/>
          </a:p>
        </p:txBody>
      </p:sp>
      <p:sp>
        <p:nvSpPr>
          <p:cNvPr id="5" name="Slide Number Placeholder 4">
            <a:extLst>
              <a:ext uri="{FF2B5EF4-FFF2-40B4-BE49-F238E27FC236}">
                <a16:creationId xmlns:a16="http://schemas.microsoft.com/office/drawing/2014/main" id="{D07E89BA-FA04-38BC-592A-FF122861585A}"/>
              </a:ext>
            </a:extLst>
          </p:cNvPr>
          <p:cNvSpPr>
            <a:spLocks noGrp="1"/>
          </p:cNvSpPr>
          <p:nvPr>
            <p:ph type="sldNum" sz="quarter" idx="12"/>
          </p:nvPr>
        </p:nvSpPr>
        <p:spPr/>
        <p:txBody>
          <a:bodyPr/>
          <a:lstStyle/>
          <a:p>
            <a:fld id="{4FAB73BC-B049-4115-A692-8D63A059BFB8}" type="slidenum">
              <a:rPr lang="en-US" smtClean="0"/>
              <a:t>10</a:t>
            </a:fld>
            <a:endParaRPr lang="en-US"/>
          </a:p>
        </p:txBody>
      </p:sp>
    </p:spTree>
    <p:extLst>
      <p:ext uri="{BB962C8B-B14F-4D97-AF65-F5344CB8AC3E}">
        <p14:creationId xmlns:p14="http://schemas.microsoft.com/office/powerpoint/2010/main" val="10001956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E6030B-898F-0618-D5CB-4FA7D25BB8D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AD78449-2928-6352-26B2-3D04D02D9717}"/>
              </a:ext>
            </a:extLst>
          </p:cNvPr>
          <p:cNvSpPr>
            <a:spLocks noGrp="1"/>
          </p:cNvSpPr>
          <p:nvPr>
            <p:ph type="title"/>
          </p:nvPr>
        </p:nvSpPr>
        <p:spPr>
          <a:xfrm>
            <a:off x="1143000" y="609600"/>
            <a:ext cx="9875520" cy="901544"/>
          </a:xfrm>
        </p:spPr>
        <p:txBody>
          <a:bodyPr/>
          <a:lstStyle/>
          <a:p>
            <a:r>
              <a:rPr lang="en-US" dirty="0"/>
              <a:t>Data structures - freeing</a:t>
            </a:r>
          </a:p>
        </p:txBody>
      </p:sp>
      <p:grpSp>
        <p:nvGrpSpPr>
          <p:cNvPr id="3" name="Group 2" descr="shows the linked list schematic">
            <a:extLst>
              <a:ext uri="{FF2B5EF4-FFF2-40B4-BE49-F238E27FC236}">
                <a16:creationId xmlns:a16="http://schemas.microsoft.com/office/drawing/2014/main" id="{C6023218-4D46-B1D2-B957-EFE46E7D8A8D}"/>
              </a:ext>
            </a:extLst>
          </p:cNvPr>
          <p:cNvGrpSpPr/>
          <p:nvPr/>
        </p:nvGrpSpPr>
        <p:grpSpPr>
          <a:xfrm>
            <a:off x="285226" y="1835996"/>
            <a:ext cx="11520977" cy="584778"/>
            <a:chOff x="285226" y="1835996"/>
            <a:chExt cx="11520977" cy="584778"/>
          </a:xfrm>
        </p:grpSpPr>
        <p:grpSp>
          <p:nvGrpSpPr>
            <p:cNvPr id="10" name="Group 9">
              <a:extLst>
                <a:ext uri="{FF2B5EF4-FFF2-40B4-BE49-F238E27FC236}">
                  <a16:creationId xmlns:a16="http://schemas.microsoft.com/office/drawing/2014/main" id="{538F9A8E-2657-418C-88C9-33C2CDBF0164}"/>
                </a:ext>
              </a:extLst>
            </p:cNvPr>
            <p:cNvGrpSpPr/>
            <p:nvPr/>
          </p:nvGrpSpPr>
          <p:grpSpPr>
            <a:xfrm>
              <a:off x="9329530" y="1835997"/>
              <a:ext cx="2476673" cy="584776"/>
              <a:chOff x="6809875" y="757988"/>
              <a:chExt cx="2476673" cy="584776"/>
            </a:xfrm>
          </p:grpSpPr>
          <p:sp>
            <p:nvSpPr>
              <p:cNvPr id="8" name="TextBox 7">
                <a:extLst>
                  <a:ext uri="{FF2B5EF4-FFF2-40B4-BE49-F238E27FC236}">
                    <a16:creationId xmlns:a16="http://schemas.microsoft.com/office/drawing/2014/main" id="{4C7B62C3-6F3F-E34C-2D6A-BDABB3CAB2E5}"/>
                  </a:ext>
                </a:extLst>
              </p:cNvPr>
              <p:cNvSpPr txBox="1"/>
              <p:nvPr/>
            </p:nvSpPr>
            <p:spPr>
              <a:xfrm>
                <a:off x="6809875" y="757989"/>
                <a:ext cx="1239252" cy="584775"/>
              </a:xfrm>
              <a:prstGeom prst="rect">
                <a:avLst/>
              </a:prstGeom>
              <a:solidFill>
                <a:schemeClr val="tx2"/>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data</a:t>
                </a:r>
              </a:p>
            </p:txBody>
          </p:sp>
          <p:sp>
            <p:nvSpPr>
              <p:cNvPr id="9" name="TextBox 8">
                <a:extLst>
                  <a:ext uri="{FF2B5EF4-FFF2-40B4-BE49-F238E27FC236}">
                    <a16:creationId xmlns:a16="http://schemas.microsoft.com/office/drawing/2014/main" id="{A7FEC25F-1953-E2DD-93A4-D31A35346088}"/>
                  </a:ext>
                </a:extLst>
              </p:cNvPr>
              <p:cNvSpPr txBox="1"/>
              <p:nvPr/>
            </p:nvSpPr>
            <p:spPr>
              <a:xfrm>
                <a:off x="8047296" y="757988"/>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NULL</a:t>
                </a:r>
              </a:p>
            </p:txBody>
          </p:sp>
        </p:grpSp>
        <p:sp>
          <p:nvSpPr>
            <p:cNvPr id="12" name="TextBox 11">
              <a:extLst>
                <a:ext uri="{FF2B5EF4-FFF2-40B4-BE49-F238E27FC236}">
                  <a16:creationId xmlns:a16="http://schemas.microsoft.com/office/drawing/2014/main" id="{A57136F6-360F-AA61-7523-736C459DB85F}"/>
                </a:ext>
              </a:extLst>
            </p:cNvPr>
            <p:cNvSpPr txBox="1"/>
            <p:nvPr/>
          </p:nvSpPr>
          <p:spPr>
            <a:xfrm>
              <a:off x="5212150" y="1835999"/>
              <a:ext cx="1239252" cy="584775"/>
            </a:xfrm>
            <a:prstGeom prst="rect">
              <a:avLst/>
            </a:prstGeom>
            <a:solidFill>
              <a:schemeClr val="tx2"/>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data</a:t>
              </a:r>
            </a:p>
          </p:txBody>
        </p:sp>
        <p:sp>
          <p:nvSpPr>
            <p:cNvPr id="13" name="TextBox 12">
              <a:extLst>
                <a:ext uri="{FF2B5EF4-FFF2-40B4-BE49-F238E27FC236}">
                  <a16:creationId xmlns:a16="http://schemas.microsoft.com/office/drawing/2014/main" id="{5FE4AE1A-39BB-0D68-03EB-C9C7C9127B62}"/>
                </a:ext>
              </a:extLst>
            </p:cNvPr>
            <p:cNvSpPr txBox="1"/>
            <p:nvPr/>
          </p:nvSpPr>
          <p:spPr>
            <a:xfrm>
              <a:off x="6449571" y="1835998"/>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next</a:t>
              </a:r>
            </a:p>
          </p:txBody>
        </p:sp>
        <p:grpSp>
          <p:nvGrpSpPr>
            <p:cNvPr id="14" name="Group 13">
              <a:extLst>
                <a:ext uri="{FF2B5EF4-FFF2-40B4-BE49-F238E27FC236}">
                  <a16:creationId xmlns:a16="http://schemas.microsoft.com/office/drawing/2014/main" id="{52B520E5-5730-FBE1-0A40-5049CEBDF3E1}"/>
                </a:ext>
              </a:extLst>
            </p:cNvPr>
            <p:cNvGrpSpPr/>
            <p:nvPr/>
          </p:nvGrpSpPr>
          <p:grpSpPr>
            <a:xfrm>
              <a:off x="2217515" y="1835998"/>
              <a:ext cx="2476673" cy="584776"/>
              <a:chOff x="6809875" y="757988"/>
              <a:chExt cx="2476673" cy="584776"/>
            </a:xfrm>
          </p:grpSpPr>
          <p:sp>
            <p:nvSpPr>
              <p:cNvPr id="15" name="TextBox 14">
                <a:extLst>
                  <a:ext uri="{FF2B5EF4-FFF2-40B4-BE49-F238E27FC236}">
                    <a16:creationId xmlns:a16="http://schemas.microsoft.com/office/drawing/2014/main" id="{6DC8F43E-C562-ABC1-34FF-8DA138A6EC09}"/>
                  </a:ext>
                </a:extLst>
              </p:cNvPr>
              <p:cNvSpPr txBox="1"/>
              <p:nvPr/>
            </p:nvSpPr>
            <p:spPr>
              <a:xfrm>
                <a:off x="6809875" y="757989"/>
                <a:ext cx="1239252" cy="584775"/>
              </a:xfrm>
              <a:prstGeom prst="rect">
                <a:avLst/>
              </a:prstGeom>
              <a:solidFill>
                <a:schemeClr val="tx2"/>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data</a:t>
                </a:r>
              </a:p>
            </p:txBody>
          </p:sp>
          <p:sp>
            <p:nvSpPr>
              <p:cNvPr id="16" name="TextBox 15">
                <a:extLst>
                  <a:ext uri="{FF2B5EF4-FFF2-40B4-BE49-F238E27FC236}">
                    <a16:creationId xmlns:a16="http://schemas.microsoft.com/office/drawing/2014/main" id="{1E30662C-9D80-FB0A-89C9-C9F986375F3B}"/>
                  </a:ext>
                </a:extLst>
              </p:cNvPr>
              <p:cNvSpPr txBox="1"/>
              <p:nvPr/>
            </p:nvSpPr>
            <p:spPr>
              <a:xfrm>
                <a:off x="8047296" y="757988"/>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next</a:t>
                </a:r>
              </a:p>
            </p:txBody>
          </p:sp>
        </p:grpSp>
        <p:sp>
          <p:nvSpPr>
            <p:cNvPr id="19" name="TextBox 18">
              <a:extLst>
                <a:ext uri="{FF2B5EF4-FFF2-40B4-BE49-F238E27FC236}">
                  <a16:creationId xmlns:a16="http://schemas.microsoft.com/office/drawing/2014/main" id="{5EE4C2D8-A448-5562-550A-EB112B780C31}"/>
                </a:ext>
              </a:extLst>
            </p:cNvPr>
            <p:cNvSpPr txBox="1"/>
            <p:nvPr/>
          </p:nvSpPr>
          <p:spPr>
            <a:xfrm>
              <a:off x="285226" y="1835996"/>
              <a:ext cx="1431001"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front</a:t>
              </a:r>
            </a:p>
          </p:txBody>
        </p:sp>
        <p:cxnSp>
          <p:nvCxnSpPr>
            <p:cNvPr id="21" name="Straight Arrow Connector 20">
              <a:extLst>
                <a:ext uri="{FF2B5EF4-FFF2-40B4-BE49-F238E27FC236}">
                  <a16:creationId xmlns:a16="http://schemas.microsoft.com/office/drawing/2014/main" id="{197B06F8-134A-A0FF-5948-61DED562B78B}"/>
                </a:ext>
              </a:extLst>
            </p:cNvPr>
            <p:cNvCxnSpPr>
              <a:cxnSpLocks/>
              <a:stCxn id="19" idx="3"/>
              <a:endCxn id="15" idx="1"/>
            </p:cNvCxnSpPr>
            <p:nvPr/>
          </p:nvCxnSpPr>
          <p:spPr>
            <a:xfrm>
              <a:off x="1716227" y="2128384"/>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217E9774-F5BF-5635-DDFC-D854CC9974D5}"/>
                </a:ext>
              </a:extLst>
            </p:cNvPr>
            <p:cNvCxnSpPr/>
            <p:nvPr/>
          </p:nvCxnSpPr>
          <p:spPr>
            <a:xfrm>
              <a:off x="4694188" y="2128383"/>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9C38182C-9757-45F4-BAC4-6CC78BDD2CAB}"/>
                </a:ext>
              </a:extLst>
            </p:cNvPr>
            <p:cNvCxnSpPr/>
            <p:nvPr/>
          </p:nvCxnSpPr>
          <p:spPr>
            <a:xfrm>
              <a:off x="7757244" y="2128383"/>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8E078F87-5874-6D20-B4E5-1418F58DC8BD}"/>
                </a:ext>
              </a:extLst>
            </p:cNvPr>
            <p:cNvCxnSpPr/>
            <p:nvPr/>
          </p:nvCxnSpPr>
          <p:spPr>
            <a:xfrm>
              <a:off x="8809737" y="2128383"/>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sp>
        <p:nvSpPr>
          <p:cNvPr id="7" name="Content Placeholder 6">
            <a:extLst>
              <a:ext uri="{FF2B5EF4-FFF2-40B4-BE49-F238E27FC236}">
                <a16:creationId xmlns:a16="http://schemas.microsoft.com/office/drawing/2014/main" id="{71589381-BC08-5BB3-189E-35DC7BEEB2B8}"/>
              </a:ext>
            </a:extLst>
          </p:cNvPr>
          <p:cNvSpPr>
            <a:spLocks noGrp="1"/>
          </p:cNvSpPr>
          <p:nvPr>
            <p:ph sz="half" idx="2"/>
          </p:nvPr>
        </p:nvSpPr>
        <p:spPr>
          <a:xfrm>
            <a:off x="1142998" y="2713156"/>
            <a:ext cx="9875521" cy="3535239"/>
          </a:xfrm>
          <a:solidFill>
            <a:schemeClr val="tx1">
              <a:lumMod val="75000"/>
            </a:schemeClr>
          </a:solidFill>
        </p:spPr>
        <p:txBody>
          <a:bodyPr>
            <a:normAutofit/>
          </a:bodyPr>
          <a:lstStyle/>
          <a:p>
            <a:pPr>
              <a:lnSpc>
                <a:spcPts val="1425"/>
              </a:lnSpc>
              <a:buNone/>
            </a:pPr>
            <a:endParaRPr lang="en-US" b="0" dirty="0">
              <a:solidFill>
                <a:srgbClr val="FFFFFF"/>
              </a:solidFill>
              <a:effectLst/>
              <a:latin typeface="Consolas" panose="020B0609020204030204" pitchFamily="49" charset="0"/>
            </a:endParaRPr>
          </a:p>
          <a:p>
            <a:pPr>
              <a:lnSpc>
                <a:spcPts val="1425"/>
              </a:lnSpc>
              <a:buNone/>
            </a:pPr>
            <a:r>
              <a:rPr lang="en-US" b="0" dirty="0">
                <a:solidFill>
                  <a:srgbClr val="569CD6"/>
                </a:solidFill>
                <a:effectLst/>
                <a:latin typeface="Consolas" panose="020B0609020204030204" pitchFamily="49" charset="0"/>
              </a:rPr>
              <a:t>void</a:t>
            </a: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freeList</a:t>
            </a:r>
            <a:r>
              <a:rPr lang="en-US" b="0" dirty="0">
                <a:solidFill>
                  <a:srgbClr val="FFFFFF"/>
                </a:solidFill>
                <a:effectLst/>
                <a:latin typeface="Consolas" panose="020B0609020204030204" pitchFamily="49" charset="0"/>
              </a:rPr>
              <a:t>(</a:t>
            </a:r>
            <a:r>
              <a:rPr lang="en-US" b="0" dirty="0" err="1">
                <a:solidFill>
                  <a:srgbClr val="FFFFFF"/>
                </a:solidFill>
                <a:effectLst/>
                <a:latin typeface="Consolas" panose="020B0609020204030204" pitchFamily="49" charset="0"/>
              </a:rPr>
              <a:t>IntListNode</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front</a:t>
            </a:r>
            <a:r>
              <a:rPr lang="en-US" b="0" dirty="0">
                <a:solidFill>
                  <a:srgbClr val="FFFFFF"/>
                </a:solidFill>
                <a:effectLst/>
                <a:latin typeface="Consolas" panose="020B0609020204030204" pitchFamily="49" charset="0"/>
              </a:rPr>
              <a:t>) {</a:t>
            </a:r>
          </a:p>
          <a:p>
            <a:pPr>
              <a:lnSpc>
                <a:spcPts val="1425"/>
              </a:lnSpc>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while</a:t>
            </a:r>
            <a:r>
              <a:rPr lang="en-US" b="0" dirty="0">
                <a:solidFill>
                  <a:srgbClr val="FFFFFF"/>
                </a:solidFill>
                <a:effectLst/>
                <a:latin typeface="Consolas" panose="020B0609020204030204" pitchFamily="49" charset="0"/>
              </a:rPr>
              <a:t> (front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NULL</a:t>
            </a:r>
            <a:r>
              <a:rPr lang="en-US" b="0" dirty="0">
                <a:solidFill>
                  <a:srgbClr val="FFFFFF"/>
                </a:solidFill>
                <a:effectLst/>
                <a:latin typeface="Consolas" panose="020B0609020204030204" pitchFamily="49" charset="0"/>
              </a:rPr>
              <a:t>) {</a:t>
            </a:r>
          </a:p>
          <a:p>
            <a:pPr>
              <a:lnSpc>
                <a:spcPts val="1425"/>
              </a:lnSpc>
              <a:buNone/>
            </a:pP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IntListNode</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next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dirty="0">
                <a:solidFill>
                  <a:srgbClr val="9CDCFE"/>
                </a:solidFill>
                <a:latin typeface="Consolas" panose="020B0609020204030204" pitchFamily="49" charset="0"/>
              </a:rPr>
              <a:t>front</a:t>
            </a:r>
            <a:r>
              <a:rPr lang="en-US" b="0" dirty="0">
                <a:solidFill>
                  <a:srgbClr val="FFFFFF"/>
                </a:solidFill>
                <a:effectLst/>
                <a:latin typeface="Consolas" panose="020B0609020204030204" pitchFamily="49" charset="0"/>
              </a:rPr>
              <a:t>-&gt;</a:t>
            </a:r>
            <a:r>
              <a:rPr lang="en-US" b="0" dirty="0">
                <a:solidFill>
                  <a:srgbClr val="9CDCFE"/>
                </a:solidFill>
                <a:effectLst/>
                <a:latin typeface="Consolas" panose="020B0609020204030204" pitchFamily="49" charset="0"/>
              </a:rPr>
              <a:t>next</a:t>
            </a:r>
            <a:r>
              <a:rPr lang="en-US" b="0" dirty="0">
                <a:solidFill>
                  <a:srgbClr val="FFFFFF"/>
                </a:solidFill>
                <a:effectLst/>
                <a:latin typeface="Consolas" panose="020B0609020204030204" pitchFamily="49" charset="0"/>
              </a:rPr>
              <a:t>;</a:t>
            </a:r>
          </a:p>
          <a:p>
            <a:pPr>
              <a:lnSpc>
                <a:spcPts val="1425"/>
              </a:lnSpc>
              <a:buNone/>
            </a:pP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free</a:t>
            </a:r>
            <a:r>
              <a:rPr lang="en-US" b="0" dirty="0">
                <a:solidFill>
                  <a:srgbClr val="FFFFFF"/>
                </a:solidFill>
                <a:effectLst/>
                <a:latin typeface="Consolas" panose="020B0609020204030204" pitchFamily="49" charset="0"/>
              </a:rPr>
              <a:t>(</a:t>
            </a:r>
            <a:r>
              <a:rPr lang="en-US" dirty="0">
                <a:solidFill>
                  <a:srgbClr val="FFFFFF"/>
                </a:solidFill>
                <a:latin typeface="Consolas" panose="020B0609020204030204" pitchFamily="49" charset="0"/>
              </a:rPr>
              <a:t>front</a:t>
            </a:r>
            <a:r>
              <a:rPr lang="en-US" b="0" dirty="0">
                <a:solidFill>
                  <a:srgbClr val="FFFFFF"/>
                </a:solidFill>
                <a:effectLst/>
                <a:latin typeface="Consolas" panose="020B0609020204030204" pitchFamily="49" charset="0"/>
              </a:rPr>
              <a:t>);</a:t>
            </a:r>
          </a:p>
          <a:p>
            <a:pPr>
              <a:lnSpc>
                <a:spcPts val="1425"/>
              </a:lnSpc>
              <a:buNone/>
            </a:pPr>
            <a:r>
              <a:rPr lang="en-US" b="0" dirty="0">
                <a:solidFill>
                  <a:srgbClr val="FFFFFF"/>
                </a:solidFill>
                <a:effectLst/>
                <a:latin typeface="Consolas" panose="020B0609020204030204" pitchFamily="49" charset="0"/>
              </a:rPr>
              <a:t>    </a:t>
            </a:r>
            <a:r>
              <a:rPr lang="en-US" dirty="0">
                <a:solidFill>
                  <a:srgbClr val="FFFFFF"/>
                </a:solidFill>
                <a:latin typeface="Consolas" panose="020B0609020204030204" pitchFamily="49" charset="0"/>
              </a:rPr>
              <a:t>front</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next;</a:t>
            </a:r>
          </a:p>
          <a:p>
            <a:pPr>
              <a:lnSpc>
                <a:spcPts val="1425"/>
              </a:lnSpc>
              <a:buNone/>
            </a:pPr>
            <a:r>
              <a:rPr lang="en-US" b="0" dirty="0">
                <a:solidFill>
                  <a:srgbClr val="FFFFFF"/>
                </a:solidFill>
                <a:effectLst/>
                <a:latin typeface="Consolas" panose="020B0609020204030204" pitchFamily="49" charset="0"/>
              </a:rPr>
              <a:t>  }</a:t>
            </a:r>
          </a:p>
          <a:p>
            <a:pPr>
              <a:lnSpc>
                <a:spcPts val="1425"/>
              </a:lnSpc>
              <a:buNone/>
            </a:pPr>
            <a:r>
              <a:rPr lang="en-US" b="0" dirty="0">
                <a:solidFill>
                  <a:srgbClr val="FFFFFF"/>
                </a:solidFill>
                <a:effectLst/>
                <a:latin typeface="Consolas" panose="020B0609020204030204" pitchFamily="49" charset="0"/>
              </a:rPr>
              <a:t>}</a:t>
            </a:r>
          </a:p>
        </p:txBody>
      </p:sp>
      <p:sp>
        <p:nvSpPr>
          <p:cNvPr id="4" name="Footer Placeholder 3">
            <a:extLst>
              <a:ext uri="{FF2B5EF4-FFF2-40B4-BE49-F238E27FC236}">
                <a16:creationId xmlns:a16="http://schemas.microsoft.com/office/drawing/2014/main" id="{D1E37332-B37C-AB91-ADEC-C1B18733E20C}"/>
              </a:ext>
            </a:extLst>
          </p:cNvPr>
          <p:cNvSpPr>
            <a:spLocks noGrp="1"/>
          </p:cNvSpPr>
          <p:nvPr>
            <p:ph type="ftr" sz="quarter" idx="11"/>
          </p:nvPr>
        </p:nvSpPr>
        <p:spPr/>
        <p:txBody>
          <a:bodyPr/>
          <a:lstStyle/>
          <a:p>
            <a:r>
              <a:rPr lang="fr-FR" dirty="0"/>
              <a:t>CSE 374 SP26  Lecture C Intro, Professor Hazen</a:t>
            </a:r>
            <a:endParaRPr lang="en-US" dirty="0"/>
          </a:p>
        </p:txBody>
      </p:sp>
      <p:sp>
        <p:nvSpPr>
          <p:cNvPr id="5" name="Slide Number Placeholder 4">
            <a:extLst>
              <a:ext uri="{FF2B5EF4-FFF2-40B4-BE49-F238E27FC236}">
                <a16:creationId xmlns:a16="http://schemas.microsoft.com/office/drawing/2014/main" id="{9C0482DC-44C4-5A04-F49E-42CEB1435F3D}"/>
              </a:ext>
            </a:extLst>
          </p:cNvPr>
          <p:cNvSpPr>
            <a:spLocks noGrp="1"/>
          </p:cNvSpPr>
          <p:nvPr>
            <p:ph type="sldNum" sz="quarter" idx="12"/>
          </p:nvPr>
        </p:nvSpPr>
        <p:spPr/>
        <p:txBody>
          <a:bodyPr/>
          <a:lstStyle/>
          <a:p>
            <a:fld id="{4FAB73BC-B049-4115-A692-8D63A059BFB8}" type="slidenum">
              <a:rPr lang="en-US" smtClean="0"/>
              <a:t>11</a:t>
            </a:fld>
            <a:endParaRPr lang="en-US"/>
          </a:p>
        </p:txBody>
      </p:sp>
    </p:spTree>
    <p:extLst>
      <p:ext uri="{BB962C8B-B14F-4D97-AF65-F5344CB8AC3E}">
        <p14:creationId xmlns:p14="http://schemas.microsoft.com/office/powerpoint/2010/main" val="399952190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983BF-CAC3-0CE5-81AE-3DD1F7F38C27}"/>
              </a:ext>
            </a:extLst>
          </p:cNvPr>
          <p:cNvSpPr>
            <a:spLocks noGrp="1"/>
          </p:cNvSpPr>
          <p:nvPr>
            <p:ph type="title"/>
          </p:nvPr>
        </p:nvSpPr>
        <p:spPr/>
        <p:txBody>
          <a:bodyPr/>
          <a:lstStyle/>
          <a:p>
            <a:r>
              <a:rPr lang="en-US" dirty="0"/>
              <a:t>Building library modules</a:t>
            </a:r>
          </a:p>
        </p:txBody>
      </p:sp>
      <p:sp>
        <p:nvSpPr>
          <p:cNvPr id="3" name="Content Placeholder 2">
            <a:extLst>
              <a:ext uri="{FF2B5EF4-FFF2-40B4-BE49-F238E27FC236}">
                <a16:creationId xmlns:a16="http://schemas.microsoft.com/office/drawing/2014/main" id="{7DFE62E2-E24C-96F1-7D8E-898FD53061B6}"/>
              </a:ext>
            </a:extLst>
          </p:cNvPr>
          <p:cNvSpPr>
            <a:spLocks noGrp="1"/>
          </p:cNvSpPr>
          <p:nvPr>
            <p:ph sz="half" idx="1"/>
          </p:nvPr>
        </p:nvSpPr>
        <p:spPr>
          <a:xfrm>
            <a:off x="1143000" y="2057399"/>
            <a:ext cx="4703334" cy="2749493"/>
          </a:xfrm>
        </p:spPr>
        <p:txBody>
          <a:bodyPr>
            <a:normAutofit/>
          </a:bodyPr>
          <a:lstStyle/>
          <a:p>
            <a:pPr fontAlgn="base"/>
            <a:r>
              <a:rPr lang="en-US" sz="2400" dirty="0"/>
              <a:t>One set of code to define linked list:</a:t>
            </a:r>
          </a:p>
          <a:p>
            <a:pPr lvl="1" fontAlgn="base"/>
            <a:r>
              <a:rPr lang="en-US" dirty="0" err="1"/>
              <a:t>Linkedlist.h</a:t>
            </a:r>
            <a:endParaRPr lang="en-US" dirty="0"/>
          </a:p>
          <a:p>
            <a:pPr lvl="1" fontAlgn="base"/>
            <a:r>
              <a:rPr lang="en-US" dirty="0" err="1"/>
              <a:t>Linkedlist.c</a:t>
            </a:r>
            <a:endParaRPr lang="en-US" dirty="0"/>
          </a:p>
          <a:p>
            <a:pPr fontAlgn="base"/>
            <a:r>
              <a:rPr lang="en-US" sz="2400" dirty="0"/>
              <a:t>Another piece of code uses it:</a:t>
            </a:r>
          </a:p>
          <a:p>
            <a:pPr lvl="1" fontAlgn="base"/>
            <a:r>
              <a:rPr lang="en-US" dirty="0" err="1"/>
              <a:t>Linkedlistclient.c</a:t>
            </a:r>
            <a:r>
              <a:rPr lang="en-US" dirty="0"/>
              <a:t> </a:t>
            </a:r>
          </a:p>
          <a:p>
            <a:pPr lvl="1" fontAlgn="base"/>
            <a:r>
              <a:rPr lang="en-US" dirty="0"/>
              <a:t>#include “</a:t>
            </a:r>
            <a:r>
              <a:rPr lang="en-US" dirty="0" err="1"/>
              <a:t>linkedlist.h</a:t>
            </a:r>
            <a:r>
              <a:rPr lang="en-US" dirty="0"/>
              <a:t>”</a:t>
            </a:r>
          </a:p>
          <a:p>
            <a:pPr lvl="1" fontAlgn="base"/>
            <a:endParaRPr lang="en-US" dirty="0"/>
          </a:p>
          <a:p>
            <a:pPr marL="45720" indent="0">
              <a:buNone/>
            </a:pPr>
            <a:endParaRPr lang="en-US" dirty="0"/>
          </a:p>
        </p:txBody>
      </p:sp>
      <p:grpSp>
        <p:nvGrpSpPr>
          <p:cNvPr id="38" name="Group 37" descr="Image shows a tree, where leaf nodes feedupwards.  linkedlinst.c and linkedlist.h feed into linkedlist.o.  linkedlistclient.c and linkedlist.h feed into linkedlistclient.o.  linkedlist.o and linkedlistclient.o feed into lldemo.">
            <a:extLst>
              <a:ext uri="{FF2B5EF4-FFF2-40B4-BE49-F238E27FC236}">
                <a16:creationId xmlns:a16="http://schemas.microsoft.com/office/drawing/2014/main" id="{BFA0BB1D-6504-2E2E-565A-2907B0100B91}"/>
              </a:ext>
            </a:extLst>
          </p:cNvPr>
          <p:cNvGrpSpPr/>
          <p:nvPr/>
        </p:nvGrpSpPr>
        <p:grpSpPr>
          <a:xfrm>
            <a:off x="5924388" y="1872733"/>
            <a:ext cx="5739971" cy="3201659"/>
            <a:chOff x="5924388" y="1872733"/>
            <a:chExt cx="5739971" cy="3201659"/>
          </a:xfrm>
        </p:grpSpPr>
        <p:sp>
          <p:nvSpPr>
            <p:cNvPr id="9" name="TextBox 8">
              <a:extLst>
                <a:ext uri="{FF2B5EF4-FFF2-40B4-BE49-F238E27FC236}">
                  <a16:creationId xmlns:a16="http://schemas.microsoft.com/office/drawing/2014/main" id="{0CE6C72D-CC05-D198-C75E-931E207019F2}"/>
                </a:ext>
              </a:extLst>
            </p:cNvPr>
            <p:cNvSpPr txBox="1"/>
            <p:nvPr/>
          </p:nvSpPr>
          <p:spPr>
            <a:xfrm>
              <a:off x="8095603" y="1872733"/>
              <a:ext cx="1015068" cy="369332"/>
            </a:xfrm>
            <a:prstGeom prst="rect">
              <a:avLst/>
            </a:prstGeom>
            <a:solidFill>
              <a:schemeClr val="accent6">
                <a:lumMod val="60000"/>
                <a:lumOff val="40000"/>
              </a:schemeClr>
            </a:solidFill>
          </p:spPr>
          <p:txBody>
            <a:bodyPr wrap="square" rtlCol="0">
              <a:spAutoFit/>
            </a:bodyPr>
            <a:lstStyle/>
            <a:p>
              <a:r>
                <a:rPr lang="en-US" b="1" dirty="0" err="1">
                  <a:solidFill>
                    <a:srgbClr val="000000"/>
                  </a:solidFill>
                  <a:latin typeface="Cascadia Code" panose="020B0609020000020004" pitchFamily="49" charset="0"/>
                  <a:ea typeface="Cascadia Code" panose="020B0609020000020004" pitchFamily="49" charset="0"/>
                  <a:cs typeface="Cascadia Code" panose="020B0609020000020004" pitchFamily="49" charset="0"/>
                </a:rPr>
                <a:t>lldemo</a:t>
              </a:r>
              <a:endParaRPr lang="en-US" b="1" dirty="0">
                <a:solidFill>
                  <a:srgbClr val="000000"/>
                </a:solidFill>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10" name="TextBox 9">
              <a:extLst>
                <a:ext uri="{FF2B5EF4-FFF2-40B4-BE49-F238E27FC236}">
                  <a16:creationId xmlns:a16="http://schemas.microsoft.com/office/drawing/2014/main" id="{44FB53CE-5FBA-5011-FB74-2C40086CEE61}"/>
                </a:ext>
              </a:extLst>
            </p:cNvPr>
            <p:cNvSpPr txBox="1"/>
            <p:nvPr/>
          </p:nvSpPr>
          <p:spPr>
            <a:xfrm>
              <a:off x="8941903" y="3074195"/>
              <a:ext cx="2611668" cy="369332"/>
            </a:xfrm>
            <a:prstGeom prst="rect">
              <a:avLst/>
            </a:prstGeom>
            <a:solidFill>
              <a:schemeClr val="accent6">
                <a:lumMod val="60000"/>
                <a:lumOff val="40000"/>
              </a:schemeClr>
            </a:solidFill>
          </p:spPr>
          <p:txBody>
            <a:bodyPr wrap="square" rtlCol="0">
              <a:spAutoFit/>
            </a:bodyPr>
            <a:lstStyle/>
            <a:p>
              <a:r>
                <a:rPr lang="en-US" b="1" dirty="0" err="1">
                  <a:solidFill>
                    <a:srgbClr val="000000"/>
                  </a:solidFill>
                  <a:latin typeface="Cascadia Code" panose="020B0609020000020004" pitchFamily="49" charset="0"/>
                  <a:ea typeface="Cascadia Code" panose="020B0609020000020004" pitchFamily="49" charset="0"/>
                  <a:cs typeface="Cascadia Code" panose="020B0609020000020004" pitchFamily="49" charset="0"/>
                </a:rPr>
                <a:t>Linkedlistclient.o</a:t>
              </a:r>
              <a:endParaRPr lang="en-US" b="1" dirty="0">
                <a:solidFill>
                  <a:srgbClr val="000000"/>
                </a:solidFill>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11" name="TextBox 10">
              <a:extLst>
                <a:ext uri="{FF2B5EF4-FFF2-40B4-BE49-F238E27FC236}">
                  <a16:creationId xmlns:a16="http://schemas.microsoft.com/office/drawing/2014/main" id="{F345D526-C48E-BFDE-598A-F402E1B66FDA}"/>
                </a:ext>
              </a:extLst>
            </p:cNvPr>
            <p:cNvSpPr txBox="1"/>
            <p:nvPr/>
          </p:nvSpPr>
          <p:spPr>
            <a:xfrm>
              <a:off x="6498367" y="3042442"/>
              <a:ext cx="1865456" cy="369332"/>
            </a:xfrm>
            <a:prstGeom prst="rect">
              <a:avLst/>
            </a:prstGeom>
            <a:solidFill>
              <a:schemeClr val="accent6">
                <a:lumMod val="60000"/>
                <a:lumOff val="40000"/>
              </a:schemeClr>
            </a:solidFill>
          </p:spPr>
          <p:txBody>
            <a:bodyPr wrap="square" rtlCol="0">
              <a:spAutoFit/>
            </a:bodyPr>
            <a:lstStyle/>
            <a:p>
              <a:r>
                <a:rPr lang="en-US" b="1" dirty="0" err="1">
                  <a:solidFill>
                    <a:srgbClr val="000000"/>
                  </a:solidFill>
                  <a:latin typeface="Cascadia Code" panose="020B0609020000020004" pitchFamily="49" charset="0"/>
                  <a:ea typeface="Cascadia Code" panose="020B0609020000020004" pitchFamily="49" charset="0"/>
                  <a:cs typeface="Cascadia Code" panose="020B0609020000020004" pitchFamily="49" charset="0"/>
                </a:rPr>
                <a:t>Linkedlist.o</a:t>
              </a:r>
              <a:endParaRPr lang="en-US" b="1" dirty="0">
                <a:solidFill>
                  <a:srgbClr val="000000"/>
                </a:solidFill>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12" name="TextBox 11">
              <a:extLst>
                <a:ext uri="{FF2B5EF4-FFF2-40B4-BE49-F238E27FC236}">
                  <a16:creationId xmlns:a16="http://schemas.microsoft.com/office/drawing/2014/main" id="{7C65BF87-C377-7187-7CDD-C99EC1910EC4}"/>
                </a:ext>
              </a:extLst>
            </p:cNvPr>
            <p:cNvSpPr txBox="1"/>
            <p:nvPr/>
          </p:nvSpPr>
          <p:spPr>
            <a:xfrm>
              <a:off x="9052692" y="3959219"/>
              <a:ext cx="2611667" cy="369332"/>
            </a:xfrm>
            <a:prstGeom prst="rect">
              <a:avLst/>
            </a:prstGeom>
            <a:solidFill>
              <a:schemeClr val="accent6">
                <a:lumMod val="60000"/>
                <a:lumOff val="40000"/>
              </a:schemeClr>
            </a:solidFill>
          </p:spPr>
          <p:txBody>
            <a:bodyPr wrap="square" rtlCol="0">
              <a:spAutoFit/>
            </a:bodyPr>
            <a:lstStyle/>
            <a:p>
              <a:r>
                <a:rPr lang="en-US" b="1" dirty="0" err="1">
                  <a:solidFill>
                    <a:srgbClr val="000000"/>
                  </a:solidFill>
                  <a:latin typeface="Cascadia Code" panose="020B0609020000020004" pitchFamily="49" charset="0"/>
                  <a:ea typeface="Cascadia Code" panose="020B0609020000020004" pitchFamily="49" charset="0"/>
                  <a:cs typeface="Cascadia Code" panose="020B0609020000020004" pitchFamily="49" charset="0"/>
                </a:rPr>
                <a:t>Linkedlistclient.c</a:t>
              </a:r>
              <a:endParaRPr lang="en-US" b="1" dirty="0">
                <a:solidFill>
                  <a:srgbClr val="000000"/>
                </a:solidFill>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13" name="TextBox 12">
              <a:extLst>
                <a:ext uri="{FF2B5EF4-FFF2-40B4-BE49-F238E27FC236}">
                  <a16:creationId xmlns:a16="http://schemas.microsoft.com/office/drawing/2014/main" id="{E607C894-A113-BB5B-D97C-5DDC6DE55A9D}"/>
                </a:ext>
              </a:extLst>
            </p:cNvPr>
            <p:cNvSpPr txBox="1"/>
            <p:nvPr/>
          </p:nvSpPr>
          <p:spPr>
            <a:xfrm>
              <a:off x="7586502" y="4705060"/>
              <a:ext cx="1938951" cy="369332"/>
            </a:xfrm>
            <a:prstGeom prst="rect">
              <a:avLst/>
            </a:prstGeom>
            <a:solidFill>
              <a:schemeClr val="accent6">
                <a:lumMod val="60000"/>
                <a:lumOff val="40000"/>
              </a:schemeClr>
            </a:solidFill>
          </p:spPr>
          <p:txBody>
            <a:bodyPr wrap="square" rtlCol="0">
              <a:spAutoFit/>
            </a:bodyPr>
            <a:lstStyle/>
            <a:p>
              <a:r>
                <a:rPr lang="en-US" b="1" dirty="0" err="1">
                  <a:solidFill>
                    <a:srgbClr val="000000"/>
                  </a:solidFill>
                  <a:latin typeface="Cascadia Code" panose="020B0609020000020004" pitchFamily="49" charset="0"/>
                  <a:ea typeface="Cascadia Code" panose="020B0609020000020004" pitchFamily="49" charset="0"/>
                  <a:cs typeface="Cascadia Code" panose="020B0609020000020004" pitchFamily="49" charset="0"/>
                </a:rPr>
                <a:t>Linkedlist.h</a:t>
              </a:r>
              <a:endParaRPr lang="en-US" b="1" dirty="0">
                <a:solidFill>
                  <a:srgbClr val="000000"/>
                </a:solidFill>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14" name="TextBox 13">
              <a:extLst>
                <a:ext uri="{FF2B5EF4-FFF2-40B4-BE49-F238E27FC236}">
                  <a16:creationId xmlns:a16="http://schemas.microsoft.com/office/drawing/2014/main" id="{1E088FA3-A952-E2EC-B79A-8BC55A7CE060}"/>
                </a:ext>
              </a:extLst>
            </p:cNvPr>
            <p:cNvSpPr txBox="1"/>
            <p:nvPr/>
          </p:nvSpPr>
          <p:spPr>
            <a:xfrm>
              <a:off x="5924388" y="3965447"/>
              <a:ext cx="1938951" cy="369332"/>
            </a:xfrm>
            <a:prstGeom prst="rect">
              <a:avLst/>
            </a:prstGeom>
            <a:solidFill>
              <a:schemeClr val="accent6">
                <a:lumMod val="60000"/>
                <a:lumOff val="40000"/>
              </a:schemeClr>
            </a:solidFill>
          </p:spPr>
          <p:txBody>
            <a:bodyPr wrap="square" rtlCol="0">
              <a:spAutoFit/>
            </a:bodyPr>
            <a:lstStyle/>
            <a:p>
              <a:r>
                <a:rPr lang="en-US" b="1" dirty="0" err="1">
                  <a:solidFill>
                    <a:srgbClr val="000000"/>
                  </a:solidFill>
                  <a:latin typeface="Cascadia Code" panose="020B0609020000020004" pitchFamily="49" charset="0"/>
                  <a:ea typeface="Cascadia Code" panose="020B0609020000020004" pitchFamily="49" charset="0"/>
                  <a:cs typeface="Cascadia Code" panose="020B0609020000020004" pitchFamily="49" charset="0"/>
                </a:rPr>
                <a:t>linkedlist.c</a:t>
              </a:r>
              <a:endParaRPr lang="en-US" b="1" dirty="0">
                <a:solidFill>
                  <a:srgbClr val="000000"/>
                </a:solidFill>
                <a:latin typeface="Cascadia Code" panose="020B0609020000020004" pitchFamily="49" charset="0"/>
                <a:ea typeface="Cascadia Code" panose="020B0609020000020004" pitchFamily="49" charset="0"/>
                <a:cs typeface="Cascadia Code" panose="020B0609020000020004" pitchFamily="49" charset="0"/>
              </a:endParaRPr>
            </a:p>
          </p:txBody>
        </p:sp>
        <p:cxnSp>
          <p:nvCxnSpPr>
            <p:cNvPr id="16" name="Connector: Elbow 15">
              <a:extLst>
                <a:ext uri="{FF2B5EF4-FFF2-40B4-BE49-F238E27FC236}">
                  <a16:creationId xmlns:a16="http://schemas.microsoft.com/office/drawing/2014/main" id="{8CCDD8C3-C6E3-C5A1-1338-D6F062DFC357}"/>
                </a:ext>
              </a:extLst>
            </p:cNvPr>
            <p:cNvCxnSpPr>
              <a:stCxn id="13" idx="0"/>
              <a:endCxn id="11" idx="2"/>
            </p:cNvCxnSpPr>
            <p:nvPr/>
          </p:nvCxnSpPr>
          <p:spPr>
            <a:xfrm rot="16200000" flipV="1">
              <a:off x="7346894" y="3495975"/>
              <a:ext cx="1293286" cy="1124883"/>
            </a:xfrm>
            <a:prstGeom prst="bentConnector3">
              <a:avLst>
                <a:gd name="adj1" fmla="val 72703"/>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Connector: Elbow 17">
              <a:extLst>
                <a:ext uri="{FF2B5EF4-FFF2-40B4-BE49-F238E27FC236}">
                  <a16:creationId xmlns:a16="http://schemas.microsoft.com/office/drawing/2014/main" id="{339895E3-3109-F225-10A5-32451A91A761}"/>
                </a:ext>
              </a:extLst>
            </p:cNvPr>
            <p:cNvCxnSpPr>
              <a:cxnSpLocks/>
              <a:stCxn id="13" idx="0"/>
              <a:endCxn id="10" idx="2"/>
            </p:cNvCxnSpPr>
            <p:nvPr/>
          </p:nvCxnSpPr>
          <p:spPr>
            <a:xfrm rot="5400000" flipH="1" flipV="1">
              <a:off x="8771091" y="3228415"/>
              <a:ext cx="1261533" cy="1691759"/>
            </a:xfrm>
            <a:prstGeom prst="bentConnector3">
              <a:avLst>
                <a:gd name="adj1" fmla="val 81919"/>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Connector: Elbow 18">
              <a:extLst>
                <a:ext uri="{FF2B5EF4-FFF2-40B4-BE49-F238E27FC236}">
                  <a16:creationId xmlns:a16="http://schemas.microsoft.com/office/drawing/2014/main" id="{DEE77C78-D7A1-A190-408C-EC6A2BF65C6E}"/>
                </a:ext>
              </a:extLst>
            </p:cNvPr>
            <p:cNvCxnSpPr>
              <a:cxnSpLocks/>
              <a:stCxn id="11" idx="0"/>
              <a:endCxn id="9" idx="2"/>
            </p:cNvCxnSpPr>
            <p:nvPr/>
          </p:nvCxnSpPr>
          <p:spPr>
            <a:xfrm rot="5400000" flipH="1" flipV="1">
              <a:off x="7616928" y="2056233"/>
              <a:ext cx="800377" cy="1172042"/>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0" name="Connector: Elbow 19">
              <a:extLst>
                <a:ext uri="{FF2B5EF4-FFF2-40B4-BE49-F238E27FC236}">
                  <a16:creationId xmlns:a16="http://schemas.microsoft.com/office/drawing/2014/main" id="{C84FB957-B7A6-5C2D-AD9B-3D4A292F6FA3}"/>
                </a:ext>
              </a:extLst>
            </p:cNvPr>
            <p:cNvCxnSpPr>
              <a:cxnSpLocks/>
              <a:stCxn id="14" idx="0"/>
              <a:endCxn id="11" idx="2"/>
            </p:cNvCxnSpPr>
            <p:nvPr/>
          </p:nvCxnSpPr>
          <p:spPr>
            <a:xfrm rot="5400000" flipH="1" flipV="1">
              <a:off x="6885643" y="3419996"/>
              <a:ext cx="553673" cy="537231"/>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Connector: Elbow 20">
              <a:extLst>
                <a:ext uri="{FF2B5EF4-FFF2-40B4-BE49-F238E27FC236}">
                  <a16:creationId xmlns:a16="http://schemas.microsoft.com/office/drawing/2014/main" id="{63917252-381C-52C2-C4AD-BFA388E8D400}"/>
                </a:ext>
              </a:extLst>
            </p:cNvPr>
            <p:cNvCxnSpPr>
              <a:cxnSpLocks/>
              <a:stCxn id="12" idx="0"/>
            </p:cNvCxnSpPr>
            <p:nvPr/>
          </p:nvCxnSpPr>
          <p:spPr>
            <a:xfrm rot="16200000" flipV="1">
              <a:off x="10037348" y="3638041"/>
              <a:ext cx="531568" cy="110788"/>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2" name="Connector: Elbow 21">
              <a:extLst>
                <a:ext uri="{FF2B5EF4-FFF2-40B4-BE49-F238E27FC236}">
                  <a16:creationId xmlns:a16="http://schemas.microsoft.com/office/drawing/2014/main" id="{443FC345-4E28-912A-51AF-E061AA29692F}"/>
                </a:ext>
              </a:extLst>
            </p:cNvPr>
            <p:cNvCxnSpPr>
              <a:cxnSpLocks/>
              <a:stCxn id="10" idx="0"/>
              <a:endCxn id="9" idx="2"/>
            </p:cNvCxnSpPr>
            <p:nvPr/>
          </p:nvCxnSpPr>
          <p:spPr>
            <a:xfrm rot="16200000" flipV="1">
              <a:off x="9009372" y="1835830"/>
              <a:ext cx="832130" cy="1644600"/>
            </a:xfrm>
            <a:prstGeom prst="bentConnector3">
              <a:avLst>
                <a:gd name="adj1" fmla="val 50000"/>
              </a:avLst>
            </a:prstGeom>
            <a:ln>
              <a:tailEnd type="triangle"/>
            </a:ln>
          </p:spPr>
          <p:style>
            <a:lnRef idx="1">
              <a:schemeClr val="accent1"/>
            </a:lnRef>
            <a:fillRef idx="0">
              <a:schemeClr val="accent1"/>
            </a:fillRef>
            <a:effectRef idx="0">
              <a:schemeClr val="accent1"/>
            </a:effectRef>
            <a:fontRef idx="minor">
              <a:schemeClr val="tx1"/>
            </a:fontRef>
          </p:style>
        </p:cxnSp>
      </p:grpSp>
      <p:sp>
        <p:nvSpPr>
          <p:cNvPr id="4" name="Content Placeholder 3">
            <a:extLst>
              <a:ext uri="{FF2B5EF4-FFF2-40B4-BE49-F238E27FC236}">
                <a16:creationId xmlns:a16="http://schemas.microsoft.com/office/drawing/2014/main" id="{0FA51862-D06A-0EC6-A7E2-A0BF9A8D5BF8}"/>
              </a:ext>
            </a:extLst>
          </p:cNvPr>
          <p:cNvSpPr>
            <a:spLocks noGrp="1"/>
          </p:cNvSpPr>
          <p:nvPr>
            <p:ph sz="half" idx="2"/>
          </p:nvPr>
        </p:nvSpPr>
        <p:spPr>
          <a:xfrm>
            <a:off x="1325880" y="5360565"/>
            <a:ext cx="9781144" cy="915098"/>
          </a:xfrm>
        </p:spPr>
        <p:txBody>
          <a:bodyPr>
            <a:normAutofit/>
          </a:bodyPr>
          <a:lstStyle/>
          <a:p>
            <a:r>
              <a:rPr lang="en-US" sz="2000" dirty="0"/>
              <a:t>Compile with</a:t>
            </a:r>
            <a:endParaRPr lang="en-US" dirty="0"/>
          </a:p>
          <a:p>
            <a:pPr marL="45720" indent="0">
              <a:buNone/>
            </a:pPr>
            <a:r>
              <a:rPr lang="en-US" sz="2000" b="1" dirty="0">
                <a:latin typeface="Cascadia Code" panose="020B0609020000020004" pitchFamily="49" charset="0"/>
                <a:ea typeface="Cascadia Code" panose="020B0609020000020004" pitchFamily="49" charset="0"/>
                <a:cs typeface="Cascadia Code" panose="020B0609020000020004" pitchFamily="49" charset="0"/>
              </a:rPr>
              <a:t>$</a:t>
            </a:r>
            <a:r>
              <a:rPr lang="en-US" sz="2000" b="1" dirty="0" err="1">
                <a:latin typeface="Cascadia Code" panose="020B0609020000020004" pitchFamily="49" charset="0"/>
                <a:ea typeface="Cascadia Code" panose="020B0609020000020004" pitchFamily="49" charset="0"/>
                <a:cs typeface="Cascadia Code" panose="020B0609020000020004" pitchFamily="49" charset="0"/>
              </a:rPr>
              <a:t>gcc</a:t>
            </a:r>
            <a:r>
              <a:rPr lang="en-US" sz="2000" b="1" dirty="0">
                <a:latin typeface="Cascadia Code" panose="020B0609020000020004" pitchFamily="49" charset="0"/>
                <a:ea typeface="Cascadia Code" panose="020B0609020000020004" pitchFamily="49" charset="0"/>
                <a:cs typeface="Cascadia Code" panose="020B0609020000020004" pitchFamily="49" charset="0"/>
              </a:rPr>
              <a:t> -o </a:t>
            </a:r>
            <a:r>
              <a:rPr lang="en-US" sz="2000" b="1" dirty="0" err="1">
                <a:latin typeface="Cascadia Code" panose="020B0609020000020004" pitchFamily="49" charset="0"/>
                <a:ea typeface="Cascadia Code" panose="020B0609020000020004" pitchFamily="49" charset="0"/>
                <a:cs typeface="Cascadia Code" panose="020B0609020000020004" pitchFamily="49" charset="0"/>
              </a:rPr>
              <a:t>lldemo</a:t>
            </a:r>
            <a:r>
              <a:rPr lang="en-US" sz="2000" b="1" dirty="0">
                <a:latin typeface="Cascadia Code" panose="020B0609020000020004" pitchFamily="49" charset="0"/>
                <a:ea typeface="Cascadia Code" panose="020B0609020000020004" pitchFamily="49" charset="0"/>
                <a:cs typeface="Cascadia Code" panose="020B0609020000020004" pitchFamily="49" charset="0"/>
              </a:rPr>
              <a:t> </a:t>
            </a:r>
            <a:r>
              <a:rPr lang="en-US" sz="2000" b="1" dirty="0" err="1">
                <a:latin typeface="Cascadia Code" panose="020B0609020000020004" pitchFamily="49" charset="0"/>
                <a:ea typeface="Cascadia Code" panose="020B0609020000020004" pitchFamily="49" charset="0"/>
                <a:cs typeface="Cascadia Code" panose="020B0609020000020004" pitchFamily="49" charset="0"/>
              </a:rPr>
              <a:t>linkedlist.c</a:t>
            </a:r>
            <a:r>
              <a:rPr lang="en-US" dirty="0">
                <a:latin typeface="Cascadia Code" panose="020B0609020000020004" pitchFamily="49" charset="0"/>
                <a:ea typeface="Cascadia Code" panose="020B0609020000020004" pitchFamily="49" charset="0"/>
                <a:cs typeface="Cascadia Code" panose="020B0609020000020004" pitchFamily="49" charset="0"/>
              </a:rPr>
              <a:t> </a:t>
            </a:r>
            <a:r>
              <a:rPr lang="en-US" sz="2000" b="1" dirty="0" err="1">
                <a:latin typeface="Cascadia Code" panose="020B0609020000020004" pitchFamily="49" charset="0"/>
                <a:ea typeface="Cascadia Code" panose="020B0609020000020004" pitchFamily="49" charset="0"/>
                <a:cs typeface="Cascadia Code" panose="020B0609020000020004" pitchFamily="49" charset="0"/>
              </a:rPr>
              <a:t>linkedlistclient.c</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endParaRPr lang="en-US" dirty="0"/>
          </a:p>
        </p:txBody>
      </p:sp>
      <p:sp>
        <p:nvSpPr>
          <p:cNvPr id="5" name="Footer Placeholder 4">
            <a:extLst>
              <a:ext uri="{FF2B5EF4-FFF2-40B4-BE49-F238E27FC236}">
                <a16:creationId xmlns:a16="http://schemas.microsoft.com/office/drawing/2014/main" id="{0F7EFD94-55FD-CC99-58FB-EB02FE8A2067}"/>
              </a:ext>
            </a:extLst>
          </p:cNvPr>
          <p:cNvSpPr>
            <a:spLocks noGrp="1"/>
          </p:cNvSpPr>
          <p:nvPr>
            <p:ph type="ftr" sz="quarter" idx="11"/>
          </p:nvPr>
        </p:nvSpPr>
        <p:spPr/>
        <p:txBody>
          <a:bodyPr/>
          <a:lstStyle/>
          <a:p>
            <a:r>
              <a:rPr lang="en-US"/>
              <a:t>CSE 374 SP26  Lecture C Data types and structs, Professor Hazen</a:t>
            </a:r>
          </a:p>
        </p:txBody>
      </p:sp>
      <p:sp>
        <p:nvSpPr>
          <p:cNvPr id="6" name="Slide Number Placeholder 5">
            <a:extLst>
              <a:ext uri="{FF2B5EF4-FFF2-40B4-BE49-F238E27FC236}">
                <a16:creationId xmlns:a16="http://schemas.microsoft.com/office/drawing/2014/main" id="{672B9541-A69D-C468-8A4C-E3EA0E9BB558}"/>
              </a:ext>
            </a:extLst>
          </p:cNvPr>
          <p:cNvSpPr>
            <a:spLocks noGrp="1"/>
          </p:cNvSpPr>
          <p:nvPr>
            <p:ph type="sldNum" sz="quarter" idx="12"/>
          </p:nvPr>
        </p:nvSpPr>
        <p:spPr/>
        <p:txBody>
          <a:bodyPr/>
          <a:lstStyle/>
          <a:p>
            <a:fld id="{4FAB73BC-B049-4115-A692-8D63A059BFB8}" type="slidenum">
              <a:rPr lang="en-US" smtClean="0"/>
              <a:t>12</a:t>
            </a:fld>
            <a:endParaRPr lang="en-US"/>
          </a:p>
        </p:txBody>
      </p:sp>
    </p:spTree>
    <p:extLst>
      <p:ext uri="{BB962C8B-B14F-4D97-AF65-F5344CB8AC3E}">
        <p14:creationId xmlns:p14="http://schemas.microsoft.com/office/powerpoint/2010/main" val="175581642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8E8DBDA3-652C-4F87-B53B-7F73AC8F4FF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1"/>
            <a:ext cx="12191999" cy="6857999"/>
          </a:xfrm>
          <a:prstGeom prst="rect">
            <a:avLst/>
          </a:prstGeom>
          <a:ln w="12700">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2" name="Rectangle 11">
            <a:extLst>
              <a:ext uri="{FF2B5EF4-FFF2-40B4-BE49-F238E27FC236}">
                <a16:creationId xmlns:a16="http://schemas.microsoft.com/office/drawing/2014/main" id="{42187232-3845-418F-A17C-C138F01D98A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036942" y="0"/>
            <a:ext cx="4155058" cy="6858000"/>
          </a:xfrm>
          <a:prstGeom prst="rect">
            <a:avLst/>
          </a:prstGeom>
          <a:solidFill>
            <a:schemeClr val="accent3"/>
          </a:solidFill>
          <a:ln w="12700" cmpd="sng">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dirty="0"/>
          </a:p>
        </p:txBody>
      </p:sp>
      <p:sp>
        <p:nvSpPr>
          <p:cNvPr id="2" name="Title 1">
            <a:extLst>
              <a:ext uri="{FF2B5EF4-FFF2-40B4-BE49-F238E27FC236}">
                <a16:creationId xmlns:a16="http://schemas.microsoft.com/office/drawing/2014/main" id="{4836F64A-3AB6-B309-A39C-9FACB421CB2B}"/>
              </a:ext>
            </a:extLst>
          </p:cNvPr>
          <p:cNvSpPr>
            <a:spLocks noGrp="1"/>
          </p:cNvSpPr>
          <p:nvPr>
            <p:ph type="title"/>
          </p:nvPr>
        </p:nvSpPr>
        <p:spPr>
          <a:xfrm>
            <a:off x="8477950" y="873457"/>
            <a:ext cx="3273042" cy="5222543"/>
          </a:xfrm>
        </p:spPr>
        <p:txBody>
          <a:bodyPr>
            <a:normAutofit/>
          </a:bodyPr>
          <a:lstStyle/>
          <a:p>
            <a:r>
              <a:rPr lang="en-US" sz="2800">
                <a:solidFill>
                  <a:srgbClr val="FFFFFF"/>
                </a:solidFill>
              </a:rPr>
              <a:t>Challenge</a:t>
            </a:r>
          </a:p>
        </p:txBody>
      </p:sp>
      <p:sp>
        <p:nvSpPr>
          <p:cNvPr id="3" name="Content Placeholder 2">
            <a:extLst>
              <a:ext uri="{FF2B5EF4-FFF2-40B4-BE49-F238E27FC236}">
                <a16:creationId xmlns:a16="http://schemas.microsoft.com/office/drawing/2014/main" id="{9A65A0A7-FF02-C8F0-6866-4DAB44DA307A}"/>
              </a:ext>
            </a:extLst>
          </p:cNvPr>
          <p:cNvSpPr>
            <a:spLocks noGrp="1"/>
          </p:cNvSpPr>
          <p:nvPr>
            <p:ph idx="1"/>
          </p:nvPr>
        </p:nvSpPr>
        <p:spPr>
          <a:xfrm>
            <a:off x="1176129" y="873457"/>
            <a:ext cx="6567334" cy="5222543"/>
          </a:xfrm>
        </p:spPr>
        <p:txBody>
          <a:bodyPr anchor="ctr">
            <a:normAutofit/>
          </a:bodyPr>
          <a:lstStyle/>
          <a:p>
            <a:r>
              <a:rPr lang="en-US" sz="3200" dirty="0"/>
              <a:t>What code goes in </a:t>
            </a:r>
            <a:r>
              <a:rPr lang="en-US" sz="3200" dirty="0" err="1"/>
              <a:t>linkedlist.h</a:t>
            </a:r>
            <a:r>
              <a:rPr lang="en-US" sz="3200" dirty="0"/>
              <a:t>?</a:t>
            </a:r>
          </a:p>
          <a:p>
            <a:r>
              <a:rPr lang="en-US" sz="3200" dirty="0"/>
              <a:t>What code goes in </a:t>
            </a:r>
            <a:r>
              <a:rPr lang="en-US" sz="3200" dirty="0" err="1"/>
              <a:t>linkedlist.c</a:t>
            </a:r>
            <a:r>
              <a:rPr lang="en-US" sz="3200" dirty="0"/>
              <a:t>?</a:t>
            </a:r>
          </a:p>
          <a:p>
            <a:pPr lvl="1"/>
            <a:r>
              <a:rPr lang="en-US" sz="3200" dirty="0"/>
              <a:t>What are the includes?</a:t>
            </a:r>
          </a:p>
          <a:p>
            <a:r>
              <a:rPr lang="en-US" sz="3200" dirty="0"/>
              <a:t>What code goes in </a:t>
            </a:r>
            <a:r>
              <a:rPr lang="en-US" sz="3200" dirty="0" err="1"/>
              <a:t>linkedlistclient.c</a:t>
            </a:r>
            <a:r>
              <a:rPr lang="en-US" sz="3200" dirty="0"/>
              <a:t>?</a:t>
            </a:r>
          </a:p>
          <a:p>
            <a:pPr lvl="1"/>
            <a:r>
              <a:rPr lang="en-US" sz="3200" dirty="0"/>
              <a:t>What are the includes?</a:t>
            </a:r>
          </a:p>
        </p:txBody>
      </p:sp>
      <p:sp>
        <p:nvSpPr>
          <p:cNvPr id="4" name="Footer Placeholder 3">
            <a:extLst>
              <a:ext uri="{FF2B5EF4-FFF2-40B4-BE49-F238E27FC236}">
                <a16:creationId xmlns:a16="http://schemas.microsoft.com/office/drawing/2014/main" id="{97468D0D-3557-7E76-D14D-134FF7342AB8}"/>
              </a:ext>
            </a:extLst>
          </p:cNvPr>
          <p:cNvSpPr>
            <a:spLocks noGrp="1"/>
          </p:cNvSpPr>
          <p:nvPr>
            <p:ph type="ftr" sz="quarter" idx="11"/>
          </p:nvPr>
        </p:nvSpPr>
        <p:spPr>
          <a:xfrm>
            <a:off x="1176129" y="6223828"/>
            <a:ext cx="6020791" cy="365125"/>
          </a:xfrm>
        </p:spPr>
        <p:txBody>
          <a:bodyPr>
            <a:normAutofit/>
          </a:bodyPr>
          <a:lstStyle/>
          <a:p>
            <a:pPr algn="l">
              <a:spcAft>
                <a:spcPts val="600"/>
              </a:spcAft>
            </a:pPr>
            <a:r>
              <a:rPr lang="en-US"/>
              <a:t>CSE 374 SP26  Lecture C Data types and structs, Professor Hazen</a:t>
            </a:r>
          </a:p>
        </p:txBody>
      </p:sp>
      <p:sp>
        <p:nvSpPr>
          <p:cNvPr id="5" name="Slide Number Placeholder 4">
            <a:extLst>
              <a:ext uri="{FF2B5EF4-FFF2-40B4-BE49-F238E27FC236}">
                <a16:creationId xmlns:a16="http://schemas.microsoft.com/office/drawing/2014/main" id="{D22957D0-6D34-8EC3-D7DF-A7C8389ABF6C}"/>
              </a:ext>
            </a:extLst>
          </p:cNvPr>
          <p:cNvSpPr>
            <a:spLocks noGrp="1"/>
          </p:cNvSpPr>
          <p:nvPr>
            <p:ph type="sldNum" sz="quarter" idx="12"/>
          </p:nvPr>
        </p:nvSpPr>
        <p:spPr>
          <a:xfrm>
            <a:off x="10993272" y="6223828"/>
            <a:ext cx="665699" cy="365125"/>
          </a:xfrm>
        </p:spPr>
        <p:txBody>
          <a:bodyPr>
            <a:normAutofit/>
          </a:bodyPr>
          <a:lstStyle/>
          <a:p>
            <a:pPr>
              <a:spcAft>
                <a:spcPts val="600"/>
              </a:spcAft>
            </a:pPr>
            <a:fld id="{4FAB73BC-B049-4115-A692-8D63A059BFB8}" type="slidenum">
              <a:rPr lang="en-US">
                <a:solidFill>
                  <a:srgbClr val="FFFFFF"/>
                </a:solidFill>
              </a:rPr>
              <a:pPr>
                <a:spcAft>
                  <a:spcPts val="600"/>
                </a:spcAft>
              </a:pPr>
              <a:t>13</a:t>
            </a:fld>
            <a:endParaRPr lang="en-US">
              <a:solidFill>
                <a:srgbClr val="FFFFFF"/>
              </a:solidFill>
            </a:endParaRPr>
          </a:p>
        </p:txBody>
      </p:sp>
    </p:spTree>
    <p:extLst>
      <p:ext uri="{BB962C8B-B14F-4D97-AF65-F5344CB8AC3E}">
        <p14:creationId xmlns:p14="http://schemas.microsoft.com/office/powerpoint/2010/main" val="17237857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E514B0-49FD-51FD-7396-214AA15F654D}"/>
              </a:ext>
            </a:extLst>
          </p:cNvPr>
          <p:cNvSpPr>
            <a:spLocks noGrp="1"/>
          </p:cNvSpPr>
          <p:nvPr>
            <p:ph type="title"/>
          </p:nvPr>
        </p:nvSpPr>
        <p:spPr/>
        <p:txBody>
          <a:bodyPr/>
          <a:lstStyle/>
          <a:p>
            <a:r>
              <a:rPr lang="en-US" dirty="0"/>
              <a:t>Binary Trees</a:t>
            </a:r>
          </a:p>
        </p:txBody>
      </p:sp>
      <p:pic>
        <p:nvPicPr>
          <p:cNvPr id="12" name="Content Placeholder 11" descr="Shows a picture of a binary tree, with an integer in each of the nodes.  The top node is labeled root, and is at level 1.  Each individual node has two arrows pointing to children nodes.  Level 2 has two nodes, level three has four odes, etc.">
            <a:extLst>
              <a:ext uri="{FF2B5EF4-FFF2-40B4-BE49-F238E27FC236}">
                <a16:creationId xmlns:a16="http://schemas.microsoft.com/office/drawing/2014/main" id="{18CB73C0-48E0-F2B6-5310-135FCD5163F4}"/>
              </a:ext>
            </a:extLst>
          </p:cNvPr>
          <p:cNvPicPr>
            <a:picLocks noGrp="1" noChangeAspect="1"/>
          </p:cNvPicPr>
          <p:nvPr>
            <p:ph sz="half" idx="1"/>
          </p:nvPr>
        </p:nvPicPr>
        <p:blipFill>
          <a:blip r:embed="rId2"/>
          <a:stretch>
            <a:fillRect/>
          </a:stretch>
        </p:blipFill>
        <p:spPr>
          <a:xfrm>
            <a:off x="1143000" y="2270450"/>
            <a:ext cx="4754563" cy="3596625"/>
          </a:xfrm>
          <a:prstGeom prst="rect">
            <a:avLst/>
          </a:prstGeom>
        </p:spPr>
      </p:pic>
      <p:sp>
        <p:nvSpPr>
          <p:cNvPr id="11" name="Content Placeholder 10">
            <a:extLst>
              <a:ext uri="{FF2B5EF4-FFF2-40B4-BE49-F238E27FC236}">
                <a16:creationId xmlns:a16="http://schemas.microsoft.com/office/drawing/2014/main" id="{F86AA3E9-3D5B-1101-57BC-9359146F1A30}"/>
              </a:ext>
            </a:extLst>
          </p:cNvPr>
          <p:cNvSpPr>
            <a:spLocks noGrp="1"/>
          </p:cNvSpPr>
          <p:nvPr>
            <p:ph sz="half" idx="2"/>
          </p:nvPr>
        </p:nvSpPr>
        <p:spPr>
          <a:xfrm>
            <a:off x="6267611" y="2057400"/>
            <a:ext cx="5065915" cy="4023360"/>
          </a:xfrm>
        </p:spPr>
        <p:txBody>
          <a:bodyPr>
            <a:normAutofit fontScale="92500" lnSpcReduction="10000"/>
          </a:bodyPr>
          <a:lstStyle/>
          <a:p>
            <a:pPr marL="45720" indent="0">
              <a:buNone/>
            </a:pPr>
            <a:r>
              <a:rPr lang="en-US" b="1" dirty="0">
                <a:latin typeface="Cascadia Code" panose="020B0609020000020004" pitchFamily="49" charset="0"/>
                <a:ea typeface="Cascadia Code" panose="020B0609020000020004" pitchFamily="49" charset="0"/>
                <a:cs typeface="Cascadia Code" panose="020B0609020000020004" pitchFamily="49" charset="0"/>
              </a:rPr>
              <a:t>struct </a:t>
            </a:r>
            <a:r>
              <a:rPr lang="en-US" b="1" dirty="0" err="1">
                <a:latin typeface="Cascadia Code" panose="020B0609020000020004" pitchFamily="49" charset="0"/>
                <a:ea typeface="Cascadia Code" panose="020B0609020000020004" pitchFamily="49" charset="0"/>
                <a:cs typeface="Cascadia Code" panose="020B0609020000020004" pitchFamily="49" charset="0"/>
              </a:rPr>
              <a:t>BinaryTreeNode</a:t>
            </a:r>
            <a:r>
              <a:rPr lang="en-US" b="1" dirty="0">
                <a:latin typeface="Cascadia Code" panose="020B0609020000020004" pitchFamily="49" charset="0"/>
                <a:ea typeface="Cascadia Code" panose="020B0609020000020004" pitchFamily="49" charset="0"/>
                <a:cs typeface="Cascadia Code" panose="020B0609020000020004" pitchFamily="49" charset="0"/>
              </a:rPr>
              <a:t> {</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r>
              <a:rPr lang="en-US" b="1" dirty="0">
                <a:latin typeface="Cascadia Code" panose="020B0609020000020004" pitchFamily="49" charset="0"/>
                <a:ea typeface="Cascadia Code" panose="020B0609020000020004" pitchFamily="49" charset="0"/>
                <a:cs typeface="Cascadia Code" panose="020B0609020000020004" pitchFamily="49" charset="0"/>
              </a:rPr>
              <a:t>  int data;</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r>
              <a:rPr lang="en-US" b="1" dirty="0">
                <a:latin typeface="Cascadia Code" panose="020B0609020000020004" pitchFamily="49" charset="0"/>
                <a:ea typeface="Cascadia Code" panose="020B0609020000020004" pitchFamily="49" charset="0"/>
                <a:cs typeface="Cascadia Code" panose="020B0609020000020004" pitchFamily="49" charset="0"/>
              </a:rPr>
              <a:t>  struct </a:t>
            </a:r>
            <a:r>
              <a:rPr lang="en-US" b="1" dirty="0" err="1">
                <a:latin typeface="Cascadia Code" panose="020B0609020000020004" pitchFamily="49" charset="0"/>
                <a:ea typeface="Cascadia Code" panose="020B0609020000020004" pitchFamily="49" charset="0"/>
                <a:cs typeface="Cascadia Code" panose="020B0609020000020004" pitchFamily="49" charset="0"/>
              </a:rPr>
              <a:t>BinaryTreeNode</a:t>
            </a:r>
            <a:r>
              <a:rPr lang="en-US" b="1" dirty="0">
                <a:latin typeface="Cascadia Code" panose="020B0609020000020004" pitchFamily="49" charset="0"/>
                <a:ea typeface="Cascadia Code" panose="020B0609020000020004" pitchFamily="49" charset="0"/>
                <a:cs typeface="Cascadia Code" panose="020B0609020000020004" pitchFamily="49" charset="0"/>
              </a:rPr>
              <a:t>* left;</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r>
              <a:rPr lang="en-US" b="1" dirty="0">
                <a:latin typeface="Cascadia Code" panose="020B0609020000020004" pitchFamily="49" charset="0"/>
                <a:ea typeface="Cascadia Code" panose="020B0609020000020004" pitchFamily="49" charset="0"/>
                <a:cs typeface="Cascadia Code" panose="020B0609020000020004" pitchFamily="49" charset="0"/>
              </a:rPr>
              <a:t>  struct </a:t>
            </a:r>
            <a:r>
              <a:rPr lang="en-US" b="1" dirty="0" err="1">
                <a:latin typeface="Cascadia Code" panose="020B0609020000020004" pitchFamily="49" charset="0"/>
                <a:ea typeface="Cascadia Code" panose="020B0609020000020004" pitchFamily="49" charset="0"/>
                <a:cs typeface="Cascadia Code" panose="020B0609020000020004" pitchFamily="49" charset="0"/>
              </a:rPr>
              <a:t>BinaryTreeNode</a:t>
            </a:r>
            <a:r>
              <a:rPr lang="en-US" b="1" dirty="0">
                <a:latin typeface="Cascadia Code" panose="020B0609020000020004" pitchFamily="49" charset="0"/>
                <a:ea typeface="Cascadia Code" panose="020B0609020000020004" pitchFamily="49" charset="0"/>
                <a:cs typeface="Cascadia Code" panose="020B0609020000020004" pitchFamily="49" charset="0"/>
              </a:rPr>
              <a:t>* right;</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r>
              <a:rPr lang="en-US" b="1" dirty="0">
                <a:latin typeface="Cascadia Code" panose="020B0609020000020004" pitchFamily="49" charset="0"/>
                <a:ea typeface="Cascadia Code" panose="020B0609020000020004" pitchFamily="49" charset="0"/>
                <a:cs typeface="Cascadia Code" panose="020B0609020000020004" pitchFamily="49" charset="0"/>
              </a:rPr>
              <a:t>}</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br>
              <a:rPr lang="en-US" dirty="0">
                <a:latin typeface="Cascadia Code" panose="020B0609020000020004" pitchFamily="49" charset="0"/>
                <a:ea typeface="Cascadia Code" panose="020B0609020000020004" pitchFamily="49" charset="0"/>
                <a:cs typeface="Cascadia Code" panose="020B0609020000020004" pitchFamily="49" charset="0"/>
              </a:rPr>
            </a:b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r>
              <a:rPr lang="en-US" b="1" dirty="0">
                <a:latin typeface="Cascadia Code" panose="020B0609020000020004" pitchFamily="49" charset="0"/>
                <a:ea typeface="Cascadia Code" panose="020B0609020000020004" pitchFamily="49" charset="0"/>
                <a:cs typeface="Cascadia Code" panose="020B0609020000020004" pitchFamily="49" charset="0"/>
              </a:rPr>
              <a:t>struct </a:t>
            </a:r>
            <a:r>
              <a:rPr lang="en-US" b="1" dirty="0" err="1">
                <a:latin typeface="Cascadia Code" panose="020B0609020000020004" pitchFamily="49" charset="0"/>
                <a:ea typeface="Cascadia Code" panose="020B0609020000020004" pitchFamily="49" charset="0"/>
                <a:cs typeface="Cascadia Code" panose="020B0609020000020004" pitchFamily="49" charset="0"/>
              </a:rPr>
              <a:t>BinaryTree</a:t>
            </a:r>
            <a:r>
              <a:rPr lang="en-US" b="1" dirty="0">
                <a:latin typeface="Cascadia Code" panose="020B0609020000020004" pitchFamily="49" charset="0"/>
                <a:ea typeface="Cascadia Code" panose="020B0609020000020004" pitchFamily="49" charset="0"/>
                <a:cs typeface="Cascadia Code" panose="020B0609020000020004" pitchFamily="49" charset="0"/>
              </a:rPr>
              <a:t> {</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r>
              <a:rPr lang="en-US" b="1" dirty="0">
                <a:latin typeface="Cascadia Code" panose="020B0609020000020004" pitchFamily="49" charset="0"/>
                <a:ea typeface="Cascadia Code" panose="020B0609020000020004" pitchFamily="49" charset="0"/>
                <a:cs typeface="Cascadia Code" panose="020B0609020000020004" pitchFamily="49" charset="0"/>
              </a:rPr>
              <a:t>  Struct </a:t>
            </a:r>
            <a:r>
              <a:rPr lang="en-US" b="1" dirty="0" err="1">
                <a:latin typeface="Cascadia Code" panose="020B0609020000020004" pitchFamily="49" charset="0"/>
                <a:ea typeface="Cascadia Code" panose="020B0609020000020004" pitchFamily="49" charset="0"/>
                <a:cs typeface="Cascadia Code" panose="020B0609020000020004" pitchFamily="49" charset="0"/>
              </a:rPr>
              <a:t>BinaryTreeNode</a:t>
            </a:r>
            <a:r>
              <a:rPr lang="en-US" b="1" dirty="0">
                <a:latin typeface="Cascadia Code" panose="020B0609020000020004" pitchFamily="49" charset="0"/>
                <a:ea typeface="Cascadia Code" panose="020B0609020000020004" pitchFamily="49" charset="0"/>
                <a:cs typeface="Cascadia Code" panose="020B0609020000020004" pitchFamily="49" charset="0"/>
              </a:rPr>
              <a:t>* root;</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r>
              <a:rPr lang="en-US" b="1" dirty="0">
                <a:latin typeface="Cascadia Code" panose="020B0609020000020004" pitchFamily="49" charset="0"/>
                <a:ea typeface="Cascadia Code" panose="020B0609020000020004" pitchFamily="49" charset="0"/>
                <a:cs typeface="Cascadia Code" panose="020B0609020000020004" pitchFamily="49" charset="0"/>
              </a:rPr>
              <a:t>}</a:t>
            </a:r>
            <a:endParaRPr lang="en-US"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buNone/>
            </a:pPr>
            <a:endParaRPr lang="en-US" dirty="0"/>
          </a:p>
        </p:txBody>
      </p:sp>
      <p:sp>
        <p:nvSpPr>
          <p:cNvPr id="4" name="Footer Placeholder 3">
            <a:extLst>
              <a:ext uri="{FF2B5EF4-FFF2-40B4-BE49-F238E27FC236}">
                <a16:creationId xmlns:a16="http://schemas.microsoft.com/office/drawing/2014/main" id="{A68D4489-33D5-A5C8-244D-6F22A73C06C9}"/>
              </a:ext>
            </a:extLst>
          </p:cNvPr>
          <p:cNvSpPr>
            <a:spLocks noGrp="1"/>
          </p:cNvSpPr>
          <p:nvPr>
            <p:ph type="ftr" sz="quarter" idx="11"/>
          </p:nvPr>
        </p:nvSpPr>
        <p:spPr/>
        <p:txBody>
          <a:bodyPr/>
          <a:lstStyle/>
          <a:p>
            <a:r>
              <a:rPr lang="en-US"/>
              <a:t>CSE 374 SP26  Lecture C Data types and structs, Professor Hazen</a:t>
            </a:r>
          </a:p>
        </p:txBody>
      </p:sp>
      <p:sp>
        <p:nvSpPr>
          <p:cNvPr id="5" name="Slide Number Placeholder 4">
            <a:extLst>
              <a:ext uri="{FF2B5EF4-FFF2-40B4-BE49-F238E27FC236}">
                <a16:creationId xmlns:a16="http://schemas.microsoft.com/office/drawing/2014/main" id="{F46244B5-6823-2BBA-8AE0-1B714F950FC6}"/>
              </a:ext>
            </a:extLst>
          </p:cNvPr>
          <p:cNvSpPr>
            <a:spLocks noGrp="1"/>
          </p:cNvSpPr>
          <p:nvPr>
            <p:ph type="sldNum" sz="quarter" idx="12"/>
          </p:nvPr>
        </p:nvSpPr>
        <p:spPr/>
        <p:txBody>
          <a:bodyPr/>
          <a:lstStyle/>
          <a:p>
            <a:fld id="{4FAB73BC-B049-4115-A692-8D63A059BFB8}" type="slidenum">
              <a:rPr lang="en-US" smtClean="0"/>
              <a:t>14</a:t>
            </a:fld>
            <a:endParaRPr lang="en-US"/>
          </a:p>
        </p:txBody>
      </p:sp>
    </p:spTree>
    <p:extLst>
      <p:ext uri="{BB962C8B-B14F-4D97-AF65-F5344CB8AC3E}">
        <p14:creationId xmlns:p14="http://schemas.microsoft.com/office/powerpoint/2010/main" val="78632154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C94147-18C9-D9E9-5419-A1487DFA49A3}"/>
            </a:ext>
          </a:extLst>
        </p:cNvPr>
        <p:cNvGrpSpPr/>
        <p:nvPr/>
      </p:nvGrpSpPr>
      <p:grpSpPr>
        <a:xfrm>
          <a:off x="0" y="0"/>
          <a:ext cx="0" cy="0"/>
          <a:chOff x="0" y="0"/>
          <a:chExt cx="0" cy="0"/>
        </a:xfrm>
      </p:grpSpPr>
      <p:sp>
        <p:nvSpPr>
          <p:cNvPr id="6" name="Title 5">
            <a:extLst>
              <a:ext uri="{FF2B5EF4-FFF2-40B4-BE49-F238E27FC236}">
                <a16:creationId xmlns:a16="http://schemas.microsoft.com/office/drawing/2014/main" id="{A0A95C46-F21F-1226-8176-035968561096}"/>
              </a:ext>
            </a:extLst>
          </p:cNvPr>
          <p:cNvSpPr>
            <a:spLocks noGrp="1"/>
          </p:cNvSpPr>
          <p:nvPr>
            <p:ph type="title"/>
          </p:nvPr>
        </p:nvSpPr>
        <p:spPr/>
        <p:txBody>
          <a:bodyPr/>
          <a:lstStyle/>
          <a:p>
            <a:r>
              <a:rPr lang="en-US" dirty="0"/>
              <a:t>N-</a:t>
            </a:r>
            <a:r>
              <a:rPr lang="en-US" dirty="0" err="1"/>
              <a:t>ary</a:t>
            </a:r>
            <a:r>
              <a:rPr lang="en-US" dirty="0"/>
              <a:t> Trees</a:t>
            </a:r>
          </a:p>
        </p:txBody>
      </p:sp>
      <p:pic>
        <p:nvPicPr>
          <p:cNvPr id="9" name="Picture 8" descr="This is an abstract image of a three with three levels, with each node having four branches.  The third level, therefore, has 16 nodes.">
            <a:extLst>
              <a:ext uri="{FF2B5EF4-FFF2-40B4-BE49-F238E27FC236}">
                <a16:creationId xmlns:a16="http://schemas.microsoft.com/office/drawing/2014/main" id="{DD827261-6706-5BA0-9D80-67F50EF1B0A0}"/>
              </a:ext>
            </a:extLst>
          </p:cNvPr>
          <p:cNvPicPr>
            <a:picLocks noChangeAspect="1"/>
          </p:cNvPicPr>
          <p:nvPr/>
        </p:nvPicPr>
        <p:blipFill>
          <a:blip r:embed="rId2"/>
          <a:stretch>
            <a:fillRect/>
          </a:stretch>
        </p:blipFill>
        <p:spPr>
          <a:xfrm>
            <a:off x="1844040" y="2344234"/>
            <a:ext cx="3352800" cy="971550"/>
          </a:xfrm>
          <a:prstGeom prst="rect">
            <a:avLst/>
          </a:prstGeom>
        </p:spPr>
      </p:pic>
      <p:sp>
        <p:nvSpPr>
          <p:cNvPr id="8" name="Content Placeholder 7">
            <a:extLst>
              <a:ext uri="{FF2B5EF4-FFF2-40B4-BE49-F238E27FC236}">
                <a16:creationId xmlns:a16="http://schemas.microsoft.com/office/drawing/2014/main" id="{F628C148-00CD-BAB5-1815-18DD464D05CD}"/>
              </a:ext>
            </a:extLst>
          </p:cNvPr>
          <p:cNvSpPr>
            <a:spLocks noGrp="1"/>
          </p:cNvSpPr>
          <p:nvPr>
            <p:ph sz="half" idx="1"/>
          </p:nvPr>
        </p:nvSpPr>
        <p:spPr>
          <a:xfrm>
            <a:off x="1143000" y="3694059"/>
            <a:ext cx="4754880" cy="2386700"/>
          </a:xfrm>
        </p:spPr>
        <p:txBody>
          <a:bodyPr>
            <a:normAutofit/>
          </a:bodyPr>
          <a:lstStyle/>
          <a:p>
            <a:r>
              <a:rPr lang="en-US" dirty="0" err="1"/>
              <a:t>Arbitray</a:t>
            </a:r>
            <a:r>
              <a:rPr lang="en-US" dirty="0"/>
              <a:t> branching-number</a:t>
            </a:r>
          </a:p>
          <a:p>
            <a:r>
              <a:rPr lang="en-US" dirty="0"/>
              <a:t>It may work better to have an indexed array of branch pointers, or an extendable and variable length list of branch pointers</a:t>
            </a:r>
          </a:p>
        </p:txBody>
      </p:sp>
      <p:sp>
        <p:nvSpPr>
          <p:cNvPr id="11" name="Content Placeholder 10">
            <a:extLst>
              <a:ext uri="{FF2B5EF4-FFF2-40B4-BE49-F238E27FC236}">
                <a16:creationId xmlns:a16="http://schemas.microsoft.com/office/drawing/2014/main" id="{010A3651-5F4B-5B58-B7DF-BA8331624F2B}"/>
              </a:ext>
            </a:extLst>
          </p:cNvPr>
          <p:cNvSpPr>
            <a:spLocks noGrp="1"/>
          </p:cNvSpPr>
          <p:nvPr>
            <p:ph sz="half" idx="2"/>
          </p:nvPr>
        </p:nvSpPr>
        <p:spPr>
          <a:xfrm>
            <a:off x="6096001" y="2057400"/>
            <a:ext cx="5237526" cy="4023360"/>
          </a:xfrm>
        </p:spPr>
        <p:txBody>
          <a:bodyPr>
            <a:normAutofit/>
          </a:bodyPr>
          <a:lstStyle/>
          <a:p>
            <a:pPr marL="45720" indent="0">
              <a:lnSpc>
                <a:spcPct val="110000"/>
              </a:lnSpc>
              <a:spcBef>
                <a:spcPts val="400"/>
              </a:spcBef>
              <a:spcAft>
                <a:spcPts val="200"/>
              </a:spcAft>
              <a:buNone/>
            </a:pPr>
            <a:r>
              <a:rPr lang="en-US" sz="1800" b="1" dirty="0">
                <a:latin typeface="Cascadia Code" panose="020B0609020000020004" pitchFamily="49" charset="0"/>
                <a:ea typeface="Cascadia Code" panose="020B0609020000020004" pitchFamily="49" charset="0"/>
                <a:cs typeface="Cascadia Code" panose="020B0609020000020004" pitchFamily="49" charset="0"/>
              </a:rPr>
              <a:t>struct </a:t>
            </a:r>
            <a:r>
              <a:rPr lang="en-US" sz="1800" b="1" dirty="0" err="1">
                <a:latin typeface="Cascadia Code" panose="020B0609020000020004" pitchFamily="49" charset="0"/>
                <a:ea typeface="Cascadia Code" panose="020B0609020000020004" pitchFamily="49" charset="0"/>
                <a:cs typeface="Cascadia Code" panose="020B0609020000020004" pitchFamily="49" charset="0"/>
              </a:rPr>
              <a:t>TrinaryTreeNode</a:t>
            </a:r>
            <a:r>
              <a:rPr lang="en-US" sz="1800" b="1" dirty="0">
                <a:latin typeface="Cascadia Code" panose="020B0609020000020004" pitchFamily="49" charset="0"/>
                <a:ea typeface="Cascadia Code" panose="020B0609020000020004" pitchFamily="49" charset="0"/>
                <a:cs typeface="Cascadia Code" panose="020B0609020000020004" pitchFamily="49" charset="0"/>
              </a:rPr>
              <a:t> {</a:t>
            </a:r>
            <a:endParaRPr lang="en-US" sz="1800"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10000"/>
              </a:lnSpc>
              <a:spcBef>
                <a:spcPts val="400"/>
              </a:spcBef>
              <a:spcAft>
                <a:spcPts val="200"/>
              </a:spcAft>
              <a:buNone/>
            </a:pPr>
            <a:r>
              <a:rPr lang="en-US" sz="1800" b="1" dirty="0">
                <a:latin typeface="Cascadia Code" panose="020B0609020000020004" pitchFamily="49" charset="0"/>
                <a:ea typeface="Cascadia Code" panose="020B0609020000020004" pitchFamily="49" charset="0"/>
                <a:cs typeface="Cascadia Code" panose="020B0609020000020004" pitchFamily="49" charset="0"/>
              </a:rPr>
              <a:t>  char* data;</a:t>
            </a:r>
            <a:endParaRPr lang="en-US" sz="1800"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10000"/>
              </a:lnSpc>
              <a:spcBef>
                <a:spcPts val="400"/>
              </a:spcBef>
              <a:spcAft>
                <a:spcPts val="200"/>
              </a:spcAft>
              <a:buNone/>
            </a:pPr>
            <a:r>
              <a:rPr lang="en-US" sz="1800" b="1" dirty="0">
                <a:latin typeface="Cascadia Code" panose="020B0609020000020004" pitchFamily="49" charset="0"/>
                <a:ea typeface="Cascadia Code" panose="020B0609020000020004" pitchFamily="49" charset="0"/>
                <a:cs typeface="Cascadia Code" panose="020B0609020000020004" pitchFamily="49" charset="0"/>
              </a:rPr>
              <a:t>  struct </a:t>
            </a:r>
            <a:r>
              <a:rPr lang="en-US" sz="1800" b="1" dirty="0" err="1">
                <a:latin typeface="Cascadia Code" panose="020B0609020000020004" pitchFamily="49" charset="0"/>
                <a:ea typeface="Cascadia Code" panose="020B0609020000020004" pitchFamily="49" charset="0"/>
                <a:cs typeface="Cascadia Code" panose="020B0609020000020004" pitchFamily="49" charset="0"/>
              </a:rPr>
              <a:t>TrinaryTreeNode</a:t>
            </a:r>
            <a:r>
              <a:rPr lang="en-US" sz="1800" b="1" dirty="0">
                <a:latin typeface="Cascadia Code" panose="020B0609020000020004" pitchFamily="49" charset="0"/>
                <a:ea typeface="Cascadia Code" panose="020B0609020000020004" pitchFamily="49" charset="0"/>
                <a:cs typeface="Cascadia Code" panose="020B0609020000020004" pitchFamily="49" charset="0"/>
              </a:rPr>
              <a:t>* left;</a:t>
            </a:r>
            <a:endParaRPr lang="en-US" sz="1800"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10000"/>
              </a:lnSpc>
              <a:spcBef>
                <a:spcPts val="400"/>
              </a:spcBef>
              <a:spcAft>
                <a:spcPts val="200"/>
              </a:spcAft>
              <a:buNone/>
            </a:pPr>
            <a:r>
              <a:rPr lang="en-US" sz="1800" b="1" dirty="0">
                <a:latin typeface="Cascadia Code" panose="020B0609020000020004" pitchFamily="49" charset="0"/>
                <a:ea typeface="Cascadia Code" panose="020B0609020000020004" pitchFamily="49" charset="0"/>
                <a:cs typeface="Cascadia Code" panose="020B0609020000020004" pitchFamily="49" charset="0"/>
              </a:rPr>
              <a:t>  struct </a:t>
            </a:r>
            <a:r>
              <a:rPr lang="en-US" sz="1800" b="1" dirty="0" err="1">
                <a:latin typeface="Cascadia Code" panose="020B0609020000020004" pitchFamily="49" charset="0"/>
                <a:ea typeface="Cascadia Code" panose="020B0609020000020004" pitchFamily="49" charset="0"/>
                <a:cs typeface="Cascadia Code" panose="020B0609020000020004" pitchFamily="49" charset="0"/>
              </a:rPr>
              <a:t>TrinaryTreeNode</a:t>
            </a:r>
            <a:r>
              <a:rPr lang="en-US" sz="1800" b="1" dirty="0">
                <a:latin typeface="Cascadia Code" panose="020B0609020000020004" pitchFamily="49" charset="0"/>
                <a:ea typeface="Cascadia Code" panose="020B0609020000020004" pitchFamily="49" charset="0"/>
                <a:cs typeface="Cascadia Code" panose="020B0609020000020004" pitchFamily="49" charset="0"/>
              </a:rPr>
              <a:t>* middle;</a:t>
            </a:r>
            <a:endParaRPr lang="en-US" sz="1800"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10000"/>
              </a:lnSpc>
              <a:spcBef>
                <a:spcPts val="400"/>
              </a:spcBef>
              <a:spcAft>
                <a:spcPts val="200"/>
              </a:spcAft>
              <a:buNone/>
            </a:pPr>
            <a:r>
              <a:rPr lang="en-US" sz="1800" b="1" dirty="0">
                <a:latin typeface="Cascadia Code" panose="020B0609020000020004" pitchFamily="49" charset="0"/>
                <a:ea typeface="Cascadia Code" panose="020B0609020000020004" pitchFamily="49" charset="0"/>
                <a:cs typeface="Cascadia Code" panose="020B0609020000020004" pitchFamily="49" charset="0"/>
              </a:rPr>
              <a:t>  struct </a:t>
            </a:r>
            <a:r>
              <a:rPr lang="en-US" sz="1800" b="1" dirty="0" err="1">
                <a:latin typeface="Cascadia Code" panose="020B0609020000020004" pitchFamily="49" charset="0"/>
                <a:ea typeface="Cascadia Code" panose="020B0609020000020004" pitchFamily="49" charset="0"/>
                <a:cs typeface="Cascadia Code" panose="020B0609020000020004" pitchFamily="49" charset="0"/>
              </a:rPr>
              <a:t>TrinaryTreeNode</a:t>
            </a:r>
            <a:r>
              <a:rPr lang="en-US" sz="1800" b="1" dirty="0">
                <a:latin typeface="Cascadia Code" panose="020B0609020000020004" pitchFamily="49" charset="0"/>
                <a:ea typeface="Cascadia Code" panose="020B0609020000020004" pitchFamily="49" charset="0"/>
                <a:cs typeface="Cascadia Code" panose="020B0609020000020004" pitchFamily="49" charset="0"/>
              </a:rPr>
              <a:t>* right;</a:t>
            </a:r>
            <a:endParaRPr lang="en-US" sz="1800"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10000"/>
              </a:lnSpc>
              <a:spcBef>
                <a:spcPts val="400"/>
              </a:spcBef>
              <a:spcAft>
                <a:spcPts val="200"/>
              </a:spcAft>
              <a:buNone/>
            </a:pPr>
            <a:r>
              <a:rPr lang="en-US" sz="1800" b="1" dirty="0">
                <a:latin typeface="Cascadia Code" panose="020B0609020000020004" pitchFamily="49" charset="0"/>
                <a:ea typeface="Cascadia Code" panose="020B0609020000020004" pitchFamily="49" charset="0"/>
                <a:cs typeface="Cascadia Code" panose="020B0609020000020004" pitchFamily="49" charset="0"/>
              </a:rPr>
              <a:t>}</a:t>
            </a:r>
          </a:p>
          <a:p>
            <a:pPr marL="45720" indent="0">
              <a:lnSpc>
                <a:spcPct val="110000"/>
              </a:lnSpc>
              <a:spcBef>
                <a:spcPts val="400"/>
              </a:spcBef>
              <a:spcAft>
                <a:spcPts val="200"/>
              </a:spcAft>
              <a:buNone/>
            </a:pPr>
            <a:r>
              <a:rPr lang="en-US" sz="1800" b="1" dirty="0">
                <a:latin typeface="Cascadia Code" panose="020B0609020000020004" pitchFamily="49" charset="0"/>
                <a:ea typeface="Cascadia Code" panose="020B0609020000020004" pitchFamily="49" charset="0"/>
                <a:cs typeface="Cascadia Code" panose="020B0609020000020004" pitchFamily="49" charset="0"/>
              </a:rPr>
              <a:t>struct </a:t>
            </a:r>
            <a:r>
              <a:rPr lang="en-US" sz="1800" b="1" dirty="0" err="1">
                <a:latin typeface="Cascadia Code" panose="020B0609020000020004" pitchFamily="49" charset="0"/>
                <a:ea typeface="Cascadia Code" panose="020B0609020000020004" pitchFamily="49" charset="0"/>
                <a:cs typeface="Cascadia Code" panose="020B0609020000020004" pitchFamily="49" charset="0"/>
              </a:rPr>
              <a:t>QuadTreeNode</a:t>
            </a:r>
            <a:r>
              <a:rPr lang="en-US" sz="1800" b="1" dirty="0">
                <a:latin typeface="Cascadia Code" panose="020B0609020000020004" pitchFamily="49" charset="0"/>
                <a:ea typeface="Cascadia Code" panose="020B0609020000020004" pitchFamily="49" charset="0"/>
                <a:cs typeface="Cascadia Code" panose="020B0609020000020004" pitchFamily="49" charset="0"/>
              </a:rPr>
              <a:t> {</a:t>
            </a:r>
            <a:endParaRPr lang="en-US" sz="1800"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10000"/>
              </a:lnSpc>
              <a:spcBef>
                <a:spcPts val="400"/>
              </a:spcBef>
              <a:spcAft>
                <a:spcPts val="200"/>
              </a:spcAft>
              <a:buNone/>
            </a:pPr>
            <a:r>
              <a:rPr lang="en-US" sz="1800" b="1" dirty="0">
                <a:latin typeface="Cascadia Code" panose="020B0609020000020004" pitchFamily="49" charset="0"/>
                <a:ea typeface="Cascadia Code" panose="020B0609020000020004" pitchFamily="49" charset="0"/>
                <a:cs typeface="Cascadia Code" panose="020B0609020000020004" pitchFamily="49" charset="0"/>
              </a:rPr>
              <a:t>  char* data;</a:t>
            </a:r>
            <a:endParaRPr lang="en-US" sz="1800"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10000"/>
              </a:lnSpc>
              <a:spcBef>
                <a:spcPts val="400"/>
              </a:spcBef>
              <a:spcAft>
                <a:spcPts val="200"/>
              </a:spcAft>
              <a:buNone/>
            </a:pPr>
            <a:r>
              <a:rPr lang="en-US" sz="1800" b="1" dirty="0">
                <a:latin typeface="Cascadia Code" panose="020B0609020000020004" pitchFamily="49" charset="0"/>
                <a:ea typeface="Cascadia Code" panose="020B0609020000020004" pitchFamily="49" charset="0"/>
                <a:cs typeface="Cascadia Code" panose="020B0609020000020004" pitchFamily="49" charset="0"/>
              </a:rPr>
              <a:t>  struct </a:t>
            </a:r>
            <a:r>
              <a:rPr lang="en-US" sz="1800" b="1" dirty="0" err="1">
                <a:latin typeface="Cascadia Code" panose="020B0609020000020004" pitchFamily="49" charset="0"/>
                <a:ea typeface="Cascadia Code" panose="020B0609020000020004" pitchFamily="49" charset="0"/>
                <a:cs typeface="Cascadia Code" panose="020B0609020000020004" pitchFamily="49" charset="0"/>
              </a:rPr>
              <a:t>QuadTreeNode</a:t>
            </a:r>
            <a:r>
              <a:rPr lang="en-US" sz="1800" b="1" dirty="0">
                <a:latin typeface="Cascadia Code" panose="020B0609020000020004" pitchFamily="49" charset="0"/>
                <a:ea typeface="Cascadia Code" panose="020B0609020000020004" pitchFamily="49" charset="0"/>
                <a:cs typeface="Cascadia Code" panose="020B0609020000020004" pitchFamily="49" charset="0"/>
              </a:rPr>
              <a:t>* children[4];</a:t>
            </a:r>
            <a:endParaRPr lang="en-US" sz="1800" dirty="0">
              <a:latin typeface="Cascadia Code" panose="020B0609020000020004" pitchFamily="49" charset="0"/>
              <a:ea typeface="Cascadia Code" panose="020B0609020000020004" pitchFamily="49" charset="0"/>
              <a:cs typeface="Cascadia Code" panose="020B0609020000020004" pitchFamily="49" charset="0"/>
            </a:endParaRPr>
          </a:p>
          <a:p>
            <a:pPr marL="45720" indent="0">
              <a:lnSpc>
                <a:spcPct val="110000"/>
              </a:lnSpc>
              <a:spcBef>
                <a:spcPts val="400"/>
              </a:spcBef>
              <a:spcAft>
                <a:spcPts val="200"/>
              </a:spcAft>
              <a:buNone/>
            </a:pPr>
            <a:r>
              <a:rPr lang="en-US" sz="1800" b="1" dirty="0">
                <a:latin typeface="Cascadia Code" panose="020B0609020000020004" pitchFamily="49" charset="0"/>
                <a:ea typeface="Cascadia Code" panose="020B0609020000020004" pitchFamily="49" charset="0"/>
                <a:cs typeface="Cascadia Code" panose="020B0609020000020004" pitchFamily="49" charset="0"/>
              </a:rPr>
              <a:t>}</a:t>
            </a:r>
            <a:endParaRPr lang="en-US" sz="1800" dirty="0">
              <a:latin typeface="Cascadia Code" panose="020B0609020000020004" pitchFamily="49" charset="0"/>
              <a:ea typeface="Cascadia Code" panose="020B0609020000020004" pitchFamily="49" charset="0"/>
              <a:cs typeface="Cascadia Code" panose="020B0609020000020004" pitchFamily="49" charset="0"/>
            </a:endParaRPr>
          </a:p>
        </p:txBody>
      </p:sp>
      <p:sp>
        <p:nvSpPr>
          <p:cNvPr id="4" name="Footer Placeholder 3">
            <a:extLst>
              <a:ext uri="{FF2B5EF4-FFF2-40B4-BE49-F238E27FC236}">
                <a16:creationId xmlns:a16="http://schemas.microsoft.com/office/drawing/2014/main" id="{6CBF7E33-CD0B-61DA-4FCD-CD5ED820590A}"/>
              </a:ext>
            </a:extLst>
          </p:cNvPr>
          <p:cNvSpPr>
            <a:spLocks noGrp="1"/>
          </p:cNvSpPr>
          <p:nvPr>
            <p:ph type="ftr" sz="quarter" idx="11"/>
          </p:nvPr>
        </p:nvSpPr>
        <p:spPr/>
        <p:txBody>
          <a:bodyPr/>
          <a:lstStyle/>
          <a:p>
            <a:r>
              <a:rPr lang="en-US"/>
              <a:t>CSE 374 SP26  Lecture C Data types and structs, Professor Hazen</a:t>
            </a:r>
          </a:p>
        </p:txBody>
      </p:sp>
      <p:sp>
        <p:nvSpPr>
          <p:cNvPr id="5" name="Slide Number Placeholder 4">
            <a:extLst>
              <a:ext uri="{FF2B5EF4-FFF2-40B4-BE49-F238E27FC236}">
                <a16:creationId xmlns:a16="http://schemas.microsoft.com/office/drawing/2014/main" id="{201F3178-11E7-70E8-E449-52D9030836FD}"/>
              </a:ext>
            </a:extLst>
          </p:cNvPr>
          <p:cNvSpPr>
            <a:spLocks noGrp="1"/>
          </p:cNvSpPr>
          <p:nvPr>
            <p:ph type="sldNum" sz="quarter" idx="12"/>
          </p:nvPr>
        </p:nvSpPr>
        <p:spPr/>
        <p:txBody>
          <a:bodyPr/>
          <a:lstStyle/>
          <a:p>
            <a:fld id="{4FAB73BC-B049-4115-A692-8D63A059BFB8}" type="slidenum">
              <a:rPr lang="en-US" smtClean="0"/>
              <a:t>15</a:t>
            </a:fld>
            <a:endParaRPr lang="en-US"/>
          </a:p>
        </p:txBody>
      </p:sp>
    </p:spTree>
    <p:extLst>
      <p:ext uri="{BB962C8B-B14F-4D97-AF65-F5344CB8AC3E}">
        <p14:creationId xmlns:p14="http://schemas.microsoft.com/office/powerpoint/2010/main" val="32138682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52D975-EADD-FF77-828F-F1D033A41396}"/>
              </a:ext>
            </a:extLst>
          </p:cNvPr>
          <p:cNvSpPr>
            <a:spLocks noGrp="1"/>
          </p:cNvSpPr>
          <p:nvPr>
            <p:ph type="title"/>
          </p:nvPr>
        </p:nvSpPr>
        <p:spPr/>
        <p:txBody>
          <a:bodyPr/>
          <a:lstStyle/>
          <a:p>
            <a:r>
              <a:rPr lang="en-US" dirty="0"/>
              <a:t>Prefix Trees (Trie)</a:t>
            </a:r>
          </a:p>
        </p:txBody>
      </p:sp>
      <p:sp>
        <p:nvSpPr>
          <p:cNvPr id="3" name="Content Placeholder 2">
            <a:extLst>
              <a:ext uri="{FF2B5EF4-FFF2-40B4-BE49-F238E27FC236}">
                <a16:creationId xmlns:a16="http://schemas.microsoft.com/office/drawing/2014/main" id="{92650522-7FB3-9321-1A9F-F79B4DE3C411}"/>
              </a:ext>
            </a:extLst>
          </p:cNvPr>
          <p:cNvSpPr>
            <a:spLocks noGrp="1"/>
          </p:cNvSpPr>
          <p:nvPr>
            <p:ph sz="half" idx="1"/>
          </p:nvPr>
        </p:nvSpPr>
        <p:spPr/>
        <p:txBody>
          <a:bodyPr/>
          <a:lstStyle/>
          <a:p>
            <a:pPr fontAlgn="base"/>
            <a:r>
              <a:rPr lang="en-US" sz="2400" dirty="0"/>
              <a:t>Compact storage</a:t>
            </a:r>
          </a:p>
          <a:p>
            <a:pPr lvl="1" fontAlgn="base"/>
            <a:r>
              <a:rPr lang="en-US" dirty="0"/>
              <a:t>Or generative automaton</a:t>
            </a:r>
          </a:p>
          <a:p>
            <a:pPr fontAlgn="base"/>
            <a:r>
              <a:rPr lang="en-US" sz="2400" dirty="0"/>
              <a:t>Key of each node defined entirely by position</a:t>
            </a:r>
          </a:p>
          <a:p>
            <a:pPr fontAlgn="base"/>
            <a:r>
              <a:rPr lang="en-US" sz="2400" dirty="0"/>
              <a:t>Compact data storage</a:t>
            </a:r>
          </a:p>
          <a:p>
            <a:pPr fontAlgn="base"/>
            <a:r>
              <a:rPr lang="en-US" sz="2400" dirty="0"/>
              <a:t>Efficient worst-case searching</a:t>
            </a:r>
          </a:p>
          <a:p>
            <a:pPr fontAlgn="base"/>
            <a:r>
              <a:rPr lang="en-US" sz="2400" dirty="0"/>
              <a:t>Strings often use 26-ary tree</a:t>
            </a:r>
          </a:p>
          <a:p>
            <a:pPr lvl="1" fontAlgn="base"/>
            <a:r>
              <a:rPr lang="en-US" dirty="0"/>
              <a:t>Predictive text</a:t>
            </a:r>
          </a:p>
          <a:p>
            <a:pPr lvl="1" fontAlgn="base"/>
            <a:r>
              <a:rPr lang="en-US" dirty="0"/>
              <a:t>Spell check</a:t>
            </a:r>
          </a:p>
        </p:txBody>
      </p:sp>
      <p:pic>
        <p:nvPicPr>
          <p:cNvPr id="8" name="Content Placeholder 7" descr="This is an image of a prefix tree.  In this case, each branch is associated with a letter of the alphabet, so an individual node may have up to 26 branches.  (Not all branches are shown.)&#10;Some nodes are highlighted in red, and these nodes correspond to 'paths' that spell words.  So, following, from the root, branch A, branch N, branch D ends in a highlighted node corresponding to the word and.&#10;the path t-h-e ends in a higlight node, which continues via the branch n to another highlighted node.">
            <a:extLst>
              <a:ext uri="{FF2B5EF4-FFF2-40B4-BE49-F238E27FC236}">
                <a16:creationId xmlns:a16="http://schemas.microsoft.com/office/drawing/2014/main" id="{17BE2DBB-7ABA-D20B-406B-7EA47D7F1EAD}"/>
              </a:ext>
            </a:extLst>
          </p:cNvPr>
          <p:cNvPicPr>
            <a:picLocks noGrp="1" noChangeAspect="1"/>
          </p:cNvPicPr>
          <p:nvPr>
            <p:ph sz="half" idx="2"/>
          </p:nvPr>
        </p:nvPicPr>
        <p:blipFill>
          <a:blip r:embed="rId3"/>
          <a:stretch>
            <a:fillRect/>
          </a:stretch>
        </p:blipFill>
        <p:spPr>
          <a:xfrm>
            <a:off x="6471936" y="2057400"/>
            <a:ext cx="4345590" cy="4022725"/>
          </a:xfrm>
          <a:prstGeom prst="rect">
            <a:avLst/>
          </a:prstGeom>
        </p:spPr>
      </p:pic>
      <p:sp>
        <p:nvSpPr>
          <p:cNvPr id="5" name="Footer Placeholder 4">
            <a:extLst>
              <a:ext uri="{FF2B5EF4-FFF2-40B4-BE49-F238E27FC236}">
                <a16:creationId xmlns:a16="http://schemas.microsoft.com/office/drawing/2014/main" id="{ACEC54C6-DF06-DCDF-F52E-88D73677CA74}"/>
              </a:ext>
            </a:extLst>
          </p:cNvPr>
          <p:cNvSpPr>
            <a:spLocks noGrp="1"/>
          </p:cNvSpPr>
          <p:nvPr>
            <p:ph type="ftr" sz="quarter" idx="11"/>
          </p:nvPr>
        </p:nvSpPr>
        <p:spPr/>
        <p:txBody>
          <a:bodyPr/>
          <a:lstStyle/>
          <a:p>
            <a:r>
              <a:rPr lang="en-US"/>
              <a:t>CSE 374 SP26  Lecture C Data types and structs, Professor Hazen</a:t>
            </a:r>
          </a:p>
        </p:txBody>
      </p:sp>
      <p:sp>
        <p:nvSpPr>
          <p:cNvPr id="6" name="Slide Number Placeholder 5">
            <a:extLst>
              <a:ext uri="{FF2B5EF4-FFF2-40B4-BE49-F238E27FC236}">
                <a16:creationId xmlns:a16="http://schemas.microsoft.com/office/drawing/2014/main" id="{A3D5BE68-A56F-0DCA-A17A-F73F195137DE}"/>
              </a:ext>
            </a:extLst>
          </p:cNvPr>
          <p:cNvSpPr>
            <a:spLocks noGrp="1"/>
          </p:cNvSpPr>
          <p:nvPr>
            <p:ph type="sldNum" sz="quarter" idx="12"/>
          </p:nvPr>
        </p:nvSpPr>
        <p:spPr/>
        <p:txBody>
          <a:bodyPr/>
          <a:lstStyle/>
          <a:p>
            <a:fld id="{4FAB73BC-B049-4115-A692-8D63A059BFB8}" type="slidenum">
              <a:rPr lang="en-US" smtClean="0"/>
              <a:t>16</a:t>
            </a:fld>
            <a:endParaRPr lang="en-US"/>
          </a:p>
        </p:txBody>
      </p:sp>
    </p:spTree>
    <p:extLst>
      <p:ext uri="{BB962C8B-B14F-4D97-AF65-F5344CB8AC3E}">
        <p14:creationId xmlns:p14="http://schemas.microsoft.com/office/powerpoint/2010/main" val="31082648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DA4CCA-10D5-E382-957C-BC9BBB25D45B}"/>
              </a:ext>
            </a:extLst>
          </p:cNvPr>
          <p:cNvSpPr>
            <a:spLocks noGrp="1"/>
          </p:cNvSpPr>
          <p:nvPr>
            <p:ph type="title"/>
          </p:nvPr>
        </p:nvSpPr>
        <p:spPr>
          <a:xfrm>
            <a:off x="1143000" y="609600"/>
            <a:ext cx="4574412" cy="1356360"/>
          </a:xfrm>
        </p:spPr>
        <p:txBody>
          <a:bodyPr/>
          <a:lstStyle/>
          <a:p>
            <a:r>
              <a:rPr lang="en-US" dirty="0"/>
              <a:t>T9 Trie</a:t>
            </a:r>
          </a:p>
        </p:txBody>
      </p:sp>
      <p:pic>
        <p:nvPicPr>
          <p:cNvPr id="11" name="Picture 10" descr="This shows a T9 trie, which is a pre-fix tree.  However, here, each node has branches corresponding to the numbers 2-9, and the highlighted nodes have words that may be spelled by some combination of the letters associated with the numbers of their path.  (path 2-2-9 spells 'cap')">
            <a:extLst>
              <a:ext uri="{FF2B5EF4-FFF2-40B4-BE49-F238E27FC236}">
                <a16:creationId xmlns:a16="http://schemas.microsoft.com/office/drawing/2014/main" id="{91794C4C-9C4F-2046-D8B5-32B9416B34B1}"/>
              </a:ext>
            </a:extLst>
          </p:cNvPr>
          <p:cNvPicPr>
            <a:picLocks noChangeAspect="1"/>
          </p:cNvPicPr>
          <p:nvPr/>
        </p:nvPicPr>
        <p:blipFill>
          <a:blip r:embed="rId2"/>
          <a:stretch>
            <a:fillRect/>
          </a:stretch>
        </p:blipFill>
        <p:spPr>
          <a:xfrm>
            <a:off x="6474589" y="328610"/>
            <a:ext cx="4384665" cy="2293066"/>
          </a:xfrm>
          <a:prstGeom prst="rect">
            <a:avLst/>
          </a:prstGeom>
        </p:spPr>
      </p:pic>
      <p:sp>
        <p:nvSpPr>
          <p:cNvPr id="3" name="Content Placeholder 2">
            <a:extLst>
              <a:ext uri="{FF2B5EF4-FFF2-40B4-BE49-F238E27FC236}">
                <a16:creationId xmlns:a16="http://schemas.microsoft.com/office/drawing/2014/main" id="{57DF2F92-399B-2B48-167A-1F690055FE57}"/>
              </a:ext>
            </a:extLst>
          </p:cNvPr>
          <p:cNvSpPr>
            <a:spLocks noGrp="1"/>
          </p:cNvSpPr>
          <p:nvPr>
            <p:ph sz="half" idx="1"/>
          </p:nvPr>
        </p:nvSpPr>
        <p:spPr>
          <a:xfrm>
            <a:off x="1143000" y="2346593"/>
            <a:ext cx="4754880" cy="3734166"/>
          </a:xfrm>
        </p:spPr>
        <p:txBody>
          <a:bodyPr/>
          <a:lstStyle/>
          <a:p>
            <a:pPr marL="45720" indent="0">
              <a:buNone/>
            </a:pPr>
            <a:r>
              <a:rPr lang="en-US" dirty="0"/>
              <a:t>Number pad buttons associated with letters – could be used to type characters</a:t>
            </a:r>
          </a:p>
          <a:p>
            <a:r>
              <a:rPr lang="en-US" dirty="0"/>
              <a:t>What is the branching factor?</a:t>
            </a:r>
          </a:p>
          <a:p>
            <a:r>
              <a:rPr lang="en-US" dirty="0"/>
              <a:t>What does a node contain?</a:t>
            </a:r>
          </a:p>
          <a:p>
            <a:pPr lvl="1"/>
            <a:r>
              <a:rPr lang="en-US" dirty="0"/>
              <a:t>What data is in a node?</a:t>
            </a:r>
          </a:p>
          <a:p>
            <a:pPr lvl="1"/>
            <a:r>
              <a:rPr lang="en-US" dirty="0"/>
              <a:t>How might we store the branches?</a:t>
            </a:r>
          </a:p>
          <a:p>
            <a:pPr marL="45720" indent="0">
              <a:buNone/>
            </a:pPr>
            <a:endParaRPr lang="en-US" dirty="0"/>
          </a:p>
        </p:txBody>
      </p:sp>
      <p:graphicFrame>
        <p:nvGraphicFramePr>
          <p:cNvPr id="10" name="Content Placeholder 9">
            <a:extLst>
              <a:ext uri="{FF2B5EF4-FFF2-40B4-BE49-F238E27FC236}">
                <a16:creationId xmlns:a16="http://schemas.microsoft.com/office/drawing/2014/main" id="{4F3160D3-C18E-0AD0-AD9C-AA594FDFFC60}"/>
              </a:ext>
            </a:extLst>
          </p:cNvPr>
          <p:cNvGraphicFramePr>
            <a:graphicFrameLocks noGrp="1"/>
          </p:cNvGraphicFramePr>
          <p:nvPr>
            <p:ph sz="half" idx="2"/>
            <p:extLst>
              <p:ext uri="{D42A27DB-BD31-4B8C-83A1-F6EECF244321}">
                <p14:modId xmlns:p14="http://schemas.microsoft.com/office/powerpoint/2010/main" val="2009933717"/>
              </p:ext>
            </p:extLst>
          </p:nvPr>
        </p:nvGraphicFramePr>
        <p:xfrm>
          <a:off x="6474589" y="2725385"/>
          <a:ext cx="4754562" cy="3474720"/>
        </p:xfrm>
        <a:graphic>
          <a:graphicData uri="http://schemas.openxmlformats.org/drawingml/2006/table">
            <a:tbl>
              <a:tblPr firstRow="1">
                <a:tableStyleId>{7DF18680-E054-41AD-8BC1-D1AEF772440D}</a:tableStyleId>
              </a:tblPr>
              <a:tblGrid>
                <a:gridCol w="1584854">
                  <a:extLst>
                    <a:ext uri="{9D8B030D-6E8A-4147-A177-3AD203B41FA5}">
                      <a16:colId xmlns:a16="http://schemas.microsoft.com/office/drawing/2014/main" val="912543359"/>
                    </a:ext>
                  </a:extLst>
                </a:gridCol>
                <a:gridCol w="1584854">
                  <a:extLst>
                    <a:ext uri="{9D8B030D-6E8A-4147-A177-3AD203B41FA5}">
                      <a16:colId xmlns:a16="http://schemas.microsoft.com/office/drawing/2014/main" val="64081641"/>
                    </a:ext>
                  </a:extLst>
                </a:gridCol>
                <a:gridCol w="1584854">
                  <a:extLst>
                    <a:ext uri="{9D8B030D-6E8A-4147-A177-3AD203B41FA5}">
                      <a16:colId xmlns:a16="http://schemas.microsoft.com/office/drawing/2014/main" val="1218491631"/>
                    </a:ext>
                  </a:extLst>
                </a:gridCol>
              </a:tblGrid>
              <a:tr h="370840">
                <a:tc>
                  <a:txBody>
                    <a:bodyPr/>
                    <a:lstStyle/>
                    <a:p>
                      <a:pPr algn="ctr"/>
                      <a:r>
                        <a:rPr lang="en-US" sz="2200" b="1" dirty="0">
                          <a:solidFill>
                            <a:srgbClr val="000000"/>
                          </a:solidFill>
                          <a:latin typeface="Cascadia Code" panose="020B0609020000020004" pitchFamily="49" charset="0"/>
                          <a:ea typeface="Cascadia Code" panose="020B0609020000020004" pitchFamily="49" charset="0"/>
                          <a:cs typeface="Cascadia Code" panose="020B0609020000020004" pitchFamily="49" charset="0"/>
                        </a:rPr>
                        <a:t>Keypad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b="1" dirty="0">
                          <a:solidFill>
                            <a:srgbClr val="000000"/>
                          </a:solidFill>
                          <a:latin typeface="Cascadia Code" panose="020B0609020000020004" pitchFamily="49" charset="0"/>
                          <a:ea typeface="Cascadia Code" panose="020B0609020000020004" pitchFamily="49" charset="0"/>
                          <a:cs typeface="Cascadia Code" panose="020B0609020000020004" pitchFamily="49" charset="0"/>
                        </a:rPr>
                        <a:t>Keypad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b="1" dirty="0" err="1">
                          <a:solidFill>
                            <a:srgbClr val="000000"/>
                          </a:solidFill>
                          <a:latin typeface="Cascadia Code" panose="020B0609020000020004" pitchFamily="49" charset="0"/>
                          <a:ea typeface="Cascadia Code" panose="020B0609020000020004" pitchFamily="49" charset="0"/>
                          <a:cs typeface="Cascadia Code" panose="020B0609020000020004" pitchFamily="49" charset="0"/>
                        </a:rPr>
                        <a:t>kepad</a:t>
                      </a:r>
                      <a:endParaRPr lang="en-US" sz="2200" b="1" dirty="0">
                        <a:solidFill>
                          <a:srgbClr val="000000"/>
                        </a:solidFill>
                        <a:latin typeface="Cascadia Code" panose="020B0609020000020004" pitchFamily="49" charset="0"/>
                        <a:ea typeface="Cascadia Code" panose="020B0609020000020004" pitchFamily="49" charset="0"/>
                        <a:cs typeface="Cascadia Code" panose="020B06090200000200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57678275"/>
                  </a:ext>
                </a:extLst>
              </a:tr>
              <a:tr h="370840">
                <a:tc>
                  <a:txBody>
                    <a:bodyPr/>
                    <a:lstStyle/>
                    <a:p>
                      <a:pPr algn="ctr"/>
                      <a:r>
                        <a:rPr lang="en-US" sz="2200" b="1" dirty="0">
                          <a:latin typeface="Cascadia Code" panose="020B0609020000020004" pitchFamily="49" charset="0"/>
                          <a:ea typeface="Cascadia Code" panose="020B0609020000020004" pitchFamily="49" charset="0"/>
                          <a:cs typeface="Cascadia Code" panose="020B0609020000020004" pitchFamily="49" charset="0"/>
                        </a:rPr>
                        <a:t>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b="1" dirty="0">
                          <a:latin typeface="Cascadia Code" panose="020B0609020000020004" pitchFamily="49" charset="0"/>
                          <a:ea typeface="Cascadia Code" panose="020B0609020000020004" pitchFamily="49" charset="0"/>
                          <a:cs typeface="Cascadia Code" panose="020B0609020000020004" pitchFamily="49" charset="0"/>
                        </a:rPr>
                        <a:t>2</a:t>
                      </a:r>
                    </a:p>
                    <a:p>
                      <a:pPr algn="ctr"/>
                      <a:r>
                        <a:rPr lang="en-US" sz="2200" b="1" dirty="0">
                          <a:latin typeface="Cascadia Code" panose="020B0609020000020004" pitchFamily="49" charset="0"/>
                          <a:ea typeface="Cascadia Code" panose="020B0609020000020004" pitchFamily="49" charset="0"/>
                          <a:cs typeface="Cascadia Code" panose="020B0609020000020004" pitchFamily="49" charset="0"/>
                        </a:rPr>
                        <a:t>a b c</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b="1" dirty="0">
                          <a:latin typeface="Cascadia Code" panose="020B0609020000020004" pitchFamily="49" charset="0"/>
                          <a:ea typeface="Cascadia Code" panose="020B0609020000020004" pitchFamily="49" charset="0"/>
                          <a:cs typeface="Cascadia Code" panose="020B0609020000020004" pitchFamily="49" charset="0"/>
                        </a:rPr>
                        <a:t>3</a:t>
                      </a:r>
                    </a:p>
                    <a:p>
                      <a:pPr algn="ctr"/>
                      <a:r>
                        <a:rPr lang="en-US" sz="2200" b="1" dirty="0">
                          <a:latin typeface="Cascadia Code" panose="020B0609020000020004" pitchFamily="49" charset="0"/>
                          <a:ea typeface="Cascadia Code" panose="020B0609020000020004" pitchFamily="49" charset="0"/>
                          <a:cs typeface="Cascadia Code" panose="020B0609020000020004" pitchFamily="49" charset="0"/>
                        </a:rPr>
                        <a:t>d e f</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74116554"/>
                  </a:ext>
                </a:extLst>
              </a:tr>
              <a:tr h="370840">
                <a:tc>
                  <a:txBody>
                    <a:bodyPr/>
                    <a:lstStyle/>
                    <a:p>
                      <a:pPr algn="ctr"/>
                      <a:r>
                        <a:rPr lang="en-US" sz="2200" b="1" dirty="0">
                          <a:latin typeface="Cascadia Code" panose="020B0609020000020004" pitchFamily="49" charset="0"/>
                          <a:ea typeface="Cascadia Code" panose="020B0609020000020004" pitchFamily="49" charset="0"/>
                          <a:cs typeface="Cascadia Code" panose="020B0609020000020004" pitchFamily="49" charset="0"/>
                        </a:rPr>
                        <a:t>4</a:t>
                      </a:r>
                    </a:p>
                    <a:p>
                      <a:pPr algn="ctr"/>
                      <a:r>
                        <a:rPr lang="en-US" sz="2200" b="1" dirty="0">
                          <a:latin typeface="Cascadia Code" panose="020B0609020000020004" pitchFamily="49" charset="0"/>
                          <a:ea typeface="Cascadia Code" panose="020B0609020000020004" pitchFamily="49" charset="0"/>
                          <a:cs typeface="Cascadia Code" panose="020B0609020000020004" pitchFamily="49" charset="0"/>
                        </a:rPr>
                        <a:t>g h </a:t>
                      </a:r>
                      <a:r>
                        <a:rPr lang="en-US" sz="2200" b="1" dirty="0" err="1">
                          <a:latin typeface="Cascadia Code" panose="020B0609020000020004" pitchFamily="49" charset="0"/>
                          <a:ea typeface="Cascadia Code" panose="020B0609020000020004" pitchFamily="49" charset="0"/>
                          <a:cs typeface="Cascadia Code" panose="020B0609020000020004" pitchFamily="49" charset="0"/>
                        </a:rPr>
                        <a:t>i</a:t>
                      </a:r>
                      <a:endParaRPr lang="en-US" sz="2200" b="1" dirty="0">
                        <a:latin typeface="Cascadia Code" panose="020B0609020000020004" pitchFamily="49" charset="0"/>
                        <a:ea typeface="Cascadia Code" panose="020B0609020000020004" pitchFamily="49" charset="0"/>
                        <a:cs typeface="Cascadia Code" panose="020B0609020000020004" pitchFamily="49"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b="1" dirty="0">
                          <a:latin typeface="Cascadia Code" panose="020B0609020000020004" pitchFamily="49" charset="0"/>
                          <a:ea typeface="Cascadia Code" panose="020B0609020000020004" pitchFamily="49" charset="0"/>
                          <a:cs typeface="Cascadia Code" panose="020B0609020000020004" pitchFamily="49" charset="0"/>
                        </a:rPr>
                        <a:t>5</a:t>
                      </a:r>
                    </a:p>
                    <a:p>
                      <a:pPr algn="ctr"/>
                      <a:r>
                        <a:rPr lang="en-US" sz="2200" b="1" dirty="0">
                          <a:latin typeface="Cascadia Code" panose="020B0609020000020004" pitchFamily="49" charset="0"/>
                          <a:ea typeface="Cascadia Code" panose="020B0609020000020004" pitchFamily="49" charset="0"/>
                          <a:cs typeface="Cascadia Code" panose="020B0609020000020004" pitchFamily="49" charset="0"/>
                        </a:rPr>
                        <a:t>j k l</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b="1" dirty="0">
                          <a:latin typeface="Cascadia Code" panose="020B0609020000020004" pitchFamily="49" charset="0"/>
                          <a:ea typeface="Cascadia Code" panose="020B0609020000020004" pitchFamily="49" charset="0"/>
                          <a:cs typeface="Cascadia Code" panose="020B0609020000020004" pitchFamily="49" charset="0"/>
                        </a:rPr>
                        <a:t>6</a:t>
                      </a:r>
                    </a:p>
                    <a:p>
                      <a:pPr algn="ctr"/>
                      <a:r>
                        <a:rPr lang="en-US" sz="2200" b="1" dirty="0">
                          <a:latin typeface="Cascadia Code" panose="020B0609020000020004" pitchFamily="49" charset="0"/>
                          <a:ea typeface="Cascadia Code" panose="020B0609020000020004" pitchFamily="49" charset="0"/>
                          <a:cs typeface="Cascadia Code" panose="020B0609020000020004" pitchFamily="49" charset="0"/>
                        </a:rPr>
                        <a:t>m n o</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167030138"/>
                  </a:ext>
                </a:extLst>
              </a:tr>
              <a:tr h="370840">
                <a:tc>
                  <a:txBody>
                    <a:bodyPr/>
                    <a:lstStyle/>
                    <a:p>
                      <a:pPr algn="ctr"/>
                      <a:r>
                        <a:rPr lang="en-US" sz="2200" b="1" dirty="0">
                          <a:latin typeface="Cascadia Code" panose="020B0609020000020004" pitchFamily="49" charset="0"/>
                          <a:ea typeface="Cascadia Code" panose="020B0609020000020004" pitchFamily="49" charset="0"/>
                          <a:cs typeface="Cascadia Code" panose="020B0609020000020004" pitchFamily="49" charset="0"/>
                        </a:rPr>
                        <a:t>7</a:t>
                      </a:r>
                    </a:p>
                    <a:p>
                      <a:pPr algn="ctr"/>
                      <a:r>
                        <a:rPr lang="en-US" sz="2200" b="1" dirty="0">
                          <a:latin typeface="Cascadia Code" panose="020B0609020000020004" pitchFamily="49" charset="0"/>
                          <a:ea typeface="Cascadia Code" panose="020B0609020000020004" pitchFamily="49" charset="0"/>
                          <a:cs typeface="Cascadia Code" panose="020B0609020000020004" pitchFamily="49" charset="0"/>
                        </a:rPr>
                        <a:t>p q r 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b="1" dirty="0">
                          <a:latin typeface="Cascadia Code" panose="020B0609020000020004" pitchFamily="49" charset="0"/>
                          <a:ea typeface="Cascadia Code" panose="020B0609020000020004" pitchFamily="49" charset="0"/>
                          <a:cs typeface="Cascadia Code" panose="020B0609020000020004" pitchFamily="49" charset="0"/>
                        </a:rPr>
                        <a:t>8</a:t>
                      </a:r>
                    </a:p>
                    <a:p>
                      <a:pPr algn="ctr"/>
                      <a:r>
                        <a:rPr lang="en-US" sz="2200" b="1" dirty="0">
                          <a:latin typeface="Cascadia Code" panose="020B0609020000020004" pitchFamily="49" charset="0"/>
                          <a:ea typeface="Cascadia Code" panose="020B0609020000020004" pitchFamily="49" charset="0"/>
                          <a:cs typeface="Cascadia Code" panose="020B0609020000020004" pitchFamily="49" charset="0"/>
                        </a:rPr>
                        <a:t>t u v</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b="1" dirty="0">
                          <a:latin typeface="Cascadia Code" panose="020B0609020000020004" pitchFamily="49" charset="0"/>
                          <a:ea typeface="Cascadia Code" panose="020B0609020000020004" pitchFamily="49" charset="0"/>
                          <a:cs typeface="Cascadia Code" panose="020B0609020000020004" pitchFamily="49" charset="0"/>
                        </a:rPr>
                        <a:t>9</a:t>
                      </a:r>
                    </a:p>
                    <a:p>
                      <a:pPr algn="ctr"/>
                      <a:r>
                        <a:rPr lang="en-US" sz="2200" b="1" dirty="0">
                          <a:latin typeface="Cascadia Code" panose="020B0609020000020004" pitchFamily="49" charset="0"/>
                          <a:ea typeface="Cascadia Code" panose="020B0609020000020004" pitchFamily="49" charset="0"/>
                          <a:cs typeface="Cascadia Code" panose="020B0609020000020004" pitchFamily="49" charset="0"/>
                        </a:rPr>
                        <a:t>w x y z</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36090343"/>
                  </a:ext>
                </a:extLst>
              </a:tr>
              <a:tr h="370840">
                <a:tc>
                  <a:txBody>
                    <a:bodyPr/>
                    <a:lstStyle/>
                    <a:p>
                      <a:pPr algn="ctr"/>
                      <a:r>
                        <a:rPr lang="en-US" sz="2200" b="1" dirty="0">
                          <a:latin typeface="Cascadia Code" panose="020B0609020000020004" pitchFamily="49" charset="0"/>
                          <a:ea typeface="Cascadia Code" panose="020B0609020000020004" pitchFamily="49" charset="0"/>
                          <a:cs typeface="Cascadia Code" panose="020B0609020000020004" pitchFamily="49"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b="1" dirty="0">
                          <a:latin typeface="Cascadia Code" panose="020B0609020000020004" pitchFamily="49" charset="0"/>
                          <a:ea typeface="Cascadia Code" panose="020B0609020000020004" pitchFamily="49" charset="0"/>
                          <a:cs typeface="Cascadia Code" panose="020B0609020000020004" pitchFamily="49" charset="0"/>
                        </a:rPr>
                        <a:t>0</a:t>
                      </a:r>
                    </a:p>
                    <a:p>
                      <a:pPr algn="ctr"/>
                      <a:r>
                        <a:rPr lang="en-US" sz="2200" b="1" dirty="0">
                          <a:latin typeface="Cascadia Code" panose="020B0609020000020004" pitchFamily="49" charset="0"/>
                          <a:ea typeface="Cascadia Code" panose="020B0609020000020004" pitchFamily="49" charset="0"/>
                          <a:cs typeface="Cascadia Code" panose="020B0609020000020004" pitchFamily="49" charset="0"/>
                        </a:rPr>
                        <a:t>_</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2200" b="1" dirty="0">
                          <a:latin typeface="Cascadia Code" panose="020B0609020000020004" pitchFamily="49" charset="0"/>
                          <a:ea typeface="Cascadia Code" panose="020B0609020000020004" pitchFamily="49" charset="0"/>
                          <a:cs typeface="Cascadia Code" panose="020B0609020000020004" pitchFamily="49" charset="0"/>
                        </a:rPr>
                        <a: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510379967"/>
                  </a:ext>
                </a:extLst>
              </a:tr>
            </a:tbl>
          </a:graphicData>
        </a:graphic>
      </p:graphicFrame>
      <p:sp>
        <p:nvSpPr>
          <p:cNvPr id="5" name="Footer Placeholder 4">
            <a:extLst>
              <a:ext uri="{FF2B5EF4-FFF2-40B4-BE49-F238E27FC236}">
                <a16:creationId xmlns:a16="http://schemas.microsoft.com/office/drawing/2014/main" id="{C65CCD09-391D-FFDB-E48B-0C40375F7A19}"/>
              </a:ext>
              <a:ext uri="{C183D7F6-B498-43B3-948B-1728B52AA6E4}">
                <adec:decorative xmlns:adec="http://schemas.microsoft.com/office/drawing/2017/decorative" val="1"/>
              </a:ext>
            </a:extLst>
          </p:cNvPr>
          <p:cNvSpPr>
            <a:spLocks noGrp="1"/>
          </p:cNvSpPr>
          <p:nvPr>
            <p:ph type="ftr" sz="quarter" idx="11"/>
          </p:nvPr>
        </p:nvSpPr>
        <p:spPr/>
        <p:txBody>
          <a:bodyPr/>
          <a:lstStyle/>
          <a:p>
            <a:r>
              <a:rPr lang="en-US"/>
              <a:t>CSE 374 SP26  Lecture C Data types and structs, Professor Hazen</a:t>
            </a:r>
          </a:p>
        </p:txBody>
      </p:sp>
      <p:sp>
        <p:nvSpPr>
          <p:cNvPr id="6" name="Slide Number Placeholder 5">
            <a:extLst>
              <a:ext uri="{FF2B5EF4-FFF2-40B4-BE49-F238E27FC236}">
                <a16:creationId xmlns:a16="http://schemas.microsoft.com/office/drawing/2014/main" id="{E59ECAED-A0A1-4678-43CA-0FA91072534E}"/>
              </a:ext>
            </a:extLst>
          </p:cNvPr>
          <p:cNvSpPr>
            <a:spLocks noGrp="1"/>
          </p:cNvSpPr>
          <p:nvPr>
            <p:ph type="sldNum" sz="quarter" idx="12"/>
          </p:nvPr>
        </p:nvSpPr>
        <p:spPr/>
        <p:txBody>
          <a:bodyPr/>
          <a:lstStyle/>
          <a:p>
            <a:fld id="{4FAB73BC-B049-4115-A692-8D63A059BFB8}" type="slidenum">
              <a:rPr lang="en-US" smtClean="0"/>
              <a:t>17</a:t>
            </a:fld>
            <a:endParaRPr lang="en-US"/>
          </a:p>
        </p:txBody>
      </p:sp>
    </p:spTree>
    <p:extLst>
      <p:ext uri="{BB962C8B-B14F-4D97-AF65-F5344CB8AC3E}">
        <p14:creationId xmlns:p14="http://schemas.microsoft.com/office/powerpoint/2010/main" val="29131396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49F0BF-AB7C-F51D-1C8F-2FCD4B7599AA}"/>
              </a:ext>
            </a:extLst>
          </p:cNvPr>
          <p:cNvSpPr>
            <a:spLocks noGrp="1"/>
          </p:cNvSpPr>
          <p:nvPr>
            <p:ph type="title"/>
          </p:nvPr>
        </p:nvSpPr>
        <p:spPr/>
        <p:txBody>
          <a:bodyPr/>
          <a:lstStyle/>
          <a:p>
            <a:r>
              <a:rPr lang="en-US" dirty="0"/>
              <a:t>Today’s Goals </a:t>
            </a:r>
          </a:p>
        </p:txBody>
      </p:sp>
      <p:sp>
        <p:nvSpPr>
          <p:cNvPr id="6" name="Content Placeholder 5">
            <a:extLst>
              <a:ext uri="{FF2B5EF4-FFF2-40B4-BE49-F238E27FC236}">
                <a16:creationId xmlns:a16="http://schemas.microsoft.com/office/drawing/2014/main" id="{E04EFF79-B751-51FA-D429-2BC7B7A1E61C}"/>
              </a:ext>
            </a:extLst>
          </p:cNvPr>
          <p:cNvSpPr>
            <a:spLocks noGrp="1"/>
          </p:cNvSpPr>
          <p:nvPr>
            <p:ph sz="half" idx="1"/>
          </p:nvPr>
        </p:nvSpPr>
        <p:spPr/>
        <p:txBody>
          <a:bodyPr>
            <a:normAutofit/>
          </a:bodyPr>
          <a:lstStyle/>
          <a:p>
            <a:pPr marL="45720" indent="0">
              <a:buNone/>
            </a:pPr>
            <a:r>
              <a:rPr lang="en-US" sz="2800" dirty="0"/>
              <a:t>Subject Matter</a:t>
            </a:r>
          </a:p>
          <a:p>
            <a:r>
              <a:rPr lang="en-US" sz="2800" dirty="0"/>
              <a:t>Linked Lists</a:t>
            </a:r>
          </a:p>
          <a:p>
            <a:r>
              <a:rPr lang="en-US" sz="2800" dirty="0"/>
              <a:t>Multiple files</a:t>
            </a:r>
            <a:endParaRPr lang="en-US" sz="2600" dirty="0"/>
          </a:p>
        </p:txBody>
      </p:sp>
      <p:sp>
        <p:nvSpPr>
          <p:cNvPr id="7" name="Content Placeholder 6">
            <a:extLst>
              <a:ext uri="{FF2B5EF4-FFF2-40B4-BE49-F238E27FC236}">
                <a16:creationId xmlns:a16="http://schemas.microsoft.com/office/drawing/2014/main" id="{15779E58-2AED-AA67-E2CE-8F3132658E4F}"/>
              </a:ext>
            </a:extLst>
          </p:cNvPr>
          <p:cNvSpPr>
            <a:spLocks noGrp="1"/>
          </p:cNvSpPr>
          <p:nvPr>
            <p:ph sz="half" idx="2"/>
          </p:nvPr>
        </p:nvSpPr>
        <p:spPr/>
        <p:txBody>
          <a:bodyPr>
            <a:normAutofit/>
          </a:bodyPr>
          <a:lstStyle/>
          <a:p>
            <a:pPr marL="45720" indent="0">
              <a:buNone/>
            </a:pPr>
            <a:r>
              <a:rPr lang="en-US" sz="2800" dirty="0"/>
              <a:t>Your Goals</a:t>
            </a:r>
          </a:p>
          <a:p>
            <a:r>
              <a:rPr lang="en-US" sz="2800" dirty="0"/>
              <a:t>Look at info for Assessment 3</a:t>
            </a:r>
          </a:p>
          <a:p>
            <a:r>
              <a:rPr lang="en-US" sz="2800" dirty="0"/>
              <a:t>Get started on HW4</a:t>
            </a:r>
          </a:p>
        </p:txBody>
      </p:sp>
      <p:sp>
        <p:nvSpPr>
          <p:cNvPr id="4" name="Footer Placeholder 3">
            <a:extLst>
              <a:ext uri="{FF2B5EF4-FFF2-40B4-BE49-F238E27FC236}">
                <a16:creationId xmlns:a16="http://schemas.microsoft.com/office/drawing/2014/main" id="{02649831-05CF-E162-E157-B8F8298C29B5}"/>
              </a:ext>
            </a:extLst>
          </p:cNvPr>
          <p:cNvSpPr>
            <a:spLocks noGrp="1"/>
          </p:cNvSpPr>
          <p:nvPr>
            <p:ph type="ftr" sz="quarter" idx="11"/>
          </p:nvPr>
        </p:nvSpPr>
        <p:spPr/>
        <p:txBody>
          <a:bodyPr/>
          <a:lstStyle/>
          <a:p>
            <a:r>
              <a:rPr lang="en-US"/>
              <a:t>CSE 374 SP26  Lecture C Data types and structs, Professor Hazen</a:t>
            </a:r>
            <a:endParaRPr lang="en-US" dirty="0"/>
          </a:p>
        </p:txBody>
      </p:sp>
      <p:sp>
        <p:nvSpPr>
          <p:cNvPr id="5" name="Slide Number Placeholder 4">
            <a:extLst>
              <a:ext uri="{FF2B5EF4-FFF2-40B4-BE49-F238E27FC236}">
                <a16:creationId xmlns:a16="http://schemas.microsoft.com/office/drawing/2014/main" id="{003A02FF-FFF6-4960-1279-E3377E523C08}"/>
              </a:ext>
            </a:extLst>
          </p:cNvPr>
          <p:cNvSpPr>
            <a:spLocks noGrp="1"/>
          </p:cNvSpPr>
          <p:nvPr>
            <p:ph type="sldNum" sz="quarter" idx="12"/>
          </p:nvPr>
        </p:nvSpPr>
        <p:spPr/>
        <p:txBody>
          <a:bodyPr/>
          <a:lstStyle/>
          <a:p>
            <a:fld id="{4FAB73BC-B049-4115-A692-8D63A059BFB8}" type="slidenum">
              <a:rPr lang="en-US" smtClean="0"/>
              <a:t>2</a:t>
            </a:fld>
            <a:endParaRPr lang="en-US" dirty="0"/>
          </a:p>
        </p:txBody>
      </p:sp>
    </p:spTree>
    <p:extLst>
      <p:ext uri="{BB962C8B-B14F-4D97-AF65-F5344CB8AC3E}">
        <p14:creationId xmlns:p14="http://schemas.microsoft.com/office/powerpoint/2010/main" val="5426627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F6135D-7D69-3C66-4448-8153696AE43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AD1ADB5-C785-2430-B8F8-51C1EC0D07EA}"/>
              </a:ext>
            </a:extLst>
          </p:cNvPr>
          <p:cNvSpPr>
            <a:spLocks noGrp="1"/>
          </p:cNvSpPr>
          <p:nvPr>
            <p:ph type="title"/>
          </p:nvPr>
        </p:nvSpPr>
        <p:spPr/>
        <p:txBody>
          <a:bodyPr/>
          <a:lstStyle/>
          <a:p>
            <a:r>
              <a:rPr lang="en-US" dirty="0"/>
              <a:t>Struct Tags: </a:t>
            </a:r>
            <a:r>
              <a:rPr lang="en-US" dirty="0" err="1"/>
              <a:t>typdef</a:t>
            </a:r>
            <a:r>
              <a:rPr lang="en-US" dirty="0"/>
              <a:t> - inline</a:t>
            </a:r>
          </a:p>
        </p:txBody>
      </p:sp>
      <p:sp>
        <p:nvSpPr>
          <p:cNvPr id="6" name="Content Placeholder 5">
            <a:extLst>
              <a:ext uri="{FF2B5EF4-FFF2-40B4-BE49-F238E27FC236}">
                <a16:creationId xmlns:a16="http://schemas.microsoft.com/office/drawing/2014/main" id="{6117078A-EE0D-2222-660B-0E6DC615AD20}"/>
              </a:ext>
            </a:extLst>
          </p:cNvPr>
          <p:cNvSpPr>
            <a:spLocks noGrp="1"/>
          </p:cNvSpPr>
          <p:nvPr>
            <p:ph sz="half" idx="1"/>
          </p:nvPr>
        </p:nvSpPr>
        <p:spPr>
          <a:xfrm>
            <a:off x="965200" y="2057399"/>
            <a:ext cx="5302411" cy="4023360"/>
          </a:xfrm>
        </p:spPr>
        <p:txBody>
          <a:bodyPr>
            <a:noAutofit/>
          </a:bodyPr>
          <a:lstStyle/>
          <a:p>
            <a:r>
              <a:rPr lang="en-US" sz="2400" dirty="0"/>
              <a:t>Has type </a:t>
            </a:r>
            <a:r>
              <a:rPr lang="en-US" sz="2400" dirty="0">
                <a:latin typeface="Cascadia Code SemiBold" panose="020B0609020000020004" pitchFamily="49" charset="0"/>
                <a:ea typeface="Cascadia Code SemiBold" panose="020B0609020000020004" pitchFamily="49" charset="0"/>
                <a:cs typeface="Cascadia Code SemiBold" panose="020B0609020000020004" pitchFamily="49" charset="0"/>
              </a:rPr>
              <a:t>struct </a:t>
            </a:r>
            <a:r>
              <a:rPr lang="en-US" sz="2400" dirty="0" err="1">
                <a:latin typeface="Cascadia Code SemiBold" panose="020B0609020000020004" pitchFamily="49" charset="0"/>
                <a:ea typeface="Cascadia Code SemiBold" panose="020B0609020000020004" pitchFamily="49" charset="0"/>
                <a:cs typeface="Cascadia Code SemiBold" panose="020B0609020000020004" pitchFamily="49" charset="0"/>
              </a:rPr>
              <a:t>person_info</a:t>
            </a:r>
            <a:endParaRPr lang="en-US" sz="2800" dirty="0">
              <a:latin typeface="Cascadia Code SemiBold" panose="020B0609020000020004" pitchFamily="49" charset="0"/>
              <a:ea typeface="Cascadia Code SemiBold" panose="020B0609020000020004" pitchFamily="49" charset="0"/>
              <a:cs typeface="Cascadia Code SemiBold" panose="020B0609020000020004" pitchFamily="49" charset="0"/>
            </a:endParaRPr>
          </a:p>
          <a:p>
            <a:r>
              <a:rPr lang="en-US" sz="2400" dirty="0"/>
              <a:t>‘</a:t>
            </a:r>
            <a:r>
              <a:rPr lang="en-US" sz="2400" dirty="0" err="1"/>
              <a:t>Person_info</a:t>
            </a:r>
            <a:r>
              <a:rPr lang="en-US" sz="2400" dirty="0"/>
              <a:t>’ is a </a:t>
            </a:r>
            <a:r>
              <a:rPr lang="en-US" sz="2400" i="1" dirty="0"/>
              <a:t>struct tag</a:t>
            </a:r>
            <a:r>
              <a:rPr lang="en-US" sz="2400" dirty="0"/>
              <a:t>, not a </a:t>
            </a:r>
            <a:r>
              <a:rPr lang="en-US" sz="2400" i="1" dirty="0"/>
              <a:t>type</a:t>
            </a:r>
            <a:endParaRPr lang="en-US" sz="2800" i="1" dirty="0"/>
          </a:p>
          <a:p>
            <a:r>
              <a:rPr lang="en-US" sz="2400" dirty="0"/>
              <a:t>Can use typedef to rename</a:t>
            </a:r>
            <a:endParaRPr lang="en-US" sz="2800" dirty="0"/>
          </a:p>
          <a:p>
            <a:pPr marL="45720" indent="0">
              <a:buNone/>
            </a:pPr>
            <a:br>
              <a:rPr lang="en-US" sz="2800" dirty="0"/>
            </a:br>
            <a:endParaRPr lang="en-US" sz="2800" dirty="0"/>
          </a:p>
        </p:txBody>
      </p:sp>
      <p:sp>
        <p:nvSpPr>
          <p:cNvPr id="7" name="Content Placeholder 6">
            <a:extLst>
              <a:ext uri="{FF2B5EF4-FFF2-40B4-BE49-F238E27FC236}">
                <a16:creationId xmlns:a16="http://schemas.microsoft.com/office/drawing/2014/main" id="{3FF8E5D7-C888-F520-0780-DD6E4F7601CA}"/>
              </a:ext>
            </a:extLst>
          </p:cNvPr>
          <p:cNvSpPr>
            <a:spLocks noGrp="1"/>
          </p:cNvSpPr>
          <p:nvPr>
            <p:ph sz="half" idx="2"/>
          </p:nvPr>
        </p:nvSpPr>
        <p:spPr>
          <a:xfrm>
            <a:off x="6267611" y="1965960"/>
            <a:ext cx="5643651" cy="4114800"/>
          </a:xfrm>
          <a:solidFill>
            <a:schemeClr val="tx1">
              <a:lumMod val="75000"/>
            </a:schemeClr>
          </a:solidFill>
        </p:spPr>
        <p:txBody>
          <a:bodyPr>
            <a:normAutofit/>
          </a:bodyPr>
          <a:lstStyle/>
          <a:p>
            <a:pPr>
              <a:lnSpc>
                <a:spcPts val="1425"/>
              </a:lnSpc>
              <a:buNone/>
            </a:pPr>
            <a:endParaRPr lang="en-US" b="0" dirty="0">
              <a:solidFill>
                <a:srgbClr val="569CD6"/>
              </a:solidFill>
              <a:effectLst/>
              <a:latin typeface="Consolas" panose="020B0609020204030204" pitchFamily="49" charset="0"/>
            </a:endParaRPr>
          </a:p>
          <a:p>
            <a:pPr>
              <a:lnSpc>
                <a:spcPts val="1425"/>
              </a:lnSpc>
              <a:buNone/>
            </a:pPr>
            <a:r>
              <a:rPr lang="en-US" b="0" dirty="0" err="1">
                <a:solidFill>
                  <a:srgbClr val="FFFFFF"/>
                </a:solidFill>
                <a:effectLst/>
                <a:latin typeface="Consolas" panose="020B0609020204030204" pitchFamily="49" charset="0"/>
              </a:rPr>
              <a:t>typdef</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struct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person_info</a:t>
            </a:r>
            <a:r>
              <a:rPr lang="en-US" b="0" dirty="0">
                <a:solidFill>
                  <a:srgbClr val="FFFFFF"/>
                </a:solidFill>
                <a:effectLst/>
                <a:latin typeface="Consolas" panose="020B0609020204030204" pitchFamily="49" charset="0"/>
              </a:rPr>
              <a:t> { </a:t>
            </a:r>
          </a:p>
          <a:p>
            <a:pPr>
              <a:lnSpc>
                <a:spcPts val="1425"/>
              </a:lnSpc>
              <a:buNone/>
            </a:pP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char</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name; </a:t>
            </a:r>
          </a:p>
          <a:p>
            <a:pPr>
              <a:lnSpc>
                <a:spcPts val="1425"/>
              </a:lnSpc>
              <a:buNone/>
            </a:pP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age; </a:t>
            </a:r>
          </a:p>
          <a:p>
            <a:pPr>
              <a:lnSpc>
                <a:spcPts val="1425"/>
              </a:lnSpc>
              <a:buNone/>
            </a:pP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person_info</a:t>
            </a:r>
            <a:r>
              <a:rPr lang="en-US" b="0" dirty="0">
                <a:solidFill>
                  <a:srgbClr val="FFFFFF"/>
                </a:solidFill>
                <a:effectLst/>
                <a:latin typeface="Consolas" panose="020B0609020204030204" pitchFamily="49" charset="0"/>
              </a:rPr>
              <a:t>;</a:t>
            </a:r>
          </a:p>
          <a:p>
            <a:pPr>
              <a:lnSpc>
                <a:spcPts val="1425"/>
              </a:lnSpc>
              <a:buNone/>
            </a:pPr>
            <a:endParaRPr lang="en-US" dirty="0">
              <a:solidFill>
                <a:srgbClr val="569CD6"/>
              </a:solidFill>
              <a:latin typeface="Consolas" panose="020B0609020204030204" pitchFamily="49" charset="0"/>
            </a:endParaRPr>
          </a:p>
          <a:p>
            <a:pPr>
              <a:lnSpc>
                <a:spcPts val="1425"/>
              </a:lnSpc>
              <a:buNone/>
            </a:pPr>
            <a:r>
              <a:rPr lang="en-US" b="0" dirty="0" err="1">
                <a:solidFill>
                  <a:srgbClr val="FFFFFF"/>
                </a:solidFill>
                <a:effectLst/>
                <a:latin typeface="Consolas" panose="020B0609020204030204" pitchFamily="49" charset="0"/>
              </a:rPr>
              <a:t>person_info</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me;</a:t>
            </a:r>
          </a:p>
          <a:p>
            <a:pPr>
              <a:lnSpc>
                <a:spcPts val="1425"/>
              </a:lnSpc>
              <a:buNone/>
            </a:pPr>
            <a:r>
              <a:rPr lang="en-US" b="0" dirty="0" err="1">
                <a:solidFill>
                  <a:srgbClr val="FFFFFF"/>
                </a:solidFill>
                <a:effectLst/>
                <a:latin typeface="Consolas" panose="020B0609020204030204" pitchFamily="49" charset="0"/>
              </a:rPr>
              <a:t>person_info</a:t>
            </a:r>
            <a:r>
              <a:rPr lang="en-US" b="0" dirty="0">
                <a:solidFill>
                  <a:srgbClr val="FFFFFF"/>
                </a:solidFill>
                <a:effectLst/>
                <a:latin typeface="Consolas" panose="020B0609020204030204" pitchFamily="49" charset="0"/>
              </a:rPr>
              <a:t> you;</a:t>
            </a:r>
          </a:p>
          <a:p>
            <a:pPr>
              <a:lnSpc>
                <a:spcPts val="1425"/>
              </a:lnSpc>
              <a:buNone/>
            </a:pPr>
            <a:r>
              <a:rPr lang="en-US" b="0" dirty="0">
                <a:solidFill>
                  <a:srgbClr val="FFFFFF"/>
                </a:solidFill>
                <a:effectLst/>
                <a:latin typeface="Consolas" panose="020B0609020204030204" pitchFamily="49" charset="0"/>
              </a:rPr>
              <a:t>me</a:t>
            </a:r>
            <a:r>
              <a:rPr lang="en-US" b="0" dirty="0">
                <a:solidFill>
                  <a:srgbClr val="D4D4D4"/>
                </a:solidFill>
                <a:effectLst/>
                <a:latin typeface="Consolas" panose="020B0609020204030204" pitchFamily="49" charset="0"/>
              </a:rPr>
              <a:t>-&gt;</a:t>
            </a:r>
            <a:r>
              <a:rPr lang="en-US" b="0" dirty="0">
                <a:solidFill>
                  <a:srgbClr val="FFFFFF"/>
                </a:solidFill>
                <a:effectLst/>
                <a:latin typeface="Consolas" panose="020B0609020204030204" pitchFamily="49" charset="0"/>
              </a:rPr>
              <a:t>age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99</a:t>
            </a:r>
            <a:r>
              <a:rPr lang="en-US" b="0" dirty="0">
                <a:solidFill>
                  <a:srgbClr val="FFFFFF"/>
                </a:solidFill>
                <a:effectLst/>
                <a:latin typeface="Consolas" panose="020B0609020204030204" pitchFamily="49" charset="0"/>
              </a:rPr>
              <a:t>;</a:t>
            </a:r>
          </a:p>
          <a:p>
            <a:pPr>
              <a:lnSpc>
                <a:spcPts val="1425"/>
              </a:lnSpc>
              <a:buNone/>
            </a:pPr>
            <a:r>
              <a:rPr lang="en-US" b="0" dirty="0" err="1">
                <a:solidFill>
                  <a:srgbClr val="FFFFFF"/>
                </a:solidFill>
                <a:effectLst/>
                <a:latin typeface="Consolas" panose="020B0609020204030204" pitchFamily="49" charset="0"/>
              </a:rPr>
              <a:t>you.age</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25</a:t>
            </a:r>
            <a:r>
              <a:rPr lang="en-US" b="0" dirty="0">
                <a:solidFill>
                  <a:srgbClr val="FFFFFF"/>
                </a:solidFill>
                <a:effectLst/>
                <a:latin typeface="Consolas" panose="020B0609020204030204" pitchFamily="49" charset="0"/>
              </a:rPr>
              <a:t>;</a:t>
            </a:r>
          </a:p>
          <a:p>
            <a:pPr>
              <a:lnSpc>
                <a:spcPts val="1425"/>
              </a:lnSpc>
              <a:buNone/>
            </a:pPr>
            <a:br>
              <a:rPr lang="en-US" b="0" dirty="0">
                <a:solidFill>
                  <a:srgbClr val="FFFFFF"/>
                </a:solidFill>
                <a:effectLst/>
                <a:latin typeface="Consolas" panose="020B0609020204030204" pitchFamily="49" charset="0"/>
              </a:rPr>
            </a:br>
            <a:endParaRPr lang="en-US" b="0" dirty="0">
              <a:solidFill>
                <a:srgbClr val="FFFFFF"/>
              </a:solidFill>
              <a:effectLst/>
              <a:latin typeface="Consolas" panose="020B0609020204030204" pitchFamily="49" charset="0"/>
            </a:endParaRPr>
          </a:p>
          <a:p>
            <a:pPr>
              <a:lnSpc>
                <a:spcPts val="1425"/>
              </a:lnSpc>
              <a:buNone/>
            </a:pPr>
            <a:endParaRPr lang="en-US" b="0" dirty="0">
              <a:solidFill>
                <a:srgbClr val="569CD6"/>
              </a:solidFill>
              <a:effectLst/>
              <a:latin typeface="Consolas" panose="020B0609020204030204" pitchFamily="49" charset="0"/>
            </a:endParaRPr>
          </a:p>
        </p:txBody>
      </p:sp>
      <p:sp>
        <p:nvSpPr>
          <p:cNvPr id="4" name="Footer Placeholder 3">
            <a:extLst>
              <a:ext uri="{FF2B5EF4-FFF2-40B4-BE49-F238E27FC236}">
                <a16:creationId xmlns:a16="http://schemas.microsoft.com/office/drawing/2014/main" id="{E4F4DD38-CA22-766F-1D33-AD784D510DD0}"/>
              </a:ext>
            </a:extLst>
          </p:cNvPr>
          <p:cNvSpPr>
            <a:spLocks noGrp="1"/>
          </p:cNvSpPr>
          <p:nvPr>
            <p:ph type="ftr" sz="quarter" idx="11"/>
          </p:nvPr>
        </p:nvSpPr>
        <p:spPr/>
        <p:txBody>
          <a:bodyPr/>
          <a:lstStyle/>
          <a:p>
            <a:r>
              <a:rPr lang="fr-FR" dirty="0"/>
              <a:t>CSE 374 SP26  Lecture C Intro, Professor Hazen</a:t>
            </a:r>
            <a:endParaRPr lang="en-US" dirty="0"/>
          </a:p>
        </p:txBody>
      </p:sp>
      <p:sp>
        <p:nvSpPr>
          <p:cNvPr id="5" name="Slide Number Placeholder 4">
            <a:extLst>
              <a:ext uri="{FF2B5EF4-FFF2-40B4-BE49-F238E27FC236}">
                <a16:creationId xmlns:a16="http://schemas.microsoft.com/office/drawing/2014/main" id="{CD981E6C-0475-7B22-D03F-52E9E7CBABB3}"/>
              </a:ext>
            </a:extLst>
          </p:cNvPr>
          <p:cNvSpPr>
            <a:spLocks noGrp="1"/>
          </p:cNvSpPr>
          <p:nvPr>
            <p:ph type="sldNum" sz="quarter" idx="12"/>
          </p:nvPr>
        </p:nvSpPr>
        <p:spPr/>
        <p:txBody>
          <a:bodyPr/>
          <a:lstStyle/>
          <a:p>
            <a:fld id="{4FAB73BC-B049-4115-A692-8D63A059BFB8}" type="slidenum">
              <a:rPr lang="en-US" smtClean="0"/>
              <a:t>3</a:t>
            </a:fld>
            <a:endParaRPr lang="en-US"/>
          </a:p>
        </p:txBody>
      </p:sp>
    </p:spTree>
    <p:extLst>
      <p:ext uri="{BB962C8B-B14F-4D97-AF65-F5344CB8AC3E}">
        <p14:creationId xmlns:p14="http://schemas.microsoft.com/office/powerpoint/2010/main" val="1976825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DB6733B4-7CF8-EF83-6810-18CA1D5DD2FF}"/>
              </a:ext>
            </a:extLst>
          </p:cNvPr>
          <p:cNvSpPr>
            <a:spLocks noGrp="1"/>
          </p:cNvSpPr>
          <p:nvPr>
            <p:ph type="title"/>
          </p:nvPr>
        </p:nvSpPr>
        <p:spPr/>
        <p:txBody>
          <a:bodyPr/>
          <a:lstStyle/>
          <a:p>
            <a:r>
              <a:rPr lang="en-US" dirty="0"/>
              <a:t>Data Structures</a:t>
            </a:r>
          </a:p>
        </p:txBody>
      </p:sp>
      <p:sp>
        <p:nvSpPr>
          <p:cNvPr id="8" name="Content Placeholder 7">
            <a:extLst>
              <a:ext uri="{FF2B5EF4-FFF2-40B4-BE49-F238E27FC236}">
                <a16:creationId xmlns:a16="http://schemas.microsoft.com/office/drawing/2014/main" id="{99AC73BE-9F6D-BEA3-B714-DEBD77E47F7F}"/>
              </a:ext>
            </a:extLst>
          </p:cNvPr>
          <p:cNvSpPr>
            <a:spLocks noGrp="1"/>
          </p:cNvSpPr>
          <p:nvPr>
            <p:ph idx="1"/>
          </p:nvPr>
        </p:nvSpPr>
        <p:spPr/>
        <p:txBody>
          <a:bodyPr/>
          <a:lstStyle/>
          <a:p>
            <a:r>
              <a:rPr lang="en-US" dirty="0"/>
              <a:t>Organization of data that has some internal structure</a:t>
            </a:r>
          </a:p>
          <a:p>
            <a:pPr lvl="1"/>
            <a:r>
              <a:rPr lang="en-US" dirty="0"/>
              <a:t>Relationship is encoded in the way the data is stored</a:t>
            </a:r>
          </a:p>
          <a:p>
            <a:pPr lvl="1"/>
            <a:r>
              <a:rPr lang="en-US" dirty="0"/>
              <a:t>Dictates the types of operations that are performed on the data</a:t>
            </a:r>
          </a:p>
          <a:p>
            <a:r>
              <a:rPr lang="en-US" dirty="0"/>
              <a:t>Arrays (very simple – just adjacent values)</a:t>
            </a:r>
          </a:p>
          <a:p>
            <a:r>
              <a:rPr lang="en-US" dirty="0"/>
              <a:t>Records (associated values – essentially a struct)</a:t>
            </a:r>
          </a:p>
          <a:p>
            <a:r>
              <a:rPr lang="en-US" dirty="0"/>
              <a:t>Hash tables (allow look up by value)</a:t>
            </a:r>
          </a:p>
          <a:p>
            <a:r>
              <a:rPr lang="en-US" dirty="0"/>
              <a:t>Graphs</a:t>
            </a:r>
          </a:p>
          <a:p>
            <a:r>
              <a:rPr lang="en-US" dirty="0"/>
              <a:t>Lists: stacks / queues</a:t>
            </a:r>
          </a:p>
          <a:p>
            <a:r>
              <a:rPr lang="en-US" dirty="0"/>
              <a:t>Trees</a:t>
            </a:r>
          </a:p>
        </p:txBody>
      </p:sp>
      <p:sp>
        <p:nvSpPr>
          <p:cNvPr id="5" name="Footer Placeholder 4">
            <a:extLst>
              <a:ext uri="{FF2B5EF4-FFF2-40B4-BE49-F238E27FC236}">
                <a16:creationId xmlns:a16="http://schemas.microsoft.com/office/drawing/2014/main" id="{9529F702-4237-B475-F3D6-F1E969F8E10C}"/>
              </a:ext>
            </a:extLst>
          </p:cNvPr>
          <p:cNvSpPr>
            <a:spLocks noGrp="1"/>
          </p:cNvSpPr>
          <p:nvPr>
            <p:ph type="ftr" sz="quarter" idx="11"/>
          </p:nvPr>
        </p:nvSpPr>
        <p:spPr/>
        <p:txBody>
          <a:bodyPr/>
          <a:lstStyle/>
          <a:p>
            <a:r>
              <a:rPr lang="en-US"/>
              <a:t>CSE 374 SP26  Lecture C Data types and structs, Professor Hazen</a:t>
            </a:r>
          </a:p>
        </p:txBody>
      </p:sp>
      <p:sp>
        <p:nvSpPr>
          <p:cNvPr id="6" name="Slide Number Placeholder 5">
            <a:extLst>
              <a:ext uri="{FF2B5EF4-FFF2-40B4-BE49-F238E27FC236}">
                <a16:creationId xmlns:a16="http://schemas.microsoft.com/office/drawing/2014/main" id="{B6C822E7-7377-40AA-44F7-E868AEE9231C}"/>
              </a:ext>
            </a:extLst>
          </p:cNvPr>
          <p:cNvSpPr>
            <a:spLocks noGrp="1"/>
          </p:cNvSpPr>
          <p:nvPr>
            <p:ph type="sldNum" sz="quarter" idx="12"/>
          </p:nvPr>
        </p:nvSpPr>
        <p:spPr/>
        <p:txBody>
          <a:bodyPr/>
          <a:lstStyle/>
          <a:p>
            <a:fld id="{4FAB73BC-B049-4115-A692-8D63A059BFB8}" type="slidenum">
              <a:rPr lang="en-US" smtClean="0"/>
              <a:t>4</a:t>
            </a:fld>
            <a:endParaRPr lang="en-US"/>
          </a:p>
        </p:txBody>
      </p:sp>
    </p:spTree>
    <p:extLst>
      <p:ext uri="{BB962C8B-B14F-4D97-AF65-F5344CB8AC3E}">
        <p14:creationId xmlns:p14="http://schemas.microsoft.com/office/powerpoint/2010/main" val="362839699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D539D4-7531-D28B-39DB-A0D1FBC2E5C3}"/>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3F478A2F-2A6D-0D56-6C86-F1611C846885}"/>
              </a:ext>
            </a:extLst>
          </p:cNvPr>
          <p:cNvSpPr>
            <a:spLocks noGrp="1"/>
          </p:cNvSpPr>
          <p:nvPr>
            <p:ph type="title"/>
          </p:nvPr>
        </p:nvSpPr>
        <p:spPr/>
        <p:txBody>
          <a:bodyPr/>
          <a:lstStyle/>
          <a:p>
            <a:r>
              <a:rPr lang="en-US" dirty="0"/>
              <a:t>Data Structures in C</a:t>
            </a:r>
          </a:p>
        </p:txBody>
      </p:sp>
      <p:sp>
        <p:nvSpPr>
          <p:cNvPr id="8" name="Content Placeholder 7">
            <a:extLst>
              <a:ext uri="{FF2B5EF4-FFF2-40B4-BE49-F238E27FC236}">
                <a16:creationId xmlns:a16="http://schemas.microsoft.com/office/drawing/2014/main" id="{650797AC-A3FC-9C8F-1B69-2A5FFDFE9E26}"/>
              </a:ext>
            </a:extLst>
          </p:cNvPr>
          <p:cNvSpPr>
            <a:spLocks noGrp="1"/>
          </p:cNvSpPr>
          <p:nvPr>
            <p:ph sz="half" idx="1"/>
          </p:nvPr>
        </p:nvSpPr>
        <p:spPr/>
        <p:txBody>
          <a:bodyPr>
            <a:normAutofit fontScale="85000" lnSpcReduction="20000"/>
          </a:bodyPr>
          <a:lstStyle/>
          <a:p>
            <a:r>
              <a:rPr lang="en-US" dirty="0"/>
              <a:t>Organization of data that has some internal structure</a:t>
            </a:r>
          </a:p>
          <a:p>
            <a:pPr lvl="1"/>
            <a:r>
              <a:rPr lang="en-US" dirty="0"/>
              <a:t>Relationship is encoded in the way the data is stored</a:t>
            </a:r>
          </a:p>
          <a:p>
            <a:pPr lvl="1"/>
            <a:r>
              <a:rPr lang="en-US" dirty="0"/>
              <a:t>Dictates the types of operations that are performed on the data</a:t>
            </a:r>
          </a:p>
          <a:p>
            <a:r>
              <a:rPr lang="en-US" dirty="0"/>
              <a:t>Arrays (very simple – just adjacent values)</a:t>
            </a:r>
          </a:p>
          <a:p>
            <a:r>
              <a:rPr lang="en-US" dirty="0"/>
              <a:t>Records (associated values – essentially a struct)</a:t>
            </a:r>
          </a:p>
          <a:p>
            <a:r>
              <a:rPr lang="en-US" dirty="0"/>
              <a:t>Hash tables (allow look up by value)</a:t>
            </a:r>
          </a:p>
          <a:p>
            <a:r>
              <a:rPr lang="en-US" dirty="0"/>
              <a:t>Graphs</a:t>
            </a:r>
          </a:p>
          <a:p>
            <a:r>
              <a:rPr lang="en-US" dirty="0"/>
              <a:t>Lists: stacks / queues</a:t>
            </a:r>
          </a:p>
          <a:p>
            <a:r>
              <a:rPr lang="en-US" dirty="0"/>
              <a:t>Trees</a:t>
            </a:r>
          </a:p>
        </p:txBody>
      </p:sp>
      <p:sp>
        <p:nvSpPr>
          <p:cNvPr id="2" name="Content Placeholder 1">
            <a:extLst>
              <a:ext uri="{FF2B5EF4-FFF2-40B4-BE49-F238E27FC236}">
                <a16:creationId xmlns:a16="http://schemas.microsoft.com/office/drawing/2014/main" id="{B698ADB1-56DF-A4B0-F53A-75BD5C087363}"/>
              </a:ext>
            </a:extLst>
          </p:cNvPr>
          <p:cNvSpPr>
            <a:spLocks noGrp="1"/>
          </p:cNvSpPr>
          <p:nvPr>
            <p:ph sz="half" idx="2"/>
          </p:nvPr>
        </p:nvSpPr>
        <p:spPr/>
        <p:txBody>
          <a:bodyPr>
            <a:noAutofit/>
          </a:bodyPr>
          <a:lstStyle/>
          <a:p>
            <a:r>
              <a:rPr lang="en-US" sz="2400" dirty="0"/>
              <a:t>We build records / nodes </a:t>
            </a:r>
          </a:p>
          <a:p>
            <a:pPr lvl="1"/>
            <a:r>
              <a:rPr lang="en-US" dirty="0"/>
              <a:t>Define a struct to contain values</a:t>
            </a:r>
          </a:p>
          <a:p>
            <a:r>
              <a:rPr lang="en-US" sz="2400" dirty="0"/>
              <a:t>We use pointers to associate nodes with other nodes</a:t>
            </a:r>
          </a:p>
          <a:p>
            <a:r>
              <a:rPr lang="en-US" sz="2400" dirty="0"/>
              <a:t>C is procedural, not objected oriented</a:t>
            </a:r>
          </a:p>
          <a:p>
            <a:pPr lvl="1"/>
            <a:r>
              <a:rPr lang="en-US" sz="2200" dirty="0"/>
              <a:t>We write functions that act on nodes</a:t>
            </a:r>
          </a:p>
          <a:p>
            <a:pPr lvl="1"/>
            <a:r>
              <a:rPr lang="en-US" sz="2200" dirty="0"/>
              <a:t>Instead of nodes having methods that act on themselves….</a:t>
            </a:r>
          </a:p>
        </p:txBody>
      </p:sp>
      <p:sp>
        <p:nvSpPr>
          <p:cNvPr id="5" name="Footer Placeholder 4">
            <a:extLst>
              <a:ext uri="{FF2B5EF4-FFF2-40B4-BE49-F238E27FC236}">
                <a16:creationId xmlns:a16="http://schemas.microsoft.com/office/drawing/2014/main" id="{C98A6A6C-C46B-359F-549F-6F9D67230BAF}"/>
              </a:ext>
            </a:extLst>
          </p:cNvPr>
          <p:cNvSpPr>
            <a:spLocks noGrp="1"/>
          </p:cNvSpPr>
          <p:nvPr>
            <p:ph type="ftr" sz="quarter" idx="11"/>
          </p:nvPr>
        </p:nvSpPr>
        <p:spPr/>
        <p:txBody>
          <a:bodyPr/>
          <a:lstStyle/>
          <a:p>
            <a:r>
              <a:rPr lang="en-US"/>
              <a:t>CSE 374 SP26  Lecture C Data types and structs, Professor Hazen</a:t>
            </a:r>
          </a:p>
        </p:txBody>
      </p:sp>
      <p:sp>
        <p:nvSpPr>
          <p:cNvPr id="6" name="Slide Number Placeholder 5">
            <a:extLst>
              <a:ext uri="{FF2B5EF4-FFF2-40B4-BE49-F238E27FC236}">
                <a16:creationId xmlns:a16="http://schemas.microsoft.com/office/drawing/2014/main" id="{39C8D15E-8689-6C3A-A37C-ED43B122D74F}"/>
              </a:ext>
            </a:extLst>
          </p:cNvPr>
          <p:cNvSpPr>
            <a:spLocks noGrp="1"/>
          </p:cNvSpPr>
          <p:nvPr>
            <p:ph type="sldNum" sz="quarter" idx="12"/>
          </p:nvPr>
        </p:nvSpPr>
        <p:spPr/>
        <p:txBody>
          <a:bodyPr/>
          <a:lstStyle/>
          <a:p>
            <a:fld id="{4FAB73BC-B049-4115-A692-8D63A059BFB8}" type="slidenum">
              <a:rPr lang="en-US" smtClean="0"/>
              <a:t>5</a:t>
            </a:fld>
            <a:endParaRPr lang="en-US"/>
          </a:p>
        </p:txBody>
      </p:sp>
    </p:spTree>
    <p:extLst>
      <p:ext uri="{BB962C8B-B14F-4D97-AF65-F5344CB8AC3E}">
        <p14:creationId xmlns:p14="http://schemas.microsoft.com/office/powerpoint/2010/main" val="3759988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C2553-844B-C435-F1EF-AD64BD78E0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886358-0913-C8E7-A40D-8A455958A8B7}"/>
              </a:ext>
            </a:extLst>
          </p:cNvPr>
          <p:cNvSpPr>
            <a:spLocks noGrp="1"/>
          </p:cNvSpPr>
          <p:nvPr>
            <p:ph type="title"/>
          </p:nvPr>
        </p:nvSpPr>
        <p:spPr>
          <a:xfrm>
            <a:off x="1143000" y="609600"/>
            <a:ext cx="9875520" cy="901544"/>
          </a:xfrm>
        </p:spPr>
        <p:txBody>
          <a:bodyPr/>
          <a:lstStyle/>
          <a:p>
            <a:r>
              <a:rPr lang="en-US" dirty="0"/>
              <a:t>Lists</a:t>
            </a:r>
          </a:p>
        </p:txBody>
      </p:sp>
      <p:sp>
        <p:nvSpPr>
          <p:cNvPr id="7" name="Content Placeholder 6">
            <a:extLst>
              <a:ext uri="{FF2B5EF4-FFF2-40B4-BE49-F238E27FC236}">
                <a16:creationId xmlns:a16="http://schemas.microsoft.com/office/drawing/2014/main" id="{C7CEEF73-C7B7-40FC-D8D9-0F29EEDA9BDD}"/>
              </a:ext>
            </a:extLst>
          </p:cNvPr>
          <p:cNvSpPr>
            <a:spLocks noGrp="1"/>
          </p:cNvSpPr>
          <p:nvPr>
            <p:ph sz="half" idx="2"/>
          </p:nvPr>
        </p:nvSpPr>
        <p:spPr>
          <a:xfrm>
            <a:off x="1142998" y="2713156"/>
            <a:ext cx="9875521" cy="3535239"/>
          </a:xfrm>
          <a:solidFill>
            <a:schemeClr val="tx1">
              <a:lumMod val="75000"/>
            </a:schemeClr>
          </a:solidFill>
        </p:spPr>
        <p:txBody>
          <a:bodyPr>
            <a:normAutofit/>
          </a:bodyPr>
          <a:lstStyle/>
          <a:p>
            <a:pPr>
              <a:lnSpc>
                <a:spcPts val="1425"/>
              </a:lnSpc>
              <a:buNone/>
            </a:pPr>
            <a:endParaRPr lang="en-US" b="0" dirty="0">
              <a:solidFill>
                <a:srgbClr val="7CA668"/>
              </a:solidFill>
              <a:effectLst/>
              <a:latin typeface="Consolas" panose="020B0609020204030204" pitchFamily="49" charset="0"/>
            </a:endParaRPr>
          </a:p>
          <a:p>
            <a:pPr>
              <a:lnSpc>
                <a:spcPts val="1425"/>
              </a:lnSpc>
              <a:buNone/>
            </a:pPr>
            <a:r>
              <a:rPr lang="en-US" b="0" dirty="0">
                <a:solidFill>
                  <a:srgbClr val="7CA668"/>
                </a:solidFill>
                <a:effectLst/>
                <a:latin typeface="Consolas" panose="020B0609020204030204" pitchFamily="49" charset="0"/>
              </a:rPr>
              <a:t>// A single list node that stores an integer as data.</a:t>
            </a:r>
            <a:endParaRPr lang="en-US" b="0" dirty="0">
              <a:solidFill>
                <a:srgbClr val="FFFFFF"/>
              </a:solidFill>
              <a:effectLst/>
              <a:latin typeface="Consolas" panose="020B0609020204030204" pitchFamily="49" charset="0"/>
            </a:endParaRPr>
          </a:p>
          <a:p>
            <a:pPr>
              <a:lnSpc>
                <a:spcPts val="1425"/>
              </a:lnSpc>
              <a:buNone/>
            </a:pPr>
            <a:r>
              <a:rPr lang="en-US" b="0" dirty="0">
                <a:solidFill>
                  <a:srgbClr val="569CD6"/>
                </a:solidFill>
                <a:effectLst/>
                <a:latin typeface="Consolas" panose="020B0609020204030204" pitchFamily="49" charset="0"/>
              </a:rPr>
              <a:t>typedef</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struct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IntListNode</a:t>
            </a:r>
            <a:r>
              <a:rPr lang="en-US" b="0" dirty="0">
                <a:solidFill>
                  <a:srgbClr val="FFFFFF"/>
                </a:solidFill>
                <a:effectLst/>
                <a:latin typeface="Consolas" panose="020B0609020204030204" pitchFamily="49" charset="0"/>
              </a:rPr>
              <a:t> {</a:t>
            </a:r>
          </a:p>
          <a:p>
            <a:pPr>
              <a:lnSpc>
                <a:spcPts val="1425"/>
              </a:lnSpc>
              <a:buNone/>
            </a:pP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data;</a:t>
            </a:r>
          </a:p>
          <a:p>
            <a:pPr>
              <a:lnSpc>
                <a:spcPts val="1425"/>
              </a:lnSpc>
              <a:buNone/>
            </a:pP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struct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IntListNode</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next;</a:t>
            </a:r>
          </a:p>
          <a:p>
            <a:pPr>
              <a:lnSpc>
                <a:spcPts val="1425"/>
              </a:lnSpc>
              <a:buNone/>
            </a:pP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IntListNode</a:t>
            </a:r>
            <a:r>
              <a:rPr lang="en-US" b="0" dirty="0">
                <a:solidFill>
                  <a:srgbClr val="FFFFFF"/>
                </a:solidFill>
                <a:effectLst/>
                <a:latin typeface="Consolas" panose="020B0609020204030204" pitchFamily="49" charset="0"/>
              </a:rPr>
              <a:t>;</a:t>
            </a:r>
          </a:p>
          <a:p>
            <a:pPr>
              <a:lnSpc>
                <a:spcPts val="1425"/>
              </a:lnSpc>
              <a:buNone/>
            </a:pPr>
            <a:br>
              <a:rPr lang="en-US" b="0" dirty="0">
                <a:solidFill>
                  <a:srgbClr val="FFFFFF"/>
                </a:solidFill>
                <a:effectLst/>
                <a:latin typeface="Consolas" panose="020B0609020204030204" pitchFamily="49" charset="0"/>
              </a:rPr>
            </a:br>
            <a:endParaRPr lang="en-US" b="0" dirty="0">
              <a:solidFill>
                <a:srgbClr val="FFFFFF"/>
              </a:solidFill>
              <a:effectLst/>
              <a:latin typeface="Consolas" panose="020B0609020204030204" pitchFamily="49" charset="0"/>
            </a:endParaRPr>
          </a:p>
          <a:p>
            <a:pPr>
              <a:lnSpc>
                <a:spcPts val="1425"/>
              </a:lnSpc>
              <a:buNone/>
            </a:pPr>
            <a:r>
              <a:rPr lang="en-US" b="0" dirty="0">
                <a:solidFill>
                  <a:srgbClr val="7CA668"/>
                </a:solidFill>
                <a:effectLst/>
                <a:latin typeface="Consolas" panose="020B0609020204030204" pitchFamily="49" charset="0"/>
              </a:rPr>
              <a:t>// Allocates a new node on the heap.</a:t>
            </a:r>
            <a:endParaRPr lang="en-US" b="0" dirty="0">
              <a:solidFill>
                <a:srgbClr val="FFFFFF"/>
              </a:solidFill>
              <a:effectLst/>
              <a:latin typeface="Consolas" panose="020B0609020204030204" pitchFamily="49" charset="0"/>
            </a:endParaRPr>
          </a:p>
          <a:p>
            <a:pPr>
              <a:lnSpc>
                <a:spcPts val="1425"/>
              </a:lnSpc>
              <a:buNone/>
            </a:pPr>
            <a:r>
              <a:rPr lang="en-US" b="0" dirty="0" err="1">
                <a:solidFill>
                  <a:srgbClr val="FFFFFF"/>
                </a:solidFill>
                <a:effectLst/>
                <a:latin typeface="Consolas" panose="020B0609020204030204" pitchFamily="49" charset="0"/>
              </a:rPr>
              <a:t>IntListNode</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makeNode</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data</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IntListNode</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next</a:t>
            </a:r>
            <a:r>
              <a:rPr lang="en-US" b="0" dirty="0">
                <a:solidFill>
                  <a:srgbClr val="FFFFFF"/>
                </a:solidFill>
                <a:effectLst/>
                <a:latin typeface="Consolas" panose="020B0609020204030204" pitchFamily="49" charset="0"/>
              </a:rPr>
              <a:t>);</a:t>
            </a:r>
          </a:p>
        </p:txBody>
      </p:sp>
      <p:sp>
        <p:nvSpPr>
          <p:cNvPr id="4" name="Footer Placeholder 3">
            <a:extLst>
              <a:ext uri="{FF2B5EF4-FFF2-40B4-BE49-F238E27FC236}">
                <a16:creationId xmlns:a16="http://schemas.microsoft.com/office/drawing/2014/main" id="{621A9FB2-9E9A-4D3B-EA42-10A19DDE149C}"/>
              </a:ext>
              <a:ext uri="{C183D7F6-B498-43B3-948B-1728B52AA6E4}">
                <adec:decorative xmlns:adec="http://schemas.microsoft.com/office/drawing/2017/decorative" val="1"/>
              </a:ext>
            </a:extLst>
          </p:cNvPr>
          <p:cNvSpPr>
            <a:spLocks noGrp="1"/>
          </p:cNvSpPr>
          <p:nvPr>
            <p:ph type="ftr" sz="quarter" idx="11"/>
          </p:nvPr>
        </p:nvSpPr>
        <p:spPr/>
        <p:txBody>
          <a:bodyPr/>
          <a:lstStyle/>
          <a:p>
            <a:r>
              <a:rPr lang="fr-FR" dirty="0"/>
              <a:t>CSE 374 SP26  Lecture C Intro, Professor Hazen</a:t>
            </a:r>
            <a:endParaRPr lang="en-US" dirty="0"/>
          </a:p>
        </p:txBody>
      </p:sp>
      <p:sp>
        <p:nvSpPr>
          <p:cNvPr id="5" name="Slide Number Placeholder 4">
            <a:extLst>
              <a:ext uri="{FF2B5EF4-FFF2-40B4-BE49-F238E27FC236}">
                <a16:creationId xmlns:a16="http://schemas.microsoft.com/office/drawing/2014/main" id="{23453C01-2A49-0D51-41F7-5C4D315FA850}"/>
              </a:ext>
              <a:ext uri="{C183D7F6-B498-43B3-948B-1728B52AA6E4}">
                <adec:decorative xmlns:adec="http://schemas.microsoft.com/office/drawing/2017/decorative" val="1"/>
              </a:ext>
            </a:extLst>
          </p:cNvPr>
          <p:cNvSpPr>
            <a:spLocks noGrp="1"/>
          </p:cNvSpPr>
          <p:nvPr>
            <p:ph type="sldNum" sz="quarter" idx="12"/>
          </p:nvPr>
        </p:nvSpPr>
        <p:spPr/>
        <p:txBody>
          <a:bodyPr/>
          <a:lstStyle/>
          <a:p>
            <a:fld id="{4FAB73BC-B049-4115-A692-8D63A059BFB8}" type="slidenum">
              <a:rPr lang="en-US" smtClean="0"/>
              <a:t>6</a:t>
            </a:fld>
            <a:endParaRPr lang="en-US"/>
          </a:p>
        </p:txBody>
      </p:sp>
      <p:grpSp>
        <p:nvGrpSpPr>
          <p:cNvPr id="27" name="Group 26" descr="Shows a linked list schematic:&#10;&#10;a box 'head' points to the first node which has 'data' and 'next', and points to the second node with 'data' and 'next', and points to... future list.  The points to last node with 'data' and 'NULL'.">
            <a:extLst>
              <a:ext uri="{FF2B5EF4-FFF2-40B4-BE49-F238E27FC236}">
                <a16:creationId xmlns:a16="http://schemas.microsoft.com/office/drawing/2014/main" id="{DA89B400-698E-FC95-C53F-A371A60961EA}"/>
              </a:ext>
            </a:extLst>
          </p:cNvPr>
          <p:cNvGrpSpPr/>
          <p:nvPr/>
        </p:nvGrpSpPr>
        <p:grpSpPr>
          <a:xfrm>
            <a:off x="276837" y="1835996"/>
            <a:ext cx="11529366" cy="584778"/>
            <a:chOff x="276837" y="1835996"/>
            <a:chExt cx="11529366" cy="584778"/>
          </a:xfrm>
        </p:grpSpPr>
        <p:sp>
          <p:nvSpPr>
            <p:cNvPr id="19" name="TextBox 18" descr="Shows a node with 'head'">
              <a:extLst>
                <a:ext uri="{FF2B5EF4-FFF2-40B4-BE49-F238E27FC236}">
                  <a16:creationId xmlns:a16="http://schemas.microsoft.com/office/drawing/2014/main" id="{72D69FDB-4433-4BBB-2B48-ACEE315C0DEB}"/>
                </a:ext>
              </a:extLst>
            </p:cNvPr>
            <p:cNvSpPr txBox="1"/>
            <p:nvPr/>
          </p:nvSpPr>
          <p:spPr>
            <a:xfrm>
              <a:off x="276837" y="1835996"/>
              <a:ext cx="1439390"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front</a:t>
              </a:r>
            </a:p>
          </p:txBody>
        </p:sp>
        <p:cxnSp>
          <p:nvCxnSpPr>
            <p:cNvPr id="21" name="Straight Arrow Connector 20" descr="arrow points from head to the first list node">
              <a:extLst>
                <a:ext uri="{FF2B5EF4-FFF2-40B4-BE49-F238E27FC236}">
                  <a16:creationId xmlns:a16="http://schemas.microsoft.com/office/drawing/2014/main" id="{6A0DFD13-9D6E-B7C3-4023-5C308945C219}"/>
                </a:ext>
              </a:extLst>
            </p:cNvPr>
            <p:cNvCxnSpPr>
              <a:cxnSpLocks/>
              <a:stCxn id="19" idx="3"/>
              <a:endCxn id="15" idx="1"/>
            </p:cNvCxnSpPr>
            <p:nvPr/>
          </p:nvCxnSpPr>
          <p:spPr>
            <a:xfrm>
              <a:off x="1716227" y="2128384"/>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14" name="Group 13" descr="Shows a two element node with data, next">
              <a:extLst>
                <a:ext uri="{FF2B5EF4-FFF2-40B4-BE49-F238E27FC236}">
                  <a16:creationId xmlns:a16="http://schemas.microsoft.com/office/drawing/2014/main" id="{A15174CD-B0A9-FF35-D574-4D6ACBE9B4E2}"/>
                </a:ext>
              </a:extLst>
            </p:cNvPr>
            <p:cNvGrpSpPr/>
            <p:nvPr/>
          </p:nvGrpSpPr>
          <p:grpSpPr>
            <a:xfrm>
              <a:off x="2217515" y="1835998"/>
              <a:ext cx="2476673" cy="584776"/>
              <a:chOff x="6809875" y="757988"/>
              <a:chExt cx="2476673" cy="584776"/>
            </a:xfrm>
          </p:grpSpPr>
          <p:sp>
            <p:nvSpPr>
              <p:cNvPr id="15" name="TextBox 14">
                <a:extLst>
                  <a:ext uri="{FF2B5EF4-FFF2-40B4-BE49-F238E27FC236}">
                    <a16:creationId xmlns:a16="http://schemas.microsoft.com/office/drawing/2014/main" id="{722A1646-7703-E57E-13A0-6AA38A2958B2}"/>
                  </a:ext>
                </a:extLst>
              </p:cNvPr>
              <p:cNvSpPr txBox="1"/>
              <p:nvPr/>
            </p:nvSpPr>
            <p:spPr>
              <a:xfrm>
                <a:off x="6809875" y="757989"/>
                <a:ext cx="1239252" cy="584775"/>
              </a:xfrm>
              <a:prstGeom prst="rect">
                <a:avLst/>
              </a:prstGeom>
              <a:solidFill>
                <a:schemeClr val="tx2"/>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data</a:t>
                </a:r>
              </a:p>
            </p:txBody>
          </p:sp>
          <p:sp>
            <p:nvSpPr>
              <p:cNvPr id="16" name="TextBox 15">
                <a:extLst>
                  <a:ext uri="{FF2B5EF4-FFF2-40B4-BE49-F238E27FC236}">
                    <a16:creationId xmlns:a16="http://schemas.microsoft.com/office/drawing/2014/main" id="{CD65E1B6-EB91-B585-80BF-7F48E1362E34}"/>
                  </a:ext>
                </a:extLst>
              </p:cNvPr>
              <p:cNvSpPr txBox="1"/>
              <p:nvPr/>
            </p:nvSpPr>
            <p:spPr>
              <a:xfrm>
                <a:off x="8047296" y="757988"/>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next</a:t>
                </a:r>
              </a:p>
            </p:txBody>
          </p:sp>
        </p:grpSp>
        <p:sp>
          <p:nvSpPr>
            <p:cNvPr id="12" name="TextBox 11">
              <a:extLst>
                <a:ext uri="{FF2B5EF4-FFF2-40B4-BE49-F238E27FC236}">
                  <a16:creationId xmlns:a16="http://schemas.microsoft.com/office/drawing/2014/main" id="{CD463786-F180-E249-79D5-6E5F88F94E71}"/>
                </a:ext>
              </a:extLst>
            </p:cNvPr>
            <p:cNvSpPr txBox="1"/>
            <p:nvPr/>
          </p:nvSpPr>
          <p:spPr>
            <a:xfrm>
              <a:off x="5212150" y="1835999"/>
              <a:ext cx="1239252" cy="584775"/>
            </a:xfrm>
            <a:prstGeom prst="rect">
              <a:avLst/>
            </a:prstGeom>
            <a:solidFill>
              <a:schemeClr val="tx2"/>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data</a:t>
              </a:r>
            </a:p>
          </p:txBody>
        </p:sp>
        <p:cxnSp>
          <p:nvCxnSpPr>
            <p:cNvPr id="22" name="Straight Arrow Connector 21" descr="arrow points from the first node to the second node">
              <a:extLst>
                <a:ext uri="{FF2B5EF4-FFF2-40B4-BE49-F238E27FC236}">
                  <a16:creationId xmlns:a16="http://schemas.microsoft.com/office/drawing/2014/main" id="{24F1B0C4-7FEA-B63C-960C-65AFC7F2948C}"/>
                </a:ext>
              </a:extLst>
            </p:cNvPr>
            <p:cNvCxnSpPr/>
            <p:nvPr/>
          </p:nvCxnSpPr>
          <p:spPr>
            <a:xfrm>
              <a:off x="4694188" y="2128383"/>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sp>
          <p:nvSpPr>
            <p:cNvPr id="13" name="TextBox 12">
              <a:extLst>
                <a:ext uri="{FF2B5EF4-FFF2-40B4-BE49-F238E27FC236}">
                  <a16:creationId xmlns:a16="http://schemas.microsoft.com/office/drawing/2014/main" id="{A89FD7FD-7602-5E77-0C9D-8D65FA5B4D8B}"/>
                </a:ext>
              </a:extLst>
            </p:cNvPr>
            <p:cNvSpPr txBox="1"/>
            <p:nvPr/>
          </p:nvSpPr>
          <p:spPr>
            <a:xfrm>
              <a:off x="6449571" y="1835998"/>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next</a:t>
              </a:r>
            </a:p>
          </p:txBody>
        </p:sp>
        <p:cxnSp>
          <p:nvCxnSpPr>
            <p:cNvPr id="23" name="Straight Arrow Connector 22" descr="arrow points from the second node to..... future nodes">
              <a:extLst>
                <a:ext uri="{FF2B5EF4-FFF2-40B4-BE49-F238E27FC236}">
                  <a16:creationId xmlns:a16="http://schemas.microsoft.com/office/drawing/2014/main" id="{E885DD51-154E-AB35-9960-D7844EEB407F}"/>
                </a:ext>
              </a:extLst>
            </p:cNvPr>
            <p:cNvCxnSpPr/>
            <p:nvPr/>
          </p:nvCxnSpPr>
          <p:spPr>
            <a:xfrm>
              <a:off x="7757244" y="2128383"/>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descr="arrow points from the early part of the list to the final node in the list.">
              <a:extLst>
                <a:ext uri="{FF2B5EF4-FFF2-40B4-BE49-F238E27FC236}">
                  <a16:creationId xmlns:a16="http://schemas.microsoft.com/office/drawing/2014/main" id="{97E3FA53-CCAA-1586-D82F-08BE5AE51DEF}"/>
                </a:ext>
              </a:extLst>
            </p:cNvPr>
            <p:cNvCxnSpPr/>
            <p:nvPr/>
          </p:nvCxnSpPr>
          <p:spPr>
            <a:xfrm>
              <a:off x="8809737" y="2128383"/>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nvGrpSpPr>
            <p:cNvPr id="10" name="Group 9" descr="This shows a two element list node: data, NULL">
              <a:extLst>
                <a:ext uri="{FF2B5EF4-FFF2-40B4-BE49-F238E27FC236}">
                  <a16:creationId xmlns:a16="http://schemas.microsoft.com/office/drawing/2014/main" id="{1DAD31E8-E7F3-820A-1035-F0DFDF44A296}"/>
                </a:ext>
              </a:extLst>
            </p:cNvPr>
            <p:cNvGrpSpPr/>
            <p:nvPr/>
          </p:nvGrpSpPr>
          <p:grpSpPr>
            <a:xfrm>
              <a:off x="9329530" y="1835997"/>
              <a:ext cx="2476673" cy="584776"/>
              <a:chOff x="6809875" y="757988"/>
              <a:chExt cx="2476673" cy="584776"/>
            </a:xfrm>
          </p:grpSpPr>
          <p:sp>
            <p:nvSpPr>
              <p:cNvPr id="8" name="TextBox 7">
                <a:extLst>
                  <a:ext uri="{FF2B5EF4-FFF2-40B4-BE49-F238E27FC236}">
                    <a16:creationId xmlns:a16="http://schemas.microsoft.com/office/drawing/2014/main" id="{0BB6873C-57A0-6115-EAF4-7B3155A5AD8A}"/>
                  </a:ext>
                </a:extLst>
              </p:cNvPr>
              <p:cNvSpPr txBox="1"/>
              <p:nvPr/>
            </p:nvSpPr>
            <p:spPr>
              <a:xfrm>
                <a:off x="6809875" y="757989"/>
                <a:ext cx="1239252" cy="584775"/>
              </a:xfrm>
              <a:prstGeom prst="rect">
                <a:avLst/>
              </a:prstGeom>
              <a:solidFill>
                <a:schemeClr val="tx2"/>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data</a:t>
                </a:r>
              </a:p>
            </p:txBody>
          </p:sp>
          <p:sp>
            <p:nvSpPr>
              <p:cNvPr id="9" name="TextBox 8">
                <a:extLst>
                  <a:ext uri="{FF2B5EF4-FFF2-40B4-BE49-F238E27FC236}">
                    <a16:creationId xmlns:a16="http://schemas.microsoft.com/office/drawing/2014/main" id="{86EFAF21-8FA7-9ED8-6CA1-9BAA91E67976}"/>
                  </a:ext>
                </a:extLst>
              </p:cNvPr>
              <p:cNvSpPr txBox="1"/>
              <p:nvPr/>
            </p:nvSpPr>
            <p:spPr>
              <a:xfrm>
                <a:off x="8047296" y="757988"/>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NULL</a:t>
                </a:r>
              </a:p>
            </p:txBody>
          </p:sp>
        </p:grpSp>
      </p:grpSp>
    </p:spTree>
    <p:extLst>
      <p:ext uri="{BB962C8B-B14F-4D97-AF65-F5344CB8AC3E}">
        <p14:creationId xmlns:p14="http://schemas.microsoft.com/office/powerpoint/2010/main" val="39780047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8872C-EEA9-8BCA-1119-77DD50E2986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9B1466-C280-D431-5D00-D4A25C204F88}"/>
              </a:ext>
            </a:extLst>
          </p:cNvPr>
          <p:cNvSpPr>
            <a:spLocks noGrp="1"/>
          </p:cNvSpPr>
          <p:nvPr>
            <p:ph type="title"/>
          </p:nvPr>
        </p:nvSpPr>
        <p:spPr>
          <a:xfrm>
            <a:off x="1143000" y="609600"/>
            <a:ext cx="9875520" cy="901544"/>
          </a:xfrm>
        </p:spPr>
        <p:txBody>
          <a:bodyPr/>
          <a:lstStyle/>
          <a:p>
            <a:r>
              <a:rPr lang="en-US" dirty="0"/>
              <a:t>List nodes - making</a:t>
            </a:r>
          </a:p>
        </p:txBody>
      </p:sp>
      <p:grpSp>
        <p:nvGrpSpPr>
          <p:cNvPr id="3" name="Group 2" descr="shows the linked list schematic">
            <a:extLst>
              <a:ext uri="{FF2B5EF4-FFF2-40B4-BE49-F238E27FC236}">
                <a16:creationId xmlns:a16="http://schemas.microsoft.com/office/drawing/2014/main" id="{EEE804AF-FE3A-63C7-0394-F138BCE89BAB}"/>
              </a:ext>
            </a:extLst>
          </p:cNvPr>
          <p:cNvGrpSpPr/>
          <p:nvPr/>
        </p:nvGrpSpPr>
        <p:grpSpPr>
          <a:xfrm>
            <a:off x="251670" y="1835996"/>
            <a:ext cx="11554533" cy="584778"/>
            <a:chOff x="251670" y="1835996"/>
            <a:chExt cx="11554533" cy="584778"/>
          </a:xfrm>
        </p:grpSpPr>
        <p:grpSp>
          <p:nvGrpSpPr>
            <p:cNvPr id="10" name="Group 9">
              <a:extLst>
                <a:ext uri="{FF2B5EF4-FFF2-40B4-BE49-F238E27FC236}">
                  <a16:creationId xmlns:a16="http://schemas.microsoft.com/office/drawing/2014/main" id="{9C2F5497-D85A-2E82-1E1E-3667D07CE547}"/>
                </a:ext>
              </a:extLst>
            </p:cNvPr>
            <p:cNvGrpSpPr/>
            <p:nvPr/>
          </p:nvGrpSpPr>
          <p:grpSpPr>
            <a:xfrm>
              <a:off x="9329530" y="1835997"/>
              <a:ext cx="2476673" cy="584776"/>
              <a:chOff x="6809875" y="757988"/>
              <a:chExt cx="2476673" cy="584776"/>
            </a:xfrm>
          </p:grpSpPr>
          <p:sp>
            <p:nvSpPr>
              <p:cNvPr id="8" name="TextBox 7">
                <a:extLst>
                  <a:ext uri="{FF2B5EF4-FFF2-40B4-BE49-F238E27FC236}">
                    <a16:creationId xmlns:a16="http://schemas.microsoft.com/office/drawing/2014/main" id="{061CA770-C1E1-8E17-B04E-8ED58BC1C865}"/>
                  </a:ext>
                </a:extLst>
              </p:cNvPr>
              <p:cNvSpPr txBox="1"/>
              <p:nvPr/>
            </p:nvSpPr>
            <p:spPr>
              <a:xfrm>
                <a:off x="6809875" y="757989"/>
                <a:ext cx="1239252" cy="584775"/>
              </a:xfrm>
              <a:prstGeom prst="rect">
                <a:avLst/>
              </a:prstGeom>
              <a:solidFill>
                <a:schemeClr val="tx2"/>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data</a:t>
                </a:r>
              </a:p>
            </p:txBody>
          </p:sp>
          <p:sp>
            <p:nvSpPr>
              <p:cNvPr id="9" name="TextBox 8">
                <a:extLst>
                  <a:ext uri="{FF2B5EF4-FFF2-40B4-BE49-F238E27FC236}">
                    <a16:creationId xmlns:a16="http://schemas.microsoft.com/office/drawing/2014/main" id="{75281416-012A-1E4A-A545-1D948325963C}"/>
                  </a:ext>
                </a:extLst>
              </p:cNvPr>
              <p:cNvSpPr txBox="1"/>
              <p:nvPr/>
            </p:nvSpPr>
            <p:spPr>
              <a:xfrm>
                <a:off x="8047296" y="757988"/>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NULL</a:t>
                </a:r>
              </a:p>
            </p:txBody>
          </p:sp>
        </p:grpSp>
        <p:sp>
          <p:nvSpPr>
            <p:cNvPr id="12" name="TextBox 11">
              <a:extLst>
                <a:ext uri="{FF2B5EF4-FFF2-40B4-BE49-F238E27FC236}">
                  <a16:creationId xmlns:a16="http://schemas.microsoft.com/office/drawing/2014/main" id="{97096723-02CE-70F9-520C-364625271C3C}"/>
                </a:ext>
              </a:extLst>
            </p:cNvPr>
            <p:cNvSpPr txBox="1"/>
            <p:nvPr/>
          </p:nvSpPr>
          <p:spPr>
            <a:xfrm>
              <a:off x="5212150" y="1835999"/>
              <a:ext cx="1239252" cy="584775"/>
            </a:xfrm>
            <a:prstGeom prst="rect">
              <a:avLst/>
            </a:prstGeom>
            <a:solidFill>
              <a:schemeClr val="tx2"/>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data</a:t>
              </a:r>
            </a:p>
          </p:txBody>
        </p:sp>
        <p:sp>
          <p:nvSpPr>
            <p:cNvPr id="13" name="TextBox 12">
              <a:extLst>
                <a:ext uri="{FF2B5EF4-FFF2-40B4-BE49-F238E27FC236}">
                  <a16:creationId xmlns:a16="http://schemas.microsoft.com/office/drawing/2014/main" id="{D14EAAD7-3DBD-8E79-539C-E47EE4C6F370}"/>
                </a:ext>
              </a:extLst>
            </p:cNvPr>
            <p:cNvSpPr txBox="1"/>
            <p:nvPr/>
          </p:nvSpPr>
          <p:spPr>
            <a:xfrm>
              <a:off x="6449571" y="1835998"/>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next</a:t>
              </a:r>
            </a:p>
          </p:txBody>
        </p:sp>
        <p:grpSp>
          <p:nvGrpSpPr>
            <p:cNvPr id="14" name="Group 13">
              <a:extLst>
                <a:ext uri="{FF2B5EF4-FFF2-40B4-BE49-F238E27FC236}">
                  <a16:creationId xmlns:a16="http://schemas.microsoft.com/office/drawing/2014/main" id="{A1B59220-F426-130F-EAAE-31EC0D96A716}"/>
                </a:ext>
              </a:extLst>
            </p:cNvPr>
            <p:cNvGrpSpPr/>
            <p:nvPr/>
          </p:nvGrpSpPr>
          <p:grpSpPr>
            <a:xfrm>
              <a:off x="2217515" y="1835998"/>
              <a:ext cx="2476673" cy="584776"/>
              <a:chOff x="6809875" y="757988"/>
              <a:chExt cx="2476673" cy="584776"/>
            </a:xfrm>
          </p:grpSpPr>
          <p:sp>
            <p:nvSpPr>
              <p:cNvPr id="15" name="TextBox 14">
                <a:extLst>
                  <a:ext uri="{FF2B5EF4-FFF2-40B4-BE49-F238E27FC236}">
                    <a16:creationId xmlns:a16="http://schemas.microsoft.com/office/drawing/2014/main" id="{85ADA25B-9006-71AD-A2CB-0E7425BA01B9}"/>
                  </a:ext>
                </a:extLst>
              </p:cNvPr>
              <p:cNvSpPr txBox="1"/>
              <p:nvPr/>
            </p:nvSpPr>
            <p:spPr>
              <a:xfrm>
                <a:off x="6809875" y="757989"/>
                <a:ext cx="1239252" cy="584775"/>
              </a:xfrm>
              <a:prstGeom prst="rect">
                <a:avLst/>
              </a:prstGeom>
              <a:solidFill>
                <a:schemeClr val="tx2"/>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data</a:t>
                </a:r>
              </a:p>
            </p:txBody>
          </p:sp>
          <p:sp>
            <p:nvSpPr>
              <p:cNvPr id="16" name="TextBox 15">
                <a:extLst>
                  <a:ext uri="{FF2B5EF4-FFF2-40B4-BE49-F238E27FC236}">
                    <a16:creationId xmlns:a16="http://schemas.microsoft.com/office/drawing/2014/main" id="{D998163B-D451-530E-8FF9-F7C5FB68FCB6}"/>
                  </a:ext>
                </a:extLst>
              </p:cNvPr>
              <p:cNvSpPr txBox="1"/>
              <p:nvPr/>
            </p:nvSpPr>
            <p:spPr>
              <a:xfrm>
                <a:off x="8047296" y="757988"/>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next</a:t>
                </a:r>
              </a:p>
            </p:txBody>
          </p:sp>
        </p:grpSp>
        <p:sp>
          <p:nvSpPr>
            <p:cNvPr id="19" name="TextBox 18">
              <a:extLst>
                <a:ext uri="{FF2B5EF4-FFF2-40B4-BE49-F238E27FC236}">
                  <a16:creationId xmlns:a16="http://schemas.microsoft.com/office/drawing/2014/main" id="{CA01CCBB-D051-CEF6-2A99-A0149B805ED9}"/>
                </a:ext>
              </a:extLst>
            </p:cNvPr>
            <p:cNvSpPr txBox="1"/>
            <p:nvPr/>
          </p:nvSpPr>
          <p:spPr>
            <a:xfrm>
              <a:off x="251670" y="1835996"/>
              <a:ext cx="1464557"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front</a:t>
              </a:r>
            </a:p>
          </p:txBody>
        </p:sp>
        <p:cxnSp>
          <p:nvCxnSpPr>
            <p:cNvPr id="21" name="Straight Arrow Connector 20">
              <a:extLst>
                <a:ext uri="{FF2B5EF4-FFF2-40B4-BE49-F238E27FC236}">
                  <a16:creationId xmlns:a16="http://schemas.microsoft.com/office/drawing/2014/main" id="{725DAF35-8396-07DC-5D0A-C9799F62BF3F}"/>
                </a:ext>
              </a:extLst>
            </p:cNvPr>
            <p:cNvCxnSpPr>
              <a:cxnSpLocks/>
              <a:stCxn id="19" idx="3"/>
              <a:endCxn id="15" idx="1"/>
            </p:cNvCxnSpPr>
            <p:nvPr/>
          </p:nvCxnSpPr>
          <p:spPr>
            <a:xfrm>
              <a:off x="1716227" y="2128384"/>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2" name="Straight Arrow Connector 21">
              <a:extLst>
                <a:ext uri="{FF2B5EF4-FFF2-40B4-BE49-F238E27FC236}">
                  <a16:creationId xmlns:a16="http://schemas.microsoft.com/office/drawing/2014/main" id="{1F03EA87-6EE9-5AF0-F8F2-83280F90E5CD}"/>
                </a:ext>
              </a:extLst>
            </p:cNvPr>
            <p:cNvCxnSpPr/>
            <p:nvPr/>
          </p:nvCxnSpPr>
          <p:spPr>
            <a:xfrm>
              <a:off x="4694188" y="2128383"/>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3" name="Straight Arrow Connector 22">
              <a:extLst>
                <a:ext uri="{FF2B5EF4-FFF2-40B4-BE49-F238E27FC236}">
                  <a16:creationId xmlns:a16="http://schemas.microsoft.com/office/drawing/2014/main" id="{62F533EF-588D-D9FF-4F73-0AA057112F2C}"/>
                </a:ext>
              </a:extLst>
            </p:cNvPr>
            <p:cNvCxnSpPr/>
            <p:nvPr/>
          </p:nvCxnSpPr>
          <p:spPr>
            <a:xfrm>
              <a:off x="7757244" y="2128383"/>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cxnSp>
          <p:nvCxnSpPr>
            <p:cNvPr id="24" name="Straight Arrow Connector 23">
              <a:extLst>
                <a:ext uri="{FF2B5EF4-FFF2-40B4-BE49-F238E27FC236}">
                  <a16:creationId xmlns:a16="http://schemas.microsoft.com/office/drawing/2014/main" id="{E0AAB33B-D860-989B-0CA6-5BC3DEC05004}"/>
                </a:ext>
              </a:extLst>
            </p:cNvPr>
            <p:cNvCxnSpPr/>
            <p:nvPr/>
          </p:nvCxnSpPr>
          <p:spPr>
            <a:xfrm>
              <a:off x="8809737" y="2128383"/>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sp>
        <p:nvSpPr>
          <p:cNvPr id="7" name="Content Placeholder 6">
            <a:extLst>
              <a:ext uri="{FF2B5EF4-FFF2-40B4-BE49-F238E27FC236}">
                <a16:creationId xmlns:a16="http://schemas.microsoft.com/office/drawing/2014/main" id="{18AC4D1E-A5AD-03AC-428F-F57E75B17835}"/>
              </a:ext>
            </a:extLst>
          </p:cNvPr>
          <p:cNvSpPr>
            <a:spLocks noGrp="1"/>
          </p:cNvSpPr>
          <p:nvPr>
            <p:ph sz="half" idx="2"/>
          </p:nvPr>
        </p:nvSpPr>
        <p:spPr>
          <a:xfrm>
            <a:off x="1142998" y="2713156"/>
            <a:ext cx="9875521" cy="3535239"/>
          </a:xfrm>
          <a:solidFill>
            <a:schemeClr val="tx1">
              <a:lumMod val="75000"/>
            </a:schemeClr>
          </a:solidFill>
        </p:spPr>
        <p:txBody>
          <a:bodyPr>
            <a:normAutofit/>
          </a:bodyPr>
          <a:lstStyle/>
          <a:p>
            <a:pPr>
              <a:lnSpc>
                <a:spcPts val="1425"/>
              </a:lnSpc>
              <a:buNone/>
            </a:pPr>
            <a:endParaRPr lang="en-US" b="0" dirty="0">
              <a:solidFill>
                <a:srgbClr val="FFFFFF"/>
              </a:solidFill>
              <a:effectLst/>
              <a:latin typeface="Consolas" panose="020B0609020204030204" pitchFamily="49" charset="0"/>
            </a:endParaRPr>
          </a:p>
          <a:p>
            <a:pPr>
              <a:lnSpc>
                <a:spcPts val="1425"/>
              </a:lnSpc>
              <a:buNone/>
            </a:pPr>
            <a:r>
              <a:rPr lang="en-US" b="0" dirty="0" err="1">
                <a:solidFill>
                  <a:srgbClr val="FFFFFF"/>
                </a:solidFill>
                <a:effectLst/>
                <a:latin typeface="Consolas" panose="020B0609020204030204" pitchFamily="49" charset="0"/>
              </a:rPr>
              <a:t>IntListNode</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makeNode</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data</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IntListNode</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next</a:t>
            </a:r>
            <a:r>
              <a:rPr lang="en-US" b="0" dirty="0">
                <a:solidFill>
                  <a:srgbClr val="FFFFFF"/>
                </a:solidFill>
                <a:effectLst/>
                <a:latin typeface="Consolas" panose="020B0609020204030204" pitchFamily="49" charset="0"/>
              </a:rPr>
              <a:t>) {</a:t>
            </a:r>
          </a:p>
          <a:p>
            <a:pPr>
              <a:lnSpc>
                <a:spcPts val="1425"/>
              </a:lnSpc>
              <a:buNone/>
            </a:pP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IntListNode</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n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IntListNode</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DCDCAA"/>
                </a:solidFill>
                <a:effectLst/>
                <a:latin typeface="Consolas" panose="020B0609020204030204" pitchFamily="49" charset="0"/>
              </a:rPr>
              <a:t>malloc</a:t>
            </a:r>
            <a:r>
              <a:rPr lang="en-US" b="0" dirty="0">
                <a:solidFill>
                  <a:srgbClr val="FFFFFF"/>
                </a:solidFill>
                <a:effectLst/>
                <a:latin typeface="Consolas" panose="020B0609020204030204" pitchFamily="49" charset="0"/>
              </a:rPr>
              <a:t>(</a:t>
            </a:r>
            <a:r>
              <a:rPr lang="en-US" b="0" dirty="0" err="1">
                <a:solidFill>
                  <a:srgbClr val="569CD6"/>
                </a:solidFill>
                <a:effectLst/>
                <a:latin typeface="Consolas" panose="020B0609020204030204" pitchFamily="49" charset="0"/>
              </a:rPr>
              <a:t>sizeof</a:t>
            </a:r>
            <a:r>
              <a:rPr lang="en-US" b="0" dirty="0">
                <a:solidFill>
                  <a:srgbClr val="FFFFFF"/>
                </a:solidFill>
                <a:effectLst/>
                <a:latin typeface="Consolas" panose="020B0609020204030204" pitchFamily="49" charset="0"/>
              </a:rPr>
              <a:t>(</a:t>
            </a:r>
            <a:r>
              <a:rPr lang="en-US" b="0" dirty="0" err="1">
                <a:solidFill>
                  <a:srgbClr val="FFFFFF"/>
                </a:solidFill>
                <a:effectLst/>
                <a:latin typeface="Consolas" panose="020B0609020204030204" pitchFamily="49" charset="0"/>
              </a:rPr>
              <a:t>IntListNode</a:t>
            </a:r>
            <a:r>
              <a:rPr lang="en-US" b="0" dirty="0">
                <a:solidFill>
                  <a:srgbClr val="FFFFFF"/>
                </a:solidFill>
                <a:effectLst/>
                <a:latin typeface="Consolas" panose="020B0609020204030204" pitchFamily="49" charset="0"/>
              </a:rPr>
              <a:t>));</a:t>
            </a:r>
          </a:p>
          <a:p>
            <a:pPr>
              <a:lnSpc>
                <a:spcPts val="1425"/>
              </a:lnSpc>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if</a:t>
            </a:r>
            <a:r>
              <a:rPr lang="en-US" b="0" dirty="0">
                <a:solidFill>
                  <a:srgbClr val="FFFFFF"/>
                </a:solidFill>
                <a:effectLst/>
                <a:latin typeface="Consolas" panose="020B0609020204030204" pitchFamily="49" charset="0"/>
              </a:rPr>
              <a:t> (n) {</a:t>
            </a:r>
            <a:r>
              <a:rPr lang="en-US" b="0" dirty="0">
                <a:solidFill>
                  <a:srgbClr val="7CA668"/>
                </a:solidFill>
                <a:effectLst/>
                <a:latin typeface="Consolas" panose="020B0609020204030204" pitchFamily="49" charset="0"/>
              </a:rPr>
              <a:t>  // malloc might return null</a:t>
            </a:r>
            <a:endParaRPr lang="en-US" b="0" dirty="0">
              <a:solidFill>
                <a:srgbClr val="FFFFFF"/>
              </a:solidFill>
              <a:effectLst/>
              <a:latin typeface="Consolas" panose="020B0609020204030204" pitchFamily="49" charset="0"/>
            </a:endParaRPr>
          </a:p>
          <a:p>
            <a:pPr>
              <a:lnSpc>
                <a:spcPts val="1425"/>
              </a:lnSpc>
              <a:buNone/>
            </a:pP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n</a:t>
            </a:r>
            <a:r>
              <a:rPr lang="en-US" b="0" dirty="0">
                <a:solidFill>
                  <a:srgbClr val="FFFFFF"/>
                </a:solidFill>
                <a:effectLst/>
                <a:latin typeface="Consolas" panose="020B0609020204030204" pitchFamily="49" charset="0"/>
              </a:rPr>
              <a:t>-&gt;</a:t>
            </a:r>
            <a:r>
              <a:rPr lang="en-US" b="0" dirty="0">
                <a:solidFill>
                  <a:srgbClr val="9CDCFE"/>
                </a:solidFill>
                <a:effectLst/>
                <a:latin typeface="Consolas" panose="020B0609020204030204" pitchFamily="49" charset="0"/>
              </a:rPr>
              <a:t>data</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data;</a:t>
            </a:r>
          </a:p>
          <a:p>
            <a:pPr>
              <a:lnSpc>
                <a:spcPts val="1425"/>
              </a:lnSpc>
              <a:buNone/>
            </a:pP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n</a:t>
            </a:r>
            <a:r>
              <a:rPr lang="en-US" b="0" dirty="0">
                <a:solidFill>
                  <a:srgbClr val="FFFFFF"/>
                </a:solidFill>
                <a:effectLst/>
                <a:latin typeface="Consolas" panose="020B0609020204030204" pitchFamily="49" charset="0"/>
              </a:rPr>
              <a:t>-&gt;</a:t>
            </a:r>
            <a:r>
              <a:rPr lang="en-US" b="0" dirty="0">
                <a:solidFill>
                  <a:srgbClr val="9CDCFE"/>
                </a:solidFill>
                <a:effectLst/>
                <a:latin typeface="Consolas" panose="020B0609020204030204" pitchFamily="49" charset="0"/>
              </a:rPr>
              <a:t>next</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next;</a:t>
            </a:r>
          </a:p>
          <a:p>
            <a:pPr>
              <a:lnSpc>
                <a:spcPts val="1425"/>
              </a:lnSpc>
              <a:buNone/>
            </a:pPr>
            <a:r>
              <a:rPr lang="en-US" b="0" dirty="0">
                <a:solidFill>
                  <a:srgbClr val="FFFFFF"/>
                </a:solidFill>
                <a:effectLst/>
                <a:latin typeface="Consolas" panose="020B0609020204030204" pitchFamily="49" charset="0"/>
              </a:rPr>
              <a:t>  }</a:t>
            </a:r>
          </a:p>
          <a:p>
            <a:pPr>
              <a:lnSpc>
                <a:spcPts val="1425"/>
              </a:lnSpc>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n;</a:t>
            </a:r>
          </a:p>
          <a:p>
            <a:pPr>
              <a:lnSpc>
                <a:spcPts val="1425"/>
              </a:lnSpc>
              <a:buNone/>
            </a:pPr>
            <a:r>
              <a:rPr lang="en-US" b="0" dirty="0">
                <a:solidFill>
                  <a:srgbClr val="FFFFFF"/>
                </a:solidFill>
                <a:effectLst/>
                <a:latin typeface="Consolas" panose="020B0609020204030204" pitchFamily="49" charset="0"/>
              </a:rPr>
              <a:t>}</a:t>
            </a:r>
          </a:p>
        </p:txBody>
      </p:sp>
      <p:sp>
        <p:nvSpPr>
          <p:cNvPr id="4" name="Footer Placeholder 3">
            <a:extLst>
              <a:ext uri="{FF2B5EF4-FFF2-40B4-BE49-F238E27FC236}">
                <a16:creationId xmlns:a16="http://schemas.microsoft.com/office/drawing/2014/main" id="{26931E19-6D41-0630-3878-3385E653917F}"/>
              </a:ext>
            </a:extLst>
          </p:cNvPr>
          <p:cNvSpPr>
            <a:spLocks noGrp="1"/>
          </p:cNvSpPr>
          <p:nvPr>
            <p:ph type="ftr" sz="quarter" idx="11"/>
          </p:nvPr>
        </p:nvSpPr>
        <p:spPr/>
        <p:txBody>
          <a:bodyPr/>
          <a:lstStyle/>
          <a:p>
            <a:r>
              <a:rPr lang="fr-FR" dirty="0"/>
              <a:t>CSE 374 SP26  Lecture C Intro, Professor Hazen</a:t>
            </a:r>
            <a:endParaRPr lang="en-US" dirty="0"/>
          </a:p>
        </p:txBody>
      </p:sp>
      <p:sp>
        <p:nvSpPr>
          <p:cNvPr id="5" name="Slide Number Placeholder 4">
            <a:extLst>
              <a:ext uri="{FF2B5EF4-FFF2-40B4-BE49-F238E27FC236}">
                <a16:creationId xmlns:a16="http://schemas.microsoft.com/office/drawing/2014/main" id="{65CACEFD-5832-9AC1-A03E-7AC4EC52FE7B}"/>
              </a:ext>
            </a:extLst>
          </p:cNvPr>
          <p:cNvSpPr>
            <a:spLocks noGrp="1"/>
          </p:cNvSpPr>
          <p:nvPr>
            <p:ph type="sldNum" sz="quarter" idx="12"/>
          </p:nvPr>
        </p:nvSpPr>
        <p:spPr/>
        <p:txBody>
          <a:bodyPr/>
          <a:lstStyle/>
          <a:p>
            <a:fld id="{4FAB73BC-B049-4115-A692-8D63A059BFB8}" type="slidenum">
              <a:rPr lang="en-US" smtClean="0"/>
              <a:t>7</a:t>
            </a:fld>
            <a:endParaRPr lang="en-US"/>
          </a:p>
        </p:txBody>
      </p:sp>
    </p:spTree>
    <p:extLst>
      <p:ext uri="{BB962C8B-B14F-4D97-AF65-F5344CB8AC3E}">
        <p14:creationId xmlns:p14="http://schemas.microsoft.com/office/powerpoint/2010/main" val="24454867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65EB27-4386-C668-A189-0767737E7F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BA702E-A0E3-2B96-7943-CD2D36F0CFE6}"/>
              </a:ext>
            </a:extLst>
          </p:cNvPr>
          <p:cNvSpPr>
            <a:spLocks noGrp="1"/>
          </p:cNvSpPr>
          <p:nvPr>
            <p:ph type="title"/>
          </p:nvPr>
        </p:nvSpPr>
        <p:spPr>
          <a:xfrm>
            <a:off x="1143000" y="609600"/>
            <a:ext cx="9875520" cy="901544"/>
          </a:xfrm>
        </p:spPr>
        <p:txBody>
          <a:bodyPr/>
          <a:lstStyle/>
          <a:p>
            <a:r>
              <a:rPr lang="en-US" dirty="0"/>
              <a:t>Lists - building</a:t>
            </a:r>
          </a:p>
        </p:txBody>
      </p:sp>
      <p:grpSp>
        <p:nvGrpSpPr>
          <p:cNvPr id="11" name="Group 10" descr="Image shows  'front' pointing to  'NULL' ">
            <a:extLst>
              <a:ext uri="{FF2B5EF4-FFF2-40B4-BE49-F238E27FC236}">
                <a16:creationId xmlns:a16="http://schemas.microsoft.com/office/drawing/2014/main" id="{83880B94-56EC-3383-632A-2A731967CA88}"/>
              </a:ext>
            </a:extLst>
          </p:cNvPr>
          <p:cNvGrpSpPr/>
          <p:nvPr/>
        </p:nvGrpSpPr>
        <p:grpSpPr>
          <a:xfrm>
            <a:off x="8489659" y="1835997"/>
            <a:ext cx="3200037" cy="584775"/>
            <a:chOff x="8489659" y="1835997"/>
            <a:chExt cx="3200037" cy="584775"/>
          </a:xfrm>
        </p:grpSpPr>
        <p:sp>
          <p:nvSpPr>
            <p:cNvPr id="9" name="TextBox 8">
              <a:extLst>
                <a:ext uri="{FF2B5EF4-FFF2-40B4-BE49-F238E27FC236}">
                  <a16:creationId xmlns:a16="http://schemas.microsoft.com/office/drawing/2014/main" id="{3FEAD391-E4B1-5B6F-3760-5A55D8694A48}"/>
                </a:ext>
              </a:extLst>
            </p:cNvPr>
            <p:cNvSpPr txBox="1"/>
            <p:nvPr/>
          </p:nvSpPr>
          <p:spPr>
            <a:xfrm>
              <a:off x="10450444" y="1835997"/>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NULL</a:t>
              </a:r>
            </a:p>
          </p:txBody>
        </p:sp>
        <p:sp>
          <p:nvSpPr>
            <p:cNvPr id="19" name="TextBox 18">
              <a:extLst>
                <a:ext uri="{FF2B5EF4-FFF2-40B4-BE49-F238E27FC236}">
                  <a16:creationId xmlns:a16="http://schemas.microsoft.com/office/drawing/2014/main" id="{7DAA508D-3577-8358-E0C4-131BEC5E967C}"/>
                </a:ext>
              </a:extLst>
            </p:cNvPr>
            <p:cNvSpPr txBox="1"/>
            <p:nvPr/>
          </p:nvSpPr>
          <p:spPr>
            <a:xfrm>
              <a:off x="8489659" y="1835997"/>
              <a:ext cx="1459497"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front</a:t>
              </a:r>
            </a:p>
          </p:txBody>
        </p:sp>
        <p:cxnSp>
          <p:nvCxnSpPr>
            <p:cNvPr id="21" name="Straight Arrow Connector 20">
              <a:extLst>
                <a:ext uri="{FF2B5EF4-FFF2-40B4-BE49-F238E27FC236}">
                  <a16:creationId xmlns:a16="http://schemas.microsoft.com/office/drawing/2014/main" id="{332EFB00-5BE1-E911-117E-41DC2A55A64C}"/>
                </a:ext>
              </a:extLst>
            </p:cNvPr>
            <p:cNvCxnSpPr>
              <a:cxnSpLocks/>
              <a:stCxn id="19" idx="3"/>
            </p:cNvCxnSpPr>
            <p:nvPr/>
          </p:nvCxnSpPr>
          <p:spPr>
            <a:xfrm>
              <a:off x="9949156" y="2128385"/>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sp>
        <p:nvSpPr>
          <p:cNvPr id="7" name="Content Placeholder 6">
            <a:extLst>
              <a:ext uri="{FF2B5EF4-FFF2-40B4-BE49-F238E27FC236}">
                <a16:creationId xmlns:a16="http://schemas.microsoft.com/office/drawing/2014/main" id="{E39D9AC7-AFFD-83B7-F0B5-A78DCBB38FFA}"/>
              </a:ext>
            </a:extLst>
          </p:cNvPr>
          <p:cNvSpPr>
            <a:spLocks noGrp="1"/>
          </p:cNvSpPr>
          <p:nvPr>
            <p:ph sz="half" idx="2"/>
          </p:nvPr>
        </p:nvSpPr>
        <p:spPr>
          <a:xfrm>
            <a:off x="1142998" y="2713156"/>
            <a:ext cx="9875521" cy="3535239"/>
          </a:xfrm>
          <a:solidFill>
            <a:schemeClr val="tx1">
              <a:lumMod val="75000"/>
            </a:schemeClr>
          </a:solidFill>
        </p:spPr>
        <p:txBody>
          <a:bodyPr>
            <a:normAutofit/>
          </a:bodyPr>
          <a:lstStyle/>
          <a:p>
            <a:pPr>
              <a:lnSpc>
                <a:spcPts val="1425"/>
              </a:lnSpc>
              <a:spcBef>
                <a:spcPts val="400"/>
              </a:spcBef>
              <a:spcAft>
                <a:spcPts val="400"/>
              </a:spcAft>
              <a:buNone/>
            </a:pPr>
            <a:endParaRPr lang="en-US" b="0" dirty="0">
              <a:solidFill>
                <a:srgbClr val="FFFFFF"/>
              </a:solidFill>
              <a:effectLst/>
              <a:latin typeface="Consolas" panose="020B0609020204030204" pitchFamily="49" charset="0"/>
            </a:endParaRPr>
          </a:p>
          <a:p>
            <a:pPr>
              <a:lnSpc>
                <a:spcPts val="1425"/>
              </a:lnSpc>
              <a:spcBef>
                <a:spcPts val="400"/>
              </a:spcBef>
              <a:spcAft>
                <a:spcPts val="400"/>
              </a:spcAft>
              <a:buNone/>
            </a:pPr>
            <a:r>
              <a:rPr lang="en-US" b="0" dirty="0" err="1">
                <a:solidFill>
                  <a:srgbClr val="FFFFFF"/>
                </a:solidFill>
                <a:effectLst/>
                <a:latin typeface="Consolas" panose="020B0609020204030204" pitchFamily="49" charset="0"/>
              </a:rPr>
              <a:t>IntListNode</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fromArray</a:t>
            </a:r>
            <a:r>
              <a:rPr lang="en-US" b="0" dirty="0">
                <a:solidFill>
                  <a:srgbClr val="FFFFFF"/>
                </a:solidFill>
                <a:effectLst/>
                <a:latin typeface="Consolas" panose="020B0609020204030204" pitchFamily="49" charset="0"/>
              </a:rPr>
              <a:t>(</a:t>
            </a:r>
            <a:r>
              <a:rPr lang="en-US" b="0" dirty="0">
                <a:solidFill>
                  <a:srgbClr val="569CD6"/>
                </a:solidFill>
                <a:effectLst/>
                <a:latin typeface="Consolas" panose="020B0609020204030204" pitchFamily="49" charset="0"/>
              </a:rPr>
              <a:t>int</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array</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a:solidFill>
                  <a:srgbClr val="9CDCFE"/>
                </a:solidFill>
                <a:effectLst/>
                <a:latin typeface="Consolas" panose="020B0609020204030204" pitchFamily="49" charset="0"/>
              </a:rPr>
              <a:t>length</a:t>
            </a:r>
            <a:r>
              <a:rPr lang="en-US" b="0" dirty="0">
                <a:solidFill>
                  <a:srgbClr val="FFFFFF"/>
                </a:solidFill>
                <a:effectLst/>
                <a:latin typeface="Consolas" panose="020B0609020204030204" pitchFamily="49" charset="0"/>
              </a:rPr>
              <a:t>) {</a:t>
            </a:r>
          </a:p>
          <a:p>
            <a:pPr>
              <a:lnSpc>
                <a:spcPts val="1425"/>
              </a:lnSpc>
              <a:spcBef>
                <a:spcPts val="400"/>
              </a:spcBef>
              <a:spcAft>
                <a:spcPts val="400"/>
              </a:spcAft>
              <a:buNone/>
            </a:pP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IntListNode</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front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NULL</a:t>
            </a:r>
            <a:r>
              <a:rPr lang="en-US" b="0" dirty="0">
                <a:solidFill>
                  <a:srgbClr val="FFFFFF"/>
                </a:solidFill>
                <a:effectLst/>
                <a:latin typeface="Consolas" panose="020B0609020204030204" pitchFamily="49" charset="0"/>
              </a:rPr>
              <a:t>;</a:t>
            </a:r>
          </a:p>
          <a:p>
            <a:pPr>
              <a:lnSpc>
                <a:spcPts val="1425"/>
              </a:lnSpc>
              <a:spcBef>
                <a:spcPts val="400"/>
              </a:spcBef>
              <a:spcAft>
                <a:spcPts val="400"/>
              </a:spcAft>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for</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int</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length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1</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FFFFFF"/>
                </a:solidFill>
                <a:effectLst/>
                <a:latin typeface="Consolas" panose="020B0609020204030204" pitchFamily="49" charset="0"/>
              </a:rPr>
              <a:t> </a:t>
            </a:r>
            <a:r>
              <a:rPr lang="en-US" b="0" dirty="0">
                <a:solidFill>
                  <a:srgbClr val="D4D4D4"/>
                </a:solidFill>
                <a:effectLst/>
                <a:latin typeface="Consolas" panose="020B0609020204030204" pitchFamily="49" charset="0"/>
              </a:rPr>
              <a:t>&gt;=</a:t>
            </a:r>
            <a:r>
              <a:rPr lang="en-US" b="0" dirty="0">
                <a:solidFill>
                  <a:srgbClr val="FFFFFF"/>
                </a:solidFill>
                <a:effectLst/>
                <a:latin typeface="Consolas" panose="020B0609020204030204" pitchFamily="49" charset="0"/>
              </a:rPr>
              <a:t> </a:t>
            </a:r>
            <a:r>
              <a:rPr lang="en-US" b="0" dirty="0">
                <a:solidFill>
                  <a:srgbClr val="B5CEA8"/>
                </a:solidFill>
                <a:effectLst/>
                <a:latin typeface="Consolas" panose="020B0609020204030204" pitchFamily="49" charset="0"/>
              </a:rPr>
              <a:t>0</a:t>
            </a:r>
            <a:r>
              <a:rPr lang="en-US" b="0" dirty="0">
                <a:solidFill>
                  <a:srgbClr val="FFFFFF"/>
                </a:solidFill>
                <a:effectLst/>
                <a:latin typeface="Consolas" panose="020B0609020204030204" pitchFamily="49" charset="0"/>
              </a:rPr>
              <a:t>; </a:t>
            </a:r>
            <a:r>
              <a:rPr lang="en-US" b="0" dirty="0" err="1">
                <a:solidFill>
                  <a:srgbClr val="FFFFFF"/>
                </a:solidFill>
                <a:effectLst/>
                <a:latin typeface="Consolas" panose="020B0609020204030204" pitchFamily="49" charset="0"/>
              </a:rPr>
              <a:t>i</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p>
          <a:p>
            <a:pPr>
              <a:lnSpc>
                <a:spcPts val="1425"/>
              </a:lnSpc>
              <a:spcBef>
                <a:spcPts val="400"/>
              </a:spcBef>
              <a:spcAft>
                <a:spcPts val="400"/>
              </a:spcAft>
              <a:buNone/>
            </a:pPr>
            <a:r>
              <a:rPr lang="en-US" b="0" dirty="0">
                <a:solidFill>
                  <a:srgbClr val="FFFFFF"/>
                </a:solidFill>
                <a:effectLst/>
                <a:latin typeface="Consolas" panose="020B0609020204030204" pitchFamily="49" charset="0"/>
              </a:rPr>
              <a:t>    front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err="1">
                <a:solidFill>
                  <a:srgbClr val="DCDCAA"/>
                </a:solidFill>
                <a:effectLst/>
                <a:latin typeface="Consolas" panose="020B0609020204030204" pitchFamily="49" charset="0"/>
              </a:rPr>
              <a:t>makeNode</a:t>
            </a:r>
            <a:r>
              <a:rPr lang="en-US" b="0" dirty="0">
                <a:solidFill>
                  <a:srgbClr val="FFFFFF"/>
                </a:solidFill>
                <a:effectLst/>
                <a:latin typeface="Consolas" panose="020B0609020204030204" pitchFamily="49" charset="0"/>
              </a:rPr>
              <a:t>(</a:t>
            </a:r>
            <a:r>
              <a:rPr lang="en-US" b="0" dirty="0">
                <a:solidFill>
                  <a:srgbClr val="9CDCFE"/>
                </a:solidFill>
                <a:effectLst/>
                <a:latin typeface="Consolas" panose="020B0609020204030204" pitchFamily="49" charset="0"/>
              </a:rPr>
              <a:t>array</a:t>
            </a:r>
            <a:r>
              <a:rPr lang="en-US" b="0" dirty="0">
                <a:solidFill>
                  <a:srgbClr val="FFFFFF"/>
                </a:solidFill>
                <a:effectLst/>
                <a:latin typeface="Consolas" panose="020B0609020204030204" pitchFamily="49" charset="0"/>
              </a:rPr>
              <a:t>[</a:t>
            </a:r>
            <a:r>
              <a:rPr lang="en-US" b="0" dirty="0" err="1">
                <a:solidFill>
                  <a:srgbClr val="FFFFFF"/>
                </a:solidFill>
                <a:effectLst/>
                <a:latin typeface="Consolas" panose="020B0609020204030204" pitchFamily="49" charset="0"/>
              </a:rPr>
              <a:t>i</a:t>
            </a:r>
            <a:r>
              <a:rPr lang="en-US" b="0" dirty="0">
                <a:solidFill>
                  <a:srgbClr val="FFFFFF"/>
                </a:solidFill>
                <a:effectLst/>
                <a:latin typeface="Consolas" panose="020B0609020204030204" pitchFamily="49" charset="0"/>
              </a:rPr>
              <a:t>], front);</a:t>
            </a:r>
          </a:p>
          <a:p>
            <a:pPr>
              <a:lnSpc>
                <a:spcPts val="1425"/>
              </a:lnSpc>
              <a:spcBef>
                <a:spcPts val="400"/>
              </a:spcBef>
              <a:spcAft>
                <a:spcPts val="400"/>
              </a:spcAft>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if</a:t>
            </a:r>
            <a:r>
              <a:rPr lang="en-US" b="0" dirty="0">
                <a:solidFill>
                  <a:srgbClr val="FFFFFF"/>
                </a:solidFill>
                <a:effectLst/>
                <a:latin typeface="Consolas" panose="020B0609020204030204" pitchFamily="49" charset="0"/>
              </a:rPr>
              <a:t> (front </a:t>
            </a:r>
            <a:r>
              <a:rPr lang="en-US" b="0" dirty="0">
                <a:solidFill>
                  <a:srgbClr val="D4D4D4"/>
                </a:solidFill>
                <a:effectLst/>
                <a:latin typeface="Consolas" panose="020B0609020204030204" pitchFamily="49" charset="0"/>
              </a:rPr>
              <a:t>==</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NULL</a:t>
            </a:r>
            <a:r>
              <a:rPr lang="en-US" b="0" dirty="0">
                <a:solidFill>
                  <a:srgbClr val="FFFFFF"/>
                </a:solidFill>
                <a:effectLst/>
                <a:latin typeface="Consolas" panose="020B0609020204030204" pitchFamily="49" charset="0"/>
              </a:rPr>
              <a:t>) {</a:t>
            </a:r>
          </a:p>
          <a:p>
            <a:pPr>
              <a:lnSpc>
                <a:spcPts val="1425"/>
              </a:lnSpc>
              <a:spcBef>
                <a:spcPts val="400"/>
              </a:spcBef>
              <a:spcAft>
                <a:spcPts val="400"/>
              </a:spcAft>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a:t>
            </a:r>
            <a:r>
              <a:rPr lang="en-US" b="0" dirty="0">
                <a:solidFill>
                  <a:srgbClr val="569CD6"/>
                </a:solidFill>
                <a:effectLst/>
                <a:latin typeface="Consolas" panose="020B0609020204030204" pitchFamily="49" charset="0"/>
              </a:rPr>
              <a:t>NULL</a:t>
            </a:r>
            <a:r>
              <a:rPr lang="en-US" b="0" dirty="0">
                <a:solidFill>
                  <a:srgbClr val="FFFFFF"/>
                </a:solidFill>
                <a:effectLst/>
                <a:latin typeface="Consolas" panose="020B0609020204030204" pitchFamily="49" charset="0"/>
              </a:rPr>
              <a:t>;</a:t>
            </a:r>
          </a:p>
          <a:p>
            <a:pPr>
              <a:lnSpc>
                <a:spcPts val="1425"/>
              </a:lnSpc>
              <a:spcBef>
                <a:spcPts val="400"/>
              </a:spcBef>
              <a:spcAft>
                <a:spcPts val="400"/>
              </a:spcAft>
              <a:buNone/>
            </a:pPr>
            <a:r>
              <a:rPr lang="en-US" b="0" dirty="0">
                <a:solidFill>
                  <a:srgbClr val="FFFFFF"/>
                </a:solidFill>
                <a:effectLst/>
                <a:latin typeface="Consolas" panose="020B0609020204030204" pitchFamily="49" charset="0"/>
              </a:rPr>
              <a:t>    }</a:t>
            </a:r>
          </a:p>
          <a:p>
            <a:pPr>
              <a:lnSpc>
                <a:spcPts val="1425"/>
              </a:lnSpc>
              <a:spcBef>
                <a:spcPts val="400"/>
              </a:spcBef>
              <a:spcAft>
                <a:spcPts val="400"/>
              </a:spcAft>
              <a:buNone/>
            </a:pPr>
            <a:r>
              <a:rPr lang="en-US" b="0" dirty="0">
                <a:solidFill>
                  <a:srgbClr val="FFFFFF"/>
                </a:solidFill>
                <a:effectLst/>
                <a:latin typeface="Consolas" panose="020B0609020204030204" pitchFamily="49" charset="0"/>
              </a:rPr>
              <a:t>  }</a:t>
            </a:r>
          </a:p>
          <a:p>
            <a:pPr>
              <a:lnSpc>
                <a:spcPts val="1425"/>
              </a:lnSpc>
              <a:spcBef>
                <a:spcPts val="400"/>
              </a:spcBef>
              <a:spcAft>
                <a:spcPts val="400"/>
              </a:spcAft>
              <a:buNone/>
            </a:pPr>
            <a:r>
              <a:rPr lang="en-US" b="0" dirty="0">
                <a:solidFill>
                  <a:srgbClr val="FFFFFF"/>
                </a:solidFill>
                <a:effectLst/>
                <a:latin typeface="Consolas" panose="020B0609020204030204" pitchFamily="49" charset="0"/>
              </a:rPr>
              <a:t>  </a:t>
            </a:r>
            <a:r>
              <a:rPr lang="en-US" b="0" dirty="0">
                <a:solidFill>
                  <a:srgbClr val="C586C0"/>
                </a:solidFill>
                <a:effectLst/>
                <a:latin typeface="Consolas" panose="020B0609020204030204" pitchFamily="49" charset="0"/>
              </a:rPr>
              <a:t>return</a:t>
            </a:r>
            <a:r>
              <a:rPr lang="en-US" b="0" dirty="0">
                <a:solidFill>
                  <a:srgbClr val="FFFFFF"/>
                </a:solidFill>
                <a:effectLst/>
                <a:latin typeface="Consolas" panose="020B0609020204030204" pitchFamily="49" charset="0"/>
              </a:rPr>
              <a:t> front;</a:t>
            </a:r>
          </a:p>
          <a:p>
            <a:pPr>
              <a:lnSpc>
                <a:spcPts val="1425"/>
              </a:lnSpc>
              <a:spcBef>
                <a:spcPts val="400"/>
              </a:spcBef>
              <a:spcAft>
                <a:spcPts val="400"/>
              </a:spcAft>
              <a:buNone/>
            </a:pPr>
            <a:r>
              <a:rPr lang="en-US" b="0" dirty="0">
                <a:solidFill>
                  <a:srgbClr val="FFFFFF"/>
                </a:solidFill>
                <a:effectLst/>
                <a:latin typeface="Consolas" panose="020B0609020204030204" pitchFamily="49" charset="0"/>
              </a:rPr>
              <a:t>}</a:t>
            </a:r>
          </a:p>
          <a:p>
            <a:pPr>
              <a:lnSpc>
                <a:spcPts val="1425"/>
              </a:lnSpc>
              <a:buNone/>
            </a:pPr>
            <a:endParaRPr lang="en-US" b="0" dirty="0">
              <a:solidFill>
                <a:srgbClr val="FFFFFF"/>
              </a:solidFill>
              <a:effectLst/>
              <a:latin typeface="Consolas" panose="020B0609020204030204" pitchFamily="49" charset="0"/>
            </a:endParaRPr>
          </a:p>
        </p:txBody>
      </p:sp>
      <p:sp>
        <p:nvSpPr>
          <p:cNvPr id="4" name="Footer Placeholder 3">
            <a:extLst>
              <a:ext uri="{FF2B5EF4-FFF2-40B4-BE49-F238E27FC236}">
                <a16:creationId xmlns:a16="http://schemas.microsoft.com/office/drawing/2014/main" id="{9FCCD7D0-08AB-37AC-7D18-F12655C03ACE}"/>
              </a:ext>
            </a:extLst>
          </p:cNvPr>
          <p:cNvSpPr>
            <a:spLocks noGrp="1"/>
          </p:cNvSpPr>
          <p:nvPr>
            <p:ph type="ftr" sz="quarter" idx="11"/>
          </p:nvPr>
        </p:nvSpPr>
        <p:spPr/>
        <p:txBody>
          <a:bodyPr/>
          <a:lstStyle/>
          <a:p>
            <a:r>
              <a:rPr lang="fr-FR" dirty="0"/>
              <a:t>CSE 374 SP26  Lecture C Intro, Professor Hazen</a:t>
            </a:r>
            <a:endParaRPr lang="en-US" dirty="0"/>
          </a:p>
        </p:txBody>
      </p:sp>
      <p:sp>
        <p:nvSpPr>
          <p:cNvPr id="5" name="Slide Number Placeholder 4">
            <a:extLst>
              <a:ext uri="{FF2B5EF4-FFF2-40B4-BE49-F238E27FC236}">
                <a16:creationId xmlns:a16="http://schemas.microsoft.com/office/drawing/2014/main" id="{8B66560C-EEC4-C9EC-AF05-51401234A943}"/>
              </a:ext>
            </a:extLst>
          </p:cNvPr>
          <p:cNvSpPr>
            <a:spLocks noGrp="1"/>
          </p:cNvSpPr>
          <p:nvPr>
            <p:ph type="sldNum" sz="quarter" idx="12"/>
          </p:nvPr>
        </p:nvSpPr>
        <p:spPr/>
        <p:txBody>
          <a:bodyPr/>
          <a:lstStyle/>
          <a:p>
            <a:fld id="{4FAB73BC-B049-4115-A692-8D63A059BFB8}" type="slidenum">
              <a:rPr lang="en-US" smtClean="0"/>
              <a:t>8</a:t>
            </a:fld>
            <a:endParaRPr lang="en-US"/>
          </a:p>
        </p:txBody>
      </p:sp>
    </p:spTree>
    <p:extLst>
      <p:ext uri="{BB962C8B-B14F-4D97-AF65-F5344CB8AC3E}">
        <p14:creationId xmlns:p14="http://schemas.microsoft.com/office/powerpoint/2010/main" val="12120363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6E57DC-43CB-2B78-F6D0-70CF255AB31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E4A8457-E23C-DBF7-7674-11E59CFF262E}"/>
              </a:ext>
            </a:extLst>
          </p:cNvPr>
          <p:cNvSpPr>
            <a:spLocks noGrp="1"/>
          </p:cNvSpPr>
          <p:nvPr>
            <p:ph type="title"/>
          </p:nvPr>
        </p:nvSpPr>
        <p:spPr>
          <a:xfrm>
            <a:off x="1143000" y="609600"/>
            <a:ext cx="9875520" cy="901544"/>
          </a:xfrm>
        </p:spPr>
        <p:txBody>
          <a:bodyPr/>
          <a:lstStyle/>
          <a:p>
            <a:r>
              <a:rPr lang="en-US" dirty="0"/>
              <a:t>List nodes – building, one node</a:t>
            </a:r>
          </a:p>
        </p:txBody>
      </p:sp>
      <p:grpSp>
        <p:nvGrpSpPr>
          <p:cNvPr id="6" name="Group 5" descr="Imagine shows 'front' pointing to a block that has 'data' and then 'NULL'">
            <a:extLst>
              <a:ext uri="{FF2B5EF4-FFF2-40B4-BE49-F238E27FC236}">
                <a16:creationId xmlns:a16="http://schemas.microsoft.com/office/drawing/2014/main" id="{546C12AC-B470-0701-0247-BF0A2AFF2DA3}"/>
              </a:ext>
            </a:extLst>
          </p:cNvPr>
          <p:cNvGrpSpPr/>
          <p:nvPr/>
        </p:nvGrpSpPr>
        <p:grpSpPr>
          <a:xfrm>
            <a:off x="7326675" y="1835997"/>
            <a:ext cx="4479528" cy="584776"/>
            <a:chOff x="7326675" y="1835997"/>
            <a:chExt cx="4479528" cy="584776"/>
          </a:xfrm>
        </p:grpSpPr>
        <p:grpSp>
          <p:nvGrpSpPr>
            <p:cNvPr id="10" name="Group 9">
              <a:extLst>
                <a:ext uri="{FF2B5EF4-FFF2-40B4-BE49-F238E27FC236}">
                  <a16:creationId xmlns:a16="http://schemas.microsoft.com/office/drawing/2014/main" id="{A51E50B4-1A9F-09AE-80B1-F5C501769572}"/>
                </a:ext>
              </a:extLst>
            </p:cNvPr>
            <p:cNvGrpSpPr/>
            <p:nvPr/>
          </p:nvGrpSpPr>
          <p:grpSpPr>
            <a:xfrm>
              <a:off x="9329530" y="1835997"/>
              <a:ext cx="2476673" cy="584776"/>
              <a:chOff x="6809875" y="757988"/>
              <a:chExt cx="2476673" cy="584776"/>
            </a:xfrm>
          </p:grpSpPr>
          <p:sp>
            <p:nvSpPr>
              <p:cNvPr id="8" name="TextBox 7">
                <a:extLst>
                  <a:ext uri="{FF2B5EF4-FFF2-40B4-BE49-F238E27FC236}">
                    <a16:creationId xmlns:a16="http://schemas.microsoft.com/office/drawing/2014/main" id="{75A92283-498A-674F-B415-3272685E5E2C}"/>
                  </a:ext>
                </a:extLst>
              </p:cNvPr>
              <p:cNvSpPr txBox="1"/>
              <p:nvPr/>
            </p:nvSpPr>
            <p:spPr>
              <a:xfrm>
                <a:off x="6809875" y="757989"/>
                <a:ext cx="1239252" cy="584775"/>
              </a:xfrm>
              <a:prstGeom prst="rect">
                <a:avLst/>
              </a:prstGeom>
              <a:solidFill>
                <a:schemeClr val="tx2"/>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data</a:t>
                </a:r>
              </a:p>
            </p:txBody>
          </p:sp>
          <p:sp>
            <p:nvSpPr>
              <p:cNvPr id="9" name="TextBox 8">
                <a:extLst>
                  <a:ext uri="{FF2B5EF4-FFF2-40B4-BE49-F238E27FC236}">
                    <a16:creationId xmlns:a16="http://schemas.microsoft.com/office/drawing/2014/main" id="{2E0D1641-F942-12F3-2608-76C1B909F89E}"/>
                  </a:ext>
                </a:extLst>
              </p:cNvPr>
              <p:cNvSpPr txBox="1"/>
              <p:nvPr/>
            </p:nvSpPr>
            <p:spPr>
              <a:xfrm>
                <a:off x="8047296" y="757988"/>
                <a:ext cx="1239252"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NULL</a:t>
                </a:r>
              </a:p>
            </p:txBody>
          </p:sp>
        </p:grpSp>
        <p:sp>
          <p:nvSpPr>
            <p:cNvPr id="19" name="TextBox 18">
              <a:extLst>
                <a:ext uri="{FF2B5EF4-FFF2-40B4-BE49-F238E27FC236}">
                  <a16:creationId xmlns:a16="http://schemas.microsoft.com/office/drawing/2014/main" id="{295C9F3C-C7BB-1A8C-2F92-740E53173479}"/>
                </a:ext>
              </a:extLst>
            </p:cNvPr>
            <p:cNvSpPr txBox="1"/>
            <p:nvPr/>
          </p:nvSpPr>
          <p:spPr>
            <a:xfrm>
              <a:off x="7326675" y="1835997"/>
              <a:ext cx="1464557" cy="584775"/>
            </a:xfrm>
            <a:prstGeom prst="rect">
              <a:avLst/>
            </a:prstGeom>
            <a:solidFill>
              <a:schemeClr val="accent1"/>
            </a:solidFill>
            <a:ln w="57150">
              <a:solidFill>
                <a:srgbClr val="000000"/>
              </a:solidFill>
            </a:ln>
          </p:spPr>
          <p:txBody>
            <a:bodyPr wrap="square" rtlCol="0">
              <a:spAutoFit/>
            </a:bodyPr>
            <a:lstStyle/>
            <a:p>
              <a:r>
                <a:rPr lang="en-US" sz="3200" dirty="0">
                  <a:solidFill>
                    <a:schemeClr val="accent2"/>
                  </a:solidFill>
                  <a:latin typeface="Cascadia Code SemiBold" panose="020B0609020000020004" pitchFamily="49" charset="0"/>
                  <a:ea typeface="Cascadia Code SemiBold" panose="020B0609020000020004" pitchFamily="49" charset="0"/>
                  <a:cs typeface="Cascadia Code SemiBold" panose="020B0609020000020004" pitchFamily="49" charset="0"/>
                </a:rPr>
                <a:t>front</a:t>
              </a:r>
            </a:p>
          </p:txBody>
        </p:sp>
        <p:cxnSp>
          <p:nvCxnSpPr>
            <p:cNvPr id="24" name="Straight Arrow Connector 23">
              <a:extLst>
                <a:ext uri="{FF2B5EF4-FFF2-40B4-BE49-F238E27FC236}">
                  <a16:creationId xmlns:a16="http://schemas.microsoft.com/office/drawing/2014/main" id="{8D0D3F60-7E00-8385-7483-ABF71BBB9FCA}"/>
                </a:ext>
              </a:extLst>
            </p:cNvPr>
            <p:cNvCxnSpPr/>
            <p:nvPr/>
          </p:nvCxnSpPr>
          <p:spPr>
            <a:xfrm>
              <a:off x="8809737" y="2128383"/>
              <a:ext cx="501288" cy="3"/>
            </a:xfrm>
            <a:prstGeom prst="straightConnector1">
              <a:avLst/>
            </a:prstGeom>
            <a:ln w="57150">
              <a:headEnd type="none" w="med" len="med"/>
              <a:tailEnd type="arrow" w="med" len="med"/>
            </a:ln>
          </p:spPr>
          <p:style>
            <a:lnRef idx="1">
              <a:schemeClr val="accent1"/>
            </a:lnRef>
            <a:fillRef idx="0">
              <a:schemeClr val="accent1"/>
            </a:fillRef>
            <a:effectRef idx="0">
              <a:schemeClr val="accent1"/>
            </a:effectRef>
            <a:fontRef idx="minor">
              <a:schemeClr val="tx1"/>
            </a:fontRef>
          </p:style>
        </p:cxnSp>
      </p:grpSp>
      <p:sp>
        <p:nvSpPr>
          <p:cNvPr id="7" name="Content Placeholder 6">
            <a:extLst>
              <a:ext uri="{FF2B5EF4-FFF2-40B4-BE49-F238E27FC236}">
                <a16:creationId xmlns:a16="http://schemas.microsoft.com/office/drawing/2014/main" id="{936DA33A-8F89-380D-FE18-02ABABCC1482}"/>
              </a:ext>
            </a:extLst>
          </p:cNvPr>
          <p:cNvSpPr>
            <a:spLocks noGrp="1"/>
          </p:cNvSpPr>
          <p:nvPr>
            <p:ph sz="half" idx="2"/>
          </p:nvPr>
        </p:nvSpPr>
        <p:spPr>
          <a:xfrm>
            <a:off x="1142998" y="2713156"/>
            <a:ext cx="9875521" cy="3535239"/>
          </a:xfrm>
          <a:solidFill>
            <a:schemeClr val="tx1">
              <a:lumMod val="75000"/>
            </a:schemeClr>
          </a:solidFill>
        </p:spPr>
        <p:txBody>
          <a:bodyPr>
            <a:normAutofit/>
          </a:bodyPr>
          <a:lstStyle/>
          <a:p>
            <a:pPr>
              <a:lnSpc>
                <a:spcPts val="1425"/>
              </a:lnSpc>
              <a:buNone/>
            </a:pPr>
            <a:endParaRPr lang="en-US" b="0" dirty="0">
              <a:solidFill>
                <a:srgbClr val="FFFFFF"/>
              </a:solidFill>
              <a:effectLst/>
              <a:latin typeface="Consolas" panose="020B0609020204030204" pitchFamily="49" charset="0"/>
            </a:endParaRPr>
          </a:p>
          <a:p>
            <a:pPr>
              <a:lnSpc>
                <a:spcPts val="1425"/>
              </a:lnSpc>
              <a:spcBef>
                <a:spcPts val="400"/>
              </a:spcBef>
              <a:spcAft>
                <a:spcPts val="400"/>
              </a:spcAft>
              <a:buNone/>
            </a:pPr>
            <a:r>
              <a:rPr lang="en-US" dirty="0" err="1">
                <a:solidFill>
                  <a:srgbClr val="FFFFFF"/>
                </a:solidFill>
                <a:latin typeface="Consolas" panose="020B0609020204030204" pitchFamily="49" charset="0"/>
              </a:rPr>
              <a:t>IntListNode</a:t>
            </a:r>
            <a:r>
              <a:rPr lang="en-US" dirty="0">
                <a:solidFill>
                  <a:srgbClr val="D4D4D4"/>
                </a:solidFill>
                <a:latin typeface="Consolas" panose="020B0609020204030204" pitchFamily="49" charset="0"/>
              </a:rPr>
              <a:t>*</a:t>
            </a:r>
            <a:r>
              <a:rPr lang="en-US" dirty="0">
                <a:solidFill>
                  <a:srgbClr val="FFFFFF"/>
                </a:solidFill>
                <a:latin typeface="Consolas" panose="020B0609020204030204" pitchFamily="49" charset="0"/>
              </a:rPr>
              <a:t> </a:t>
            </a:r>
            <a:r>
              <a:rPr lang="en-US" dirty="0" err="1">
                <a:solidFill>
                  <a:srgbClr val="DCDCAA"/>
                </a:solidFill>
                <a:latin typeface="Consolas" panose="020B0609020204030204" pitchFamily="49" charset="0"/>
              </a:rPr>
              <a:t>fromArray</a:t>
            </a:r>
            <a:r>
              <a:rPr lang="en-US" dirty="0">
                <a:solidFill>
                  <a:srgbClr val="FFFFFF"/>
                </a:solidFill>
                <a:latin typeface="Consolas" panose="020B0609020204030204" pitchFamily="49" charset="0"/>
              </a:rPr>
              <a:t>(</a:t>
            </a:r>
            <a:r>
              <a:rPr lang="en-US" dirty="0">
                <a:solidFill>
                  <a:srgbClr val="569CD6"/>
                </a:solidFill>
                <a:latin typeface="Consolas" panose="020B0609020204030204" pitchFamily="49" charset="0"/>
              </a:rPr>
              <a:t>int</a:t>
            </a:r>
            <a:r>
              <a:rPr lang="en-US" dirty="0">
                <a:solidFill>
                  <a:srgbClr val="D4D4D4"/>
                </a:solidFill>
                <a:latin typeface="Consolas" panose="020B0609020204030204" pitchFamily="49" charset="0"/>
              </a:rPr>
              <a:t>*</a:t>
            </a:r>
            <a:r>
              <a:rPr lang="en-US" dirty="0">
                <a:solidFill>
                  <a:srgbClr val="FFFFFF"/>
                </a:solidFill>
                <a:latin typeface="Consolas" panose="020B0609020204030204" pitchFamily="49" charset="0"/>
              </a:rPr>
              <a:t> </a:t>
            </a:r>
            <a:r>
              <a:rPr lang="en-US" dirty="0">
                <a:solidFill>
                  <a:srgbClr val="9CDCFE"/>
                </a:solidFill>
                <a:latin typeface="Consolas" panose="020B0609020204030204" pitchFamily="49" charset="0"/>
              </a:rPr>
              <a:t>array</a:t>
            </a:r>
            <a:r>
              <a:rPr lang="en-US" dirty="0">
                <a:solidFill>
                  <a:srgbClr val="FFFFFF"/>
                </a:solidFill>
                <a:latin typeface="Consolas" panose="020B0609020204030204" pitchFamily="49" charset="0"/>
              </a:rPr>
              <a:t>, </a:t>
            </a:r>
            <a:r>
              <a:rPr lang="en-US" dirty="0">
                <a:solidFill>
                  <a:srgbClr val="569CD6"/>
                </a:solidFill>
                <a:latin typeface="Consolas" panose="020B0609020204030204" pitchFamily="49" charset="0"/>
              </a:rPr>
              <a:t>int</a:t>
            </a:r>
            <a:r>
              <a:rPr lang="en-US" dirty="0">
                <a:solidFill>
                  <a:srgbClr val="FFFFFF"/>
                </a:solidFill>
                <a:latin typeface="Consolas" panose="020B0609020204030204" pitchFamily="49" charset="0"/>
              </a:rPr>
              <a:t> </a:t>
            </a:r>
            <a:r>
              <a:rPr lang="en-US" dirty="0">
                <a:solidFill>
                  <a:srgbClr val="9CDCFE"/>
                </a:solidFill>
                <a:latin typeface="Consolas" panose="020B0609020204030204" pitchFamily="49" charset="0"/>
              </a:rPr>
              <a:t>length</a:t>
            </a:r>
            <a:r>
              <a:rPr lang="en-US" dirty="0">
                <a:solidFill>
                  <a:srgbClr val="FFFFFF"/>
                </a:solidFill>
                <a:latin typeface="Consolas" panose="020B0609020204030204" pitchFamily="49" charset="0"/>
              </a:rPr>
              <a:t>) {</a:t>
            </a:r>
          </a:p>
          <a:p>
            <a:pPr>
              <a:lnSpc>
                <a:spcPts val="1425"/>
              </a:lnSpc>
              <a:spcBef>
                <a:spcPts val="400"/>
              </a:spcBef>
              <a:spcAft>
                <a:spcPts val="400"/>
              </a:spcAft>
              <a:buNone/>
            </a:pPr>
            <a:r>
              <a:rPr lang="en-US" dirty="0">
                <a:solidFill>
                  <a:srgbClr val="FFFFFF"/>
                </a:solidFill>
                <a:latin typeface="Consolas" panose="020B0609020204030204" pitchFamily="49" charset="0"/>
              </a:rPr>
              <a:t>  </a:t>
            </a:r>
            <a:r>
              <a:rPr lang="en-US" dirty="0" err="1">
                <a:solidFill>
                  <a:srgbClr val="FFFFFF"/>
                </a:solidFill>
                <a:latin typeface="Consolas" panose="020B0609020204030204" pitchFamily="49" charset="0"/>
              </a:rPr>
              <a:t>IntListNode</a:t>
            </a:r>
            <a:r>
              <a:rPr lang="en-US" dirty="0">
                <a:solidFill>
                  <a:srgbClr val="D4D4D4"/>
                </a:solidFill>
                <a:latin typeface="Consolas" panose="020B0609020204030204" pitchFamily="49" charset="0"/>
              </a:rPr>
              <a:t>*</a:t>
            </a:r>
            <a:r>
              <a:rPr lang="en-US" dirty="0">
                <a:solidFill>
                  <a:srgbClr val="FFFFFF"/>
                </a:solidFill>
                <a:latin typeface="Consolas" panose="020B0609020204030204" pitchFamily="49" charset="0"/>
              </a:rPr>
              <a:t> front </a:t>
            </a:r>
            <a:r>
              <a:rPr lang="en-US" dirty="0">
                <a:solidFill>
                  <a:srgbClr val="D4D4D4"/>
                </a:solidFill>
                <a:latin typeface="Consolas" panose="020B0609020204030204" pitchFamily="49" charset="0"/>
              </a:rPr>
              <a:t>=</a:t>
            </a:r>
            <a:r>
              <a:rPr lang="en-US" dirty="0">
                <a:solidFill>
                  <a:srgbClr val="FFFFFF"/>
                </a:solidFill>
                <a:latin typeface="Consolas" panose="020B0609020204030204" pitchFamily="49" charset="0"/>
              </a:rPr>
              <a:t> </a:t>
            </a:r>
            <a:r>
              <a:rPr lang="en-US" dirty="0">
                <a:solidFill>
                  <a:srgbClr val="569CD6"/>
                </a:solidFill>
                <a:latin typeface="Consolas" panose="020B0609020204030204" pitchFamily="49" charset="0"/>
              </a:rPr>
              <a:t>NULL</a:t>
            </a:r>
            <a:r>
              <a:rPr lang="en-US" dirty="0">
                <a:solidFill>
                  <a:srgbClr val="FFFFFF"/>
                </a:solidFill>
                <a:latin typeface="Consolas" panose="020B0609020204030204" pitchFamily="49" charset="0"/>
              </a:rPr>
              <a:t>;</a:t>
            </a:r>
          </a:p>
          <a:p>
            <a:pPr>
              <a:lnSpc>
                <a:spcPts val="1425"/>
              </a:lnSpc>
              <a:spcBef>
                <a:spcPts val="400"/>
              </a:spcBef>
              <a:spcAft>
                <a:spcPts val="400"/>
              </a:spcAft>
              <a:buNone/>
            </a:pPr>
            <a:r>
              <a:rPr lang="en-US" dirty="0">
                <a:solidFill>
                  <a:srgbClr val="FFFFFF"/>
                </a:solidFill>
                <a:latin typeface="Consolas" panose="020B0609020204030204" pitchFamily="49" charset="0"/>
              </a:rPr>
              <a:t>  </a:t>
            </a:r>
            <a:r>
              <a:rPr lang="en-US" dirty="0">
                <a:solidFill>
                  <a:srgbClr val="C586C0"/>
                </a:solidFill>
                <a:latin typeface="Consolas" panose="020B0609020204030204" pitchFamily="49" charset="0"/>
              </a:rPr>
              <a:t>for</a:t>
            </a:r>
            <a:r>
              <a:rPr lang="en-US" dirty="0">
                <a:solidFill>
                  <a:srgbClr val="FFFFFF"/>
                </a:solidFill>
                <a:latin typeface="Consolas" panose="020B0609020204030204" pitchFamily="49" charset="0"/>
              </a:rPr>
              <a:t> (</a:t>
            </a:r>
            <a:r>
              <a:rPr lang="en-US" dirty="0">
                <a:solidFill>
                  <a:srgbClr val="569CD6"/>
                </a:solidFill>
                <a:latin typeface="Consolas" panose="020B0609020204030204" pitchFamily="49" charset="0"/>
              </a:rPr>
              <a:t>int</a:t>
            </a:r>
            <a:r>
              <a:rPr lang="en-US" dirty="0">
                <a:solidFill>
                  <a:srgbClr val="FFFFFF"/>
                </a:solidFill>
                <a:latin typeface="Consolas" panose="020B0609020204030204" pitchFamily="49" charset="0"/>
              </a:rPr>
              <a:t> </a:t>
            </a:r>
            <a:r>
              <a:rPr lang="en-US" dirty="0" err="1">
                <a:solidFill>
                  <a:srgbClr val="FFFFFF"/>
                </a:solidFill>
                <a:latin typeface="Consolas" panose="020B0609020204030204" pitchFamily="49" charset="0"/>
              </a:rPr>
              <a:t>i</a:t>
            </a:r>
            <a:r>
              <a:rPr lang="en-US" dirty="0">
                <a:solidFill>
                  <a:srgbClr val="FFFFFF"/>
                </a:solidFill>
                <a:latin typeface="Consolas" panose="020B0609020204030204" pitchFamily="49" charset="0"/>
              </a:rPr>
              <a:t> </a:t>
            </a:r>
            <a:r>
              <a:rPr lang="en-US" dirty="0">
                <a:solidFill>
                  <a:srgbClr val="D4D4D4"/>
                </a:solidFill>
                <a:latin typeface="Consolas" panose="020B0609020204030204" pitchFamily="49" charset="0"/>
              </a:rPr>
              <a:t>=</a:t>
            </a:r>
            <a:r>
              <a:rPr lang="en-US" dirty="0">
                <a:solidFill>
                  <a:srgbClr val="FFFFFF"/>
                </a:solidFill>
                <a:latin typeface="Consolas" panose="020B0609020204030204" pitchFamily="49" charset="0"/>
              </a:rPr>
              <a:t> length </a:t>
            </a:r>
            <a:r>
              <a:rPr lang="en-US" dirty="0">
                <a:solidFill>
                  <a:srgbClr val="D4D4D4"/>
                </a:solidFill>
                <a:latin typeface="Consolas" panose="020B0609020204030204" pitchFamily="49" charset="0"/>
              </a:rPr>
              <a:t>-</a:t>
            </a:r>
            <a:r>
              <a:rPr lang="en-US" dirty="0">
                <a:solidFill>
                  <a:srgbClr val="FFFFFF"/>
                </a:solidFill>
                <a:latin typeface="Consolas" panose="020B0609020204030204" pitchFamily="49" charset="0"/>
              </a:rPr>
              <a:t> </a:t>
            </a:r>
            <a:r>
              <a:rPr lang="en-US" dirty="0">
                <a:solidFill>
                  <a:srgbClr val="B5CEA8"/>
                </a:solidFill>
                <a:latin typeface="Consolas" panose="020B0609020204030204" pitchFamily="49" charset="0"/>
              </a:rPr>
              <a:t>1</a:t>
            </a:r>
            <a:r>
              <a:rPr lang="en-US" dirty="0">
                <a:solidFill>
                  <a:srgbClr val="FFFFFF"/>
                </a:solidFill>
                <a:latin typeface="Consolas" panose="020B0609020204030204" pitchFamily="49" charset="0"/>
              </a:rPr>
              <a:t>; </a:t>
            </a:r>
            <a:r>
              <a:rPr lang="en-US" dirty="0" err="1">
                <a:solidFill>
                  <a:srgbClr val="FFFFFF"/>
                </a:solidFill>
                <a:latin typeface="Consolas" panose="020B0609020204030204" pitchFamily="49" charset="0"/>
              </a:rPr>
              <a:t>i</a:t>
            </a:r>
            <a:r>
              <a:rPr lang="en-US" dirty="0">
                <a:solidFill>
                  <a:srgbClr val="FFFFFF"/>
                </a:solidFill>
                <a:latin typeface="Consolas" panose="020B0609020204030204" pitchFamily="49" charset="0"/>
              </a:rPr>
              <a:t> </a:t>
            </a:r>
            <a:r>
              <a:rPr lang="en-US" dirty="0">
                <a:solidFill>
                  <a:srgbClr val="D4D4D4"/>
                </a:solidFill>
                <a:latin typeface="Consolas" panose="020B0609020204030204" pitchFamily="49" charset="0"/>
              </a:rPr>
              <a:t>&gt;=</a:t>
            </a:r>
            <a:r>
              <a:rPr lang="en-US" dirty="0">
                <a:solidFill>
                  <a:srgbClr val="FFFFFF"/>
                </a:solidFill>
                <a:latin typeface="Consolas" panose="020B0609020204030204" pitchFamily="49" charset="0"/>
              </a:rPr>
              <a:t> </a:t>
            </a:r>
            <a:r>
              <a:rPr lang="en-US" dirty="0">
                <a:solidFill>
                  <a:srgbClr val="B5CEA8"/>
                </a:solidFill>
                <a:latin typeface="Consolas" panose="020B0609020204030204" pitchFamily="49" charset="0"/>
              </a:rPr>
              <a:t>0</a:t>
            </a:r>
            <a:r>
              <a:rPr lang="en-US" dirty="0">
                <a:solidFill>
                  <a:srgbClr val="FFFFFF"/>
                </a:solidFill>
                <a:latin typeface="Consolas" panose="020B0609020204030204" pitchFamily="49" charset="0"/>
              </a:rPr>
              <a:t>; </a:t>
            </a:r>
            <a:r>
              <a:rPr lang="en-US" dirty="0" err="1">
                <a:solidFill>
                  <a:srgbClr val="FFFFFF"/>
                </a:solidFill>
                <a:latin typeface="Consolas" panose="020B0609020204030204" pitchFamily="49" charset="0"/>
              </a:rPr>
              <a:t>i</a:t>
            </a:r>
            <a:r>
              <a:rPr lang="en-US" dirty="0">
                <a:solidFill>
                  <a:srgbClr val="D4D4D4"/>
                </a:solidFill>
                <a:latin typeface="Consolas" panose="020B0609020204030204" pitchFamily="49" charset="0"/>
              </a:rPr>
              <a:t>--</a:t>
            </a:r>
            <a:r>
              <a:rPr lang="en-US" dirty="0">
                <a:solidFill>
                  <a:srgbClr val="FFFFFF"/>
                </a:solidFill>
                <a:latin typeface="Consolas" panose="020B0609020204030204" pitchFamily="49" charset="0"/>
              </a:rPr>
              <a:t>) {</a:t>
            </a:r>
          </a:p>
          <a:p>
            <a:pPr>
              <a:lnSpc>
                <a:spcPts val="1425"/>
              </a:lnSpc>
              <a:spcBef>
                <a:spcPts val="400"/>
              </a:spcBef>
              <a:spcAft>
                <a:spcPts val="400"/>
              </a:spcAft>
              <a:buNone/>
            </a:pPr>
            <a:r>
              <a:rPr lang="en-US" dirty="0">
                <a:solidFill>
                  <a:srgbClr val="FFFFFF"/>
                </a:solidFill>
                <a:latin typeface="Consolas" panose="020B0609020204030204" pitchFamily="49" charset="0"/>
              </a:rPr>
              <a:t>    front </a:t>
            </a:r>
            <a:r>
              <a:rPr lang="en-US" dirty="0">
                <a:solidFill>
                  <a:srgbClr val="D4D4D4"/>
                </a:solidFill>
                <a:latin typeface="Consolas" panose="020B0609020204030204" pitchFamily="49" charset="0"/>
              </a:rPr>
              <a:t>=</a:t>
            </a:r>
            <a:r>
              <a:rPr lang="en-US" dirty="0">
                <a:solidFill>
                  <a:srgbClr val="FFFFFF"/>
                </a:solidFill>
                <a:latin typeface="Consolas" panose="020B0609020204030204" pitchFamily="49" charset="0"/>
              </a:rPr>
              <a:t> </a:t>
            </a:r>
            <a:r>
              <a:rPr lang="en-US" dirty="0" err="1">
                <a:solidFill>
                  <a:srgbClr val="DCDCAA"/>
                </a:solidFill>
                <a:latin typeface="Consolas" panose="020B0609020204030204" pitchFamily="49" charset="0"/>
              </a:rPr>
              <a:t>makeNode</a:t>
            </a:r>
            <a:r>
              <a:rPr lang="en-US" dirty="0">
                <a:solidFill>
                  <a:srgbClr val="FFFFFF"/>
                </a:solidFill>
                <a:latin typeface="Consolas" panose="020B0609020204030204" pitchFamily="49" charset="0"/>
              </a:rPr>
              <a:t>(</a:t>
            </a:r>
            <a:r>
              <a:rPr lang="en-US" dirty="0">
                <a:solidFill>
                  <a:srgbClr val="9CDCFE"/>
                </a:solidFill>
                <a:latin typeface="Consolas" panose="020B0609020204030204" pitchFamily="49" charset="0"/>
              </a:rPr>
              <a:t>array</a:t>
            </a:r>
            <a:r>
              <a:rPr lang="en-US" dirty="0">
                <a:solidFill>
                  <a:srgbClr val="FFFFFF"/>
                </a:solidFill>
                <a:latin typeface="Consolas" panose="020B0609020204030204" pitchFamily="49" charset="0"/>
              </a:rPr>
              <a:t>[</a:t>
            </a:r>
            <a:r>
              <a:rPr lang="en-US" dirty="0" err="1">
                <a:solidFill>
                  <a:srgbClr val="FFFFFF"/>
                </a:solidFill>
                <a:latin typeface="Consolas" panose="020B0609020204030204" pitchFamily="49" charset="0"/>
              </a:rPr>
              <a:t>i</a:t>
            </a:r>
            <a:r>
              <a:rPr lang="en-US" dirty="0">
                <a:solidFill>
                  <a:srgbClr val="FFFFFF"/>
                </a:solidFill>
                <a:latin typeface="Consolas" panose="020B0609020204030204" pitchFamily="49" charset="0"/>
              </a:rPr>
              <a:t>], front);</a:t>
            </a:r>
          </a:p>
          <a:p>
            <a:pPr>
              <a:lnSpc>
                <a:spcPts val="1425"/>
              </a:lnSpc>
              <a:spcBef>
                <a:spcPts val="400"/>
              </a:spcBef>
              <a:spcAft>
                <a:spcPts val="400"/>
              </a:spcAft>
              <a:buNone/>
            </a:pPr>
            <a:r>
              <a:rPr lang="en-US" dirty="0">
                <a:solidFill>
                  <a:srgbClr val="FFFFFF"/>
                </a:solidFill>
                <a:latin typeface="Consolas" panose="020B0609020204030204" pitchFamily="49" charset="0"/>
              </a:rPr>
              <a:t>    </a:t>
            </a:r>
            <a:r>
              <a:rPr lang="en-US" dirty="0">
                <a:solidFill>
                  <a:srgbClr val="C586C0"/>
                </a:solidFill>
                <a:latin typeface="Consolas" panose="020B0609020204030204" pitchFamily="49" charset="0"/>
              </a:rPr>
              <a:t>if</a:t>
            </a:r>
            <a:r>
              <a:rPr lang="en-US" dirty="0">
                <a:solidFill>
                  <a:srgbClr val="FFFFFF"/>
                </a:solidFill>
                <a:latin typeface="Consolas" panose="020B0609020204030204" pitchFamily="49" charset="0"/>
              </a:rPr>
              <a:t> (front </a:t>
            </a:r>
            <a:r>
              <a:rPr lang="en-US" dirty="0">
                <a:solidFill>
                  <a:srgbClr val="D4D4D4"/>
                </a:solidFill>
                <a:latin typeface="Consolas" panose="020B0609020204030204" pitchFamily="49" charset="0"/>
              </a:rPr>
              <a:t>==</a:t>
            </a:r>
            <a:r>
              <a:rPr lang="en-US" dirty="0">
                <a:solidFill>
                  <a:srgbClr val="FFFFFF"/>
                </a:solidFill>
                <a:latin typeface="Consolas" panose="020B0609020204030204" pitchFamily="49" charset="0"/>
              </a:rPr>
              <a:t> </a:t>
            </a:r>
            <a:r>
              <a:rPr lang="en-US" dirty="0">
                <a:solidFill>
                  <a:srgbClr val="569CD6"/>
                </a:solidFill>
                <a:latin typeface="Consolas" panose="020B0609020204030204" pitchFamily="49" charset="0"/>
              </a:rPr>
              <a:t>NULL</a:t>
            </a:r>
            <a:r>
              <a:rPr lang="en-US" dirty="0">
                <a:solidFill>
                  <a:srgbClr val="FFFFFF"/>
                </a:solidFill>
                <a:latin typeface="Consolas" panose="020B0609020204030204" pitchFamily="49" charset="0"/>
              </a:rPr>
              <a:t>) {</a:t>
            </a:r>
          </a:p>
          <a:p>
            <a:pPr>
              <a:lnSpc>
                <a:spcPts val="1425"/>
              </a:lnSpc>
              <a:spcBef>
                <a:spcPts val="400"/>
              </a:spcBef>
              <a:spcAft>
                <a:spcPts val="400"/>
              </a:spcAft>
              <a:buNone/>
            </a:pPr>
            <a:r>
              <a:rPr lang="en-US" dirty="0">
                <a:solidFill>
                  <a:srgbClr val="FFFFFF"/>
                </a:solidFill>
                <a:latin typeface="Consolas" panose="020B0609020204030204" pitchFamily="49" charset="0"/>
              </a:rPr>
              <a:t>      </a:t>
            </a:r>
            <a:r>
              <a:rPr lang="en-US" dirty="0">
                <a:solidFill>
                  <a:srgbClr val="C586C0"/>
                </a:solidFill>
                <a:latin typeface="Consolas" panose="020B0609020204030204" pitchFamily="49" charset="0"/>
              </a:rPr>
              <a:t>return</a:t>
            </a:r>
            <a:r>
              <a:rPr lang="en-US" dirty="0">
                <a:solidFill>
                  <a:srgbClr val="FFFFFF"/>
                </a:solidFill>
                <a:latin typeface="Consolas" panose="020B0609020204030204" pitchFamily="49" charset="0"/>
              </a:rPr>
              <a:t> </a:t>
            </a:r>
            <a:r>
              <a:rPr lang="en-US" dirty="0">
                <a:solidFill>
                  <a:srgbClr val="569CD6"/>
                </a:solidFill>
                <a:latin typeface="Consolas" panose="020B0609020204030204" pitchFamily="49" charset="0"/>
              </a:rPr>
              <a:t>NULL</a:t>
            </a:r>
            <a:r>
              <a:rPr lang="en-US" dirty="0">
                <a:solidFill>
                  <a:srgbClr val="FFFFFF"/>
                </a:solidFill>
                <a:latin typeface="Consolas" panose="020B0609020204030204" pitchFamily="49" charset="0"/>
              </a:rPr>
              <a:t>;</a:t>
            </a:r>
          </a:p>
          <a:p>
            <a:pPr>
              <a:lnSpc>
                <a:spcPts val="1425"/>
              </a:lnSpc>
              <a:spcBef>
                <a:spcPts val="400"/>
              </a:spcBef>
              <a:spcAft>
                <a:spcPts val="400"/>
              </a:spcAft>
              <a:buNone/>
            </a:pPr>
            <a:r>
              <a:rPr lang="en-US" dirty="0">
                <a:solidFill>
                  <a:srgbClr val="FFFFFF"/>
                </a:solidFill>
                <a:latin typeface="Consolas" panose="020B0609020204030204" pitchFamily="49" charset="0"/>
              </a:rPr>
              <a:t>    }</a:t>
            </a:r>
          </a:p>
          <a:p>
            <a:pPr>
              <a:lnSpc>
                <a:spcPts val="1425"/>
              </a:lnSpc>
              <a:spcBef>
                <a:spcPts val="400"/>
              </a:spcBef>
              <a:spcAft>
                <a:spcPts val="400"/>
              </a:spcAft>
              <a:buNone/>
            </a:pPr>
            <a:r>
              <a:rPr lang="en-US" dirty="0">
                <a:solidFill>
                  <a:srgbClr val="FFFFFF"/>
                </a:solidFill>
                <a:latin typeface="Consolas" panose="020B0609020204030204" pitchFamily="49" charset="0"/>
              </a:rPr>
              <a:t>  }</a:t>
            </a:r>
          </a:p>
          <a:p>
            <a:pPr>
              <a:lnSpc>
                <a:spcPts val="1425"/>
              </a:lnSpc>
              <a:spcBef>
                <a:spcPts val="400"/>
              </a:spcBef>
              <a:spcAft>
                <a:spcPts val="400"/>
              </a:spcAft>
              <a:buNone/>
            </a:pPr>
            <a:r>
              <a:rPr lang="en-US" dirty="0">
                <a:solidFill>
                  <a:srgbClr val="FFFFFF"/>
                </a:solidFill>
                <a:latin typeface="Consolas" panose="020B0609020204030204" pitchFamily="49" charset="0"/>
              </a:rPr>
              <a:t>  </a:t>
            </a:r>
            <a:r>
              <a:rPr lang="en-US" dirty="0">
                <a:solidFill>
                  <a:srgbClr val="C586C0"/>
                </a:solidFill>
                <a:latin typeface="Consolas" panose="020B0609020204030204" pitchFamily="49" charset="0"/>
              </a:rPr>
              <a:t>return</a:t>
            </a:r>
            <a:r>
              <a:rPr lang="en-US" dirty="0">
                <a:solidFill>
                  <a:srgbClr val="FFFFFF"/>
                </a:solidFill>
                <a:latin typeface="Consolas" panose="020B0609020204030204" pitchFamily="49" charset="0"/>
              </a:rPr>
              <a:t> front;</a:t>
            </a:r>
          </a:p>
          <a:p>
            <a:pPr>
              <a:lnSpc>
                <a:spcPts val="1425"/>
              </a:lnSpc>
              <a:spcBef>
                <a:spcPts val="400"/>
              </a:spcBef>
              <a:spcAft>
                <a:spcPts val="400"/>
              </a:spcAft>
              <a:buNone/>
            </a:pPr>
            <a:r>
              <a:rPr lang="en-US" dirty="0">
                <a:solidFill>
                  <a:srgbClr val="FFFFFF"/>
                </a:solidFill>
                <a:latin typeface="Consolas" panose="020B0609020204030204" pitchFamily="49" charset="0"/>
              </a:rPr>
              <a:t>}</a:t>
            </a:r>
          </a:p>
        </p:txBody>
      </p:sp>
      <p:sp>
        <p:nvSpPr>
          <p:cNvPr id="4" name="Footer Placeholder 3">
            <a:extLst>
              <a:ext uri="{FF2B5EF4-FFF2-40B4-BE49-F238E27FC236}">
                <a16:creationId xmlns:a16="http://schemas.microsoft.com/office/drawing/2014/main" id="{CF7E764C-A17F-ABED-0608-AE9DD69DFE26}"/>
              </a:ext>
            </a:extLst>
          </p:cNvPr>
          <p:cNvSpPr>
            <a:spLocks noGrp="1"/>
          </p:cNvSpPr>
          <p:nvPr>
            <p:ph type="ftr" sz="quarter" idx="11"/>
          </p:nvPr>
        </p:nvSpPr>
        <p:spPr/>
        <p:txBody>
          <a:bodyPr/>
          <a:lstStyle/>
          <a:p>
            <a:r>
              <a:rPr lang="fr-FR" dirty="0"/>
              <a:t>CSE 374 SP26  Lecture C Intro, Professor Hazen</a:t>
            </a:r>
            <a:endParaRPr lang="en-US" dirty="0"/>
          </a:p>
        </p:txBody>
      </p:sp>
      <p:sp>
        <p:nvSpPr>
          <p:cNvPr id="5" name="Slide Number Placeholder 4">
            <a:extLst>
              <a:ext uri="{FF2B5EF4-FFF2-40B4-BE49-F238E27FC236}">
                <a16:creationId xmlns:a16="http://schemas.microsoft.com/office/drawing/2014/main" id="{DB7121AF-8D8D-7804-D92E-6F0B474C5539}"/>
              </a:ext>
            </a:extLst>
          </p:cNvPr>
          <p:cNvSpPr>
            <a:spLocks noGrp="1"/>
          </p:cNvSpPr>
          <p:nvPr>
            <p:ph type="sldNum" sz="quarter" idx="12"/>
          </p:nvPr>
        </p:nvSpPr>
        <p:spPr/>
        <p:txBody>
          <a:bodyPr/>
          <a:lstStyle/>
          <a:p>
            <a:fld id="{4FAB73BC-B049-4115-A692-8D63A059BFB8}" type="slidenum">
              <a:rPr lang="en-US" smtClean="0"/>
              <a:t>9</a:t>
            </a:fld>
            <a:endParaRPr lang="en-US"/>
          </a:p>
        </p:txBody>
      </p:sp>
    </p:spTree>
    <p:extLst>
      <p:ext uri="{BB962C8B-B14F-4D97-AF65-F5344CB8AC3E}">
        <p14:creationId xmlns:p14="http://schemas.microsoft.com/office/powerpoint/2010/main" val="1169080258"/>
      </p:ext>
    </p:extLst>
  </p:cSld>
  <p:clrMapOvr>
    <a:masterClrMapping/>
  </p:clrMapOvr>
</p:sld>
</file>

<file path=ppt/theme/theme1.xml><?xml version="1.0" encoding="utf-8"?>
<a:theme xmlns:a="http://schemas.openxmlformats.org/drawingml/2006/main" name="Basis">
  <a:themeElements>
    <a:clrScheme name="UWBrand">
      <a:dk1>
        <a:srgbClr val="32006E"/>
      </a:dk1>
      <a:lt1>
        <a:sysClr val="window" lastClr="FFFFFF"/>
      </a:lt1>
      <a:dk2>
        <a:srgbClr val="4B2E83"/>
      </a:dk2>
      <a:lt2>
        <a:srgbClr val="C5B4E3"/>
      </a:lt2>
      <a:accent1>
        <a:srgbClr val="4B2E83"/>
      </a:accent1>
      <a:accent2>
        <a:srgbClr val="FFC700"/>
      </a:accent2>
      <a:accent3>
        <a:srgbClr val="85754D"/>
      </a:accent3>
      <a:accent4>
        <a:srgbClr val="665EB8"/>
      </a:accent4>
      <a:accent5>
        <a:srgbClr val="AADB1E"/>
      </a:accent5>
      <a:accent6>
        <a:srgbClr val="2AD2C9"/>
      </a:accent6>
      <a:hlink>
        <a:srgbClr val="E93CAC"/>
      </a:hlink>
      <a:folHlink>
        <a:srgbClr val="E93CAC"/>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56C7B254FA2494A91E4C9DDE202091E" ma:contentTypeVersion="15" ma:contentTypeDescription="Create a new document." ma:contentTypeScope="" ma:versionID="d01e356ac51e42281dbb133a1f4a9cef">
  <xsd:schema xmlns:xsd="http://www.w3.org/2001/XMLSchema" xmlns:xs="http://www.w3.org/2001/XMLSchema" xmlns:p="http://schemas.microsoft.com/office/2006/metadata/properties" xmlns:ns3="b73e7a5d-a7a9-49bf-ac1e-ba127ae50139" xmlns:ns4="326d97bc-8c13-4cb2-b975-f1252c338901" targetNamespace="http://schemas.microsoft.com/office/2006/metadata/properties" ma:root="true" ma:fieldsID="537218b2b1c00f829fe4f301efa06ffb" ns3:_="" ns4:_="">
    <xsd:import namespace="b73e7a5d-a7a9-49bf-ac1e-ba127ae50139"/>
    <xsd:import namespace="326d97bc-8c13-4cb2-b975-f1252c338901"/>
    <xsd:element name="properties">
      <xsd:complexType>
        <xsd:sequence>
          <xsd:element name="documentManagement">
            <xsd:complexType>
              <xsd:all>
                <xsd:element ref="ns3:MediaServiceMetadata" minOccurs="0"/>
                <xsd:element ref="ns3:MediaServiceFastMetadata" minOccurs="0"/>
                <xsd:element ref="ns3:_activity" minOccurs="0"/>
                <xsd:element ref="ns4:SharedWithUsers" minOccurs="0"/>
                <xsd:element ref="ns4:SharedWithDetails" minOccurs="0"/>
                <xsd:element ref="ns4:SharingHintHash" minOccurs="0"/>
                <xsd:element ref="ns3:MediaServiceSearchProperties" minOccurs="0"/>
                <xsd:element ref="ns3:MediaServiceObjectDetectorVersions" minOccurs="0"/>
                <xsd:element ref="ns3:MediaServiceSystemTags" minOccurs="0"/>
                <xsd:element ref="ns3:MediaServiceGenerationTime" minOccurs="0"/>
                <xsd:element ref="ns3:MediaServiceEventHashCode" minOccurs="0"/>
                <xsd:element ref="ns3:MediaServiceOCR" minOccurs="0"/>
                <xsd:element ref="ns3:MediaServiceDateTaken" minOccurs="0"/>
                <xsd:element ref="ns3:MediaLengthInSeconds" minOccurs="0"/>
                <xsd:element ref="ns3: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73e7a5d-a7a9-49bf-ac1e-ba127ae5013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_activity" ma:index="10" nillable="true" ma:displayName="_activity" ma:hidden="true" ma:internalName="_activity">
      <xsd:simpleType>
        <xsd:restriction base="dms:Note"/>
      </xsd:simpleType>
    </xsd:element>
    <xsd:element name="MediaServiceSearchProperties" ma:index="14" nillable="true" ma:displayName="MediaServiceSearchProperties" ma:hidden="true" ma:internalName="MediaServiceSearchProperties" ma:readOnly="true">
      <xsd:simpleType>
        <xsd:restriction base="dms:Note"/>
      </xsd:simpleType>
    </xsd:element>
    <xsd:element name="MediaServiceObjectDetectorVersions" ma:index="15" nillable="true" ma:displayName="MediaServiceObjectDetectorVersions" ma:hidden="true" ma:indexed="true" ma:internalName="MediaServiceObjectDetectorVersions" ma:readOnly="true">
      <xsd:simpleType>
        <xsd:restriction base="dms:Text"/>
      </xsd:simpleType>
    </xsd:element>
    <xsd:element name="MediaServiceSystemTags" ma:index="16" nillable="true" ma:displayName="MediaServiceSystemTags" ma:hidden="true" ma:internalName="MediaServiceSystemTags" ma:readOnly="true">
      <xsd:simpleType>
        <xsd:restriction base="dms:Note"/>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LengthInSeconds" ma:index="21" nillable="true" ma:displayName="MediaLengthInSeconds" ma:hidden="true" ma:internalName="MediaLengthInSeconds" ma:readOnly="true">
      <xsd:simpleType>
        <xsd:restriction base="dms:Unknown"/>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326d97bc-8c13-4cb2-b975-f1252c338901" elementFormDefault="qualified">
    <xsd:import namespace="http://schemas.microsoft.com/office/2006/documentManagement/types"/>
    <xsd:import namespace="http://schemas.microsoft.com/office/infopath/2007/PartnerControls"/>
    <xsd:element name="SharedWithUsers" ma:index="1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2" nillable="true" ma:displayName="Shared With Details" ma:internalName="SharedWithDetails" ma:readOnly="true">
      <xsd:simpleType>
        <xsd:restriction base="dms:Note">
          <xsd:maxLength value="255"/>
        </xsd:restriction>
      </xsd:simpleType>
    </xsd:element>
    <xsd:element name="SharingHintHash" ma:index="13"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activity xmlns="b73e7a5d-a7a9-49bf-ac1e-ba127ae50139" xsi:nil="true"/>
  </documentManagement>
</p:properties>
</file>

<file path=customXml/itemProps1.xml><?xml version="1.0" encoding="utf-8"?>
<ds:datastoreItem xmlns:ds="http://schemas.openxmlformats.org/officeDocument/2006/customXml" ds:itemID="{8766798F-CA9E-4A81-B0EE-5B188A8887D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73e7a5d-a7a9-49bf-ac1e-ba127ae50139"/>
    <ds:schemaRef ds:uri="326d97bc-8c13-4cb2-b975-f1252c33890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1FD30A3-1E00-454E-97D4-AA8403DC9352}">
  <ds:schemaRefs>
    <ds:schemaRef ds:uri="http://schemas.microsoft.com/sharepoint/v3/contenttype/forms"/>
  </ds:schemaRefs>
</ds:datastoreItem>
</file>

<file path=customXml/itemProps3.xml><?xml version="1.0" encoding="utf-8"?>
<ds:datastoreItem xmlns:ds="http://schemas.openxmlformats.org/officeDocument/2006/customXml" ds:itemID="{633CF0BE-9038-4318-8473-354AAC98C570}">
  <ds:schemaRefs>
    <ds:schemaRef ds:uri="http://schemas.openxmlformats.org/package/2006/metadata/core-properties"/>
    <ds:schemaRef ds:uri="http://schemas.microsoft.com/office/2006/documentManagement/types"/>
    <ds:schemaRef ds:uri="http://www.w3.org/XML/1998/namespace"/>
    <ds:schemaRef ds:uri="http://purl.org/dc/elements/1.1/"/>
    <ds:schemaRef ds:uri="http://purl.org/dc/dcmitype/"/>
    <ds:schemaRef ds:uri="http://schemas.microsoft.com/office/2006/metadata/properties"/>
    <ds:schemaRef ds:uri="http://schemas.microsoft.com/office/infopath/2007/PartnerControls"/>
    <ds:schemaRef ds:uri="326d97bc-8c13-4cb2-b975-f1252c338901"/>
    <ds:schemaRef ds:uri="b73e7a5d-a7a9-49bf-ac1e-ba127ae50139"/>
    <ds:schemaRef ds:uri="http://purl.org/dc/terms/"/>
  </ds:schemaRefs>
</ds:datastoreItem>
</file>

<file path=docMetadata/LabelInfo.xml><?xml version="1.0" encoding="utf-8"?>
<clbl:labelList xmlns:clbl="http://schemas.microsoft.com/office/2020/mipLabelMetadata">
  <clbl:label id="{f6b6dd5b-f02f-441a-99a0-162ac5060bd2}" enabled="0" method="" siteId="{f6b6dd5b-f02f-441a-99a0-162ac5060bd2}" removed="1"/>
</clbl:labelList>
</file>

<file path=docProps/app.xml><?xml version="1.0" encoding="utf-8"?>
<Properties xmlns="http://schemas.openxmlformats.org/officeDocument/2006/extended-properties" xmlns:vt="http://schemas.openxmlformats.org/officeDocument/2006/docPropsVTypes">
  <Template/>
  <TotalTime>10893</TotalTime>
  <Words>1307</Words>
  <Application>Microsoft Office PowerPoint</Application>
  <PresentationFormat>Widescreen</PresentationFormat>
  <Paragraphs>270</Paragraphs>
  <Slides>17</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Aptos</vt:lpstr>
      <vt:lpstr>Arial</vt:lpstr>
      <vt:lpstr>Cascadia Code</vt:lpstr>
      <vt:lpstr>Cascadia Code SemiBold</vt:lpstr>
      <vt:lpstr>Consolas</vt:lpstr>
      <vt:lpstr>Corbel</vt:lpstr>
      <vt:lpstr>Basis</vt:lpstr>
      <vt:lpstr>CSE 374: Programming Concepts and Tools</vt:lpstr>
      <vt:lpstr>Today’s Goals </vt:lpstr>
      <vt:lpstr>Struct Tags: typdef - inline</vt:lpstr>
      <vt:lpstr>Data Structures</vt:lpstr>
      <vt:lpstr>Data Structures in C</vt:lpstr>
      <vt:lpstr>Lists</vt:lpstr>
      <vt:lpstr>List nodes - making</vt:lpstr>
      <vt:lpstr>Lists - building</vt:lpstr>
      <vt:lpstr>List nodes – building, one node</vt:lpstr>
      <vt:lpstr>Data structures – keeping track</vt:lpstr>
      <vt:lpstr>Data structures - freeing</vt:lpstr>
      <vt:lpstr>Building library modules</vt:lpstr>
      <vt:lpstr>Challenge</vt:lpstr>
      <vt:lpstr>Binary Trees</vt:lpstr>
      <vt:lpstr>N-ary Trees</vt:lpstr>
      <vt:lpstr>Prefix Trees (Trie)</vt:lpstr>
      <vt:lpstr>T9 Trie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uwmsds</dc:creator>
  <cp:lastModifiedBy>Megan U Hazen</cp:lastModifiedBy>
  <cp:revision>7</cp:revision>
  <dcterms:created xsi:type="dcterms:W3CDTF">2026-03-27T20:31:52Z</dcterms:created>
  <dcterms:modified xsi:type="dcterms:W3CDTF">2026-04-29T21:05:04Z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0x010100A56C7B254FA2494A91E4C9DDE202091E</vt:lpwstr>
  </property>
</Properties>
</file>