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notesMasterIdLst>
    <p:notesMasterId r:id="rId23"/>
  </p:notesMasterIdLst>
  <p:sldIdLst>
    <p:sldId id="256" r:id="rId2"/>
    <p:sldId id="257" r:id="rId3"/>
    <p:sldId id="258" r:id="rId4"/>
    <p:sldId id="261" r:id="rId5"/>
    <p:sldId id="337" r:id="rId6"/>
    <p:sldId id="260" r:id="rId7"/>
    <p:sldId id="303" r:id="rId8"/>
    <p:sldId id="338" r:id="rId9"/>
    <p:sldId id="339" r:id="rId10"/>
    <p:sldId id="340" r:id="rId11"/>
    <p:sldId id="341" r:id="rId12"/>
    <p:sldId id="344" r:id="rId13"/>
    <p:sldId id="345" r:id="rId14"/>
    <p:sldId id="346" r:id="rId15"/>
    <p:sldId id="347" r:id="rId16"/>
    <p:sldId id="348" r:id="rId17"/>
    <p:sldId id="349" r:id="rId18"/>
    <p:sldId id="350" r:id="rId19"/>
    <p:sldId id="351" r:id="rId20"/>
    <p:sldId id="352" r:id="rId21"/>
    <p:sldId id="353"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E93C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9355FF-C794-48B4-891B-A02C3E9C8007}" v="54" dt="2026-04-29T04:26:22.56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454" autoAdjust="0"/>
    <p:restoredTop sz="86463" autoAdjust="0"/>
  </p:normalViewPr>
  <p:slideViewPr>
    <p:cSldViewPr snapToGrid="0">
      <p:cViewPr varScale="1">
        <p:scale>
          <a:sx n="53" d="100"/>
          <a:sy n="53" d="100"/>
        </p:scale>
        <p:origin x="196" y="48"/>
      </p:cViewPr>
      <p:guideLst/>
    </p:cSldViewPr>
  </p:slideViewPr>
  <p:outlineViewPr>
    <p:cViewPr>
      <p:scale>
        <a:sx n="33" d="100"/>
        <a:sy n="33" d="100"/>
      </p:scale>
      <p:origin x="0" y="-1765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gan U Hazen" userId="30e05359-b9e4-47f2-a3de-c678b6693530" providerId="ADAL" clId="{F71778A2-0B0A-4390-A922-1251D981ACF5}"/>
    <pc:docChg chg="undo custSel addSld delSld modSld">
      <pc:chgData name="Megan U Hazen" userId="30e05359-b9e4-47f2-a3de-c678b6693530" providerId="ADAL" clId="{F71778A2-0B0A-4390-A922-1251D981ACF5}" dt="2026-04-29T04:27:35.899" v="2722"/>
      <pc:docMkLst>
        <pc:docMk/>
      </pc:docMkLst>
      <pc:sldChg chg="modSp mod">
        <pc:chgData name="Megan U Hazen" userId="30e05359-b9e4-47f2-a3de-c678b6693530" providerId="ADAL" clId="{F71778A2-0B0A-4390-A922-1251D981ACF5}" dt="2026-04-29T01:48:09.392" v="127" actId="20577"/>
        <pc:sldMkLst>
          <pc:docMk/>
          <pc:sldMk cId="542662734" sldId="257"/>
        </pc:sldMkLst>
        <pc:spChg chg="mod">
          <ac:chgData name="Megan U Hazen" userId="30e05359-b9e4-47f2-a3de-c678b6693530" providerId="ADAL" clId="{F71778A2-0B0A-4390-A922-1251D981ACF5}" dt="2026-04-29T01:48:09.392" v="127" actId="20577"/>
          <ac:spMkLst>
            <pc:docMk/>
            <pc:sldMk cId="542662734" sldId="257"/>
            <ac:spMk id="6" creationId="{E04EFF79-B751-51FA-D429-2BC7B7A1E61C}"/>
          </ac:spMkLst>
        </pc:spChg>
        <pc:spChg chg="mod">
          <ac:chgData name="Megan U Hazen" userId="30e05359-b9e4-47f2-a3de-c678b6693530" providerId="ADAL" clId="{F71778A2-0B0A-4390-A922-1251D981ACF5}" dt="2026-04-29T01:42:48.692" v="95" actId="20577"/>
          <ac:spMkLst>
            <pc:docMk/>
            <pc:sldMk cId="542662734" sldId="257"/>
            <ac:spMk id="7" creationId="{15779E58-2AED-AA67-E2CE-8F3132658E4F}"/>
          </ac:spMkLst>
        </pc:spChg>
      </pc:sldChg>
      <pc:sldChg chg="del">
        <pc:chgData name="Megan U Hazen" userId="30e05359-b9e4-47f2-a3de-c678b6693530" providerId="ADAL" clId="{F71778A2-0B0A-4390-A922-1251D981ACF5}" dt="2026-04-29T01:48:26.952" v="129" actId="47"/>
        <pc:sldMkLst>
          <pc:docMk/>
          <pc:sldMk cId="2158981052" sldId="258"/>
        </pc:sldMkLst>
      </pc:sldChg>
      <pc:sldChg chg="addSp delSp modSp new mod setBg modClrScheme modAnim chgLayout">
        <pc:chgData name="Megan U Hazen" userId="30e05359-b9e4-47f2-a3de-c678b6693530" providerId="ADAL" clId="{F71778A2-0B0A-4390-A922-1251D981ACF5}" dt="2026-04-29T02:21:54.508" v="996"/>
        <pc:sldMkLst>
          <pc:docMk/>
          <pc:sldMk cId="3628903387" sldId="258"/>
        </pc:sldMkLst>
        <pc:spChg chg="mod ord">
          <ac:chgData name="Megan U Hazen" userId="30e05359-b9e4-47f2-a3de-c678b6693530" providerId="ADAL" clId="{F71778A2-0B0A-4390-A922-1251D981ACF5}" dt="2026-04-29T02:09:57.275" v="792" actId="207"/>
          <ac:spMkLst>
            <pc:docMk/>
            <pc:sldMk cId="3628903387" sldId="258"/>
            <ac:spMk id="2" creationId="{C3BCA301-2344-B865-783B-DA41CC8A1680}"/>
          </ac:spMkLst>
        </pc:spChg>
        <pc:spChg chg="mod ord">
          <ac:chgData name="Megan U Hazen" userId="30e05359-b9e4-47f2-a3de-c678b6693530" providerId="ADAL" clId="{F71778A2-0B0A-4390-A922-1251D981ACF5}" dt="2026-04-29T02:21:47.183" v="995" actId="114"/>
          <ac:spMkLst>
            <pc:docMk/>
            <pc:sldMk cId="3628903387" sldId="258"/>
            <ac:spMk id="3" creationId="{E1974A4B-8E3B-187F-3FFC-7C4B3A4B09F7}"/>
          </ac:spMkLst>
        </pc:spChg>
        <pc:spChg chg="del">
          <ac:chgData name="Megan U Hazen" userId="30e05359-b9e4-47f2-a3de-c678b6693530" providerId="ADAL" clId="{F71778A2-0B0A-4390-A922-1251D981ACF5}" dt="2026-04-29T02:03:49.509" v="342" actId="700"/>
          <ac:spMkLst>
            <pc:docMk/>
            <pc:sldMk cId="3628903387" sldId="258"/>
            <ac:spMk id="4" creationId="{072F67BC-2339-88DB-51DE-A0AC7D4EA2C7}"/>
          </ac:spMkLst>
        </pc:spChg>
        <pc:spChg chg="mod ord">
          <ac:chgData name="Megan U Hazen" userId="30e05359-b9e4-47f2-a3de-c678b6693530" providerId="ADAL" clId="{F71778A2-0B0A-4390-A922-1251D981ACF5}" dt="2026-04-29T02:04:15.107" v="346" actId="26606"/>
          <ac:spMkLst>
            <pc:docMk/>
            <pc:sldMk cId="3628903387" sldId="258"/>
            <ac:spMk id="5" creationId="{FF1E4AAC-1DDD-C25C-5684-C0B51AA9F3CB}"/>
          </ac:spMkLst>
        </pc:spChg>
        <pc:spChg chg="mod ord">
          <ac:chgData name="Megan U Hazen" userId="30e05359-b9e4-47f2-a3de-c678b6693530" providerId="ADAL" clId="{F71778A2-0B0A-4390-A922-1251D981ACF5}" dt="2026-04-29T02:04:15.107" v="346" actId="26606"/>
          <ac:spMkLst>
            <pc:docMk/>
            <pc:sldMk cId="3628903387" sldId="258"/>
            <ac:spMk id="6" creationId="{3842E9B2-352C-DDA0-8CB7-01E3D32F9417}"/>
          </ac:spMkLst>
        </pc:spChg>
        <pc:spChg chg="add">
          <ac:chgData name="Megan U Hazen" userId="30e05359-b9e4-47f2-a3de-c678b6693530" providerId="ADAL" clId="{F71778A2-0B0A-4390-A922-1251D981ACF5}" dt="2026-04-29T02:04:15.107" v="346" actId="26606"/>
          <ac:spMkLst>
            <pc:docMk/>
            <pc:sldMk cId="3628903387" sldId="258"/>
            <ac:spMk id="11" creationId="{F33FDBB0-BD31-4C4B-B31A-125E36AA5DDF}"/>
          </ac:spMkLst>
        </pc:spChg>
        <pc:spChg chg="add">
          <ac:chgData name="Megan U Hazen" userId="30e05359-b9e4-47f2-a3de-c678b6693530" providerId="ADAL" clId="{F71778A2-0B0A-4390-A922-1251D981ACF5}" dt="2026-04-29T02:04:15.107" v="346" actId="26606"/>
          <ac:spMkLst>
            <pc:docMk/>
            <pc:sldMk cId="3628903387" sldId="258"/>
            <ac:spMk id="13" creationId="{A4B381B0-BCD6-4989-9444-BCDAC3E1C106}"/>
          </ac:spMkLst>
        </pc:spChg>
      </pc:sldChg>
      <pc:sldChg chg="del">
        <pc:chgData name="Megan U Hazen" userId="30e05359-b9e4-47f2-a3de-c678b6693530" providerId="ADAL" clId="{F71778A2-0B0A-4390-A922-1251D981ACF5}" dt="2026-04-29T01:48:27.922" v="130" actId="47"/>
        <pc:sldMkLst>
          <pc:docMk/>
          <pc:sldMk cId="638185725" sldId="259"/>
        </pc:sldMkLst>
      </pc:sldChg>
      <pc:sldChg chg="modSp new del mod">
        <pc:chgData name="Megan U Hazen" userId="30e05359-b9e4-47f2-a3de-c678b6693530" providerId="ADAL" clId="{F71778A2-0B0A-4390-A922-1251D981ACF5}" dt="2026-04-29T02:11:02.079" v="828" actId="47"/>
        <pc:sldMkLst>
          <pc:docMk/>
          <pc:sldMk cId="2409578749" sldId="259"/>
        </pc:sldMkLst>
        <pc:spChg chg="mod">
          <ac:chgData name="Megan U Hazen" userId="30e05359-b9e4-47f2-a3de-c678b6693530" providerId="ADAL" clId="{F71778A2-0B0A-4390-A922-1251D981ACF5}" dt="2026-04-29T01:53:35.880" v="179" actId="20577"/>
          <ac:spMkLst>
            <pc:docMk/>
            <pc:sldMk cId="2409578749" sldId="259"/>
            <ac:spMk id="2" creationId="{9105906D-64EE-7A30-D0BB-2A5254D630E7}"/>
          </ac:spMkLst>
        </pc:spChg>
      </pc:sldChg>
      <pc:sldChg chg="del">
        <pc:chgData name="Megan U Hazen" userId="30e05359-b9e4-47f2-a3de-c678b6693530" providerId="ADAL" clId="{F71778A2-0B0A-4390-A922-1251D981ACF5}" dt="2026-04-29T01:48:29.017" v="131" actId="47"/>
        <pc:sldMkLst>
          <pc:docMk/>
          <pc:sldMk cId="668157217" sldId="260"/>
        </pc:sldMkLst>
      </pc:sldChg>
      <pc:sldChg chg="addSp delSp modSp new mod modClrScheme chgLayout modNotesTx">
        <pc:chgData name="Megan U Hazen" userId="30e05359-b9e4-47f2-a3de-c678b6693530" providerId="ADAL" clId="{F71778A2-0B0A-4390-A922-1251D981ACF5}" dt="2026-04-29T03:33:55.927" v="2202" actId="20577"/>
        <pc:sldMkLst>
          <pc:docMk/>
          <pc:sldMk cId="3282022664" sldId="260"/>
        </pc:sldMkLst>
        <pc:spChg chg="mod ord">
          <ac:chgData name="Megan U Hazen" userId="30e05359-b9e4-47f2-a3de-c678b6693530" providerId="ADAL" clId="{F71778A2-0B0A-4390-A922-1251D981ACF5}" dt="2026-04-29T02:22:43.195" v="997" actId="700"/>
          <ac:spMkLst>
            <pc:docMk/>
            <pc:sldMk cId="3282022664" sldId="260"/>
            <ac:spMk id="2" creationId="{51AAB435-6DCC-6E87-C8C7-07BAF7A09CB7}"/>
          </ac:spMkLst>
        </pc:spChg>
        <pc:spChg chg="del mod ord">
          <ac:chgData name="Megan U Hazen" userId="30e05359-b9e4-47f2-a3de-c678b6693530" providerId="ADAL" clId="{F71778A2-0B0A-4390-A922-1251D981ACF5}" dt="2026-04-29T02:22:43.195" v="997" actId="700"/>
          <ac:spMkLst>
            <pc:docMk/>
            <pc:sldMk cId="3282022664" sldId="260"/>
            <ac:spMk id="3" creationId="{5901296E-B804-D65A-7300-C8E0C3B7A0D2}"/>
          </ac:spMkLst>
        </pc:spChg>
        <pc:spChg chg="del">
          <ac:chgData name="Megan U Hazen" userId="30e05359-b9e4-47f2-a3de-c678b6693530" providerId="ADAL" clId="{F71778A2-0B0A-4390-A922-1251D981ACF5}" dt="2026-04-29T02:22:43.195" v="997" actId="700"/>
          <ac:spMkLst>
            <pc:docMk/>
            <pc:sldMk cId="3282022664" sldId="260"/>
            <ac:spMk id="4" creationId="{1AD33899-6ED6-CDBE-96BE-87CD391E83F4}"/>
          </ac:spMkLst>
        </pc:spChg>
        <pc:spChg chg="mod ord">
          <ac:chgData name="Megan U Hazen" userId="30e05359-b9e4-47f2-a3de-c678b6693530" providerId="ADAL" clId="{F71778A2-0B0A-4390-A922-1251D981ACF5}" dt="2026-04-29T02:22:43.195" v="997" actId="700"/>
          <ac:spMkLst>
            <pc:docMk/>
            <pc:sldMk cId="3282022664" sldId="260"/>
            <ac:spMk id="5" creationId="{66837195-A921-9403-2B1B-E15B550677BF}"/>
          </ac:spMkLst>
        </pc:spChg>
        <pc:spChg chg="mod ord">
          <ac:chgData name="Megan U Hazen" userId="30e05359-b9e4-47f2-a3de-c678b6693530" providerId="ADAL" clId="{F71778A2-0B0A-4390-A922-1251D981ACF5}" dt="2026-04-29T02:22:43.195" v="997" actId="700"/>
          <ac:spMkLst>
            <pc:docMk/>
            <pc:sldMk cId="3282022664" sldId="260"/>
            <ac:spMk id="6" creationId="{D8342571-2D86-61D9-3F0A-D6144C44156C}"/>
          </ac:spMkLst>
        </pc:spChg>
        <pc:spChg chg="add mod ord">
          <ac:chgData name="Megan U Hazen" userId="30e05359-b9e4-47f2-a3de-c678b6693530" providerId="ADAL" clId="{F71778A2-0B0A-4390-A922-1251D981ACF5}" dt="2026-04-29T02:26:36.926" v="1156" actId="20577"/>
          <ac:spMkLst>
            <pc:docMk/>
            <pc:sldMk cId="3282022664" sldId="260"/>
            <ac:spMk id="7" creationId="{F1C938C3-D136-906E-CC26-820D8DD4C109}"/>
          </ac:spMkLst>
        </pc:spChg>
      </pc:sldChg>
      <pc:sldChg chg="addSp delSp modSp add mod setBg delDesignElem">
        <pc:chgData name="Megan U Hazen" userId="30e05359-b9e4-47f2-a3de-c678b6693530" providerId="ADAL" clId="{F71778A2-0B0A-4390-A922-1251D981ACF5}" dt="2026-04-29T02:09:48.047" v="791" actId="207"/>
        <pc:sldMkLst>
          <pc:docMk/>
          <pc:sldMk cId="451020883" sldId="261"/>
        </pc:sldMkLst>
        <pc:spChg chg="mod">
          <ac:chgData name="Megan U Hazen" userId="30e05359-b9e4-47f2-a3de-c678b6693530" providerId="ADAL" clId="{F71778A2-0B0A-4390-A922-1251D981ACF5}" dt="2026-04-29T02:09:48.047" v="791" actId="207"/>
          <ac:spMkLst>
            <pc:docMk/>
            <pc:sldMk cId="451020883" sldId="261"/>
            <ac:spMk id="2" creationId="{8B91D993-8F90-4AB2-0D2A-F046A9085208}"/>
          </ac:spMkLst>
        </pc:spChg>
        <pc:spChg chg="mod">
          <ac:chgData name="Megan U Hazen" userId="30e05359-b9e4-47f2-a3de-c678b6693530" providerId="ADAL" clId="{F71778A2-0B0A-4390-A922-1251D981ACF5}" dt="2026-04-29T02:09:34.635" v="790" actId="27636"/>
          <ac:spMkLst>
            <pc:docMk/>
            <pc:sldMk cId="451020883" sldId="261"/>
            <ac:spMk id="3" creationId="{50BF5298-14A7-519B-2D8E-F703FBEAEA55}"/>
          </ac:spMkLst>
        </pc:spChg>
        <pc:spChg chg="add">
          <ac:chgData name="Megan U Hazen" userId="30e05359-b9e4-47f2-a3de-c678b6693530" providerId="ADAL" clId="{F71778A2-0B0A-4390-A922-1251D981ACF5}" dt="2026-04-29T02:06:34.081" v="426" actId="26606"/>
          <ac:spMkLst>
            <pc:docMk/>
            <pc:sldMk cId="451020883" sldId="261"/>
            <ac:spMk id="8" creationId="{F33FDBB0-BD31-4C4B-B31A-125E36AA5DDF}"/>
          </ac:spMkLst>
        </pc:spChg>
        <pc:spChg chg="add">
          <ac:chgData name="Megan U Hazen" userId="30e05359-b9e4-47f2-a3de-c678b6693530" providerId="ADAL" clId="{F71778A2-0B0A-4390-A922-1251D981ACF5}" dt="2026-04-29T02:06:34.081" v="426" actId="26606"/>
          <ac:spMkLst>
            <pc:docMk/>
            <pc:sldMk cId="451020883" sldId="261"/>
            <ac:spMk id="9" creationId="{A4B381B0-BCD6-4989-9444-BCDAC3E1C106}"/>
          </ac:spMkLst>
        </pc:spChg>
        <pc:spChg chg="del">
          <ac:chgData name="Megan U Hazen" userId="30e05359-b9e4-47f2-a3de-c678b6693530" providerId="ADAL" clId="{F71778A2-0B0A-4390-A922-1251D981ACF5}" dt="2026-04-29T02:06:31.201" v="425"/>
          <ac:spMkLst>
            <pc:docMk/>
            <pc:sldMk cId="451020883" sldId="261"/>
            <ac:spMk id="11" creationId="{16A16A06-3831-76C7-5CAF-303D3ED600EA}"/>
          </ac:spMkLst>
        </pc:spChg>
        <pc:spChg chg="del">
          <ac:chgData name="Megan U Hazen" userId="30e05359-b9e4-47f2-a3de-c678b6693530" providerId="ADAL" clId="{F71778A2-0B0A-4390-A922-1251D981ACF5}" dt="2026-04-29T02:06:31.201" v="425"/>
          <ac:spMkLst>
            <pc:docMk/>
            <pc:sldMk cId="451020883" sldId="261"/>
            <ac:spMk id="13" creationId="{1C54A151-BCBA-286B-E5E6-73C686AE03E4}"/>
          </ac:spMkLst>
        </pc:spChg>
      </pc:sldChg>
      <pc:sldChg chg="del">
        <pc:chgData name="Megan U Hazen" userId="30e05359-b9e4-47f2-a3de-c678b6693530" providerId="ADAL" clId="{F71778A2-0B0A-4390-A922-1251D981ACF5}" dt="2026-04-29T01:48:40.286" v="139" actId="47"/>
        <pc:sldMkLst>
          <pc:docMk/>
          <pc:sldMk cId="1236864532" sldId="262"/>
        </pc:sldMkLst>
      </pc:sldChg>
      <pc:sldChg chg="del">
        <pc:chgData name="Megan U Hazen" userId="30e05359-b9e4-47f2-a3de-c678b6693530" providerId="ADAL" clId="{F71778A2-0B0A-4390-A922-1251D981ACF5}" dt="2026-04-29T01:48:42.141" v="140" actId="47"/>
        <pc:sldMkLst>
          <pc:docMk/>
          <pc:sldMk cId="3035397229" sldId="263"/>
        </pc:sldMkLst>
      </pc:sldChg>
      <pc:sldChg chg="del">
        <pc:chgData name="Megan U Hazen" userId="30e05359-b9e4-47f2-a3de-c678b6693530" providerId="ADAL" clId="{F71778A2-0B0A-4390-A922-1251D981ACF5}" dt="2026-04-29T01:48:42.866" v="141" actId="47"/>
        <pc:sldMkLst>
          <pc:docMk/>
          <pc:sldMk cId="3706003418" sldId="264"/>
        </pc:sldMkLst>
      </pc:sldChg>
      <pc:sldChg chg="del">
        <pc:chgData name="Megan U Hazen" userId="30e05359-b9e4-47f2-a3de-c678b6693530" providerId="ADAL" clId="{F71778A2-0B0A-4390-A922-1251D981ACF5}" dt="2026-04-29T01:48:53.396" v="146" actId="47"/>
        <pc:sldMkLst>
          <pc:docMk/>
          <pc:sldMk cId="3283688550" sldId="266"/>
        </pc:sldMkLst>
      </pc:sldChg>
      <pc:sldChg chg="del">
        <pc:chgData name="Megan U Hazen" userId="30e05359-b9e4-47f2-a3de-c678b6693530" providerId="ADAL" clId="{F71778A2-0B0A-4390-A922-1251D981ACF5}" dt="2026-04-29T01:48:33.611" v="132" actId="47"/>
        <pc:sldMkLst>
          <pc:docMk/>
          <pc:sldMk cId="2307287696" sldId="267"/>
        </pc:sldMkLst>
      </pc:sldChg>
      <pc:sldChg chg="del">
        <pc:chgData name="Megan U Hazen" userId="30e05359-b9e4-47f2-a3de-c678b6693530" providerId="ADAL" clId="{F71778A2-0B0A-4390-A922-1251D981ACF5}" dt="2026-04-29T01:48:34.750" v="133" actId="47"/>
        <pc:sldMkLst>
          <pc:docMk/>
          <pc:sldMk cId="1009482362" sldId="268"/>
        </pc:sldMkLst>
      </pc:sldChg>
      <pc:sldChg chg="modSp add del mod">
        <pc:chgData name="Megan U Hazen" userId="30e05359-b9e4-47f2-a3de-c678b6693530" providerId="ADAL" clId="{F71778A2-0B0A-4390-A922-1251D981ACF5}" dt="2026-04-29T02:57:51.282" v="1795" actId="20577"/>
        <pc:sldMkLst>
          <pc:docMk/>
          <pc:sldMk cId="1303866808" sldId="303"/>
        </pc:sldMkLst>
        <pc:spChg chg="mod">
          <ac:chgData name="Megan U Hazen" userId="30e05359-b9e4-47f2-a3de-c678b6693530" providerId="ADAL" clId="{F71778A2-0B0A-4390-A922-1251D981ACF5}" dt="2026-04-29T02:37:03.438" v="1224" actId="20577"/>
          <ac:spMkLst>
            <pc:docMk/>
            <pc:sldMk cId="1303866808" sldId="303"/>
            <ac:spMk id="2" creationId="{AD9F2E49-FB8C-8EC4-9FE6-DCDA188EC851}"/>
          </ac:spMkLst>
        </pc:spChg>
        <pc:spChg chg="mod">
          <ac:chgData name="Megan U Hazen" userId="30e05359-b9e4-47f2-a3de-c678b6693530" providerId="ADAL" clId="{F71778A2-0B0A-4390-A922-1251D981ACF5}" dt="2026-04-29T02:37:59.987" v="1232" actId="255"/>
          <ac:spMkLst>
            <pc:docMk/>
            <pc:sldMk cId="1303866808" sldId="303"/>
            <ac:spMk id="6" creationId="{C8288CA6-8F0B-5A8A-F8F4-4F3D240AC80D}"/>
          </ac:spMkLst>
        </pc:spChg>
        <pc:spChg chg="mod">
          <ac:chgData name="Megan U Hazen" userId="30e05359-b9e4-47f2-a3de-c678b6693530" providerId="ADAL" clId="{F71778A2-0B0A-4390-A922-1251D981ACF5}" dt="2026-04-29T02:57:51.282" v="1795" actId="20577"/>
          <ac:spMkLst>
            <pc:docMk/>
            <pc:sldMk cId="1303866808" sldId="303"/>
            <ac:spMk id="7" creationId="{B7671C4C-5A38-EB8A-FEAD-9F547349C247}"/>
          </ac:spMkLst>
        </pc:spChg>
      </pc:sldChg>
      <pc:sldChg chg="del">
        <pc:chgData name="Megan U Hazen" userId="30e05359-b9e4-47f2-a3de-c678b6693530" providerId="ADAL" clId="{F71778A2-0B0A-4390-A922-1251D981ACF5}" dt="2026-04-29T01:48:36.729" v="135" actId="47"/>
        <pc:sldMkLst>
          <pc:docMk/>
          <pc:sldMk cId="2477299693" sldId="304"/>
        </pc:sldMkLst>
      </pc:sldChg>
      <pc:sldChg chg="del">
        <pc:chgData name="Megan U Hazen" userId="30e05359-b9e4-47f2-a3de-c678b6693530" providerId="ADAL" clId="{F71778A2-0B0A-4390-A922-1251D981ACF5}" dt="2026-04-29T01:48:37.235" v="136" actId="47"/>
        <pc:sldMkLst>
          <pc:docMk/>
          <pc:sldMk cId="1141206786" sldId="305"/>
        </pc:sldMkLst>
      </pc:sldChg>
      <pc:sldChg chg="del">
        <pc:chgData name="Megan U Hazen" userId="30e05359-b9e4-47f2-a3de-c678b6693530" providerId="ADAL" clId="{F71778A2-0B0A-4390-A922-1251D981ACF5}" dt="2026-04-29T01:48:37.946" v="137" actId="47"/>
        <pc:sldMkLst>
          <pc:docMk/>
          <pc:sldMk cId="656421643" sldId="308"/>
        </pc:sldMkLst>
      </pc:sldChg>
      <pc:sldChg chg="del">
        <pc:chgData name="Megan U Hazen" userId="30e05359-b9e4-47f2-a3de-c678b6693530" providerId="ADAL" clId="{F71778A2-0B0A-4390-A922-1251D981ACF5}" dt="2026-04-29T01:48:38.714" v="138" actId="47"/>
        <pc:sldMkLst>
          <pc:docMk/>
          <pc:sldMk cId="3636853645" sldId="309"/>
        </pc:sldMkLst>
      </pc:sldChg>
      <pc:sldChg chg="del">
        <pc:chgData name="Megan U Hazen" userId="30e05359-b9e4-47f2-a3de-c678b6693530" providerId="ADAL" clId="{F71778A2-0B0A-4390-A922-1251D981ACF5}" dt="2026-04-29T01:48:44.921" v="142" actId="47"/>
        <pc:sldMkLst>
          <pc:docMk/>
          <pc:sldMk cId="2633177535" sldId="310"/>
        </pc:sldMkLst>
      </pc:sldChg>
      <pc:sldChg chg="del">
        <pc:chgData name="Megan U Hazen" userId="30e05359-b9e4-47f2-a3de-c678b6693530" providerId="ADAL" clId="{F71778A2-0B0A-4390-A922-1251D981ACF5}" dt="2026-04-29T01:48:46.600" v="143" actId="47"/>
        <pc:sldMkLst>
          <pc:docMk/>
          <pc:sldMk cId="990331289" sldId="311"/>
        </pc:sldMkLst>
      </pc:sldChg>
      <pc:sldChg chg="del">
        <pc:chgData name="Megan U Hazen" userId="30e05359-b9e4-47f2-a3de-c678b6693530" providerId="ADAL" clId="{F71778A2-0B0A-4390-A922-1251D981ACF5}" dt="2026-04-29T01:48:47.319" v="144" actId="47"/>
        <pc:sldMkLst>
          <pc:docMk/>
          <pc:sldMk cId="1687172220" sldId="312"/>
        </pc:sldMkLst>
      </pc:sldChg>
      <pc:sldChg chg="del">
        <pc:chgData name="Megan U Hazen" userId="30e05359-b9e4-47f2-a3de-c678b6693530" providerId="ADAL" clId="{F71778A2-0B0A-4390-A922-1251D981ACF5}" dt="2026-04-29T01:48:48.466" v="145" actId="47"/>
        <pc:sldMkLst>
          <pc:docMk/>
          <pc:sldMk cId="2379776966" sldId="313"/>
        </pc:sldMkLst>
      </pc:sldChg>
      <pc:sldChg chg="del">
        <pc:chgData name="Megan U Hazen" userId="30e05359-b9e4-47f2-a3de-c678b6693530" providerId="ADAL" clId="{F71778A2-0B0A-4390-A922-1251D981ACF5}" dt="2026-04-29T01:48:24.650" v="128" actId="47"/>
        <pc:sldMkLst>
          <pc:docMk/>
          <pc:sldMk cId="933139594" sldId="314"/>
        </pc:sldMkLst>
      </pc:sldChg>
      <pc:sldChg chg="add modNotesTx">
        <pc:chgData name="Megan U Hazen" userId="30e05359-b9e4-47f2-a3de-c678b6693530" providerId="ADAL" clId="{F71778A2-0B0A-4390-A922-1251D981ACF5}" dt="2026-04-29T02:11:28.425" v="900" actId="20577"/>
        <pc:sldMkLst>
          <pc:docMk/>
          <pc:sldMk cId="2301683513" sldId="337"/>
        </pc:sldMkLst>
      </pc:sldChg>
      <pc:sldChg chg="modSp new del mod">
        <pc:chgData name="Megan U Hazen" userId="30e05359-b9e4-47f2-a3de-c678b6693530" providerId="ADAL" clId="{F71778A2-0B0A-4390-A922-1251D981ACF5}" dt="2026-04-29T02:38:52.451" v="1233" actId="47"/>
        <pc:sldMkLst>
          <pc:docMk/>
          <pc:sldMk cId="3764854247" sldId="338"/>
        </pc:sldMkLst>
        <pc:spChg chg="mod">
          <ac:chgData name="Megan U Hazen" userId="30e05359-b9e4-47f2-a3de-c678b6693530" providerId="ADAL" clId="{F71778A2-0B0A-4390-A922-1251D981ACF5}" dt="2026-04-29T02:27:05.366" v="1171" actId="20577"/>
          <ac:spMkLst>
            <pc:docMk/>
            <pc:sldMk cId="3764854247" sldId="338"/>
            <ac:spMk id="2" creationId="{1C261C58-E04F-EB5B-3DFB-71327F1E08A0}"/>
          </ac:spMkLst>
        </pc:spChg>
        <pc:spChg chg="mod">
          <ac:chgData name="Megan U Hazen" userId="30e05359-b9e4-47f2-a3de-c678b6693530" providerId="ADAL" clId="{F71778A2-0B0A-4390-A922-1251D981ACF5}" dt="2026-04-29T02:28:11.899" v="1210" actId="2711"/>
          <ac:spMkLst>
            <pc:docMk/>
            <pc:sldMk cId="3764854247" sldId="338"/>
            <ac:spMk id="3" creationId="{AD121834-A706-962F-33F2-4F6C013511CF}"/>
          </ac:spMkLst>
        </pc:spChg>
      </pc:sldChg>
      <pc:sldChg chg="modSp new mod">
        <pc:chgData name="Megan U Hazen" userId="30e05359-b9e4-47f2-a3de-c678b6693530" providerId="ADAL" clId="{F71778A2-0B0A-4390-A922-1251D981ACF5}" dt="2026-04-29T02:53:16.259" v="1716" actId="14100"/>
        <pc:sldMkLst>
          <pc:docMk/>
          <pc:sldMk cId="4026216186" sldId="338"/>
        </pc:sldMkLst>
        <pc:spChg chg="mod">
          <ac:chgData name="Megan U Hazen" userId="30e05359-b9e4-47f2-a3de-c678b6693530" providerId="ADAL" clId="{F71778A2-0B0A-4390-A922-1251D981ACF5}" dt="2026-04-29T02:41:32.893" v="1285" actId="20577"/>
          <ac:spMkLst>
            <pc:docMk/>
            <pc:sldMk cId="4026216186" sldId="338"/>
            <ac:spMk id="2" creationId="{A4D226CD-7884-5105-FBB5-98187422816C}"/>
          </ac:spMkLst>
        </pc:spChg>
        <pc:spChg chg="mod">
          <ac:chgData name="Megan U Hazen" userId="30e05359-b9e4-47f2-a3de-c678b6693530" providerId="ADAL" clId="{F71778A2-0B0A-4390-A922-1251D981ACF5}" dt="2026-04-29T02:53:16.259" v="1716" actId="14100"/>
          <ac:spMkLst>
            <pc:docMk/>
            <pc:sldMk cId="4026216186" sldId="338"/>
            <ac:spMk id="3" creationId="{AD2A296C-53EF-273B-6447-771059F3FA47}"/>
          </ac:spMkLst>
        </pc:spChg>
        <pc:spChg chg="mod">
          <ac:chgData name="Megan U Hazen" userId="30e05359-b9e4-47f2-a3de-c678b6693530" providerId="ADAL" clId="{F71778A2-0B0A-4390-A922-1251D981ACF5}" dt="2026-04-29T02:53:12.570" v="1715" actId="14100"/>
          <ac:spMkLst>
            <pc:docMk/>
            <pc:sldMk cId="4026216186" sldId="338"/>
            <ac:spMk id="4" creationId="{C106F1F8-98CE-3501-739C-B8982C88D6C3}"/>
          </ac:spMkLst>
        </pc:spChg>
      </pc:sldChg>
      <pc:sldChg chg="modSp new del mod">
        <pc:chgData name="Megan U Hazen" userId="30e05359-b9e4-47f2-a3de-c678b6693530" providerId="ADAL" clId="{F71778A2-0B0A-4390-A922-1251D981ACF5}" dt="2026-04-29T02:53:52.812" v="1737" actId="47"/>
        <pc:sldMkLst>
          <pc:docMk/>
          <pc:sldMk cId="157655732" sldId="339"/>
        </pc:sldMkLst>
        <pc:spChg chg="mod">
          <ac:chgData name="Megan U Hazen" userId="30e05359-b9e4-47f2-a3de-c678b6693530" providerId="ADAL" clId="{F71778A2-0B0A-4390-A922-1251D981ACF5}" dt="2026-04-29T02:53:36.127" v="1736" actId="20577"/>
          <ac:spMkLst>
            <pc:docMk/>
            <pc:sldMk cId="157655732" sldId="339"/>
            <ac:spMk id="2" creationId="{84789C0B-F20E-0408-7FB6-527D6D628B07}"/>
          </ac:spMkLst>
        </pc:spChg>
      </pc:sldChg>
      <pc:sldChg chg="modSp add mod">
        <pc:chgData name="Megan U Hazen" userId="30e05359-b9e4-47f2-a3de-c678b6693530" providerId="ADAL" clId="{F71778A2-0B0A-4390-A922-1251D981ACF5}" dt="2026-04-29T02:58:10.669" v="1804" actId="27636"/>
        <pc:sldMkLst>
          <pc:docMk/>
          <pc:sldMk cId="1153001250" sldId="339"/>
        </pc:sldMkLst>
        <pc:spChg chg="mod">
          <ac:chgData name="Megan U Hazen" userId="30e05359-b9e4-47f2-a3de-c678b6693530" providerId="ADAL" clId="{F71778A2-0B0A-4390-A922-1251D981ACF5}" dt="2026-04-29T02:54:06.157" v="1753" actId="20577"/>
          <ac:spMkLst>
            <pc:docMk/>
            <pc:sldMk cId="1153001250" sldId="339"/>
            <ac:spMk id="2" creationId="{3F73E107-3F7E-9D73-C5D1-047D46FECEA8}"/>
          </ac:spMkLst>
        </pc:spChg>
        <pc:spChg chg="mod">
          <ac:chgData name="Megan U Hazen" userId="30e05359-b9e4-47f2-a3de-c678b6693530" providerId="ADAL" clId="{F71778A2-0B0A-4390-A922-1251D981ACF5}" dt="2026-04-29T02:54:34.845" v="1757" actId="20577"/>
          <ac:spMkLst>
            <pc:docMk/>
            <pc:sldMk cId="1153001250" sldId="339"/>
            <ac:spMk id="6" creationId="{2B538D6B-E4BC-80E5-4332-99A402C59396}"/>
          </ac:spMkLst>
        </pc:spChg>
        <pc:spChg chg="mod">
          <ac:chgData name="Megan U Hazen" userId="30e05359-b9e4-47f2-a3de-c678b6693530" providerId="ADAL" clId="{F71778A2-0B0A-4390-A922-1251D981ACF5}" dt="2026-04-29T02:58:10.669" v="1804" actId="27636"/>
          <ac:spMkLst>
            <pc:docMk/>
            <pc:sldMk cId="1153001250" sldId="339"/>
            <ac:spMk id="7" creationId="{864BDE17-0C1F-AB3D-910E-B959DAA18041}"/>
          </ac:spMkLst>
        </pc:spChg>
      </pc:sldChg>
      <pc:sldChg chg="modSp add mod">
        <pc:chgData name="Megan U Hazen" userId="30e05359-b9e4-47f2-a3de-c678b6693530" providerId="ADAL" clId="{F71778A2-0B0A-4390-A922-1251D981ACF5}" dt="2026-04-29T03:00:22.785" v="1834" actId="6549"/>
        <pc:sldMkLst>
          <pc:docMk/>
          <pc:sldMk cId="355657797" sldId="340"/>
        </pc:sldMkLst>
        <pc:spChg chg="mod">
          <ac:chgData name="Megan U Hazen" userId="30e05359-b9e4-47f2-a3de-c678b6693530" providerId="ADAL" clId="{F71778A2-0B0A-4390-A922-1251D981ACF5}" dt="2026-04-29T02:58:46.590" v="1812" actId="20577"/>
          <ac:spMkLst>
            <pc:docMk/>
            <pc:sldMk cId="355657797" sldId="340"/>
            <ac:spMk id="2" creationId="{DC4D4DBA-4A2B-3CE5-60E5-0EB4CF2D595F}"/>
          </ac:spMkLst>
        </pc:spChg>
        <pc:spChg chg="mod">
          <ac:chgData name="Megan U Hazen" userId="30e05359-b9e4-47f2-a3de-c678b6693530" providerId="ADAL" clId="{F71778A2-0B0A-4390-A922-1251D981ACF5}" dt="2026-04-29T02:59:35.421" v="1820" actId="2711"/>
          <ac:spMkLst>
            <pc:docMk/>
            <pc:sldMk cId="355657797" sldId="340"/>
            <ac:spMk id="6" creationId="{1D3667F0-55D1-4B93-742D-D559525A2755}"/>
          </ac:spMkLst>
        </pc:spChg>
        <pc:spChg chg="mod">
          <ac:chgData name="Megan U Hazen" userId="30e05359-b9e4-47f2-a3de-c678b6693530" providerId="ADAL" clId="{F71778A2-0B0A-4390-A922-1251D981ACF5}" dt="2026-04-29T03:00:22.785" v="1834" actId="6549"/>
          <ac:spMkLst>
            <pc:docMk/>
            <pc:sldMk cId="355657797" sldId="340"/>
            <ac:spMk id="7" creationId="{6142AA68-B4A1-381B-04CA-0E06239A3F8B}"/>
          </ac:spMkLst>
        </pc:spChg>
      </pc:sldChg>
      <pc:sldChg chg="modSp add mod modAnim modNotesTx">
        <pc:chgData name="Megan U Hazen" userId="30e05359-b9e4-47f2-a3de-c678b6693530" providerId="ADAL" clId="{F71778A2-0B0A-4390-A922-1251D981ACF5}" dt="2026-04-29T03:03:09.795" v="1894"/>
        <pc:sldMkLst>
          <pc:docMk/>
          <pc:sldMk cId="304917478" sldId="341"/>
        </pc:sldMkLst>
        <pc:spChg chg="mod">
          <ac:chgData name="Megan U Hazen" userId="30e05359-b9e4-47f2-a3de-c678b6693530" providerId="ADAL" clId="{F71778A2-0B0A-4390-A922-1251D981ACF5}" dt="2026-04-29T03:00:57.795" v="1844" actId="20577"/>
          <ac:spMkLst>
            <pc:docMk/>
            <pc:sldMk cId="304917478" sldId="341"/>
            <ac:spMk id="2" creationId="{DFE1248D-C88E-4EF6-F2F3-08CE0905F094}"/>
          </ac:spMkLst>
        </pc:spChg>
        <pc:spChg chg="mod">
          <ac:chgData name="Megan U Hazen" userId="30e05359-b9e4-47f2-a3de-c678b6693530" providerId="ADAL" clId="{F71778A2-0B0A-4390-A922-1251D981ACF5}" dt="2026-04-29T03:01:58.693" v="1892" actId="403"/>
          <ac:spMkLst>
            <pc:docMk/>
            <pc:sldMk cId="304917478" sldId="341"/>
            <ac:spMk id="6" creationId="{8366A706-FDF7-2AC7-A1B7-E37726FF0509}"/>
          </ac:spMkLst>
        </pc:spChg>
        <pc:spChg chg="mod">
          <ac:chgData name="Megan U Hazen" userId="30e05359-b9e4-47f2-a3de-c678b6693530" providerId="ADAL" clId="{F71778A2-0B0A-4390-A922-1251D981ACF5}" dt="2026-04-29T03:03:09.795" v="1894"/>
          <ac:spMkLst>
            <pc:docMk/>
            <pc:sldMk cId="304917478" sldId="341"/>
            <ac:spMk id="7" creationId="{C1C5283D-FEBF-F8C5-BAFF-419525A6FBA7}"/>
          </ac:spMkLst>
        </pc:spChg>
      </pc:sldChg>
      <pc:sldChg chg="add del">
        <pc:chgData name="Megan U Hazen" userId="30e05359-b9e4-47f2-a3de-c678b6693530" providerId="ADAL" clId="{F71778A2-0B0A-4390-A922-1251D981ACF5}" dt="2026-04-29T03:03:38.012" v="1895" actId="47"/>
        <pc:sldMkLst>
          <pc:docMk/>
          <pc:sldMk cId="2440910873" sldId="342"/>
        </pc:sldMkLst>
      </pc:sldChg>
      <pc:sldChg chg="add del">
        <pc:chgData name="Megan U Hazen" userId="30e05359-b9e4-47f2-a3de-c678b6693530" providerId="ADAL" clId="{F71778A2-0B0A-4390-A922-1251D981ACF5}" dt="2026-04-29T03:04:54.521" v="1913" actId="47"/>
        <pc:sldMkLst>
          <pc:docMk/>
          <pc:sldMk cId="2847205349" sldId="343"/>
        </pc:sldMkLst>
      </pc:sldChg>
      <pc:sldChg chg="modSp add mod modAnim">
        <pc:chgData name="Megan U Hazen" userId="30e05359-b9e4-47f2-a3de-c678b6693530" providerId="ADAL" clId="{F71778A2-0B0A-4390-A922-1251D981ACF5}" dt="2026-04-29T03:04:44.593" v="1911" actId="404"/>
        <pc:sldMkLst>
          <pc:docMk/>
          <pc:sldMk cId="2293978153" sldId="344"/>
        </pc:sldMkLst>
        <pc:spChg chg="mod">
          <ac:chgData name="Megan U Hazen" userId="30e05359-b9e4-47f2-a3de-c678b6693530" providerId="ADAL" clId="{F71778A2-0B0A-4390-A922-1251D981ACF5}" dt="2026-04-29T03:03:49.559" v="1903" actId="20577"/>
          <ac:spMkLst>
            <pc:docMk/>
            <pc:sldMk cId="2293978153" sldId="344"/>
            <ac:spMk id="2" creationId="{9F4DA08D-3085-73EB-37F4-13F4EC815029}"/>
          </ac:spMkLst>
        </pc:spChg>
        <pc:spChg chg="mod">
          <ac:chgData name="Megan U Hazen" userId="30e05359-b9e4-47f2-a3de-c678b6693530" providerId="ADAL" clId="{F71778A2-0B0A-4390-A922-1251D981ACF5}" dt="2026-04-29T03:04:44.593" v="1911" actId="404"/>
          <ac:spMkLst>
            <pc:docMk/>
            <pc:sldMk cId="2293978153" sldId="344"/>
            <ac:spMk id="6" creationId="{412CCDCF-56B6-0371-8A8E-A5C998E9A2CC}"/>
          </ac:spMkLst>
        </pc:spChg>
      </pc:sldChg>
      <pc:sldChg chg="modSp add mod">
        <pc:chgData name="Megan U Hazen" userId="30e05359-b9e4-47f2-a3de-c678b6693530" providerId="ADAL" clId="{F71778A2-0B0A-4390-A922-1251D981ACF5}" dt="2026-04-29T03:08:04.837" v="1968" actId="20577"/>
        <pc:sldMkLst>
          <pc:docMk/>
          <pc:sldMk cId="1204055335" sldId="345"/>
        </pc:sldMkLst>
        <pc:spChg chg="mod">
          <ac:chgData name="Megan U Hazen" userId="30e05359-b9e4-47f2-a3de-c678b6693530" providerId="ADAL" clId="{F71778A2-0B0A-4390-A922-1251D981ACF5}" dt="2026-04-29T03:06:21.615" v="1925" actId="20577"/>
          <ac:spMkLst>
            <pc:docMk/>
            <pc:sldMk cId="1204055335" sldId="345"/>
            <ac:spMk id="2" creationId="{D2D7DD20-B421-E9DA-3FA2-2F6BA4301A13}"/>
          </ac:spMkLst>
        </pc:spChg>
        <pc:spChg chg="mod">
          <ac:chgData name="Megan U Hazen" userId="30e05359-b9e4-47f2-a3de-c678b6693530" providerId="ADAL" clId="{F71778A2-0B0A-4390-A922-1251D981ACF5}" dt="2026-04-29T03:08:04.837" v="1968" actId="20577"/>
          <ac:spMkLst>
            <pc:docMk/>
            <pc:sldMk cId="1204055335" sldId="345"/>
            <ac:spMk id="7" creationId="{DE6CC04D-AB82-C93F-F64D-919BA5FAD0D0}"/>
          </ac:spMkLst>
        </pc:spChg>
      </pc:sldChg>
      <pc:sldChg chg="modSp add mod">
        <pc:chgData name="Megan U Hazen" userId="30e05359-b9e4-47f2-a3de-c678b6693530" providerId="ADAL" clId="{F71778A2-0B0A-4390-A922-1251D981ACF5}" dt="2026-04-29T03:07:50.104" v="1966" actId="6549"/>
        <pc:sldMkLst>
          <pc:docMk/>
          <pc:sldMk cId="1976825872" sldId="346"/>
        </pc:sldMkLst>
        <pc:spChg chg="mod">
          <ac:chgData name="Megan U Hazen" userId="30e05359-b9e4-47f2-a3de-c678b6693530" providerId="ADAL" clId="{F71778A2-0B0A-4390-A922-1251D981ACF5}" dt="2026-04-29T03:06:37.215" v="1937" actId="20577"/>
          <ac:spMkLst>
            <pc:docMk/>
            <pc:sldMk cId="1976825872" sldId="346"/>
            <ac:spMk id="2" creationId="{FAD1ADB5-C785-2430-B8F8-51C1EC0D07EA}"/>
          </ac:spMkLst>
        </pc:spChg>
        <pc:spChg chg="mod">
          <ac:chgData name="Megan U Hazen" userId="30e05359-b9e4-47f2-a3de-c678b6693530" providerId="ADAL" clId="{F71778A2-0B0A-4390-A922-1251D981ACF5}" dt="2026-04-29T03:07:50.104" v="1966" actId="6549"/>
          <ac:spMkLst>
            <pc:docMk/>
            <pc:sldMk cId="1976825872" sldId="346"/>
            <ac:spMk id="7" creationId="{3FF8E5D7-C888-F520-0780-DD6E4F7601CA}"/>
          </ac:spMkLst>
        </pc:spChg>
      </pc:sldChg>
      <pc:sldChg chg="modSp new mod">
        <pc:chgData name="Megan U Hazen" userId="30e05359-b9e4-47f2-a3de-c678b6693530" providerId="ADAL" clId="{F71778A2-0B0A-4390-A922-1251D981ACF5}" dt="2026-04-29T03:09:26.729" v="2023" actId="5793"/>
        <pc:sldMkLst>
          <pc:docMk/>
          <pc:sldMk cId="1223223400" sldId="347"/>
        </pc:sldMkLst>
        <pc:spChg chg="mod">
          <ac:chgData name="Megan U Hazen" userId="30e05359-b9e4-47f2-a3de-c678b6693530" providerId="ADAL" clId="{F71778A2-0B0A-4390-A922-1251D981ACF5}" dt="2026-04-29T03:08:52.133" v="2012" actId="20577"/>
          <ac:spMkLst>
            <pc:docMk/>
            <pc:sldMk cId="1223223400" sldId="347"/>
            <ac:spMk id="2" creationId="{972639EB-2634-F799-EEAC-742598C5C8BC}"/>
          </ac:spMkLst>
        </pc:spChg>
        <pc:spChg chg="mod">
          <ac:chgData name="Megan U Hazen" userId="30e05359-b9e4-47f2-a3de-c678b6693530" providerId="ADAL" clId="{F71778A2-0B0A-4390-A922-1251D981ACF5}" dt="2026-04-29T03:09:25.635" v="2021" actId="27636"/>
          <ac:spMkLst>
            <pc:docMk/>
            <pc:sldMk cId="1223223400" sldId="347"/>
            <ac:spMk id="3" creationId="{08D26691-08E0-7CDC-D748-DF811AA136A5}"/>
          </ac:spMkLst>
        </pc:spChg>
        <pc:spChg chg="mod">
          <ac:chgData name="Megan U Hazen" userId="30e05359-b9e4-47f2-a3de-c678b6693530" providerId="ADAL" clId="{F71778A2-0B0A-4390-A922-1251D981ACF5}" dt="2026-04-29T03:09:26.729" v="2023" actId="5793"/>
          <ac:spMkLst>
            <pc:docMk/>
            <pc:sldMk cId="1223223400" sldId="347"/>
            <ac:spMk id="4" creationId="{7E55B1A2-9D2C-0225-E431-899F8CBE3B22}"/>
          </ac:spMkLst>
        </pc:spChg>
      </pc:sldChg>
      <pc:sldChg chg="addSp delSp modSp new mod setBg modClrScheme setClrOvrMap chgLayout">
        <pc:chgData name="Megan U Hazen" userId="30e05359-b9e4-47f2-a3de-c678b6693530" providerId="ADAL" clId="{F71778A2-0B0A-4390-A922-1251D981ACF5}" dt="2026-04-29T03:25:31.296" v="2072" actId="20577"/>
        <pc:sldMkLst>
          <pc:docMk/>
          <pc:sldMk cId="3292296080" sldId="348"/>
        </pc:sldMkLst>
        <pc:spChg chg="mod ord">
          <ac:chgData name="Megan U Hazen" userId="30e05359-b9e4-47f2-a3de-c678b6693530" providerId="ADAL" clId="{F71778A2-0B0A-4390-A922-1251D981ACF5}" dt="2026-04-29T03:24:17.937" v="2051" actId="26606"/>
          <ac:spMkLst>
            <pc:docMk/>
            <pc:sldMk cId="3292296080" sldId="348"/>
            <ac:spMk id="2" creationId="{096DCAB9-9ED3-D371-D968-C4A937CD75C5}"/>
          </ac:spMkLst>
        </pc:spChg>
        <pc:spChg chg="del mod ord">
          <ac:chgData name="Megan U Hazen" userId="30e05359-b9e4-47f2-a3de-c678b6693530" providerId="ADAL" clId="{F71778A2-0B0A-4390-A922-1251D981ACF5}" dt="2026-04-29T03:23:52.198" v="2050" actId="700"/>
          <ac:spMkLst>
            <pc:docMk/>
            <pc:sldMk cId="3292296080" sldId="348"/>
            <ac:spMk id="3" creationId="{CC10F216-0725-4F83-936A-F61E4B7EBBE6}"/>
          </ac:spMkLst>
        </pc:spChg>
        <pc:spChg chg="del">
          <ac:chgData name="Megan U Hazen" userId="30e05359-b9e4-47f2-a3de-c678b6693530" providerId="ADAL" clId="{F71778A2-0B0A-4390-A922-1251D981ACF5}" dt="2026-04-29T03:23:52.198" v="2050" actId="700"/>
          <ac:spMkLst>
            <pc:docMk/>
            <pc:sldMk cId="3292296080" sldId="348"/>
            <ac:spMk id="4" creationId="{286F2A42-5B11-47DF-E591-3B19D8092EEB}"/>
          </ac:spMkLst>
        </pc:spChg>
        <pc:spChg chg="mod ord">
          <ac:chgData name="Megan U Hazen" userId="30e05359-b9e4-47f2-a3de-c678b6693530" providerId="ADAL" clId="{F71778A2-0B0A-4390-A922-1251D981ACF5}" dt="2026-04-29T03:24:17.937" v="2051" actId="26606"/>
          <ac:spMkLst>
            <pc:docMk/>
            <pc:sldMk cId="3292296080" sldId="348"/>
            <ac:spMk id="5" creationId="{1B486B55-B780-821A-BBF4-FDE422998773}"/>
          </ac:spMkLst>
        </pc:spChg>
        <pc:spChg chg="mod ord">
          <ac:chgData name="Megan U Hazen" userId="30e05359-b9e4-47f2-a3de-c678b6693530" providerId="ADAL" clId="{F71778A2-0B0A-4390-A922-1251D981ACF5}" dt="2026-04-29T03:24:17.937" v="2051" actId="26606"/>
          <ac:spMkLst>
            <pc:docMk/>
            <pc:sldMk cId="3292296080" sldId="348"/>
            <ac:spMk id="6" creationId="{F25EC1B4-DE92-708F-BA7F-23BC7B2E5E4B}"/>
          </ac:spMkLst>
        </pc:spChg>
        <pc:spChg chg="add mod ord">
          <ac:chgData name="Megan U Hazen" userId="30e05359-b9e4-47f2-a3de-c678b6693530" providerId="ADAL" clId="{F71778A2-0B0A-4390-A922-1251D981ACF5}" dt="2026-04-29T03:25:31.296" v="2072" actId="20577"/>
          <ac:spMkLst>
            <pc:docMk/>
            <pc:sldMk cId="3292296080" sldId="348"/>
            <ac:spMk id="7" creationId="{A0904430-A031-9082-7689-55ACE7C97784}"/>
          </ac:spMkLst>
        </pc:spChg>
        <pc:spChg chg="add">
          <ac:chgData name="Megan U Hazen" userId="30e05359-b9e4-47f2-a3de-c678b6693530" providerId="ADAL" clId="{F71778A2-0B0A-4390-A922-1251D981ACF5}" dt="2026-04-29T03:24:17.937" v="2051" actId="26606"/>
          <ac:spMkLst>
            <pc:docMk/>
            <pc:sldMk cId="3292296080" sldId="348"/>
            <ac:spMk id="12" creationId="{BC67B137-15B0-4AF6-94A8-AC00BA8D7BE3}"/>
          </ac:spMkLst>
        </pc:spChg>
        <pc:spChg chg="add">
          <ac:chgData name="Megan U Hazen" userId="30e05359-b9e4-47f2-a3de-c678b6693530" providerId="ADAL" clId="{F71778A2-0B0A-4390-A922-1251D981ACF5}" dt="2026-04-29T03:24:17.937" v="2051" actId="26606"/>
          <ac:spMkLst>
            <pc:docMk/>
            <pc:sldMk cId="3292296080" sldId="348"/>
            <ac:spMk id="14" creationId="{5699F27B-22F2-45E1-BFB8-2B1FF14A955D}"/>
          </ac:spMkLst>
        </pc:spChg>
        <pc:cxnChg chg="add">
          <ac:chgData name="Megan U Hazen" userId="30e05359-b9e4-47f2-a3de-c678b6693530" providerId="ADAL" clId="{F71778A2-0B0A-4390-A922-1251D981ACF5}" dt="2026-04-29T03:24:17.937" v="2051" actId="26606"/>
          <ac:cxnSpMkLst>
            <pc:docMk/>
            <pc:sldMk cId="3292296080" sldId="348"/>
            <ac:cxnSpMk id="16" creationId="{633ABDA7-FF8C-4E26-8C7D-47E0AE54EA20}"/>
          </ac:cxnSpMkLst>
        </pc:cxnChg>
      </pc:sldChg>
      <pc:sldChg chg="addSp delSp modSp add mod setBg setClrOvrMap delDesignElem modNotesTx">
        <pc:chgData name="Megan U Hazen" userId="30e05359-b9e4-47f2-a3de-c678b6693530" providerId="ADAL" clId="{F71778A2-0B0A-4390-A922-1251D981ACF5}" dt="2026-04-29T03:27:43.452" v="2152" actId="20577"/>
        <pc:sldMkLst>
          <pc:docMk/>
          <pc:sldMk cId="550627911" sldId="349"/>
        </pc:sldMkLst>
        <pc:spChg chg="mod">
          <ac:chgData name="Megan U Hazen" userId="30e05359-b9e4-47f2-a3de-c678b6693530" providerId="ADAL" clId="{F71778A2-0B0A-4390-A922-1251D981ACF5}" dt="2026-04-29T03:27:29.885" v="2133" actId="2711"/>
          <ac:spMkLst>
            <pc:docMk/>
            <pc:sldMk cId="550627911" sldId="349"/>
            <ac:spMk id="2" creationId="{362F1F97-E0D5-7738-8C28-174A39352BD0}"/>
          </ac:spMkLst>
        </pc:spChg>
        <pc:spChg chg="mod">
          <ac:chgData name="Megan U Hazen" userId="30e05359-b9e4-47f2-a3de-c678b6693530" providerId="ADAL" clId="{F71778A2-0B0A-4390-A922-1251D981ACF5}" dt="2026-04-29T03:27:07.249" v="2109" actId="14100"/>
          <ac:spMkLst>
            <pc:docMk/>
            <pc:sldMk cId="550627911" sldId="349"/>
            <ac:spMk id="7" creationId="{D2C045EC-420E-5E64-68C7-10B8AB9ED8E2}"/>
          </ac:spMkLst>
        </pc:spChg>
        <pc:spChg chg="add">
          <ac:chgData name="Megan U Hazen" userId="30e05359-b9e4-47f2-a3de-c678b6693530" providerId="ADAL" clId="{F71778A2-0B0A-4390-A922-1251D981ACF5}" dt="2026-04-29T03:25:49.744" v="2075" actId="26606"/>
          <ac:spMkLst>
            <pc:docMk/>
            <pc:sldMk cId="550627911" sldId="349"/>
            <ac:spMk id="9" creationId="{BC67B137-15B0-4AF6-94A8-AC00BA8D7BE3}"/>
          </ac:spMkLst>
        </pc:spChg>
        <pc:spChg chg="add">
          <ac:chgData name="Megan U Hazen" userId="30e05359-b9e4-47f2-a3de-c678b6693530" providerId="ADAL" clId="{F71778A2-0B0A-4390-A922-1251D981ACF5}" dt="2026-04-29T03:25:49.744" v="2075" actId="26606"/>
          <ac:spMkLst>
            <pc:docMk/>
            <pc:sldMk cId="550627911" sldId="349"/>
            <ac:spMk id="10" creationId="{5699F27B-22F2-45E1-BFB8-2B1FF14A955D}"/>
          </ac:spMkLst>
        </pc:spChg>
        <pc:spChg chg="del">
          <ac:chgData name="Megan U Hazen" userId="30e05359-b9e4-47f2-a3de-c678b6693530" providerId="ADAL" clId="{F71778A2-0B0A-4390-A922-1251D981ACF5}" dt="2026-04-29T03:25:42.550" v="2074"/>
          <ac:spMkLst>
            <pc:docMk/>
            <pc:sldMk cId="550627911" sldId="349"/>
            <ac:spMk id="12" creationId="{94A81DEE-8A12-592A-E45C-4227DF14FD54}"/>
          </ac:spMkLst>
        </pc:spChg>
        <pc:spChg chg="del">
          <ac:chgData name="Megan U Hazen" userId="30e05359-b9e4-47f2-a3de-c678b6693530" providerId="ADAL" clId="{F71778A2-0B0A-4390-A922-1251D981ACF5}" dt="2026-04-29T03:25:42.550" v="2074"/>
          <ac:spMkLst>
            <pc:docMk/>
            <pc:sldMk cId="550627911" sldId="349"/>
            <ac:spMk id="14" creationId="{67BCD8A5-0897-ECC2-A64E-61E8BEDE528D}"/>
          </ac:spMkLst>
        </pc:spChg>
        <pc:cxnChg chg="add">
          <ac:chgData name="Megan U Hazen" userId="30e05359-b9e4-47f2-a3de-c678b6693530" providerId="ADAL" clId="{F71778A2-0B0A-4390-A922-1251D981ACF5}" dt="2026-04-29T03:25:49.744" v="2075" actId="26606"/>
          <ac:cxnSpMkLst>
            <pc:docMk/>
            <pc:sldMk cId="550627911" sldId="349"/>
            <ac:cxnSpMk id="11" creationId="{633ABDA7-FF8C-4E26-8C7D-47E0AE54EA20}"/>
          </ac:cxnSpMkLst>
        </pc:cxnChg>
        <pc:cxnChg chg="del">
          <ac:chgData name="Megan U Hazen" userId="30e05359-b9e4-47f2-a3de-c678b6693530" providerId="ADAL" clId="{F71778A2-0B0A-4390-A922-1251D981ACF5}" dt="2026-04-29T03:25:42.550" v="2074"/>
          <ac:cxnSpMkLst>
            <pc:docMk/>
            <pc:sldMk cId="550627911" sldId="349"/>
            <ac:cxnSpMk id="16" creationId="{12FCCC90-F954-00B8-C8B8-51C5529165CE}"/>
          </ac:cxnSpMkLst>
        </pc:cxnChg>
      </pc:sldChg>
      <pc:sldChg chg="modSp new mod">
        <pc:chgData name="Megan U Hazen" userId="30e05359-b9e4-47f2-a3de-c678b6693530" providerId="ADAL" clId="{F71778A2-0B0A-4390-A922-1251D981ACF5}" dt="2026-04-29T03:44:09.130" v="2323" actId="403"/>
        <pc:sldMkLst>
          <pc:docMk/>
          <pc:sldMk cId="1482178831" sldId="350"/>
        </pc:sldMkLst>
        <pc:spChg chg="mod">
          <ac:chgData name="Megan U Hazen" userId="30e05359-b9e4-47f2-a3de-c678b6693530" providerId="ADAL" clId="{F71778A2-0B0A-4390-A922-1251D981ACF5}" dt="2026-04-29T03:30:03.201" v="2171" actId="20577"/>
          <ac:spMkLst>
            <pc:docMk/>
            <pc:sldMk cId="1482178831" sldId="350"/>
            <ac:spMk id="2" creationId="{0597990A-C558-E2D4-966A-9F4AB1F7BA97}"/>
          </ac:spMkLst>
        </pc:spChg>
        <pc:spChg chg="mod">
          <ac:chgData name="Megan U Hazen" userId="30e05359-b9e4-47f2-a3de-c678b6693530" providerId="ADAL" clId="{F71778A2-0B0A-4390-A922-1251D981ACF5}" dt="2026-04-29T03:44:09.130" v="2323" actId="403"/>
          <ac:spMkLst>
            <pc:docMk/>
            <pc:sldMk cId="1482178831" sldId="350"/>
            <ac:spMk id="3" creationId="{44AE60D9-26B3-4283-B13A-0F1F9C46AFBA}"/>
          </ac:spMkLst>
        </pc:spChg>
      </pc:sldChg>
      <pc:sldChg chg="addSp delSp modSp add mod">
        <pc:chgData name="Megan U Hazen" userId="30e05359-b9e4-47f2-a3de-c678b6693530" providerId="ADAL" clId="{F71778A2-0B0A-4390-A922-1251D981ACF5}" dt="2026-04-29T04:27:13.013" v="2716" actId="962"/>
        <pc:sldMkLst>
          <pc:docMk/>
          <pc:sldMk cId="3978004710" sldId="351"/>
        </pc:sldMkLst>
        <pc:spChg chg="mod ord">
          <ac:chgData name="Megan U Hazen" userId="30e05359-b9e4-47f2-a3de-c678b6693530" providerId="ADAL" clId="{F71778A2-0B0A-4390-A922-1251D981ACF5}" dt="2026-04-29T04:25:22.986" v="2709"/>
          <ac:spMkLst>
            <pc:docMk/>
            <pc:sldMk cId="3978004710" sldId="351"/>
            <ac:spMk id="2" creationId="{DB886358-0913-C8E7-A40D-8A455958A8B7}"/>
          </ac:spMkLst>
        </pc:spChg>
        <pc:spChg chg="add del">
          <ac:chgData name="Megan U Hazen" userId="30e05359-b9e4-47f2-a3de-c678b6693530" providerId="ADAL" clId="{F71778A2-0B0A-4390-A922-1251D981ACF5}" dt="2026-04-29T04:09:06.156" v="2373" actId="478"/>
          <ac:spMkLst>
            <pc:docMk/>
            <pc:sldMk cId="3978004710" sldId="351"/>
            <ac:spMk id="3" creationId="{6201EEE1-AED8-FAF0-533B-14C5A4C387A6}"/>
          </ac:spMkLst>
        </pc:spChg>
        <pc:spChg chg="mod ord">
          <ac:chgData name="Megan U Hazen" userId="30e05359-b9e4-47f2-a3de-c678b6693530" providerId="ADAL" clId="{F71778A2-0B0A-4390-A922-1251D981ACF5}" dt="2026-04-29T04:25:40.405" v="2710" actId="962"/>
          <ac:spMkLst>
            <pc:docMk/>
            <pc:sldMk cId="3978004710" sldId="351"/>
            <ac:spMk id="4" creationId="{621A9FB2-9E9A-4D3B-EA42-10A19DDE149C}"/>
          </ac:spMkLst>
        </pc:spChg>
        <pc:spChg chg="mod ord">
          <ac:chgData name="Megan U Hazen" userId="30e05359-b9e4-47f2-a3de-c678b6693530" providerId="ADAL" clId="{F71778A2-0B0A-4390-A922-1251D981ACF5}" dt="2026-04-29T04:25:41.800" v="2711" actId="962"/>
          <ac:spMkLst>
            <pc:docMk/>
            <pc:sldMk cId="3978004710" sldId="351"/>
            <ac:spMk id="5" creationId="{23453C01-2A49-0D51-41F7-5C4D315FA850}"/>
          </ac:spMkLst>
        </pc:spChg>
        <pc:spChg chg="del mod">
          <ac:chgData name="Megan U Hazen" userId="30e05359-b9e4-47f2-a3de-c678b6693530" providerId="ADAL" clId="{F71778A2-0B0A-4390-A922-1251D981ACF5}" dt="2026-04-29T04:15:57.293" v="2588" actId="478"/>
          <ac:spMkLst>
            <pc:docMk/>
            <pc:sldMk cId="3978004710" sldId="351"/>
            <ac:spMk id="6" creationId="{CDFC2BC2-7A2D-5D02-9F9A-46191092B645}"/>
          </ac:spMkLst>
        </pc:spChg>
        <pc:spChg chg="mod ord">
          <ac:chgData name="Megan U Hazen" userId="30e05359-b9e4-47f2-a3de-c678b6693530" providerId="ADAL" clId="{F71778A2-0B0A-4390-A922-1251D981ACF5}" dt="2026-04-29T04:25:22.986" v="2709"/>
          <ac:spMkLst>
            <pc:docMk/>
            <pc:sldMk cId="3978004710" sldId="351"/>
            <ac:spMk id="7" creationId="{C7CEEF73-C7B7-40FC-D8D9-0F29EEDA9BDD}"/>
          </ac:spMkLst>
        </pc:spChg>
        <pc:spChg chg="add mod">
          <ac:chgData name="Megan U Hazen" userId="30e05359-b9e4-47f2-a3de-c678b6693530" providerId="ADAL" clId="{F71778A2-0B0A-4390-A922-1251D981ACF5}" dt="2026-04-29T04:12:19.547" v="2429" actId="164"/>
          <ac:spMkLst>
            <pc:docMk/>
            <pc:sldMk cId="3978004710" sldId="351"/>
            <ac:spMk id="8" creationId="{0BB6873C-57A0-6115-EAF4-7B3155A5AD8A}"/>
          </ac:spMkLst>
        </pc:spChg>
        <pc:spChg chg="add mod">
          <ac:chgData name="Megan U Hazen" userId="30e05359-b9e4-47f2-a3de-c678b6693530" providerId="ADAL" clId="{F71778A2-0B0A-4390-A922-1251D981ACF5}" dt="2026-04-29T04:12:56.581" v="2438" actId="20577"/>
          <ac:spMkLst>
            <pc:docMk/>
            <pc:sldMk cId="3978004710" sldId="351"/>
            <ac:spMk id="9" creationId="{86EFAF21-8FA7-9ED8-6CA1-9BAA91E67976}"/>
          </ac:spMkLst>
        </pc:spChg>
        <pc:spChg chg="mod ord topLvl">
          <ac:chgData name="Megan U Hazen" userId="30e05359-b9e4-47f2-a3de-c678b6693530" providerId="ADAL" clId="{F71778A2-0B0A-4390-A922-1251D981ACF5}" dt="2026-04-29T04:26:22.563" v="2714" actId="164"/>
          <ac:spMkLst>
            <pc:docMk/>
            <pc:sldMk cId="3978004710" sldId="351"/>
            <ac:spMk id="12" creationId="{CD463786-F180-E249-79D5-6E5F88F94E71}"/>
          </ac:spMkLst>
        </pc:spChg>
        <pc:spChg chg="mod ord topLvl">
          <ac:chgData name="Megan U Hazen" userId="30e05359-b9e4-47f2-a3de-c678b6693530" providerId="ADAL" clId="{F71778A2-0B0A-4390-A922-1251D981ACF5}" dt="2026-04-29T04:26:22.563" v="2714" actId="164"/>
          <ac:spMkLst>
            <pc:docMk/>
            <pc:sldMk cId="3978004710" sldId="351"/>
            <ac:spMk id="13" creationId="{A89FD7FD-7602-5E77-0C9D-8D65FA5B4D8B}"/>
          </ac:spMkLst>
        </pc:spChg>
        <pc:spChg chg="mod">
          <ac:chgData name="Megan U Hazen" userId="30e05359-b9e4-47f2-a3de-c678b6693530" providerId="ADAL" clId="{F71778A2-0B0A-4390-A922-1251D981ACF5}" dt="2026-04-29T04:12:31.304" v="2431"/>
          <ac:spMkLst>
            <pc:docMk/>
            <pc:sldMk cId="3978004710" sldId="351"/>
            <ac:spMk id="15" creationId="{722A1646-7703-E57E-13A0-6AA38A2958B2}"/>
          </ac:spMkLst>
        </pc:spChg>
        <pc:spChg chg="mod">
          <ac:chgData name="Megan U Hazen" userId="30e05359-b9e4-47f2-a3de-c678b6693530" providerId="ADAL" clId="{F71778A2-0B0A-4390-A922-1251D981ACF5}" dt="2026-04-29T04:12:31.304" v="2431"/>
          <ac:spMkLst>
            <pc:docMk/>
            <pc:sldMk cId="3978004710" sldId="351"/>
            <ac:spMk id="16" creationId="{CD65E1B6-EB91-B585-80BF-7F48E1362E34}"/>
          </ac:spMkLst>
        </pc:spChg>
        <pc:spChg chg="add mod">
          <ac:chgData name="Megan U Hazen" userId="30e05359-b9e4-47f2-a3de-c678b6693530" providerId="ADAL" clId="{F71778A2-0B0A-4390-A922-1251D981ACF5}" dt="2026-04-29T04:13:32.583" v="2478"/>
          <ac:spMkLst>
            <pc:docMk/>
            <pc:sldMk cId="3978004710" sldId="351"/>
            <ac:spMk id="17" creationId="{4D894DE1-3D10-FE7A-BB33-7F82E41C4CDF}"/>
          </ac:spMkLst>
        </pc:spChg>
        <pc:spChg chg="add mod">
          <ac:chgData name="Megan U Hazen" userId="30e05359-b9e4-47f2-a3de-c678b6693530" providerId="ADAL" clId="{F71778A2-0B0A-4390-A922-1251D981ACF5}" dt="2026-04-29T04:13:32.583" v="2478"/>
          <ac:spMkLst>
            <pc:docMk/>
            <pc:sldMk cId="3978004710" sldId="351"/>
            <ac:spMk id="18" creationId="{34514AD8-1FDC-C207-2AA3-0652D1B10EC7}"/>
          </ac:spMkLst>
        </pc:spChg>
        <pc:spChg chg="add mod ord">
          <ac:chgData name="Megan U Hazen" userId="30e05359-b9e4-47f2-a3de-c678b6693530" providerId="ADAL" clId="{F71778A2-0B0A-4390-A922-1251D981ACF5}" dt="2026-04-29T04:26:22.563" v="2714" actId="164"/>
          <ac:spMkLst>
            <pc:docMk/>
            <pc:sldMk cId="3978004710" sldId="351"/>
            <ac:spMk id="19" creationId="{72D69FDB-4433-4BBB-2B48-ACEE315C0DEB}"/>
          </ac:spMkLst>
        </pc:spChg>
        <pc:spChg chg="add del mod">
          <ac:chgData name="Megan U Hazen" userId="30e05359-b9e4-47f2-a3de-c678b6693530" providerId="ADAL" clId="{F71778A2-0B0A-4390-A922-1251D981ACF5}" dt="2026-04-29T04:16:00.338" v="2589" actId="478"/>
          <ac:spMkLst>
            <pc:docMk/>
            <pc:sldMk cId="3978004710" sldId="351"/>
            <ac:spMk id="26" creationId="{F9635D3F-56CF-7572-9C83-319E06606D35}"/>
          </ac:spMkLst>
        </pc:spChg>
        <pc:grpChg chg="add mod ord">
          <ac:chgData name="Megan U Hazen" userId="30e05359-b9e4-47f2-a3de-c678b6693530" providerId="ADAL" clId="{F71778A2-0B0A-4390-A922-1251D981ACF5}" dt="2026-04-29T04:26:22.563" v="2714" actId="164"/>
          <ac:grpSpMkLst>
            <pc:docMk/>
            <pc:sldMk cId="3978004710" sldId="351"/>
            <ac:grpSpMk id="10" creationId="{1DAD31E8-E7F3-820A-1035-F0DFDF44A296}"/>
          </ac:grpSpMkLst>
        </pc:grpChg>
        <pc:grpChg chg="add del mod">
          <ac:chgData name="Megan U Hazen" userId="30e05359-b9e4-47f2-a3de-c678b6693530" providerId="ADAL" clId="{F71778A2-0B0A-4390-A922-1251D981ACF5}" dt="2026-04-29T04:13:29.063" v="2477" actId="165"/>
          <ac:grpSpMkLst>
            <pc:docMk/>
            <pc:sldMk cId="3978004710" sldId="351"/>
            <ac:grpSpMk id="11" creationId="{22D6CBD1-ACC7-3D0E-8F11-6546F5FAEB64}"/>
          </ac:grpSpMkLst>
        </pc:grpChg>
        <pc:grpChg chg="add mod ord">
          <ac:chgData name="Megan U Hazen" userId="30e05359-b9e4-47f2-a3de-c678b6693530" providerId="ADAL" clId="{F71778A2-0B0A-4390-A922-1251D981ACF5}" dt="2026-04-29T04:26:22.563" v="2714" actId="164"/>
          <ac:grpSpMkLst>
            <pc:docMk/>
            <pc:sldMk cId="3978004710" sldId="351"/>
            <ac:grpSpMk id="14" creationId="{A15174CD-B0A9-FF35-D574-4D6ACBE9B4E2}"/>
          </ac:grpSpMkLst>
        </pc:grpChg>
        <pc:grpChg chg="add mod">
          <ac:chgData name="Megan U Hazen" userId="30e05359-b9e4-47f2-a3de-c678b6693530" providerId="ADAL" clId="{F71778A2-0B0A-4390-A922-1251D981ACF5}" dt="2026-04-29T04:27:13.013" v="2716" actId="962"/>
          <ac:grpSpMkLst>
            <pc:docMk/>
            <pc:sldMk cId="3978004710" sldId="351"/>
            <ac:grpSpMk id="27" creationId="{DA89B400-698E-FC95-C53F-A371A60961EA}"/>
          </ac:grpSpMkLst>
        </pc:grpChg>
        <pc:cxnChg chg="add mod ord">
          <ac:chgData name="Megan U Hazen" userId="30e05359-b9e4-47f2-a3de-c678b6693530" providerId="ADAL" clId="{F71778A2-0B0A-4390-A922-1251D981ACF5}" dt="2026-04-29T04:26:22.563" v="2714" actId="164"/>
          <ac:cxnSpMkLst>
            <pc:docMk/>
            <pc:sldMk cId="3978004710" sldId="351"/>
            <ac:cxnSpMk id="21" creationId="{6A0DFD13-9D6E-B7C3-4023-5C308945C219}"/>
          </ac:cxnSpMkLst>
        </pc:cxnChg>
        <pc:cxnChg chg="add mod">
          <ac:chgData name="Megan U Hazen" userId="30e05359-b9e4-47f2-a3de-c678b6693530" providerId="ADAL" clId="{F71778A2-0B0A-4390-A922-1251D981ACF5}" dt="2026-04-29T04:26:22.563" v="2714" actId="164"/>
          <ac:cxnSpMkLst>
            <pc:docMk/>
            <pc:sldMk cId="3978004710" sldId="351"/>
            <ac:cxnSpMk id="22" creationId="{24F1B0C4-7FEA-B63C-960C-65AFC7F2948C}"/>
          </ac:cxnSpMkLst>
        </pc:cxnChg>
        <pc:cxnChg chg="add mod">
          <ac:chgData name="Megan U Hazen" userId="30e05359-b9e4-47f2-a3de-c678b6693530" providerId="ADAL" clId="{F71778A2-0B0A-4390-A922-1251D981ACF5}" dt="2026-04-29T04:26:22.563" v="2714" actId="164"/>
          <ac:cxnSpMkLst>
            <pc:docMk/>
            <pc:sldMk cId="3978004710" sldId="351"/>
            <ac:cxnSpMk id="23" creationId="{E885DD51-154E-AB35-9960-D7844EEB407F}"/>
          </ac:cxnSpMkLst>
        </pc:cxnChg>
        <pc:cxnChg chg="add mod ord">
          <ac:chgData name="Megan U Hazen" userId="30e05359-b9e4-47f2-a3de-c678b6693530" providerId="ADAL" clId="{F71778A2-0B0A-4390-A922-1251D981ACF5}" dt="2026-04-29T04:26:22.563" v="2714" actId="164"/>
          <ac:cxnSpMkLst>
            <pc:docMk/>
            <pc:sldMk cId="3978004710" sldId="351"/>
            <ac:cxnSpMk id="24" creationId="{97E3FA53-CCAA-1586-D82F-08BE5AE51DEF}"/>
          </ac:cxnSpMkLst>
        </pc:cxnChg>
      </pc:sldChg>
      <pc:sldChg chg="modSp new del mod">
        <pc:chgData name="Megan U Hazen" userId="30e05359-b9e4-47f2-a3de-c678b6693530" providerId="ADAL" clId="{F71778A2-0B0A-4390-A922-1251D981ACF5}" dt="2026-04-29T04:07:55.826" v="2347" actId="47"/>
        <pc:sldMkLst>
          <pc:docMk/>
          <pc:sldMk cId="4206745294" sldId="351"/>
        </pc:sldMkLst>
        <pc:spChg chg="mod">
          <ac:chgData name="Megan U Hazen" userId="30e05359-b9e4-47f2-a3de-c678b6693530" providerId="ADAL" clId="{F71778A2-0B0A-4390-A922-1251D981ACF5}" dt="2026-04-29T04:07:10.244" v="2339" actId="20577"/>
          <ac:spMkLst>
            <pc:docMk/>
            <pc:sldMk cId="4206745294" sldId="351"/>
            <ac:spMk id="2" creationId="{4C51F87C-900D-C02F-EC70-6CBE9ED5689F}"/>
          </ac:spMkLst>
        </pc:spChg>
        <pc:spChg chg="mod">
          <ac:chgData name="Megan U Hazen" userId="30e05359-b9e4-47f2-a3de-c678b6693530" providerId="ADAL" clId="{F71778A2-0B0A-4390-A922-1251D981ACF5}" dt="2026-04-29T04:07:47.187" v="2346" actId="14100"/>
          <ac:spMkLst>
            <pc:docMk/>
            <pc:sldMk cId="4206745294" sldId="351"/>
            <ac:spMk id="3" creationId="{2192FBFD-FFF7-3A24-448E-4928CB2946D8}"/>
          </ac:spMkLst>
        </pc:spChg>
      </pc:sldChg>
      <pc:sldChg chg="addSp modSp add mod modNotesTx">
        <pc:chgData name="Megan U Hazen" userId="30e05359-b9e4-47f2-a3de-c678b6693530" providerId="ADAL" clId="{F71778A2-0B0A-4390-A922-1251D981ACF5}" dt="2026-04-29T04:27:23.561" v="2717"/>
        <pc:sldMkLst>
          <pc:docMk/>
          <pc:sldMk cId="2445486724" sldId="352"/>
        </pc:sldMkLst>
        <pc:spChg chg="mod ord">
          <ac:chgData name="Megan U Hazen" userId="30e05359-b9e4-47f2-a3de-c678b6693530" providerId="ADAL" clId="{F71778A2-0B0A-4390-A922-1251D981ACF5}" dt="2026-04-29T04:27:23.561" v="2717"/>
          <ac:spMkLst>
            <pc:docMk/>
            <pc:sldMk cId="2445486724" sldId="352"/>
            <ac:spMk id="2" creationId="{239B1466-C280-D431-5D00-D4A25C204F88}"/>
          </ac:spMkLst>
        </pc:spChg>
        <pc:spChg chg="ord">
          <ac:chgData name="Megan U Hazen" userId="30e05359-b9e4-47f2-a3de-c678b6693530" providerId="ADAL" clId="{F71778A2-0B0A-4390-A922-1251D981ACF5}" dt="2026-04-29T04:27:23.561" v="2717"/>
          <ac:spMkLst>
            <pc:docMk/>
            <pc:sldMk cId="2445486724" sldId="352"/>
            <ac:spMk id="4" creationId="{26931E19-6D41-0630-3878-3385E653917F}"/>
          </ac:spMkLst>
        </pc:spChg>
        <pc:spChg chg="ord">
          <ac:chgData name="Megan U Hazen" userId="30e05359-b9e4-47f2-a3de-c678b6693530" providerId="ADAL" clId="{F71778A2-0B0A-4390-A922-1251D981ACF5}" dt="2026-04-29T04:27:23.561" v="2717"/>
          <ac:spMkLst>
            <pc:docMk/>
            <pc:sldMk cId="2445486724" sldId="352"/>
            <ac:spMk id="5" creationId="{65CACEFD-5832-9AC1-A03E-7AC4EC52FE7B}"/>
          </ac:spMkLst>
        </pc:spChg>
        <pc:spChg chg="mod ord">
          <ac:chgData name="Megan U Hazen" userId="30e05359-b9e4-47f2-a3de-c678b6693530" providerId="ADAL" clId="{F71778A2-0B0A-4390-A922-1251D981ACF5}" dt="2026-04-29T04:27:23.561" v="2717"/>
          <ac:spMkLst>
            <pc:docMk/>
            <pc:sldMk cId="2445486724" sldId="352"/>
            <ac:spMk id="7" creationId="{18AC4D1E-A5AD-03AC-428F-F57E75B17835}"/>
          </ac:spMkLst>
        </pc:spChg>
        <pc:spChg chg="mod">
          <ac:chgData name="Megan U Hazen" userId="30e05359-b9e4-47f2-a3de-c678b6693530" providerId="ADAL" clId="{F71778A2-0B0A-4390-A922-1251D981ACF5}" dt="2026-04-29T04:23:36.002" v="2671" actId="164"/>
          <ac:spMkLst>
            <pc:docMk/>
            <pc:sldMk cId="2445486724" sldId="352"/>
            <ac:spMk id="12" creationId="{97096723-02CE-70F9-520C-364625271C3C}"/>
          </ac:spMkLst>
        </pc:spChg>
        <pc:spChg chg="mod">
          <ac:chgData name="Megan U Hazen" userId="30e05359-b9e4-47f2-a3de-c678b6693530" providerId="ADAL" clId="{F71778A2-0B0A-4390-A922-1251D981ACF5}" dt="2026-04-29T04:23:36.002" v="2671" actId="164"/>
          <ac:spMkLst>
            <pc:docMk/>
            <pc:sldMk cId="2445486724" sldId="352"/>
            <ac:spMk id="13" creationId="{D14EAAD7-3DBD-8E79-539C-E47EE4C6F370}"/>
          </ac:spMkLst>
        </pc:spChg>
        <pc:spChg chg="mod">
          <ac:chgData name="Megan U Hazen" userId="30e05359-b9e4-47f2-a3de-c678b6693530" providerId="ADAL" clId="{F71778A2-0B0A-4390-A922-1251D981ACF5}" dt="2026-04-29T04:23:36.002" v="2671" actId="164"/>
          <ac:spMkLst>
            <pc:docMk/>
            <pc:sldMk cId="2445486724" sldId="352"/>
            <ac:spMk id="19" creationId="{CA01CCBB-D051-CEF6-2A99-A0149B805ED9}"/>
          </ac:spMkLst>
        </pc:spChg>
        <pc:grpChg chg="add mod ord">
          <ac:chgData name="Megan U Hazen" userId="30e05359-b9e4-47f2-a3de-c678b6693530" providerId="ADAL" clId="{F71778A2-0B0A-4390-A922-1251D981ACF5}" dt="2026-04-29T04:27:23.561" v="2717"/>
          <ac:grpSpMkLst>
            <pc:docMk/>
            <pc:sldMk cId="2445486724" sldId="352"/>
            <ac:grpSpMk id="3" creationId="{EEE804AF-FE3A-63C7-0394-F138BCE89BAB}"/>
          </ac:grpSpMkLst>
        </pc:grpChg>
        <pc:grpChg chg="mod">
          <ac:chgData name="Megan U Hazen" userId="30e05359-b9e4-47f2-a3de-c678b6693530" providerId="ADAL" clId="{F71778A2-0B0A-4390-A922-1251D981ACF5}" dt="2026-04-29T04:23:36.002" v="2671" actId="164"/>
          <ac:grpSpMkLst>
            <pc:docMk/>
            <pc:sldMk cId="2445486724" sldId="352"/>
            <ac:grpSpMk id="10" creationId="{9C2F5497-D85A-2E82-1E1E-3667D07CE547}"/>
          </ac:grpSpMkLst>
        </pc:grpChg>
        <pc:grpChg chg="mod">
          <ac:chgData name="Megan U Hazen" userId="30e05359-b9e4-47f2-a3de-c678b6693530" providerId="ADAL" clId="{F71778A2-0B0A-4390-A922-1251D981ACF5}" dt="2026-04-29T04:23:36.002" v="2671" actId="164"/>
          <ac:grpSpMkLst>
            <pc:docMk/>
            <pc:sldMk cId="2445486724" sldId="352"/>
            <ac:grpSpMk id="14" creationId="{A1B59220-F426-130F-EAAE-31EC0D96A716}"/>
          </ac:grpSpMkLst>
        </pc:grpChg>
        <pc:cxnChg chg="mod">
          <ac:chgData name="Megan U Hazen" userId="30e05359-b9e4-47f2-a3de-c678b6693530" providerId="ADAL" clId="{F71778A2-0B0A-4390-A922-1251D981ACF5}" dt="2026-04-29T04:23:36.002" v="2671" actId="164"/>
          <ac:cxnSpMkLst>
            <pc:docMk/>
            <pc:sldMk cId="2445486724" sldId="352"/>
            <ac:cxnSpMk id="21" creationId="{725DAF35-8396-07DC-5D0A-C9799F62BF3F}"/>
          </ac:cxnSpMkLst>
        </pc:cxnChg>
        <pc:cxnChg chg="mod">
          <ac:chgData name="Megan U Hazen" userId="30e05359-b9e4-47f2-a3de-c678b6693530" providerId="ADAL" clId="{F71778A2-0B0A-4390-A922-1251D981ACF5}" dt="2026-04-29T04:23:36.002" v="2671" actId="164"/>
          <ac:cxnSpMkLst>
            <pc:docMk/>
            <pc:sldMk cId="2445486724" sldId="352"/>
            <ac:cxnSpMk id="22" creationId="{1F03EA87-6EE9-5AF0-F8F2-83280F90E5CD}"/>
          </ac:cxnSpMkLst>
        </pc:cxnChg>
        <pc:cxnChg chg="mod">
          <ac:chgData name="Megan U Hazen" userId="30e05359-b9e4-47f2-a3de-c678b6693530" providerId="ADAL" clId="{F71778A2-0B0A-4390-A922-1251D981ACF5}" dt="2026-04-29T04:23:36.002" v="2671" actId="164"/>
          <ac:cxnSpMkLst>
            <pc:docMk/>
            <pc:sldMk cId="2445486724" sldId="352"/>
            <ac:cxnSpMk id="23" creationId="{62F533EF-588D-D9FF-4F73-0AA057112F2C}"/>
          </ac:cxnSpMkLst>
        </pc:cxnChg>
        <pc:cxnChg chg="mod">
          <ac:chgData name="Megan U Hazen" userId="30e05359-b9e4-47f2-a3de-c678b6693530" providerId="ADAL" clId="{F71778A2-0B0A-4390-A922-1251D981ACF5}" dt="2026-04-29T04:23:36.002" v="2671" actId="164"/>
          <ac:cxnSpMkLst>
            <pc:docMk/>
            <pc:sldMk cId="2445486724" sldId="352"/>
            <ac:cxnSpMk id="24" creationId="{E0AAB33B-D860-989B-0CA6-5BC3DEC05004}"/>
          </ac:cxnSpMkLst>
        </pc:cxnChg>
      </pc:sldChg>
      <pc:sldChg chg="addSp modSp add mod">
        <pc:chgData name="Megan U Hazen" userId="30e05359-b9e4-47f2-a3de-c678b6693530" providerId="ADAL" clId="{F71778A2-0B0A-4390-A922-1251D981ACF5}" dt="2026-04-29T04:27:35.899" v="2722"/>
        <pc:sldMkLst>
          <pc:docMk/>
          <pc:sldMk cId="3999521909" sldId="353"/>
        </pc:sldMkLst>
        <pc:spChg chg="mod ord">
          <ac:chgData name="Megan U Hazen" userId="30e05359-b9e4-47f2-a3de-c678b6693530" providerId="ADAL" clId="{F71778A2-0B0A-4390-A922-1251D981ACF5}" dt="2026-04-29T04:27:35.899" v="2722"/>
          <ac:spMkLst>
            <pc:docMk/>
            <pc:sldMk cId="3999521909" sldId="353"/>
            <ac:spMk id="2" creationId="{3AD78449-2928-6352-26B2-3D04D02D9717}"/>
          </ac:spMkLst>
        </pc:spChg>
        <pc:spChg chg="ord">
          <ac:chgData name="Megan U Hazen" userId="30e05359-b9e4-47f2-a3de-c678b6693530" providerId="ADAL" clId="{F71778A2-0B0A-4390-A922-1251D981ACF5}" dt="2026-04-29T04:27:35.899" v="2722"/>
          <ac:spMkLst>
            <pc:docMk/>
            <pc:sldMk cId="3999521909" sldId="353"/>
            <ac:spMk id="4" creationId="{D1E37332-B37C-AB91-ADEC-C1B18733E20C}"/>
          </ac:spMkLst>
        </pc:spChg>
        <pc:spChg chg="ord">
          <ac:chgData name="Megan U Hazen" userId="30e05359-b9e4-47f2-a3de-c678b6693530" providerId="ADAL" clId="{F71778A2-0B0A-4390-A922-1251D981ACF5}" dt="2026-04-29T04:27:35.899" v="2722"/>
          <ac:spMkLst>
            <pc:docMk/>
            <pc:sldMk cId="3999521909" sldId="353"/>
            <ac:spMk id="5" creationId="{9C0482DC-44C4-5A04-F49E-42CEB1435F3D}"/>
          </ac:spMkLst>
        </pc:spChg>
        <pc:spChg chg="mod ord">
          <ac:chgData name="Megan U Hazen" userId="30e05359-b9e4-47f2-a3de-c678b6693530" providerId="ADAL" clId="{F71778A2-0B0A-4390-A922-1251D981ACF5}" dt="2026-04-29T04:27:35.899" v="2722"/>
          <ac:spMkLst>
            <pc:docMk/>
            <pc:sldMk cId="3999521909" sldId="353"/>
            <ac:spMk id="7" creationId="{71589381-BC08-5BB3-189E-35DC7BEEB2B8}"/>
          </ac:spMkLst>
        </pc:spChg>
        <pc:spChg chg="mod">
          <ac:chgData name="Megan U Hazen" userId="30e05359-b9e4-47f2-a3de-c678b6693530" providerId="ADAL" clId="{F71778A2-0B0A-4390-A922-1251D981ACF5}" dt="2026-04-29T04:24:08.142" v="2697" actId="164"/>
          <ac:spMkLst>
            <pc:docMk/>
            <pc:sldMk cId="3999521909" sldId="353"/>
            <ac:spMk id="12" creationId="{A57136F6-360F-AA61-7523-736C459DB85F}"/>
          </ac:spMkLst>
        </pc:spChg>
        <pc:spChg chg="mod">
          <ac:chgData name="Megan U Hazen" userId="30e05359-b9e4-47f2-a3de-c678b6693530" providerId="ADAL" clId="{F71778A2-0B0A-4390-A922-1251D981ACF5}" dt="2026-04-29T04:24:08.142" v="2697" actId="164"/>
          <ac:spMkLst>
            <pc:docMk/>
            <pc:sldMk cId="3999521909" sldId="353"/>
            <ac:spMk id="13" creationId="{5FE4AE1A-39BB-0D68-03EB-C9C7C9127B62}"/>
          </ac:spMkLst>
        </pc:spChg>
        <pc:spChg chg="mod">
          <ac:chgData name="Megan U Hazen" userId="30e05359-b9e4-47f2-a3de-c678b6693530" providerId="ADAL" clId="{F71778A2-0B0A-4390-A922-1251D981ACF5}" dt="2026-04-29T04:24:08.142" v="2697" actId="164"/>
          <ac:spMkLst>
            <pc:docMk/>
            <pc:sldMk cId="3999521909" sldId="353"/>
            <ac:spMk id="19" creationId="{5EE4C2D8-A448-5562-550A-EB112B780C31}"/>
          </ac:spMkLst>
        </pc:spChg>
        <pc:grpChg chg="add mod ord">
          <ac:chgData name="Megan U Hazen" userId="30e05359-b9e4-47f2-a3de-c678b6693530" providerId="ADAL" clId="{F71778A2-0B0A-4390-A922-1251D981ACF5}" dt="2026-04-29T04:27:35.899" v="2722"/>
          <ac:grpSpMkLst>
            <pc:docMk/>
            <pc:sldMk cId="3999521909" sldId="353"/>
            <ac:grpSpMk id="3" creationId="{C6023218-4D46-B1D2-B957-EFE46E7D8A8D}"/>
          </ac:grpSpMkLst>
        </pc:grpChg>
        <pc:grpChg chg="mod">
          <ac:chgData name="Megan U Hazen" userId="30e05359-b9e4-47f2-a3de-c678b6693530" providerId="ADAL" clId="{F71778A2-0B0A-4390-A922-1251D981ACF5}" dt="2026-04-29T04:24:08.142" v="2697" actId="164"/>
          <ac:grpSpMkLst>
            <pc:docMk/>
            <pc:sldMk cId="3999521909" sldId="353"/>
            <ac:grpSpMk id="10" creationId="{538F9A8E-2657-418C-88C9-33C2CDBF0164}"/>
          </ac:grpSpMkLst>
        </pc:grpChg>
        <pc:grpChg chg="mod">
          <ac:chgData name="Megan U Hazen" userId="30e05359-b9e4-47f2-a3de-c678b6693530" providerId="ADAL" clId="{F71778A2-0B0A-4390-A922-1251D981ACF5}" dt="2026-04-29T04:24:08.142" v="2697" actId="164"/>
          <ac:grpSpMkLst>
            <pc:docMk/>
            <pc:sldMk cId="3999521909" sldId="353"/>
            <ac:grpSpMk id="14" creationId="{52B520E5-5730-FBE1-0A40-5049CEBDF3E1}"/>
          </ac:grpSpMkLst>
        </pc:grpChg>
        <pc:cxnChg chg="mod">
          <ac:chgData name="Megan U Hazen" userId="30e05359-b9e4-47f2-a3de-c678b6693530" providerId="ADAL" clId="{F71778A2-0B0A-4390-A922-1251D981ACF5}" dt="2026-04-29T04:24:08.142" v="2697" actId="164"/>
          <ac:cxnSpMkLst>
            <pc:docMk/>
            <pc:sldMk cId="3999521909" sldId="353"/>
            <ac:cxnSpMk id="21" creationId="{197B06F8-134A-A0FF-5948-61DED562B78B}"/>
          </ac:cxnSpMkLst>
        </pc:cxnChg>
        <pc:cxnChg chg="mod">
          <ac:chgData name="Megan U Hazen" userId="30e05359-b9e4-47f2-a3de-c678b6693530" providerId="ADAL" clId="{F71778A2-0B0A-4390-A922-1251D981ACF5}" dt="2026-04-29T04:24:08.142" v="2697" actId="164"/>
          <ac:cxnSpMkLst>
            <pc:docMk/>
            <pc:sldMk cId="3999521909" sldId="353"/>
            <ac:cxnSpMk id="22" creationId="{217E9774-F5BF-5635-DDFC-D854CC9974D5}"/>
          </ac:cxnSpMkLst>
        </pc:cxnChg>
        <pc:cxnChg chg="mod">
          <ac:chgData name="Megan U Hazen" userId="30e05359-b9e4-47f2-a3de-c678b6693530" providerId="ADAL" clId="{F71778A2-0B0A-4390-A922-1251D981ACF5}" dt="2026-04-29T04:24:08.142" v="2697" actId="164"/>
          <ac:cxnSpMkLst>
            <pc:docMk/>
            <pc:sldMk cId="3999521909" sldId="353"/>
            <ac:cxnSpMk id="23" creationId="{9C38182C-9757-45F4-BAC4-6CC78BDD2CAB}"/>
          </ac:cxnSpMkLst>
        </pc:cxnChg>
        <pc:cxnChg chg="mod">
          <ac:chgData name="Megan U Hazen" userId="30e05359-b9e4-47f2-a3de-c678b6693530" providerId="ADAL" clId="{F71778A2-0B0A-4390-A922-1251D981ACF5}" dt="2026-04-29T04:24:08.142" v="2697" actId="164"/>
          <ac:cxnSpMkLst>
            <pc:docMk/>
            <pc:sldMk cId="3999521909" sldId="353"/>
            <ac:cxnSpMk id="24" creationId="{8E078F87-5874-6D20-B4E5-1418F58DC8BD}"/>
          </ac:cxnSpMkLst>
        </pc:cxn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93626E7-F485-4F7F-92C1-301B87E1A04D}" type="doc">
      <dgm:prSet loTypeId="urn:microsoft.com/office/officeart/2005/8/layout/lProcess2" loCatId="list" qsTypeId="urn:microsoft.com/office/officeart/2005/8/quickstyle/simple1" qsCatId="simple" csTypeId="urn:microsoft.com/office/officeart/2005/8/colors/accent1_1" csCatId="accent1" phldr="1"/>
      <dgm:spPr/>
      <dgm:t>
        <a:bodyPr/>
        <a:lstStyle/>
        <a:p>
          <a:endParaRPr lang="en-US"/>
        </a:p>
      </dgm:t>
    </dgm:pt>
    <dgm:pt modelId="{0C0E397D-60B8-4D2B-8824-052AF92D9298}">
      <dgm:prSet phldrT="[Text]" phldr="0"/>
      <dgm:spPr/>
      <dgm:t>
        <a:bodyPr/>
        <a:lstStyle/>
        <a:p>
          <a:r>
            <a:rPr lang="en-US"/>
            <a:t>Declare</a:t>
          </a:r>
          <a:endParaRPr lang="en-US" dirty="0"/>
        </a:p>
      </dgm:t>
    </dgm:pt>
    <dgm:pt modelId="{7D2DF320-A835-482E-81EC-9F05EB104D82}" type="parTrans" cxnId="{FC699F85-3FA4-4ED2-9EA7-14557A3720D3}">
      <dgm:prSet/>
      <dgm:spPr/>
      <dgm:t>
        <a:bodyPr/>
        <a:lstStyle/>
        <a:p>
          <a:endParaRPr lang="en-US">
            <a:solidFill>
              <a:srgbClr val="000000"/>
            </a:solidFill>
          </a:endParaRPr>
        </a:p>
      </dgm:t>
    </dgm:pt>
    <dgm:pt modelId="{1DA35A6C-F1B6-4289-A573-716673F56F7C}" type="sibTrans" cxnId="{FC699F85-3FA4-4ED2-9EA7-14557A3720D3}">
      <dgm:prSet/>
      <dgm:spPr/>
      <dgm:t>
        <a:bodyPr/>
        <a:lstStyle/>
        <a:p>
          <a:endParaRPr lang="en-US">
            <a:solidFill>
              <a:srgbClr val="000000"/>
            </a:solidFill>
          </a:endParaRPr>
        </a:p>
      </dgm:t>
    </dgm:pt>
    <dgm:pt modelId="{A5AA4D37-5911-4C78-9B9C-C31D4F437826}">
      <dgm:prSet phldrT="[Text]" phldr="0"/>
      <dgm:spPr/>
      <dgm:t>
        <a:bodyPr/>
        <a:lstStyle/>
        <a:p>
          <a:r>
            <a:rPr lang="en-US" dirty="0"/>
            <a:t>Specifies Name &amp; Datatype</a:t>
          </a:r>
        </a:p>
      </dgm:t>
    </dgm:pt>
    <dgm:pt modelId="{B0929615-EBB2-4EE7-9CA4-51A063C22E3E}" type="parTrans" cxnId="{602B2A11-5F1A-4854-AFBF-FCF31C2B0E24}">
      <dgm:prSet/>
      <dgm:spPr/>
      <dgm:t>
        <a:bodyPr/>
        <a:lstStyle/>
        <a:p>
          <a:endParaRPr lang="en-US">
            <a:solidFill>
              <a:srgbClr val="000000"/>
            </a:solidFill>
          </a:endParaRPr>
        </a:p>
      </dgm:t>
    </dgm:pt>
    <dgm:pt modelId="{6B4485E4-5466-4C1C-BF0D-760124838ADB}" type="sibTrans" cxnId="{602B2A11-5F1A-4854-AFBF-FCF31C2B0E24}">
      <dgm:prSet/>
      <dgm:spPr/>
      <dgm:t>
        <a:bodyPr/>
        <a:lstStyle/>
        <a:p>
          <a:endParaRPr lang="en-US">
            <a:solidFill>
              <a:srgbClr val="000000"/>
            </a:solidFill>
          </a:endParaRPr>
        </a:p>
      </dgm:t>
    </dgm:pt>
    <dgm:pt modelId="{694DC4C4-8848-42E9-A221-3452F03FBE5A}">
      <dgm:prSet phldrT="[Text]" phldr="0"/>
      <dgm:spPr/>
      <dgm:t>
        <a:bodyPr/>
        <a:lstStyle/>
        <a:p>
          <a:r>
            <a:rPr lang="en-US"/>
            <a:t>No memory allocated</a:t>
          </a:r>
          <a:endParaRPr lang="en-US" dirty="0"/>
        </a:p>
      </dgm:t>
    </dgm:pt>
    <dgm:pt modelId="{BBC20776-094E-4CA0-9EC8-2BAC6FEB556A}" type="parTrans" cxnId="{F7581CDE-EC85-42EB-BC69-6FD0F0862DE6}">
      <dgm:prSet/>
      <dgm:spPr/>
      <dgm:t>
        <a:bodyPr/>
        <a:lstStyle/>
        <a:p>
          <a:endParaRPr lang="en-US">
            <a:solidFill>
              <a:srgbClr val="000000"/>
            </a:solidFill>
          </a:endParaRPr>
        </a:p>
      </dgm:t>
    </dgm:pt>
    <dgm:pt modelId="{9A4E8609-63C9-48A5-975E-B36C5D277DCC}" type="sibTrans" cxnId="{F7581CDE-EC85-42EB-BC69-6FD0F0862DE6}">
      <dgm:prSet/>
      <dgm:spPr/>
      <dgm:t>
        <a:bodyPr/>
        <a:lstStyle/>
        <a:p>
          <a:endParaRPr lang="en-US">
            <a:solidFill>
              <a:srgbClr val="000000"/>
            </a:solidFill>
          </a:endParaRPr>
        </a:p>
      </dgm:t>
    </dgm:pt>
    <dgm:pt modelId="{CAE7183A-2CE6-476C-9C98-2119700A553C}">
      <dgm:prSet/>
      <dgm:spPr/>
      <dgm:t>
        <a:bodyPr/>
        <a:lstStyle/>
        <a:p>
          <a:r>
            <a:rPr lang="en-US" dirty="0"/>
            <a:t>Define</a:t>
          </a:r>
        </a:p>
      </dgm:t>
    </dgm:pt>
    <dgm:pt modelId="{74779DF7-F7AA-40A4-8A1A-79ABC4CBBAC6}" type="parTrans" cxnId="{A656F975-CD5B-46F9-956B-0E27D4775D49}">
      <dgm:prSet/>
      <dgm:spPr/>
      <dgm:t>
        <a:bodyPr/>
        <a:lstStyle/>
        <a:p>
          <a:endParaRPr lang="en-US">
            <a:solidFill>
              <a:srgbClr val="000000"/>
            </a:solidFill>
          </a:endParaRPr>
        </a:p>
      </dgm:t>
    </dgm:pt>
    <dgm:pt modelId="{EF2852A4-4371-4976-815E-38A1194DDB7B}" type="sibTrans" cxnId="{A656F975-CD5B-46F9-956B-0E27D4775D49}">
      <dgm:prSet/>
      <dgm:spPr/>
      <dgm:t>
        <a:bodyPr/>
        <a:lstStyle/>
        <a:p>
          <a:endParaRPr lang="en-US">
            <a:solidFill>
              <a:srgbClr val="000000"/>
            </a:solidFill>
          </a:endParaRPr>
        </a:p>
      </dgm:t>
    </dgm:pt>
    <dgm:pt modelId="{A368F62C-C8B0-4DAA-96C8-84E40099A986}">
      <dgm:prSet/>
      <dgm:spPr/>
      <dgm:t>
        <a:bodyPr/>
        <a:lstStyle/>
        <a:p>
          <a:r>
            <a:rPr lang="en-US"/>
            <a:t>Initialize</a:t>
          </a:r>
          <a:endParaRPr lang="en-US" dirty="0"/>
        </a:p>
      </dgm:t>
    </dgm:pt>
    <dgm:pt modelId="{A2183C89-D1D0-4245-B4BA-EED8A7BBDBB2}" type="parTrans" cxnId="{0BF96CDC-C7FB-4FFA-9EC6-0810EF850266}">
      <dgm:prSet/>
      <dgm:spPr/>
      <dgm:t>
        <a:bodyPr/>
        <a:lstStyle/>
        <a:p>
          <a:endParaRPr lang="en-US">
            <a:solidFill>
              <a:srgbClr val="000000"/>
            </a:solidFill>
          </a:endParaRPr>
        </a:p>
      </dgm:t>
    </dgm:pt>
    <dgm:pt modelId="{22D74B58-DFF8-464B-9B8D-0A43C708EFE7}" type="sibTrans" cxnId="{0BF96CDC-C7FB-4FFA-9EC6-0810EF850266}">
      <dgm:prSet/>
      <dgm:spPr/>
      <dgm:t>
        <a:bodyPr/>
        <a:lstStyle/>
        <a:p>
          <a:endParaRPr lang="en-US">
            <a:solidFill>
              <a:srgbClr val="000000"/>
            </a:solidFill>
          </a:endParaRPr>
        </a:p>
      </dgm:t>
    </dgm:pt>
    <dgm:pt modelId="{91A368C3-4767-428C-94DC-AE528E7DDB58}">
      <dgm:prSet/>
      <dgm:spPr/>
      <dgm:t>
        <a:bodyPr/>
        <a:lstStyle/>
        <a:p>
          <a:r>
            <a:rPr lang="en-US"/>
            <a:t>Allocates Memory</a:t>
          </a:r>
          <a:endParaRPr lang="en-US" dirty="0"/>
        </a:p>
      </dgm:t>
    </dgm:pt>
    <dgm:pt modelId="{1E9EBD99-F81C-4B1E-8527-1C0E801649D1}" type="parTrans" cxnId="{20F160D5-D8F6-4846-8266-6CEE69DDDDB2}">
      <dgm:prSet/>
      <dgm:spPr/>
      <dgm:t>
        <a:bodyPr/>
        <a:lstStyle/>
        <a:p>
          <a:endParaRPr lang="en-US">
            <a:solidFill>
              <a:srgbClr val="000000"/>
            </a:solidFill>
          </a:endParaRPr>
        </a:p>
      </dgm:t>
    </dgm:pt>
    <dgm:pt modelId="{4F606AAF-4691-4395-BAAC-6FE1B937262B}" type="sibTrans" cxnId="{20F160D5-D8F6-4846-8266-6CEE69DDDDB2}">
      <dgm:prSet/>
      <dgm:spPr/>
      <dgm:t>
        <a:bodyPr/>
        <a:lstStyle/>
        <a:p>
          <a:endParaRPr lang="en-US">
            <a:solidFill>
              <a:srgbClr val="000000"/>
            </a:solidFill>
          </a:endParaRPr>
        </a:p>
      </dgm:t>
    </dgm:pt>
    <dgm:pt modelId="{53B1C3AE-1C2C-4601-BFBF-D8973A3FF470}">
      <dgm:prSet phldrT="[Text]" phldr="0"/>
      <dgm:spPr/>
      <dgm:t>
        <a:bodyPr/>
        <a:lstStyle/>
        <a:p>
          <a:r>
            <a:rPr lang="en-US"/>
            <a:t>Can happen many times</a:t>
          </a:r>
          <a:endParaRPr lang="en-US" dirty="0"/>
        </a:p>
      </dgm:t>
    </dgm:pt>
    <dgm:pt modelId="{BEFC1962-D4F3-4BFA-AABD-271493253EC5}" type="parTrans" cxnId="{516ECFF2-0D33-4ADC-AD0F-D21CCD48777A}">
      <dgm:prSet/>
      <dgm:spPr/>
      <dgm:t>
        <a:bodyPr/>
        <a:lstStyle/>
        <a:p>
          <a:endParaRPr lang="en-US">
            <a:solidFill>
              <a:srgbClr val="000000"/>
            </a:solidFill>
          </a:endParaRPr>
        </a:p>
      </dgm:t>
    </dgm:pt>
    <dgm:pt modelId="{CB8D7F85-6FFC-4AE1-9347-FA82381E89C4}" type="sibTrans" cxnId="{516ECFF2-0D33-4ADC-AD0F-D21CCD48777A}">
      <dgm:prSet/>
      <dgm:spPr/>
      <dgm:t>
        <a:bodyPr/>
        <a:lstStyle/>
        <a:p>
          <a:endParaRPr lang="en-US">
            <a:solidFill>
              <a:srgbClr val="000000"/>
            </a:solidFill>
          </a:endParaRPr>
        </a:p>
      </dgm:t>
    </dgm:pt>
    <dgm:pt modelId="{8464AE41-7CAC-46DF-A9BF-A6CB6EF9126A}">
      <dgm:prSet/>
      <dgm:spPr/>
      <dgm:t>
        <a:bodyPr/>
        <a:lstStyle/>
        <a:p>
          <a:r>
            <a:rPr lang="en-US"/>
            <a:t>Can only happen once</a:t>
          </a:r>
          <a:endParaRPr lang="en-US" dirty="0"/>
        </a:p>
      </dgm:t>
    </dgm:pt>
    <dgm:pt modelId="{F2543745-716B-4FA9-BF3F-099D6385FD93}" type="parTrans" cxnId="{31EE4ABF-6ADB-4F26-8FA8-7FBFAAD16DDF}">
      <dgm:prSet/>
      <dgm:spPr/>
      <dgm:t>
        <a:bodyPr/>
        <a:lstStyle/>
        <a:p>
          <a:endParaRPr lang="en-US">
            <a:solidFill>
              <a:srgbClr val="000000"/>
            </a:solidFill>
          </a:endParaRPr>
        </a:p>
      </dgm:t>
    </dgm:pt>
    <dgm:pt modelId="{B541C959-1F6C-44DA-A16A-503F9D99909B}" type="sibTrans" cxnId="{31EE4ABF-6ADB-4F26-8FA8-7FBFAAD16DDF}">
      <dgm:prSet/>
      <dgm:spPr/>
      <dgm:t>
        <a:bodyPr/>
        <a:lstStyle/>
        <a:p>
          <a:endParaRPr lang="en-US">
            <a:solidFill>
              <a:srgbClr val="000000"/>
            </a:solidFill>
          </a:endParaRPr>
        </a:p>
      </dgm:t>
    </dgm:pt>
    <dgm:pt modelId="{A6361728-55EA-4051-85E4-78B10D890679}">
      <dgm:prSet/>
      <dgm:spPr/>
      <dgm:t>
        <a:bodyPr/>
        <a:lstStyle/>
        <a:p>
          <a:r>
            <a:rPr lang="en-US"/>
            <a:t>Functions get body</a:t>
          </a:r>
          <a:endParaRPr lang="en-US" dirty="0"/>
        </a:p>
      </dgm:t>
    </dgm:pt>
    <dgm:pt modelId="{64CF5488-FD0B-4BBE-8317-36489C3EA934}" type="parTrans" cxnId="{FCC97D52-385F-45A6-98F4-C7C62301FD9B}">
      <dgm:prSet/>
      <dgm:spPr/>
      <dgm:t>
        <a:bodyPr/>
        <a:lstStyle/>
        <a:p>
          <a:endParaRPr lang="en-US">
            <a:solidFill>
              <a:srgbClr val="000000"/>
            </a:solidFill>
          </a:endParaRPr>
        </a:p>
      </dgm:t>
    </dgm:pt>
    <dgm:pt modelId="{F167E7A5-2C87-41D5-9377-041109619E20}" type="sibTrans" cxnId="{FCC97D52-385F-45A6-98F4-C7C62301FD9B}">
      <dgm:prSet/>
      <dgm:spPr/>
      <dgm:t>
        <a:bodyPr/>
        <a:lstStyle/>
        <a:p>
          <a:endParaRPr lang="en-US">
            <a:solidFill>
              <a:srgbClr val="000000"/>
            </a:solidFill>
          </a:endParaRPr>
        </a:p>
      </dgm:t>
    </dgm:pt>
    <dgm:pt modelId="{E3A21BFB-CDC5-4675-BB8F-317F75F13B20}">
      <dgm:prSet/>
      <dgm:spPr/>
      <dgm:t>
        <a:bodyPr/>
        <a:lstStyle/>
        <a:p>
          <a:r>
            <a:rPr lang="en-US"/>
            <a:t>Gives a value</a:t>
          </a:r>
          <a:endParaRPr lang="en-US" dirty="0"/>
        </a:p>
      </dgm:t>
    </dgm:pt>
    <dgm:pt modelId="{FF9E8179-4DFD-45A6-9874-7EAEBC9FA9D0}" type="parTrans" cxnId="{740E46B0-72D2-48E8-86BC-09175C8F4167}">
      <dgm:prSet/>
      <dgm:spPr/>
      <dgm:t>
        <a:bodyPr/>
        <a:lstStyle/>
        <a:p>
          <a:endParaRPr lang="en-US">
            <a:solidFill>
              <a:srgbClr val="000000"/>
            </a:solidFill>
          </a:endParaRPr>
        </a:p>
      </dgm:t>
    </dgm:pt>
    <dgm:pt modelId="{5FD3ADEC-8BD4-4218-968D-6B54E913C733}" type="sibTrans" cxnId="{740E46B0-72D2-48E8-86BC-09175C8F4167}">
      <dgm:prSet/>
      <dgm:spPr/>
      <dgm:t>
        <a:bodyPr/>
        <a:lstStyle/>
        <a:p>
          <a:endParaRPr lang="en-US">
            <a:solidFill>
              <a:srgbClr val="000000"/>
            </a:solidFill>
          </a:endParaRPr>
        </a:p>
      </dgm:t>
    </dgm:pt>
    <dgm:pt modelId="{E28CBFCF-BAF6-4907-9AEB-CAF946082E9B}">
      <dgm:prSet/>
      <dgm:spPr/>
      <dgm:t>
        <a:bodyPr/>
        <a:lstStyle/>
        <a:p>
          <a:r>
            <a:rPr lang="en-US"/>
            <a:t>Could be re-set</a:t>
          </a:r>
          <a:endParaRPr lang="en-US" dirty="0"/>
        </a:p>
      </dgm:t>
    </dgm:pt>
    <dgm:pt modelId="{B12445A3-4B8E-4086-9D60-ACE7C131788E}" type="parTrans" cxnId="{D33436B6-DB63-4BDB-A6FB-5EDA8B2DD1B5}">
      <dgm:prSet/>
      <dgm:spPr/>
      <dgm:t>
        <a:bodyPr/>
        <a:lstStyle/>
        <a:p>
          <a:endParaRPr lang="en-US">
            <a:solidFill>
              <a:srgbClr val="000000"/>
            </a:solidFill>
          </a:endParaRPr>
        </a:p>
      </dgm:t>
    </dgm:pt>
    <dgm:pt modelId="{6B26F9B5-A7FB-40ED-9A7A-BCF7F04D6BF4}" type="sibTrans" cxnId="{D33436B6-DB63-4BDB-A6FB-5EDA8B2DD1B5}">
      <dgm:prSet/>
      <dgm:spPr/>
      <dgm:t>
        <a:bodyPr/>
        <a:lstStyle/>
        <a:p>
          <a:endParaRPr lang="en-US">
            <a:solidFill>
              <a:srgbClr val="000000"/>
            </a:solidFill>
          </a:endParaRPr>
        </a:p>
      </dgm:t>
    </dgm:pt>
    <dgm:pt modelId="{D9EE67F2-1F84-4DBE-8246-B9E40B6DF015}">
      <dgm:prSet/>
      <dgm:spPr/>
      <dgm:t>
        <a:bodyPr/>
        <a:lstStyle/>
        <a:p>
          <a:r>
            <a:rPr lang="en-US"/>
            <a:t>Must be defined (have memory)</a:t>
          </a:r>
          <a:endParaRPr lang="en-US" dirty="0"/>
        </a:p>
      </dgm:t>
    </dgm:pt>
    <dgm:pt modelId="{497DEE68-8B15-4525-81FA-50C4B171E21C}" type="parTrans" cxnId="{FD966FD4-6449-4D17-9303-D9F992C0510A}">
      <dgm:prSet/>
      <dgm:spPr/>
      <dgm:t>
        <a:bodyPr/>
        <a:lstStyle/>
        <a:p>
          <a:endParaRPr lang="en-US">
            <a:solidFill>
              <a:srgbClr val="000000"/>
            </a:solidFill>
          </a:endParaRPr>
        </a:p>
      </dgm:t>
    </dgm:pt>
    <dgm:pt modelId="{F18DEED0-BA5F-4C2F-BB55-456A6CC6C930}" type="sibTrans" cxnId="{FD966FD4-6449-4D17-9303-D9F992C0510A}">
      <dgm:prSet/>
      <dgm:spPr/>
      <dgm:t>
        <a:bodyPr/>
        <a:lstStyle/>
        <a:p>
          <a:endParaRPr lang="en-US">
            <a:solidFill>
              <a:srgbClr val="000000"/>
            </a:solidFill>
          </a:endParaRPr>
        </a:p>
      </dgm:t>
    </dgm:pt>
    <dgm:pt modelId="{26051139-6281-42BD-A077-6CAEE8A36D59}">
      <dgm:prSet phldrT="[Text]" phldr="0"/>
      <dgm:spPr/>
      <dgm:t>
        <a:bodyPr/>
        <a:lstStyle/>
        <a:p>
          <a:r>
            <a:rPr lang="en-US">
              <a:latin typeface="Cascadia Code SemiBold" panose="020B0609020000020004" pitchFamily="49" charset="0"/>
              <a:ea typeface="Cascadia Code SemiBold" panose="020B0609020000020004" pitchFamily="49" charset="0"/>
              <a:cs typeface="Cascadia Code SemiBold" panose="020B0609020000020004" pitchFamily="49" charset="0"/>
            </a:rPr>
            <a:t>extern int x;</a:t>
          </a:r>
          <a:br>
            <a:rPr lang="en-US">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a:latin typeface="Cascadia Code SemiBold" panose="020B0609020000020004" pitchFamily="49" charset="0"/>
              <a:ea typeface="Cascadia Code SemiBold" panose="020B0609020000020004" pitchFamily="49" charset="0"/>
              <a:cs typeface="Cascadia Code SemiBold" panose="020B0609020000020004" pitchFamily="49" charset="0"/>
            </a:rPr>
            <a:t>int fun(float a);</a:t>
          </a:r>
          <a:endPar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endParaRPr>
        </a:p>
      </dgm:t>
    </dgm:pt>
    <dgm:pt modelId="{0B9C461A-73F4-4FEF-B149-36F13CDEC95B}" type="parTrans" cxnId="{B14E8DA1-198F-41B4-AA3A-27625E5B4AD7}">
      <dgm:prSet/>
      <dgm:spPr/>
      <dgm:t>
        <a:bodyPr/>
        <a:lstStyle/>
        <a:p>
          <a:endParaRPr lang="en-US">
            <a:solidFill>
              <a:srgbClr val="000000"/>
            </a:solidFill>
          </a:endParaRPr>
        </a:p>
      </dgm:t>
    </dgm:pt>
    <dgm:pt modelId="{CE961123-5780-468C-B03E-0A514BA8A504}" type="sibTrans" cxnId="{B14E8DA1-198F-41B4-AA3A-27625E5B4AD7}">
      <dgm:prSet/>
      <dgm:spPr/>
      <dgm:t>
        <a:bodyPr/>
        <a:lstStyle/>
        <a:p>
          <a:endParaRPr lang="en-US">
            <a:solidFill>
              <a:srgbClr val="000000"/>
            </a:solidFill>
          </a:endParaRPr>
        </a:p>
      </dgm:t>
    </dgm:pt>
    <dgm:pt modelId="{9317776F-B262-4B1D-A996-0AAEDDBB368B}">
      <dgm:prSet phldrT="[Text]" phldr="0"/>
      <dgm:spPr/>
      <dgm:t>
        <a:bodyPr/>
        <a:lstStyle/>
        <a:p>
          <a:r>
            <a:rPr lang="en-US">
              <a:latin typeface="Cascadia Code SemiBold" panose="020B0609020000020004" pitchFamily="49" charset="0"/>
              <a:ea typeface="Cascadia Code SemiBold" panose="020B0609020000020004" pitchFamily="49" charset="0"/>
              <a:cs typeface="Cascadia Code SemiBold" panose="020B0609020000020004" pitchFamily="49" charset="0"/>
            </a:rPr>
            <a:t>int x;</a:t>
          </a:r>
          <a:br>
            <a:rPr lang="en-US">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a:latin typeface="Cascadia Code SemiBold" panose="020B0609020000020004" pitchFamily="49" charset="0"/>
              <a:ea typeface="Cascadia Code SemiBold" panose="020B0609020000020004" pitchFamily="49" charset="0"/>
              <a:cs typeface="Cascadia Code SemiBold" panose="020B0609020000020004" pitchFamily="49" charset="0"/>
            </a:rPr>
            <a:t>int fun(float a) {return (int)a;}</a:t>
          </a:r>
          <a:endParaRPr lang="en-US" dirty="0"/>
        </a:p>
      </dgm:t>
    </dgm:pt>
    <dgm:pt modelId="{75B4C10A-6DCF-4DB3-8574-74DCCA249795}" type="parTrans" cxnId="{348FC729-2303-4576-B308-78488F60D8AF}">
      <dgm:prSet/>
      <dgm:spPr/>
      <dgm:t>
        <a:bodyPr/>
        <a:lstStyle/>
        <a:p>
          <a:endParaRPr lang="en-US">
            <a:solidFill>
              <a:srgbClr val="000000"/>
            </a:solidFill>
          </a:endParaRPr>
        </a:p>
      </dgm:t>
    </dgm:pt>
    <dgm:pt modelId="{9E5C1D1A-3233-4D6A-B1B2-6EF59383D95E}" type="sibTrans" cxnId="{348FC729-2303-4576-B308-78488F60D8AF}">
      <dgm:prSet/>
      <dgm:spPr/>
      <dgm:t>
        <a:bodyPr/>
        <a:lstStyle/>
        <a:p>
          <a:endParaRPr lang="en-US">
            <a:solidFill>
              <a:srgbClr val="000000"/>
            </a:solidFill>
          </a:endParaRPr>
        </a:p>
      </dgm:t>
    </dgm:pt>
    <dgm:pt modelId="{A7C9AFD8-23D5-4A3C-9DBF-98C5F6583BB3}">
      <dgm:prSet phldrT="[Text]" phldr="0"/>
      <dgm:spPr/>
      <dgm:t>
        <a:bodyPr/>
        <a:lstStyle/>
        <a:p>
          <a:r>
            <a:rPr lang="en-US">
              <a:latin typeface="Cascadia Code SemiBold" panose="020B0609020000020004" pitchFamily="49" charset="0"/>
              <a:ea typeface="Cascadia Code SemiBold" panose="020B0609020000020004" pitchFamily="49" charset="0"/>
              <a:cs typeface="Cascadia Code SemiBold" panose="020B0609020000020004" pitchFamily="49" charset="0"/>
            </a:rPr>
            <a:t>int x = 10;</a:t>
          </a:r>
          <a:br>
            <a:rPr lang="en-US">
              <a:latin typeface="Cascadia Code SemiBold" panose="020B0609020000020004" pitchFamily="49" charset="0"/>
              <a:ea typeface="Cascadia Code SemiBold" panose="020B0609020000020004" pitchFamily="49" charset="0"/>
              <a:cs typeface="Cascadia Code SemiBold" panose="020B0609020000020004" pitchFamily="49" charset="0"/>
            </a:rPr>
          </a:br>
          <a:endParaRPr lang="en-US" dirty="0"/>
        </a:p>
      </dgm:t>
    </dgm:pt>
    <dgm:pt modelId="{942154F9-4D27-406C-B09D-91CFD4F9D1D6}" type="parTrans" cxnId="{C2AF6F39-ECB4-4434-A5E0-D3D6F7C6DA5A}">
      <dgm:prSet/>
      <dgm:spPr/>
      <dgm:t>
        <a:bodyPr/>
        <a:lstStyle/>
        <a:p>
          <a:endParaRPr lang="en-US">
            <a:solidFill>
              <a:srgbClr val="000000"/>
            </a:solidFill>
          </a:endParaRPr>
        </a:p>
      </dgm:t>
    </dgm:pt>
    <dgm:pt modelId="{8C91B60E-889F-46CA-87EE-E78177010A59}" type="sibTrans" cxnId="{C2AF6F39-ECB4-4434-A5E0-D3D6F7C6DA5A}">
      <dgm:prSet/>
      <dgm:spPr/>
      <dgm:t>
        <a:bodyPr/>
        <a:lstStyle/>
        <a:p>
          <a:endParaRPr lang="en-US">
            <a:solidFill>
              <a:srgbClr val="000000"/>
            </a:solidFill>
          </a:endParaRPr>
        </a:p>
      </dgm:t>
    </dgm:pt>
    <dgm:pt modelId="{150E384F-0C7E-49CF-8219-F6D5CCA7FE5F}" type="pres">
      <dgm:prSet presAssocID="{093626E7-F485-4F7F-92C1-301B87E1A04D}" presName="theList" presStyleCnt="0">
        <dgm:presLayoutVars>
          <dgm:dir/>
          <dgm:animLvl val="lvl"/>
          <dgm:resizeHandles val="exact"/>
        </dgm:presLayoutVars>
      </dgm:prSet>
      <dgm:spPr/>
    </dgm:pt>
    <dgm:pt modelId="{0FC2CC80-E318-4F09-8201-B085B1035978}" type="pres">
      <dgm:prSet presAssocID="{0C0E397D-60B8-4D2B-8824-052AF92D9298}" presName="compNode" presStyleCnt="0"/>
      <dgm:spPr/>
    </dgm:pt>
    <dgm:pt modelId="{751528A5-58A1-4E7A-AE74-7D8A9DCBF244}" type="pres">
      <dgm:prSet presAssocID="{0C0E397D-60B8-4D2B-8824-052AF92D9298}" presName="aNode" presStyleLbl="bgShp" presStyleIdx="0" presStyleCnt="3"/>
      <dgm:spPr/>
    </dgm:pt>
    <dgm:pt modelId="{DDB0B828-823E-4501-8790-5DD11DC40DBA}" type="pres">
      <dgm:prSet presAssocID="{0C0E397D-60B8-4D2B-8824-052AF92D9298}" presName="textNode" presStyleLbl="bgShp" presStyleIdx="0" presStyleCnt="3"/>
      <dgm:spPr/>
    </dgm:pt>
    <dgm:pt modelId="{00AC73F1-4706-4E68-8FED-11B04281FF6B}" type="pres">
      <dgm:prSet presAssocID="{0C0E397D-60B8-4D2B-8824-052AF92D9298}" presName="compChildNode" presStyleCnt="0"/>
      <dgm:spPr/>
    </dgm:pt>
    <dgm:pt modelId="{3A1F798A-1335-46CF-8E61-45D1194044FD}" type="pres">
      <dgm:prSet presAssocID="{0C0E397D-60B8-4D2B-8824-052AF92D9298}" presName="theInnerList" presStyleCnt="0"/>
      <dgm:spPr/>
    </dgm:pt>
    <dgm:pt modelId="{3E3D306C-4438-43D5-9ECF-466A83DA2082}" type="pres">
      <dgm:prSet presAssocID="{A5AA4D37-5911-4C78-9B9C-C31D4F437826}" presName="childNode" presStyleLbl="node1" presStyleIdx="0" presStyleCnt="12">
        <dgm:presLayoutVars>
          <dgm:bulletEnabled val="1"/>
        </dgm:presLayoutVars>
      </dgm:prSet>
      <dgm:spPr/>
    </dgm:pt>
    <dgm:pt modelId="{FACC1EAE-4977-4F6C-B945-58E1861B1738}" type="pres">
      <dgm:prSet presAssocID="{A5AA4D37-5911-4C78-9B9C-C31D4F437826}" presName="aSpace2" presStyleCnt="0"/>
      <dgm:spPr/>
    </dgm:pt>
    <dgm:pt modelId="{CE5484DB-54CF-4617-B7F2-6FFAB88C7562}" type="pres">
      <dgm:prSet presAssocID="{694DC4C4-8848-42E9-A221-3452F03FBE5A}" presName="childNode" presStyleLbl="node1" presStyleIdx="1" presStyleCnt="12">
        <dgm:presLayoutVars>
          <dgm:bulletEnabled val="1"/>
        </dgm:presLayoutVars>
      </dgm:prSet>
      <dgm:spPr/>
    </dgm:pt>
    <dgm:pt modelId="{DBF36F02-83D9-4414-8F72-C1E3A27402A1}" type="pres">
      <dgm:prSet presAssocID="{694DC4C4-8848-42E9-A221-3452F03FBE5A}" presName="aSpace2" presStyleCnt="0"/>
      <dgm:spPr/>
    </dgm:pt>
    <dgm:pt modelId="{BE94F723-B98C-4141-AA7C-3A75D163A699}" type="pres">
      <dgm:prSet presAssocID="{53B1C3AE-1C2C-4601-BFBF-D8973A3FF470}" presName="childNode" presStyleLbl="node1" presStyleIdx="2" presStyleCnt="12">
        <dgm:presLayoutVars>
          <dgm:bulletEnabled val="1"/>
        </dgm:presLayoutVars>
      </dgm:prSet>
      <dgm:spPr/>
    </dgm:pt>
    <dgm:pt modelId="{8D46FC5C-C231-4678-82ED-155DED302161}" type="pres">
      <dgm:prSet presAssocID="{53B1C3AE-1C2C-4601-BFBF-D8973A3FF470}" presName="aSpace2" presStyleCnt="0"/>
      <dgm:spPr/>
    </dgm:pt>
    <dgm:pt modelId="{103EE329-F70F-4FE0-99CB-ABCC0560DD51}" type="pres">
      <dgm:prSet presAssocID="{26051139-6281-42BD-A077-6CAEE8A36D59}" presName="childNode" presStyleLbl="node1" presStyleIdx="3" presStyleCnt="12">
        <dgm:presLayoutVars>
          <dgm:bulletEnabled val="1"/>
        </dgm:presLayoutVars>
      </dgm:prSet>
      <dgm:spPr/>
    </dgm:pt>
    <dgm:pt modelId="{1A92E5F1-E107-467A-84A6-D7D8BDCB1438}" type="pres">
      <dgm:prSet presAssocID="{0C0E397D-60B8-4D2B-8824-052AF92D9298}" presName="aSpace" presStyleCnt="0"/>
      <dgm:spPr/>
    </dgm:pt>
    <dgm:pt modelId="{B5F5A8E9-3AA1-48E3-9B19-02ACC5FCAAE1}" type="pres">
      <dgm:prSet presAssocID="{CAE7183A-2CE6-476C-9C98-2119700A553C}" presName="compNode" presStyleCnt="0"/>
      <dgm:spPr/>
    </dgm:pt>
    <dgm:pt modelId="{61B40ED4-4FDA-4444-9BEF-A5345CE35EC6}" type="pres">
      <dgm:prSet presAssocID="{CAE7183A-2CE6-476C-9C98-2119700A553C}" presName="aNode" presStyleLbl="bgShp" presStyleIdx="1" presStyleCnt="3"/>
      <dgm:spPr/>
    </dgm:pt>
    <dgm:pt modelId="{2535142B-CF7A-43BB-AD48-19479170E6FB}" type="pres">
      <dgm:prSet presAssocID="{CAE7183A-2CE6-476C-9C98-2119700A553C}" presName="textNode" presStyleLbl="bgShp" presStyleIdx="1" presStyleCnt="3"/>
      <dgm:spPr/>
    </dgm:pt>
    <dgm:pt modelId="{8DF91343-16C8-4A5D-A942-61F45F43A3A3}" type="pres">
      <dgm:prSet presAssocID="{CAE7183A-2CE6-476C-9C98-2119700A553C}" presName="compChildNode" presStyleCnt="0"/>
      <dgm:spPr/>
    </dgm:pt>
    <dgm:pt modelId="{62C4B881-01F6-4AB5-8753-C631FD2408BE}" type="pres">
      <dgm:prSet presAssocID="{CAE7183A-2CE6-476C-9C98-2119700A553C}" presName="theInnerList" presStyleCnt="0"/>
      <dgm:spPr/>
    </dgm:pt>
    <dgm:pt modelId="{A6AEAED5-8D7E-4CEE-B812-EBFE81A0A9D9}" type="pres">
      <dgm:prSet presAssocID="{91A368C3-4767-428C-94DC-AE528E7DDB58}" presName="childNode" presStyleLbl="node1" presStyleIdx="4" presStyleCnt="12">
        <dgm:presLayoutVars>
          <dgm:bulletEnabled val="1"/>
        </dgm:presLayoutVars>
      </dgm:prSet>
      <dgm:spPr/>
    </dgm:pt>
    <dgm:pt modelId="{4EBEAC27-FAF5-451C-85E6-DD5408CC30AC}" type="pres">
      <dgm:prSet presAssocID="{91A368C3-4767-428C-94DC-AE528E7DDB58}" presName="aSpace2" presStyleCnt="0"/>
      <dgm:spPr/>
    </dgm:pt>
    <dgm:pt modelId="{039C4ABF-7336-4E07-B20B-413E61E08AC3}" type="pres">
      <dgm:prSet presAssocID="{A6361728-55EA-4051-85E4-78B10D890679}" presName="childNode" presStyleLbl="node1" presStyleIdx="5" presStyleCnt="12">
        <dgm:presLayoutVars>
          <dgm:bulletEnabled val="1"/>
        </dgm:presLayoutVars>
      </dgm:prSet>
      <dgm:spPr/>
    </dgm:pt>
    <dgm:pt modelId="{BDF15616-0001-46B9-A5A6-A28B9B24178C}" type="pres">
      <dgm:prSet presAssocID="{A6361728-55EA-4051-85E4-78B10D890679}" presName="aSpace2" presStyleCnt="0"/>
      <dgm:spPr/>
    </dgm:pt>
    <dgm:pt modelId="{60FE8E7D-76D8-4EB6-B854-3CBF9414B903}" type="pres">
      <dgm:prSet presAssocID="{8464AE41-7CAC-46DF-A9BF-A6CB6EF9126A}" presName="childNode" presStyleLbl="node1" presStyleIdx="6" presStyleCnt="12">
        <dgm:presLayoutVars>
          <dgm:bulletEnabled val="1"/>
        </dgm:presLayoutVars>
      </dgm:prSet>
      <dgm:spPr/>
    </dgm:pt>
    <dgm:pt modelId="{0459C8D1-3DD2-4D7F-B1D5-8BF1695F62B3}" type="pres">
      <dgm:prSet presAssocID="{8464AE41-7CAC-46DF-A9BF-A6CB6EF9126A}" presName="aSpace2" presStyleCnt="0"/>
      <dgm:spPr/>
    </dgm:pt>
    <dgm:pt modelId="{6A07B06D-31AB-4563-859B-258EE312B569}" type="pres">
      <dgm:prSet presAssocID="{9317776F-B262-4B1D-A996-0AAEDDBB368B}" presName="childNode" presStyleLbl="node1" presStyleIdx="7" presStyleCnt="12">
        <dgm:presLayoutVars>
          <dgm:bulletEnabled val="1"/>
        </dgm:presLayoutVars>
      </dgm:prSet>
      <dgm:spPr/>
    </dgm:pt>
    <dgm:pt modelId="{B0FB26DA-A7D3-44F1-9DE5-D77FB6DDEF31}" type="pres">
      <dgm:prSet presAssocID="{CAE7183A-2CE6-476C-9C98-2119700A553C}" presName="aSpace" presStyleCnt="0"/>
      <dgm:spPr/>
    </dgm:pt>
    <dgm:pt modelId="{4BE144B5-DE78-4EA3-8968-78C2DF9573BC}" type="pres">
      <dgm:prSet presAssocID="{A368F62C-C8B0-4DAA-96C8-84E40099A986}" presName="compNode" presStyleCnt="0"/>
      <dgm:spPr/>
    </dgm:pt>
    <dgm:pt modelId="{B447ACA6-2D69-4C2C-B8CA-147027FCA747}" type="pres">
      <dgm:prSet presAssocID="{A368F62C-C8B0-4DAA-96C8-84E40099A986}" presName="aNode" presStyleLbl="bgShp" presStyleIdx="2" presStyleCnt="3"/>
      <dgm:spPr/>
    </dgm:pt>
    <dgm:pt modelId="{F6BF67F3-FAF0-4B37-8541-0D559DDF351D}" type="pres">
      <dgm:prSet presAssocID="{A368F62C-C8B0-4DAA-96C8-84E40099A986}" presName="textNode" presStyleLbl="bgShp" presStyleIdx="2" presStyleCnt="3"/>
      <dgm:spPr/>
    </dgm:pt>
    <dgm:pt modelId="{D36120C5-0ECA-4B06-AF30-0DA71EF94F4C}" type="pres">
      <dgm:prSet presAssocID="{A368F62C-C8B0-4DAA-96C8-84E40099A986}" presName="compChildNode" presStyleCnt="0"/>
      <dgm:spPr/>
    </dgm:pt>
    <dgm:pt modelId="{62F9561B-167C-4AD4-B613-42E43D22F303}" type="pres">
      <dgm:prSet presAssocID="{A368F62C-C8B0-4DAA-96C8-84E40099A986}" presName="theInnerList" presStyleCnt="0"/>
      <dgm:spPr/>
    </dgm:pt>
    <dgm:pt modelId="{E6ECC094-D535-4E12-87F4-D106C9B2195E}" type="pres">
      <dgm:prSet presAssocID="{E3A21BFB-CDC5-4675-BB8F-317F75F13B20}" presName="childNode" presStyleLbl="node1" presStyleIdx="8" presStyleCnt="12">
        <dgm:presLayoutVars>
          <dgm:bulletEnabled val="1"/>
        </dgm:presLayoutVars>
      </dgm:prSet>
      <dgm:spPr/>
    </dgm:pt>
    <dgm:pt modelId="{96A89A4A-5C0F-48AB-B082-BEC4A6C9F2C0}" type="pres">
      <dgm:prSet presAssocID="{E3A21BFB-CDC5-4675-BB8F-317F75F13B20}" presName="aSpace2" presStyleCnt="0"/>
      <dgm:spPr/>
    </dgm:pt>
    <dgm:pt modelId="{CDAB5A5E-FE72-465A-A6B9-5229BF38B074}" type="pres">
      <dgm:prSet presAssocID="{D9EE67F2-1F84-4DBE-8246-B9E40B6DF015}" presName="childNode" presStyleLbl="node1" presStyleIdx="9" presStyleCnt="12">
        <dgm:presLayoutVars>
          <dgm:bulletEnabled val="1"/>
        </dgm:presLayoutVars>
      </dgm:prSet>
      <dgm:spPr/>
    </dgm:pt>
    <dgm:pt modelId="{B3E3F810-06D7-44AE-AC0C-7FAA9C0C4D70}" type="pres">
      <dgm:prSet presAssocID="{D9EE67F2-1F84-4DBE-8246-B9E40B6DF015}" presName="aSpace2" presStyleCnt="0"/>
      <dgm:spPr/>
    </dgm:pt>
    <dgm:pt modelId="{2B989D0C-33D0-4493-B563-D587F7B90364}" type="pres">
      <dgm:prSet presAssocID="{E28CBFCF-BAF6-4907-9AEB-CAF946082E9B}" presName="childNode" presStyleLbl="node1" presStyleIdx="10" presStyleCnt="12">
        <dgm:presLayoutVars>
          <dgm:bulletEnabled val="1"/>
        </dgm:presLayoutVars>
      </dgm:prSet>
      <dgm:spPr/>
    </dgm:pt>
    <dgm:pt modelId="{DD7CB166-5025-4037-9DC7-25DE1E49414F}" type="pres">
      <dgm:prSet presAssocID="{E28CBFCF-BAF6-4907-9AEB-CAF946082E9B}" presName="aSpace2" presStyleCnt="0"/>
      <dgm:spPr/>
    </dgm:pt>
    <dgm:pt modelId="{8AF6BD30-B788-4644-94C1-7B35C7101828}" type="pres">
      <dgm:prSet presAssocID="{A7C9AFD8-23D5-4A3C-9DBF-98C5F6583BB3}" presName="childNode" presStyleLbl="node1" presStyleIdx="11" presStyleCnt="12">
        <dgm:presLayoutVars>
          <dgm:bulletEnabled val="1"/>
        </dgm:presLayoutVars>
      </dgm:prSet>
      <dgm:spPr/>
    </dgm:pt>
  </dgm:ptLst>
  <dgm:cxnLst>
    <dgm:cxn modelId="{F95DCB01-3018-46C6-A869-31A365A53080}" type="presOf" srcId="{A368F62C-C8B0-4DAA-96C8-84E40099A986}" destId="{B447ACA6-2D69-4C2C-B8CA-147027FCA747}" srcOrd="0" destOrd="0" presId="urn:microsoft.com/office/officeart/2005/8/layout/lProcess2"/>
    <dgm:cxn modelId="{574AB10F-E7BD-4CE3-90DA-6D7EA884FD4B}" type="presOf" srcId="{E28CBFCF-BAF6-4907-9AEB-CAF946082E9B}" destId="{2B989D0C-33D0-4493-B563-D587F7B90364}" srcOrd="0" destOrd="0" presId="urn:microsoft.com/office/officeart/2005/8/layout/lProcess2"/>
    <dgm:cxn modelId="{602B2A11-5F1A-4854-AFBF-FCF31C2B0E24}" srcId="{0C0E397D-60B8-4D2B-8824-052AF92D9298}" destId="{A5AA4D37-5911-4C78-9B9C-C31D4F437826}" srcOrd="0" destOrd="0" parTransId="{B0929615-EBB2-4EE7-9CA4-51A063C22E3E}" sibTransId="{6B4485E4-5466-4C1C-BF0D-760124838ADB}"/>
    <dgm:cxn modelId="{8C396719-AC93-427A-A1B9-A40420928A64}" type="presOf" srcId="{093626E7-F485-4F7F-92C1-301B87E1A04D}" destId="{150E384F-0C7E-49CF-8219-F6D5CCA7FE5F}" srcOrd="0" destOrd="0" presId="urn:microsoft.com/office/officeart/2005/8/layout/lProcess2"/>
    <dgm:cxn modelId="{99C59B19-15EA-46F2-9C36-0A3905D4105F}" type="presOf" srcId="{0C0E397D-60B8-4D2B-8824-052AF92D9298}" destId="{751528A5-58A1-4E7A-AE74-7D8A9DCBF244}" srcOrd="0" destOrd="0" presId="urn:microsoft.com/office/officeart/2005/8/layout/lProcess2"/>
    <dgm:cxn modelId="{A98E471F-C3AA-4CF5-9D4E-023C46CFE7BA}" type="presOf" srcId="{CAE7183A-2CE6-476C-9C98-2119700A553C}" destId="{61B40ED4-4FDA-4444-9BEF-A5345CE35EC6}" srcOrd="0" destOrd="0" presId="urn:microsoft.com/office/officeart/2005/8/layout/lProcess2"/>
    <dgm:cxn modelId="{348FC729-2303-4576-B308-78488F60D8AF}" srcId="{CAE7183A-2CE6-476C-9C98-2119700A553C}" destId="{9317776F-B262-4B1D-A996-0AAEDDBB368B}" srcOrd="3" destOrd="0" parTransId="{75B4C10A-6DCF-4DB3-8574-74DCCA249795}" sibTransId="{9E5C1D1A-3233-4D6A-B1B2-6EF59383D95E}"/>
    <dgm:cxn modelId="{6A583330-EA50-40BC-9FD6-2B188287FE00}" type="presOf" srcId="{53B1C3AE-1C2C-4601-BFBF-D8973A3FF470}" destId="{BE94F723-B98C-4141-AA7C-3A75D163A699}" srcOrd="0" destOrd="0" presId="urn:microsoft.com/office/officeart/2005/8/layout/lProcess2"/>
    <dgm:cxn modelId="{C2AF6F39-ECB4-4434-A5E0-D3D6F7C6DA5A}" srcId="{A368F62C-C8B0-4DAA-96C8-84E40099A986}" destId="{A7C9AFD8-23D5-4A3C-9DBF-98C5F6583BB3}" srcOrd="3" destOrd="0" parTransId="{942154F9-4D27-406C-B09D-91CFD4F9D1D6}" sibTransId="{8C91B60E-889F-46CA-87EE-E78177010A59}"/>
    <dgm:cxn modelId="{0C3F2043-C7FD-439F-A2BE-49BD0F314175}" type="presOf" srcId="{91A368C3-4767-428C-94DC-AE528E7DDB58}" destId="{A6AEAED5-8D7E-4CEE-B812-EBFE81A0A9D9}" srcOrd="0" destOrd="0" presId="urn:microsoft.com/office/officeart/2005/8/layout/lProcess2"/>
    <dgm:cxn modelId="{9FCDFE66-B7B3-41A7-A709-A3FD6CB1C150}" type="presOf" srcId="{A5AA4D37-5911-4C78-9B9C-C31D4F437826}" destId="{3E3D306C-4438-43D5-9ECF-466A83DA2082}" srcOrd="0" destOrd="0" presId="urn:microsoft.com/office/officeart/2005/8/layout/lProcess2"/>
    <dgm:cxn modelId="{CC38CB67-6828-4F42-BF3B-F59063532A97}" type="presOf" srcId="{0C0E397D-60B8-4D2B-8824-052AF92D9298}" destId="{DDB0B828-823E-4501-8790-5DD11DC40DBA}" srcOrd="1" destOrd="0" presId="urn:microsoft.com/office/officeart/2005/8/layout/lProcess2"/>
    <dgm:cxn modelId="{9D163A48-789B-45D8-B0E1-85CE3BEF4A95}" type="presOf" srcId="{694DC4C4-8848-42E9-A221-3452F03FBE5A}" destId="{CE5484DB-54CF-4617-B7F2-6FFAB88C7562}" srcOrd="0" destOrd="0" presId="urn:microsoft.com/office/officeart/2005/8/layout/lProcess2"/>
    <dgm:cxn modelId="{FCC97D52-385F-45A6-98F4-C7C62301FD9B}" srcId="{CAE7183A-2CE6-476C-9C98-2119700A553C}" destId="{A6361728-55EA-4051-85E4-78B10D890679}" srcOrd="1" destOrd="0" parTransId="{64CF5488-FD0B-4BBE-8317-36489C3EA934}" sibTransId="{F167E7A5-2C87-41D5-9377-041109619E20}"/>
    <dgm:cxn modelId="{A656F975-CD5B-46F9-956B-0E27D4775D49}" srcId="{093626E7-F485-4F7F-92C1-301B87E1A04D}" destId="{CAE7183A-2CE6-476C-9C98-2119700A553C}" srcOrd="1" destOrd="0" parTransId="{74779DF7-F7AA-40A4-8A1A-79ABC4CBBAC6}" sibTransId="{EF2852A4-4371-4976-815E-38A1194DDB7B}"/>
    <dgm:cxn modelId="{7945337F-C7CB-4148-95A7-21EAA11AC4F5}" type="presOf" srcId="{26051139-6281-42BD-A077-6CAEE8A36D59}" destId="{103EE329-F70F-4FE0-99CB-ABCC0560DD51}" srcOrd="0" destOrd="0" presId="urn:microsoft.com/office/officeart/2005/8/layout/lProcess2"/>
    <dgm:cxn modelId="{FC699F85-3FA4-4ED2-9EA7-14557A3720D3}" srcId="{093626E7-F485-4F7F-92C1-301B87E1A04D}" destId="{0C0E397D-60B8-4D2B-8824-052AF92D9298}" srcOrd="0" destOrd="0" parTransId="{7D2DF320-A835-482E-81EC-9F05EB104D82}" sibTransId="{1DA35A6C-F1B6-4289-A573-716673F56F7C}"/>
    <dgm:cxn modelId="{974E82A1-D907-437B-A880-C7FB9D8AB2F6}" type="presOf" srcId="{E3A21BFB-CDC5-4675-BB8F-317F75F13B20}" destId="{E6ECC094-D535-4E12-87F4-D106C9B2195E}" srcOrd="0" destOrd="0" presId="urn:microsoft.com/office/officeart/2005/8/layout/lProcess2"/>
    <dgm:cxn modelId="{B14E8DA1-198F-41B4-AA3A-27625E5B4AD7}" srcId="{0C0E397D-60B8-4D2B-8824-052AF92D9298}" destId="{26051139-6281-42BD-A077-6CAEE8A36D59}" srcOrd="3" destOrd="0" parTransId="{0B9C461A-73F4-4FEF-B149-36F13CDEC95B}" sibTransId="{CE961123-5780-468C-B03E-0A514BA8A504}"/>
    <dgm:cxn modelId="{AE051CA2-899F-418E-BD69-FCB7E572E526}" type="presOf" srcId="{8464AE41-7CAC-46DF-A9BF-A6CB6EF9126A}" destId="{60FE8E7D-76D8-4EB6-B854-3CBF9414B903}" srcOrd="0" destOrd="0" presId="urn:microsoft.com/office/officeart/2005/8/layout/lProcess2"/>
    <dgm:cxn modelId="{4E5C03A7-714E-4DD7-B666-389219DBC39C}" type="presOf" srcId="{A7C9AFD8-23D5-4A3C-9DBF-98C5F6583BB3}" destId="{8AF6BD30-B788-4644-94C1-7B35C7101828}" srcOrd="0" destOrd="0" presId="urn:microsoft.com/office/officeart/2005/8/layout/lProcess2"/>
    <dgm:cxn modelId="{740E46B0-72D2-48E8-86BC-09175C8F4167}" srcId="{A368F62C-C8B0-4DAA-96C8-84E40099A986}" destId="{E3A21BFB-CDC5-4675-BB8F-317F75F13B20}" srcOrd="0" destOrd="0" parTransId="{FF9E8179-4DFD-45A6-9874-7EAEBC9FA9D0}" sibTransId="{5FD3ADEC-8BD4-4218-968D-6B54E913C733}"/>
    <dgm:cxn modelId="{D33436B6-DB63-4BDB-A6FB-5EDA8B2DD1B5}" srcId="{A368F62C-C8B0-4DAA-96C8-84E40099A986}" destId="{E28CBFCF-BAF6-4907-9AEB-CAF946082E9B}" srcOrd="2" destOrd="0" parTransId="{B12445A3-4B8E-4086-9D60-ACE7C131788E}" sibTransId="{6B26F9B5-A7FB-40ED-9A7A-BCF7F04D6BF4}"/>
    <dgm:cxn modelId="{31EE4ABF-6ADB-4F26-8FA8-7FBFAAD16DDF}" srcId="{CAE7183A-2CE6-476C-9C98-2119700A553C}" destId="{8464AE41-7CAC-46DF-A9BF-A6CB6EF9126A}" srcOrd="2" destOrd="0" parTransId="{F2543745-716B-4FA9-BF3F-099D6385FD93}" sibTransId="{B541C959-1F6C-44DA-A16A-503F9D99909B}"/>
    <dgm:cxn modelId="{799F46C5-F6E7-4DA9-AD9C-3801FD88E820}" type="presOf" srcId="{A368F62C-C8B0-4DAA-96C8-84E40099A986}" destId="{F6BF67F3-FAF0-4B37-8541-0D559DDF351D}" srcOrd="1" destOrd="0" presId="urn:microsoft.com/office/officeart/2005/8/layout/lProcess2"/>
    <dgm:cxn modelId="{605419CE-6DAA-4B32-863E-D7A9EF6BBDBD}" type="presOf" srcId="{A6361728-55EA-4051-85E4-78B10D890679}" destId="{039C4ABF-7336-4E07-B20B-413E61E08AC3}" srcOrd="0" destOrd="0" presId="urn:microsoft.com/office/officeart/2005/8/layout/lProcess2"/>
    <dgm:cxn modelId="{26BBB5D3-EADF-4CA4-9D11-DE59DB8303DF}" type="presOf" srcId="{9317776F-B262-4B1D-A996-0AAEDDBB368B}" destId="{6A07B06D-31AB-4563-859B-258EE312B569}" srcOrd="0" destOrd="0" presId="urn:microsoft.com/office/officeart/2005/8/layout/lProcess2"/>
    <dgm:cxn modelId="{FD966FD4-6449-4D17-9303-D9F992C0510A}" srcId="{A368F62C-C8B0-4DAA-96C8-84E40099A986}" destId="{D9EE67F2-1F84-4DBE-8246-B9E40B6DF015}" srcOrd="1" destOrd="0" parTransId="{497DEE68-8B15-4525-81FA-50C4B171E21C}" sibTransId="{F18DEED0-BA5F-4C2F-BB55-456A6CC6C930}"/>
    <dgm:cxn modelId="{20F160D5-D8F6-4846-8266-6CEE69DDDDB2}" srcId="{CAE7183A-2CE6-476C-9C98-2119700A553C}" destId="{91A368C3-4767-428C-94DC-AE528E7DDB58}" srcOrd="0" destOrd="0" parTransId="{1E9EBD99-F81C-4B1E-8527-1C0E801649D1}" sibTransId="{4F606AAF-4691-4395-BAAC-6FE1B937262B}"/>
    <dgm:cxn modelId="{0BF96CDC-C7FB-4FFA-9EC6-0810EF850266}" srcId="{093626E7-F485-4F7F-92C1-301B87E1A04D}" destId="{A368F62C-C8B0-4DAA-96C8-84E40099A986}" srcOrd="2" destOrd="0" parTransId="{A2183C89-D1D0-4245-B4BA-EED8A7BBDBB2}" sibTransId="{22D74B58-DFF8-464B-9B8D-0A43C708EFE7}"/>
    <dgm:cxn modelId="{F7581CDE-EC85-42EB-BC69-6FD0F0862DE6}" srcId="{0C0E397D-60B8-4D2B-8824-052AF92D9298}" destId="{694DC4C4-8848-42E9-A221-3452F03FBE5A}" srcOrd="1" destOrd="0" parTransId="{BBC20776-094E-4CA0-9EC8-2BAC6FEB556A}" sibTransId="{9A4E8609-63C9-48A5-975E-B36C5D277DCC}"/>
    <dgm:cxn modelId="{09F27FDE-63FB-47DA-91ED-58F5258F83F0}" type="presOf" srcId="{CAE7183A-2CE6-476C-9C98-2119700A553C}" destId="{2535142B-CF7A-43BB-AD48-19479170E6FB}" srcOrd="1" destOrd="0" presId="urn:microsoft.com/office/officeart/2005/8/layout/lProcess2"/>
    <dgm:cxn modelId="{516ECFF2-0D33-4ADC-AD0F-D21CCD48777A}" srcId="{0C0E397D-60B8-4D2B-8824-052AF92D9298}" destId="{53B1C3AE-1C2C-4601-BFBF-D8973A3FF470}" srcOrd="2" destOrd="0" parTransId="{BEFC1962-D4F3-4BFA-AABD-271493253EC5}" sibTransId="{CB8D7F85-6FFC-4AE1-9347-FA82381E89C4}"/>
    <dgm:cxn modelId="{649DFDF3-375C-4E6F-B012-276A33FBFBE3}" type="presOf" srcId="{D9EE67F2-1F84-4DBE-8246-B9E40B6DF015}" destId="{CDAB5A5E-FE72-465A-A6B9-5229BF38B074}" srcOrd="0" destOrd="0" presId="urn:microsoft.com/office/officeart/2005/8/layout/lProcess2"/>
    <dgm:cxn modelId="{2FF39D86-950F-46A6-B8F3-493DB9CD89DB}" type="presParOf" srcId="{150E384F-0C7E-49CF-8219-F6D5CCA7FE5F}" destId="{0FC2CC80-E318-4F09-8201-B085B1035978}" srcOrd="0" destOrd="0" presId="urn:microsoft.com/office/officeart/2005/8/layout/lProcess2"/>
    <dgm:cxn modelId="{07F9ECD0-813E-4211-A7FC-A9EAFA57959D}" type="presParOf" srcId="{0FC2CC80-E318-4F09-8201-B085B1035978}" destId="{751528A5-58A1-4E7A-AE74-7D8A9DCBF244}" srcOrd="0" destOrd="0" presId="urn:microsoft.com/office/officeart/2005/8/layout/lProcess2"/>
    <dgm:cxn modelId="{4CD985E1-4C84-46EF-B779-64D2EA9C594C}" type="presParOf" srcId="{0FC2CC80-E318-4F09-8201-B085B1035978}" destId="{DDB0B828-823E-4501-8790-5DD11DC40DBA}" srcOrd="1" destOrd="0" presId="urn:microsoft.com/office/officeart/2005/8/layout/lProcess2"/>
    <dgm:cxn modelId="{4DD872FA-54E6-4C0F-AA5C-CBC705B12166}" type="presParOf" srcId="{0FC2CC80-E318-4F09-8201-B085B1035978}" destId="{00AC73F1-4706-4E68-8FED-11B04281FF6B}" srcOrd="2" destOrd="0" presId="urn:microsoft.com/office/officeart/2005/8/layout/lProcess2"/>
    <dgm:cxn modelId="{203FB849-11A4-4FBA-80E7-2FB3BA0F5E26}" type="presParOf" srcId="{00AC73F1-4706-4E68-8FED-11B04281FF6B}" destId="{3A1F798A-1335-46CF-8E61-45D1194044FD}" srcOrd="0" destOrd="0" presId="urn:microsoft.com/office/officeart/2005/8/layout/lProcess2"/>
    <dgm:cxn modelId="{F1581568-B92D-4B10-B4AC-D846866677A8}" type="presParOf" srcId="{3A1F798A-1335-46CF-8E61-45D1194044FD}" destId="{3E3D306C-4438-43D5-9ECF-466A83DA2082}" srcOrd="0" destOrd="0" presId="urn:microsoft.com/office/officeart/2005/8/layout/lProcess2"/>
    <dgm:cxn modelId="{3E241DFB-172E-4F8E-89F1-8770D3ED4433}" type="presParOf" srcId="{3A1F798A-1335-46CF-8E61-45D1194044FD}" destId="{FACC1EAE-4977-4F6C-B945-58E1861B1738}" srcOrd="1" destOrd="0" presId="urn:microsoft.com/office/officeart/2005/8/layout/lProcess2"/>
    <dgm:cxn modelId="{5BF3161A-DA47-4721-B1F2-DE15EB5F8BC4}" type="presParOf" srcId="{3A1F798A-1335-46CF-8E61-45D1194044FD}" destId="{CE5484DB-54CF-4617-B7F2-6FFAB88C7562}" srcOrd="2" destOrd="0" presId="urn:microsoft.com/office/officeart/2005/8/layout/lProcess2"/>
    <dgm:cxn modelId="{D6A0CD3D-67C4-4DD0-9883-2E245B6580D4}" type="presParOf" srcId="{3A1F798A-1335-46CF-8E61-45D1194044FD}" destId="{DBF36F02-83D9-4414-8F72-C1E3A27402A1}" srcOrd="3" destOrd="0" presId="urn:microsoft.com/office/officeart/2005/8/layout/lProcess2"/>
    <dgm:cxn modelId="{ACEBCC87-7967-43B0-9DB1-6C7B2C8F0328}" type="presParOf" srcId="{3A1F798A-1335-46CF-8E61-45D1194044FD}" destId="{BE94F723-B98C-4141-AA7C-3A75D163A699}" srcOrd="4" destOrd="0" presId="urn:microsoft.com/office/officeart/2005/8/layout/lProcess2"/>
    <dgm:cxn modelId="{CE3474B8-0650-43EE-9AA5-F49FD0C26968}" type="presParOf" srcId="{3A1F798A-1335-46CF-8E61-45D1194044FD}" destId="{8D46FC5C-C231-4678-82ED-155DED302161}" srcOrd="5" destOrd="0" presId="urn:microsoft.com/office/officeart/2005/8/layout/lProcess2"/>
    <dgm:cxn modelId="{2B7392B0-0F69-4F4B-80F7-0795911B12DC}" type="presParOf" srcId="{3A1F798A-1335-46CF-8E61-45D1194044FD}" destId="{103EE329-F70F-4FE0-99CB-ABCC0560DD51}" srcOrd="6" destOrd="0" presId="urn:microsoft.com/office/officeart/2005/8/layout/lProcess2"/>
    <dgm:cxn modelId="{21256213-7C51-4C2C-856D-30C7FB0E68BC}" type="presParOf" srcId="{150E384F-0C7E-49CF-8219-F6D5CCA7FE5F}" destId="{1A92E5F1-E107-467A-84A6-D7D8BDCB1438}" srcOrd="1" destOrd="0" presId="urn:microsoft.com/office/officeart/2005/8/layout/lProcess2"/>
    <dgm:cxn modelId="{AB2C9DF7-53B4-480C-AD64-5046A3B7AE37}" type="presParOf" srcId="{150E384F-0C7E-49CF-8219-F6D5CCA7FE5F}" destId="{B5F5A8E9-3AA1-48E3-9B19-02ACC5FCAAE1}" srcOrd="2" destOrd="0" presId="urn:microsoft.com/office/officeart/2005/8/layout/lProcess2"/>
    <dgm:cxn modelId="{8DA3FF2F-4F10-4F20-AA4F-F4B25438DCB3}" type="presParOf" srcId="{B5F5A8E9-3AA1-48E3-9B19-02ACC5FCAAE1}" destId="{61B40ED4-4FDA-4444-9BEF-A5345CE35EC6}" srcOrd="0" destOrd="0" presId="urn:microsoft.com/office/officeart/2005/8/layout/lProcess2"/>
    <dgm:cxn modelId="{2951322E-90F4-4C6C-9C3D-AB825C5FD5E0}" type="presParOf" srcId="{B5F5A8E9-3AA1-48E3-9B19-02ACC5FCAAE1}" destId="{2535142B-CF7A-43BB-AD48-19479170E6FB}" srcOrd="1" destOrd="0" presId="urn:microsoft.com/office/officeart/2005/8/layout/lProcess2"/>
    <dgm:cxn modelId="{18E7978A-F497-4DB1-A79C-97CB7EA4D60E}" type="presParOf" srcId="{B5F5A8E9-3AA1-48E3-9B19-02ACC5FCAAE1}" destId="{8DF91343-16C8-4A5D-A942-61F45F43A3A3}" srcOrd="2" destOrd="0" presId="urn:microsoft.com/office/officeart/2005/8/layout/lProcess2"/>
    <dgm:cxn modelId="{7E8C130C-F809-410D-910B-2860B22BAF8C}" type="presParOf" srcId="{8DF91343-16C8-4A5D-A942-61F45F43A3A3}" destId="{62C4B881-01F6-4AB5-8753-C631FD2408BE}" srcOrd="0" destOrd="0" presId="urn:microsoft.com/office/officeart/2005/8/layout/lProcess2"/>
    <dgm:cxn modelId="{57DBD0CD-8FD6-43A0-A361-686C2EF46E5D}" type="presParOf" srcId="{62C4B881-01F6-4AB5-8753-C631FD2408BE}" destId="{A6AEAED5-8D7E-4CEE-B812-EBFE81A0A9D9}" srcOrd="0" destOrd="0" presId="urn:microsoft.com/office/officeart/2005/8/layout/lProcess2"/>
    <dgm:cxn modelId="{42E70A01-1529-4D02-92EF-1B7175A74D34}" type="presParOf" srcId="{62C4B881-01F6-4AB5-8753-C631FD2408BE}" destId="{4EBEAC27-FAF5-451C-85E6-DD5408CC30AC}" srcOrd="1" destOrd="0" presId="urn:microsoft.com/office/officeart/2005/8/layout/lProcess2"/>
    <dgm:cxn modelId="{1D59D90E-8EC9-462E-AECE-FAE2445D2C16}" type="presParOf" srcId="{62C4B881-01F6-4AB5-8753-C631FD2408BE}" destId="{039C4ABF-7336-4E07-B20B-413E61E08AC3}" srcOrd="2" destOrd="0" presId="urn:microsoft.com/office/officeart/2005/8/layout/lProcess2"/>
    <dgm:cxn modelId="{C54B6493-1EB5-44A1-ACFC-66FE5AE4FD67}" type="presParOf" srcId="{62C4B881-01F6-4AB5-8753-C631FD2408BE}" destId="{BDF15616-0001-46B9-A5A6-A28B9B24178C}" srcOrd="3" destOrd="0" presId="urn:microsoft.com/office/officeart/2005/8/layout/lProcess2"/>
    <dgm:cxn modelId="{02F646BF-CF15-4166-BDE4-3821246D2699}" type="presParOf" srcId="{62C4B881-01F6-4AB5-8753-C631FD2408BE}" destId="{60FE8E7D-76D8-4EB6-B854-3CBF9414B903}" srcOrd="4" destOrd="0" presId="urn:microsoft.com/office/officeart/2005/8/layout/lProcess2"/>
    <dgm:cxn modelId="{093DDBB8-69C4-4E33-A8FA-8898F372FCA6}" type="presParOf" srcId="{62C4B881-01F6-4AB5-8753-C631FD2408BE}" destId="{0459C8D1-3DD2-4D7F-B1D5-8BF1695F62B3}" srcOrd="5" destOrd="0" presId="urn:microsoft.com/office/officeart/2005/8/layout/lProcess2"/>
    <dgm:cxn modelId="{38221DD1-9727-4AD7-99B7-8F54F1101F1D}" type="presParOf" srcId="{62C4B881-01F6-4AB5-8753-C631FD2408BE}" destId="{6A07B06D-31AB-4563-859B-258EE312B569}" srcOrd="6" destOrd="0" presId="urn:microsoft.com/office/officeart/2005/8/layout/lProcess2"/>
    <dgm:cxn modelId="{F2BDDA8F-D2D0-4E61-85C1-1BEF0F85706E}" type="presParOf" srcId="{150E384F-0C7E-49CF-8219-F6D5CCA7FE5F}" destId="{B0FB26DA-A7D3-44F1-9DE5-D77FB6DDEF31}" srcOrd="3" destOrd="0" presId="urn:microsoft.com/office/officeart/2005/8/layout/lProcess2"/>
    <dgm:cxn modelId="{EF780E72-E67C-499E-AC76-2C0FE876630B}" type="presParOf" srcId="{150E384F-0C7E-49CF-8219-F6D5CCA7FE5F}" destId="{4BE144B5-DE78-4EA3-8968-78C2DF9573BC}" srcOrd="4" destOrd="0" presId="urn:microsoft.com/office/officeart/2005/8/layout/lProcess2"/>
    <dgm:cxn modelId="{44B9DFF1-9805-4BC8-9E69-99CB3C029248}" type="presParOf" srcId="{4BE144B5-DE78-4EA3-8968-78C2DF9573BC}" destId="{B447ACA6-2D69-4C2C-B8CA-147027FCA747}" srcOrd="0" destOrd="0" presId="urn:microsoft.com/office/officeart/2005/8/layout/lProcess2"/>
    <dgm:cxn modelId="{0425B1C2-7C5A-4094-80C4-C8ED26A6C773}" type="presParOf" srcId="{4BE144B5-DE78-4EA3-8968-78C2DF9573BC}" destId="{F6BF67F3-FAF0-4B37-8541-0D559DDF351D}" srcOrd="1" destOrd="0" presId="urn:microsoft.com/office/officeart/2005/8/layout/lProcess2"/>
    <dgm:cxn modelId="{12F33360-ED32-4A63-862D-09F4978C6E6E}" type="presParOf" srcId="{4BE144B5-DE78-4EA3-8968-78C2DF9573BC}" destId="{D36120C5-0ECA-4B06-AF30-0DA71EF94F4C}" srcOrd="2" destOrd="0" presId="urn:microsoft.com/office/officeart/2005/8/layout/lProcess2"/>
    <dgm:cxn modelId="{76C03F08-AFA7-4CB0-8D32-BDDB709F7F0E}" type="presParOf" srcId="{D36120C5-0ECA-4B06-AF30-0DA71EF94F4C}" destId="{62F9561B-167C-4AD4-B613-42E43D22F303}" srcOrd="0" destOrd="0" presId="urn:microsoft.com/office/officeart/2005/8/layout/lProcess2"/>
    <dgm:cxn modelId="{75FDF91A-42B3-4A0D-BFCF-F38B25E478AC}" type="presParOf" srcId="{62F9561B-167C-4AD4-B613-42E43D22F303}" destId="{E6ECC094-D535-4E12-87F4-D106C9B2195E}" srcOrd="0" destOrd="0" presId="urn:microsoft.com/office/officeart/2005/8/layout/lProcess2"/>
    <dgm:cxn modelId="{C15AC4A6-9054-4304-A4C7-4F073F222CE8}" type="presParOf" srcId="{62F9561B-167C-4AD4-B613-42E43D22F303}" destId="{96A89A4A-5C0F-48AB-B082-BEC4A6C9F2C0}" srcOrd="1" destOrd="0" presId="urn:microsoft.com/office/officeart/2005/8/layout/lProcess2"/>
    <dgm:cxn modelId="{EC962B13-5F07-48DC-84CD-DD33222AB213}" type="presParOf" srcId="{62F9561B-167C-4AD4-B613-42E43D22F303}" destId="{CDAB5A5E-FE72-465A-A6B9-5229BF38B074}" srcOrd="2" destOrd="0" presId="urn:microsoft.com/office/officeart/2005/8/layout/lProcess2"/>
    <dgm:cxn modelId="{E679ABCD-31CE-4DB2-A391-215AFD423946}" type="presParOf" srcId="{62F9561B-167C-4AD4-B613-42E43D22F303}" destId="{B3E3F810-06D7-44AE-AC0C-7FAA9C0C4D70}" srcOrd="3" destOrd="0" presId="urn:microsoft.com/office/officeart/2005/8/layout/lProcess2"/>
    <dgm:cxn modelId="{8A1726C4-86D8-4F0A-9749-3C0003F16ACD}" type="presParOf" srcId="{62F9561B-167C-4AD4-B613-42E43D22F303}" destId="{2B989D0C-33D0-4493-B563-D587F7B90364}" srcOrd="4" destOrd="0" presId="urn:microsoft.com/office/officeart/2005/8/layout/lProcess2"/>
    <dgm:cxn modelId="{0F20F88B-977F-45E3-99FB-823489C3F868}" type="presParOf" srcId="{62F9561B-167C-4AD4-B613-42E43D22F303}" destId="{DD7CB166-5025-4037-9DC7-25DE1E49414F}" srcOrd="5" destOrd="0" presId="urn:microsoft.com/office/officeart/2005/8/layout/lProcess2"/>
    <dgm:cxn modelId="{006754FD-6B31-4763-8D64-AFD25F892AB0}" type="presParOf" srcId="{62F9561B-167C-4AD4-B613-42E43D22F303}" destId="{8AF6BD30-B788-4644-94C1-7B35C7101828}" srcOrd="6"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1528A5-58A1-4E7A-AE74-7D8A9DCBF244}">
      <dsp:nvSpPr>
        <dsp:cNvPr id="0" name=""/>
        <dsp:cNvSpPr/>
      </dsp:nvSpPr>
      <dsp:spPr>
        <a:xfrm>
          <a:off x="1411" y="0"/>
          <a:ext cx="3671134" cy="580604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n-US" sz="6500" kern="1200"/>
            <a:t>Declare</a:t>
          </a:r>
          <a:endParaRPr lang="en-US" sz="6500" kern="1200" dirty="0"/>
        </a:p>
      </dsp:txBody>
      <dsp:txXfrm>
        <a:off x="1411" y="0"/>
        <a:ext cx="3671134" cy="1741812"/>
      </dsp:txXfrm>
    </dsp:sp>
    <dsp:sp modelId="{3E3D306C-4438-43D5-9ECF-466A83DA2082}">
      <dsp:nvSpPr>
        <dsp:cNvPr id="0" name=""/>
        <dsp:cNvSpPr/>
      </dsp:nvSpPr>
      <dsp:spPr>
        <a:xfrm>
          <a:off x="368525" y="1741954"/>
          <a:ext cx="2936907" cy="845816"/>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dirty="0"/>
            <a:t>Specifies Name &amp; Datatype</a:t>
          </a:r>
        </a:p>
      </dsp:txBody>
      <dsp:txXfrm>
        <a:off x="393298" y="1766727"/>
        <a:ext cx="2887361" cy="796270"/>
      </dsp:txXfrm>
    </dsp:sp>
    <dsp:sp modelId="{CE5484DB-54CF-4617-B7F2-6FFAB88C7562}">
      <dsp:nvSpPr>
        <dsp:cNvPr id="0" name=""/>
        <dsp:cNvSpPr/>
      </dsp:nvSpPr>
      <dsp:spPr>
        <a:xfrm>
          <a:off x="368525" y="2717896"/>
          <a:ext cx="2936907" cy="845816"/>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a:t>No memory allocated</a:t>
          </a:r>
          <a:endParaRPr lang="en-US" sz="1700" kern="1200" dirty="0"/>
        </a:p>
      </dsp:txBody>
      <dsp:txXfrm>
        <a:off x="393298" y="2742669"/>
        <a:ext cx="2887361" cy="796270"/>
      </dsp:txXfrm>
    </dsp:sp>
    <dsp:sp modelId="{BE94F723-B98C-4141-AA7C-3A75D163A699}">
      <dsp:nvSpPr>
        <dsp:cNvPr id="0" name=""/>
        <dsp:cNvSpPr/>
      </dsp:nvSpPr>
      <dsp:spPr>
        <a:xfrm>
          <a:off x="368525" y="3693839"/>
          <a:ext cx="2936907" cy="845816"/>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a:t>Can happen many times</a:t>
          </a:r>
          <a:endParaRPr lang="en-US" sz="1700" kern="1200" dirty="0"/>
        </a:p>
      </dsp:txBody>
      <dsp:txXfrm>
        <a:off x="393298" y="3718612"/>
        <a:ext cx="2887361" cy="796270"/>
      </dsp:txXfrm>
    </dsp:sp>
    <dsp:sp modelId="{103EE329-F70F-4FE0-99CB-ABCC0560DD51}">
      <dsp:nvSpPr>
        <dsp:cNvPr id="0" name=""/>
        <dsp:cNvSpPr/>
      </dsp:nvSpPr>
      <dsp:spPr>
        <a:xfrm>
          <a:off x="368525" y="4669781"/>
          <a:ext cx="2936907" cy="845816"/>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a:latin typeface="Cascadia Code SemiBold" panose="020B0609020000020004" pitchFamily="49" charset="0"/>
              <a:ea typeface="Cascadia Code SemiBold" panose="020B0609020000020004" pitchFamily="49" charset="0"/>
              <a:cs typeface="Cascadia Code SemiBold" panose="020B0609020000020004" pitchFamily="49" charset="0"/>
            </a:rPr>
            <a:t>extern int x;</a:t>
          </a:r>
          <a:br>
            <a:rPr lang="en-US" sz="1700" kern="1200">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1700" kern="1200">
              <a:latin typeface="Cascadia Code SemiBold" panose="020B0609020000020004" pitchFamily="49" charset="0"/>
              <a:ea typeface="Cascadia Code SemiBold" panose="020B0609020000020004" pitchFamily="49" charset="0"/>
              <a:cs typeface="Cascadia Code SemiBold" panose="020B0609020000020004" pitchFamily="49" charset="0"/>
            </a:rPr>
            <a:t>int fun(float a);</a:t>
          </a:r>
          <a:endParaRPr lang="en-US" sz="1700" kern="1200" dirty="0">
            <a:latin typeface="Cascadia Code SemiBold" panose="020B0609020000020004" pitchFamily="49" charset="0"/>
            <a:ea typeface="Cascadia Code SemiBold" panose="020B0609020000020004" pitchFamily="49" charset="0"/>
            <a:cs typeface="Cascadia Code SemiBold" panose="020B0609020000020004" pitchFamily="49" charset="0"/>
          </a:endParaRPr>
        </a:p>
      </dsp:txBody>
      <dsp:txXfrm>
        <a:off x="393298" y="4694554"/>
        <a:ext cx="2887361" cy="796270"/>
      </dsp:txXfrm>
    </dsp:sp>
    <dsp:sp modelId="{61B40ED4-4FDA-4444-9BEF-A5345CE35EC6}">
      <dsp:nvSpPr>
        <dsp:cNvPr id="0" name=""/>
        <dsp:cNvSpPr/>
      </dsp:nvSpPr>
      <dsp:spPr>
        <a:xfrm>
          <a:off x="3947881" y="0"/>
          <a:ext cx="3671134" cy="580604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n-US" sz="6500" kern="1200" dirty="0"/>
            <a:t>Define</a:t>
          </a:r>
        </a:p>
      </dsp:txBody>
      <dsp:txXfrm>
        <a:off x="3947881" y="0"/>
        <a:ext cx="3671134" cy="1741812"/>
      </dsp:txXfrm>
    </dsp:sp>
    <dsp:sp modelId="{A6AEAED5-8D7E-4CEE-B812-EBFE81A0A9D9}">
      <dsp:nvSpPr>
        <dsp:cNvPr id="0" name=""/>
        <dsp:cNvSpPr/>
      </dsp:nvSpPr>
      <dsp:spPr>
        <a:xfrm>
          <a:off x="4314994" y="1741954"/>
          <a:ext cx="2936907" cy="845816"/>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a:t>Allocates Memory</a:t>
          </a:r>
          <a:endParaRPr lang="en-US" sz="1700" kern="1200" dirty="0"/>
        </a:p>
      </dsp:txBody>
      <dsp:txXfrm>
        <a:off x="4339767" y="1766727"/>
        <a:ext cx="2887361" cy="796270"/>
      </dsp:txXfrm>
    </dsp:sp>
    <dsp:sp modelId="{039C4ABF-7336-4E07-B20B-413E61E08AC3}">
      <dsp:nvSpPr>
        <dsp:cNvPr id="0" name=""/>
        <dsp:cNvSpPr/>
      </dsp:nvSpPr>
      <dsp:spPr>
        <a:xfrm>
          <a:off x="4314994" y="2717896"/>
          <a:ext cx="2936907" cy="845816"/>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a:t>Functions get body</a:t>
          </a:r>
          <a:endParaRPr lang="en-US" sz="1700" kern="1200" dirty="0"/>
        </a:p>
      </dsp:txBody>
      <dsp:txXfrm>
        <a:off x="4339767" y="2742669"/>
        <a:ext cx="2887361" cy="796270"/>
      </dsp:txXfrm>
    </dsp:sp>
    <dsp:sp modelId="{60FE8E7D-76D8-4EB6-B854-3CBF9414B903}">
      <dsp:nvSpPr>
        <dsp:cNvPr id="0" name=""/>
        <dsp:cNvSpPr/>
      </dsp:nvSpPr>
      <dsp:spPr>
        <a:xfrm>
          <a:off x="4314994" y="3693839"/>
          <a:ext cx="2936907" cy="845816"/>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a:t>Can only happen once</a:t>
          </a:r>
          <a:endParaRPr lang="en-US" sz="1700" kern="1200" dirty="0"/>
        </a:p>
      </dsp:txBody>
      <dsp:txXfrm>
        <a:off x="4339767" y="3718612"/>
        <a:ext cx="2887361" cy="796270"/>
      </dsp:txXfrm>
    </dsp:sp>
    <dsp:sp modelId="{6A07B06D-31AB-4563-859B-258EE312B569}">
      <dsp:nvSpPr>
        <dsp:cNvPr id="0" name=""/>
        <dsp:cNvSpPr/>
      </dsp:nvSpPr>
      <dsp:spPr>
        <a:xfrm>
          <a:off x="4314994" y="4669781"/>
          <a:ext cx="2936907" cy="845816"/>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a:latin typeface="Cascadia Code SemiBold" panose="020B0609020000020004" pitchFamily="49" charset="0"/>
              <a:ea typeface="Cascadia Code SemiBold" panose="020B0609020000020004" pitchFamily="49" charset="0"/>
              <a:cs typeface="Cascadia Code SemiBold" panose="020B0609020000020004" pitchFamily="49" charset="0"/>
            </a:rPr>
            <a:t>int x;</a:t>
          </a:r>
          <a:br>
            <a:rPr lang="en-US" sz="1700" kern="1200">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1700" kern="1200">
              <a:latin typeface="Cascadia Code SemiBold" panose="020B0609020000020004" pitchFamily="49" charset="0"/>
              <a:ea typeface="Cascadia Code SemiBold" panose="020B0609020000020004" pitchFamily="49" charset="0"/>
              <a:cs typeface="Cascadia Code SemiBold" panose="020B0609020000020004" pitchFamily="49" charset="0"/>
            </a:rPr>
            <a:t>int fun(float a) {return (int)a;}</a:t>
          </a:r>
          <a:endParaRPr lang="en-US" sz="1700" kern="1200" dirty="0"/>
        </a:p>
      </dsp:txBody>
      <dsp:txXfrm>
        <a:off x="4339767" y="4694554"/>
        <a:ext cx="2887361" cy="796270"/>
      </dsp:txXfrm>
    </dsp:sp>
    <dsp:sp modelId="{B447ACA6-2D69-4C2C-B8CA-147027FCA747}">
      <dsp:nvSpPr>
        <dsp:cNvPr id="0" name=""/>
        <dsp:cNvSpPr/>
      </dsp:nvSpPr>
      <dsp:spPr>
        <a:xfrm>
          <a:off x="7894350" y="0"/>
          <a:ext cx="3671134" cy="580604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n-US" sz="6500" kern="1200"/>
            <a:t>Initialize</a:t>
          </a:r>
          <a:endParaRPr lang="en-US" sz="6500" kern="1200" dirty="0"/>
        </a:p>
      </dsp:txBody>
      <dsp:txXfrm>
        <a:off x="7894350" y="0"/>
        <a:ext cx="3671134" cy="1741812"/>
      </dsp:txXfrm>
    </dsp:sp>
    <dsp:sp modelId="{E6ECC094-D535-4E12-87F4-D106C9B2195E}">
      <dsp:nvSpPr>
        <dsp:cNvPr id="0" name=""/>
        <dsp:cNvSpPr/>
      </dsp:nvSpPr>
      <dsp:spPr>
        <a:xfrm>
          <a:off x="8261464" y="1741954"/>
          <a:ext cx="2936907" cy="845816"/>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a:t>Gives a value</a:t>
          </a:r>
          <a:endParaRPr lang="en-US" sz="1700" kern="1200" dirty="0"/>
        </a:p>
      </dsp:txBody>
      <dsp:txXfrm>
        <a:off x="8286237" y="1766727"/>
        <a:ext cx="2887361" cy="796270"/>
      </dsp:txXfrm>
    </dsp:sp>
    <dsp:sp modelId="{CDAB5A5E-FE72-465A-A6B9-5229BF38B074}">
      <dsp:nvSpPr>
        <dsp:cNvPr id="0" name=""/>
        <dsp:cNvSpPr/>
      </dsp:nvSpPr>
      <dsp:spPr>
        <a:xfrm>
          <a:off x="8261464" y="2717896"/>
          <a:ext cx="2936907" cy="845816"/>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a:t>Must be defined (have memory)</a:t>
          </a:r>
          <a:endParaRPr lang="en-US" sz="1700" kern="1200" dirty="0"/>
        </a:p>
      </dsp:txBody>
      <dsp:txXfrm>
        <a:off x="8286237" y="2742669"/>
        <a:ext cx="2887361" cy="796270"/>
      </dsp:txXfrm>
    </dsp:sp>
    <dsp:sp modelId="{2B989D0C-33D0-4493-B563-D587F7B90364}">
      <dsp:nvSpPr>
        <dsp:cNvPr id="0" name=""/>
        <dsp:cNvSpPr/>
      </dsp:nvSpPr>
      <dsp:spPr>
        <a:xfrm>
          <a:off x="8261464" y="3693839"/>
          <a:ext cx="2936907" cy="845816"/>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a:t>Could be re-set</a:t>
          </a:r>
          <a:endParaRPr lang="en-US" sz="1700" kern="1200" dirty="0"/>
        </a:p>
      </dsp:txBody>
      <dsp:txXfrm>
        <a:off x="8286237" y="3718612"/>
        <a:ext cx="2887361" cy="796270"/>
      </dsp:txXfrm>
    </dsp:sp>
    <dsp:sp modelId="{8AF6BD30-B788-4644-94C1-7B35C7101828}">
      <dsp:nvSpPr>
        <dsp:cNvPr id="0" name=""/>
        <dsp:cNvSpPr/>
      </dsp:nvSpPr>
      <dsp:spPr>
        <a:xfrm>
          <a:off x="8261464" y="4669781"/>
          <a:ext cx="2936907" cy="845816"/>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a:latin typeface="Cascadia Code SemiBold" panose="020B0609020000020004" pitchFamily="49" charset="0"/>
              <a:ea typeface="Cascadia Code SemiBold" panose="020B0609020000020004" pitchFamily="49" charset="0"/>
              <a:cs typeface="Cascadia Code SemiBold" panose="020B0609020000020004" pitchFamily="49" charset="0"/>
            </a:rPr>
            <a:t>int x = 10;</a:t>
          </a:r>
          <a:br>
            <a:rPr lang="en-US" sz="1700" kern="1200">
              <a:latin typeface="Cascadia Code SemiBold" panose="020B0609020000020004" pitchFamily="49" charset="0"/>
              <a:ea typeface="Cascadia Code SemiBold" panose="020B0609020000020004" pitchFamily="49" charset="0"/>
              <a:cs typeface="Cascadia Code SemiBold" panose="020B0609020000020004" pitchFamily="49" charset="0"/>
            </a:rPr>
          </a:br>
          <a:endParaRPr lang="en-US" sz="1700" kern="1200" dirty="0"/>
        </a:p>
      </dsp:txBody>
      <dsp:txXfrm>
        <a:off x="8286237" y="4694554"/>
        <a:ext cx="2887361" cy="796270"/>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93E607-F3CD-4D05-8211-05B214C08966}" type="datetimeFigureOut">
              <a:rPr lang="en-US" smtClean="0"/>
              <a:t>4/27/2026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434D68-4E3A-47C4-BCAC-F17451564682}" type="slidenum">
              <a:rPr lang="en-US" smtClean="0"/>
              <a:t>‹#›</a:t>
            </a:fld>
            <a:endParaRPr lang="en-US"/>
          </a:p>
        </p:txBody>
      </p:sp>
    </p:spTree>
    <p:extLst>
      <p:ext uri="{BB962C8B-B14F-4D97-AF65-F5344CB8AC3E}">
        <p14:creationId xmlns:p14="http://schemas.microsoft.com/office/powerpoint/2010/main" val="348709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1</a:t>
            </a:fld>
            <a:endParaRPr lang="en-US" dirty="0"/>
          </a:p>
        </p:txBody>
      </p:sp>
    </p:spTree>
    <p:extLst>
      <p:ext uri="{BB962C8B-B14F-4D97-AF65-F5344CB8AC3E}">
        <p14:creationId xmlns:p14="http://schemas.microsoft.com/office/powerpoint/2010/main" val="35933491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20E155-1948-A3DF-B483-95E4CF73BF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4509C3-C102-3C6A-3DAB-C9AE8B658E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746DEA-D11A-7148-6D1B-D818B1BF9FBD}"/>
              </a:ext>
            </a:extLst>
          </p:cNvPr>
          <p:cNvSpPr>
            <a:spLocks noGrp="1"/>
          </p:cNvSpPr>
          <p:nvPr>
            <p:ph type="body" idx="1"/>
          </p:nvPr>
        </p:nvSpPr>
        <p:spPr/>
        <p:txBody>
          <a:bodyPr/>
          <a:lstStyle/>
          <a:p>
            <a:r>
              <a:rPr lang="en-US" dirty="0"/>
              <a:t>What seems different from a Java class?</a:t>
            </a:r>
          </a:p>
        </p:txBody>
      </p:sp>
      <p:sp>
        <p:nvSpPr>
          <p:cNvPr id="4" name="Slide Number Placeholder 3">
            <a:extLst>
              <a:ext uri="{FF2B5EF4-FFF2-40B4-BE49-F238E27FC236}">
                <a16:creationId xmlns:a16="http://schemas.microsoft.com/office/drawing/2014/main" id="{B5296221-C60A-2026-E636-CE6F28E47C3C}"/>
              </a:ext>
            </a:extLst>
          </p:cNvPr>
          <p:cNvSpPr>
            <a:spLocks noGrp="1"/>
          </p:cNvSpPr>
          <p:nvPr>
            <p:ph type="sldNum" sz="quarter" idx="5"/>
          </p:nvPr>
        </p:nvSpPr>
        <p:spPr/>
        <p:txBody>
          <a:bodyPr/>
          <a:lstStyle/>
          <a:p>
            <a:fld id="{BF434D68-4E3A-47C4-BCAC-F17451564682}" type="slidenum">
              <a:rPr lang="en-US" smtClean="0"/>
              <a:t>14</a:t>
            </a:fld>
            <a:endParaRPr lang="en-US"/>
          </a:p>
        </p:txBody>
      </p:sp>
    </p:spTree>
    <p:extLst>
      <p:ext uri="{BB962C8B-B14F-4D97-AF65-F5344CB8AC3E}">
        <p14:creationId xmlns:p14="http://schemas.microsoft.com/office/powerpoint/2010/main" val="22028244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8 bytes – 2*4 </a:t>
            </a:r>
            <a:r>
              <a:rPr lang="en-US" dirty="0" err="1"/>
              <a:t>ints</a:t>
            </a:r>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17</a:t>
            </a:fld>
            <a:endParaRPr lang="en-US"/>
          </a:p>
        </p:txBody>
      </p:sp>
    </p:spTree>
    <p:extLst>
      <p:ext uri="{BB962C8B-B14F-4D97-AF65-F5344CB8AC3E}">
        <p14:creationId xmlns:p14="http://schemas.microsoft.com/office/powerpoint/2010/main" val="36931044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6B704A-D8FA-6DB2-6936-D8CA579013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B4CE06-93E8-E9BD-0597-C43430F4BA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6EDECC-8E4B-B02C-B7F9-0ACC34665842}"/>
              </a:ext>
            </a:extLst>
          </p:cNvPr>
          <p:cNvSpPr>
            <a:spLocks noGrp="1"/>
          </p:cNvSpPr>
          <p:nvPr>
            <p:ph type="body" idx="1"/>
          </p:nvPr>
        </p:nvSpPr>
        <p:spPr/>
        <p:txBody>
          <a:bodyPr/>
          <a:lstStyle/>
          <a:p>
            <a:r>
              <a:rPr lang="en-US" dirty="0"/>
              <a:t>What seems different from a Java class?</a:t>
            </a:r>
          </a:p>
        </p:txBody>
      </p:sp>
      <p:sp>
        <p:nvSpPr>
          <p:cNvPr id="4" name="Slide Number Placeholder 3">
            <a:extLst>
              <a:ext uri="{FF2B5EF4-FFF2-40B4-BE49-F238E27FC236}">
                <a16:creationId xmlns:a16="http://schemas.microsoft.com/office/drawing/2014/main" id="{B30E1CFE-556C-7116-24AC-07F19E1FC0C7}"/>
              </a:ext>
            </a:extLst>
          </p:cNvPr>
          <p:cNvSpPr>
            <a:spLocks noGrp="1"/>
          </p:cNvSpPr>
          <p:nvPr>
            <p:ph type="sldNum" sz="quarter" idx="5"/>
          </p:nvPr>
        </p:nvSpPr>
        <p:spPr/>
        <p:txBody>
          <a:bodyPr/>
          <a:lstStyle/>
          <a:p>
            <a:fld id="{BF434D68-4E3A-47C4-BCAC-F17451564682}" type="slidenum">
              <a:rPr lang="en-US" smtClean="0"/>
              <a:t>19</a:t>
            </a:fld>
            <a:endParaRPr lang="en-US"/>
          </a:p>
        </p:txBody>
      </p:sp>
    </p:spTree>
    <p:extLst>
      <p:ext uri="{BB962C8B-B14F-4D97-AF65-F5344CB8AC3E}">
        <p14:creationId xmlns:p14="http://schemas.microsoft.com/office/powerpoint/2010/main" val="20779988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0533B9-79E4-9330-B0C3-7A2626B3AF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E92D33-12AE-A255-2E27-4C1EBA6D51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C9281A-9207-8DE9-7534-A25C87187C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407FF40-FA2F-7DA6-FF35-B9E065962871}"/>
              </a:ext>
            </a:extLst>
          </p:cNvPr>
          <p:cNvSpPr>
            <a:spLocks noGrp="1"/>
          </p:cNvSpPr>
          <p:nvPr>
            <p:ph type="sldNum" sz="quarter" idx="5"/>
          </p:nvPr>
        </p:nvSpPr>
        <p:spPr/>
        <p:txBody>
          <a:bodyPr/>
          <a:lstStyle/>
          <a:p>
            <a:fld id="{BF434D68-4E3A-47C4-BCAC-F17451564682}" type="slidenum">
              <a:rPr lang="en-US" smtClean="0"/>
              <a:t>20</a:t>
            </a:fld>
            <a:endParaRPr lang="en-US"/>
          </a:p>
        </p:txBody>
      </p:sp>
    </p:spTree>
    <p:extLst>
      <p:ext uri="{BB962C8B-B14F-4D97-AF65-F5344CB8AC3E}">
        <p14:creationId xmlns:p14="http://schemas.microsoft.com/office/powerpoint/2010/main" val="1969643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649163-74D9-13A9-51C9-9F1F99893B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A82A09-76E5-3627-0196-E91502C591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3C3836-4047-4808-F84D-0069FE6CA3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5A29062-D4A3-ED94-BFAC-36E7DCF5C985}"/>
              </a:ext>
            </a:extLst>
          </p:cNvPr>
          <p:cNvSpPr>
            <a:spLocks noGrp="1"/>
          </p:cNvSpPr>
          <p:nvPr>
            <p:ph type="sldNum" sz="quarter" idx="5"/>
          </p:nvPr>
        </p:nvSpPr>
        <p:spPr/>
        <p:txBody>
          <a:bodyPr/>
          <a:lstStyle/>
          <a:p>
            <a:fld id="{BF434D68-4E3A-47C4-BCAC-F17451564682}" type="slidenum">
              <a:rPr lang="en-US" smtClean="0"/>
              <a:t>21</a:t>
            </a:fld>
            <a:endParaRPr lang="en-US"/>
          </a:p>
        </p:txBody>
      </p:sp>
    </p:spTree>
    <p:extLst>
      <p:ext uri="{BB962C8B-B14F-4D97-AF65-F5344CB8AC3E}">
        <p14:creationId xmlns:p14="http://schemas.microsoft.com/office/powerpoint/2010/main" val="247079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3</a:t>
            </a:fld>
            <a:endParaRPr lang="en-US"/>
          </a:p>
        </p:txBody>
      </p:sp>
    </p:spTree>
    <p:extLst>
      <p:ext uri="{BB962C8B-B14F-4D97-AF65-F5344CB8AC3E}">
        <p14:creationId xmlns:p14="http://schemas.microsoft.com/office/powerpoint/2010/main" val="4111665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BE40F3-EDF4-49AD-E5F7-0EA3E783A0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A9DD4B-B80D-F934-EFFB-D53BF97A58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C8377A-9A0E-9717-7722-894482A964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71759FB-B40D-B71B-11FA-5247CE641E5B}"/>
              </a:ext>
            </a:extLst>
          </p:cNvPr>
          <p:cNvSpPr>
            <a:spLocks noGrp="1"/>
          </p:cNvSpPr>
          <p:nvPr>
            <p:ph type="sldNum" sz="quarter" idx="5"/>
          </p:nvPr>
        </p:nvSpPr>
        <p:spPr/>
        <p:txBody>
          <a:bodyPr/>
          <a:lstStyle/>
          <a:p>
            <a:fld id="{BF434D68-4E3A-47C4-BCAC-F17451564682}" type="slidenum">
              <a:rPr lang="en-US" smtClean="0"/>
              <a:t>4</a:t>
            </a:fld>
            <a:endParaRPr lang="en-US"/>
          </a:p>
        </p:txBody>
      </p:sp>
    </p:spTree>
    <p:extLst>
      <p:ext uri="{BB962C8B-B14F-4D97-AF65-F5344CB8AC3E}">
        <p14:creationId xmlns:p14="http://schemas.microsoft.com/office/powerpoint/2010/main" val="34625336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Remember, code needs to know the signature of what to expect: declare</a:t>
            </a:r>
            <a:br>
              <a:rPr lang="en-US" dirty="0"/>
            </a:br>
            <a:r>
              <a:rPr lang="en-US" dirty="0"/>
              <a:t>Demo square1.c square2.c square3.c</a:t>
            </a:r>
          </a:p>
        </p:txBody>
      </p:sp>
      <p:sp>
        <p:nvSpPr>
          <p:cNvPr id="4" name="Slide Number Placeholder 3"/>
          <p:cNvSpPr>
            <a:spLocks noGrp="1"/>
          </p:cNvSpPr>
          <p:nvPr>
            <p:ph type="sldNum" sz="quarter" idx="5"/>
          </p:nvPr>
        </p:nvSpPr>
        <p:spPr/>
        <p:txBody>
          <a:bodyPr/>
          <a:lstStyle/>
          <a:p>
            <a:fld id="{BF434D68-4E3A-47C4-BCAC-F17451564682}" type="slidenum">
              <a:rPr lang="en-US" smtClean="0"/>
              <a:t>5</a:t>
            </a:fld>
            <a:endParaRPr lang="en-US"/>
          </a:p>
        </p:txBody>
      </p:sp>
    </p:spTree>
    <p:extLst>
      <p:ext uri="{BB962C8B-B14F-4D97-AF65-F5344CB8AC3E}">
        <p14:creationId xmlns:p14="http://schemas.microsoft.com/office/powerpoint/2010/main" val="40044801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 4 bytes, long: 8 bytes, float: 4 bytes, double: 8 bytes</a:t>
            </a:r>
          </a:p>
          <a:p>
            <a:r>
              <a:rPr lang="en-US" dirty="0"/>
              <a:t>Datatype dictates how much space to use and how to interpret the bits</a:t>
            </a:r>
          </a:p>
        </p:txBody>
      </p:sp>
      <p:sp>
        <p:nvSpPr>
          <p:cNvPr id="4" name="Slide Number Placeholder 3"/>
          <p:cNvSpPr>
            <a:spLocks noGrp="1"/>
          </p:cNvSpPr>
          <p:nvPr>
            <p:ph type="sldNum" sz="quarter" idx="5"/>
          </p:nvPr>
        </p:nvSpPr>
        <p:spPr/>
        <p:txBody>
          <a:bodyPr/>
          <a:lstStyle/>
          <a:p>
            <a:fld id="{BF434D68-4E3A-47C4-BCAC-F17451564682}" type="slidenum">
              <a:rPr lang="en-US" smtClean="0"/>
              <a:t>6</a:t>
            </a:fld>
            <a:endParaRPr lang="en-US"/>
          </a:p>
        </p:txBody>
      </p:sp>
    </p:spTree>
    <p:extLst>
      <p:ext uri="{BB962C8B-B14F-4D97-AF65-F5344CB8AC3E}">
        <p14:creationId xmlns:p14="http://schemas.microsoft.com/office/powerpoint/2010/main" val="19173715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10</a:t>
            </a:fld>
            <a:endParaRPr lang="en-US"/>
          </a:p>
        </p:txBody>
      </p:sp>
    </p:spTree>
    <p:extLst>
      <p:ext uri="{BB962C8B-B14F-4D97-AF65-F5344CB8AC3E}">
        <p14:creationId xmlns:p14="http://schemas.microsoft.com/office/powerpoint/2010/main" val="29960595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1C6307-4886-2DCA-45D1-A1B5BBF912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FB54E8-6211-B79E-721C-5A32A61FED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9C55D4-9115-09FE-6295-16457B9481AF}"/>
              </a:ext>
            </a:extLst>
          </p:cNvPr>
          <p:cNvSpPr>
            <a:spLocks noGrp="1"/>
          </p:cNvSpPr>
          <p:nvPr>
            <p:ph type="body" idx="1"/>
          </p:nvPr>
        </p:nvSpPr>
        <p:spPr/>
        <p:txBody>
          <a:bodyPr/>
          <a:lstStyle/>
          <a:p>
            <a:r>
              <a:rPr lang="en-US" dirty="0"/>
              <a:t>What seems different from a Java class?</a:t>
            </a:r>
          </a:p>
        </p:txBody>
      </p:sp>
      <p:sp>
        <p:nvSpPr>
          <p:cNvPr id="4" name="Slide Number Placeholder 3">
            <a:extLst>
              <a:ext uri="{FF2B5EF4-FFF2-40B4-BE49-F238E27FC236}">
                <a16:creationId xmlns:a16="http://schemas.microsoft.com/office/drawing/2014/main" id="{930E0228-9EA2-425D-A54A-D64AA29A4227}"/>
              </a:ext>
            </a:extLst>
          </p:cNvPr>
          <p:cNvSpPr>
            <a:spLocks noGrp="1"/>
          </p:cNvSpPr>
          <p:nvPr>
            <p:ph type="sldNum" sz="quarter" idx="5"/>
          </p:nvPr>
        </p:nvSpPr>
        <p:spPr/>
        <p:txBody>
          <a:bodyPr/>
          <a:lstStyle/>
          <a:p>
            <a:fld id="{BF434D68-4E3A-47C4-BCAC-F17451564682}" type="slidenum">
              <a:rPr lang="en-US" smtClean="0"/>
              <a:t>11</a:t>
            </a:fld>
            <a:endParaRPr lang="en-US"/>
          </a:p>
        </p:txBody>
      </p:sp>
    </p:spTree>
    <p:extLst>
      <p:ext uri="{BB962C8B-B14F-4D97-AF65-F5344CB8AC3E}">
        <p14:creationId xmlns:p14="http://schemas.microsoft.com/office/powerpoint/2010/main" val="37043641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781397-51E4-000C-3456-2004A78F0F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FAEEA2-D624-E801-F77A-975B1322DE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1108AB-B326-FB9C-A121-9F42D7663B3F}"/>
              </a:ext>
            </a:extLst>
          </p:cNvPr>
          <p:cNvSpPr>
            <a:spLocks noGrp="1"/>
          </p:cNvSpPr>
          <p:nvPr>
            <p:ph type="body" idx="1"/>
          </p:nvPr>
        </p:nvSpPr>
        <p:spPr/>
        <p:txBody>
          <a:bodyPr/>
          <a:lstStyle/>
          <a:p>
            <a:r>
              <a:rPr lang="en-US" dirty="0"/>
              <a:t>What seems different from a Java class?</a:t>
            </a:r>
          </a:p>
        </p:txBody>
      </p:sp>
      <p:sp>
        <p:nvSpPr>
          <p:cNvPr id="4" name="Slide Number Placeholder 3">
            <a:extLst>
              <a:ext uri="{FF2B5EF4-FFF2-40B4-BE49-F238E27FC236}">
                <a16:creationId xmlns:a16="http://schemas.microsoft.com/office/drawing/2014/main" id="{A16ED994-698D-D86C-3533-8DDF439100D6}"/>
              </a:ext>
            </a:extLst>
          </p:cNvPr>
          <p:cNvSpPr>
            <a:spLocks noGrp="1"/>
          </p:cNvSpPr>
          <p:nvPr>
            <p:ph type="sldNum" sz="quarter" idx="5"/>
          </p:nvPr>
        </p:nvSpPr>
        <p:spPr/>
        <p:txBody>
          <a:bodyPr/>
          <a:lstStyle/>
          <a:p>
            <a:fld id="{BF434D68-4E3A-47C4-BCAC-F17451564682}" type="slidenum">
              <a:rPr lang="en-US" smtClean="0"/>
              <a:t>12</a:t>
            </a:fld>
            <a:endParaRPr lang="en-US"/>
          </a:p>
        </p:txBody>
      </p:sp>
    </p:spTree>
    <p:extLst>
      <p:ext uri="{BB962C8B-B14F-4D97-AF65-F5344CB8AC3E}">
        <p14:creationId xmlns:p14="http://schemas.microsoft.com/office/powerpoint/2010/main" val="4972551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386D38-1DFC-3BD7-D04F-EF30281F42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35E641-3A9B-37A7-4CBF-6C0AAE5AED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2942B5-4473-0678-D1BA-509B81807578}"/>
              </a:ext>
            </a:extLst>
          </p:cNvPr>
          <p:cNvSpPr>
            <a:spLocks noGrp="1"/>
          </p:cNvSpPr>
          <p:nvPr>
            <p:ph type="body" idx="1"/>
          </p:nvPr>
        </p:nvSpPr>
        <p:spPr/>
        <p:txBody>
          <a:bodyPr/>
          <a:lstStyle/>
          <a:p>
            <a:r>
              <a:rPr lang="en-US" dirty="0"/>
              <a:t>What seems different from a Java class?</a:t>
            </a:r>
          </a:p>
        </p:txBody>
      </p:sp>
      <p:sp>
        <p:nvSpPr>
          <p:cNvPr id="4" name="Slide Number Placeholder 3">
            <a:extLst>
              <a:ext uri="{FF2B5EF4-FFF2-40B4-BE49-F238E27FC236}">
                <a16:creationId xmlns:a16="http://schemas.microsoft.com/office/drawing/2014/main" id="{1293705F-E7E6-C3B6-D5E9-2D5D53DEA6C9}"/>
              </a:ext>
            </a:extLst>
          </p:cNvPr>
          <p:cNvSpPr>
            <a:spLocks noGrp="1"/>
          </p:cNvSpPr>
          <p:nvPr>
            <p:ph type="sldNum" sz="quarter" idx="5"/>
          </p:nvPr>
        </p:nvSpPr>
        <p:spPr/>
        <p:txBody>
          <a:bodyPr/>
          <a:lstStyle/>
          <a:p>
            <a:fld id="{BF434D68-4E3A-47C4-BCAC-F17451564682}" type="slidenum">
              <a:rPr lang="en-US" smtClean="0"/>
              <a:t>13</a:t>
            </a:fld>
            <a:endParaRPr lang="en-US"/>
          </a:p>
        </p:txBody>
      </p:sp>
    </p:spTree>
    <p:extLst>
      <p:ext uri="{BB962C8B-B14F-4D97-AF65-F5344CB8AC3E}">
        <p14:creationId xmlns:p14="http://schemas.microsoft.com/office/powerpoint/2010/main" val="13793674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chemeClr val="tx1"/>
                </a:solidFill>
              </a:defRPr>
            </a:lvl1pPr>
          </a:lstStyle>
          <a:p>
            <a:r>
              <a:rPr lang="en-US"/>
              <a:t>Click to edit Master title style</a:t>
            </a:r>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lvl1pPr>
              <a:defRPr>
                <a:solidFill>
                  <a:schemeClr val="tx1"/>
                </a:solidFill>
              </a:defRPr>
            </a:lvl1pPr>
          </a:lstStyle>
          <a:p>
            <a:fld id="{F6556963-5789-4305-8301-821C98BAA903}" type="datetime1">
              <a:rPr lang="en-US" smtClean="0"/>
              <a:t>4/28/2026</a:t>
            </a:fld>
            <a:endParaRPr lang="en-US"/>
          </a:p>
        </p:txBody>
      </p:sp>
      <p:sp>
        <p:nvSpPr>
          <p:cNvPr id="5" name="Footer Placeholder 4"/>
          <p:cNvSpPr>
            <a:spLocks noGrp="1"/>
          </p:cNvSpPr>
          <p:nvPr>
            <p:ph type="ftr" sz="quarter" idx="11"/>
          </p:nvPr>
        </p:nvSpPr>
        <p:spPr/>
        <p:txBody>
          <a:bodyPr/>
          <a:lstStyle>
            <a:lvl1pPr>
              <a:defRPr>
                <a:solidFill>
                  <a:schemeClr val="tx1"/>
                </a:solidFill>
              </a:defRPr>
            </a:lvl1pPr>
          </a:lstStyle>
          <a:p>
            <a:r>
              <a:rPr lang="en-US"/>
              <a:t>CSE 374 SP26  Lecture C Data types and structs, Professor Hazen</a:t>
            </a:r>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4FAB73BC-B049-4115-A692-8D63A059BFB8}" type="slidenum">
              <a:rPr lang="en-US" dirty="0"/>
              <a:pPr/>
              <a:t>‹#›</a:t>
            </a:fld>
            <a:endParaRPr lang="en-US"/>
          </a:p>
        </p:txBody>
      </p:sp>
      <p:cxnSp>
        <p:nvCxnSpPr>
          <p:cNvPr id="8" name="Straight Connector 7"/>
          <p:cNvCxnSpPr/>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3309F70-7EC8-434C-98EF-6DE58E7B77AD}" type="datetime1">
              <a:rPr lang="en-US" smtClean="0"/>
              <a:t>4/28/2026</a:t>
            </a:fld>
            <a:endParaRPr lang="en-US"/>
          </a:p>
        </p:txBody>
      </p:sp>
      <p:sp>
        <p:nvSpPr>
          <p:cNvPr id="5" name="Footer Placeholder 4"/>
          <p:cNvSpPr>
            <a:spLocks noGrp="1"/>
          </p:cNvSpPr>
          <p:nvPr>
            <p:ph type="ftr" sz="quarter" idx="11"/>
          </p:nvPr>
        </p:nvSpPr>
        <p:spPr/>
        <p:txBody>
          <a:bodyPr/>
          <a:lstStyle/>
          <a:p>
            <a:r>
              <a:rPr lang="en-US"/>
              <a:t>CSE 374 SP26  Lecture C Data types and structs, Professor Hazen</a:t>
            </a:r>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F6558BA-0554-405B-B32C-982395D42319}" type="datetime1">
              <a:rPr lang="en-US" smtClean="0"/>
              <a:t>4/28/2026</a:t>
            </a:fld>
            <a:endParaRPr lang="en-US"/>
          </a:p>
        </p:txBody>
      </p:sp>
      <p:sp>
        <p:nvSpPr>
          <p:cNvPr id="5" name="Footer Placeholder 4"/>
          <p:cNvSpPr>
            <a:spLocks noGrp="1"/>
          </p:cNvSpPr>
          <p:nvPr>
            <p:ph type="ftr" sz="quarter" idx="11"/>
          </p:nvPr>
        </p:nvSpPr>
        <p:spPr/>
        <p:txBody>
          <a:bodyPr/>
          <a:lstStyle/>
          <a:p>
            <a:r>
              <a:rPr lang="en-US"/>
              <a:t>CSE 374 SP26  Lecture C Data types and structs, Professor Hazen</a:t>
            </a:r>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2F9FAB-8D79-4381-83B7-B972A4865348}" type="datetime1">
              <a:rPr lang="en-US" smtClean="0"/>
              <a:t>4/28/2026</a:t>
            </a:fld>
            <a:endParaRPr lang="en-US"/>
          </a:p>
        </p:txBody>
      </p:sp>
      <p:sp>
        <p:nvSpPr>
          <p:cNvPr id="5" name="Footer Placeholder 4"/>
          <p:cNvSpPr>
            <a:spLocks noGrp="1"/>
          </p:cNvSpPr>
          <p:nvPr>
            <p:ph type="ftr" sz="quarter" idx="11"/>
          </p:nvPr>
        </p:nvSpPr>
        <p:spPr/>
        <p:txBody>
          <a:bodyPr/>
          <a:lstStyle/>
          <a:p>
            <a:r>
              <a:rPr lang="en-US"/>
              <a:t>CSE 374 SP26  Lecture C Data types and structs, Professor Hazen</a:t>
            </a:r>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0A1490-ECD0-4ED9-AA75-56FFE62E68C0}" type="datetime1">
              <a:rPr lang="en-US" smtClean="0"/>
              <a:t>4/28/2026</a:t>
            </a:fld>
            <a:endParaRPr lang="en-US"/>
          </a:p>
        </p:txBody>
      </p:sp>
      <p:sp>
        <p:nvSpPr>
          <p:cNvPr id="5" name="Footer Placeholder 4"/>
          <p:cNvSpPr>
            <a:spLocks noGrp="1"/>
          </p:cNvSpPr>
          <p:nvPr>
            <p:ph type="ftr" sz="quarter" idx="11"/>
          </p:nvPr>
        </p:nvSpPr>
        <p:spPr/>
        <p:txBody>
          <a:bodyPr/>
          <a:lstStyle/>
          <a:p>
            <a:r>
              <a:rPr lang="en-US"/>
              <a:t>CSE 374 SP26  Lecture C Data types and structs, Professor Hazen</a:t>
            </a:r>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cxnSp>
        <p:nvCxnSpPr>
          <p:cNvPr id="7" name="Straight Connector 6"/>
          <p:cNvCxnSpPr/>
          <p:nvPr/>
        </p:nvCxnSpPr>
        <p:spPr>
          <a:xfrm>
            <a:off x="1981200" y="4020408"/>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465EFDA-C279-4165-A60D-E470EED73D8D}" type="datetime1">
              <a:rPr lang="en-US" smtClean="0"/>
              <a:t>4/28/2026</a:t>
            </a:fld>
            <a:endParaRPr lang="en-US"/>
          </a:p>
        </p:txBody>
      </p:sp>
      <p:sp>
        <p:nvSpPr>
          <p:cNvPr id="6" name="Footer Placeholder 5"/>
          <p:cNvSpPr>
            <a:spLocks noGrp="1"/>
          </p:cNvSpPr>
          <p:nvPr>
            <p:ph type="ftr" sz="quarter" idx="11"/>
          </p:nvPr>
        </p:nvSpPr>
        <p:spPr/>
        <p:txBody>
          <a:bodyPr/>
          <a:lstStyle/>
          <a:p>
            <a:r>
              <a:rPr lang="en-US"/>
              <a:t>CSE 374 SP26  Lecture C Data types and structs, Professor Hazen</a:t>
            </a:r>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7171804-19D1-496A-A566-ECE846F9EC09}" type="datetime1">
              <a:rPr lang="en-US" smtClean="0"/>
              <a:t>4/28/2026</a:t>
            </a:fld>
            <a:endParaRPr lang="en-US"/>
          </a:p>
        </p:txBody>
      </p:sp>
      <p:sp>
        <p:nvSpPr>
          <p:cNvPr id="8" name="Footer Placeholder 7"/>
          <p:cNvSpPr>
            <a:spLocks noGrp="1"/>
          </p:cNvSpPr>
          <p:nvPr>
            <p:ph type="ftr" sz="quarter" idx="11"/>
          </p:nvPr>
        </p:nvSpPr>
        <p:spPr/>
        <p:txBody>
          <a:bodyPr/>
          <a:lstStyle/>
          <a:p>
            <a:r>
              <a:rPr lang="en-US"/>
              <a:t>CSE 374 SP26  Lecture C Data types and structs, Professor Hazen</a:t>
            </a:r>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D6D95FD-07A7-45E6-B6B5-65F56ACBF0FC}" type="datetime1">
              <a:rPr lang="en-US" smtClean="0"/>
              <a:t>4/28/2026</a:t>
            </a:fld>
            <a:endParaRPr lang="en-US"/>
          </a:p>
        </p:txBody>
      </p:sp>
      <p:sp>
        <p:nvSpPr>
          <p:cNvPr id="4" name="Footer Placeholder 3"/>
          <p:cNvSpPr>
            <a:spLocks noGrp="1"/>
          </p:cNvSpPr>
          <p:nvPr>
            <p:ph type="ftr" sz="quarter" idx="11"/>
          </p:nvPr>
        </p:nvSpPr>
        <p:spPr/>
        <p:txBody>
          <a:bodyPr/>
          <a:lstStyle/>
          <a:p>
            <a:r>
              <a:rPr lang="en-US"/>
              <a:t>CSE 374 SP26  Lecture C Data types and structs, Professor Hazen</a:t>
            </a:r>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536638-0A87-49CE-A587-F58D8E0B8D6A}" type="datetime1">
              <a:rPr lang="en-US" smtClean="0"/>
              <a:t>4/28/2026</a:t>
            </a:fld>
            <a:endParaRPr lang="en-US"/>
          </a:p>
        </p:txBody>
      </p:sp>
      <p:sp>
        <p:nvSpPr>
          <p:cNvPr id="3" name="Footer Placeholder 2"/>
          <p:cNvSpPr>
            <a:spLocks noGrp="1"/>
          </p:cNvSpPr>
          <p:nvPr>
            <p:ph type="ftr" sz="quarter" idx="11"/>
          </p:nvPr>
        </p:nvSpPr>
        <p:spPr/>
        <p:txBody>
          <a:bodyPr/>
          <a:lstStyle/>
          <a:p>
            <a:r>
              <a:rPr lang="en-US"/>
              <a:t>CSE 374 SP26  Lecture C Data types and structs, Professor Hazen</a:t>
            </a:r>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C68AC3E-E50E-4618-9059-7EECE1C663C4}" type="datetime1">
              <a:rPr lang="en-US" smtClean="0"/>
              <a:t>4/28/2026</a:t>
            </a:fld>
            <a:endParaRPr lang="en-US"/>
          </a:p>
        </p:txBody>
      </p:sp>
      <p:sp>
        <p:nvSpPr>
          <p:cNvPr id="6" name="Footer Placeholder 5"/>
          <p:cNvSpPr>
            <a:spLocks noGrp="1"/>
          </p:cNvSpPr>
          <p:nvPr>
            <p:ph type="ftr" sz="quarter" idx="11"/>
          </p:nvPr>
        </p:nvSpPr>
        <p:spPr/>
        <p:txBody>
          <a:bodyPr/>
          <a:lstStyle/>
          <a:p>
            <a:r>
              <a:rPr lang="en-US"/>
              <a:t>CSE 374 SP26  Lecture C Data types and structs, Professor Hazen</a:t>
            </a:r>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609BB4D-C020-4DD4-9BA7-D3A0C4C94368}" type="datetime1">
              <a:rPr lang="en-US" smtClean="0"/>
              <a:t>4/28/2026</a:t>
            </a:fld>
            <a:endParaRPr lang="en-US"/>
          </a:p>
        </p:txBody>
      </p:sp>
      <p:sp>
        <p:nvSpPr>
          <p:cNvPr id="6" name="Footer Placeholder 5"/>
          <p:cNvSpPr>
            <a:spLocks noGrp="1"/>
          </p:cNvSpPr>
          <p:nvPr>
            <p:ph type="ftr" sz="quarter" idx="11"/>
          </p:nvPr>
        </p:nvSpPr>
        <p:spPr/>
        <p:txBody>
          <a:bodyPr/>
          <a:lstStyle/>
          <a:p>
            <a:r>
              <a:rPr lang="en-US"/>
              <a:t>CSE 374 SP26  Lecture C Data types and structs, Professor Hazen</a:t>
            </a:r>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tx1"/>
                </a:solidFill>
              </a:defRPr>
            </a:lvl1pPr>
          </a:lstStyle>
          <a:p>
            <a:fld id="{18E37CD9-29E7-4FE1-9F70-A046B2DB0883}" type="datetime1">
              <a:rPr lang="en-US" smtClean="0"/>
              <a:t>4/28/2026</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tx1"/>
                </a:solidFill>
              </a:defRPr>
            </a:lvl1pPr>
          </a:lstStyle>
          <a:p>
            <a:r>
              <a:rPr lang="en-US"/>
              <a:t>CSE 374 SP26  Lecture C Data types and structs, Professor Hazen</a:t>
            </a:r>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tx1"/>
                </a:solidFill>
              </a:defRPr>
            </a:lvl1pPr>
          </a:lstStyle>
          <a:p>
            <a:fld id="{4FAB73BC-B049-4115-A692-8D63A059BFB8}" type="slidenum">
              <a:rPr lang="en-US" dirty="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674D1-404F-3341-0FB7-7589A358477A}"/>
              </a:ext>
            </a:extLst>
          </p:cNvPr>
          <p:cNvSpPr>
            <a:spLocks noGrp="1"/>
          </p:cNvSpPr>
          <p:nvPr>
            <p:ph type="ctrTitle"/>
          </p:nvPr>
        </p:nvSpPr>
        <p:spPr/>
        <p:txBody>
          <a:bodyPr/>
          <a:lstStyle/>
          <a:p>
            <a:r>
              <a:rPr lang="en-US" dirty="0"/>
              <a:t>CSE 374: </a:t>
            </a:r>
            <a:r>
              <a:rPr lang="en-US" cap="none" dirty="0"/>
              <a:t>Programming Concepts and Tools</a:t>
            </a:r>
          </a:p>
        </p:txBody>
      </p:sp>
      <p:sp>
        <p:nvSpPr>
          <p:cNvPr id="3" name="Subtitle 2">
            <a:extLst>
              <a:ext uri="{FF2B5EF4-FFF2-40B4-BE49-F238E27FC236}">
                <a16:creationId xmlns:a16="http://schemas.microsoft.com/office/drawing/2014/main" id="{50D84BD7-6E95-36FB-34CC-1AAFFD5FEDBC}"/>
              </a:ext>
            </a:extLst>
          </p:cNvPr>
          <p:cNvSpPr>
            <a:spLocks noGrp="1"/>
          </p:cNvSpPr>
          <p:nvPr>
            <p:ph type="subTitle" idx="1"/>
          </p:nvPr>
        </p:nvSpPr>
        <p:spPr/>
        <p:txBody>
          <a:bodyPr/>
          <a:lstStyle/>
          <a:p>
            <a:r>
              <a:rPr lang="en-US" dirty="0"/>
              <a:t>Spring 2026</a:t>
            </a:r>
            <a:br>
              <a:rPr lang="en-US" dirty="0"/>
            </a:br>
            <a:r>
              <a:rPr lang="en-US" dirty="0"/>
              <a:t>Instructor: Megan Hazen</a:t>
            </a:r>
          </a:p>
        </p:txBody>
      </p:sp>
      <p:sp>
        <p:nvSpPr>
          <p:cNvPr id="4" name="Footer Placeholder 3">
            <a:extLst>
              <a:ext uri="{FF2B5EF4-FFF2-40B4-BE49-F238E27FC236}">
                <a16:creationId xmlns:a16="http://schemas.microsoft.com/office/drawing/2014/main" id="{B5E2B6CB-583F-27FE-C871-E1FDDFC4081E}"/>
              </a:ext>
            </a:extLst>
          </p:cNvPr>
          <p:cNvSpPr>
            <a:spLocks noGrp="1"/>
          </p:cNvSpPr>
          <p:nvPr>
            <p:ph type="ftr" sz="quarter" idx="11"/>
          </p:nvPr>
        </p:nvSpPr>
        <p:spPr/>
        <p:txBody>
          <a:bodyPr/>
          <a:lstStyle/>
          <a:p>
            <a:r>
              <a:rPr lang="en-US"/>
              <a:t>CSE 374 SP26  Lecture C Data types and structs, Professor Hazen</a:t>
            </a:r>
            <a:endParaRPr lang="en-US" dirty="0"/>
          </a:p>
        </p:txBody>
      </p:sp>
      <p:sp>
        <p:nvSpPr>
          <p:cNvPr id="5" name="Slide Number Placeholder 4">
            <a:extLst>
              <a:ext uri="{FF2B5EF4-FFF2-40B4-BE49-F238E27FC236}">
                <a16:creationId xmlns:a16="http://schemas.microsoft.com/office/drawing/2014/main" id="{FFBA54A7-F792-CFD7-AC50-59AEF5336FDD}"/>
              </a:ext>
            </a:extLst>
          </p:cNvPr>
          <p:cNvSpPr>
            <a:spLocks noGrp="1"/>
          </p:cNvSpPr>
          <p:nvPr>
            <p:ph type="sldNum" sz="quarter" idx="12"/>
          </p:nvPr>
        </p:nvSpPr>
        <p:spPr/>
        <p:txBody>
          <a:bodyPr/>
          <a:lstStyle/>
          <a:p>
            <a:fld id="{4FAB73BC-B049-4115-A692-8D63A059BFB8}" type="slidenum">
              <a:rPr lang="en-US" smtClean="0"/>
              <a:pPr/>
              <a:t>1</a:t>
            </a:fld>
            <a:endParaRPr lang="en-US" dirty="0"/>
          </a:p>
        </p:txBody>
      </p:sp>
    </p:spTree>
    <p:extLst>
      <p:ext uri="{BB962C8B-B14F-4D97-AF65-F5344CB8AC3E}">
        <p14:creationId xmlns:p14="http://schemas.microsoft.com/office/powerpoint/2010/main" val="17988548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0693B7-15A2-7AA4-C49F-6D96E029EA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4D4DBA-4A2B-3CE5-60E5-0EB4CF2D595F}"/>
              </a:ext>
            </a:extLst>
          </p:cNvPr>
          <p:cNvSpPr>
            <a:spLocks noGrp="1"/>
          </p:cNvSpPr>
          <p:nvPr>
            <p:ph type="title"/>
          </p:nvPr>
        </p:nvSpPr>
        <p:spPr/>
        <p:txBody>
          <a:bodyPr/>
          <a:lstStyle/>
          <a:p>
            <a:r>
              <a:rPr lang="en-US" dirty="0"/>
              <a:t>typedef</a:t>
            </a:r>
          </a:p>
        </p:txBody>
      </p:sp>
      <p:sp>
        <p:nvSpPr>
          <p:cNvPr id="6" name="Content Placeholder 5">
            <a:extLst>
              <a:ext uri="{FF2B5EF4-FFF2-40B4-BE49-F238E27FC236}">
                <a16:creationId xmlns:a16="http://schemas.microsoft.com/office/drawing/2014/main" id="{1D3667F0-55D1-4B93-742D-D559525A2755}"/>
              </a:ext>
            </a:extLst>
          </p:cNvPr>
          <p:cNvSpPr>
            <a:spLocks noGrp="1"/>
          </p:cNvSpPr>
          <p:nvPr>
            <p:ph sz="half" idx="1"/>
          </p:nvPr>
        </p:nvSpPr>
        <p:spPr>
          <a:xfrm>
            <a:off x="965200" y="2057399"/>
            <a:ext cx="5302411" cy="4023360"/>
          </a:xfrm>
        </p:spPr>
        <p:txBody>
          <a:bodyPr>
            <a:noAutofit/>
          </a:bodyPr>
          <a:lstStyle/>
          <a:p>
            <a:r>
              <a:rPr lang="en-US" sz="2800" dirty="0"/>
              <a:t>Not really a new type - just creating an alias for an existing type</a:t>
            </a:r>
          </a:p>
          <a:p>
            <a:r>
              <a:rPr lang="en-US" sz="2800" dirty="0">
                <a:latin typeface="Cascadia Code SemiBold" panose="020B0609020000020004" pitchFamily="49" charset="0"/>
                <a:ea typeface="Cascadia Code SemiBold" panose="020B0609020000020004" pitchFamily="49" charset="0"/>
                <a:cs typeface="Cascadia Code SemiBold" panose="020B0609020000020004" pitchFamily="49" charset="0"/>
              </a:rPr>
              <a:t>typedef &lt;type&gt; &lt;name&gt;;</a:t>
            </a:r>
          </a:p>
          <a:p>
            <a:r>
              <a:rPr lang="en-US" sz="2800" dirty="0"/>
              <a:t>In C, strings are "</a:t>
            </a:r>
            <a:r>
              <a:rPr lang="en-US" sz="2800" dirty="0">
                <a:latin typeface="Cascadia Code SemiBold" panose="020B0609020000020004" pitchFamily="49" charset="0"/>
                <a:ea typeface="Cascadia Code SemiBold" panose="020B0609020000020004" pitchFamily="49" charset="0"/>
                <a:cs typeface="Cascadia Code SemiBold" panose="020B0609020000020004" pitchFamily="49" charset="0"/>
              </a:rPr>
              <a:t>char*</a:t>
            </a:r>
            <a:r>
              <a:rPr lang="en-US" sz="2800" dirty="0"/>
              <a:t>", but if I wanted to actually provide the name "</a:t>
            </a:r>
            <a:r>
              <a:rPr lang="en-US" sz="2800" dirty="0">
                <a:latin typeface="Cascadia Code SemiBold" panose="020B0609020000020004" pitchFamily="49" charset="0"/>
                <a:ea typeface="Cascadia Code SemiBold" panose="020B0609020000020004" pitchFamily="49" charset="0"/>
                <a:cs typeface="Cascadia Code SemiBold" panose="020B0609020000020004" pitchFamily="49" charset="0"/>
              </a:rPr>
              <a:t>string</a:t>
            </a:r>
            <a:r>
              <a:rPr lang="en-US" sz="2800" dirty="0"/>
              <a:t>", I could!</a:t>
            </a:r>
          </a:p>
          <a:p>
            <a:pPr marL="45720" indent="0">
              <a:buNone/>
            </a:pPr>
            <a:endParaRPr lang="en-US" sz="2800" dirty="0"/>
          </a:p>
        </p:txBody>
      </p:sp>
      <p:sp>
        <p:nvSpPr>
          <p:cNvPr id="7" name="Content Placeholder 6">
            <a:extLst>
              <a:ext uri="{FF2B5EF4-FFF2-40B4-BE49-F238E27FC236}">
                <a16:creationId xmlns:a16="http://schemas.microsoft.com/office/drawing/2014/main" id="{6142AA68-B4A1-381B-04CA-0E06239A3F8B}"/>
              </a:ext>
            </a:extLst>
          </p:cNvPr>
          <p:cNvSpPr>
            <a:spLocks noGrp="1"/>
          </p:cNvSpPr>
          <p:nvPr>
            <p:ph sz="half" idx="2"/>
          </p:nvPr>
        </p:nvSpPr>
        <p:spPr>
          <a:xfrm>
            <a:off x="6267611" y="1965960"/>
            <a:ext cx="5643651" cy="4114800"/>
          </a:xfrm>
          <a:solidFill>
            <a:schemeClr val="tx1">
              <a:lumMod val="75000"/>
            </a:schemeClr>
          </a:solidFill>
        </p:spPr>
        <p:txBody>
          <a:bodyPr>
            <a:normAutofit/>
          </a:bodyPr>
          <a:lstStyle/>
          <a:p>
            <a:pPr>
              <a:lnSpc>
                <a:spcPts val="1425"/>
              </a:lnSpc>
              <a:buNone/>
            </a:pPr>
            <a:endParaRPr lang="en-US" b="0" dirty="0">
              <a:solidFill>
                <a:srgbClr val="569CD6"/>
              </a:solidFill>
              <a:effectLst/>
              <a:latin typeface="Consolas" panose="020B0609020204030204" pitchFamily="49" charset="0"/>
            </a:endParaRPr>
          </a:p>
          <a:p>
            <a:pPr>
              <a:lnSpc>
                <a:spcPts val="1425"/>
              </a:lnSpc>
              <a:buNone/>
            </a:pPr>
            <a:endParaRPr lang="en-US" dirty="0">
              <a:solidFill>
                <a:srgbClr val="569CD6"/>
              </a:solidFill>
              <a:latin typeface="Consolas" panose="020B0609020204030204" pitchFamily="49" charset="0"/>
            </a:endParaRPr>
          </a:p>
          <a:p>
            <a:pPr>
              <a:lnSpc>
                <a:spcPts val="1425"/>
              </a:lnSpc>
              <a:buNone/>
            </a:pPr>
            <a:r>
              <a:rPr lang="en-US" b="0" dirty="0">
                <a:solidFill>
                  <a:srgbClr val="569CD6"/>
                </a:solidFill>
                <a:effectLst/>
                <a:latin typeface="Consolas" panose="020B0609020204030204" pitchFamily="49" charset="0"/>
              </a:rPr>
              <a:t>typedef</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char</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string;</a:t>
            </a:r>
          </a:p>
          <a:p>
            <a:pPr>
              <a:lnSpc>
                <a:spcPts val="1425"/>
              </a:lnSpc>
              <a:buNone/>
            </a:pP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DCDCAA"/>
                </a:solidFill>
                <a:effectLst/>
                <a:latin typeface="Consolas" panose="020B0609020204030204" pitchFamily="49" charset="0"/>
              </a:rPr>
              <a:t>main</a:t>
            </a:r>
            <a:r>
              <a:rPr lang="en-US" b="0" dirty="0">
                <a:solidFill>
                  <a:srgbClr val="FFFFFF"/>
                </a:solidFill>
                <a:effectLst/>
                <a:latin typeface="Consolas" panose="020B0609020204030204" pitchFamily="49" charset="0"/>
              </a:rPr>
              <a:t>(</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9CDCFE"/>
                </a:solidFill>
                <a:effectLst/>
                <a:latin typeface="Consolas" panose="020B0609020204030204" pitchFamily="49" charset="0"/>
              </a:rPr>
              <a:t>argc</a:t>
            </a:r>
            <a:r>
              <a:rPr lang="en-US" b="0" dirty="0">
                <a:solidFill>
                  <a:srgbClr val="FFFFFF"/>
                </a:solidFill>
                <a:effectLst/>
                <a:latin typeface="Consolas" panose="020B0609020204030204" pitchFamily="49" charset="0"/>
              </a:rPr>
              <a:t>, string </a:t>
            </a:r>
            <a:r>
              <a:rPr lang="en-US" b="0" dirty="0">
                <a:solidFill>
                  <a:srgbClr val="D4D4D4"/>
                </a:solidFill>
                <a:effectLst/>
                <a:latin typeface="Consolas" panose="020B0609020204030204" pitchFamily="49" charset="0"/>
              </a:rPr>
              <a:t>*</a:t>
            </a:r>
            <a:r>
              <a:rPr lang="en-US" b="0" dirty="0" err="1">
                <a:solidFill>
                  <a:srgbClr val="9CDCFE"/>
                </a:solidFill>
                <a:effectLst/>
                <a:latin typeface="Consolas" panose="020B0609020204030204" pitchFamily="49" charset="0"/>
              </a:rPr>
              <a:t>argv</a:t>
            </a:r>
            <a:r>
              <a:rPr lang="en-US" b="0" dirty="0">
                <a:solidFill>
                  <a:srgbClr val="FFFFFF"/>
                </a:solidFill>
                <a:effectLst/>
                <a:latin typeface="Consolas" panose="020B0609020204030204" pitchFamily="49" charset="0"/>
              </a:rPr>
              <a:t>) {</a:t>
            </a:r>
          </a:p>
          <a:p>
            <a:pPr>
              <a:lnSpc>
                <a:spcPts val="1425"/>
              </a:lnSpc>
              <a:buNone/>
            </a:pPr>
            <a:r>
              <a:rPr lang="en-US" b="0" dirty="0">
                <a:solidFill>
                  <a:srgbClr val="FFFFFF"/>
                </a:solidFill>
                <a:effectLst/>
                <a:latin typeface="Consolas" panose="020B0609020204030204" pitchFamily="49" charset="0"/>
              </a:rPr>
              <a:t>    string s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CE9178"/>
                </a:solidFill>
                <a:effectLst/>
                <a:latin typeface="Consolas" panose="020B0609020204030204" pitchFamily="49" charset="0"/>
              </a:rPr>
              <a:t>"hello, world!"</a:t>
            </a:r>
            <a:r>
              <a:rPr lang="en-US" b="0" dirty="0">
                <a:solidFill>
                  <a:srgbClr val="FFFFFF"/>
                </a:solidFill>
                <a:effectLst/>
                <a:latin typeface="Consolas" panose="020B0609020204030204" pitchFamily="49" charset="0"/>
              </a:rPr>
              <a:t>;</a:t>
            </a:r>
          </a:p>
          <a:p>
            <a:pPr>
              <a:lnSpc>
                <a:spcPts val="1425"/>
              </a:lnSpc>
              <a:buNone/>
            </a:pPr>
            <a:r>
              <a:rPr lang="en-US" b="0" dirty="0">
                <a:solidFill>
                  <a:srgbClr val="FFFFFF"/>
                </a:solidFill>
                <a:effectLst/>
                <a:latin typeface="Consolas" panose="020B0609020204030204" pitchFamily="49" charset="0"/>
              </a:rPr>
              <a:t>    </a:t>
            </a:r>
            <a:r>
              <a:rPr lang="en-US" b="0" dirty="0" err="1">
                <a:solidFill>
                  <a:srgbClr val="DCDCAA"/>
                </a:solidFill>
                <a:effectLst/>
                <a:latin typeface="Consolas" panose="020B0609020204030204" pitchFamily="49" charset="0"/>
              </a:rPr>
              <a:t>printf</a:t>
            </a:r>
            <a:r>
              <a:rPr lang="en-US" b="0" dirty="0">
                <a:solidFill>
                  <a:srgbClr val="FFFFFF"/>
                </a:solidFill>
                <a:effectLst/>
                <a:latin typeface="Consolas" panose="020B0609020204030204" pitchFamily="49" charset="0"/>
              </a:rPr>
              <a:t>(</a:t>
            </a:r>
            <a:r>
              <a:rPr lang="en-US" b="0" dirty="0">
                <a:solidFill>
                  <a:srgbClr val="CE9178"/>
                </a:solidFill>
                <a:effectLst/>
                <a:latin typeface="Consolas" panose="020B0609020204030204" pitchFamily="49" charset="0"/>
              </a:rPr>
              <a:t>"%s</a:t>
            </a:r>
            <a:r>
              <a:rPr lang="en-US" b="0" dirty="0">
                <a:solidFill>
                  <a:srgbClr val="569CD6"/>
                </a:solidFill>
                <a:effectLst/>
                <a:latin typeface="Consolas" panose="020B0609020204030204" pitchFamily="49" charset="0"/>
              </a:rPr>
              <a:t>\n</a:t>
            </a:r>
            <a:r>
              <a:rPr lang="en-US" b="0" dirty="0">
                <a:solidFill>
                  <a:srgbClr val="CE9178"/>
                </a:solidFill>
                <a:effectLst/>
                <a:latin typeface="Consolas" panose="020B0609020204030204" pitchFamily="49" charset="0"/>
              </a:rPr>
              <a:t>"</a:t>
            </a:r>
            <a:r>
              <a:rPr lang="en-US" b="0" dirty="0">
                <a:solidFill>
                  <a:srgbClr val="FFFFFF"/>
                </a:solidFill>
                <a:effectLst/>
                <a:latin typeface="Consolas" panose="020B0609020204030204" pitchFamily="49" charset="0"/>
              </a:rPr>
              <a:t>, s);</a:t>
            </a:r>
          </a:p>
          <a:p>
            <a:pPr>
              <a:lnSpc>
                <a:spcPts val="1425"/>
              </a:lnSpc>
              <a:buNone/>
            </a:pPr>
            <a:r>
              <a:rPr lang="en-US" b="0" dirty="0">
                <a:solidFill>
                  <a:srgbClr val="FFFFFF"/>
                </a:solidFill>
                <a:effectLst/>
                <a:latin typeface="Consolas" panose="020B0609020204030204" pitchFamily="49" charset="0"/>
              </a:rPr>
              <a:t>}</a:t>
            </a:r>
          </a:p>
          <a:p>
            <a:pPr>
              <a:lnSpc>
                <a:spcPts val="1425"/>
              </a:lnSpc>
              <a:buNone/>
            </a:pPr>
            <a:endParaRPr lang="en-US" b="0" dirty="0">
              <a:solidFill>
                <a:srgbClr val="569CD6"/>
              </a:solidFill>
              <a:effectLst/>
              <a:latin typeface="Consolas" panose="020B0609020204030204" pitchFamily="49" charset="0"/>
            </a:endParaRPr>
          </a:p>
        </p:txBody>
      </p:sp>
      <p:sp>
        <p:nvSpPr>
          <p:cNvPr id="4" name="Footer Placeholder 3">
            <a:extLst>
              <a:ext uri="{FF2B5EF4-FFF2-40B4-BE49-F238E27FC236}">
                <a16:creationId xmlns:a16="http://schemas.microsoft.com/office/drawing/2014/main" id="{374B3212-EE87-B727-6796-157C116BFEC6}"/>
              </a:ext>
            </a:extLst>
          </p:cNvPr>
          <p:cNvSpPr>
            <a:spLocks noGrp="1"/>
          </p:cNvSpPr>
          <p:nvPr>
            <p:ph type="ftr" sz="quarter" idx="11"/>
          </p:nvPr>
        </p:nvSpPr>
        <p:spPr/>
        <p:txBody>
          <a:bodyPr/>
          <a:lstStyle/>
          <a:p>
            <a:r>
              <a:rPr lang="fr-FR"/>
              <a:t>CSE 374 SP26  Lecture C Intro, Professor Hazen</a:t>
            </a:r>
            <a:endParaRPr lang="en-US"/>
          </a:p>
        </p:txBody>
      </p:sp>
      <p:sp>
        <p:nvSpPr>
          <p:cNvPr id="5" name="Slide Number Placeholder 4">
            <a:extLst>
              <a:ext uri="{FF2B5EF4-FFF2-40B4-BE49-F238E27FC236}">
                <a16:creationId xmlns:a16="http://schemas.microsoft.com/office/drawing/2014/main" id="{6105999C-1DEB-C9C8-C98F-D83FB1F1A21B}"/>
              </a:ext>
            </a:extLst>
          </p:cNvPr>
          <p:cNvSpPr>
            <a:spLocks noGrp="1"/>
          </p:cNvSpPr>
          <p:nvPr>
            <p:ph type="sldNum" sz="quarter" idx="12"/>
          </p:nvPr>
        </p:nvSpPr>
        <p:spPr/>
        <p:txBody>
          <a:bodyPr/>
          <a:lstStyle/>
          <a:p>
            <a:fld id="{4FAB73BC-B049-4115-A692-8D63A059BFB8}" type="slidenum">
              <a:rPr lang="en-US" smtClean="0"/>
              <a:t>10</a:t>
            </a:fld>
            <a:endParaRPr lang="en-US"/>
          </a:p>
        </p:txBody>
      </p:sp>
    </p:spTree>
    <p:extLst>
      <p:ext uri="{BB962C8B-B14F-4D97-AF65-F5344CB8AC3E}">
        <p14:creationId xmlns:p14="http://schemas.microsoft.com/office/powerpoint/2010/main" val="3556577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A95F91-FF7B-296F-5D5A-93142D12CE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E1248D-C88E-4EF6-F2F3-08CE0905F094}"/>
              </a:ext>
            </a:extLst>
          </p:cNvPr>
          <p:cNvSpPr>
            <a:spLocks noGrp="1"/>
          </p:cNvSpPr>
          <p:nvPr>
            <p:ph type="title"/>
          </p:nvPr>
        </p:nvSpPr>
        <p:spPr/>
        <p:txBody>
          <a:bodyPr/>
          <a:lstStyle/>
          <a:p>
            <a:r>
              <a:rPr lang="en-US" dirty="0"/>
              <a:t>structs</a:t>
            </a:r>
          </a:p>
        </p:txBody>
      </p:sp>
      <p:sp>
        <p:nvSpPr>
          <p:cNvPr id="6" name="Content Placeholder 5">
            <a:extLst>
              <a:ext uri="{FF2B5EF4-FFF2-40B4-BE49-F238E27FC236}">
                <a16:creationId xmlns:a16="http://schemas.microsoft.com/office/drawing/2014/main" id="{8366A706-FDF7-2AC7-A1B7-E37726FF0509}"/>
              </a:ext>
            </a:extLst>
          </p:cNvPr>
          <p:cNvSpPr>
            <a:spLocks noGrp="1"/>
          </p:cNvSpPr>
          <p:nvPr>
            <p:ph sz="half" idx="1"/>
          </p:nvPr>
        </p:nvSpPr>
        <p:spPr>
          <a:xfrm>
            <a:off x="965200" y="2057399"/>
            <a:ext cx="5302411" cy="4023360"/>
          </a:xfrm>
        </p:spPr>
        <p:txBody>
          <a:bodyPr>
            <a:noAutofit/>
          </a:bodyPr>
          <a:lstStyle/>
          <a:p>
            <a:pPr fontAlgn="base"/>
            <a:r>
              <a:rPr lang="en-US" sz="2400" dirty="0"/>
              <a:t>New data collections</a:t>
            </a:r>
          </a:p>
          <a:p>
            <a:pPr lvl="1" fontAlgn="base"/>
            <a:r>
              <a:rPr lang="en-US" sz="2400" dirty="0"/>
              <a:t>a record, containing one or more fields</a:t>
            </a:r>
          </a:p>
          <a:p>
            <a:pPr lvl="1" fontAlgn="base"/>
            <a:r>
              <a:rPr lang="en-US" sz="2400" dirty="0"/>
              <a:t>Stored adjacently in memory</a:t>
            </a:r>
          </a:p>
          <a:p>
            <a:pPr fontAlgn="base"/>
            <a:r>
              <a:rPr lang="en-US" sz="2400" dirty="0"/>
              <a:t>Access a field </a:t>
            </a:r>
            <a:r>
              <a:rPr lang="en-US" sz="2400" dirty="0" err="1"/>
              <a:t>S.f</a:t>
            </a:r>
            <a:endParaRPr lang="en-US" sz="2400" dirty="0"/>
          </a:p>
          <a:p>
            <a:pPr fontAlgn="base"/>
            <a:r>
              <a:rPr lang="en-US" sz="2400" dirty="0"/>
              <a:t>If S* Ps then *</a:t>
            </a:r>
            <a:r>
              <a:rPr lang="en-US" sz="2400" dirty="0" err="1"/>
              <a:t>Ps.f</a:t>
            </a:r>
            <a:r>
              <a:rPr lang="en-US" sz="2400" dirty="0"/>
              <a:t>  </a:t>
            </a:r>
          </a:p>
          <a:p>
            <a:pPr lvl="1" fontAlgn="base"/>
            <a:r>
              <a:rPr lang="en-US" sz="2400" dirty="0"/>
              <a:t>shortcut S-&gt;f</a:t>
            </a:r>
          </a:p>
          <a:p>
            <a:pPr fontAlgn="base"/>
            <a:r>
              <a:rPr lang="en-US" sz="2400" dirty="0"/>
              <a:t>Like  Java class, except no methods</a:t>
            </a:r>
          </a:p>
          <a:p>
            <a:pPr marL="45720" indent="0" fontAlgn="base">
              <a:buNone/>
            </a:pPr>
            <a:endParaRPr lang="en-US" sz="2400" dirty="0"/>
          </a:p>
        </p:txBody>
      </p:sp>
      <p:sp>
        <p:nvSpPr>
          <p:cNvPr id="7" name="Content Placeholder 6">
            <a:extLst>
              <a:ext uri="{FF2B5EF4-FFF2-40B4-BE49-F238E27FC236}">
                <a16:creationId xmlns:a16="http://schemas.microsoft.com/office/drawing/2014/main" id="{C1C5283D-FEBF-F8C5-BAFF-419525A6FBA7}"/>
              </a:ext>
            </a:extLst>
          </p:cNvPr>
          <p:cNvSpPr>
            <a:spLocks noGrp="1"/>
          </p:cNvSpPr>
          <p:nvPr>
            <p:ph sz="half" idx="2"/>
          </p:nvPr>
        </p:nvSpPr>
        <p:spPr>
          <a:xfrm>
            <a:off x="6267611" y="1965960"/>
            <a:ext cx="5643651" cy="4114800"/>
          </a:xfrm>
          <a:solidFill>
            <a:schemeClr val="tx1">
              <a:lumMod val="75000"/>
            </a:schemeClr>
          </a:solidFill>
        </p:spPr>
        <p:txBody>
          <a:bodyPr>
            <a:normAutofit/>
          </a:bodyPr>
          <a:lstStyle/>
          <a:p>
            <a:pPr>
              <a:lnSpc>
                <a:spcPts val="1425"/>
              </a:lnSpc>
              <a:buNone/>
            </a:pPr>
            <a:endParaRPr lang="en-US" b="0" dirty="0">
              <a:solidFill>
                <a:srgbClr val="569CD6"/>
              </a:solidFill>
              <a:effectLst/>
              <a:latin typeface="Consolas" panose="020B0609020204030204" pitchFamily="49" charset="0"/>
            </a:endParaRPr>
          </a:p>
          <a:p>
            <a:pPr>
              <a:lnSpc>
                <a:spcPts val="1425"/>
              </a:lnSpc>
              <a:buNone/>
            </a:pPr>
            <a:endParaRPr lang="en-US" dirty="0">
              <a:solidFill>
                <a:srgbClr val="569CD6"/>
              </a:solidFill>
              <a:latin typeface="Consolas" panose="020B0609020204030204" pitchFamily="49" charset="0"/>
            </a:endParaRPr>
          </a:p>
          <a:p>
            <a:pPr>
              <a:lnSpc>
                <a:spcPts val="1425"/>
              </a:lnSpc>
              <a:buNone/>
            </a:pPr>
            <a:r>
              <a:rPr lang="en-US" b="0" dirty="0">
                <a:solidFill>
                  <a:srgbClr val="569CD6"/>
                </a:solidFill>
                <a:effectLst/>
                <a:latin typeface="Consolas" panose="020B0609020204030204" pitchFamily="49" charset="0"/>
              </a:rPr>
              <a:t>struct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person_info</a:t>
            </a:r>
            <a:r>
              <a:rPr lang="en-US" b="0" dirty="0">
                <a:solidFill>
                  <a:srgbClr val="FFFFFF"/>
                </a:solidFill>
                <a:effectLst/>
                <a:latin typeface="Consolas" panose="020B0609020204030204" pitchFamily="49" charset="0"/>
              </a:rPr>
              <a:t> { </a:t>
            </a:r>
          </a:p>
          <a:p>
            <a:pPr>
              <a:lnSpc>
                <a:spcPts val="1425"/>
              </a:lnSpc>
              <a:buNone/>
            </a:pP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char</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name; </a:t>
            </a:r>
          </a:p>
          <a:p>
            <a:pPr>
              <a:lnSpc>
                <a:spcPts val="1425"/>
              </a:lnSpc>
              <a:buNone/>
            </a:pP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age; </a:t>
            </a:r>
          </a:p>
          <a:p>
            <a:pPr>
              <a:lnSpc>
                <a:spcPts val="1425"/>
              </a:lnSpc>
              <a:buNone/>
            </a:pPr>
            <a:r>
              <a:rPr lang="en-US" b="0" dirty="0">
                <a:solidFill>
                  <a:srgbClr val="FFFFFF"/>
                </a:solidFill>
                <a:effectLst/>
                <a:latin typeface="Consolas" panose="020B0609020204030204" pitchFamily="49" charset="0"/>
              </a:rPr>
              <a:t>} </a:t>
            </a:r>
          </a:p>
          <a:p>
            <a:pPr>
              <a:lnSpc>
                <a:spcPts val="1425"/>
              </a:lnSpc>
              <a:buNone/>
            </a:pPr>
            <a:r>
              <a:rPr lang="en-US" b="0" dirty="0">
                <a:solidFill>
                  <a:srgbClr val="569CD6"/>
                </a:solidFill>
                <a:effectLst/>
                <a:latin typeface="Consolas" panose="020B0609020204030204" pitchFamily="49" charset="0"/>
              </a:rPr>
              <a:t>struct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person_info</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me;</a:t>
            </a:r>
          </a:p>
          <a:p>
            <a:pPr>
              <a:lnSpc>
                <a:spcPts val="1425"/>
              </a:lnSpc>
              <a:buNone/>
            </a:pPr>
            <a:r>
              <a:rPr lang="en-US" b="0" dirty="0">
                <a:solidFill>
                  <a:srgbClr val="569CD6"/>
                </a:solidFill>
                <a:effectLst/>
                <a:latin typeface="Consolas" panose="020B0609020204030204" pitchFamily="49" charset="0"/>
              </a:rPr>
              <a:t>struct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person_info</a:t>
            </a:r>
            <a:r>
              <a:rPr lang="en-US" b="0" dirty="0">
                <a:solidFill>
                  <a:srgbClr val="FFFFFF"/>
                </a:solidFill>
                <a:effectLst/>
                <a:latin typeface="Consolas" panose="020B0609020204030204" pitchFamily="49" charset="0"/>
              </a:rPr>
              <a:t> you;</a:t>
            </a:r>
          </a:p>
          <a:p>
            <a:pPr>
              <a:lnSpc>
                <a:spcPts val="1425"/>
              </a:lnSpc>
              <a:buNone/>
            </a:pPr>
            <a:r>
              <a:rPr lang="en-US" b="0" dirty="0">
                <a:solidFill>
                  <a:srgbClr val="FFFFFF"/>
                </a:solidFill>
                <a:effectLst/>
                <a:latin typeface="Consolas" panose="020B0609020204030204" pitchFamily="49" charset="0"/>
              </a:rPr>
              <a:t>me</a:t>
            </a:r>
            <a:r>
              <a:rPr lang="en-US" b="0" dirty="0">
                <a:solidFill>
                  <a:srgbClr val="D4D4D4"/>
                </a:solidFill>
                <a:effectLst/>
                <a:latin typeface="Consolas" panose="020B0609020204030204" pitchFamily="49" charset="0"/>
              </a:rPr>
              <a:t>-&gt;</a:t>
            </a:r>
            <a:r>
              <a:rPr lang="en-US" b="0" dirty="0">
                <a:solidFill>
                  <a:srgbClr val="FFFFFF"/>
                </a:solidFill>
                <a:effectLst/>
                <a:latin typeface="Consolas" panose="020B0609020204030204" pitchFamily="49" charset="0"/>
              </a:rPr>
              <a:t>age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99</a:t>
            </a:r>
            <a:r>
              <a:rPr lang="en-US" b="0" dirty="0">
                <a:solidFill>
                  <a:srgbClr val="FFFFFF"/>
                </a:solidFill>
                <a:effectLst/>
                <a:latin typeface="Consolas" panose="020B0609020204030204" pitchFamily="49" charset="0"/>
              </a:rPr>
              <a:t>;</a:t>
            </a:r>
          </a:p>
          <a:p>
            <a:pPr>
              <a:lnSpc>
                <a:spcPts val="1425"/>
              </a:lnSpc>
              <a:buNone/>
            </a:pPr>
            <a:r>
              <a:rPr lang="en-US" b="0" dirty="0" err="1">
                <a:solidFill>
                  <a:srgbClr val="FFFFFF"/>
                </a:solidFill>
                <a:effectLst/>
                <a:latin typeface="Consolas" panose="020B0609020204030204" pitchFamily="49" charset="0"/>
              </a:rPr>
              <a:t>you.age</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25</a:t>
            </a:r>
            <a:r>
              <a:rPr lang="en-US" b="0" dirty="0">
                <a:solidFill>
                  <a:srgbClr val="FFFFFF"/>
                </a:solidFill>
                <a:effectLst/>
                <a:latin typeface="Consolas" panose="020B0609020204030204" pitchFamily="49" charset="0"/>
              </a:rPr>
              <a:t>;</a:t>
            </a:r>
          </a:p>
          <a:p>
            <a:pPr>
              <a:lnSpc>
                <a:spcPts val="1425"/>
              </a:lnSpc>
              <a:buNone/>
            </a:pPr>
            <a:br>
              <a:rPr lang="en-US" b="0" dirty="0">
                <a:solidFill>
                  <a:srgbClr val="FFFFFF"/>
                </a:solidFill>
                <a:effectLst/>
                <a:latin typeface="Consolas" panose="020B0609020204030204" pitchFamily="49" charset="0"/>
              </a:rPr>
            </a:br>
            <a:endParaRPr lang="en-US" b="0" dirty="0">
              <a:solidFill>
                <a:srgbClr val="FFFFFF"/>
              </a:solidFill>
              <a:effectLst/>
              <a:latin typeface="Consolas" panose="020B0609020204030204" pitchFamily="49" charset="0"/>
            </a:endParaRPr>
          </a:p>
          <a:p>
            <a:pPr>
              <a:lnSpc>
                <a:spcPts val="1425"/>
              </a:lnSpc>
              <a:buNone/>
            </a:pPr>
            <a:endParaRPr lang="en-US" b="0" dirty="0">
              <a:solidFill>
                <a:srgbClr val="569CD6"/>
              </a:solidFill>
              <a:effectLst/>
              <a:latin typeface="Consolas" panose="020B0609020204030204" pitchFamily="49" charset="0"/>
            </a:endParaRPr>
          </a:p>
        </p:txBody>
      </p:sp>
      <p:sp>
        <p:nvSpPr>
          <p:cNvPr id="4" name="Footer Placeholder 3">
            <a:extLst>
              <a:ext uri="{FF2B5EF4-FFF2-40B4-BE49-F238E27FC236}">
                <a16:creationId xmlns:a16="http://schemas.microsoft.com/office/drawing/2014/main" id="{CCC72E6D-2381-F4AA-4342-83B23CC61AD3}"/>
              </a:ext>
            </a:extLst>
          </p:cNvPr>
          <p:cNvSpPr>
            <a:spLocks noGrp="1"/>
          </p:cNvSpPr>
          <p:nvPr>
            <p:ph type="ftr" sz="quarter" idx="11"/>
          </p:nvPr>
        </p:nvSpPr>
        <p:spPr/>
        <p:txBody>
          <a:bodyPr/>
          <a:lstStyle/>
          <a:p>
            <a:r>
              <a:rPr lang="fr-FR" dirty="0"/>
              <a:t>CSE 374 SP26  Lecture C Intro, Professor Hazen</a:t>
            </a:r>
            <a:endParaRPr lang="en-US" dirty="0"/>
          </a:p>
        </p:txBody>
      </p:sp>
      <p:sp>
        <p:nvSpPr>
          <p:cNvPr id="5" name="Slide Number Placeholder 4">
            <a:extLst>
              <a:ext uri="{FF2B5EF4-FFF2-40B4-BE49-F238E27FC236}">
                <a16:creationId xmlns:a16="http://schemas.microsoft.com/office/drawing/2014/main" id="{0A3ED1D9-7CAE-096A-EED1-7B3FD3AA416E}"/>
              </a:ext>
            </a:extLst>
          </p:cNvPr>
          <p:cNvSpPr>
            <a:spLocks noGrp="1"/>
          </p:cNvSpPr>
          <p:nvPr>
            <p:ph type="sldNum" sz="quarter" idx="12"/>
          </p:nvPr>
        </p:nvSpPr>
        <p:spPr/>
        <p:txBody>
          <a:bodyPr/>
          <a:lstStyle/>
          <a:p>
            <a:fld id="{4FAB73BC-B049-4115-A692-8D63A059BFB8}" type="slidenum">
              <a:rPr lang="en-US" smtClean="0"/>
              <a:t>11</a:t>
            </a:fld>
            <a:endParaRPr lang="en-US"/>
          </a:p>
        </p:txBody>
      </p:sp>
    </p:spTree>
    <p:extLst>
      <p:ext uri="{BB962C8B-B14F-4D97-AF65-F5344CB8AC3E}">
        <p14:creationId xmlns:p14="http://schemas.microsoft.com/office/powerpoint/2010/main" val="304917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A606A7-9F9E-1C66-A2BE-B331E4D9C4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4DA08D-3085-73EB-37F4-13F4EC815029}"/>
              </a:ext>
            </a:extLst>
          </p:cNvPr>
          <p:cNvSpPr>
            <a:spLocks noGrp="1"/>
          </p:cNvSpPr>
          <p:nvPr>
            <p:ph type="title"/>
          </p:nvPr>
        </p:nvSpPr>
        <p:spPr/>
        <p:txBody>
          <a:bodyPr/>
          <a:lstStyle/>
          <a:p>
            <a:r>
              <a:rPr lang="en-US" dirty="0"/>
              <a:t>Struct Tags</a:t>
            </a:r>
          </a:p>
        </p:txBody>
      </p:sp>
      <p:sp>
        <p:nvSpPr>
          <p:cNvPr id="6" name="Content Placeholder 5">
            <a:extLst>
              <a:ext uri="{FF2B5EF4-FFF2-40B4-BE49-F238E27FC236}">
                <a16:creationId xmlns:a16="http://schemas.microsoft.com/office/drawing/2014/main" id="{412CCDCF-56B6-0371-8A8E-A5C998E9A2CC}"/>
              </a:ext>
            </a:extLst>
          </p:cNvPr>
          <p:cNvSpPr>
            <a:spLocks noGrp="1"/>
          </p:cNvSpPr>
          <p:nvPr>
            <p:ph sz="half" idx="1"/>
          </p:nvPr>
        </p:nvSpPr>
        <p:spPr>
          <a:xfrm>
            <a:off x="965200" y="2057399"/>
            <a:ext cx="5302411" cy="4023360"/>
          </a:xfrm>
        </p:spPr>
        <p:txBody>
          <a:bodyPr>
            <a:noAutofit/>
          </a:bodyPr>
          <a:lstStyle/>
          <a:p>
            <a:r>
              <a:rPr lang="en-US" sz="2400" dirty="0"/>
              <a:t>Has type </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struct </a:t>
            </a:r>
            <a:r>
              <a:rPr lang="en-US" sz="2400" dirty="0" err="1">
                <a:latin typeface="Cascadia Code SemiBold" panose="020B0609020000020004" pitchFamily="49" charset="0"/>
                <a:ea typeface="Cascadia Code SemiBold" panose="020B0609020000020004" pitchFamily="49" charset="0"/>
                <a:cs typeface="Cascadia Code SemiBold" panose="020B0609020000020004" pitchFamily="49" charset="0"/>
              </a:rPr>
              <a:t>person_info</a:t>
            </a:r>
            <a:endParaRPr lang="en-US" sz="2800" dirty="0">
              <a:latin typeface="Cascadia Code SemiBold" panose="020B0609020000020004" pitchFamily="49" charset="0"/>
              <a:ea typeface="Cascadia Code SemiBold" panose="020B0609020000020004" pitchFamily="49" charset="0"/>
              <a:cs typeface="Cascadia Code SemiBold" panose="020B0609020000020004" pitchFamily="49" charset="0"/>
            </a:endParaRPr>
          </a:p>
          <a:p>
            <a:r>
              <a:rPr lang="en-US" sz="2400" dirty="0"/>
              <a:t>‘</a:t>
            </a:r>
            <a:r>
              <a:rPr lang="en-US" sz="2400" dirty="0" err="1"/>
              <a:t>Person_info</a:t>
            </a:r>
            <a:r>
              <a:rPr lang="en-US" sz="2400" dirty="0"/>
              <a:t>’ is a </a:t>
            </a:r>
            <a:r>
              <a:rPr lang="en-US" sz="2400" i="1" dirty="0"/>
              <a:t>struct tag</a:t>
            </a:r>
            <a:r>
              <a:rPr lang="en-US" sz="2400" dirty="0"/>
              <a:t>, not a </a:t>
            </a:r>
            <a:r>
              <a:rPr lang="en-US" sz="2400" i="1" dirty="0"/>
              <a:t>type</a:t>
            </a:r>
            <a:endParaRPr lang="en-US" sz="2800" i="1" dirty="0"/>
          </a:p>
          <a:p>
            <a:r>
              <a:rPr lang="en-US" sz="2400" dirty="0"/>
              <a:t>Can use typedef to rename</a:t>
            </a:r>
            <a:endParaRPr lang="en-US" sz="2800" dirty="0"/>
          </a:p>
          <a:p>
            <a:pPr marL="45720" indent="0">
              <a:buNone/>
            </a:pPr>
            <a:br>
              <a:rPr lang="en-US" sz="2800" dirty="0"/>
            </a:br>
            <a:endParaRPr lang="en-US" sz="2800" dirty="0"/>
          </a:p>
        </p:txBody>
      </p:sp>
      <p:sp>
        <p:nvSpPr>
          <p:cNvPr id="7" name="Content Placeholder 6">
            <a:extLst>
              <a:ext uri="{FF2B5EF4-FFF2-40B4-BE49-F238E27FC236}">
                <a16:creationId xmlns:a16="http://schemas.microsoft.com/office/drawing/2014/main" id="{20248D27-DAE6-4DFC-2AD6-CBBE19C031AF}"/>
              </a:ext>
            </a:extLst>
          </p:cNvPr>
          <p:cNvSpPr>
            <a:spLocks noGrp="1"/>
          </p:cNvSpPr>
          <p:nvPr>
            <p:ph sz="half" idx="2"/>
          </p:nvPr>
        </p:nvSpPr>
        <p:spPr>
          <a:xfrm>
            <a:off x="6267611" y="1965960"/>
            <a:ext cx="5643651" cy="4114800"/>
          </a:xfrm>
          <a:solidFill>
            <a:schemeClr val="tx1">
              <a:lumMod val="75000"/>
            </a:schemeClr>
          </a:solidFill>
        </p:spPr>
        <p:txBody>
          <a:bodyPr>
            <a:normAutofit/>
          </a:bodyPr>
          <a:lstStyle/>
          <a:p>
            <a:pPr>
              <a:lnSpc>
                <a:spcPts val="1425"/>
              </a:lnSpc>
              <a:buNone/>
            </a:pPr>
            <a:endParaRPr lang="en-US" b="0" dirty="0">
              <a:solidFill>
                <a:srgbClr val="569CD6"/>
              </a:solidFill>
              <a:effectLst/>
              <a:latin typeface="Consolas" panose="020B0609020204030204" pitchFamily="49" charset="0"/>
            </a:endParaRPr>
          </a:p>
          <a:p>
            <a:pPr>
              <a:lnSpc>
                <a:spcPts val="1425"/>
              </a:lnSpc>
              <a:buNone/>
            </a:pPr>
            <a:endParaRPr lang="en-US" dirty="0">
              <a:solidFill>
                <a:srgbClr val="569CD6"/>
              </a:solidFill>
              <a:latin typeface="Consolas" panose="020B0609020204030204" pitchFamily="49" charset="0"/>
            </a:endParaRPr>
          </a:p>
          <a:p>
            <a:pPr>
              <a:lnSpc>
                <a:spcPts val="1425"/>
              </a:lnSpc>
              <a:buNone/>
            </a:pPr>
            <a:r>
              <a:rPr lang="en-US" b="0" dirty="0">
                <a:solidFill>
                  <a:srgbClr val="569CD6"/>
                </a:solidFill>
                <a:effectLst/>
                <a:latin typeface="Consolas" panose="020B0609020204030204" pitchFamily="49" charset="0"/>
              </a:rPr>
              <a:t>struct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person_info</a:t>
            </a:r>
            <a:r>
              <a:rPr lang="en-US" b="0" dirty="0">
                <a:solidFill>
                  <a:srgbClr val="FFFFFF"/>
                </a:solidFill>
                <a:effectLst/>
                <a:latin typeface="Consolas" panose="020B0609020204030204" pitchFamily="49" charset="0"/>
              </a:rPr>
              <a:t> { </a:t>
            </a:r>
          </a:p>
          <a:p>
            <a:pPr>
              <a:lnSpc>
                <a:spcPts val="1425"/>
              </a:lnSpc>
              <a:buNone/>
            </a:pP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char</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name; </a:t>
            </a:r>
          </a:p>
          <a:p>
            <a:pPr>
              <a:lnSpc>
                <a:spcPts val="1425"/>
              </a:lnSpc>
              <a:buNone/>
            </a:pP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age; </a:t>
            </a:r>
          </a:p>
          <a:p>
            <a:pPr>
              <a:lnSpc>
                <a:spcPts val="1425"/>
              </a:lnSpc>
              <a:buNone/>
            </a:pPr>
            <a:r>
              <a:rPr lang="en-US" b="0" dirty="0">
                <a:solidFill>
                  <a:srgbClr val="FFFFFF"/>
                </a:solidFill>
                <a:effectLst/>
                <a:latin typeface="Consolas" panose="020B0609020204030204" pitchFamily="49" charset="0"/>
              </a:rPr>
              <a:t>} </a:t>
            </a:r>
          </a:p>
          <a:p>
            <a:pPr>
              <a:lnSpc>
                <a:spcPts val="1425"/>
              </a:lnSpc>
              <a:buNone/>
            </a:pPr>
            <a:r>
              <a:rPr lang="en-US" b="0" dirty="0">
                <a:solidFill>
                  <a:srgbClr val="569CD6"/>
                </a:solidFill>
                <a:effectLst/>
                <a:latin typeface="Consolas" panose="020B0609020204030204" pitchFamily="49" charset="0"/>
              </a:rPr>
              <a:t>struct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person_info</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me;</a:t>
            </a:r>
          </a:p>
          <a:p>
            <a:pPr>
              <a:lnSpc>
                <a:spcPts val="1425"/>
              </a:lnSpc>
              <a:buNone/>
            </a:pPr>
            <a:r>
              <a:rPr lang="en-US" b="0" dirty="0">
                <a:solidFill>
                  <a:srgbClr val="569CD6"/>
                </a:solidFill>
                <a:effectLst/>
                <a:latin typeface="Consolas" panose="020B0609020204030204" pitchFamily="49" charset="0"/>
              </a:rPr>
              <a:t>struct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person_info</a:t>
            </a:r>
            <a:r>
              <a:rPr lang="en-US" b="0" dirty="0">
                <a:solidFill>
                  <a:srgbClr val="FFFFFF"/>
                </a:solidFill>
                <a:effectLst/>
                <a:latin typeface="Consolas" panose="020B0609020204030204" pitchFamily="49" charset="0"/>
              </a:rPr>
              <a:t> you;</a:t>
            </a:r>
          </a:p>
          <a:p>
            <a:pPr>
              <a:lnSpc>
                <a:spcPts val="1425"/>
              </a:lnSpc>
              <a:buNone/>
            </a:pPr>
            <a:r>
              <a:rPr lang="en-US" b="0" dirty="0">
                <a:solidFill>
                  <a:srgbClr val="FFFFFF"/>
                </a:solidFill>
                <a:effectLst/>
                <a:latin typeface="Consolas" panose="020B0609020204030204" pitchFamily="49" charset="0"/>
              </a:rPr>
              <a:t>me</a:t>
            </a:r>
            <a:r>
              <a:rPr lang="en-US" b="0" dirty="0">
                <a:solidFill>
                  <a:srgbClr val="D4D4D4"/>
                </a:solidFill>
                <a:effectLst/>
                <a:latin typeface="Consolas" panose="020B0609020204030204" pitchFamily="49" charset="0"/>
              </a:rPr>
              <a:t>-&gt;</a:t>
            </a:r>
            <a:r>
              <a:rPr lang="en-US" b="0" dirty="0">
                <a:solidFill>
                  <a:srgbClr val="FFFFFF"/>
                </a:solidFill>
                <a:effectLst/>
                <a:latin typeface="Consolas" panose="020B0609020204030204" pitchFamily="49" charset="0"/>
              </a:rPr>
              <a:t>age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99</a:t>
            </a:r>
            <a:r>
              <a:rPr lang="en-US" b="0" dirty="0">
                <a:solidFill>
                  <a:srgbClr val="FFFFFF"/>
                </a:solidFill>
                <a:effectLst/>
                <a:latin typeface="Consolas" panose="020B0609020204030204" pitchFamily="49" charset="0"/>
              </a:rPr>
              <a:t>;</a:t>
            </a:r>
          </a:p>
          <a:p>
            <a:pPr>
              <a:lnSpc>
                <a:spcPts val="1425"/>
              </a:lnSpc>
              <a:buNone/>
            </a:pPr>
            <a:r>
              <a:rPr lang="en-US" b="0" dirty="0" err="1">
                <a:solidFill>
                  <a:srgbClr val="FFFFFF"/>
                </a:solidFill>
                <a:effectLst/>
                <a:latin typeface="Consolas" panose="020B0609020204030204" pitchFamily="49" charset="0"/>
              </a:rPr>
              <a:t>you.age</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25</a:t>
            </a:r>
            <a:r>
              <a:rPr lang="en-US" b="0" dirty="0">
                <a:solidFill>
                  <a:srgbClr val="FFFFFF"/>
                </a:solidFill>
                <a:effectLst/>
                <a:latin typeface="Consolas" panose="020B0609020204030204" pitchFamily="49" charset="0"/>
              </a:rPr>
              <a:t>;</a:t>
            </a:r>
          </a:p>
          <a:p>
            <a:pPr>
              <a:lnSpc>
                <a:spcPts val="1425"/>
              </a:lnSpc>
              <a:buNone/>
            </a:pPr>
            <a:br>
              <a:rPr lang="en-US" b="0" dirty="0">
                <a:solidFill>
                  <a:srgbClr val="FFFFFF"/>
                </a:solidFill>
                <a:effectLst/>
                <a:latin typeface="Consolas" panose="020B0609020204030204" pitchFamily="49" charset="0"/>
              </a:rPr>
            </a:br>
            <a:endParaRPr lang="en-US" b="0" dirty="0">
              <a:solidFill>
                <a:srgbClr val="FFFFFF"/>
              </a:solidFill>
              <a:effectLst/>
              <a:latin typeface="Consolas" panose="020B0609020204030204" pitchFamily="49" charset="0"/>
            </a:endParaRPr>
          </a:p>
          <a:p>
            <a:pPr>
              <a:lnSpc>
                <a:spcPts val="1425"/>
              </a:lnSpc>
              <a:buNone/>
            </a:pPr>
            <a:endParaRPr lang="en-US" b="0" dirty="0">
              <a:solidFill>
                <a:srgbClr val="569CD6"/>
              </a:solidFill>
              <a:effectLst/>
              <a:latin typeface="Consolas" panose="020B0609020204030204" pitchFamily="49" charset="0"/>
            </a:endParaRPr>
          </a:p>
        </p:txBody>
      </p:sp>
      <p:sp>
        <p:nvSpPr>
          <p:cNvPr id="4" name="Footer Placeholder 3">
            <a:extLst>
              <a:ext uri="{FF2B5EF4-FFF2-40B4-BE49-F238E27FC236}">
                <a16:creationId xmlns:a16="http://schemas.microsoft.com/office/drawing/2014/main" id="{58CCE96A-FABA-0716-E9FF-1A79570E6527}"/>
              </a:ext>
            </a:extLst>
          </p:cNvPr>
          <p:cNvSpPr>
            <a:spLocks noGrp="1"/>
          </p:cNvSpPr>
          <p:nvPr>
            <p:ph type="ftr" sz="quarter" idx="11"/>
          </p:nvPr>
        </p:nvSpPr>
        <p:spPr/>
        <p:txBody>
          <a:bodyPr/>
          <a:lstStyle/>
          <a:p>
            <a:r>
              <a:rPr lang="fr-FR" dirty="0"/>
              <a:t>CSE 374 SP26  Lecture C Intro, Professor Hazen</a:t>
            </a:r>
            <a:endParaRPr lang="en-US" dirty="0"/>
          </a:p>
        </p:txBody>
      </p:sp>
      <p:sp>
        <p:nvSpPr>
          <p:cNvPr id="5" name="Slide Number Placeholder 4">
            <a:extLst>
              <a:ext uri="{FF2B5EF4-FFF2-40B4-BE49-F238E27FC236}">
                <a16:creationId xmlns:a16="http://schemas.microsoft.com/office/drawing/2014/main" id="{06633E87-8108-EDFF-ABFC-510D1D725884}"/>
              </a:ext>
            </a:extLst>
          </p:cNvPr>
          <p:cNvSpPr>
            <a:spLocks noGrp="1"/>
          </p:cNvSpPr>
          <p:nvPr>
            <p:ph type="sldNum" sz="quarter" idx="12"/>
          </p:nvPr>
        </p:nvSpPr>
        <p:spPr/>
        <p:txBody>
          <a:bodyPr/>
          <a:lstStyle/>
          <a:p>
            <a:fld id="{4FAB73BC-B049-4115-A692-8D63A059BFB8}" type="slidenum">
              <a:rPr lang="en-US" smtClean="0"/>
              <a:t>12</a:t>
            </a:fld>
            <a:endParaRPr lang="en-US"/>
          </a:p>
        </p:txBody>
      </p:sp>
    </p:spTree>
    <p:extLst>
      <p:ext uri="{BB962C8B-B14F-4D97-AF65-F5344CB8AC3E}">
        <p14:creationId xmlns:p14="http://schemas.microsoft.com/office/powerpoint/2010/main" val="22939781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B15F65-1D78-6994-5C8B-8AC98C41EE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D7DD20-B421-E9DA-3FA2-2F6BA4301A13}"/>
              </a:ext>
            </a:extLst>
          </p:cNvPr>
          <p:cNvSpPr>
            <a:spLocks noGrp="1"/>
          </p:cNvSpPr>
          <p:nvPr>
            <p:ph type="title"/>
          </p:nvPr>
        </p:nvSpPr>
        <p:spPr/>
        <p:txBody>
          <a:bodyPr/>
          <a:lstStyle/>
          <a:p>
            <a:r>
              <a:rPr lang="en-US" dirty="0"/>
              <a:t>Struct Tags: </a:t>
            </a:r>
            <a:r>
              <a:rPr lang="en-US" dirty="0" err="1"/>
              <a:t>typdef</a:t>
            </a:r>
            <a:endParaRPr lang="en-US" dirty="0"/>
          </a:p>
        </p:txBody>
      </p:sp>
      <p:sp>
        <p:nvSpPr>
          <p:cNvPr id="6" name="Content Placeholder 5">
            <a:extLst>
              <a:ext uri="{FF2B5EF4-FFF2-40B4-BE49-F238E27FC236}">
                <a16:creationId xmlns:a16="http://schemas.microsoft.com/office/drawing/2014/main" id="{E2FA0EF2-7F92-2F5A-871E-3EF4EB66F404}"/>
              </a:ext>
            </a:extLst>
          </p:cNvPr>
          <p:cNvSpPr>
            <a:spLocks noGrp="1"/>
          </p:cNvSpPr>
          <p:nvPr>
            <p:ph sz="half" idx="1"/>
          </p:nvPr>
        </p:nvSpPr>
        <p:spPr>
          <a:xfrm>
            <a:off x="965200" y="2057399"/>
            <a:ext cx="5302411" cy="4023360"/>
          </a:xfrm>
        </p:spPr>
        <p:txBody>
          <a:bodyPr>
            <a:noAutofit/>
          </a:bodyPr>
          <a:lstStyle/>
          <a:p>
            <a:r>
              <a:rPr lang="en-US" sz="2400" dirty="0"/>
              <a:t>Has type </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struct </a:t>
            </a:r>
            <a:r>
              <a:rPr lang="en-US" sz="2400" dirty="0" err="1">
                <a:latin typeface="Cascadia Code SemiBold" panose="020B0609020000020004" pitchFamily="49" charset="0"/>
                <a:ea typeface="Cascadia Code SemiBold" panose="020B0609020000020004" pitchFamily="49" charset="0"/>
                <a:cs typeface="Cascadia Code SemiBold" panose="020B0609020000020004" pitchFamily="49" charset="0"/>
              </a:rPr>
              <a:t>person_info</a:t>
            </a:r>
            <a:endParaRPr lang="en-US" sz="2800" dirty="0">
              <a:latin typeface="Cascadia Code SemiBold" panose="020B0609020000020004" pitchFamily="49" charset="0"/>
              <a:ea typeface="Cascadia Code SemiBold" panose="020B0609020000020004" pitchFamily="49" charset="0"/>
              <a:cs typeface="Cascadia Code SemiBold" panose="020B0609020000020004" pitchFamily="49" charset="0"/>
            </a:endParaRPr>
          </a:p>
          <a:p>
            <a:r>
              <a:rPr lang="en-US" sz="2400" dirty="0"/>
              <a:t>‘</a:t>
            </a:r>
            <a:r>
              <a:rPr lang="en-US" sz="2400" dirty="0" err="1"/>
              <a:t>Person_info</a:t>
            </a:r>
            <a:r>
              <a:rPr lang="en-US" sz="2400" dirty="0"/>
              <a:t>’ is a </a:t>
            </a:r>
            <a:r>
              <a:rPr lang="en-US" sz="2400" i="1" dirty="0"/>
              <a:t>struct tag</a:t>
            </a:r>
            <a:r>
              <a:rPr lang="en-US" sz="2400" dirty="0"/>
              <a:t>, not a </a:t>
            </a:r>
            <a:r>
              <a:rPr lang="en-US" sz="2400" i="1" dirty="0"/>
              <a:t>type</a:t>
            </a:r>
            <a:endParaRPr lang="en-US" sz="2800" i="1" dirty="0"/>
          </a:p>
          <a:p>
            <a:r>
              <a:rPr lang="en-US" sz="2400" dirty="0"/>
              <a:t>Can use typedef to rename</a:t>
            </a:r>
            <a:endParaRPr lang="en-US" sz="2800" dirty="0"/>
          </a:p>
          <a:p>
            <a:pPr marL="45720" indent="0">
              <a:buNone/>
            </a:pPr>
            <a:br>
              <a:rPr lang="en-US" sz="2800" dirty="0"/>
            </a:br>
            <a:endParaRPr lang="en-US" sz="2800" dirty="0"/>
          </a:p>
        </p:txBody>
      </p:sp>
      <p:sp>
        <p:nvSpPr>
          <p:cNvPr id="7" name="Content Placeholder 6">
            <a:extLst>
              <a:ext uri="{FF2B5EF4-FFF2-40B4-BE49-F238E27FC236}">
                <a16:creationId xmlns:a16="http://schemas.microsoft.com/office/drawing/2014/main" id="{DE6CC04D-AB82-C93F-F64D-919BA5FAD0D0}"/>
              </a:ext>
            </a:extLst>
          </p:cNvPr>
          <p:cNvSpPr>
            <a:spLocks noGrp="1"/>
          </p:cNvSpPr>
          <p:nvPr>
            <p:ph sz="half" idx="2"/>
          </p:nvPr>
        </p:nvSpPr>
        <p:spPr>
          <a:xfrm>
            <a:off x="6267611" y="1965960"/>
            <a:ext cx="5643651" cy="4114800"/>
          </a:xfrm>
          <a:solidFill>
            <a:schemeClr val="tx1">
              <a:lumMod val="75000"/>
            </a:schemeClr>
          </a:solidFill>
        </p:spPr>
        <p:txBody>
          <a:bodyPr>
            <a:normAutofit fontScale="92500"/>
          </a:bodyPr>
          <a:lstStyle/>
          <a:p>
            <a:pPr>
              <a:lnSpc>
                <a:spcPts val="1425"/>
              </a:lnSpc>
              <a:buNone/>
            </a:pPr>
            <a:endParaRPr lang="en-US" b="0" dirty="0">
              <a:solidFill>
                <a:srgbClr val="569CD6"/>
              </a:solidFill>
              <a:effectLst/>
              <a:latin typeface="Consolas" panose="020B0609020204030204" pitchFamily="49" charset="0"/>
            </a:endParaRPr>
          </a:p>
          <a:p>
            <a:pPr>
              <a:lnSpc>
                <a:spcPts val="1425"/>
              </a:lnSpc>
              <a:buNone/>
            </a:pPr>
            <a:r>
              <a:rPr lang="en-US" b="0" dirty="0" err="1">
                <a:solidFill>
                  <a:srgbClr val="FFFFFF"/>
                </a:solidFill>
                <a:effectLst/>
                <a:latin typeface="Consolas" panose="020B0609020204030204" pitchFamily="49" charset="0"/>
              </a:rPr>
              <a:t>typdef</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struct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person_info</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person_info</a:t>
            </a:r>
            <a:r>
              <a:rPr lang="en-US" b="0" dirty="0">
                <a:solidFill>
                  <a:srgbClr val="FFFFFF"/>
                </a:solidFill>
                <a:effectLst/>
                <a:latin typeface="Consolas" panose="020B0609020204030204" pitchFamily="49" charset="0"/>
              </a:rPr>
              <a:t>;</a:t>
            </a:r>
            <a:endParaRPr lang="en-US" dirty="0">
              <a:solidFill>
                <a:srgbClr val="569CD6"/>
              </a:solidFill>
              <a:latin typeface="Consolas" panose="020B0609020204030204" pitchFamily="49" charset="0"/>
            </a:endParaRPr>
          </a:p>
          <a:p>
            <a:pPr>
              <a:lnSpc>
                <a:spcPts val="1425"/>
              </a:lnSpc>
              <a:buNone/>
            </a:pPr>
            <a:r>
              <a:rPr lang="en-US" b="0" dirty="0">
                <a:solidFill>
                  <a:srgbClr val="569CD6"/>
                </a:solidFill>
                <a:effectLst/>
                <a:latin typeface="Consolas" panose="020B0609020204030204" pitchFamily="49" charset="0"/>
              </a:rPr>
              <a:t>struct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person_info</a:t>
            </a:r>
            <a:r>
              <a:rPr lang="en-US" b="0" dirty="0">
                <a:solidFill>
                  <a:srgbClr val="FFFFFF"/>
                </a:solidFill>
                <a:effectLst/>
                <a:latin typeface="Consolas" panose="020B0609020204030204" pitchFamily="49" charset="0"/>
              </a:rPr>
              <a:t> { </a:t>
            </a:r>
          </a:p>
          <a:p>
            <a:pPr>
              <a:lnSpc>
                <a:spcPts val="1425"/>
              </a:lnSpc>
              <a:buNone/>
            </a:pP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char</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name; </a:t>
            </a:r>
          </a:p>
          <a:p>
            <a:pPr>
              <a:lnSpc>
                <a:spcPts val="1425"/>
              </a:lnSpc>
              <a:buNone/>
            </a:pP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age; </a:t>
            </a:r>
          </a:p>
          <a:p>
            <a:pPr>
              <a:lnSpc>
                <a:spcPts val="1425"/>
              </a:lnSpc>
              <a:buNone/>
            </a:pPr>
            <a:r>
              <a:rPr lang="en-US" b="0" dirty="0">
                <a:solidFill>
                  <a:srgbClr val="FFFFFF"/>
                </a:solidFill>
                <a:effectLst/>
                <a:latin typeface="Consolas" panose="020B0609020204030204" pitchFamily="49" charset="0"/>
              </a:rPr>
              <a:t>} </a:t>
            </a:r>
          </a:p>
          <a:p>
            <a:pPr>
              <a:lnSpc>
                <a:spcPts val="1425"/>
              </a:lnSpc>
              <a:buNone/>
            </a:pPr>
            <a:r>
              <a:rPr lang="en-US" b="0" dirty="0" err="1">
                <a:solidFill>
                  <a:srgbClr val="FFFFFF"/>
                </a:solidFill>
                <a:effectLst/>
                <a:latin typeface="Consolas" panose="020B0609020204030204" pitchFamily="49" charset="0"/>
              </a:rPr>
              <a:t>person_info</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me;</a:t>
            </a:r>
          </a:p>
          <a:p>
            <a:pPr>
              <a:lnSpc>
                <a:spcPts val="1425"/>
              </a:lnSpc>
              <a:buNone/>
            </a:pPr>
            <a:r>
              <a:rPr lang="en-US" b="0" dirty="0" err="1">
                <a:solidFill>
                  <a:srgbClr val="FFFFFF"/>
                </a:solidFill>
                <a:effectLst/>
                <a:latin typeface="Consolas" panose="020B0609020204030204" pitchFamily="49" charset="0"/>
              </a:rPr>
              <a:t>person_info</a:t>
            </a:r>
            <a:r>
              <a:rPr lang="en-US" b="0" dirty="0">
                <a:solidFill>
                  <a:srgbClr val="FFFFFF"/>
                </a:solidFill>
                <a:effectLst/>
                <a:latin typeface="Consolas" panose="020B0609020204030204" pitchFamily="49" charset="0"/>
              </a:rPr>
              <a:t> you;</a:t>
            </a:r>
          </a:p>
          <a:p>
            <a:pPr>
              <a:lnSpc>
                <a:spcPts val="1425"/>
              </a:lnSpc>
              <a:buNone/>
            </a:pPr>
            <a:r>
              <a:rPr lang="en-US" b="0" dirty="0">
                <a:solidFill>
                  <a:srgbClr val="FFFFFF"/>
                </a:solidFill>
                <a:effectLst/>
                <a:latin typeface="Consolas" panose="020B0609020204030204" pitchFamily="49" charset="0"/>
              </a:rPr>
              <a:t>me</a:t>
            </a:r>
            <a:r>
              <a:rPr lang="en-US" b="0" dirty="0">
                <a:solidFill>
                  <a:srgbClr val="D4D4D4"/>
                </a:solidFill>
                <a:effectLst/>
                <a:latin typeface="Consolas" panose="020B0609020204030204" pitchFamily="49" charset="0"/>
              </a:rPr>
              <a:t>-&gt;</a:t>
            </a:r>
            <a:r>
              <a:rPr lang="en-US" b="0" dirty="0">
                <a:solidFill>
                  <a:srgbClr val="FFFFFF"/>
                </a:solidFill>
                <a:effectLst/>
                <a:latin typeface="Consolas" panose="020B0609020204030204" pitchFamily="49" charset="0"/>
              </a:rPr>
              <a:t>age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99</a:t>
            </a:r>
            <a:r>
              <a:rPr lang="en-US" b="0" dirty="0">
                <a:solidFill>
                  <a:srgbClr val="FFFFFF"/>
                </a:solidFill>
                <a:effectLst/>
                <a:latin typeface="Consolas" panose="020B0609020204030204" pitchFamily="49" charset="0"/>
              </a:rPr>
              <a:t>;</a:t>
            </a:r>
          </a:p>
          <a:p>
            <a:pPr>
              <a:lnSpc>
                <a:spcPts val="1425"/>
              </a:lnSpc>
              <a:buNone/>
            </a:pPr>
            <a:r>
              <a:rPr lang="en-US" b="0" dirty="0" err="1">
                <a:solidFill>
                  <a:srgbClr val="FFFFFF"/>
                </a:solidFill>
                <a:effectLst/>
                <a:latin typeface="Consolas" panose="020B0609020204030204" pitchFamily="49" charset="0"/>
              </a:rPr>
              <a:t>you.age</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25</a:t>
            </a:r>
            <a:r>
              <a:rPr lang="en-US" b="0" dirty="0">
                <a:solidFill>
                  <a:srgbClr val="FFFFFF"/>
                </a:solidFill>
                <a:effectLst/>
                <a:latin typeface="Consolas" panose="020B0609020204030204" pitchFamily="49" charset="0"/>
              </a:rPr>
              <a:t>;</a:t>
            </a:r>
          </a:p>
          <a:p>
            <a:pPr>
              <a:lnSpc>
                <a:spcPts val="1425"/>
              </a:lnSpc>
              <a:buNone/>
            </a:pPr>
            <a:br>
              <a:rPr lang="en-US" b="0" dirty="0">
                <a:solidFill>
                  <a:srgbClr val="FFFFFF"/>
                </a:solidFill>
                <a:effectLst/>
                <a:latin typeface="Consolas" panose="020B0609020204030204" pitchFamily="49" charset="0"/>
              </a:rPr>
            </a:br>
            <a:endParaRPr lang="en-US" b="0" dirty="0">
              <a:solidFill>
                <a:srgbClr val="FFFFFF"/>
              </a:solidFill>
              <a:effectLst/>
              <a:latin typeface="Consolas" panose="020B0609020204030204" pitchFamily="49" charset="0"/>
            </a:endParaRPr>
          </a:p>
          <a:p>
            <a:pPr>
              <a:lnSpc>
                <a:spcPts val="1425"/>
              </a:lnSpc>
              <a:buNone/>
            </a:pPr>
            <a:endParaRPr lang="en-US" b="0" dirty="0">
              <a:solidFill>
                <a:srgbClr val="569CD6"/>
              </a:solidFill>
              <a:effectLst/>
              <a:latin typeface="Consolas" panose="020B0609020204030204" pitchFamily="49" charset="0"/>
            </a:endParaRPr>
          </a:p>
        </p:txBody>
      </p:sp>
      <p:sp>
        <p:nvSpPr>
          <p:cNvPr id="4" name="Footer Placeholder 3">
            <a:extLst>
              <a:ext uri="{FF2B5EF4-FFF2-40B4-BE49-F238E27FC236}">
                <a16:creationId xmlns:a16="http://schemas.microsoft.com/office/drawing/2014/main" id="{D5C3A1D0-29EB-899B-8E5F-9197EB2A12E6}"/>
              </a:ext>
            </a:extLst>
          </p:cNvPr>
          <p:cNvSpPr>
            <a:spLocks noGrp="1"/>
          </p:cNvSpPr>
          <p:nvPr>
            <p:ph type="ftr" sz="quarter" idx="11"/>
          </p:nvPr>
        </p:nvSpPr>
        <p:spPr/>
        <p:txBody>
          <a:bodyPr/>
          <a:lstStyle/>
          <a:p>
            <a:r>
              <a:rPr lang="fr-FR" dirty="0"/>
              <a:t>CSE 374 SP26  Lecture C Intro, Professor Hazen</a:t>
            </a:r>
            <a:endParaRPr lang="en-US" dirty="0"/>
          </a:p>
        </p:txBody>
      </p:sp>
      <p:sp>
        <p:nvSpPr>
          <p:cNvPr id="5" name="Slide Number Placeholder 4">
            <a:extLst>
              <a:ext uri="{FF2B5EF4-FFF2-40B4-BE49-F238E27FC236}">
                <a16:creationId xmlns:a16="http://schemas.microsoft.com/office/drawing/2014/main" id="{F84E33FB-15A6-2D11-29F8-2378CF227F51}"/>
              </a:ext>
            </a:extLst>
          </p:cNvPr>
          <p:cNvSpPr>
            <a:spLocks noGrp="1"/>
          </p:cNvSpPr>
          <p:nvPr>
            <p:ph type="sldNum" sz="quarter" idx="12"/>
          </p:nvPr>
        </p:nvSpPr>
        <p:spPr/>
        <p:txBody>
          <a:bodyPr/>
          <a:lstStyle/>
          <a:p>
            <a:fld id="{4FAB73BC-B049-4115-A692-8D63A059BFB8}" type="slidenum">
              <a:rPr lang="en-US" smtClean="0"/>
              <a:t>13</a:t>
            </a:fld>
            <a:endParaRPr lang="en-US"/>
          </a:p>
        </p:txBody>
      </p:sp>
    </p:spTree>
    <p:extLst>
      <p:ext uri="{BB962C8B-B14F-4D97-AF65-F5344CB8AC3E}">
        <p14:creationId xmlns:p14="http://schemas.microsoft.com/office/powerpoint/2010/main" val="12040553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F6135D-7D69-3C66-4448-8153696AE4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D1ADB5-C785-2430-B8F8-51C1EC0D07EA}"/>
              </a:ext>
            </a:extLst>
          </p:cNvPr>
          <p:cNvSpPr>
            <a:spLocks noGrp="1"/>
          </p:cNvSpPr>
          <p:nvPr>
            <p:ph type="title"/>
          </p:nvPr>
        </p:nvSpPr>
        <p:spPr/>
        <p:txBody>
          <a:bodyPr/>
          <a:lstStyle/>
          <a:p>
            <a:r>
              <a:rPr lang="en-US" dirty="0"/>
              <a:t>Struct Tags: </a:t>
            </a:r>
            <a:r>
              <a:rPr lang="en-US" dirty="0" err="1"/>
              <a:t>typdef</a:t>
            </a:r>
            <a:r>
              <a:rPr lang="en-US" dirty="0"/>
              <a:t> - inline</a:t>
            </a:r>
          </a:p>
        </p:txBody>
      </p:sp>
      <p:sp>
        <p:nvSpPr>
          <p:cNvPr id="6" name="Content Placeholder 5">
            <a:extLst>
              <a:ext uri="{FF2B5EF4-FFF2-40B4-BE49-F238E27FC236}">
                <a16:creationId xmlns:a16="http://schemas.microsoft.com/office/drawing/2014/main" id="{6117078A-EE0D-2222-660B-0E6DC615AD20}"/>
              </a:ext>
            </a:extLst>
          </p:cNvPr>
          <p:cNvSpPr>
            <a:spLocks noGrp="1"/>
          </p:cNvSpPr>
          <p:nvPr>
            <p:ph sz="half" idx="1"/>
          </p:nvPr>
        </p:nvSpPr>
        <p:spPr>
          <a:xfrm>
            <a:off x="965200" y="2057399"/>
            <a:ext cx="5302411" cy="4023360"/>
          </a:xfrm>
        </p:spPr>
        <p:txBody>
          <a:bodyPr>
            <a:noAutofit/>
          </a:bodyPr>
          <a:lstStyle/>
          <a:p>
            <a:r>
              <a:rPr lang="en-US" sz="2400" dirty="0"/>
              <a:t>Has type </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struct </a:t>
            </a:r>
            <a:r>
              <a:rPr lang="en-US" sz="2400" dirty="0" err="1">
                <a:latin typeface="Cascadia Code SemiBold" panose="020B0609020000020004" pitchFamily="49" charset="0"/>
                <a:ea typeface="Cascadia Code SemiBold" panose="020B0609020000020004" pitchFamily="49" charset="0"/>
                <a:cs typeface="Cascadia Code SemiBold" panose="020B0609020000020004" pitchFamily="49" charset="0"/>
              </a:rPr>
              <a:t>person_info</a:t>
            </a:r>
            <a:endParaRPr lang="en-US" sz="2800" dirty="0">
              <a:latin typeface="Cascadia Code SemiBold" panose="020B0609020000020004" pitchFamily="49" charset="0"/>
              <a:ea typeface="Cascadia Code SemiBold" panose="020B0609020000020004" pitchFamily="49" charset="0"/>
              <a:cs typeface="Cascadia Code SemiBold" panose="020B0609020000020004" pitchFamily="49" charset="0"/>
            </a:endParaRPr>
          </a:p>
          <a:p>
            <a:r>
              <a:rPr lang="en-US" sz="2400" dirty="0"/>
              <a:t>‘</a:t>
            </a:r>
            <a:r>
              <a:rPr lang="en-US" sz="2400" dirty="0" err="1"/>
              <a:t>Person_info</a:t>
            </a:r>
            <a:r>
              <a:rPr lang="en-US" sz="2400" dirty="0"/>
              <a:t>’ is a </a:t>
            </a:r>
            <a:r>
              <a:rPr lang="en-US" sz="2400" i="1" dirty="0"/>
              <a:t>struct tag</a:t>
            </a:r>
            <a:r>
              <a:rPr lang="en-US" sz="2400" dirty="0"/>
              <a:t>, not a </a:t>
            </a:r>
            <a:r>
              <a:rPr lang="en-US" sz="2400" i="1" dirty="0"/>
              <a:t>type</a:t>
            </a:r>
            <a:endParaRPr lang="en-US" sz="2800" i="1" dirty="0"/>
          </a:p>
          <a:p>
            <a:r>
              <a:rPr lang="en-US" sz="2400" dirty="0"/>
              <a:t>Can use typedef to rename</a:t>
            </a:r>
            <a:endParaRPr lang="en-US" sz="2800" dirty="0"/>
          </a:p>
          <a:p>
            <a:pPr marL="45720" indent="0">
              <a:buNone/>
            </a:pPr>
            <a:br>
              <a:rPr lang="en-US" sz="2800" dirty="0"/>
            </a:br>
            <a:endParaRPr lang="en-US" sz="2800" dirty="0"/>
          </a:p>
        </p:txBody>
      </p:sp>
      <p:sp>
        <p:nvSpPr>
          <p:cNvPr id="7" name="Content Placeholder 6">
            <a:extLst>
              <a:ext uri="{FF2B5EF4-FFF2-40B4-BE49-F238E27FC236}">
                <a16:creationId xmlns:a16="http://schemas.microsoft.com/office/drawing/2014/main" id="{3FF8E5D7-C888-F520-0780-DD6E4F7601CA}"/>
              </a:ext>
            </a:extLst>
          </p:cNvPr>
          <p:cNvSpPr>
            <a:spLocks noGrp="1"/>
          </p:cNvSpPr>
          <p:nvPr>
            <p:ph sz="half" idx="2"/>
          </p:nvPr>
        </p:nvSpPr>
        <p:spPr>
          <a:xfrm>
            <a:off x="6267611" y="1965960"/>
            <a:ext cx="5643651" cy="4114800"/>
          </a:xfrm>
          <a:solidFill>
            <a:schemeClr val="tx1">
              <a:lumMod val="75000"/>
            </a:schemeClr>
          </a:solidFill>
        </p:spPr>
        <p:txBody>
          <a:bodyPr>
            <a:normAutofit/>
          </a:bodyPr>
          <a:lstStyle/>
          <a:p>
            <a:pPr>
              <a:lnSpc>
                <a:spcPts val="1425"/>
              </a:lnSpc>
              <a:buNone/>
            </a:pPr>
            <a:endParaRPr lang="en-US" b="0" dirty="0">
              <a:solidFill>
                <a:srgbClr val="569CD6"/>
              </a:solidFill>
              <a:effectLst/>
              <a:latin typeface="Consolas" panose="020B0609020204030204" pitchFamily="49" charset="0"/>
            </a:endParaRPr>
          </a:p>
          <a:p>
            <a:pPr>
              <a:lnSpc>
                <a:spcPts val="1425"/>
              </a:lnSpc>
              <a:buNone/>
            </a:pPr>
            <a:r>
              <a:rPr lang="en-US" b="0" dirty="0" err="1">
                <a:solidFill>
                  <a:srgbClr val="FFFFFF"/>
                </a:solidFill>
                <a:effectLst/>
                <a:latin typeface="Consolas" panose="020B0609020204030204" pitchFamily="49" charset="0"/>
              </a:rPr>
              <a:t>typdef</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struct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person_info</a:t>
            </a:r>
            <a:r>
              <a:rPr lang="en-US" b="0" dirty="0">
                <a:solidFill>
                  <a:srgbClr val="FFFFFF"/>
                </a:solidFill>
                <a:effectLst/>
                <a:latin typeface="Consolas" panose="020B0609020204030204" pitchFamily="49" charset="0"/>
              </a:rPr>
              <a:t> { </a:t>
            </a:r>
          </a:p>
          <a:p>
            <a:pPr>
              <a:lnSpc>
                <a:spcPts val="1425"/>
              </a:lnSpc>
              <a:buNone/>
            </a:pP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char</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name; </a:t>
            </a:r>
          </a:p>
          <a:p>
            <a:pPr>
              <a:lnSpc>
                <a:spcPts val="1425"/>
              </a:lnSpc>
              <a:buNone/>
            </a:pP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age; </a:t>
            </a:r>
          </a:p>
          <a:p>
            <a:pPr>
              <a:lnSpc>
                <a:spcPts val="1425"/>
              </a:lnSpc>
              <a:buNone/>
            </a:pP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person_info</a:t>
            </a:r>
            <a:r>
              <a:rPr lang="en-US" b="0" dirty="0">
                <a:solidFill>
                  <a:srgbClr val="FFFFFF"/>
                </a:solidFill>
                <a:effectLst/>
                <a:latin typeface="Consolas" panose="020B0609020204030204" pitchFamily="49" charset="0"/>
              </a:rPr>
              <a:t>;</a:t>
            </a:r>
          </a:p>
          <a:p>
            <a:pPr>
              <a:lnSpc>
                <a:spcPts val="1425"/>
              </a:lnSpc>
              <a:buNone/>
            </a:pPr>
            <a:endParaRPr lang="en-US" dirty="0">
              <a:solidFill>
                <a:srgbClr val="569CD6"/>
              </a:solidFill>
              <a:latin typeface="Consolas" panose="020B0609020204030204" pitchFamily="49" charset="0"/>
            </a:endParaRPr>
          </a:p>
          <a:p>
            <a:pPr>
              <a:lnSpc>
                <a:spcPts val="1425"/>
              </a:lnSpc>
              <a:buNone/>
            </a:pPr>
            <a:r>
              <a:rPr lang="en-US" b="0" dirty="0" err="1">
                <a:solidFill>
                  <a:srgbClr val="FFFFFF"/>
                </a:solidFill>
                <a:effectLst/>
                <a:latin typeface="Consolas" panose="020B0609020204030204" pitchFamily="49" charset="0"/>
              </a:rPr>
              <a:t>person_info</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me;</a:t>
            </a:r>
          </a:p>
          <a:p>
            <a:pPr>
              <a:lnSpc>
                <a:spcPts val="1425"/>
              </a:lnSpc>
              <a:buNone/>
            </a:pPr>
            <a:r>
              <a:rPr lang="en-US" b="0" dirty="0" err="1">
                <a:solidFill>
                  <a:srgbClr val="FFFFFF"/>
                </a:solidFill>
                <a:effectLst/>
                <a:latin typeface="Consolas" panose="020B0609020204030204" pitchFamily="49" charset="0"/>
              </a:rPr>
              <a:t>person_info</a:t>
            </a:r>
            <a:r>
              <a:rPr lang="en-US" b="0" dirty="0">
                <a:solidFill>
                  <a:srgbClr val="FFFFFF"/>
                </a:solidFill>
                <a:effectLst/>
                <a:latin typeface="Consolas" panose="020B0609020204030204" pitchFamily="49" charset="0"/>
              </a:rPr>
              <a:t> you;</a:t>
            </a:r>
          </a:p>
          <a:p>
            <a:pPr>
              <a:lnSpc>
                <a:spcPts val="1425"/>
              </a:lnSpc>
              <a:buNone/>
            </a:pPr>
            <a:r>
              <a:rPr lang="en-US" b="0" dirty="0">
                <a:solidFill>
                  <a:srgbClr val="FFFFFF"/>
                </a:solidFill>
                <a:effectLst/>
                <a:latin typeface="Consolas" panose="020B0609020204030204" pitchFamily="49" charset="0"/>
              </a:rPr>
              <a:t>me</a:t>
            </a:r>
            <a:r>
              <a:rPr lang="en-US" b="0" dirty="0">
                <a:solidFill>
                  <a:srgbClr val="D4D4D4"/>
                </a:solidFill>
                <a:effectLst/>
                <a:latin typeface="Consolas" panose="020B0609020204030204" pitchFamily="49" charset="0"/>
              </a:rPr>
              <a:t>-&gt;</a:t>
            </a:r>
            <a:r>
              <a:rPr lang="en-US" b="0" dirty="0">
                <a:solidFill>
                  <a:srgbClr val="FFFFFF"/>
                </a:solidFill>
                <a:effectLst/>
                <a:latin typeface="Consolas" panose="020B0609020204030204" pitchFamily="49" charset="0"/>
              </a:rPr>
              <a:t>age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99</a:t>
            </a:r>
            <a:r>
              <a:rPr lang="en-US" b="0" dirty="0">
                <a:solidFill>
                  <a:srgbClr val="FFFFFF"/>
                </a:solidFill>
                <a:effectLst/>
                <a:latin typeface="Consolas" panose="020B0609020204030204" pitchFamily="49" charset="0"/>
              </a:rPr>
              <a:t>;</a:t>
            </a:r>
          </a:p>
          <a:p>
            <a:pPr>
              <a:lnSpc>
                <a:spcPts val="1425"/>
              </a:lnSpc>
              <a:buNone/>
            </a:pPr>
            <a:r>
              <a:rPr lang="en-US" b="0" dirty="0" err="1">
                <a:solidFill>
                  <a:srgbClr val="FFFFFF"/>
                </a:solidFill>
                <a:effectLst/>
                <a:latin typeface="Consolas" panose="020B0609020204030204" pitchFamily="49" charset="0"/>
              </a:rPr>
              <a:t>you.age</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25</a:t>
            </a:r>
            <a:r>
              <a:rPr lang="en-US" b="0" dirty="0">
                <a:solidFill>
                  <a:srgbClr val="FFFFFF"/>
                </a:solidFill>
                <a:effectLst/>
                <a:latin typeface="Consolas" panose="020B0609020204030204" pitchFamily="49" charset="0"/>
              </a:rPr>
              <a:t>;</a:t>
            </a:r>
          </a:p>
          <a:p>
            <a:pPr>
              <a:lnSpc>
                <a:spcPts val="1425"/>
              </a:lnSpc>
              <a:buNone/>
            </a:pPr>
            <a:br>
              <a:rPr lang="en-US" b="0" dirty="0">
                <a:solidFill>
                  <a:srgbClr val="FFFFFF"/>
                </a:solidFill>
                <a:effectLst/>
                <a:latin typeface="Consolas" panose="020B0609020204030204" pitchFamily="49" charset="0"/>
              </a:rPr>
            </a:br>
            <a:endParaRPr lang="en-US" b="0" dirty="0">
              <a:solidFill>
                <a:srgbClr val="FFFFFF"/>
              </a:solidFill>
              <a:effectLst/>
              <a:latin typeface="Consolas" panose="020B0609020204030204" pitchFamily="49" charset="0"/>
            </a:endParaRPr>
          </a:p>
          <a:p>
            <a:pPr>
              <a:lnSpc>
                <a:spcPts val="1425"/>
              </a:lnSpc>
              <a:buNone/>
            </a:pPr>
            <a:endParaRPr lang="en-US" b="0" dirty="0">
              <a:solidFill>
                <a:srgbClr val="569CD6"/>
              </a:solidFill>
              <a:effectLst/>
              <a:latin typeface="Consolas" panose="020B0609020204030204" pitchFamily="49" charset="0"/>
            </a:endParaRPr>
          </a:p>
        </p:txBody>
      </p:sp>
      <p:sp>
        <p:nvSpPr>
          <p:cNvPr id="4" name="Footer Placeholder 3">
            <a:extLst>
              <a:ext uri="{FF2B5EF4-FFF2-40B4-BE49-F238E27FC236}">
                <a16:creationId xmlns:a16="http://schemas.microsoft.com/office/drawing/2014/main" id="{E4F4DD38-CA22-766F-1D33-AD784D510DD0}"/>
              </a:ext>
            </a:extLst>
          </p:cNvPr>
          <p:cNvSpPr>
            <a:spLocks noGrp="1"/>
          </p:cNvSpPr>
          <p:nvPr>
            <p:ph type="ftr" sz="quarter" idx="11"/>
          </p:nvPr>
        </p:nvSpPr>
        <p:spPr/>
        <p:txBody>
          <a:bodyPr/>
          <a:lstStyle/>
          <a:p>
            <a:r>
              <a:rPr lang="fr-FR" dirty="0"/>
              <a:t>CSE 374 SP26  Lecture C Intro, Professor Hazen</a:t>
            </a:r>
            <a:endParaRPr lang="en-US" dirty="0"/>
          </a:p>
        </p:txBody>
      </p:sp>
      <p:sp>
        <p:nvSpPr>
          <p:cNvPr id="5" name="Slide Number Placeholder 4">
            <a:extLst>
              <a:ext uri="{FF2B5EF4-FFF2-40B4-BE49-F238E27FC236}">
                <a16:creationId xmlns:a16="http://schemas.microsoft.com/office/drawing/2014/main" id="{CD981E6C-0475-7B22-D03F-52E9E7CBABB3}"/>
              </a:ext>
            </a:extLst>
          </p:cNvPr>
          <p:cNvSpPr>
            <a:spLocks noGrp="1"/>
          </p:cNvSpPr>
          <p:nvPr>
            <p:ph type="sldNum" sz="quarter" idx="12"/>
          </p:nvPr>
        </p:nvSpPr>
        <p:spPr/>
        <p:txBody>
          <a:bodyPr/>
          <a:lstStyle/>
          <a:p>
            <a:fld id="{4FAB73BC-B049-4115-A692-8D63A059BFB8}" type="slidenum">
              <a:rPr lang="en-US" smtClean="0"/>
              <a:t>14</a:t>
            </a:fld>
            <a:endParaRPr lang="en-US"/>
          </a:p>
        </p:txBody>
      </p:sp>
    </p:spTree>
    <p:extLst>
      <p:ext uri="{BB962C8B-B14F-4D97-AF65-F5344CB8AC3E}">
        <p14:creationId xmlns:p14="http://schemas.microsoft.com/office/powerpoint/2010/main" val="19768258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639EB-2634-F799-EEAC-742598C5C8BC}"/>
              </a:ext>
            </a:extLst>
          </p:cNvPr>
          <p:cNvSpPr>
            <a:spLocks noGrp="1"/>
          </p:cNvSpPr>
          <p:nvPr>
            <p:ph type="title"/>
          </p:nvPr>
        </p:nvSpPr>
        <p:spPr/>
        <p:txBody>
          <a:bodyPr/>
          <a:lstStyle/>
          <a:p>
            <a:r>
              <a:rPr lang="en-US" dirty="0"/>
              <a:t>Structs as parameters &amp; arguments</a:t>
            </a:r>
          </a:p>
        </p:txBody>
      </p:sp>
      <p:sp>
        <p:nvSpPr>
          <p:cNvPr id="3" name="Content Placeholder 2">
            <a:extLst>
              <a:ext uri="{FF2B5EF4-FFF2-40B4-BE49-F238E27FC236}">
                <a16:creationId xmlns:a16="http://schemas.microsoft.com/office/drawing/2014/main" id="{08D26691-08E0-7CDC-D748-DF811AA136A5}"/>
              </a:ext>
            </a:extLst>
          </p:cNvPr>
          <p:cNvSpPr>
            <a:spLocks noGrp="1"/>
          </p:cNvSpPr>
          <p:nvPr>
            <p:ph sz="half" idx="1"/>
          </p:nvPr>
        </p:nvSpPr>
        <p:spPr/>
        <p:txBody>
          <a:bodyPr>
            <a:normAutofit/>
          </a:bodyPr>
          <a:lstStyle/>
          <a:p>
            <a:r>
              <a:rPr lang="en-US" dirty="0"/>
              <a:t>Reminder:</a:t>
            </a:r>
          </a:p>
          <a:p>
            <a:r>
              <a:rPr lang="en-US" dirty="0"/>
              <a:t>Function parameters initialized with a copy of corresponding argument</a:t>
            </a:r>
          </a:p>
          <a:p>
            <a:r>
              <a:rPr lang="en-US" dirty="0"/>
              <a:t>If the argument is a pointer, the parameter value will point to the same thing, of course</a:t>
            </a:r>
          </a:p>
          <a:p>
            <a:r>
              <a:rPr lang="en-US" dirty="0"/>
              <a:t>Arrays are passed as pointers (remember?)</a:t>
            </a:r>
          </a:p>
        </p:txBody>
      </p:sp>
      <p:sp>
        <p:nvSpPr>
          <p:cNvPr id="4" name="Content Placeholder 3">
            <a:extLst>
              <a:ext uri="{FF2B5EF4-FFF2-40B4-BE49-F238E27FC236}">
                <a16:creationId xmlns:a16="http://schemas.microsoft.com/office/drawing/2014/main" id="{7E55B1A2-9D2C-0225-E431-899F8CBE3B22}"/>
              </a:ext>
            </a:extLst>
          </p:cNvPr>
          <p:cNvSpPr>
            <a:spLocks noGrp="1"/>
          </p:cNvSpPr>
          <p:nvPr>
            <p:ph sz="half" idx="2"/>
          </p:nvPr>
        </p:nvSpPr>
        <p:spPr/>
        <p:txBody>
          <a:bodyPr>
            <a:normAutofit/>
          </a:bodyPr>
          <a:lstStyle/>
          <a:p>
            <a:r>
              <a:rPr lang="en-US" dirty="0"/>
              <a:t>Even with a struct a copy is created</a:t>
            </a:r>
          </a:p>
          <a:p>
            <a:r>
              <a:rPr lang="en-US" dirty="0"/>
              <a:t>Since this won’t change the original struct, it is more common to use a pointer to the struct</a:t>
            </a:r>
          </a:p>
          <a:p>
            <a:r>
              <a:rPr lang="en-US" dirty="0"/>
              <a:t>Avoids copying large objects</a:t>
            </a:r>
          </a:p>
          <a:p>
            <a:r>
              <a:rPr lang="en-US" dirty="0"/>
              <a:t>Allows manipulation of original object (can write functions like Java methods)</a:t>
            </a:r>
          </a:p>
          <a:p>
            <a:r>
              <a:rPr lang="en-US" dirty="0"/>
              <a:t>But, sometimes, want to pass-by-value.  </a:t>
            </a:r>
            <a:r>
              <a:rPr lang="en-US" i="1" dirty="0"/>
              <a:t>THINK!!</a:t>
            </a:r>
            <a:endParaRPr lang="en-US" dirty="0"/>
          </a:p>
          <a:p>
            <a:pPr marL="45720" indent="0">
              <a:buNone/>
            </a:pPr>
            <a:endParaRPr lang="en-US" dirty="0"/>
          </a:p>
        </p:txBody>
      </p:sp>
      <p:sp>
        <p:nvSpPr>
          <p:cNvPr id="5" name="Footer Placeholder 4">
            <a:extLst>
              <a:ext uri="{FF2B5EF4-FFF2-40B4-BE49-F238E27FC236}">
                <a16:creationId xmlns:a16="http://schemas.microsoft.com/office/drawing/2014/main" id="{2C388C59-FF97-DB7D-579F-6F28644C3CB4}"/>
              </a:ext>
            </a:extLst>
          </p:cNvPr>
          <p:cNvSpPr>
            <a:spLocks noGrp="1"/>
          </p:cNvSpPr>
          <p:nvPr>
            <p:ph type="ftr" sz="quarter" idx="11"/>
          </p:nvPr>
        </p:nvSpPr>
        <p:spPr/>
        <p:txBody>
          <a:bodyPr/>
          <a:lstStyle/>
          <a:p>
            <a:r>
              <a:rPr lang="en-US"/>
              <a:t>CSE 374 SP26  Lecture C Data types and structs, Professor Hazen</a:t>
            </a:r>
          </a:p>
        </p:txBody>
      </p:sp>
      <p:sp>
        <p:nvSpPr>
          <p:cNvPr id="6" name="Slide Number Placeholder 5">
            <a:extLst>
              <a:ext uri="{FF2B5EF4-FFF2-40B4-BE49-F238E27FC236}">
                <a16:creationId xmlns:a16="http://schemas.microsoft.com/office/drawing/2014/main" id="{14F8B84C-4918-70E7-0DC5-931EA7DC3582}"/>
              </a:ext>
            </a:extLst>
          </p:cNvPr>
          <p:cNvSpPr>
            <a:spLocks noGrp="1"/>
          </p:cNvSpPr>
          <p:nvPr>
            <p:ph type="sldNum" sz="quarter" idx="12"/>
          </p:nvPr>
        </p:nvSpPr>
        <p:spPr/>
        <p:txBody>
          <a:bodyPr/>
          <a:lstStyle/>
          <a:p>
            <a:fld id="{4FAB73BC-B049-4115-A692-8D63A059BFB8}" type="slidenum">
              <a:rPr lang="en-US" smtClean="0"/>
              <a:t>15</a:t>
            </a:fld>
            <a:endParaRPr lang="en-US"/>
          </a:p>
        </p:txBody>
      </p:sp>
    </p:spTree>
    <p:extLst>
      <p:ext uri="{BB962C8B-B14F-4D97-AF65-F5344CB8AC3E}">
        <p14:creationId xmlns:p14="http://schemas.microsoft.com/office/powerpoint/2010/main" val="12232234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C67B137-15B0-4AF6-94A8-AC00BA8D7B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4" name="Rectangle 13">
            <a:extLst>
              <a:ext uri="{FF2B5EF4-FFF2-40B4-BE49-F238E27FC236}">
                <a16:creationId xmlns:a16="http://schemas.microsoft.com/office/drawing/2014/main" id="{5699F27B-22F2-45E1-BFB8-2B1FF14A95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096DCAB9-9ED3-D371-D968-C4A937CD75C5}"/>
              </a:ext>
            </a:extLst>
          </p:cNvPr>
          <p:cNvSpPr>
            <a:spLocks noGrp="1"/>
          </p:cNvSpPr>
          <p:nvPr>
            <p:ph type="title"/>
          </p:nvPr>
        </p:nvSpPr>
        <p:spPr>
          <a:xfrm>
            <a:off x="643467" y="643466"/>
            <a:ext cx="3602736" cy="5269651"/>
          </a:xfrm>
        </p:spPr>
        <p:txBody>
          <a:bodyPr>
            <a:normAutofit/>
          </a:bodyPr>
          <a:lstStyle/>
          <a:p>
            <a:pPr algn="ctr"/>
            <a:r>
              <a:rPr lang="en-US" sz="3200" dirty="0"/>
              <a:t>Demo: </a:t>
            </a:r>
            <a:r>
              <a:rPr lang="en-US" sz="3200" dirty="0" err="1"/>
              <a:t>point.c</a:t>
            </a:r>
            <a:endParaRPr lang="en-US" sz="3200" dirty="0"/>
          </a:p>
        </p:txBody>
      </p:sp>
      <p:cxnSp>
        <p:nvCxnSpPr>
          <p:cNvPr id="16" name="Straight Connector 15">
            <a:extLst>
              <a:ext uri="{FF2B5EF4-FFF2-40B4-BE49-F238E27FC236}">
                <a16:creationId xmlns:a16="http://schemas.microsoft.com/office/drawing/2014/main" id="{633ABDA7-FF8C-4E26-8C7D-47E0AE54EA2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265557"/>
            <a:ext cx="7031" cy="39319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Content Placeholder 6">
            <a:extLst>
              <a:ext uri="{FF2B5EF4-FFF2-40B4-BE49-F238E27FC236}">
                <a16:creationId xmlns:a16="http://schemas.microsoft.com/office/drawing/2014/main" id="{A0904430-A031-9082-7689-55ACE7C97784}"/>
              </a:ext>
            </a:extLst>
          </p:cNvPr>
          <p:cNvSpPr>
            <a:spLocks noGrp="1"/>
          </p:cNvSpPr>
          <p:nvPr>
            <p:ph idx="1"/>
          </p:nvPr>
        </p:nvSpPr>
        <p:spPr>
          <a:xfrm>
            <a:off x="5065182" y="643466"/>
            <a:ext cx="6173333" cy="5269650"/>
          </a:xfrm>
        </p:spPr>
        <p:txBody>
          <a:bodyPr anchor="ctr">
            <a:normAutofit/>
          </a:bodyPr>
          <a:lstStyle/>
          <a:p>
            <a:pPr>
              <a:lnSpc>
                <a:spcPts val="1425"/>
              </a:lnSpc>
              <a:buNone/>
            </a:pPr>
            <a:r>
              <a:rPr lang="en-US" sz="2000" b="1" dirty="0">
                <a:solidFill>
                  <a:srgbClr val="7CA668"/>
                </a:solidFill>
                <a:effectLst/>
                <a:latin typeface="Consolas" panose="020B0609020204030204" pitchFamily="49" charset="0"/>
              </a:rPr>
              <a:t>// Declaring a new struct of type </a:t>
            </a:r>
          </a:p>
          <a:p>
            <a:pPr>
              <a:lnSpc>
                <a:spcPts val="1425"/>
              </a:lnSpc>
              <a:buNone/>
            </a:pPr>
            <a:r>
              <a:rPr lang="en-US" sz="2000" b="1" dirty="0">
                <a:solidFill>
                  <a:srgbClr val="7CA668"/>
                </a:solidFill>
                <a:latin typeface="Consolas" panose="020B0609020204030204" pitchFamily="49" charset="0"/>
              </a:rPr>
              <a:t>// </a:t>
            </a:r>
            <a:r>
              <a:rPr lang="en-US" sz="2000" b="1" dirty="0">
                <a:solidFill>
                  <a:srgbClr val="7CA668"/>
                </a:solidFill>
                <a:effectLst/>
                <a:latin typeface="Consolas" panose="020B0609020204030204" pitchFamily="49" charset="0"/>
              </a:rPr>
              <a:t>"struct Point" and</a:t>
            </a:r>
            <a:endParaRPr lang="en-US" sz="2000" b="1" dirty="0">
              <a:solidFill>
                <a:srgbClr val="FFFFFF"/>
              </a:solidFill>
              <a:effectLst/>
              <a:latin typeface="Consolas" panose="020B0609020204030204" pitchFamily="49" charset="0"/>
            </a:endParaRPr>
          </a:p>
          <a:p>
            <a:pPr>
              <a:lnSpc>
                <a:spcPts val="1425"/>
              </a:lnSpc>
              <a:buNone/>
            </a:pPr>
            <a:r>
              <a:rPr lang="en-US" sz="2000" b="1" dirty="0">
                <a:solidFill>
                  <a:srgbClr val="7CA668"/>
                </a:solidFill>
                <a:effectLst/>
                <a:latin typeface="Consolas" panose="020B0609020204030204" pitchFamily="49" charset="0"/>
              </a:rPr>
              <a:t>// typedef to simplify the name to "Point"</a:t>
            </a:r>
            <a:endParaRPr lang="en-US" sz="2000" b="1" dirty="0">
              <a:solidFill>
                <a:srgbClr val="FFFFFF"/>
              </a:solidFill>
              <a:effectLst/>
              <a:latin typeface="Consolas" panose="020B0609020204030204" pitchFamily="49" charset="0"/>
            </a:endParaRPr>
          </a:p>
          <a:p>
            <a:pPr>
              <a:lnSpc>
                <a:spcPts val="1425"/>
              </a:lnSpc>
              <a:buNone/>
            </a:pPr>
            <a:r>
              <a:rPr lang="en-US" sz="2000" b="1" dirty="0">
                <a:solidFill>
                  <a:srgbClr val="569CD6"/>
                </a:solidFill>
                <a:effectLst/>
                <a:latin typeface="Consolas" panose="020B0609020204030204" pitchFamily="49" charset="0"/>
              </a:rPr>
              <a:t>typedef</a:t>
            </a:r>
            <a:r>
              <a:rPr lang="en-US" sz="2000" b="1" dirty="0">
                <a:solidFill>
                  <a:srgbClr val="FFFFFF"/>
                </a:solidFill>
                <a:effectLst/>
                <a:latin typeface="Consolas" panose="020B0609020204030204" pitchFamily="49" charset="0"/>
              </a:rPr>
              <a:t> </a:t>
            </a:r>
            <a:r>
              <a:rPr lang="en-US" sz="2000" b="1" dirty="0">
                <a:solidFill>
                  <a:srgbClr val="569CD6"/>
                </a:solidFill>
                <a:effectLst/>
                <a:latin typeface="Consolas" panose="020B0609020204030204" pitchFamily="49" charset="0"/>
              </a:rPr>
              <a:t>struct</a:t>
            </a:r>
            <a:r>
              <a:rPr lang="en-US" sz="2000" b="1" dirty="0">
                <a:solidFill>
                  <a:srgbClr val="FFFFFF"/>
                </a:solidFill>
                <a:effectLst/>
                <a:latin typeface="Consolas" panose="020B0609020204030204" pitchFamily="49" charset="0"/>
              </a:rPr>
              <a:t> Point {</a:t>
            </a:r>
          </a:p>
          <a:p>
            <a:pPr>
              <a:lnSpc>
                <a:spcPts val="1425"/>
              </a:lnSpc>
              <a:buNone/>
            </a:pPr>
            <a:r>
              <a:rPr lang="en-US" sz="2000" b="1" dirty="0">
                <a:solidFill>
                  <a:srgbClr val="FFFFFF"/>
                </a:solidFill>
                <a:effectLst/>
                <a:latin typeface="Consolas" panose="020B0609020204030204" pitchFamily="49" charset="0"/>
              </a:rPr>
              <a:t>  </a:t>
            </a:r>
            <a:r>
              <a:rPr lang="en-US" sz="2000" b="1" dirty="0">
                <a:solidFill>
                  <a:srgbClr val="569CD6"/>
                </a:solidFill>
                <a:effectLst/>
                <a:latin typeface="Consolas" panose="020B0609020204030204" pitchFamily="49" charset="0"/>
              </a:rPr>
              <a:t>int</a:t>
            </a:r>
            <a:r>
              <a:rPr lang="en-US" sz="2000" b="1" dirty="0">
                <a:solidFill>
                  <a:srgbClr val="FFFFFF"/>
                </a:solidFill>
                <a:effectLst/>
                <a:latin typeface="Consolas" panose="020B0609020204030204" pitchFamily="49" charset="0"/>
              </a:rPr>
              <a:t> x;</a:t>
            </a:r>
          </a:p>
          <a:p>
            <a:pPr>
              <a:lnSpc>
                <a:spcPts val="1425"/>
              </a:lnSpc>
              <a:buNone/>
            </a:pPr>
            <a:r>
              <a:rPr lang="en-US" sz="2000" b="1" dirty="0">
                <a:solidFill>
                  <a:srgbClr val="FFFFFF"/>
                </a:solidFill>
                <a:effectLst/>
                <a:latin typeface="Consolas" panose="020B0609020204030204" pitchFamily="49" charset="0"/>
              </a:rPr>
              <a:t>  </a:t>
            </a:r>
            <a:r>
              <a:rPr lang="en-US" sz="2000" b="1" dirty="0">
                <a:solidFill>
                  <a:srgbClr val="569CD6"/>
                </a:solidFill>
                <a:effectLst/>
                <a:latin typeface="Consolas" panose="020B0609020204030204" pitchFamily="49" charset="0"/>
              </a:rPr>
              <a:t>int</a:t>
            </a:r>
            <a:r>
              <a:rPr lang="en-US" sz="2000" b="1" dirty="0">
                <a:solidFill>
                  <a:srgbClr val="FFFFFF"/>
                </a:solidFill>
                <a:effectLst/>
                <a:latin typeface="Consolas" panose="020B0609020204030204" pitchFamily="49" charset="0"/>
              </a:rPr>
              <a:t> y;</a:t>
            </a:r>
          </a:p>
          <a:p>
            <a:pPr>
              <a:lnSpc>
                <a:spcPts val="1425"/>
              </a:lnSpc>
              <a:buNone/>
            </a:pPr>
            <a:r>
              <a:rPr lang="en-US" sz="2000" b="1" dirty="0">
                <a:solidFill>
                  <a:srgbClr val="FFFFFF"/>
                </a:solidFill>
                <a:effectLst/>
                <a:latin typeface="Consolas" panose="020B0609020204030204" pitchFamily="49" charset="0"/>
              </a:rPr>
              <a:t>} Point;</a:t>
            </a:r>
          </a:p>
          <a:p>
            <a:pPr>
              <a:lnSpc>
                <a:spcPts val="1425"/>
              </a:lnSpc>
              <a:buNone/>
            </a:pPr>
            <a:br>
              <a:rPr lang="en-US" sz="2000" b="1" dirty="0">
                <a:solidFill>
                  <a:srgbClr val="FFFFFF"/>
                </a:solidFill>
                <a:effectLst/>
                <a:latin typeface="Consolas" panose="020B0609020204030204" pitchFamily="49" charset="0"/>
              </a:rPr>
            </a:br>
            <a:endParaRPr lang="en-US" sz="2000" b="1" dirty="0">
              <a:solidFill>
                <a:srgbClr val="FFFFFF"/>
              </a:solidFill>
              <a:effectLst/>
              <a:latin typeface="Consolas" panose="020B0609020204030204" pitchFamily="49" charset="0"/>
            </a:endParaRPr>
          </a:p>
          <a:p>
            <a:pPr>
              <a:lnSpc>
                <a:spcPts val="1425"/>
              </a:lnSpc>
              <a:buNone/>
            </a:pPr>
            <a:r>
              <a:rPr lang="en-US" sz="2000" b="1" dirty="0">
                <a:solidFill>
                  <a:srgbClr val="7CA668"/>
                </a:solidFill>
                <a:effectLst/>
                <a:latin typeface="Consolas" panose="020B0609020204030204" pitchFamily="49" charset="0"/>
              </a:rPr>
              <a:t>// Forward declarations</a:t>
            </a:r>
            <a:endParaRPr lang="en-US" sz="2000" b="1" dirty="0">
              <a:solidFill>
                <a:srgbClr val="FFFFFF"/>
              </a:solidFill>
              <a:effectLst/>
              <a:latin typeface="Consolas" panose="020B0609020204030204" pitchFamily="49" charset="0"/>
            </a:endParaRPr>
          </a:p>
          <a:p>
            <a:pPr>
              <a:lnSpc>
                <a:spcPts val="1425"/>
              </a:lnSpc>
              <a:buNone/>
            </a:pPr>
            <a:r>
              <a:rPr lang="en-US" sz="2000" b="1" dirty="0">
                <a:solidFill>
                  <a:srgbClr val="FFFFFF"/>
                </a:solidFill>
                <a:effectLst/>
                <a:latin typeface="Consolas" panose="020B0609020204030204" pitchFamily="49" charset="0"/>
              </a:rPr>
              <a:t>Point </a:t>
            </a:r>
            <a:r>
              <a:rPr lang="en-US" sz="2000" b="1" dirty="0" err="1">
                <a:solidFill>
                  <a:srgbClr val="DCDCAA"/>
                </a:solidFill>
                <a:effectLst/>
                <a:latin typeface="Consolas" panose="020B0609020204030204" pitchFamily="49" charset="0"/>
              </a:rPr>
              <a:t>newPoint</a:t>
            </a:r>
            <a:r>
              <a:rPr lang="en-US" sz="2000" b="1" dirty="0">
                <a:solidFill>
                  <a:srgbClr val="FFFFFF"/>
                </a:solidFill>
                <a:effectLst/>
                <a:latin typeface="Consolas" panose="020B0609020204030204" pitchFamily="49" charset="0"/>
              </a:rPr>
              <a:t>();</a:t>
            </a:r>
          </a:p>
          <a:p>
            <a:pPr>
              <a:lnSpc>
                <a:spcPts val="1425"/>
              </a:lnSpc>
              <a:buNone/>
            </a:pPr>
            <a:r>
              <a:rPr lang="en-US" sz="2000" b="1" dirty="0">
                <a:solidFill>
                  <a:srgbClr val="7CA668"/>
                </a:solidFill>
                <a:effectLst/>
                <a:latin typeface="Consolas" panose="020B0609020204030204" pitchFamily="49" charset="0"/>
              </a:rPr>
              <a:t>//Point* </a:t>
            </a:r>
            <a:r>
              <a:rPr lang="en-US" sz="2000" b="1" dirty="0" err="1">
                <a:solidFill>
                  <a:srgbClr val="7CA668"/>
                </a:solidFill>
                <a:effectLst/>
                <a:latin typeface="Consolas" panose="020B0609020204030204" pitchFamily="49" charset="0"/>
              </a:rPr>
              <a:t>newDanglingPoint</a:t>
            </a:r>
            <a:r>
              <a:rPr lang="en-US" sz="2000" b="1" dirty="0">
                <a:solidFill>
                  <a:srgbClr val="7CA668"/>
                </a:solidFill>
                <a:effectLst/>
                <a:latin typeface="Consolas" panose="020B0609020204030204" pitchFamily="49" charset="0"/>
              </a:rPr>
              <a:t>();</a:t>
            </a:r>
            <a:endParaRPr lang="en-US" sz="2000" b="1" dirty="0">
              <a:solidFill>
                <a:srgbClr val="FFFFFF"/>
              </a:solidFill>
              <a:effectLst/>
              <a:latin typeface="Consolas" panose="020B0609020204030204" pitchFamily="49" charset="0"/>
            </a:endParaRPr>
          </a:p>
          <a:p>
            <a:pPr>
              <a:lnSpc>
                <a:spcPts val="1425"/>
              </a:lnSpc>
              <a:buNone/>
            </a:pPr>
            <a:r>
              <a:rPr lang="en-US" sz="2000" b="1" dirty="0">
                <a:solidFill>
                  <a:srgbClr val="FFFFFF"/>
                </a:solidFill>
                <a:effectLst/>
                <a:latin typeface="Consolas" panose="020B0609020204030204" pitchFamily="49" charset="0"/>
              </a:rPr>
              <a:t>Point</a:t>
            </a:r>
            <a:r>
              <a:rPr lang="en-US" sz="2000" b="1" dirty="0">
                <a:solidFill>
                  <a:srgbClr val="D4D4D4"/>
                </a:solidFill>
                <a:effectLst/>
                <a:latin typeface="Consolas" panose="020B0609020204030204" pitchFamily="49" charset="0"/>
              </a:rPr>
              <a:t>*</a:t>
            </a:r>
            <a:r>
              <a:rPr lang="en-US" sz="2000" b="1" dirty="0">
                <a:solidFill>
                  <a:srgbClr val="FFFFFF"/>
                </a:solidFill>
                <a:effectLst/>
                <a:latin typeface="Consolas" panose="020B0609020204030204" pitchFamily="49" charset="0"/>
              </a:rPr>
              <a:t> </a:t>
            </a:r>
            <a:r>
              <a:rPr lang="en-US" sz="2000" b="1" dirty="0" err="1">
                <a:solidFill>
                  <a:srgbClr val="DCDCAA"/>
                </a:solidFill>
                <a:effectLst/>
                <a:latin typeface="Consolas" panose="020B0609020204030204" pitchFamily="49" charset="0"/>
              </a:rPr>
              <a:t>newHeapPoint</a:t>
            </a:r>
            <a:r>
              <a:rPr lang="en-US" sz="2000" b="1" dirty="0">
                <a:solidFill>
                  <a:srgbClr val="FFFFFF"/>
                </a:solidFill>
                <a:effectLst/>
                <a:latin typeface="Consolas" panose="020B0609020204030204" pitchFamily="49" charset="0"/>
              </a:rPr>
              <a:t>();</a:t>
            </a:r>
            <a:endParaRPr lang="en-US" sz="1600" b="1" dirty="0">
              <a:solidFill>
                <a:srgbClr val="FFFFFF"/>
              </a:solidFill>
              <a:effectLst/>
              <a:latin typeface="Consolas" panose="020B0609020204030204" pitchFamily="49" charset="0"/>
            </a:endParaRPr>
          </a:p>
        </p:txBody>
      </p:sp>
      <p:sp>
        <p:nvSpPr>
          <p:cNvPr id="5" name="Footer Placeholder 4">
            <a:extLst>
              <a:ext uri="{FF2B5EF4-FFF2-40B4-BE49-F238E27FC236}">
                <a16:creationId xmlns:a16="http://schemas.microsoft.com/office/drawing/2014/main" id="{1B486B55-B780-821A-BBF4-FDE422998773}"/>
              </a:ext>
            </a:extLst>
          </p:cNvPr>
          <p:cNvSpPr>
            <a:spLocks noGrp="1"/>
          </p:cNvSpPr>
          <p:nvPr>
            <p:ph type="ftr" sz="quarter" idx="11"/>
          </p:nvPr>
        </p:nvSpPr>
        <p:spPr>
          <a:xfrm>
            <a:off x="5065182" y="6223828"/>
            <a:ext cx="4085642" cy="365125"/>
          </a:xfrm>
        </p:spPr>
        <p:txBody>
          <a:bodyPr>
            <a:normAutofit/>
          </a:bodyPr>
          <a:lstStyle/>
          <a:p>
            <a:pPr algn="l">
              <a:spcAft>
                <a:spcPts val="600"/>
              </a:spcAft>
            </a:pPr>
            <a:r>
              <a:rPr lang="en-US" sz="1100"/>
              <a:t>CSE 374 SP26  Lecture C Data types and structs, Professor Hazen</a:t>
            </a:r>
          </a:p>
        </p:txBody>
      </p:sp>
      <p:sp>
        <p:nvSpPr>
          <p:cNvPr id="6" name="Slide Number Placeholder 5">
            <a:extLst>
              <a:ext uri="{FF2B5EF4-FFF2-40B4-BE49-F238E27FC236}">
                <a16:creationId xmlns:a16="http://schemas.microsoft.com/office/drawing/2014/main" id="{F25EC1B4-DE92-708F-BA7F-23BC7B2E5E4B}"/>
              </a:ext>
            </a:extLst>
          </p:cNvPr>
          <p:cNvSpPr>
            <a:spLocks noGrp="1"/>
          </p:cNvSpPr>
          <p:nvPr>
            <p:ph type="sldNum" sz="quarter" idx="12"/>
          </p:nvPr>
        </p:nvSpPr>
        <p:spPr>
          <a:xfrm>
            <a:off x="10160758" y="6223828"/>
            <a:ext cx="874989" cy="365125"/>
          </a:xfrm>
        </p:spPr>
        <p:txBody>
          <a:bodyPr>
            <a:normAutofit/>
          </a:bodyPr>
          <a:lstStyle/>
          <a:p>
            <a:pPr>
              <a:spcAft>
                <a:spcPts val="600"/>
              </a:spcAft>
            </a:pPr>
            <a:fld id="{4FAB73BC-B049-4115-A692-8D63A059BFB8}" type="slidenum">
              <a:rPr lang="en-US" smtClean="0"/>
              <a:pPr>
                <a:spcAft>
                  <a:spcPts val="600"/>
                </a:spcAft>
              </a:pPr>
              <a:t>16</a:t>
            </a:fld>
            <a:endParaRPr lang="en-US"/>
          </a:p>
        </p:txBody>
      </p:sp>
    </p:spTree>
    <p:extLst>
      <p:ext uri="{BB962C8B-B14F-4D97-AF65-F5344CB8AC3E}">
        <p14:creationId xmlns:p14="http://schemas.microsoft.com/office/powerpoint/2010/main" val="3292296080"/>
      </p:ext>
    </p:extLst>
  </p:cSld>
  <p:clrMapOvr>
    <a:overrideClrMapping bg1="dk1" tx1="lt1" bg2="dk2"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8594A17-1145-23AF-E432-0F2604158BF1}"/>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BC67B137-15B0-4AF6-94A8-AC00BA8D7B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5699F27B-22F2-45E1-BFB8-2B1FF14A95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362F1F97-E0D5-7738-8C28-174A39352BD0}"/>
              </a:ext>
            </a:extLst>
          </p:cNvPr>
          <p:cNvSpPr>
            <a:spLocks noGrp="1"/>
          </p:cNvSpPr>
          <p:nvPr>
            <p:ph type="title"/>
          </p:nvPr>
        </p:nvSpPr>
        <p:spPr>
          <a:xfrm>
            <a:off x="643467" y="643466"/>
            <a:ext cx="3602736" cy="5269651"/>
          </a:xfrm>
        </p:spPr>
        <p:txBody>
          <a:bodyPr>
            <a:normAutofit/>
          </a:bodyPr>
          <a:lstStyle/>
          <a:p>
            <a:pPr algn="ctr"/>
            <a:r>
              <a:rPr lang="en-US" sz="3200" dirty="0"/>
              <a:t>Demo: </a:t>
            </a:r>
            <a:r>
              <a:rPr lang="en-US" sz="3200" dirty="0" err="1"/>
              <a:t>point.c</a:t>
            </a:r>
            <a:br>
              <a:rPr lang="en-US" sz="3200" dirty="0"/>
            </a:br>
            <a:br>
              <a:rPr lang="en-US" sz="3200" dirty="0"/>
            </a:br>
            <a:r>
              <a:rPr lang="en-US" sz="3200" dirty="0"/>
              <a:t>What </a:t>
            </a:r>
            <a:r>
              <a:rPr lang="en-US" sz="3200" i="1" dirty="0"/>
              <a:t>is</a:t>
            </a:r>
            <a:r>
              <a:rPr lang="en-US" sz="3200" dirty="0"/>
              <a:t> </a:t>
            </a:r>
            <a:r>
              <a:rPr lang="en-US" sz="3200" dirty="0" err="1">
                <a:latin typeface="Cascadia Code SemiBold" panose="020B0609020000020004" pitchFamily="49" charset="0"/>
                <a:ea typeface="Cascadia Code SemiBold" panose="020B0609020000020004" pitchFamily="49" charset="0"/>
                <a:cs typeface="Cascadia Code SemiBold" panose="020B0609020000020004" pitchFamily="49" charset="0"/>
              </a:rPr>
              <a:t>sizeof</a:t>
            </a:r>
            <a:r>
              <a:rPr lang="en-US" sz="3200" dirty="0">
                <a:latin typeface="Cascadia Code SemiBold" panose="020B0609020000020004" pitchFamily="49" charset="0"/>
                <a:ea typeface="Cascadia Code SemiBold" panose="020B0609020000020004" pitchFamily="49" charset="0"/>
                <a:cs typeface="Cascadia Code SemiBold" panose="020B0609020000020004" pitchFamily="49" charset="0"/>
              </a:rPr>
              <a:t>(Point)</a:t>
            </a:r>
          </a:p>
        </p:txBody>
      </p:sp>
      <p:cxnSp>
        <p:nvCxnSpPr>
          <p:cNvPr id="11" name="Straight Connector 10">
            <a:extLst>
              <a:ext uri="{FF2B5EF4-FFF2-40B4-BE49-F238E27FC236}">
                <a16:creationId xmlns:a16="http://schemas.microsoft.com/office/drawing/2014/main" id="{633ABDA7-FF8C-4E26-8C7D-47E0AE54EA2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265557"/>
            <a:ext cx="7031" cy="39319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Content Placeholder 6">
            <a:extLst>
              <a:ext uri="{FF2B5EF4-FFF2-40B4-BE49-F238E27FC236}">
                <a16:creationId xmlns:a16="http://schemas.microsoft.com/office/drawing/2014/main" id="{D2C045EC-420E-5E64-68C7-10B8AB9ED8E2}"/>
              </a:ext>
            </a:extLst>
          </p:cNvPr>
          <p:cNvSpPr>
            <a:spLocks noGrp="1"/>
          </p:cNvSpPr>
          <p:nvPr>
            <p:ph idx="1"/>
          </p:nvPr>
        </p:nvSpPr>
        <p:spPr>
          <a:xfrm>
            <a:off x="5065182" y="643466"/>
            <a:ext cx="6646545" cy="5269650"/>
          </a:xfrm>
        </p:spPr>
        <p:txBody>
          <a:bodyPr anchor="ctr">
            <a:normAutofit/>
          </a:bodyPr>
          <a:lstStyle/>
          <a:p>
            <a:pPr>
              <a:lnSpc>
                <a:spcPts val="1425"/>
              </a:lnSpc>
              <a:buNone/>
            </a:pPr>
            <a:r>
              <a:rPr lang="en-US" sz="2000" b="1" dirty="0">
                <a:solidFill>
                  <a:srgbClr val="7CA668"/>
                </a:solidFill>
                <a:effectLst/>
                <a:latin typeface="Consolas" panose="020B0609020204030204" pitchFamily="49" charset="0"/>
              </a:rPr>
              <a:t>// construct a point on the heap</a:t>
            </a:r>
            <a:endParaRPr lang="en-US" sz="2000" b="1" dirty="0">
              <a:solidFill>
                <a:srgbClr val="FFFFFF"/>
              </a:solidFill>
              <a:effectLst/>
              <a:latin typeface="Consolas" panose="020B0609020204030204" pitchFamily="49" charset="0"/>
            </a:endParaRPr>
          </a:p>
          <a:p>
            <a:pPr>
              <a:lnSpc>
                <a:spcPts val="1425"/>
              </a:lnSpc>
              <a:buNone/>
            </a:pPr>
            <a:r>
              <a:rPr lang="en-US" sz="2000" b="1" dirty="0">
                <a:solidFill>
                  <a:srgbClr val="FFFFFF"/>
                </a:solidFill>
                <a:effectLst/>
                <a:latin typeface="Consolas" panose="020B0609020204030204" pitchFamily="49" charset="0"/>
              </a:rPr>
              <a:t>Point</a:t>
            </a:r>
            <a:r>
              <a:rPr lang="en-US" sz="2000" b="1" dirty="0">
                <a:solidFill>
                  <a:srgbClr val="D4D4D4"/>
                </a:solidFill>
                <a:effectLst/>
                <a:latin typeface="Consolas" panose="020B0609020204030204" pitchFamily="49" charset="0"/>
              </a:rPr>
              <a:t>*</a:t>
            </a:r>
            <a:r>
              <a:rPr lang="en-US" sz="2000" b="1" dirty="0">
                <a:solidFill>
                  <a:srgbClr val="FFFFFF"/>
                </a:solidFill>
                <a:effectLst/>
                <a:latin typeface="Consolas" panose="020B0609020204030204" pitchFamily="49" charset="0"/>
              </a:rPr>
              <a:t> </a:t>
            </a:r>
            <a:r>
              <a:rPr lang="en-US" sz="2000" b="1" dirty="0" err="1">
                <a:solidFill>
                  <a:srgbClr val="DCDCAA"/>
                </a:solidFill>
                <a:effectLst/>
                <a:latin typeface="Consolas" panose="020B0609020204030204" pitchFamily="49" charset="0"/>
              </a:rPr>
              <a:t>newHeapPoint</a:t>
            </a:r>
            <a:r>
              <a:rPr lang="en-US" sz="2000" b="1" dirty="0">
                <a:solidFill>
                  <a:srgbClr val="FFFFFF"/>
                </a:solidFill>
                <a:effectLst/>
                <a:latin typeface="Consolas" panose="020B0609020204030204" pitchFamily="49" charset="0"/>
              </a:rPr>
              <a:t>() {</a:t>
            </a:r>
          </a:p>
          <a:p>
            <a:pPr>
              <a:lnSpc>
                <a:spcPts val="1425"/>
              </a:lnSpc>
              <a:buNone/>
            </a:pPr>
            <a:r>
              <a:rPr lang="en-US" sz="2000" b="1" dirty="0">
                <a:solidFill>
                  <a:srgbClr val="FFFFFF"/>
                </a:solidFill>
                <a:effectLst/>
                <a:latin typeface="Consolas" panose="020B0609020204030204" pitchFamily="49" charset="0"/>
              </a:rPr>
              <a:t>  Point</a:t>
            </a:r>
            <a:r>
              <a:rPr lang="en-US" sz="2000" b="1" dirty="0">
                <a:solidFill>
                  <a:srgbClr val="D4D4D4"/>
                </a:solidFill>
                <a:effectLst/>
                <a:latin typeface="Consolas" panose="020B0609020204030204" pitchFamily="49" charset="0"/>
              </a:rPr>
              <a:t>*</a:t>
            </a:r>
            <a:r>
              <a:rPr lang="en-US" sz="2000" b="1" dirty="0">
                <a:solidFill>
                  <a:srgbClr val="FFFFFF"/>
                </a:solidFill>
                <a:effectLst/>
                <a:latin typeface="Consolas" panose="020B0609020204030204" pitchFamily="49" charset="0"/>
              </a:rPr>
              <a:t> p </a:t>
            </a:r>
            <a:r>
              <a:rPr lang="en-US" sz="2000" b="1" dirty="0">
                <a:solidFill>
                  <a:srgbClr val="D4D4D4"/>
                </a:solidFill>
                <a:effectLst/>
                <a:latin typeface="Consolas" panose="020B0609020204030204" pitchFamily="49" charset="0"/>
              </a:rPr>
              <a:t>=</a:t>
            </a:r>
            <a:r>
              <a:rPr lang="en-US" sz="2000" b="1" dirty="0">
                <a:solidFill>
                  <a:srgbClr val="FFFFFF"/>
                </a:solidFill>
                <a:effectLst/>
                <a:latin typeface="Consolas" panose="020B0609020204030204" pitchFamily="49" charset="0"/>
              </a:rPr>
              <a:t> (Point</a:t>
            </a:r>
            <a:r>
              <a:rPr lang="en-US" sz="2000" b="1" dirty="0">
                <a:solidFill>
                  <a:srgbClr val="D4D4D4"/>
                </a:solidFill>
                <a:effectLst/>
                <a:latin typeface="Consolas" panose="020B0609020204030204" pitchFamily="49" charset="0"/>
              </a:rPr>
              <a:t>*</a:t>
            </a:r>
            <a:r>
              <a:rPr lang="en-US" sz="2000" b="1" dirty="0">
                <a:solidFill>
                  <a:srgbClr val="FFFFFF"/>
                </a:solidFill>
                <a:effectLst/>
                <a:latin typeface="Consolas" panose="020B0609020204030204" pitchFamily="49" charset="0"/>
              </a:rPr>
              <a:t>)</a:t>
            </a:r>
            <a:r>
              <a:rPr lang="en-US" sz="2000" b="1" dirty="0">
                <a:solidFill>
                  <a:srgbClr val="DCDCAA"/>
                </a:solidFill>
                <a:effectLst/>
                <a:latin typeface="Consolas" panose="020B0609020204030204" pitchFamily="49" charset="0"/>
              </a:rPr>
              <a:t>malloc</a:t>
            </a:r>
            <a:r>
              <a:rPr lang="en-US" sz="2000" b="1" dirty="0">
                <a:solidFill>
                  <a:srgbClr val="FFFFFF"/>
                </a:solidFill>
                <a:effectLst/>
                <a:latin typeface="Consolas" panose="020B0609020204030204" pitchFamily="49" charset="0"/>
              </a:rPr>
              <a:t> (</a:t>
            </a:r>
            <a:r>
              <a:rPr lang="en-US" sz="2000" b="1" dirty="0" err="1">
                <a:solidFill>
                  <a:srgbClr val="569CD6"/>
                </a:solidFill>
                <a:effectLst/>
                <a:latin typeface="Consolas" panose="020B0609020204030204" pitchFamily="49" charset="0"/>
              </a:rPr>
              <a:t>sizeof</a:t>
            </a:r>
            <a:r>
              <a:rPr lang="en-US" sz="2000" b="1" dirty="0">
                <a:solidFill>
                  <a:srgbClr val="FFFFFF"/>
                </a:solidFill>
                <a:effectLst/>
                <a:latin typeface="Consolas" panose="020B0609020204030204" pitchFamily="49" charset="0"/>
              </a:rPr>
              <a:t>(Point));</a:t>
            </a:r>
          </a:p>
          <a:p>
            <a:pPr>
              <a:lnSpc>
                <a:spcPts val="1425"/>
              </a:lnSpc>
              <a:buNone/>
            </a:pPr>
            <a:r>
              <a:rPr lang="en-US" sz="2000" b="1" dirty="0">
                <a:solidFill>
                  <a:srgbClr val="FFFFFF"/>
                </a:solidFill>
                <a:effectLst/>
                <a:latin typeface="Consolas" panose="020B0609020204030204" pitchFamily="49" charset="0"/>
              </a:rPr>
              <a:t>  </a:t>
            </a:r>
            <a:r>
              <a:rPr lang="en-US" sz="2000" b="1" dirty="0">
                <a:solidFill>
                  <a:srgbClr val="9CDCFE"/>
                </a:solidFill>
                <a:effectLst/>
                <a:latin typeface="Consolas" panose="020B0609020204030204" pitchFamily="49" charset="0"/>
              </a:rPr>
              <a:t>p</a:t>
            </a:r>
            <a:r>
              <a:rPr lang="en-US" sz="2000" b="1" dirty="0">
                <a:solidFill>
                  <a:srgbClr val="FFFFFF"/>
                </a:solidFill>
                <a:effectLst/>
                <a:latin typeface="Consolas" panose="020B0609020204030204" pitchFamily="49" charset="0"/>
              </a:rPr>
              <a:t>-&gt;</a:t>
            </a:r>
            <a:r>
              <a:rPr lang="en-US" sz="2000" b="1" dirty="0">
                <a:solidFill>
                  <a:srgbClr val="9CDCFE"/>
                </a:solidFill>
                <a:effectLst/>
                <a:latin typeface="Consolas" panose="020B0609020204030204" pitchFamily="49" charset="0"/>
              </a:rPr>
              <a:t>x</a:t>
            </a:r>
            <a:r>
              <a:rPr lang="en-US" sz="2000" b="1" dirty="0">
                <a:solidFill>
                  <a:srgbClr val="FFFFFF"/>
                </a:solidFill>
                <a:effectLst/>
                <a:latin typeface="Consolas" panose="020B0609020204030204" pitchFamily="49" charset="0"/>
              </a:rPr>
              <a:t> </a:t>
            </a:r>
            <a:r>
              <a:rPr lang="en-US" sz="2000" b="1" dirty="0">
                <a:solidFill>
                  <a:srgbClr val="D4D4D4"/>
                </a:solidFill>
                <a:effectLst/>
                <a:latin typeface="Consolas" panose="020B0609020204030204" pitchFamily="49" charset="0"/>
              </a:rPr>
              <a:t>=</a:t>
            </a:r>
            <a:r>
              <a:rPr lang="en-US" sz="2000" b="1" dirty="0">
                <a:solidFill>
                  <a:srgbClr val="FFFFFF"/>
                </a:solidFill>
                <a:effectLst/>
                <a:latin typeface="Consolas" panose="020B0609020204030204" pitchFamily="49" charset="0"/>
              </a:rPr>
              <a:t> </a:t>
            </a:r>
            <a:r>
              <a:rPr lang="en-US" sz="2000" b="1" dirty="0">
                <a:solidFill>
                  <a:srgbClr val="B5CEA8"/>
                </a:solidFill>
                <a:effectLst/>
                <a:latin typeface="Consolas" panose="020B0609020204030204" pitchFamily="49" charset="0"/>
              </a:rPr>
              <a:t>0</a:t>
            </a:r>
            <a:r>
              <a:rPr lang="en-US" sz="2000" b="1" dirty="0">
                <a:solidFill>
                  <a:srgbClr val="FFFFFF"/>
                </a:solidFill>
                <a:effectLst/>
                <a:latin typeface="Consolas" panose="020B0609020204030204" pitchFamily="49" charset="0"/>
              </a:rPr>
              <a:t>;</a:t>
            </a:r>
          </a:p>
          <a:p>
            <a:pPr>
              <a:lnSpc>
                <a:spcPts val="1425"/>
              </a:lnSpc>
              <a:buNone/>
            </a:pPr>
            <a:r>
              <a:rPr lang="en-US" sz="2000" b="1" dirty="0">
                <a:solidFill>
                  <a:srgbClr val="FFFFFF"/>
                </a:solidFill>
                <a:effectLst/>
                <a:latin typeface="Consolas" panose="020B0609020204030204" pitchFamily="49" charset="0"/>
              </a:rPr>
              <a:t>  </a:t>
            </a:r>
            <a:r>
              <a:rPr lang="en-US" sz="2000" b="1" dirty="0">
                <a:solidFill>
                  <a:srgbClr val="9CDCFE"/>
                </a:solidFill>
                <a:effectLst/>
                <a:latin typeface="Consolas" panose="020B0609020204030204" pitchFamily="49" charset="0"/>
              </a:rPr>
              <a:t>p</a:t>
            </a:r>
            <a:r>
              <a:rPr lang="en-US" sz="2000" b="1" dirty="0">
                <a:solidFill>
                  <a:srgbClr val="FFFFFF"/>
                </a:solidFill>
                <a:effectLst/>
                <a:latin typeface="Consolas" panose="020B0609020204030204" pitchFamily="49" charset="0"/>
              </a:rPr>
              <a:t>-&gt;</a:t>
            </a:r>
            <a:r>
              <a:rPr lang="en-US" sz="2000" b="1" dirty="0">
                <a:solidFill>
                  <a:srgbClr val="9CDCFE"/>
                </a:solidFill>
                <a:effectLst/>
                <a:latin typeface="Consolas" panose="020B0609020204030204" pitchFamily="49" charset="0"/>
              </a:rPr>
              <a:t>y</a:t>
            </a:r>
            <a:r>
              <a:rPr lang="en-US" sz="2000" b="1" dirty="0">
                <a:solidFill>
                  <a:srgbClr val="FFFFFF"/>
                </a:solidFill>
                <a:effectLst/>
                <a:latin typeface="Consolas" panose="020B0609020204030204" pitchFamily="49" charset="0"/>
              </a:rPr>
              <a:t> </a:t>
            </a:r>
            <a:r>
              <a:rPr lang="en-US" sz="2000" b="1" dirty="0">
                <a:solidFill>
                  <a:srgbClr val="D4D4D4"/>
                </a:solidFill>
                <a:effectLst/>
                <a:latin typeface="Consolas" panose="020B0609020204030204" pitchFamily="49" charset="0"/>
              </a:rPr>
              <a:t>=</a:t>
            </a:r>
            <a:r>
              <a:rPr lang="en-US" sz="2000" b="1" dirty="0">
                <a:solidFill>
                  <a:srgbClr val="FFFFFF"/>
                </a:solidFill>
                <a:effectLst/>
                <a:latin typeface="Consolas" panose="020B0609020204030204" pitchFamily="49" charset="0"/>
              </a:rPr>
              <a:t> </a:t>
            </a:r>
            <a:r>
              <a:rPr lang="en-US" sz="2000" b="1" dirty="0">
                <a:solidFill>
                  <a:srgbClr val="B5CEA8"/>
                </a:solidFill>
                <a:effectLst/>
                <a:latin typeface="Consolas" panose="020B0609020204030204" pitchFamily="49" charset="0"/>
              </a:rPr>
              <a:t>0</a:t>
            </a:r>
            <a:r>
              <a:rPr lang="en-US" sz="2000" b="1" dirty="0">
                <a:solidFill>
                  <a:srgbClr val="FFFFFF"/>
                </a:solidFill>
                <a:effectLst/>
                <a:latin typeface="Consolas" panose="020B0609020204030204" pitchFamily="49" charset="0"/>
              </a:rPr>
              <a:t>;</a:t>
            </a:r>
          </a:p>
          <a:p>
            <a:pPr>
              <a:lnSpc>
                <a:spcPts val="1425"/>
              </a:lnSpc>
              <a:buNone/>
            </a:pPr>
            <a:r>
              <a:rPr lang="en-US" sz="2000" b="1" dirty="0">
                <a:solidFill>
                  <a:srgbClr val="FFFFFF"/>
                </a:solidFill>
                <a:effectLst/>
                <a:latin typeface="Consolas" panose="020B0609020204030204" pitchFamily="49" charset="0"/>
              </a:rPr>
              <a:t>  </a:t>
            </a:r>
            <a:r>
              <a:rPr lang="en-US" sz="2000" b="1" dirty="0">
                <a:solidFill>
                  <a:srgbClr val="C586C0"/>
                </a:solidFill>
                <a:effectLst/>
                <a:latin typeface="Consolas" panose="020B0609020204030204" pitchFamily="49" charset="0"/>
              </a:rPr>
              <a:t>return</a:t>
            </a:r>
            <a:r>
              <a:rPr lang="en-US" sz="2000" b="1" dirty="0">
                <a:solidFill>
                  <a:srgbClr val="FFFFFF"/>
                </a:solidFill>
                <a:effectLst/>
                <a:latin typeface="Consolas" panose="020B0609020204030204" pitchFamily="49" charset="0"/>
              </a:rPr>
              <a:t> p;</a:t>
            </a:r>
            <a:r>
              <a:rPr lang="en-US" sz="2000" b="1" dirty="0">
                <a:solidFill>
                  <a:srgbClr val="7CA668"/>
                </a:solidFill>
                <a:effectLst/>
                <a:latin typeface="Consolas" panose="020B0609020204030204" pitchFamily="49" charset="0"/>
              </a:rPr>
              <a:t>  </a:t>
            </a:r>
          </a:p>
          <a:p>
            <a:pPr>
              <a:lnSpc>
                <a:spcPts val="1425"/>
              </a:lnSpc>
              <a:buNone/>
            </a:pPr>
            <a:r>
              <a:rPr lang="en-US" sz="2000" b="1" dirty="0">
                <a:solidFill>
                  <a:srgbClr val="7CA668"/>
                </a:solidFill>
                <a:latin typeface="Consolas" panose="020B0609020204030204" pitchFamily="49" charset="0"/>
              </a:rPr>
              <a:t>  </a:t>
            </a:r>
            <a:r>
              <a:rPr lang="en-US" sz="2000" b="1" dirty="0">
                <a:solidFill>
                  <a:srgbClr val="7CA668"/>
                </a:solidFill>
                <a:effectLst/>
                <a:latin typeface="Consolas" panose="020B0609020204030204" pitchFamily="49" charset="0"/>
              </a:rPr>
              <a:t>// must free the memory later?</a:t>
            </a:r>
            <a:endParaRPr lang="en-US" sz="2000" b="1" dirty="0">
              <a:solidFill>
                <a:srgbClr val="FFFFFF"/>
              </a:solidFill>
              <a:effectLst/>
              <a:latin typeface="Consolas" panose="020B0609020204030204" pitchFamily="49" charset="0"/>
            </a:endParaRPr>
          </a:p>
          <a:p>
            <a:pPr>
              <a:lnSpc>
                <a:spcPts val="1425"/>
              </a:lnSpc>
              <a:buNone/>
            </a:pPr>
            <a:r>
              <a:rPr lang="en-US" sz="2000" b="1" dirty="0">
                <a:solidFill>
                  <a:srgbClr val="FFFFFF"/>
                </a:solidFill>
                <a:effectLst/>
                <a:latin typeface="Consolas" panose="020B0609020204030204" pitchFamily="49" charset="0"/>
              </a:rPr>
              <a:t>}  </a:t>
            </a:r>
          </a:p>
          <a:p>
            <a:pPr>
              <a:buNone/>
            </a:pPr>
            <a:endParaRPr lang="en-US" sz="1700" b="1" dirty="0">
              <a:effectLst/>
              <a:latin typeface="Consolas" panose="020B0609020204030204" pitchFamily="49" charset="0"/>
            </a:endParaRPr>
          </a:p>
        </p:txBody>
      </p:sp>
      <p:sp>
        <p:nvSpPr>
          <p:cNvPr id="5" name="Footer Placeholder 4">
            <a:extLst>
              <a:ext uri="{FF2B5EF4-FFF2-40B4-BE49-F238E27FC236}">
                <a16:creationId xmlns:a16="http://schemas.microsoft.com/office/drawing/2014/main" id="{052F9E44-4A09-940D-C63D-944CFC3A5E50}"/>
              </a:ext>
            </a:extLst>
          </p:cNvPr>
          <p:cNvSpPr>
            <a:spLocks noGrp="1"/>
          </p:cNvSpPr>
          <p:nvPr>
            <p:ph type="ftr" sz="quarter" idx="11"/>
          </p:nvPr>
        </p:nvSpPr>
        <p:spPr>
          <a:xfrm>
            <a:off x="5065182" y="6223828"/>
            <a:ext cx="4085642" cy="365125"/>
          </a:xfrm>
        </p:spPr>
        <p:txBody>
          <a:bodyPr>
            <a:normAutofit/>
          </a:bodyPr>
          <a:lstStyle/>
          <a:p>
            <a:pPr algn="l">
              <a:spcAft>
                <a:spcPts val="600"/>
              </a:spcAft>
            </a:pPr>
            <a:r>
              <a:rPr lang="en-US" sz="1100"/>
              <a:t>CSE 374 SP26  Lecture C Data types and structs, Professor Hazen</a:t>
            </a:r>
          </a:p>
        </p:txBody>
      </p:sp>
      <p:sp>
        <p:nvSpPr>
          <p:cNvPr id="6" name="Slide Number Placeholder 5">
            <a:extLst>
              <a:ext uri="{FF2B5EF4-FFF2-40B4-BE49-F238E27FC236}">
                <a16:creationId xmlns:a16="http://schemas.microsoft.com/office/drawing/2014/main" id="{2917FC4F-DCB7-1C3C-AA77-E4E89BB439DA}"/>
              </a:ext>
            </a:extLst>
          </p:cNvPr>
          <p:cNvSpPr>
            <a:spLocks noGrp="1"/>
          </p:cNvSpPr>
          <p:nvPr>
            <p:ph type="sldNum" sz="quarter" idx="12"/>
          </p:nvPr>
        </p:nvSpPr>
        <p:spPr>
          <a:xfrm>
            <a:off x="10160758" y="6223828"/>
            <a:ext cx="874989" cy="365125"/>
          </a:xfrm>
        </p:spPr>
        <p:txBody>
          <a:bodyPr>
            <a:normAutofit/>
          </a:bodyPr>
          <a:lstStyle/>
          <a:p>
            <a:pPr>
              <a:spcAft>
                <a:spcPts val="600"/>
              </a:spcAft>
            </a:pPr>
            <a:fld id="{4FAB73BC-B049-4115-A692-8D63A059BFB8}" type="slidenum">
              <a:rPr lang="en-US" smtClean="0"/>
              <a:pPr>
                <a:spcAft>
                  <a:spcPts val="600"/>
                </a:spcAft>
              </a:pPr>
              <a:t>17</a:t>
            </a:fld>
            <a:endParaRPr lang="en-US"/>
          </a:p>
        </p:txBody>
      </p:sp>
    </p:spTree>
    <p:extLst>
      <p:ext uri="{BB962C8B-B14F-4D97-AF65-F5344CB8AC3E}">
        <p14:creationId xmlns:p14="http://schemas.microsoft.com/office/powerpoint/2010/main" val="550627911"/>
      </p:ext>
    </p:extLst>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7990A-C558-E2D4-966A-9F4AB1F7BA97}"/>
              </a:ext>
            </a:extLst>
          </p:cNvPr>
          <p:cNvSpPr>
            <a:spLocks noGrp="1"/>
          </p:cNvSpPr>
          <p:nvPr>
            <p:ph type="title"/>
          </p:nvPr>
        </p:nvSpPr>
        <p:spPr/>
        <p:txBody>
          <a:bodyPr/>
          <a:lstStyle/>
          <a:p>
            <a:r>
              <a:rPr lang="en-US" dirty="0"/>
              <a:t>Structs in Memory</a:t>
            </a:r>
          </a:p>
        </p:txBody>
      </p:sp>
      <p:sp>
        <p:nvSpPr>
          <p:cNvPr id="3" name="Content Placeholder 2">
            <a:extLst>
              <a:ext uri="{FF2B5EF4-FFF2-40B4-BE49-F238E27FC236}">
                <a16:creationId xmlns:a16="http://schemas.microsoft.com/office/drawing/2014/main" id="{44AE60D9-26B3-4283-B13A-0F1F9C46AFBA}"/>
              </a:ext>
            </a:extLst>
          </p:cNvPr>
          <p:cNvSpPr>
            <a:spLocks noGrp="1"/>
          </p:cNvSpPr>
          <p:nvPr>
            <p:ph idx="1"/>
          </p:nvPr>
        </p:nvSpPr>
        <p:spPr/>
        <p:txBody>
          <a:bodyPr>
            <a:normAutofit/>
          </a:bodyPr>
          <a:lstStyle/>
          <a:p>
            <a:r>
              <a:rPr lang="en-US" sz="2800" dirty="0"/>
              <a:t>Allocated contiguous space in memory</a:t>
            </a:r>
          </a:p>
          <a:p>
            <a:pPr lvl="1"/>
            <a:r>
              <a:rPr lang="en-US" sz="2800" dirty="0"/>
              <a:t>Members ordered by the order of declaration</a:t>
            </a:r>
          </a:p>
          <a:p>
            <a:pPr marL="274320" lvl="1" indent="0">
              <a:buNone/>
            </a:pPr>
            <a:endParaRPr lang="en-US" sz="2800" dirty="0"/>
          </a:p>
          <a:p>
            <a:pPr marL="45720" indent="0">
              <a:buNone/>
            </a:pPr>
            <a:r>
              <a:rPr lang="es-ES" sz="2800" dirty="0">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s-ES" sz="2800" dirty="0" err="1">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s-ES" sz="2800" dirty="0">
                <a:latin typeface="Cascadia Code SemiBold" panose="020B0609020000020004" pitchFamily="49" charset="0"/>
                <a:ea typeface="Cascadia Code SemiBold" panose="020B0609020000020004" pitchFamily="49" charset="0"/>
                <a:cs typeface="Cascadia Code SemiBold" panose="020B0609020000020004" pitchFamily="49" charset="0"/>
              </a:rPr>
              <a:t>*)pptr+4 ==  &amp;(</a:t>
            </a:r>
            <a:r>
              <a:rPr lang="es-ES" sz="2800" dirty="0" err="1">
                <a:latin typeface="Cascadia Code SemiBold" panose="020B0609020000020004" pitchFamily="49" charset="0"/>
                <a:ea typeface="Cascadia Code SemiBold" panose="020B0609020000020004" pitchFamily="49" charset="0"/>
                <a:cs typeface="Cascadia Code SemiBold" panose="020B0609020000020004" pitchFamily="49" charset="0"/>
              </a:rPr>
              <a:t>pptr</a:t>
            </a:r>
            <a:r>
              <a:rPr lang="es-ES" sz="2800" dirty="0">
                <a:latin typeface="Cascadia Code SemiBold" panose="020B0609020000020004" pitchFamily="49" charset="0"/>
                <a:ea typeface="Cascadia Code SemiBold" panose="020B0609020000020004" pitchFamily="49" charset="0"/>
                <a:cs typeface="Cascadia Code SemiBold" panose="020B0609020000020004" pitchFamily="49" charset="0"/>
              </a:rPr>
              <a:t>-&gt;y) == &amp;(*</a:t>
            </a:r>
            <a:r>
              <a:rPr lang="es-ES" sz="2800" dirty="0" err="1">
                <a:latin typeface="Cascadia Code SemiBold" panose="020B0609020000020004" pitchFamily="49" charset="0"/>
                <a:ea typeface="Cascadia Code SemiBold" panose="020B0609020000020004" pitchFamily="49" charset="0"/>
                <a:cs typeface="Cascadia Code SemiBold" panose="020B0609020000020004" pitchFamily="49" charset="0"/>
              </a:rPr>
              <a:t>pptr</a:t>
            </a:r>
            <a:r>
              <a:rPr lang="es-ES" sz="2800" dirty="0">
                <a:latin typeface="Cascadia Code SemiBold" panose="020B0609020000020004" pitchFamily="49" charset="0"/>
                <a:ea typeface="Cascadia Code SemiBold" panose="020B0609020000020004" pitchFamily="49" charset="0"/>
                <a:cs typeface="Cascadia Code SemiBold" panose="020B0609020000020004" pitchFamily="49" charset="0"/>
              </a:rPr>
              <a:t>).y)</a:t>
            </a:r>
          </a:p>
          <a:p>
            <a:pPr marL="274320" lvl="1" indent="0">
              <a:buNone/>
            </a:pPr>
            <a:endParaRPr lang="en-US" sz="2800" dirty="0"/>
          </a:p>
        </p:txBody>
      </p:sp>
      <p:sp>
        <p:nvSpPr>
          <p:cNvPr id="4" name="Footer Placeholder 3">
            <a:extLst>
              <a:ext uri="{FF2B5EF4-FFF2-40B4-BE49-F238E27FC236}">
                <a16:creationId xmlns:a16="http://schemas.microsoft.com/office/drawing/2014/main" id="{3F3C0001-B438-D8FA-4CE2-AB77A50F5B80}"/>
              </a:ext>
            </a:extLst>
          </p:cNvPr>
          <p:cNvSpPr>
            <a:spLocks noGrp="1"/>
          </p:cNvSpPr>
          <p:nvPr>
            <p:ph type="ftr" sz="quarter" idx="11"/>
          </p:nvPr>
        </p:nvSpPr>
        <p:spPr/>
        <p:txBody>
          <a:bodyPr/>
          <a:lstStyle/>
          <a:p>
            <a:r>
              <a:rPr lang="en-US"/>
              <a:t>CSE 374 SP26  Lecture C Data types and structs, Professor Hazen</a:t>
            </a:r>
          </a:p>
        </p:txBody>
      </p:sp>
      <p:sp>
        <p:nvSpPr>
          <p:cNvPr id="5" name="Slide Number Placeholder 4">
            <a:extLst>
              <a:ext uri="{FF2B5EF4-FFF2-40B4-BE49-F238E27FC236}">
                <a16:creationId xmlns:a16="http://schemas.microsoft.com/office/drawing/2014/main" id="{9C9FA954-F4A1-B589-EAE4-0F6C0D29C59C}"/>
              </a:ext>
            </a:extLst>
          </p:cNvPr>
          <p:cNvSpPr>
            <a:spLocks noGrp="1"/>
          </p:cNvSpPr>
          <p:nvPr>
            <p:ph type="sldNum" sz="quarter" idx="12"/>
          </p:nvPr>
        </p:nvSpPr>
        <p:spPr/>
        <p:txBody>
          <a:bodyPr/>
          <a:lstStyle/>
          <a:p>
            <a:fld id="{4FAB73BC-B049-4115-A692-8D63A059BFB8}" type="slidenum">
              <a:rPr lang="en-US" smtClean="0"/>
              <a:t>18</a:t>
            </a:fld>
            <a:endParaRPr lang="en-US"/>
          </a:p>
        </p:txBody>
      </p:sp>
    </p:spTree>
    <p:extLst>
      <p:ext uri="{BB962C8B-B14F-4D97-AF65-F5344CB8AC3E}">
        <p14:creationId xmlns:p14="http://schemas.microsoft.com/office/powerpoint/2010/main" val="14821788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9C2553-844B-C435-F1EF-AD64BD78E0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886358-0913-C8E7-A40D-8A455958A8B7}"/>
              </a:ext>
            </a:extLst>
          </p:cNvPr>
          <p:cNvSpPr>
            <a:spLocks noGrp="1"/>
          </p:cNvSpPr>
          <p:nvPr>
            <p:ph type="title"/>
          </p:nvPr>
        </p:nvSpPr>
        <p:spPr>
          <a:xfrm>
            <a:off x="1143000" y="609600"/>
            <a:ext cx="9875520" cy="901544"/>
          </a:xfrm>
        </p:spPr>
        <p:txBody>
          <a:bodyPr/>
          <a:lstStyle/>
          <a:p>
            <a:r>
              <a:rPr lang="en-US" dirty="0"/>
              <a:t>Data structures</a:t>
            </a:r>
          </a:p>
        </p:txBody>
      </p:sp>
      <p:sp>
        <p:nvSpPr>
          <p:cNvPr id="7" name="Content Placeholder 6">
            <a:extLst>
              <a:ext uri="{FF2B5EF4-FFF2-40B4-BE49-F238E27FC236}">
                <a16:creationId xmlns:a16="http://schemas.microsoft.com/office/drawing/2014/main" id="{C7CEEF73-C7B7-40FC-D8D9-0F29EEDA9BDD}"/>
              </a:ext>
            </a:extLst>
          </p:cNvPr>
          <p:cNvSpPr>
            <a:spLocks noGrp="1"/>
          </p:cNvSpPr>
          <p:nvPr>
            <p:ph sz="half" idx="2"/>
          </p:nvPr>
        </p:nvSpPr>
        <p:spPr>
          <a:xfrm>
            <a:off x="1142998" y="2713156"/>
            <a:ext cx="9875521" cy="3535239"/>
          </a:xfrm>
          <a:solidFill>
            <a:schemeClr val="tx1">
              <a:lumMod val="75000"/>
            </a:schemeClr>
          </a:solidFill>
        </p:spPr>
        <p:txBody>
          <a:bodyPr>
            <a:normAutofit/>
          </a:bodyPr>
          <a:lstStyle/>
          <a:p>
            <a:pPr>
              <a:lnSpc>
                <a:spcPts val="1425"/>
              </a:lnSpc>
              <a:buNone/>
            </a:pPr>
            <a:endParaRPr lang="en-US" b="0" dirty="0">
              <a:solidFill>
                <a:srgbClr val="7CA668"/>
              </a:solidFill>
              <a:effectLst/>
              <a:latin typeface="Consolas" panose="020B0609020204030204" pitchFamily="49" charset="0"/>
            </a:endParaRPr>
          </a:p>
          <a:p>
            <a:pPr>
              <a:lnSpc>
                <a:spcPts val="1425"/>
              </a:lnSpc>
              <a:buNone/>
            </a:pPr>
            <a:r>
              <a:rPr lang="en-US" b="0" dirty="0">
                <a:solidFill>
                  <a:srgbClr val="7CA668"/>
                </a:solidFill>
                <a:effectLst/>
                <a:latin typeface="Consolas" panose="020B0609020204030204" pitchFamily="49" charset="0"/>
              </a:rPr>
              <a:t>// A single list node that stores an integer as data.</a:t>
            </a:r>
            <a:endParaRPr lang="en-US" b="0" dirty="0">
              <a:solidFill>
                <a:srgbClr val="FFFFFF"/>
              </a:solidFill>
              <a:effectLst/>
              <a:latin typeface="Consolas" panose="020B0609020204030204" pitchFamily="49" charset="0"/>
            </a:endParaRPr>
          </a:p>
          <a:p>
            <a:pPr>
              <a:lnSpc>
                <a:spcPts val="1425"/>
              </a:lnSpc>
              <a:buNone/>
            </a:pPr>
            <a:r>
              <a:rPr lang="en-US" b="0" dirty="0">
                <a:solidFill>
                  <a:srgbClr val="569CD6"/>
                </a:solidFill>
                <a:effectLst/>
                <a:latin typeface="Consolas" panose="020B0609020204030204" pitchFamily="49" charset="0"/>
              </a:rPr>
              <a:t>typedef</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struct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IntListNode</a:t>
            </a:r>
            <a:r>
              <a:rPr lang="en-US" b="0" dirty="0">
                <a:solidFill>
                  <a:srgbClr val="FFFFFF"/>
                </a:solidFill>
                <a:effectLst/>
                <a:latin typeface="Consolas" panose="020B0609020204030204" pitchFamily="49" charset="0"/>
              </a:rPr>
              <a:t> {</a:t>
            </a:r>
          </a:p>
          <a:p>
            <a:pPr>
              <a:lnSpc>
                <a:spcPts val="1425"/>
              </a:lnSpc>
              <a:buNone/>
            </a:pP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data;</a:t>
            </a:r>
          </a:p>
          <a:p>
            <a:pPr>
              <a:lnSpc>
                <a:spcPts val="1425"/>
              </a:lnSpc>
              <a:buNone/>
            </a:pP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struct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IntListNode</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next;</a:t>
            </a:r>
          </a:p>
          <a:p>
            <a:pPr>
              <a:lnSpc>
                <a:spcPts val="1425"/>
              </a:lnSpc>
              <a:buNone/>
            </a:pP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IntListNode</a:t>
            </a:r>
            <a:r>
              <a:rPr lang="en-US" b="0" dirty="0">
                <a:solidFill>
                  <a:srgbClr val="FFFFFF"/>
                </a:solidFill>
                <a:effectLst/>
                <a:latin typeface="Consolas" panose="020B0609020204030204" pitchFamily="49" charset="0"/>
              </a:rPr>
              <a:t>;</a:t>
            </a:r>
          </a:p>
          <a:p>
            <a:pPr>
              <a:lnSpc>
                <a:spcPts val="1425"/>
              </a:lnSpc>
              <a:buNone/>
            </a:pPr>
            <a:br>
              <a:rPr lang="en-US" b="0" dirty="0">
                <a:solidFill>
                  <a:srgbClr val="FFFFFF"/>
                </a:solidFill>
                <a:effectLst/>
                <a:latin typeface="Consolas" panose="020B0609020204030204" pitchFamily="49" charset="0"/>
              </a:rPr>
            </a:br>
            <a:endParaRPr lang="en-US" b="0" dirty="0">
              <a:solidFill>
                <a:srgbClr val="FFFFFF"/>
              </a:solidFill>
              <a:effectLst/>
              <a:latin typeface="Consolas" panose="020B0609020204030204" pitchFamily="49" charset="0"/>
            </a:endParaRPr>
          </a:p>
          <a:p>
            <a:pPr>
              <a:lnSpc>
                <a:spcPts val="1425"/>
              </a:lnSpc>
              <a:buNone/>
            </a:pPr>
            <a:r>
              <a:rPr lang="en-US" b="0" dirty="0">
                <a:solidFill>
                  <a:srgbClr val="7CA668"/>
                </a:solidFill>
                <a:effectLst/>
                <a:latin typeface="Consolas" panose="020B0609020204030204" pitchFamily="49" charset="0"/>
              </a:rPr>
              <a:t>// Allocates a new node on the heap.</a:t>
            </a:r>
            <a:endParaRPr lang="en-US" b="0" dirty="0">
              <a:solidFill>
                <a:srgbClr val="FFFFFF"/>
              </a:solidFill>
              <a:effectLst/>
              <a:latin typeface="Consolas" panose="020B0609020204030204" pitchFamily="49" charset="0"/>
            </a:endParaRPr>
          </a:p>
          <a:p>
            <a:pPr>
              <a:lnSpc>
                <a:spcPts val="1425"/>
              </a:lnSpc>
              <a:buNone/>
            </a:pPr>
            <a:r>
              <a:rPr lang="en-US" b="0" dirty="0" err="1">
                <a:solidFill>
                  <a:srgbClr val="FFFFFF"/>
                </a:solidFill>
                <a:effectLst/>
                <a:latin typeface="Consolas" panose="020B0609020204030204" pitchFamily="49" charset="0"/>
              </a:rPr>
              <a:t>IntListNode</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err="1">
                <a:solidFill>
                  <a:srgbClr val="DCDCAA"/>
                </a:solidFill>
                <a:effectLst/>
                <a:latin typeface="Consolas" panose="020B0609020204030204" pitchFamily="49" charset="0"/>
              </a:rPr>
              <a:t>makeNode</a:t>
            </a:r>
            <a:r>
              <a:rPr lang="en-US" b="0" dirty="0">
                <a:solidFill>
                  <a:srgbClr val="FFFFFF"/>
                </a:solidFill>
                <a:effectLst/>
                <a:latin typeface="Consolas" panose="020B0609020204030204" pitchFamily="49" charset="0"/>
              </a:rPr>
              <a:t>(</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9CDCFE"/>
                </a:solidFill>
                <a:effectLst/>
                <a:latin typeface="Consolas" panose="020B0609020204030204" pitchFamily="49" charset="0"/>
              </a:rPr>
              <a:t>data</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IntListNode</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9CDCFE"/>
                </a:solidFill>
                <a:effectLst/>
                <a:latin typeface="Consolas" panose="020B0609020204030204" pitchFamily="49" charset="0"/>
              </a:rPr>
              <a:t>next</a:t>
            </a:r>
            <a:r>
              <a:rPr lang="en-US" b="0" dirty="0">
                <a:solidFill>
                  <a:srgbClr val="FFFFFF"/>
                </a:solidFill>
                <a:effectLst/>
                <a:latin typeface="Consolas" panose="020B0609020204030204" pitchFamily="49" charset="0"/>
              </a:rPr>
              <a:t>);</a:t>
            </a:r>
          </a:p>
        </p:txBody>
      </p:sp>
      <p:sp>
        <p:nvSpPr>
          <p:cNvPr id="4" name="Footer Placeholder 3">
            <a:extLst>
              <a:ext uri="{FF2B5EF4-FFF2-40B4-BE49-F238E27FC236}">
                <a16:creationId xmlns:a16="http://schemas.microsoft.com/office/drawing/2014/main" id="{621A9FB2-9E9A-4D3B-EA42-10A19DDE149C}"/>
              </a:ext>
              <a:ext uri="{C183D7F6-B498-43B3-948B-1728B52AA6E4}">
                <adec:decorative xmlns:adec="http://schemas.microsoft.com/office/drawing/2017/decorative" val="1"/>
              </a:ext>
            </a:extLst>
          </p:cNvPr>
          <p:cNvSpPr>
            <a:spLocks noGrp="1"/>
          </p:cNvSpPr>
          <p:nvPr>
            <p:ph type="ftr" sz="quarter" idx="11"/>
          </p:nvPr>
        </p:nvSpPr>
        <p:spPr/>
        <p:txBody>
          <a:bodyPr/>
          <a:lstStyle/>
          <a:p>
            <a:r>
              <a:rPr lang="fr-FR" dirty="0"/>
              <a:t>CSE 374 SP26  Lecture C Intro, Professor Hazen</a:t>
            </a:r>
            <a:endParaRPr lang="en-US" dirty="0"/>
          </a:p>
        </p:txBody>
      </p:sp>
      <p:sp>
        <p:nvSpPr>
          <p:cNvPr id="5" name="Slide Number Placeholder 4">
            <a:extLst>
              <a:ext uri="{FF2B5EF4-FFF2-40B4-BE49-F238E27FC236}">
                <a16:creationId xmlns:a16="http://schemas.microsoft.com/office/drawing/2014/main" id="{23453C01-2A49-0D51-41F7-5C4D315FA850}"/>
              </a:ext>
              <a:ext uri="{C183D7F6-B498-43B3-948B-1728B52AA6E4}">
                <adec:decorative xmlns:adec="http://schemas.microsoft.com/office/drawing/2017/decorative" val="1"/>
              </a:ext>
            </a:extLst>
          </p:cNvPr>
          <p:cNvSpPr>
            <a:spLocks noGrp="1"/>
          </p:cNvSpPr>
          <p:nvPr>
            <p:ph type="sldNum" sz="quarter" idx="12"/>
          </p:nvPr>
        </p:nvSpPr>
        <p:spPr/>
        <p:txBody>
          <a:bodyPr/>
          <a:lstStyle/>
          <a:p>
            <a:fld id="{4FAB73BC-B049-4115-A692-8D63A059BFB8}" type="slidenum">
              <a:rPr lang="en-US" smtClean="0"/>
              <a:t>19</a:t>
            </a:fld>
            <a:endParaRPr lang="en-US"/>
          </a:p>
        </p:txBody>
      </p:sp>
      <p:grpSp>
        <p:nvGrpSpPr>
          <p:cNvPr id="27" name="Group 26" descr="Shows a linked list schematic:&#10;&#10;a box 'head' points to the first node which has 'data' and 'next', and points to the second node with 'data' and 'next', and points to... future list.  The points to last node with 'data' and 'NULL'.">
            <a:extLst>
              <a:ext uri="{FF2B5EF4-FFF2-40B4-BE49-F238E27FC236}">
                <a16:creationId xmlns:a16="http://schemas.microsoft.com/office/drawing/2014/main" id="{DA89B400-698E-FC95-C53F-A371A60961EA}"/>
              </a:ext>
            </a:extLst>
          </p:cNvPr>
          <p:cNvGrpSpPr/>
          <p:nvPr/>
        </p:nvGrpSpPr>
        <p:grpSpPr>
          <a:xfrm>
            <a:off x="476975" y="1835996"/>
            <a:ext cx="11329228" cy="584778"/>
            <a:chOff x="476975" y="1835996"/>
            <a:chExt cx="11329228" cy="584778"/>
          </a:xfrm>
        </p:grpSpPr>
        <p:sp>
          <p:nvSpPr>
            <p:cNvPr id="19" name="TextBox 18" descr="Shows a node with 'head'">
              <a:extLst>
                <a:ext uri="{FF2B5EF4-FFF2-40B4-BE49-F238E27FC236}">
                  <a16:creationId xmlns:a16="http://schemas.microsoft.com/office/drawing/2014/main" id="{72D69FDB-4433-4BBB-2B48-ACEE315C0DEB}"/>
                </a:ext>
              </a:extLst>
            </p:cNvPr>
            <p:cNvSpPr txBox="1"/>
            <p:nvPr/>
          </p:nvSpPr>
          <p:spPr>
            <a:xfrm>
              <a:off x="476975" y="1835996"/>
              <a:ext cx="1239252" cy="584775"/>
            </a:xfrm>
            <a:prstGeom prst="rect">
              <a:avLst/>
            </a:prstGeom>
            <a:solidFill>
              <a:schemeClr val="accent1"/>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head</a:t>
              </a:r>
            </a:p>
          </p:txBody>
        </p:sp>
        <p:cxnSp>
          <p:nvCxnSpPr>
            <p:cNvPr id="21" name="Straight Arrow Connector 20" descr="arrow points from head to the first list node">
              <a:extLst>
                <a:ext uri="{FF2B5EF4-FFF2-40B4-BE49-F238E27FC236}">
                  <a16:creationId xmlns:a16="http://schemas.microsoft.com/office/drawing/2014/main" id="{6A0DFD13-9D6E-B7C3-4023-5C308945C219}"/>
                </a:ext>
              </a:extLst>
            </p:cNvPr>
            <p:cNvCxnSpPr>
              <a:stCxn id="19" idx="3"/>
              <a:endCxn id="15" idx="1"/>
            </p:cNvCxnSpPr>
            <p:nvPr/>
          </p:nvCxnSpPr>
          <p:spPr>
            <a:xfrm>
              <a:off x="1716227" y="2128384"/>
              <a:ext cx="501288" cy="3"/>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nvGrpSpPr>
            <p:cNvPr id="14" name="Group 13" descr="Shows a two element node with data, next">
              <a:extLst>
                <a:ext uri="{FF2B5EF4-FFF2-40B4-BE49-F238E27FC236}">
                  <a16:creationId xmlns:a16="http://schemas.microsoft.com/office/drawing/2014/main" id="{A15174CD-B0A9-FF35-D574-4D6ACBE9B4E2}"/>
                </a:ext>
              </a:extLst>
            </p:cNvPr>
            <p:cNvGrpSpPr/>
            <p:nvPr/>
          </p:nvGrpSpPr>
          <p:grpSpPr>
            <a:xfrm>
              <a:off x="2217515" y="1835998"/>
              <a:ext cx="2476673" cy="584776"/>
              <a:chOff x="6809875" y="757988"/>
              <a:chExt cx="2476673" cy="584776"/>
            </a:xfrm>
          </p:grpSpPr>
          <p:sp>
            <p:nvSpPr>
              <p:cNvPr id="15" name="TextBox 14">
                <a:extLst>
                  <a:ext uri="{FF2B5EF4-FFF2-40B4-BE49-F238E27FC236}">
                    <a16:creationId xmlns:a16="http://schemas.microsoft.com/office/drawing/2014/main" id="{722A1646-7703-E57E-13A0-6AA38A2958B2}"/>
                  </a:ext>
                </a:extLst>
              </p:cNvPr>
              <p:cNvSpPr txBox="1"/>
              <p:nvPr/>
            </p:nvSpPr>
            <p:spPr>
              <a:xfrm>
                <a:off x="6809875" y="757989"/>
                <a:ext cx="1239252" cy="584775"/>
              </a:xfrm>
              <a:prstGeom prst="rect">
                <a:avLst/>
              </a:prstGeom>
              <a:solidFill>
                <a:schemeClr val="tx2"/>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data</a:t>
                </a:r>
              </a:p>
            </p:txBody>
          </p:sp>
          <p:sp>
            <p:nvSpPr>
              <p:cNvPr id="16" name="TextBox 15">
                <a:extLst>
                  <a:ext uri="{FF2B5EF4-FFF2-40B4-BE49-F238E27FC236}">
                    <a16:creationId xmlns:a16="http://schemas.microsoft.com/office/drawing/2014/main" id="{CD65E1B6-EB91-B585-80BF-7F48E1362E34}"/>
                  </a:ext>
                </a:extLst>
              </p:cNvPr>
              <p:cNvSpPr txBox="1"/>
              <p:nvPr/>
            </p:nvSpPr>
            <p:spPr>
              <a:xfrm>
                <a:off x="8047296" y="757988"/>
                <a:ext cx="1239252" cy="584775"/>
              </a:xfrm>
              <a:prstGeom prst="rect">
                <a:avLst/>
              </a:prstGeom>
              <a:solidFill>
                <a:schemeClr val="accent1"/>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next</a:t>
                </a:r>
              </a:p>
            </p:txBody>
          </p:sp>
        </p:grpSp>
        <p:sp>
          <p:nvSpPr>
            <p:cNvPr id="12" name="TextBox 11">
              <a:extLst>
                <a:ext uri="{FF2B5EF4-FFF2-40B4-BE49-F238E27FC236}">
                  <a16:creationId xmlns:a16="http://schemas.microsoft.com/office/drawing/2014/main" id="{CD463786-F180-E249-79D5-6E5F88F94E71}"/>
                </a:ext>
              </a:extLst>
            </p:cNvPr>
            <p:cNvSpPr txBox="1"/>
            <p:nvPr/>
          </p:nvSpPr>
          <p:spPr>
            <a:xfrm>
              <a:off x="5212150" y="1835999"/>
              <a:ext cx="1239252" cy="584775"/>
            </a:xfrm>
            <a:prstGeom prst="rect">
              <a:avLst/>
            </a:prstGeom>
            <a:solidFill>
              <a:schemeClr val="tx2"/>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data</a:t>
              </a:r>
            </a:p>
          </p:txBody>
        </p:sp>
        <p:cxnSp>
          <p:nvCxnSpPr>
            <p:cNvPr id="22" name="Straight Arrow Connector 21" descr="arrow points from the first node to the second node">
              <a:extLst>
                <a:ext uri="{FF2B5EF4-FFF2-40B4-BE49-F238E27FC236}">
                  <a16:creationId xmlns:a16="http://schemas.microsoft.com/office/drawing/2014/main" id="{24F1B0C4-7FEA-B63C-960C-65AFC7F2948C}"/>
                </a:ext>
              </a:extLst>
            </p:cNvPr>
            <p:cNvCxnSpPr/>
            <p:nvPr/>
          </p:nvCxnSpPr>
          <p:spPr>
            <a:xfrm>
              <a:off x="4694188" y="2128383"/>
              <a:ext cx="501288" cy="3"/>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A89FD7FD-7602-5E77-0C9D-8D65FA5B4D8B}"/>
                </a:ext>
              </a:extLst>
            </p:cNvPr>
            <p:cNvSpPr txBox="1"/>
            <p:nvPr/>
          </p:nvSpPr>
          <p:spPr>
            <a:xfrm>
              <a:off x="6449571" y="1835998"/>
              <a:ext cx="1239252" cy="584775"/>
            </a:xfrm>
            <a:prstGeom prst="rect">
              <a:avLst/>
            </a:prstGeom>
            <a:solidFill>
              <a:schemeClr val="accent1"/>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next</a:t>
              </a:r>
            </a:p>
          </p:txBody>
        </p:sp>
        <p:cxnSp>
          <p:nvCxnSpPr>
            <p:cNvPr id="23" name="Straight Arrow Connector 22" descr="arrow points from the second node to..... future nodes">
              <a:extLst>
                <a:ext uri="{FF2B5EF4-FFF2-40B4-BE49-F238E27FC236}">
                  <a16:creationId xmlns:a16="http://schemas.microsoft.com/office/drawing/2014/main" id="{E885DD51-154E-AB35-9960-D7844EEB407F}"/>
                </a:ext>
              </a:extLst>
            </p:cNvPr>
            <p:cNvCxnSpPr/>
            <p:nvPr/>
          </p:nvCxnSpPr>
          <p:spPr>
            <a:xfrm>
              <a:off x="7757244" y="2128383"/>
              <a:ext cx="501288" cy="3"/>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4" name="Straight Arrow Connector 23" descr="arrow points from the early part of the list to the final node in the list.">
              <a:extLst>
                <a:ext uri="{FF2B5EF4-FFF2-40B4-BE49-F238E27FC236}">
                  <a16:creationId xmlns:a16="http://schemas.microsoft.com/office/drawing/2014/main" id="{97E3FA53-CCAA-1586-D82F-08BE5AE51DEF}"/>
                </a:ext>
              </a:extLst>
            </p:cNvPr>
            <p:cNvCxnSpPr/>
            <p:nvPr/>
          </p:nvCxnSpPr>
          <p:spPr>
            <a:xfrm>
              <a:off x="8809737" y="2128383"/>
              <a:ext cx="501288" cy="3"/>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nvGrpSpPr>
            <p:cNvPr id="10" name="Group 9" descr="This shows a two element list node: data, NULL">
              <a:extLst>
                <a:ext uri="{FF2B5EF4-FFF2-40B4-BE49-F238E27FC236}">
                  <a16:creationId xmlns:a16="http://schemas.microsoft.com/office/drawing/2014/main" id="{1DAD31E8-E7F3-820A-1035-F0DFDF44A296}"/>
                </a:ext>
              </a:extLst>
            </p:cNvPr>
            <p:cNvGrpSpPr/>
            <p:nvPr/>
          </p:nvGrpSpPr>
          <p:grpSpPr>
            <a:xfrm>
              <a:off x="9329530" y="1835997"/>
              <a:ext cx="2476673" cy="584776"/>
              <a:chOff x="6809875" y="757988"/>
              <a:chExt cx="2476673" cy="584776"/>
            </a:xfrm>
          </p:grpSpPr>
          <p:sp>
            <p:nvSpPr>
              <p:cNvPr id="8" name="TextBox 7">
                <a:extLst>
                  <a:ext uri="{FF2B5EF4-FFF2-40B4-BE49-F238E27FC236}">
                    <a16:creationId xmlns:a16="http://schemas.microsoft.com/office/drawing/2014/main" id="{0BB6873C-57A0-6115-EAF4-7B3155A5AD8A}"/>
                  </a:ext>
                </a:extLst>
              </p:cNvPr>
              <p:cNvSpPr txBox="1"/>
              <p:nvPr/>
            </p:nvSpPr>
            <p:spPr>
              <a:xfrm>
                <a:off x="6809875" y="757989"/>
                <a:ext cx="1239252" cy="584775"/>
              </a:xfrm>
              <a:prstGeom prst="rect">
                <a:avLst/>
              </a:prstGeom>
              <a:solidFill>
                <a:schemeClr val="tx2"/>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data</a:t>
                </a:r>
              </a:p>
            </p:txBody>
          </p:sp>
          <p:sp>
            <p:nvSpPr>
              <p:cNvPr id="9" name="TextBox 8">
                <a:extLst>
                  <a:ext uri="{FF2B5EF4-FFF2-40B4-BE49-F238E27FC236}">
                    <a16:creationId xmlns:a16="http://schemas.microsoft.com/office/drawing/2014/main" id="{86EFAF21-8FA7-9ED8-6CA1-9BAA91E67976}"/>
                  </a:ext>
                </a:extLst>
              </p:cNvPr>
              <p:cNvSpPr txBox="1"/>
              <p:nvPr/>
            </p:nvSpPr>
            <p:spPr>
              <a:xfrm>
                <a:off x="8047296" y="757988"/>
                <a:ext cx="1239252" cy="584775"/>
              </a:xfrm>
              <a:prstGeom prst="rect">
                <a:avLst/>
              </a:prstGeom>
              <a:solidFill>
                <a:schemeClr val="accent1"/>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NULL</a:t>
                </a:r>
              </a:p>
            </p:txBody>
          </p:sp>
        </p:grpSp>
      </p:grpSp>
    </p:spTree>
    <p:extLst>
      <p:ext uri="{BB962C8B-B14F-4D97-AF65-F5344CB8AC3E}">
        <p14:creationId xmlns:p14="http://schemas.microsoft.com/office/powerpoint/2010/main" val="3978004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9F0BF-AB7C-F51D-1C8F-2FCD4B7599AA}"/>
              </a:ext>
            </a:extLst>
          </p:cNvPr>
          <p:cNvSpPr>
            <a:spLocks noGrp="1"/>
          </p:cNvSpPr>
          <p:nvPr>
            <p:ph type="title"/>
          </p:nvPr>
        </p:nvSpPr>
        <p:spPr/>
        <p:txBody>
          <a:bodyPr/>
          <a:lstStyle/>
          <a:p>
            <a:r>
              <a:rPr lang="en-US" dirty="0"/>
              <a:t>Today’s Goals </a:t>
            </a:r>
          </a:p>
        </p:txBody>
      </p:sp>
      <p:sp>
        <p:nvSpPr>
          <p:cNvPr id="6" name="Content Placeholder 5">
            <a:extLst>
              <a:ext uri="{FF2B5EF4-FFF2-40B4-BE49-F238E27FC236}">
                <a16:creationId xmlns:a16="http://schemas.microsoft.com/office/drawing/2014/main" id="{E04EFF79-B751-51FA-D429-2BC7B7A1E61C}"/>
              </a:ext>
            </a:extLst>
          </p:cNvPr>
          <p:cNvSpPr>
            <a:spLocks noGrp="1"/>
          </p:cNvSpPr>
          <p:nvPr>
            <p:ph sz="half" idx="1"/>
          </p:nvPr>
        </p:nvSpPr>
        <p:spPr/>
        <p:txBody>
          <a:bodyPr>
            <a:normAutofit/>
          </a:bodyPr>
          <a:lstStyle/>
          <a:p>
            <a:pPr marL="45720" indent="0">
              <a:buNone/>
            </a:pPr>
            <a:r>
              <a:rPr lang="en-US" sz="2800" dirty="0"/>
              <a:t>Subject Matter</a:t>
            </a:r>
          </a:p>
          <a:p>
            <a:r>
              <a:rPr lang="en-US" sz="2800" dirty="0"/>
              <a:t>Multiple module (file) programs</a:t>
            </a:r>
          </a:p>
          <a:p>
            <a:r>
              <a:rPr lang="en-US" sz="2800" dirty="0"/>
              <a:t>C Data Types</a:t>
            </a:r>
          </a:p>
          <a:p>
            <a:r>
              <a:rPr lang="en-US" sz="2800" dirty="0"/>
              <a:t>C Structs</a:t>
            </a:r>
            <a:endParaRPr lang="en-US" sz="2600" dirty="0"/>
          </a:p>
        </p:txBody>
      </p:sp>
      <p:sp>
        <p:nvSpPr>
          <p:cNvPr id="7" name="Content Placeholder 6">
            <a:extLst>
              <a:ext uri="{FF2B5EF4-FFF2-40B4-BE49-F238E27FC236}">
                <a16:creationId xmlns:a16="http://schemas.microsoft.com/office/drawing/2014/main" id="{15779E58-2AED-AA67-E2CE-8F3132658E4F}"/>
              </a:ext>
            </a:extLst>
          </p:cNvPr>
          <p:cNvSpPr>
            <a:spLocks noGrp="1"/>
          </p:cNvSpPr>
          <p:nvPr>
            <p:ph sz="half" idx="2"/>
          </p:nvPr>
        </p:nvSpPr>
        <p:spPr/>
        <p:txBody>
          <a:bodyPr>
            <a:normAutofit/>
          </a:bodyPr>
          <a:lstStyle/>
          <a:p>
            <a:pPr marL="45720" indent="0">
              <a:buNone/>
            </a:pPr>
            <a:r>
              <a:rPr lang="en-US" sz="2800" dirty="0"/>
              <a:t>Your Goals</a:t>
            </a:r>
          </a:p>
          <a:p>
            <a:r>
              <a:rPr lang="en-US" sz="2800" dirty="0"/>
              <a:t>Look at info for Assessment 3</a:t>
            </a:r>
          </a:p>
          <a:p>
            <a:r>
              <a:rPr lang="en-US" sz="2800" dirty="0"/>
              <a:t>Get started on HW4</a:t>
            </a:r>
          </a:p>
        </p:txBody>
      </p:sp>
      <p:sp>
        <p:nvSpPr>
          <p:cNvPr id="4" name="Footer Placeholder 3">
            <a:extLst>
              <a:ext uri="{FF2B5EF4-FFF2-40B4-BE49-F238E27FC236}">
                <a16:creationId xmlns:a16="http://schemas.microsoft.com/office/drawing/2014/main" id="{02649831-05CF-E162-E157-B8F8298C29B5}"/>
              </a:ext>
            </a:extLst>
          </p:cNvPr>
          <p:cNvSpPr>
            <a:spLocks noGrp="1"/>
          </p:cNvSpPr>
          <p:nvPr>
            <p:ph type="ftr" sz="quarter" idx="11"/>
          </p:nvPr>
        </p:nvSpPr>
        <p:spPr/>
        <p:txBody>
          <a:bodyPr/>
          <a:lstStyle/>
          <a:p>
            <a:r>
              <a:rPr lang="en-US"/>
              <a:t>CSE 374 SP26  Lecture C Data types and structs, Professor Hazen</a:t>
            </a:r>
            <a:endParaRPr lang="en-US" dirty="0"/>
          </a:p>
        </p:txBody>
      </p:sp>
      <p:sp>
        <p:nvSpPr>
          <p:cNvPr id="5" name="Slide Number Placeholder 4">
            <a:extLst>
              <a:ext uri="{FF2B5EF4-FFF2-40B4-BE49-F238E27FC236}">
                <a16:creationId xmlns:a16="http://schemas.microsoft.com/office/drawing/2014/main" id="{003A02FF-FFF6-4960-1279-E3377E523C08}"/>
              </a:ext>
            </a:extLst>
          </p:cNvPr>
          <p:cNvSpPr>
            <a:spLocks noGrp="1"/>
          </p:cNvSpPr>
          <p:nvPr>
            <p:ph type="sldNum" sz="quarter" idx="12"/>
          </p:nvPr>
        </p:nvSpPr>
        <p:spPr/>
        <p:txBody>
          <a:bodyPr/>
          <a:lstStyle/>
          <a:p>
            <a:fld id="{4FAB73BC-B049-4115-A692-8D63A059BFB8}" type="slidenum">
              <a:rPr lang="en-US" smtClean="0"/>
              <a:t>2</a:t>
            </a:fld>
            <a:endParaRPr lang="en-US" dirty="0"/>
          </a:p>
        </p:txBody>
      </p:sp>
    </p:spTree>
    <p:extLst>
      <p:ext uri="{BB962C8B-B14F-4D97-AF65-F5344CB8AC3E}">
        <p14:creationId xmlns:p14="http://schemas.microsoft.com/office/powerpoint/2010/main" val="5426627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8872C-EEA9-8BCA-1119-77DD50E298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9B1466-C280-D431-5D00-D4A25C204F88}"/>
              </a:ext>
            </a:extLst>
          </p:cNvPr>
          <p:cNvSpPr>
            <a:spLocks noGrp="1"/>
          </p:cNvSpPr>
          <p:nvPr>
            <p:ph type="title"/>
          </p:nvPr>
        </p:nvSpPr>
        <p:spPr>
          <a:xfrm>
            <a:off x="1143000" y="609600"/>
            <a:ext cx="9875520" cy="901544"/>
          </a:xfrm>
        </p:spPr>
        <p:txBody>
          <a:bodyPr/>
          <a:lstStyle/>
          <a:p>
            <a:r>
              <a:rPr lang="en-US" dirty="0"/>
              <a:t>Data structures - making</a:t>
            </a:r>
          </a:p>
        </p:txBody>
      </p:sp>
      <p:grpSp>
        <p:nvGrpSpPr>
          <p:cNvPr id="3" name="Group 2" descr="shows the linked list schematic">
            <a:extLst>
              <a:ext uri="{FF2B5EF4-FFF2-40B4-BE49-F238E27FC236}">
                <a16:creationId xmlns:a16="http://schemas.microsoft.com/office/drawing/2014/main" id="{EEE804AF-FE3A-63C7-0394-F138BCE89BAB}"/>
              </a:ext>
            </a:extLst>
          </p:cNvPr>
          <p:cNvGrpSpPr/>
          <p:nvPr/>
        </p:nvGrpSpPr>
        <p:grpSpPr>
          <a:xfrm>
            <a:off x="476975" y="1835996"/>
            <a:ext cx="11329228" cy="584778"/>
            <a:chOff x="476975" y="1835996"/>
            <a:chExt cx="11329228" cy="584778"/>
          </a:xfrm>
        </p:grpSpPr>
        <p:grpSp>
          <p:nvGrpSpPr>
            <p:cNvPr id="10" name="Group 9">
              <a:extLst>
                <a:ext uri="{FF2B5EF4-FFF2-40B4-BE49-F238E27FC236}">
                  <a16:creationId xmlns:a16="http://schemas.microsoft.com/office/drawing/2014/main" id="{9C2F5497-D85A-2E82-1E1E-3667D07CE547}"/>
                </a:ext>
              </a:extLst>
            </p:cNvPr>
            <p:cNvGrpSpPr/>
            <p:nvPr/>
          </p:nvGrpSpPr>
          <p:grpSpPr>
            <a:xfrm>
              <a:off x="9329530" y="1835997"/>
              <a:ext cx="2476673" cy="584776"/>
              <a:chOff x="6809875" y="757988"/>
              <a:chExt cx="2476673" cy="584776"/>
            </a:xfrm>
          </p:grpSpPr>
          <p:sp>
            <p:nvSpPr>
              <p:cNvPr id="8" name="TextBox 7">
                <a:extLst>
                  <a:ext uri="{FF2B5EF4-FFF2-40B4-BE49-F238E27FC236}">
                    <a16:creationId xmlns:a16="http://schemas.microsoft.com/office/drawing/2014/main" id="{061CA770-C1E1-8E17-B04E-8ED58BC1C865}"/>
                  </a:ext>
                </a:extLst>
              </p:cNvPr>
              <p:cNvSpPr txBox="1"/>
              <p:nvPr/>
            </p:nvSpPr>
            <p:spPr>
              <a:xfrm>
                <a:off x="6809875" y="757989"/>
                <a:ext cx="1239252" cy="584775"/>
              </a:xfrm>
              <a:prstGeom prst="rect">
                <a:avLst/>
              </a:prstGeom>
              <a:solidFill>
                <a:schemeClr val="tx2"/>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data</a:t>
                </a:r>
              </a:p>
            </p:txBody>
          </p:sp>
          <p:sp>
            <p:nvSpPr>
              <p:cNvPr id="9" name="TextBox 8">
                <a:extLst>
                  <a:ext uri="{FF2B5EF4-FFF2-40B4-BE49-F238E27FC236}">
                    <a16:creationId xmlns:a16="http://schemas.microsoft.com/office/drawing/2014/main" id="{75281416-012A-1E4A-A545-1D948325963C}"/>
                  </a:ext>
                </a:extLst>
              </p:cNvPr>
              <p:cNvSpPr txBox="1"/>
              <p:nvPr/>
            </p:nvSpPr>
            <p:spPr>
              <a:xfrm>
                <a:off x="8047296" y="757988"/>
                <a:ext cx="1239252" cy="584775"/>
              </a:xfrm>
              <a:prstGeom prst="rect">
                <a:avLst/>
              </a:prstGeom>
              <a:solidFill>
                <a:schemeClr val="accent1"/>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NULL</a:t>
                </a:r>
              </a:p>
            </p:txBody>
          </p:sp>
        </p:grpSp>
        <p:sp>
          <p:nvSpPr>
            <p:cNvPr id="12" name="TextBox 11">
              <a:extLst>
                <a:ext uri="{FF2B5EF4-FFF2-40B4-BE49-F238E27FC236}">
                  <a16:creationId xmlns:a16="http://schemas.microsoft.com/office/drawing/2014/main" id="{97096723-02CE-70F9-520C-364625271C3C}"/>
                </a:ext>
              </a:extLst>
            </p:cNvPr>
            <p:cNvSpPr txBox="1"/>
            <p:nvPr/>
          </p:nvSpPr>
          <p:spPr>
            <a:xfrm>
              <a:off x="5212150" y="1835999"/>
              <a:ext cx="1239252" cy="584775"/>
            </a:xfrm>
            <a:prstGeom prst="rect">
              <a:avLst/>
            </a:prstGeom>
            <a:solidFill>
              <a:schemeClr val="tx2"/>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data</a:t>
              </a:r>
            </a:p>
          </p:txBody>
        </p:sp>
        <p:sp>
          <p:nvSpPr>
            <p:cNvPr id="13" name="TextBox 12">
              <a:extLst>
                <a:ext uri="{FF2B5EF4-FFF2-40B4-BE49-F238E27FC236}">
                  <a16:creationId xmlns:a16="http://schemas.microsoft.com/office/drawing/2014/main" id="{D14EAAD7-3DBD-8E79-539C-E47EE4C6F370}"/>
                </a:ext>
              </a:extLst>
            </p:cNvPr>
            <p:cNvSpPr txBox="1"/>
            <p:nvPr/>
          </p:nvSpPr>
          <p:spPr>
            <a:xfrm>
              <a:off x="6449571" y="1835998"/>
              <a:ext cx="1239252" cy="584775"/>
            </a:xfrm>
            <a:prstGeom prst="rect">
              <a:avLst/>
            </a:prstGeom>
            <a:solidFill>
              <a:schemeClr val="accent1"/>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next</a:t>
              </a:r>
            </a:p>
          </p:txBody>
        </p:sp>
        <p:grpSp>
          <p:nvGrpSpPr>
            <p:cNvPr id="14" name="Group 13">
              <a:extLst>
                <a:ext uri="{FF2B5EF4-FFF2-40B4-BE49-F238E27FC236}">
                  <a16:creationId xmlns:a16="http://schemas.microsoft.com/office/drawing/2014/main" id="{A1B59220-F426-130F-EAAE-31EC0D96A716}"/>
                </a:ext>
              </a:extLst>
            </p:cNvPr>
            <p:cNvGrpSpPr/>
            <p:nvPr/>
          </p:nvGrpSpPr>
          <p:grpSpPr>
            <a:xfrm>
              <a:off x="2217515" y="1835998"/>
              <a:ext cx="2476673" cy="584776"/>
              <a:chOff x="6809875" y="757988"/>
              <a:chExt cx="2476673" cy="584776"/>
            </a:xfrm>
          </p:grpSpPr>
          <p:sp>
            <p:nvSpPr>
              <p:cNvPr id="15" name="TextBox 14">
                <a:extLst>
                  <a:ext uri="{FF2B5EF4-FFF2-40B4-BE49-F238E27FC236}">
                    <a16:creationId xmlns:a16="http://schemas.microsoft.com/office/drawing/2014/main" id="{85ADA25B-9006-71AD-A2CB-0E7425BA01B9}"/>
                  </a:ext>
                </a:extLst>
              </p:cNvPr>
              <p:cNvSpPr txBox="1"/>
              <p:nvPr/>
            </p:nvSpPr>
            <p:spPr>
              <a:xfrm>
                <a:off x="6809875" y="757989"/>
                <a:ext cx="1239252" cy="584775"/>
              </a:xfrm>
              <a:prstGeom prst="rect">
                <a:avLst/>
              </a:prstGeom>
              <a:solidFill>
                <a:schemeClr val="tx2"/>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data</a:t>
                </a:r>
              </a:p>
            </p:txBody>
          </p:sp>
          <p:sp>
            <p:nvSpPr>
              <p:cNvPr id="16" name="TextBox 15">
                <a:extLst>
                  <a:ext uri="{FF2B5EF4-FFF2-40B4-BE49-F238E27FC236}">
                    <a16:creationId xmlns:a16="http://schemas.microsoft.com/office/drawing/2014/main" id="{D998163B-D451-530E-8FF9-F7C5FB68FCB6}"/>
                  </a:ext>
                </a:extLst>
              </p:cNvPr>
              <p:cNvSpPr txBox="1"/>
              <p:nvPr/>
            </p:nvSpPr>
            <p:spPr>
              <a:xfrm>
                <a:off x="8047296" y="757988"/>
                <a:ext cx="1239252" cy="584775"/>
              </a:xfrm>
              <a:prstGeom prst="rect">
                <a:avLst/>
              </a:prstGeom>
              <a:solidFill>
                <a:schemeClr val="accent1"/>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next</a:t>
                </a:r>
              </a:p>
            </p:txBody>
          </p:sp>
        </p:grpSp>
        <p:sp>
          <p:nvSpPr>
            <p:cNvPr id="19" name="TextBox 18">
              <a:extLst>
                <a:ext uri="{FF2B5EF4-FFF2-40B4-BE49-F238E27FC236}">
                  <a16:creationId xmlns:a16="http://schemas.microsoft.com/office/drawing/2014/main" id="{CA01CCBB-D051-CEF6-2A99-A0149B805ED9}"/>
                </a:ext>
              </a:extLst>
            </p:cNvPr>
            <p:cNvSpPr txBox="1"/>
            <p:nvPr/>
          </p:nvSpPr>
          <p:spPr>
            <a:xfrm>
              <a:off x="476975" y="1835996"/>
              <a:ext cx="1239252" cy="584775"/>
            </a:xfrm>
            <a:prstGeom prst="rect">
              <a:avLst/>
            </a:prstGeom>
            <a:solidFill>
              <a:schemeClr val="accent1"/>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head</a:t>
              </a:r>
            </a:p>
          </p:txBody>
        </p:sp>
        <p:cxnSp>
          <p:nvCxnSpPr>
            <p:cNvPr id="21" name="Straight Arrow Connector 20">
              <a:extLst>
                <a:ext uri="{FF2B5EF4-FFF2-40B4-BE49-F238E27FC236}">
                  <a16:creationId xmlns:a16="http://schemas.microsoft.com/office/drawing/2014/main" id="{725DAF35-8396-07DC-5D0A-C9799F62BF3F}"/>
                </a:ext>
              </a:extLst>
            </p:cNvPr>
            <p:cNvCxnSpPr>
              <a:stCxn id="19" idx="3"/>
              <a:endCxn id="15" idx="1"/>
            </p:cNvCxnSpPr>
            <p:nvPr/>
          </p:nvCxnSpPr>
          <p:spPr>
            <a:xfrm>
              <a:off x="1716227" y="2128384"/>
              <a:ext cx="501288" cy="3"/>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1F03EA87-6EE9-5AF0-F8F2-83280F90E5CD}"/>
                </a:ext>
              </a:extLst>
            </p:cNvPr>
            <p:cNvCxnSpPr/>
            <p:nvPr/>
          </p:nvCxnSpPr>
          <p:spPr>
            <a:xfrm>
              <a:off x="4694188" y="2128383"/>
              <a:ext cx="501288" cy="3"/>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62F533EF-588D-D9FF-4F73-0AA057112F2C}"/>
                </a:ext>
              </a:extLst>
            </p:cNvPr>
            <p:cNvCxnSpPr/>
            <p:nvPr/>
          </p:nvCxnSpPr>
          <p:spPr>
            <a:xfrm>
              <a:off x="7757244" y="2128383"/>
              <a:ext cx="501288" cy="3"/>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E0AAB33B-D860-989B-0CA6-5BC3DEC05004}"/>
                </a:ext>
              </a:extLst>
            </p:cNvPr>
            <p:cNvCxnSpPr/>
            <p:nvPr/>
          </p:nvCxnSpPr>
          <p:spPr>
            <a:xfrm>
              <a:off x="8809737" y="2128383"/>
              <a:ext cx="501288" cy="3"/>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sp>
        <p:nvSpPr>
          <p:cNvPr id="7" name="Content Placeholder 6">
            <a:extLst>
              <a:ext uri="{FF2B5EF4-FFF2-40B4-BE49-F238E27FC236}">
                <a16:creationId xmlns:a16="http://schemas.microsoft.com/office/drawing/2014/main" id="{18AC4D1E-A5AD-03AC-428F-F57E75B17835}"/>
              </a:ext>
            </a:extLst>
          </p:cNvPr>
          <p:cNvSpPr>
            <a:spLocks noGrp="1"/>
          </p:cNvSpPr>
          <p:nvPr>
            <p:ph sz="half" idx="2"/>
          </p:nvPr>
        </p:nvSpPr>
        <p:spPr>
          <a:xfrm>
            <a:off x="1142998" y="2713156"/>
            <a:ext cx="9875521" cy="3535239"/>
          </a:xfrm>
          <a:solidFill>
            <a:schemeClr val="tx1">
              <a:lumMod val="75000"/>
            </a:schemeClr>
          </a:solidFill>
        </p:spPr>
        <p:txBody>
          <a:bodyPr>
            <a:normAutofit/>
          </a:bodyPr>
          <a:lstStyle/>
          <a:p>
            <a:pPr>
              <a:lnSpc>
                <a:spcPts val="1425"/>
              </a:lnSpc>
              <a:buNone/>
            </a:pPr>
            <a:endParaRPr lang="en-US" b="0" dirty="0">
              <a:solidFill>
                <a:srgbClr val="FFFFFF"/>
              </a:solidFill>
              <a:effectLst/>
              <a:latin typeface="Consolas" panose="020B0609020204030204" pitchFamily="49" charset="0"/>
            </a:endParaRPr>
          </a:p>
          <a:p>
            <a:pPr>
              <a:lnSpc>
                <a:spcPts val="1425"/>
              </a:lnSpc>
              <a:buNone/>
            </a:pPr>
            <a:r>
              <a:rPr lang="en-US" b="0" dirty="0" err="1">
                <a:solidFill>
                  <a:srgbClr val="FFFFFF"/>
                </a:solidFill>
                <a:effectLst/>
                <a:latin typeface="Consolas" panose="020B0609020204030204" pitchFamily="49" charset="0"/>
              </a:rPr>
              <a:t>IntListNode</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err="1">
                <a:solidFill>
                  <a:srgbClr val="DCDCAA"/>
                </a:solidFill>
                <a:effectLst/>
                <a:latin typeface="Consolas" panose="020B0609020204030204" pitchFamily="49" charset="0"/>
              </a:rPr>
              <a:t>makeNode</a:t>
            </a:r>
            <a:r>
              <a:rPr lang="en-US" b="0" dirty="0">
                <a:solidFill>
                  <a:srgbClr val="FFFFFF"/>
                </a:solidFill>
                <a:effectLst/>
                <a:latin typeface="Consolas" panose="020B0609020204030204" pitchFamily="49" charset="0"/>
              </a:rPr>
              <a:t>(</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9CDCFE"/>
                </a:solidFill>
                <a:effectLst/>
                <a:latin typeface="Consolas" panose="020B0609020204030204" pitchFamily="49" charset="0"/>
              </a:rPr>
              <a:t>data</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IntListNode</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9CDCFE"/>
                </a:solidFill>
                <a:effectLst/>
                <a:latin typeface="Consolas" panose="020B0609020204030204" pitchFamily="49" charset="0"/>
              </a:rPr>
              <a:t>next</a:t>
            </a:r>
            <a:r>
              <a:rPr lang="en-US" b="0" dirty="0">
                <a:solidFill>
                  <a:srgbClr val="FFFFFF"/>
                </a:solidFill>
                <a:effectLst/>
                <a:latin typeface="Consolas" panose="020B0609020204030204" pitchFamily="49" charset="0"/>
              </a:rPr>
              <a:t>) {</a:t>
            </a:r>
          </a:p>
          <a:p>
            <a:pPr>
              <a:lnSpc>
                <a:spcPts val="1425"/>
              </a:lnSpc>
              <a:buNone/>
            </a:pP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IntListNode</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n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IntListNode</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DCDCAA"/>
                </a:solidFill>
                <a:effectLst/>
                <a:latin typeface="Consolas" panose="020B0609020204030204" pitchFamily="49" charset="0"/>
              </a:rPr>
              <a:t>malloc</a:t>
            </a:r>
            <a:r>
              <a:rPr lang="en-US" b="0" dirty="0">
                <a:solidFill>
                  <a:srgbClr val="FFFFFF"/>
                </a:solidFill>
                <a:effectLst/>
                <a:latin typeface="Consolas" panose="020B0609020204030204" pitchFamily="49" charset="0"/>
              </a:rPr>
              <a:t>(</a:t>
            </a:r>
            <a:r>
              <a:rPr lang="en-US" b="0" dirty="0" err="1">
                <a:solidFill>
                  <a:srgbClr val="569CD6"/>
                </a:solidFill>
                <a:effectLst/>
                <a:latin typeface="Consolas" panose="020B0609020204030204" pitchFamily="49" charset="0"/>
              </a:rPr>
              <a:t>sizeof</a:t>
            </a:r>
            <a:r>
              <a:rPr lang="en-US" b="0" dirty="0">
                <a:solidFill>
                  <a:srgbClr val="FFFFFF"/>
                </a:solidFill>
                <a:effectLst/>
                <a:latin typeface="Consolas" panose="020B0609020204030204" pitchFamily="49" charset="0"/>
              </a:rPr>
              <a:t>(</a:t>
            </a:r>
            <a:r>
              <a:rPr lang="en-US" b="0" dirty="0" err="1">
                <a:solidFill>
                  <a:srgbClr val="FFFFFF"/>
                </a:solidFill>
                <a:effectLst/>
                <a:latin typeface="Consolas" panose="020B0609020204030204" pitchFamily="49" charset="0"/>
              </a:rPr>
              <a:t>IntListNode</a:t>
            </a:r>
            <a:r>
              <a:rPr lang="en-US" b="0" dirty="0">
                <a:solidFill>
                  <a:srgbClr val="FFFFFF"/>
                </a:solidFill>
                <a:effectLst/>
                <a:latin typeface="Consolas" panose="020B0609020204030204" pitchFamily="49" charset="0"/>
              </a:rPr>
              <a:t>));</a:t>
            </a:r>
          </a:p>
          <a:p>
            <a:pPr>
              <a:lnSpc>
                <a:spcPts val="1425"/>
              </a:lnSpc>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if</a:t>
            </a:r>
            <a:r>
              <a:rPr lang="en-US" b="0" dirty="0">
                <a:solidFill>
                  <a:srgbClr val="FFFFFF"/>
                </a:solidFill>
                <a:effectLst/>
                <a:latin typeface="Consolas" panose="020B0609020204030204" pitchFamily="49" charset="0"/>
              </a:rPr>
              <a:t> (n) {</a:t>
            </a:r>
            <a:r>
              <a:rPr lang="en-US" b="0" dirty="0">
                <a:solidFill>
                  <a:srgbClr val="7CA668"/>
                </a:solidFill>
                <a:effectLst/>
                <a:latin typeface="Consolas" panose="020B0609020204030204" pitchFamily="49" charset="0"/>
              </a:rPr>
              <a:t>  // malloc might return null</a:t>
            </a:r>
            <a:endParaRPr lang="en-US" b="0" dirty="0">
              <a:solidFill>
                <a:srgbClr val="FFFFFF"/>
              </a:solidFill>
              <a:effectLst/>
              <a:latin typeface="Consolas" panose="020B0609020204030204" pitchFamily="49" charset="0"/>
            </a:endParaRPr>
          </a:p>
          <a:p>
            <a:pPr>
              <a:lnSpc>
                <a:spcPts val="1425"/>
              </a:lnSpc>
              <a:buNone/>
            </a:pPr>
            <a:r>
              <a:rPr lang="en-US" b="0" dirty="0">
                <a:solidFill>
                  <a:srgbClr val="FFFFFF"/>
                </a:solidFill>
                <a:effectLst/>
                <a:latin typeface="Consolas" panose="020B0609020204030204" pitchFamily="49" charset="0"/>
              </a:rPr>
              <a:t>    </a:t>
            </a:r>
            <a:r>
              <a:rPr lang="en-US" b="0" dirty="0">
                <a:solidFill>
                  <a:srgbClr val="9CDCFE"/>
                </a:solidFill>
                <a:effectLst/>
                <a:latin typeface="Consolas" panose="020B0609020204030204" pitchFamily="49" charset="0"/>
              </a:rPr>
              <a:t>n</a:t>
            </a:r>
            <a:r>
              <a:rPr lang="en-US" b="0" dirty="0">
                <a:solidFill>
                  <a:srgbClr val="FFFFFF"/>
                </a:solidFill>
                <a:effectLst/>
                <a:latin typeface="Consolas" panose="020B0609020204030204" pitchFamily="49" charset="0"/>
              </a:rPr>
              <a:t>-&gt;</a:t>
            </a:r>
            <a:r>
              <a:rPr lang="en-US" b="0" dirty="0">
                <a:solidFill>
                  <a:srgbClr val="9CDCFE"/>
                </a:solidFill>
                <a:effectLst/>
                <a:latin typeface="Consolas" panose="020B0609020204030204" pitchFamily="49" charset="0"/>
              </a:rPr>
              <a:t>data</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data;</a:t>
            </a:r>
          </a:p>
          <a:p>
            <a:pPr>
              <a:lnSpc>
                <a:spcPts val="1425"/>
              </a:lnSpc>
              <a:buNone/>
            </a:pPr>
            <a:r>
              <a:rPr lang="en-US" b="0" dirty="0">
                <a:solidFill>
                  <a:srgbClr val="FFFFFF"/>
                </a:solidFill>
                <a:effectLst/>
                <a:latin typeface="Consolas" panose="020B0609020204030204" pitchFamily="49" charset="0"/>
              </a:rPr>
              <a:t>    </a:t>
            </a:r>
            <a:r>
              <a:rPr lang="en-US" b="0" dirty="0">
                <a:solidFill>
                  <a:srgbClr val="9CDCFE"/>
                </a:solidFill>
                <a:effectLst/>
                <a:latin typeface="Consolas" panose="020B0609020204030204" pitchFamily="49" charset="0"/>
              </a:rPr>
              <a:t>n</a:t>
            </a:r>
            <a:r>
              <a:rPr lang="en-US" b="0" dirty="0">
                <a:solidFill>
                  <a:srgbClr val="FFFFFF"/>
                </a:solidFill>
                <a:effectLst/>
                <a:latin typeface="Consolas" panose="020B0609020204030204" pitchFamily="49" charset="0"/>
              </a:rPr>
              <a:t>-&gt;</a:t>
            </a:r>
            <a:r>
              <a:rPr lang="en-US" b="0" dirty="0">
                <a:solidFill>
                  <a:srgbClr val="9CDCFE"/>
                </a:solidFill>
                <a:effectLst/>
                <a:latin typeface="Consolas" panose="020B0609020204030204" pitchFamily="49" charset="0"/>
              </a:rPr>
              <a:t>next</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next;</a:t>
            </a:r>
          </a:p>
          <a:p>
            <a:pPr>
              <a:lnSpc>
                <a:spcPts val="1425"/>
              </a:lnSpc>
              <a:buNone/>
            </a:pPr>
            <a:r>
              <a:rPr lang="en-US" b="0" dirty="0">
                <a:solidFill>
                  <a:srgbClr val="FFFFFF"/>
                </a:solidFill>
                <a:effectLst/>
                <a:latin typeface="Consolas" panose="020B0609020204030204" pitchFamily="49" charset="0"/>
              </a:rPr>
              <a:t>  }</a:t>
            </a:r>
          </a:p>
          <a:p>
            <a:pPr>
              <a:lnSpc>
                <a:spcPts val="1425"/>
              </a:lnSpc>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return</a:t>
            </a:r>
            <a:r>
              <a:rPr lang="en-US" b="0" dirty="0">
                <a:solidFill>
                  <a:srgbClr val="FFFFFF"/>
                </a:solidFill>
                <a:effectLst/>
                <a:latin typeface="Consolas" panose="020B0609020204030204" pitchFamily="49" charset="0"/>
              </a:rPr>
              <a:t> n;</a:t>
            </a:r>
          </a:p>
          <a:p>
            <a:pPr>
              <a:lnSpc>
                <a:spcPts val="1425"/>
              </a:lnSpc>
              <a:buNone/>
            </a:pPr>
            <a:r>
              <a:rPr lang="en-US" b="0" dirty="0">
                <a:solidFill>
                  <a:srgbClr val="FFFFFF"/>
                </a:solidFill>
                <a:effectLst/>
                <a:latin typeface="Consolas" panose="020B0609020204030204" pitchFamily="49" charset="0"/>
              </a:rPr>
              <a:t>}</a:t>
            </a:r>
          </a:p>
        </p:txBody>
      </p:sp>
      <p:sp>
        <p:nvSpPr>
          <p:cNvPr id="4" name="Footer Placeholder 3">
            <a:extLst>
              <a:ext uri="{FF2B5EF4-FFF2-40B4-BE49-F238E27FC236}">
                <a16:creationId xmlns:a16="http://schemas.microsoft.com/office/drawing/2014/main" id="{26931E19-6D41-0630-3878-3385E653917F}"/>
              </a:ext>
            </a:extLst>
          </p:cNvPr>
          <p:cNvSpPr>
            <a:spLocks noGrp="1"/>
          </p:cNvSpPr>
          <p:nvPr>
            <p:ph type="ftr" sz="quarter" idx="11"/>
          </p:nvPr>
        </p:nvSpPr>
        <p:spPr/>
        <p:txBody>
          <a:bodyPr/>
          <a:lstStyle/>
          <a:p>
            <a:r>
              <a:rPr lang="fr-FR" dirty="0"/>
              <a:t>CSE 374 SP26  Lecture C Intro, Professor Hazen</a:t>
            </a:r>
            <a:endParaRPr lang="en-US" dirty="0"/>
          </a:p>
        </p:txBody>
      </p:sp>
      <p:sp>
        <p:nvSpPr>
          <p:cNvPr id="5" name="Slide Number Placeholder 4">
            <a:extLst>
              <a:ext uri="{FF2B5EF4-FFF2-40B4-BE49-F238E27FC236}">
                <a16:creationId xmlns:a16="http://schemas.microsoft.com/office/drawing/2014/main" id="{65CACEFD-5832-9AC1-A03E-7AC4EC52FE7B}"/>
              </a:ext>
            </a:extLst>
          </p:cNvPr>
          <p:cNvSpPr>
            <a:spLocks noGrp="1"/>
          </p:cNvSpPr>
          <p:nvPr>
            <p:ph type="sldNum" sz="quarter" idx="12"/>
          </p:nvPr>
        </p:nvSpPr>
        <p:spPr/>
        <p:txBody>
          <a:bodyPr/>
          <a:lstStyle/>
          <a:p>
            <a:fld id="{4FAB73BC-B049-4115-A692-8D63A059BFB8}" type="slidenum">
              <a:rPr lang="en-US" smtClean="0"/>
              <a:t>20</a:t>
            </a:fld>
            <a:endParaRPr lang="en-US"/>
          </a:p>
        </p:txBody>
      </p:sp>
    </p:spTree>
    <p:extLst>
      <p:ext uri="{BB962C8B-B14F-4D97-AF65-F5344CB8AC3E}">
        <p14:creationId xmlns:p14="http://schemas.microsoft.com/office/powerpoint/2010/main" val="24454867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E6030B-898F-0618-D5CB-4FA7D25BB8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D78449-2928-6352-26B2-3D04D02D9717}"/>
              </a:ext>
            </a:extLst>
          </p:cNvPr>
          <p:cNvSpPr>
            <a:spLocks noGrp="1"/>
          </p:cNvSpPr>
          <p:nvPr>
            <p:ph type="title"/>
          </p:nvPr>
        </p:nvSpPr>
        <p:spPr>
          <a:xfrm>
            <a:off x="1143000" y="609600"/>
            <a:ext cx="9875520" cy="901544"/>
          </a:xfrm>
        </p:spPr>
        <p:txBody>
          <a:bodyPr/>
          <a:lstStyle/>
          <a:p>
            <a:r>
              <a:rPr lang="en-US" dirty="0"/>
              <a:t>Data structures - freeing</a:t>
            </a:r>
          </a:p>
        </p:txBody>
      </p:sp>
      <p:grpSp>
        <p:nvGrpSpPr>
          <p:cNvPr id="3" name="Group 2" descr="shows the linked list schematic">
            <a:extLst>
              <a:ext uri="{FF2B5EF4-FFF2-40B4-BE49-F238E27FC236}">
                <a16:creationId xmlns:a16="http://schemas.microsoft.com/office/drawing/2014/main" id="{C6023218-4D46-B1D2-B957-EFE46E7D8A8D}"/>
              </a:ext>
            </a:extLst>
          </p:cNvPr>
          <p:cNvGrpSpPr/>
          <p:nvPr/>
        </p:nvGrpSpPr>
        <p:grpSpPr>
          <a:xfrm>
            <a:off x="476975" y="1835996"/>
            <a:ext cx="11329228" cy="584778"/>
            <a:chOff x="476975" y="1835996"/>
            <a:chExt cx="11329228" cy="584778"/>
          </a:xfrm>
        </p:grpSpPr>
        <p:grpSp>
          <p:nvGrpSpPr>
            <p:cNvPr id="10" name="Group 9">
              <a:extLst>
                <a:ext uri="{FF2B5EF4-FFF2-40B4-BE49-F238E27FC236}">
                  <a16:creationId xmlns:a16="http://schemas.microsoft.com/office/drawing/2014/main" id="{538F9A8E-2657-418C-88C9-33C2CDBF0164}"/>
                </a:ext>
              </a:extLst>
            </p:cNvPr>
            <p:cNvGrpSpPr/>
            <p:nvPr/>
          </p:nvGrpSpPr>
          <p:grpSpPr>
            <a:xfrm>
              <a:off x="9329530" y="1835997"/>
              <a:ext cx="2476673" cy="584776"/>
              <a:chOff x="6809875" y="757988"/>
              <a:chExt cx="2476673" cy="584776"/>
            </a:xfrm>
          </p:grpSpPr>
          <p:sp>
            <p:nvSpPr>
              <p:cNvPr id="8" name="TextBox 7">
                <a:extLst>
                  <a:ext uri="{FF2B5EF4-FFF2-40B4-BE49-F238E27FC236}">
                    <a16:creationId xmlns:a16="http://schemas.microsoft.com/office/drawing/2014/main" id="{4C7B62C3-6F3F-E34C-2D6A-BDABB3CAB2E5}"/>
                  </a:ext>
                </a:extLst>
              </p:cNvPr>
              <p:cNvSpPr txBox="1"/>
              <p:nvPr/>
            </p:nvSpPr>
            <p:spPr>
              <a:xfrm>
                <a:off x="6809875" y="757989"/>
                <a:ext cx="1239252" cy="584775"/>
              </a:xfrm>
              <a:prstGeom prst="rect">
                <a:avLst/>
              </a:prstGeom>
              <a:solidFill>
                <a:schemeClr val="tx2"/>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data</a:t>
                </a:r>
              </a:p>
            </p:txBody>
          </p:sp>
          <p:sp>
            <p:nvSpPr>
              <p:cNvPr id="9" name="TextBox 8">
                <a:extLst>
                  <a:ext uri="{FF2B5EF4-FFF2-40B4-BE49-F238E27FC236}">
                    <a16:creationId xmlns:a16="http://schemas.microsoft.com/office/drawing/2014/main" id="{A7FEC25F-1953-E2DD-93A4-D31A35346088}"/>
                  </a:ext>
                </a:extLst>
              </p:cNvPr>
              <p:cNvSpPr txBox="1"/>
              <p:nvPr/>
            </p:nvSpPr>
            <p:spPr>
              <a:xfrm>
                <a:off x="8047296" y="757988"/>
                <a:ext cx="1239252" cy="584775"/>
              </a:xfrm>
              <a:prstGeom prst="rect">
                <a:avLst/>
              </a:prstGeom>
              <a:solidFill>
                <a:schemeClr val="accent1"/>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NULL</a:t>
                </a:r>
              </a:p>
            </p:txBody>
          </p:sp>
        </p:grpSp>
        <p:sp>
          <p:nvSpPr>
            <p:cNvPr id="12" name="TextBox 11">
              <a:extLst>
                <a:ext uri="{FF2B5EF4-FFF2-40B4-BE49-F238E27FC236}">
                  <a16:creationId xmlns:a16="http://schemas.microsoft.com/office/drawing/2014/main" id="{A57136F6-360F-AA61-7523-736C459DB85F}"/>
                </a:ext>
              </a:extLst>
            </p:cNvPr>
            <p:cNvSpPr txBox="1"/>
            <p:nvPr/>
          </p:nvSpPr>
          <p:spPr>
            <a:xfrm>
              <a:off x="5212150" y="1835999"/>
              <a:ext cx="1239252" cy="584775"/>
            </a:xfrm>
            <a:prstGeom prst="rect">
              <a:avLst/>
            </a:prstGeom>
            <a:solidFill>
              <a:schemeClr val="tx2"/>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data</a:t>
              </a:r>
            </a:p>
          </p:txBody>
        </p:sp>
        <p:sp>
          <p:nvSpPr>
            <p:cNvPr id="13" name="TextBox 12">
              <a:extLst>
                <a:ext uri="{FF2B5EF4-FFF2-40B4-BE49-F238E27FC236}">
                  <a16:creationId xmlns:a16="http://schemas.microsoft.com/office/drawing/2014/main" id="{5FE4AE1A-39BB-0D68-03EB-C9C7C9127B62}"/>
                </a:ext>
              </a:extLst>
            </p:cNvPr>
            <p:cNvSpPr txBox="1"/>
            <p:nvPr/>
          </p:nvSpPr>
          <p:spPr>
            <a:xfrm>
              <a:off x="6449571" y="1835998"/>
              <a:ext cx="1239252" cy="584775"/>
            </a:xfrm>
            <a:prstGeom prst="rect">
              <a:avLst/>
            </a:prstGeom>
            <a:solidFill>
              <a:schemeClr val="accent1"/>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next</a:t>
              </a:r>
            </a:p>
          </p:txBody>
        </p:sp>
        <p:grpSp>
          <p:nvGrpSpPr>
            <p:cNvPr id="14" name="Group 13">
              <a:extLst>
                <a:ext uri="{FF2B5EF4-FFF2-40B4-BE49-F238E27FC236}">
                  <a16:creationId xmlns:a16="http://schemas.microsoft.com/office/drawing/2014/main" id="{52B520E5-5730-FBE1-0A40-5049CEBDF3E1}"/>
                </a:ext>
              </a:extLst>
            </p:cNvPr>
            <p:cNvGrpSpPr/>
            <p:nvPr/>
          </p:nvGrpSpPr>
          <p:grpSpPr>
            <a:xfrm>
              <a:off x="2217515" y="1835998"/>
              <a:ext cx="2476673" cy="584776"/>
              <a:chOff x="6809875" y="757988"/>
              <a:chExt cx="2476673" cy="584776"/>
            </a:xfrm>
          </p:grpSpPr>
          <p:sp>
            <p:nvSpPr>
              <p:cNvPr id="15" name="TextBox 14">
                <a:extLst>
                  <a:ext uri="{FF2B5EF4-FFF2-40B4-BE49-F238E27FC236}">
                    <a16:creationId xmlns:a16="http://schemas.microsoft.com/office/drawing/2014/main" id="{6DC8F43E-C562-ABC1-34FF-8DA138A6EC09}"/>
                  </a:ext>
                </a:extLst>
              </p:cNvPr>
              <p:cNvSpPr txBox="1"/>
              <p:nvPr/>
            </p:nvSpPr>
            <p:spPr>
              <a:xfrm>
                <a:off x="6809875" y="757989"/>
                <a:ext cx="1239252" cy="584775"/>
              </a:xfrm>
              <a:prstGeom prst="rect">
                <a:avLst/>
              </a:prstGeom>
              <a:solidFill>
                <a:schemeClr val="tx2"/>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data</a:t>
                </a:r>
              </a:p>
            </p:txBody>
          </p:sp>
          <p:sp>
            <p:nvSpPr>
              <p:cNvPr id="16" name="TextBox 15">
                <a:extLst>
                  <a:ext uri="{FF2B5EF4-FFF2-40B4-BE49-F238E27FC236}">
                    <a16:creationId xmlns:a16="http://schemas.microsoft.com/office/drawing/2014/main" id="{1E30662C-9D80-FB0A-89C9-C9F986375F3B}"/>
                  </a:ext>
                </a:extLst>
              </p:cNvPr>
              <p:cNvSpPr txBox="1"/>
              <p:nvPr/>
            </p:nvSpPr>
            <p:spPr>
              <a:xfrm>
                <a:off x="8047296" y="757988"/>
                <a:ext cx="1239252" cy="584775"/>
              </a:xfrm>
              <a:prstGeom prst="rect">
                <a:avLst/>
              </a:prstGeom>
              <a:solidFill>
                <a:schemeClr val="accent1"/>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next</a:t>
                </a:r>
              </a:p>
            </p:txBody>
          </p:sp>
        </p:grpSp>
        <p:sp>
          <p:nvSpPr>
            <p:cNvPr id="19" name="TextBox 18">
              <a:extLst>
                <a:ext uri="{FF2B5EF4-FFF2-40B4-BE49-F238E27FC236}">
                  <a16:creationId xmlns:a16="http://schemas.microsoft.com/office/drawing/2014/main" id="{5EE4C2D8-A448-5562-550A-EB112B780C31}"/>
                </a:ext>
              </a:extLst>
            </p:cNvPr>
            <p:cNvSpPr txBox="1"/>
            <p:nvPr/>
          </p:nvSpPr>
          <p:spPr>
            <a:xfrm>
              <a:off x="476975" y="1835996"/>
              <a:ext cx="1239252" cy="584775"/>
            </a:xfrm>
            <a:prstGeom prst="rect">
              <a:avLst/>
            </a:prstGeom>
            <a:solidFill>
              <a:schemeClr val="accent1"/>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head</a:t>
              </a:r>
            </a:p>
          </p:txBody>
        </p:sp>
        <p:cxnSp>
          <p:nvCxnSpPr>
            <p:cNvPr id="21" name="Straight Arrow Connector 20">
              <a:extLst>
                <a:ext uri="{FF2B5EF4-FFF2-40B4-BE49-F238E27FC236}">
                  <a16:creationId xmlns:a16="http://schemas.microsoft.com/office/drawing/2014/main" id="{197B06F8-134A-A0FF-5948-61DED562B78B}"/>
                </a:ext>
              </a:extLst>
            </p:cNvPr>
            <p:cNvCxnSpPr>
              <a:stCxn id="19" idx="3"/>
              <a:endCxn id="15" idx="1"/>
            </p:cNvCxnSpPr>
            <p:nvPr/>
          </p:nvCxnSpPr>
          <p:spPr>
            <a:xfrm>
              <a:off x="1716227" y="2128384"/>
              <a:ext cx="501288" cy="3"/>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217E9774-F5BF-5635-DDFC-D854CC9974D5}"/>
                </a:ext>
              </a:extLst>
            </p:cNvPr>
            <p:cNvCxnSpPr/>
            <p:nvPr/>
          </p:nvCxnSpPr>
          <p:spPr>
            <a:xfrm>
              <a:off x="4694188" y="2128383"/>
              <a:ext cx="501288" cy="3"/>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9C38182C-9757-45F4-BAC4-6CC78BDD2CAB}"/>
                </a:ext>
              </a:extLst>
            </p:cNvPr>
            <p:cNvCxnSpPr/>
            <p:nvPr/>
          </p:nvCxnSpPr>
          <p:spPr>
            <a:xfrm>
              <a:off x="7757244" y="2128383"/>
              <a:ext cx="501288" cy="3"/>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8E078F87-5874-6D20-B4E5-1418F58DC8BD}"/>
                </a:ext>
              </a:extLst>
            </p:cNvPr>
            <p:cNvCxnSpPr/>
            <p:nvPr/>
          </p:nvCxnSpPr>
          <p:spPr>
            <a:xfrm>
              <a:off x="8809737" y="2128383"/>
              <a:ext cx="501288" cy="3"/>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sp>
        <p:nvSpPr>
          <p:cNvPr id="7" name="Content Placeholder 6">
            <a:extLst>
              <a:ext uri="{FF2B5EF4-FFF2-40B4-BE49-F238E27FC236}">
                <a16:creationId xmlns:a16="http://schemas.microsoft.com/office/drawing/2014/main" id="{71589381-BC08-5BB3-189E-35DC7BEEB2B8}"/>
              </a:ext>
            </a:extLst>
          </p:cNvPr>
          <p:cNvSpPr>
            <a:spLocks noGrp="1"/>
          </p:cNvSpPr>
          <p:nvPr>
            <p:ph sz="half" idx="2"/>
          </p:nvPr>
        </p:nvSpPr>
        <p:spPr>
          <a:xfrm>
            <a:off x="1142998" y="2713156"/>
            <a:ext cx="9875521" cy="3535239"/>
          </a:xfrm>
          <a:solidFill>
            <a:schemeClr val="tx1">
              <a:lumMod val="75000"/>
            </a:schemeClr>
          </a:solidFill>
        </p:spPr>
        <p:txBody>
          <a:bodyPr>
            <a:normAutofit/>
          </a:bodyPr>
          <a:lstStyle/>
          <a:p>
            <a:pPr>
              <a:lnSpc>
                <a:spcPts val="1425"/>
              </a:lnSpc>
              <a:buNone/>
            </a:pPr>
            <a:endParaRPr lang="en-US" b="0" dirty="0">
              <a:solidFill>
                <a:srgbClr val="FFFFFF"/>
              </a:solidFill>
              <a:effectLst/>
              <a:latin typeface="Consolas" panose="020B0609020204030204" pitchFamily="49" charset="0"/>
            </a:endParaRPr>
          </a:p>
          <a:p>
            <a:pPr>
              <a:lnSpc>
                <a:spcPts val="1425"/>
              </a:lnSpc>
              <a:buNone/>
            </a:pPr>
            <a:r>
              <a:rPr lang="en-US" b="0" dirty="0">
                <a:solidFill>
                  <a:srgbClr val="569CD6"/>
                </a:solidFill>
                <a:effectLst/>
                <a:latin typeface="Consolas" panose="020B0609020204030204" pitchFamily="49" charset="0"/>
              </a:rPr>
              <a:t>void</a:t>
            </a:r>
            <a:r>
              <a:rPr lang="en-US" b="0" dirty="0">
                <a:solidFill>
                  <a:srgbClr val="FFFFFF"/>
                </a:solidFill>
                <a:effectLst/>
                <a:latin typeface="Consolas" panose="020B0609020204030204" pitchFamily="49" charset="0"/>
              </a:rPr>
              <a:t> </a:t>
            </a:r>
            <a:r>
              <a:rPr lang="en-US" b="0" dirty="0" err="1">
                <a:solidFill>
                  <a:srgbClr val="DCDCAA"/>
                </a:solidFill>
                <a:effectLst/>
                <a:latin typeface="Consolas" panose="020B0609020204030204" pitchFamily="49" charset="0"/>
              </a:rPr>
              <a:t>freeList</a:t>
            </a:r>
            <a:r>
              <a:rPr lang="en-US" b="0" dirty="0">
                <a:solidFill>
                  <a:srgbClr val="FFFFFF"/>
                </a:solidFill>
                <a:effectLst/>
                <a:latin typeface="Consolas" panose="020B0609020204030204" pitchFamily="49" charset="0"/>
              </a:rPr>
              <a:t>(</a:t>
            </a:r>
            <a:r>
              <a:rPr lang="en-US" b="0" dirty="0" err="1">
                <a:solidFill>
                  <a:srgbClr val="FFFFFF"/>
                </a:solidFill>
                <a:effectLst/>
                <a:latin typeface="Consolas" panose="020B0609020204030204" pitchFamily="49" charset="0"/>
              </a:rPr>
              <a:t>IntListNode</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9CDCFE"/>
                </a:solidFill>
                <a:effectLst/>
                <a:latin typeface="Consolas" panose="020B0609020204030204" pitchFamily="49" charset="0"/>
              </a:rPr>
              <a:t>list</a:t>
            </a:r>
            <a:r>
              <a:rPr lang="en-US" b="0" dirty="0">
                <a:solidFill>
                  <a:srgbClr val="FFFFFF"/>
                </a:solidFill>
                <a:effectLst/>
                <a:latin typeface="Consolas" panose="020B0609020204030204" pitchFamily="49" charset="0"/>
              </a:rPr>
              <a:t>) {</a:t>
            </a:r>
          </a:p>
          <a:p>
            <a:pPr>
              <a:lnSpc>
                <a:spcPts val="1425"/>
              </a:lnSpc>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while</a:t>
            </a:r>
            <a:r>
              <a:rPr lang="en-US" b="0" dirty="0">
                <a:solidFill>
                  <a:srgbClr val="FFFFFF"/>
                </a:solidFill>
                <a:effectLst/>
                <a:latin typeface="Consolas" panose="020B0609020204030204" pitchFamily="49" charset="0"/>
              </a:rPr>
              <a:t> (list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NULL</a:t>
            </a:r>
            <a:r>
              <a:rPr lang="en-US" b="0" dirty="0">
                <a:solidFill>
                  <a:srgbClr val="FFFFFF"/>
                </a:solidFill>
                <a:effectLst/>
                <a:latin typeface="Consolas" panose="020B0609020204030204" pitchFamily="49" charset="0"/>
              </a:rPr>
              <a:t>) {</a:t>
            </a:r>
          </a:p>
          <a:p>
            <a:pPr>
              <a:lnSpc>
                <a:spcPts val="1425"/>
              </a:lnSpc>
              <a:buNone/>
            </a:pP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IntListNode</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next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9CDCFE"/>
                </a:solidFill>
                <a:effectLst/>
                <a:latin typeface="Consolas" panose="020B0609020204030204" pitchFamily="49" charset="0"/>
              </a:rPr>
              <a:t>list</a:t>
            </a:r>
            <a:r>
              <a:rPr lang="en-US" b="0" dirty="0">
                <a:solidFill>
                  <a:srgbClr val="FFFFFF"/>
                </a:solidFill>
                <a:effectLst/>
                <a:latin typeface="Consolas" panose="020B0609020204030204" pitchFamily="49" charset="0"/>
              </a:rPr>
              <a:t>-&gt;</a:t>
            </a:r>
            <a:r>
              <a:rPr lang="en-US" b="0" dirty="0">
                <a:solidFill>
                  <a:srgbClr val="9CDCFE"/>
                </a:solidFill>
                <a:effectLst/>
                <a:latin typeface="Consolas" panose="020B0609020204030204" pitchFamily="49" charset="0"/>
              </a:rPr>
              <a:t>next</a:t>
            </a:r>
            <a:r>
              <a:rPr lang="en-US" b="0" dirty="0">
                <a:solidFill>
                  <a:srgbClr val="FFFFFF"/>
                </a:solidFill>
                <a:effectLst/>
                <a:latin typeface="Consolas" panose="020B0609020204030204" pitchFamily="49" charset="0"/>
              </a:rPr>
              <a:t>;</a:t>
            </a:r>
          </a:p>
          <a:p>
            <a:pPr>
              <a:lnSpc>
                <a:spcPts val="1425"/>
              </a:lnSpc>
              <a:buNone/>
            </a:pPr>
            <a:r>
              <a:rPr lang="en-US" b="0" dirty="0">
                <a:solidFill>
                  <a:srgbClr val="FFFFFF"/>
                </a:solidFill>
                <a:effectLst/>
                <a:latin typeface="Consolas" panose="020B0609020204030204" pitchFamily="49" charset="0"/>
              </a:rPr>
              <a:t>    </a:t>
            </a:r>
            <a:r>
              <a:rPr lang="en-US" b="0" dirty="0">
                <a:solidFill>
                  <a:srgbClr val="DCDCAA"/>
                </a:solidFill>
                <a:effectLst/>
                <a:latin typeface="Consolas" panose="020B0609020204030204" pitchFamily="49" charset="0"/>
              </a:rPr>
              <a:t>free</a:t>
            </a:r>
            <a:r>
              <a:rPr lang="en-US" b="0" dirty="0">
                <a:solidFill>
                  <a:srgbClr val="FFFFFF"/>
                </a:solidFill>
                <a:effectLst/>
                <a:latin typeface="Consolas" panose="020B0609020204030204" pitchFamily="49" charset="0"/>
              </a:rPr>
              <a:t>(list);</a:t>
            </a:r>
          </a:p>
          <a:p>
            <a:pPr>
              <a:lnSpc>
                <a:spcPts val="1425"/>
              </a:lnSpc>
              <a:buNone/>
            </a:pPr>
            <a:r>
              <a:rPr lang="en-US" b="0" dirty="0">
                <a:solidFill>
                  <a:srgbClr val="FFFFFF"/>
                </a:solidFill>
                <a:effectLst/>
                <a:latin typeface="Consolas" panose="020B0609020204030204" pitchFamily="49" charset="0"/>
              </a:rPr>
              <a:t>    list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next;</a:t>
            </a:r>
          </a:p>
          <a:p>
            <a:pPr>
              <a:lnSpc>
                <a:spcPts val="1425"/>
              </a:lnSpc>
              <a:buNone/>
            </a:pPr>
            <a:r>
              <a:rPr lang="en-US" b="0" dirty="0">
                <a:solidFill>
                  <a:srgbClr val="FFFFFF"/>
                </a:solidFill>
                <a:effectLst/>
                <a:latin typeface="Consolas" panose="020B0609020204030204" pitchFamily="49" charset="0"/>
              </a:rPr>
              <a:t>  }</a:t>
            </a:r>
          </a:p>
          <a:p>
            <a:pPr>
              <a:lnSpc>
                <a:spcPts val="1425"/>
              </a:lnSpc>
              <a:buNone/>
            </a:pPr>
            <a:r>
              <a:rPr lang="en-US" b="0" dirty="0">
                <a:solidFill>
                  <a:srgbClr val="FFFFFF"/>
                </a:solidFill>
                <a:effectLst/>
                <a:latin typeface="Consolas" panose="020B0609020204030204" pitchFamily="49" charset="0"/>
              </a:rPr>
              <a:t>}</a:t>
            </a:r>
          </a:p>
        </p:txBody>
      </p:sp>
      <p:sp>
        <p:nvSpPr>
          <p:cNvPr id="4" name="Footer Placeholder 3">
            <a:extLst>
              <a:ext uri="{FF2B5EF4-FFF2-40B4-BE49-F238E27FC236}">
                <a16:creationId xmlns:a16="http://schemas.microsoft.com/office/drawing/2014/main" id="{D1E37332-B37C-AB91-ADEC-C1B18733E20C}"/>
              </a:ext>
            </a:extLst>
          </p:cNvPr>
          <p:cNvSpPr>
            <a:spLocks noGrp="1"/>
          </p:cNvSpPr>
          <p:nvPr>
            <p:ph type="ftr" sz="quarter" idx="11"/>
          </p:nvPr>
        </p:nvSpPr>
        <p:spPr/>
        <p:txBody>
          <a:bodyPr/>
          <a:lstStyle/>
          <a:p>
            <a:r>
              <a:rPr lang="fr-FR" dirty="0"/>
              <a:t>CSE 374 SP26  Lecture C Intro, Professor Hazen</a:t>
            </a:r>
            <a:endParaRPr lang="en-US" dirty="0"/>
          </a:p>
        </p:txBody>
      </p:sp>
      <p:sp>
        <p:nvSpPr>
          <p:cNvPr id="5" name="Slide Number Placeholder 4">
            <a:extLst>
              <a:ext uri="{FF2B5EF4-FFF2-40B4-BE49-F238E27FC236}">
                <a16:creationId xmlns:a16="http://schemas.microsoft.com/office/drawing/2014/main" id="{9C0482DC-44C4-5A04-F49E-42CEB1435F3D}"/>
              </a:ext>
            </a:extLst>
          </p:cNvPr>
          <p:cNvSpPr>
            <a:spLocks noGrp="1"/>
          </p:cNvSpPr>
          <p:nvPr>
            <p:ph type="sldNum" sz="quarter" idx="12"/>
          </p:nvPr>
        </p:nvSpPr>
        <p:spPr/>
        <p:txBody>
          <a:bodyPr/>
          <a:lstStyle/>
          <a:p>
            <a:fld id="{4FAB73BC-B049-4115-A692-8D63A059BFB8}" type="slidenum">
              <a:rPr lang="en-US" smtClean="0"/>
              <a:t>21</a:t>
            </a:fld>
            <a:endParaRPr lang="en-US"/>
          </a:p>
        </p:txBody>
      </p:sp>
    </p:spTree>
    <p:extLst>
      <p:ext uri="{BB962C8B-B14F-4D97-AF65-F5344CB8AC3E}">
        <p14:creationId xmlns:p14="http://schemas.microsoft.com/office/powerpoint/2010/main" val="39995219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F33FDBB0-BD31-4C4B-B31A-125E36AA5D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9" cy="6857999"/>
          </a:xfrm>
          <a:prstGeom prst="rect">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C3BCA301-2344-B865-783B-DA41CC8A1680}"/>
              </a:ext>
            </a:extLst>
          </p:cNvPr>
          <p:cNvSpPr>
            <a:spLocks noGrp="1"/>
          </p:cNvSpPr>
          <p:nvPr>
            <p:ph type="title"/>
          </p:nvPr>
        </p:nvSpPr>
        <p:spPr>
          <a:xfrm>
            <a:off x="1143000" y="485030"/>
            <a:ext cx="9875520" cy="1605500"/>
          </a:xfrm>
        </p:spPr>
        <p:txBody>
          <a:bodyPr>
            <a:normAutofit/>
          </a:bodyPr>
          <a:lstStyle/>
          <a:p>
            <a:r>
              <a:rPr lang="en-US" dirty="0">
                <a:solidFill>
                  <a:schemeClr val="accent2"/>
                </a:solidFill>
              </a:rPr>
              <a:t>Modules</a:t>
            </a:r>
          </a:p>
        </p:txBody>
      </p:sp>
      <p:sp useBgFill="1">
        <p:nvSpPr>
          <p:cNvPr id="13" name="Rectangle 12">
            <a:extLst>
              <a:ext uri="{FF2B5EF4-FFF2-40B4-BE49-F238E27FC236}">
                <a16:creationId xmlns:a16="http://schemas.microsoft.com/office/drawing/2014/main" id="{A4B381B0-BCD6-4989-9444-BCDAC3E1C1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529840"/>
            <a:ext cx="12192000" cy="432815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974A4B-8E3B-187F-3FFC-7C4B3A4B09F7}"/>
              </a:ext>
            </a:extLst>
          </p:cNvPr>
          <p:cNvSpPr>
            <a:spLocks noGrp="1"/>
          </p:cNvSpPr>
          <p:nvPr>
            <p:ph idx="1"/>
          </p:nvPr>
        </p:nvSpPr>
        <p:spPr>
          <a:xfrm>
            <a:off x="1143000" y="2852530"/>
            <a:ext cx="10563726" cy="3243469"/>
          </a:xfrm>
        </p:spPr>
        <p:txBody>
          <a:bodyPr>
            <a:normAutofit/>
          </a:bodyPr>
          <a:lstStyle/>
          <a:p>
            <a:r>
              <a:rPr lang="en-US" sz="2800" dirty="0"/>
              <a:t>Module: A small coherent piece of C code</a:t>
            </a:r>
          </a:p>
          <a:p>
            <a:pPr lvl="1"/>
            <a:r>
              <a:rPr lang="en-US" sz="2800" dirty="0"/>
              <a:t>Each module is arranged in its own file</a:t>
            </a:r>
          </a:p>
          <a:p>
            <a:pPr lvl="2"/>
            <a:r>
              <a:rPr lang="en-US" sz="2400" dirty="0" err="1"/>
              <a:t>module.c</a:t>
            </a:r>
            <a:endParaRPr lang="en-US" sz="2400" dirty="0"/>
          </a:p>
          <a:p>
            <a:pPr lvl="1"/>
            <a:r>
              <a:rPr lang="en-US" sz="2800" dirty="0"/>
              <a:t>Similar to (but also very different from) a class</a:t>
            </a:r>
          </a:p>
          <a:p>
            <a:pPr lvl="1"/>
            <a:r>
              <a:rPr lang="en-US" sz="2800" i="1" dirty="0"/>
              <a:t>How might you decide what goes into a single module?</a:t>
            </a:r>
          </a:p>
          <a:p>
            <a:pPr marL="45720" indent="0">
              <a:buNone/>
            </a:pPr>
            <a:r>
              <a:rPr lang="en-US" sz="2800" dirty="0" err="1">
                <a:latin typeface="Cascadia Code SemiBold" panose="020B0609020000020004" pitchFamily="49" charset="0"/>
                <a:ea typeface="Cascadia Code SemiBold" panose="020B0609020000020004" pitchFamily="49" charset="0"/>
                <a:cs typeface="Cascadia Code SemiBold" panose="020B0609020000020004" pitchFamily="49" charset="0"/>
              </a:rPr>
              <a:t>gcc</a:t>
            </a:r>
            <a:r>
              <a:rPr lang="en-US" sz="2800" dirty="0">
                <a:latin typeface="Cascadia Code SemiBold" panose="020B0609020000020004" pitchFamily="49" charset="0"/>
                <a:ea typeface="Cascadia Code SemiBold" panose="020B0609020000020004" pitchFamily="49" charset="0"/>
                <a:cs typeface="Cascadia Code SemiBold" panose="020B0609020000020004" pitchFamily="49" charset="0"/>
              </a:rPr>
              <a:t> –o executable </a:t>
            </a:r>
            <a:r>
              <a:rPr lang="en-US" sz="2800" dirty="0" err="1">
                <a:latin typeface="Cascadia Code SemiBold" panose="020B0609020000020004" pitchFamily="49" charset="0"/>
                <a:ea typeface="Cascadia Code SemiBold" panose="020B0609020000020004" pitchFamily="49" charset="0"/>
                <a:cs typeface="Cascadia Code SemiBold" panose="020B0609020000020004" pitchFamily="49" charset="0"/>
              </a:rPr>
              <a:t>main.c</a:t>
            </a:r>
            <a:r>
              <a:rPr lang="en-US" sz="2800" dirty="0">
                <a:latin typeface="Cascadia Code SemiBold" panose="020B0609020000020004" pitchFamily="49" charset="0"/>
                <a:ea typeface="Cascadia Code SemiBold" panose="020B0609020000020004" pitchFamily="49" charset="0"/>
                <a:cs typeface="Cascadia Code SemiBold" panose="020B0609020000020004" pitchFamily="49" charset="0"/>
              </a:rPr>
              <a:t> module2.c module3.c</a:t>
            </a:r>
          </a:p>
        </p:txBody>
      </p:sp>
      <p:sp>
        <p:nvSpPr>
          <p:cNvPr id="5" name="Footer Placeholder 4">
            <a:extLst>
              <a:ext uri="{FF2B5EF4-FFF2-40B4-BE49-F238E27FC236}">
                <a16:creationId xmlns:a16="http://schemas.microsoft.com/office/drawing/2014/main" id="{FF1E4AAC-1DDD-C25C-5684-C0B51AA9F3CB}"/>
              </a:ext>
            </a:extLst>
          </p:cNvPr>
          <p:cNvSpPr>
            <a:spLocks noGrp="1"/>
          </p:cNvSpPr>
          <p:nvPr>
            <p:ph type="ftr" sz="quarter" idx="11"/>
          </p:nvPr>
        </p:nvSpPr>
        <p:spPr>
          <a:xfrm>
            <a:off x="3949148" y="6223828"/>
            <a:ext cx="4717774" cy="365125"/>
          </a:xfrm>
        </p:spPr>
        <p:txBody>
          <a:bodyPr>
            <a:normAutofit/>
          </a:bodyPr>
          <a:lstStyle/>
          <a:p>
            <a:pPr>
              <a:spcAft>
                <a:spcPts val="600"/>
              </a:spcAft>
            </a:pPr>
            <a:r>
              <a:rPr lang="en-US"/>
              <a:t>CSE 374 SP26  Lecture C Data types and structs, Professor Hazen</a:t>
            </a:r>
          </a:p>
        </p:txBody>
      </p:sp>
      <p:sp>
        <p:nvSpPr>
          <p:cNvPr id="6" name="Slide Number Placeholder 5">
            <a:extLst>
              <a:ext uri="{FF2B5EF4-FFF2-40B4-BE49-F238E27FC236}">
                <a16:creationId xmlns:a16="http://schemas.microsoft.com/office/drawing/2014/main" id="{3842E9B2-352C-DDA0-8CB7-01E3D32F9417}"/>
              </a:ext>
            </a:extLst>
          </p:cNvPr>
          <p:cNvSpPr>
            <a:spLocks noGrp="1"/>
          </p:cNvSpPr>
          <p:nvPr>
            <p:ph type="sldNum" sz="quarter" idx="12"/>
          </p:nvPr>
        </p:nvSpPr>
        <p:spPr>
          <a:xfrm>
            <a:off x="9329530" y="6223828"/>
            <a:ext cx="1706217" cy="365125"/>
          </a:xfrm>
        </p:spPr>
        <p:txBody>
          <a:bodyPr>
            <a:normAutofit/>
          </a:bodyPr>
          <a:lstStyle/>
          <a:p>
            <a:pPr>
              <a:spcAft>
                <a:spcPts val="600"/>
              </a:spcAft>
            </a:pPr>
            <a:fld id="{4FAB73BC-B049-4115-A692-8D63A059BFB8}" type="slidenum">
              <a:rPr lang="en-US" smtClean="0"/>
              <a:pPr>
                <a:spcAft>
                  <a:spcPts val="600"/>
                </a:spcAft>
              </a:pPr>
              <a:t>3</a:t>
            </a:fld>
            <a:endParaRPr lang="en-US"/>
          </a:p>
        </p:txBody>
      </p:sp>
    </p:spTree>
    <p:extLst>
      <p:ext uri="{BB962C8B-B14F-4D97-AF65-F5344CB8AC3E}">
        <p14:creationId xmlns:p14="http://schemas.microsoft.com/office/powerpoint/2010/main" val="3628903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FFE11EE-7B8B-E30B-3927-46936150C196}"/>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F33FDBB0-BD31-4C4B-B31A-125E36AA5D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9" cy="6857999"/>
          </a:xfrm>
          <a:prstGeom prst="rect">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8B91D993-8F90-4AB2-0D2A-F046A9085208}"/>
              </a:ext>
            </a:extLst>
          </p:cNvPr>
          <p:cNvSpPr>
            <a:spLocks noGrp="1"/>
          </p:cNvSpPr>
          <p:nvPr>
            <p:ph type="title"/>
          </p:nvPr>
        </p:nvSpPr>
        <p:spPr>
          <a:xfrm>
            <a:off x="1143000" y="485030"/>
            <a:ext cx="9875520" cy="1605500"/>
          </a:xfrm>
        </p:spPr>
        <p:txBody>
          <a:bodyPr>
            <a:normAutofit/>
          </a:bodyPr>
          <a:lstStyle/>
          <a:p>
            <a:r>
              <a:rPr lang="en-US" dirty="0">
                <a:solidFill>
                  <a:schemeClr val="accent2"/>
                </a:solidFill>
              </a:rPr>
              <a:t>Modules – header files</a:t>
            </a:r>
          </a:p>
        </p:txBody>
      </p:sp>
      <p:sp useBgFill="1">
        <p:nvSpPr>
          <p:cNvPr id="9" name="Rectangle 8">
            <a:extLst>
              <a:ext uri="{FF2B5EF4-FFF2-40B4-BE49-F238E27FC236}">
                <a16:creationId xmlns:a16="http://schemas.microsoft.com/office/drawing/2014/main" id="{A4B381B0-BCD6-4989-9444-BCDAC3E1C1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529840"/>
            <a:ext cx="12192000" cy="432815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0BF5298-14A7-519B-2D8E-F703FBEAEA55}"/>
              </a:ext>
            </a:extLst>
          </p:cNvPr>
          <p:cNvSpPr>
            <a:spLocks noGrp="1"/>
          </p:cNvSpPr>
          <p:nvPr>
            <p:ph idx="1"/>
          </p:nvPr>
        </p:nvSpPr>
        <p:spPr>
          <a:xfrm>
            <a:off x="1143000" y="2852530"/>
            <a:ext cx="9872871" cy="3243469"/>
          </a:xfrm>
        </p:spPr>
        <p:txBody>
          <a:bodyPr>
            <a:normAutofit/>
          </a:bodyPr>
          <a:lstStyle/>
          <a:p>
            <a:r>
              <a:rPr lang="en-US" dirty="0"/>
              <a:t>Module: A small coherent piece of C code</a:t>
            </a:r>
          </a:p>
          <a:p>
            <a:pPr lvl="1"/>
            <a:r>
              <a:rPr lang="en-US" dirty="0"/>
              <a:t>Modules allow for encapsulation, re-use, implementation independence</a:t>
            </a:r>
          </a:p>
          <a:p>
            <a:r>
              <a:rPr lang="en-US" dirty="0"/>
              <a:t>You must have a way to tell other code what is defined in each module</a:t>
            </a:r>
          </a:p>
          <a:p>
            <a:pPr lvl="1"/>
            <a:r>
              <a:rPr lang="en-US" dirty="0" err="1"/>
              <a:t>module.h</a:t>
            </a:r>
            <a:endParaRPr lang="en-US" dirty="0"/>
          </a:p>
          <a:p>
            <a:pPr lvl="1"/>
            <a:r>
              <a:rPr lang="en-US" dirty="0"/>
              <a:t>Contain ‘interface’ to a module</a:t>
            </a:r>
          </a:p>
          <a:p>
            <a:pPr lvl="1"/>
            <a:r>
              <a:rPr lang="en-US" dirty="0"/>
              <a:t>Forward declaration of functions </a:t>
            </a:r>
          </a:p>
          <a:p>
            <a:pPr marL="45720" indent="0">
              <a:buNone/>
            </a:pP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#include module2.h </a:t>
            </a:r>
            <a:b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#include module3.h</a:t>
            </a:r>
          </a:p>
        </p:txBody>
      </p:sp>
      <p:sp>
        <p:nvSpPr>
          <p:cNvPr id="5" name="Footer Placeholder 4">
            <a:extLst>
              <a:ext uri="{FF2B5EF4-FFF2-40B4-BE49-F238E27FC236}">
                <a16:creationId xmlns:a16="http://schemas.microsoft.com/office/drawing/2014/main" id="{E0EB2A3B-0D6E-68D9-F813-E667A69ED658}"/>
              </a:ext>
            </a:extLst>
          </p:cNvPr>
          <p:cNvSpPr>
            <a:spLocks noGrp="1"/>
          </p:cNvSpPr>
          <p:nvPr>
            <p:ph type="ftr" sz="quarter" idx="11"/>
          </p:nvPr>
        </p:nvSpPr>
        <p:spPr>
          <a:xfrm>
            <a:off x="3949148" y="6223828"/>
            <a:ext cx="4717774" cy="365125"/>
          </a:xfrm>
        </p:spPr>
        <p:txBody>
          <a:bodyPr>
            <a:normAutofit/>
          </a:bodyPr>
          <a:lstStyle/>
          <a:p>
            <a:pPr>
              <a:spcAft>
                <a:spcPts val="600"/>
              </a:spcAft>
            </a:pPr>
            <a:r>
              <a:rPr lang="en-US"/>
              <a:t>CSE 374 SP26  Lecture C Data types and structs, Professor Hazen</a:t>
            </a:r>
          </a:p>
        </p:txBody>
      </p:sp>
      <p:sp>
        <p:nvSpPr>
          <p:cNvPr id="6" name="Slide Number Placeholder 5">
            <a:extLst>
              <a:ext uri="{FF2B5EF4-FFF2-40B4-BE49-F238E27FC236}">
                <a16:creationId xmlns:a16="http://schemas.microsoft.com/office/drawing/2014/main" id="{B1EC038C-28D3-1B40-6F68-DC64962A0087}"/>
              </a:ext>
            </a:extLst>
          </p:cNvPr>
          <p:cNvSpPr>
            <a:spLocks noGrp="1"/>
          </p:cNvSpPr>
          <p:nvPr>
            <p:ph type="sldNum" sz="quarter" idx="12"/>
          </p:nvPr>
        </p:nvSpPr>
        <p:spPr>
          <a:xfrm>
            <a:off x="9329530" y="6223828"/>
            <a:ext cx="1706217" cy="365125"/>
          </a:xfrm>
        </p:spPr>
        <p:txBody>
          <a:bodyPr>
            <a:normAutofit/>
          </a:bodyPr>
          <a:lstStyle/>
          <a:p>
            <a:pPr>
              <a:spcAft>
                <a:spcPts val="600"/>
              </a:spcAft>
            </a:pPr>
            <a:fld id="{4FAB73BC-B049-4115-A692-8D63A059BFB8}" type="slidenum">
              <a:rPr lang="en-US" smtClean="0"/>
              <a:pPr>
                <a:spcAft>
                  <a:spcPts val="600"/>
                </a:spcAft>
              </a:pPr>
              <a:t>4</a:t>
            </a:fld>
            <a:endParaRPr lang="en-US"/>
          </a:p>
        </p:txBody>
      </p:sp>
    </p:spTree>
    <p:extLst>
      <p:ext uri="{BB962C8B-B14F-4D97-AF65-F5344CB8AC3E}">
        <p14:creationId xmlns:p14="http://schemas.microsoft.com/office/powerpoint/2010/main" val="4510208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4D07978D-2EED-D723-6506-4F4DADABB5FD}"/>
              </a:ext>
            </a:extLst>
          </p:cNvPr>
          <p:cNvSpPr>
            <a:spLocks noGrp="1"/>
          </p:cNvSpPr>
          <p:nvPr>
            <p:ph type="title" idx="4294967295"/>
          </p:nvPr>
        </p:nvSpPr>
        <p:spPr>
          <a:xfrm>
            <a:off x="3949700" y="6224588"/>
            <a:ext cx="4716463" cy="3651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dirty="0" err="1">
                <a:ln>
                  <a:noFill/>
                </a:ln>
                <a:solidFill>
                  <a:schemeClr val="tx1"/>
                </a:solidFill>
                <a:effectLst/>
                <a:uLnTx/>
                <a:uFillTx/>
                <a:latin typeface="+mn-lt"/>
                <a:ea typeface="+mn-ea"/>
                <a:cs typeface="+mn-cs"/>
              </a:rPr>
              <a:t>Declare</a:t>
            </a:r>
            <a:r>
              <a:rPr kumimoji="0" lang="fr-FR" sz="1200" b="0" i="0" u="none" strike="noStrike" kern="1200" cap="none" spc="0" normalizeH="0" baseline="0" noProof="0" dirty="0">
                <a:ln>
                  <a:noFill/>
                </a:ln>
                <a:solidFill>
                  <a:schemeClr val="tx1"/>
                </a:solidFill>
                <a:effectLst/>
                <a:uLnTx/>
                <a:uFillTx/>
                <a:latin typeface="+mn-lt"/>
                <a:ea typeface="+mn-ea"/>
                <a:cs typeface="+mn-cs"/>
              </a:rPr>
              <a:t>, </a:t>
            </a:r>
            <a:r>
              <a:rPr kumimoji="0" lang="fr-FR" sz="1200" b="0" i="0" u="none" strike="noStrike" kern="1200" cap="none" spc="0" normalizeH="0" baseline="0" noProof="0" dirty="0" err="1">
                <a:ln>
                  <a:noFill/>
                </a:ln>
                <a:solidFill>
                  <a:schemeClr val="tx1"/>
                </a:solidFill>
                <a:effectLst/>
                <a:uLnTx/>
                <a:uFillTx/>
                <a:latin typeface="+mn-lt"/>
                <a:ea typeface="+mn-ea"/>
                <a:cs typeface="+mn-cs"/>
              </a:rPr>
              <a:t>Define</a:t>
            </a:r>
            <a:r>
              <a:rPr kumimoji="0" lang="fr-FR" sz="1200" b="0" i="0" u="none" strike="noStrike" kern="1200" cap="none" spc="0" normalizeH="0" baseline="0" noProof="0" dirty="0">
                <a:ln>
                  <a:noFill/>
                </a:ln>
                <a:solidFill>
                  <a:schemeClr val="tx1"/>
                </a:solidFill>
                <a:effectLst/>
                <a:uLnTx/>
                <a:uFillTx/>
                <a:latin typeface="+mn-lt"/>
                <a:ea typeface="+mn-ea"/>
                <a:cs typeface="+mn-cs"/>
              </a:rPr>
              <a:t>, </a:t>
            </a:r>
            <a:r>
              <a:rPr kumimoji="0" lang="fr-FR" sz="1200" b="0" i="0" u="none" strike="noStrike" kern="1200" cap="none" spc="0" normalizeH="0" baseline="0" noProof="0" dirty="0" err="1">
                <a:ln>
                  <a:noFill/>
                </a:ln>
                <a:solidFill>
                  <a:schemeClr val="tx1"/>
                </a:solidFill>
                <a:effectLst/>
                <a:uLnTx/>
                <a:uFillTx/>
                <a:latin typeface="+mn-lt"/>
                <a:ea typeface="+mn-ea"/>
                <a:cs typeface="+mn-cs"/>
              </a:rPr>
              <a:t>Initialize</a:t>
            </a:r>
            <a:endParaRPr kumimoji="0" lang="en-US" sz="12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Slide Number Placeholder 7">
            <a:extLst>
              <a:ext uri="{FF2B5EF4-FFF2-40B4-BE49-F238E27FC236}">
                <a16:creationId xmlns:a16="http://schemas.microsoft.com/office/drawing/2014/main" id="{54F7B191-9CB0-1539-6791-8D0B8368A5DE}"/>
              </a:ext>
            </a:extLst>
          </p:cNvPr>
          <p:cNvSpPr>
            <a:spLocks noGrp="1"/>
          </p:cNvSpPr>
          <p:nvPr>
            <p:ph type="sldNum" sz="quarter" idx="12"/>
          </p:nvPr>
        </p:nvSpPr>
        <p:spPr/>
        <p:txBody>
          <a:bodyPr/>
          <a:lstStyle/>
          <a:p>
            <a:fld id="{4FAB73BC-B049-4115-A692-8D63A059BFB8}" type="slidenum">
              <a:rPr lang="en-US" smtClean="0"/>
              <a:t>5</a:t>
            </a:fld>
            <a:endParaRPr lang="en-US"/>
          </a:p>
        </p:txBody>
      </p:sp>
      <p:graphicFrame>
        <p:nvGraphicFramePr>
          <p:cNvPr id="10" name="Content Placeholder 9">
            <a:extLst>
              <a:ext uri="{FF2B5EF4-FFF2-40B4-BE49-F238E27FC236}">
                <a16:creationId xmlns:a16="http://schemas.microsoft.com/office/drawing/2014/main" id="{280989FB-A69A-32F5-5EAD-F3E299A21CA1}"/>
              </a:ext>
              <a:ext uri="{C183D7F6-B498-43B3-948B-1728B52AA6E4}">
                <adec:decorative xmlns:adec="http://schemas.microsoft.com/office/drawing/2017/decorative" val="1"/>
              </a:ext>
            </a:extLst>
          </p:cNvPr>
          <p:cNvGraphicFramePr>
            <a:graphicFrameLocks noGrp="1"/>
          </p:cNvGraphicFramePr>
          <p:nvPr>
            <p:ph idx="4294967295"/>
          </p:nvPr>
        </p:nvGraphicFramePr>
        <p:xfrm>
          <a:off x="388883" y="417786"/>
          <a:ext cx="11566897" cy="58060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01683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AB435-6DCC-6E87-C8C7-07BAF7A09CB7}"/>
              </a:ext>
            </a:extLst>
          </p:cNvPr>
          <p:cNvSpPr>
            <a:spLocks noGrp="1"/>
          </p:cNvSpPr>
          <p:nvPr>
            <p:ph type="title"/>
          </p:nvPr>
        </p:nvSpPr>
        <p:spPr/>
        <p:txBody>
          <a:bodyPr/>
          <a:lstStyle/>
          <a:p>
            <a:r>
              <a:rPr lang="en-US" dirty="0"/>
              <a:t>C datatypes</a:t>
            </a:r>
          </a:p>
        </p:txBody>
      </p:sp>
      <p:sp>
        <p:nvSpPr>
          <p:cNvPr id="7" name="Content Placeholder 6">
            <a:extLst>
              <a:ext uri="{FF2B5EF4-FFF2-40B4-BE49-F238E27FC236}">
                <a16:creationId xmlns:a16="http://schemas.microsoft.com/office/drawing/2014/main" id="{F1C938C3-D136-906E-CC26-820D8DD4C109}"/>
              </a:ext>
            </a:extLst>
          </p:cNvPr>
          <p:cNvSpPr>
            <a:spLocks noGrp="1"/>
          </p:cNvSpPr>
          <p:nvPr>
            <p:ph idx="1"/>
          </p:nvPr>
        </p:nvSpPr>
        <p:spPr/>
        <p:txBody>
          <a:bodyPr>
            <a:normAutofit fontScale="92500" lnSpcReduction="10000"/>
          </a:bodyPr>
          <a:lstStyle/>
          <a:p>
            <a:pPr fontAlgn="base"/>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2400" dirty="0"/>
              <a:t>:  a placeholder</a:t>
            </a:r>
          </a:p>
          <a:p>
            <a:pPr fontAlgn="base"/>
            <a:r>
              <a:rPr lang="en-US" sz="2400" dirty="0"/>
              <a:t>Numbers: </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2400" dirty="0"/>
              <a:t>, </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short</a:t>
            </a:r>
            <a:r>
              <a:rPr lang="en-US" sz="2400" dirty="0"/>
              <a:t>, </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long</a:t>
            </a:r>
            <a:r>
              <a:rPr lang="en-US" sz="2400" dirty="0"/>
              <a:t>, </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float</a:t>
            </a:r>
            <a:r>
              <a:rPr lang="en-US" sz="2400" dirty="0"/>
              <a:t>, </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double</a:t>
            </a:r>
            <a:r>
              <a:rPr lang="en-US" sz="2400" dirty="0"/>
              <a:t>, ... (signed, unsigned)</a:t>
            </a:r>
          </a:p>
          <a:p>
            <a:pPr fontAlgn="base"/>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char</a:t>
            </a:r>
            <a:r>
              <a:rPr lang="en-US" sz="2400" dirty="0"/>
              <a:t>: really a very short int (1 byte) interpreted as a printable character</a:t>
            </a:r>
          </a:p>
          <a:p>
            <a:pPr fontAlgn="base"/>
            <a:r>
              <a:rPr lang="en-US" sz="2400" dirty="0"/>
              <a:t>Pointers (</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2400" dirty="0"/>
              <a:t>): int*, char*, double*, char**...</a:t>
            </a:r>
          </a:p>
          <a:p>
            <a:pPr fontAlgn="base"/>
            <a:r>
              <a:rPr lang="en-US" sz="2400" dirty="0"/>
              <a:t>Arrays (</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2400" dirty="0"/>
              <a:t>): int </a:t>
            </a:r>
            <a:r>
              <a:rPr lang="en-US" sz="2400" dirty="0" err="1"/>
              <a:t>arr</a:t>
            </a:r>
            <a:r>
              <a:rPr lang="en-US" sz="2400" dirty="0"/>
              <a:t>[], char </a:t>
            </a:r>
            <a:r>
              <a:rPr lang="en-US" sz="2400" dirty="0" err="1"/>
              <a:t>arr</a:t>
            </a:r>
            <a:r>
              <a:rPr lang="en-US" sz="2400" dirty="0"/>
              <a:t>[], char* </a:t>
            </a:r>
            <a:r>
              <a:rPr lang="en-US" sz="2400" dirty="0" err="1"/>
              <a:t>arr</a:t>
            </a:r>
            <a:r>
              <a:rPr lang="en-US" sz="2400" dirty="0"/>
              <a:t>[], …</a:t>
            </a:r>
          </a:p>
          <a:p>
            <a:pPr lvl="1" fontAlgn="base"/>
            <a:r>
              <a:rPr lang="en-US" dirty="0"/>
              <a:t>Implicit promotion to pointer when passed as an argument to a function or returned from a function</a:t>
            </a:r>
          </a:p>
          <a:p>
            <a:pPr fontAlgn="base"/>
            <a:r>
              <a:rPr lang="en-US" sz="2400" dirty="0"/>
              <a:t>Booleans? Not defined in C (but </a:t>
            </a:r>
            <a:r>
              <a:rPr lang="en-US" sz="2400" dirty="0" err="1">
                <a:latin typeface="Cascadia Code SemiBold" panose="020B0609020000020004" pitchFamily="49" charset="0"/>
                <a:ea typeface="Cascadia Code SemiBold" panose="020B0609020000020004" pitchFamily="49" charset="0"/>
                <a:cs typeface="Cascadia Code SemiBold" panose="020B0609020000020004" pitchFamily="49" charset="0"/>
              </a:rPr>
              <a:t>stdbool.h</a:t>
            </a:r>
            <a:r>
              <a:rPr lang="en-US" sz="2400" dirty="0"/>
              <a:t>)</a:t>
            </a:r>
          </a:p>
          <a:p>
            <a:pPr lvl="1" fontAlgn="base"/>
            <a:r>
              <a:rPr lang="en-US" dirty="0"/>
              <a:t>0 or NULL is always considered "false" and anything else is true</a:t>
            </a:r>
          </a:p>
          <a:p>
            <a:pPr fontAlgn="base"/>
            <a:r>
              <a:rPr lang="en-US" sz="2400" dirty="0"/>
              <a:t>Advanced:  Union T, Enum E, Function pointers</a:t>
            </a:r>
          </a:p>
        </p:txBody>
      </p:sp>
      <p:sp>
        <p:nvSpPr>
          <p:cNvPr id="5" name="Footer Placeholder 4">
            <a:extLst>
              <a:ext uri="{FF2B5EF4-FFF2-40B4-BE49-F238E27FC236}">
                <a16:creationId xmlns:a16="http://schemas.microsoft.com/office/drawing/2014/main" id="{66837195-A921-9403-2B1B-E15B550677BF}"/>
              </a:ext>
            </a:extLst>
          </p:cNvPr>
          <p:cNvSpPr>
            <a:spLocks noGrp="1"/>
          </p:cNvSpPr>
          <p:nvPr>
            <p:ph type="ftr" sz="quarter" idx="11"/>
          </p:nvPr>
        </p:nvSpPr>
        <p:spPr/>
        <p:txBody>
          <a:bodyPr/>
          <a:lstStyle/>
          <a:p>
            <a:r>
              <a:rPr lang="en-US"/>
              <a:t>CSE 374 SP26  Lecture C Data types and structs, Professor Hazen</a:t>
            </a:r>
          </a:p>
        </p:txBody>
      </p:sp>
      <p:sp>
        <p:nvSpPr>
          <p:cNvPr id="6" name="Slide Number Placeholder 5">
            <a:extLst>
              <a:ext uri="{FF2B5EF4-FFF2-40B4-BE49-F238E27FC236}">
                <a16:creationId xmlns:a16="http://schemas.microsoft.com/office/drawing/2014/main" id="{D8342571-2D86-61D9-3F0A-D6144C44156C}"/>
              </a:ext>
            </a:extLst>
          </p:cNvPr>
          <p:cNvSpPr>
            <a:spLocks noGrp="1"/>
          </p:cNvSpPr>
          <p:nvPr>
            <p:ph type="sldNum" sz="quarter" idx="12"/>
          </p:nvPr>
        </p:nvSpPr>
        <p:spPr/>
        <p:txBody>
          <a:bodyPr/>
          <a:lstStyle/>
          <a:p>
            <a:fld id="{4FAB73BC-B049-4115-A692-8D63A059BFB8}" type="slidenum">
              <a:rPr lang="en-US" smtClean="0"/>
              <a:t>6</a:t>
            </a:fld>
            <a:endParaRPr lang="en-US"/>
          </a:p>
        </p:txBody>
      </p:sp>
    </p:spTree>
    <p:extLst>
      <p:ext uri="{BB962C8B-B14F-4D97-AF65-F5344CB8AC3E}">
        <p14:creationId xmlns:p14="http://schemas.microsoft.com/office/powerpoint/2010/main" val="3282022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F2E49-FB8C-8EC4-9FE6-DCDA188EC851}"/>
              </a:ext>
            </a:extLst>
          </p:cNvPr>
          <p:cNvSpPr>
            <a:spLocks noGrp="1"/>
          </p:cNvSpPr>
          <p:nvPr>
            <p:ph type="title"/>
          </p:nvPr>
        </p:nvSpPr>
        <p:spPr/>
        <p:txBody>
          <a:bodyPr/>
          <a:lstStyle/>
          <a:p>
            <a:r>
              <a:rPr lang="en-US" dirty="0"/>
              <a:t>Type-casting</a:t>
            </a:r>
          </a:p>
        </p:txBody>
      </p:sp>
      <p:sp>
        <p:nvSpPr>
          <p:cNvPr id="6" name="Content Placeholder 5">
            <a:extLst>
              <a:ext uri="{FF2B5EF4-FFF2-40B4-BE49-F238E27FC236}">
                <a16:creationId xmlns:a16="http://schemas.microsoft.com/office/drawing/2014/main" id="{C8288CA6-8F0B-5A8A-F8F4-4F3D240AC80D}"/>
              </a:ext>
            </a:extLst>
          </p:cNvPr>
          <p:cNvSpPr>
            <a:spLocks noGrp="1"/>
          </p:cNvSpPr>
          <p:nvPr>
            <p:ph sz="half" idx="1"/>
          </p:nvPr>
        </p:nvSpPr>
        <p:spPr>
          <a:xfrm>
            <a:off x="965200" y="2057399"/>
            <a:ext cx="5302411" cy="4023360"/>
          </a:xfrm>
        </p:spPr>
        <p:txBody>
          <a:bodyPr>
            <a:noAutofit/>
          </a:bodyPr>
          <a:lstStyle/>
          <a:p>
            <a:pPr marL="45720" indent="0">
              <a:buNone/>
            </a:pPr>
            <a:r>
              <a:rPr lang="en-US" b="1" dirty="0"/>
              <a:t>Convert one type to another</a:t>
            </a:r>
          </a:p>
          <a:p>
            <a:pPr fontAlgn="base"/>
            <a:r>
              <a:rPr lang="en-US" b="1" dirty="0"/>
              <a:t>Syntax: </a:t>
            </a:r>
            <a:r>
              <a:rPr lang="en-US" b="1" dirty="0">
                <a:latin typeface="Cascadia Code SemiBold" panose="020B0609020000020004" pitchFamily="49" charset="0"/>
                <a:ea typeface="Cascadia Code SemiBold" panose="020B0609020000020004" pitchFamily="49" charset="0"/>
                <a:cs typeface="Cascadia Code SemiBold" panose="020B0609020000020004" pitchFamily="49" charset="0"/>
              </a:rPr>
              <a:t>(t)e</a:t>
            </a:r>
            <a:r>
              <a:rPr lang="en-US" b="1" dirty="0"/>
              <a:t> where </a:t>
            </a:r>
            <a:r>
              <a:rPr lang="en-US" b="1" dirty="0">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b="1" dirty="0"/>
              <a:t> is a type and </a:t>
            </a:r>
            <a:r>
              <a:rPr lang="en-US" b="1" dirty="0">
                <a:latin typeface="Cascadia Code SemiBold" panose="020B0609020000020004" pitchFamily="49" charset="0"/>
                <a:ea typeface="Cascadia Code SemiBold" panose="020B0609020000020004" pitchFamily="49" charset="0"/>
                <a:cs typeface="Cascadia Code SemiBold" panose="020B0609020000020004" pitchFamily="49" charset="0"/>
              </a:rPr>
              <a:t>e</a:t>
            </a:r>
            <a:r>
              <a:rPr lang="en-US" b="1" dirty="0"/>
              <a:t> is an expression (same as Java)</a:t>
            </a:r>
            <a:endParaRPr lang="en-US" dirty="0"/>
          </a:p>
          <a:p>
            <a:pPr fontAlgn="base"/>
            <a:r>
              <a:rPr lang="en-US" b="1" dirty="0"/>
              <a:t>If e is a numeric type and t is a numeric type, this is a conversion</a:t>
            </a:r>
          </a:p>
          <a:p>
            <a:pPr lvl="1" fontAlgn="base"/>
            <a:r>
              <a:rPr lang="en-US" b="1" dirty="0"/>
              <a:t>To wider type, get same value</a:t>
            </a:r>
          </a:p>
          <a:p>
            <a:pPr lvl="1" fontAlgn="base"/>
            <a:r>
              <a:rPr lang="en-US" b="1" dirty="0"/>
              <a:t>To narrower type, may not (will get mod)</a:t>
            </a:r>
          </a:p>
          <a:p>
            <a:pPr lvl="1" fontAlgn="base"/>
            <a:r>
              <a:rPr lang="en-US" b="1" dirty="0"/>
              <a:t>From floating-point to integer, will round (may overflow)</a:t>
            </a:r>
          </a:p>
          <a:p>
            <a:pPr lvl="1" fontAlgn="base"/>
            <a:r>
              <a:rPr lang="en-US" b="1" dirty="0"/>
              <a:t>From integer to floating-point, may round (but int to double is exact on most machines)</a:t>
            </a:r>
          </a:p>
        </p:txBody>
      </p:sp>
      <p:sp>
        <p:nvSpPr>
          <p:cNvPr id="7" name="Content Placeholder 6">
            <a:extLst>
              <a:ext uri="{FF2B5EF4-FFF2-40B4-BE49-F238E27FC236}">
                <a16:creationId xmlns:a16="http://schemas.microsoft.com/office/drawing/2014/main" id="{B7671C4C-5A38-EB8A-FEAD-9F547349C247}"/>
              </a:ext>
            </a:extLst>
          </p:cNvPr>
          <p:cNvSpPr>
            <a:spLocks noGrp="1"/>
          </p:cNvSpPr>
          <p:nvPr>
            <p:ph sz="half" idx="2"/>
          </p:nvPr>
        </p:nvSpPr>
        <p:spPr>
          <a:xfrm>
            <a:off x="6267611" y="2057400"/>
            <a:ext cx="5643651" cy="4023360"/>
          </a:xfrm>
          <a:solidFill>
            <a:schemeClr val="tx1">
              <a:lumMod val="75000"/>
            </a:schemeClr>
          </a:solidFill>
        </p:spPr>
        <p:txBody>
          <a:bodyPr>
            <a:normAutofit/>
          </a:bodyPr>
          <a:lstStyle/>
          <a:p>
            <a:pPr>
              <a:lnSpc>
                <a:spcPct val="120000"/>
              </a:lnSpc>
              <a:spcBef>
                <a:spcPts val="200"/>
              </a:spcBef>
              <a:spcAft>
                <a:spcPts val="200"/>
              </a:spcAft>
              <a:buNone/>
            </a:pPr>
            <a:r>
              <a:rPr lang="en-US" b="0" dirty="0">
                <a:solidFill>
                  <a:srgbClr val="DCDCAA"/>
                </a:solidFill>
                <a:effectLst/>
                <a:latin typeface="Consolas" panose="020B0609020204030204" pitchFamily="49" charset="0"/>
              </a:rPr>
              <a:t>main</a:t>
            </a:r>
            <a:r>
              <a:rPr lang="en-US" b="0" dirty="0">
                <a:solidFill>
                  <a:srgbClr val="FFFFFF"/>
                </a:solidFill>
                <a:effectLst/>
                <a:latin typeface="Consolas" panose="020B0609020204030204" pitchFamily="49" charset="0"/>
              </a:rPr>
              <a:t>() {</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sum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17</a:t>
            </a:r>
            <a:r>
              <a:rPr lang="en-US" b="0" dirty="0">
                <a:solidFill>
                  <a:srgbClr val="FFFFFF"/>
                </a:solidFill>
                <a:effectLst/>
                <a:latin typeface="Consolas" panose="020B0609020204030204" pitchFamily="49" charset="0"/>
              </a:rPr>
              <a:t>, count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5</a:t>
            </a:r>
            <a:r>
              <a:rPr lang="en-US" b="0" dirty="0">
                <a:solidFill>
                  <a:srgbClr val="FFFFFF"/>
                </a:solidFill>
                <a:effectLst/>
                <a:latin typeface="Consolas" panose="020B0609020204030204" pitchFamily="49" charset="0"/>
              </a:rPr>
              <a:t>;</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double</a:t>
            </a:r>
            <a:r>
              <a:rPr lang="en-US" b="0" dirty="0">
                <a:solidFill>
                  <a:srgbClr val="FFFFFF"/>
                </a:solidFill>
                <a:effectLst/>
                <a:latin typeface="Consolas" panose="020B0609020204030204" pitchFamily="49" charset="0"/>
              </a:rPr>
              <a:t> mean;</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mean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double</a:t>
            </a:r>
            <a:r>
              <a:rPr lang="en-US" b="0" dirty="0">
                <a:solidFill>
                  <a:srgbClr val="FFFFFF"/>
                </a:solidFill>
                <a:effectLst/>
                <a:latin typeface="Consolas" panose="020B0609020204030204" pitchFamily="49" charset="0"/>
              </a:rPr>
              <a:t>) sum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count;</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a:t>
            </a:r>
            <a:r>
              <a:rPr lang="en-US" b="0" dirty="0" err="1">
                <a:solidFill>
                  <a:srgbClr val="DCDCAA"/>
                </a:solidFill>
                <a:effectLst/>
                <a:latin typeface="Consolas" panose="020B0609020204030204" pitchFamily="49" charset="0"/>
              </a:rPr>
              <a:t>printf</a:t>
            </a:r>
            <a:r>
              <a:rPr lang="en-US" b="0" dirty="0">
                <a:solidFill>
                  <a:srgbClr val="FFFFFF"/>
                </a:solidFill>
                <a:effectLst/>
                <a:latin typeface="Consolas" panose="020B0609020204030204" pitchFamily="49" charset="0"/>
              </a:rPr>
              <a:t>(</a:t>
            </a:r>
            <a:r>
              <a:rPr lang="en-US" b="0" dirty="0">
                <a:solidFill>
                  <a:srgbClr val="CE9178"/>
                </a:solidFill>
                <a:effectLst/>
                <a:latin typeface="Consolas" panose="020B0609020204030204" pitchFamily="49" charset="0"/>
              </a:rPr>
              <a:t>“Mean </a:t>
            </a:r>
            <a:r>
              <a:rPr lang="en-US" b="0" dirty="0" err="1">
                <a:solidFill>
                  <a:srgbClr val="CE9178"/>
                </a:solidFill>
                <a:effectLst/>
                <a:latin typeface="Consolas" panose="020B0609020204030204" pitchFamily="49" charset="0"/>
              </a:rPr>
              <a:t>val</a:t>
            </a:r>
            <a:r>
              <a:rPr lang="en-US" b="0" dirty="0">
                <a:solidFill>
                  <a:srgbClr val="CE9178"/>
                </a:solidFill>
                <a:effectLst/>
                <a:latin typeface="Consolas" panose="020B0609020204030204" pitchFamily="49" charset="0"/>
              </a:rPr>
              <a:t>: %f</a:t>
            </a:r>
            <a:r>
              <a:rPr lang="en-US" b="0" dirty="0">
                <a:solidFill>
                  <a:srgbClr val="569CD6"/>
                </a:solidFill>
                <a:effectLst/>
                <a:latin typeface="Consolas" panose="020B0609020204030204" pitchFamily="49" charset="0"/>
              </a:rPr>
              <a:t>\n</a:t>
            </a:r>
            <a:r>
              <a:rPr lang="en-US" b="0" dirty="0">
                <a:solidFill>
                  <a:srgbClr val="CE9178"/>
                </a:solidFill>
                <a:effectLst/>
                <a:latin typeface="Consolas" panose="020B0609020204030204" pitchFamily="49" charset="0"/>
              </a:rPr>
              <a:t>"</a:t>
            </a:r>
            <a:r>
              <a:rPr lang="en-US" b="0" dirty="0">
                <a:solidFill>
                  <a:srgbClr val="FFFFFF"/>
                </a:solidFill>
                <a:effectLst/>
                <a:latin typeface="Consolas" panose="020B0609020204030204" pitchFamily="49" charset="0"/>
              </a:rPr>
              <a:t>, mean );</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a:t>
            </a:r>
          </a:p>
        </p:txBody>
      </p:sp>
      <p:sp>
        <p:nvSpPr>
          <p:cNvPr id="4" name="Footer Placeholder 3">
            <a:extLst>
              <a:ext uri="{FF2B5EF4-FFF2-40B4-BE49-F238E27FC236}">
                <a16:creationId xmlns:a16="http://schemas.microsoft.com/office/drawing/2014/main" id="{7BC04EED-F8D4-0756-62C8-AABA7C7C2C11}"/>
              </a:ext>
            </a:extLst>
          </p:cNvPr>
          <p:cNvSpPr>
            <a:spLocks noGrp="1"/>
          </p:cNvSpPr>
          <p:nvPr>
            <p:ph type="ftr" sz="quarter" idx="11"/>
          </p:nvPr>
        </p:nvSpPr>
        <p:spPr/>
        <p:txBody>
          <a:bodyPr/>
          <a:lstStyle/>
          <a:p>
            <a:r>
              <a:rPr lang="fr-FR"/>
              <a:t>CSE 374 SP26  Lecture C Intro, Professor Hazen</a:t>
            </a:r>
            <a:endParaRPr lang="en-US"/>
          </a:p>
        </p:txBody>
      </p:sp>
      <p:sp>
        <p:nvSpPr>
          <p:cNvPr id="5" name="Slide Number Placeholder 4">
            <a:extLst>
              <a:ext uri="{FF2B5EF4-FFF2-40B4-BE49-F238E27FC236}">
                <a16:creationId xmlns:a16="http://schemas.microsoft.com/office/drawing/2014/main" id="{88A049B2-8160-C860-E852-04A0FAC8BC2D}"/>
              </a:ext>
            </a:extLst>
          </p:cNvPr>
          <p:cNvSpPr>
            <a:spLocks noGrp="1"/>
          </p:cNvSpPr>
          <p:nvPr>
            <p:ph type="sldNum" sz="quarter" idx="12"/>
          </p:nvPr>
        </p:nvSpPr>
        <p:spPr/>
        <p:txBody>
          <a:bodyPr/>
          <a:lstStyle/>
          <a:p>
            <a:fld id="{4FAB73BC-B049-4115-A692-8D63A059BFB8}" type="slidenum">
              <a:rPr lang="en-US" smtClean="0"/>
              <a:t>7</a:t>
            </a:fld>
            <a:endParaRPr lang="en-US"/>
          </a:p>
        </p:txBody>
      </p:sp>
    </p:spTree>
    <p:extLst>
      <p:ext uri="{BB962C8B-B14F-4D97-AF65-F5344CB8AC3E}">
        <p14:creationId xmlns:p14="http://schemas.microsoft.com/office/powerpoint/2010/main" val="13038668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226CD-7884-5105-FBB5-98187422816C}"/>
              </a:ext>
            </a:extLst>
          </p:cNvPr>
          <p:cNvSpPr>
            <a:spLocks noGrp="1"/>
          </p:cNvSpPr>
          <p:nvPr>
            <p:ph type="title"/>
          </p:nvPr>
        </p:nvSpPr>
        <p:spPr/>
        <p:txBody>
          <a:bodyPr/>
          <a:lstStyle/>
          <a:p>
            <a:r>
              <a:rPr lang="en-US" dirty="0"/>
              <a:t>Implicit Casting</a:t>
            </a:r>
          </a:p>
        </p:txBody>
      </p:sp>
      <p:sp>
        <p:nvSpPr>
          <p:cNvPr id="3" name="Content Placeholder 2">
            <a:extLst>
              <a:ext uri="{FF2B5EF4-FFF2-40B4-BE49-F238E27FC236}">
                <a16:creationId xmlns:a16="http://schemas.microsoft.com/office/drawing/2014/main" id="{AD2A296C-53EF-273B-6447-771059F3FA47}"/>
              </a:ext>
            </a:extLst>
          </p:cNvPr>
          <p:cNvSpPr>
            <a:spLocks noGrp="1"/>
          </p:cNvSpPr>
          <p:nvPr>
            <p:ph sz="half" idx="1"/>
          </p:nvPr>
        </p:nvSpPr>
        <p:spPr>
          <a:xfrm>
            <a:off x="1142999" y="2057399"/>
            <a:ext cx="5847347" cy="4023360"/>
          </a:xfrm>
        </p:spPr>
        <p:txBody>
          <a:bodyPr/>
          <a:lstStyle/>
          <a:p>
            <a:r>
              <a:rPr lang="en-US" dirty="0"/>
              <a:t>Compiler converts one type to another</a:t>
            </a:r>
          </a:p>
          <a:p>
            <a:pPr lvl="1"/>
            <a:r>
              <a:rPr lang="en-US" dirty="0"/>
              <a:t>During arithmetic</a:t>
            </a:r>
          </a:p>
          <a:p>
            <a:pPr lvl="1"/>
            <a:r>
              <a:rPr lang="en-US" dirty="0"/>
              <a:t>Convert R-value to L-value</a:t>
            </a:r>
          </a:p>
          <a:p>
            <a:r>
              <a:rPr lang="en-US" dirty="0"/>
              <a:t>Type promotion – convert a ‘lower’ type to a ‘higher’ type</a:t>
            </a:r>
          </a:p>
          <a:p>
            <a:pPr lvl="1"/>
            <a:r>
              <a:rPr lang="en-US" dirty="0"/>
              <a:t>No loss of info</a:t>
            </a:r>
          </a:p>
          <a:p>
            <a:r>
              <a:rPr lang="en-US" dirty="0"/>
              <a:t>Demotion – convert a ‘higher’ type to a ‘lower’ type</a:t>
            </a:r>
          </a:p>
          <a:p>
            <a:pPr lvl="1"/>
            <a:r>
              <a:rPr lang="en-US" dirty="0"/>
              <a:t>May lose some information</a:t>
            </a:r>
          </a:p>
          <a:p>
            <a:pPr lvl="1"/>
            <a:r>
              <a:rPr lang="en-US" dirty="0"/>
              <a:t>Floats are </a:t>
            </a:r>
            <a:r>
              <a:rPr lang="en-US" i="1" dirty="0"/>
              <a:t>truncated</a:t>
            </a:r>
            <a:r>
              <a:rPr lang="en-US" dirty="0"/>
              <a:t> to </a:t>
            </a:r>
            <a:r>
              <a:rPr lang="en-US" dirty="0" err="1"/>
              <a:t>ints</a:t>
            </a:r>
            <a:endParaRPr lang="en-US" dirty="0"/>
          </a:p>
        </p:txBody>
      </p:sp>
      <p:sp>
        <p:nvSpPr>
          <p:cNvPr id="4" name="Content Placeholder 3">
            <a:extLst>
              <a:ext uri="{FF2B5EF4-FFF2-40B4-BE49-F238E27FC236}">
                <a16:creationId xmlns:a16="http://schemas.microsoft.com/office/drawing/2014/main" id="{C106F1F8-98CE-3501-739C-B8982C88D6C3}"/>
              </a:ext>
            </a:extLst>
          </p:cNvPr>
          <p:cNvSpPr>
            <a:spLocks noGrp="1"/>
          </p:cNvSpPr>
          <p:nvPr>
            <p:ph sz="half" idx="2"/>
          </p:nvPr>
        </p:nvSpPr>
        <p:spPr>
          <a:xfrm>
            <a:off x="7387388" y="2057400"/>
            <a:ext cx="3635103" cy="4023360"/>
          </a:xfrm>
        </p:spPr>
        <p:txBody>
          <a:bodyPr/>
          <a:lstStyle/>
          <a:p>
            <a:pPr marL="45720" indent="0">
              <a:buNone/>
            </a:pPr>
            <a:r>
              <a:rPr lang="en-US" dirty="0"/>
              <a:t>Type ranks:</a:t>
            </a:r>
          </a:p>
          <a:p>
            <a:pPr marL="502920" indent="-457200">
              <a:buFont typeface="+mj-lt"/>
              <a:buAutoNum type="arabicPeriod"/>
            </a:pP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Char</a:t>
            </a:r>
          </a:p>
          <a:p>
            <a:pPr marL="502920" indent="-457200">
              <a:buFont typeface="+mj-lt"/>
              <a:buAutoNum type="arabicPeriod"/>
            </a:pP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Short</a:t>
            </a:r>
          </a:p>
          <a:p>
            <a:pPr marL="502920" indent="-457200">
              <a:buFont typeface="+mj-lt"/>
              <a:buAutoNum type="arabicPeriod"/>
            </a:pP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Int</a:t>
            </a:r>
          </a:p>
          <a:p>
            <a:pPr marL="502920" indent="-457200">
              <a:buFont typeface="+mj-lt"/>
              <a:buAutoNum type="arabicPeriod"/>
            </a:pP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Long</a:t>
            </a:r>
          </a:p>
          <a:p>
            <a:pPr marL="502920" indent="-457200">
              <a:buFont typeface="+mj-lt"/>
              <a:buAutoNum type="arabicPeriod"/>
            </a:pP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Float </a:t>
            </a:r>
          </a:p>
          <a:p>
            <a:pPr marL="502920" indent="-457200">
              <a:buFont typeface="+mj-lt"/>
              <a:buAutoNum type="arabicPeriod"/>
            </a:pP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Double</a:t>
            </a:r>
          </a:p>
          <a:p>
            <a:pPr marL="502920" indent="-457200">
              <a:buFont typeface="+mj-lt"/>
              <a:buAutoNum type="arabicPeriod"/>
            </a:pP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Long double</a:t>
            </a:r>
          </a:p>
        </p:txBody>
      </p:sp>
      <p:sp>
        <p:nvSpPr>
          <p:cNvPr id="5" name="Footer Placeholder 4">
            <a:extLst>
              <a:ext uri="{FF2B5EF4-FFF2-40B4-BE49-F238E27FC236}">
                <a16:creationId xmlns:a16="http://schemas.microsoft.com/office/drawing/2014/main" id="{007AD5C3-684D-015D-5F8F-B405536330B6}"/>
              </a:ext>
            </a:extLst>
          </p:cNvPr>
          <p:cNvSpPr>
            <a:spLocks noGrp="1"/>
          </p:cNvSpPr>
          <p:nvPr>
            <p:ph type="ftr" sz="quarter" idx="11"/>
          </p:nvPr>
        </p:nvSpPr>
        <p:spPr/>
        <p:txBody>
          <a:bodyPr/>
          <a:lstStyle/>
          <a:p>
            <a:r>
              <a:rPr lang="en-US"/>
              <a:t>CSE 374 SP26  Lecture C Data types and structs, Professor Hazen</a:t>
            </a:r>
          </a:p>
        </p:txBody>
      </p:sp>
      <p:sp>
        <p:nvSpPr>
          <p:cNvPr id="6" name="Slide Number Placeholder 5">
            <a:extLst>
              <a:ext uri="{FF2B5EF4-FFF2-40B4-BE49-F238E27FC236}">
                <a16:creationId xmlns:a16="http://schemas.microsoft.com/office/drawing/2014/main" id="{CDAC64F2-7BE7-CC1B-47EE-3D6C1425C64B}"/>
              </a:ext>
            </a:extLst>
          </p:cNvPr>
          <p:cNvSpPr>
            <a:spLocks noGrp="1"/>
          </p:cNvSpPr>
          <p:nvPr>
            <p:ph type="sldNum" sz="quarter" idx="12"/>
          </p:nvPr>
        </p:nvSpPr>
        <p:spPr/>
        <p:txBody>
          <a:bodyPr/>
          <a:lstStyle/>
          <a:p>
            <a:fld id="{4FAB73BC-B049-4115-A692-8D63A059BFB8}" type="slidenum">
              <a:rPr lang="en-US" smtClean="0"/>
              <a:t>8</a:t>
            </a:fld>
            <a:endParaRPr lang="en-US"/>
          </a:p>
        </p:txBody>
      </p:sp>
    </p:spTree>
    <p:extLst>
      <p:ext uri="{BB962C8B-B14F-4D97-AF65-F5344CB8AC3E}">
        <p14:creationId xmlns:p14="http://schemas.microsoft.com/office/powerpoint/2010/main" val="40262161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18D497-E17F-5821-5924-95D03E91EC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73E107-3F7E-9D73-C5D1-047D46FECEA8}"/>
              </a:ext>
            </a:extLst>
          </p:cNvPr>
          <p:cNvSpPr>
            <a:spLocks noGrp="1"/>
          </p:cNvSpPr>
          <p:nvPr>
            <p:ph type="title"/>
          </p:nvPr>
        </p:nvSpPr>
        <p:spPr/>
        <p:txBody>
          <a:bodyPr/>
          <a:lstStyle/>
          <a:p>
            <a:r>
              <a:rPr lang="en-US" dirty="0"/>
              <a:t>Pointer casting</a:t>
            </a:r>
          </a:p>
        </p:txBody>
      </p:sp>
      <p:sp>
        <p:nvSpPr>
          <p:cNvPr id="6" name="Content Placeholder 5">
            <a:extLst>
              <a:ext uri="{FF2B5EF4-FFF2-40B4-BE49-F238E27FC236}">
                <a16:creationId xmlns:a16="http://schemas.microsoft.com/office/drawing/2014/main" id="{2B538D6B-E4BC-80E5-4332-99A402C59396}"/>
              </a:ext>
            </a:extLst>
          </p:cNvPr>
          <p:cNvSpPr>
            <a:spLocks noGrp="1"/>
          </p:cNvSpPr>
          <p:nvPr>
            <p:ph sz="half" idx="1"/>
          </p:nvPr>
        </p:nvSpPr>
        <p:spPr>
          <a:xfrm>
            <a:off x="965200" y="2057399"/>
            <a:ext cx="5302411" cy="4023360"/>
          </a:xfrm>
        </p:spPr>
        <p:txBody>
          <a:bodyPr>
            <a:noAutofit/>
          </a:bodyPr>
          <a:lstStyle/>
          <a:p>
            <a:r>
              <a:rPr lang="en-US" dirty="0"/>
              <a:t>If e has type t1*, then (t2*)e is a (pointer) cast.</a:t>
            </a:r>
          </a:p>
          <a:p>
            <a:r>
              <a:rPr lang="en-US" dirty="0"/>
              <a:t>You still have the same pointer (index into the address space).</a:t>
            </a:r>
          </a:p>
          <a:p>
            <a:r>
              <a:rPr lang="en-US" dirty="0"/>
              <a:t>Nothing “happens” at run-time. </a:t>
            </a:r>
          </a:p>
          <a:p>
            <a:r>
              <a:rPr lang="en-US" dirty="0"/>
              <a:t>Just “getting around” the type system - can write any bits anywhere you want.</a:t>
            </a:r>
          </a:p>
        </p:txBody>
      </p:sp>
      <p:sp>
        <p:nvSpPr>
          <p:cNvPr id="7" name="Content Placeholder 6">
            <a:extLst>
              <a:ext uri="{FF2B5EF4-FFF2-40B4-BE49-F238E27FC236}">
                <a16:creationId xmlns:a16="http://schemas.microsoft.com/office/drawing/2014/main" id="{864BDE17-0C1F-AB3D-910E-B959DAA18041}"/>
              </a:ext>
            </a:extLst>
          </p:cNvPr>
          <p:cNvSpPr>
            <a:spLocks noGrp="1"/>
          </p:cNvSpPr>
          <p:nvPr>
            <p:ph sz="half" idx="2"/>
          </p:nvPr>
        </p:nvSpPr>
        <p:spPr>
          <a:xfrm>
            <a:off x="6267611" y="1965960"/>
            <a:ext cx="5643651" cy="4114800"/>
          </a:xfrm>
          <a:solidFill>
            <a:schemeClr val="tx1">
              <a:lumMod val="75000"/>
            </a:schemeClr>
          </a:solidFill>
        </p:spPr>
        <p:txBody>
          <a:bodyPr>
            <a:normAutofit fontScale="92500" lnSpcReduction="20000"/>
          </a:bodyPr>
          <a:lstStyle/>
          <a:p>
            <a:pPr>
              <a:lnSpc>
                <a:spcPts val="1425"/>
              </a:lnSpc>
              <a:buNone/>
            </a:pPr>
            <a:endParaRPr lang="en-US" b="0" dirty="0">
              <a:solidFill>
                <a:srgbClr val="569CD6"/>
              </a:solidFill>
              <a:effectLst/>
              <a:latin typeface="Consolas" panose="020B0609020204030204" pitchFamily="49" charset="0"/>
            </a:endParaRPr>
          </a:p>
          <a:p>
            <a:pPr>
              <a:lnSpc>
                <a:spcPts val="1425"/>
              </a:lnSpc>
              <a:buNone/>
            </a:pPr>
            <a:r>
              <a:rPr lang="en-US" b="0" dirty="0">
                <a:solidFill>
                  <a:srgbClr val="569CD6"/>
                </a:solidFill>
                <a:effectLst/>
                <a:latin typeface="Consolas" panose="020B0609020204030204" pitchFamily="49" charset="0"/>
              </a:rPr>
              <a:t>void</a:t>
            </a:r>
            <a:r>
              <a:rPr lang="en-US" b="0" dirty="0">
                <a:solidFill>
                  <a:srgbClr val="FFFFFF"/>
                </a:solidFill>
                <a:effectLst/>
                <a:latin typeface="Consolas" panose="020B0609020204030204" pitchFamily="49" charset="0"/>
              </a:rPr>
              <a:t> </a:t>
            </a:r>
            <a:r>
              <a:rPr lang="en-US" b="0" dirty="0">
                <a:solidFill>
                  <a:srgbClr val="DCDCAA"/>
                </a:solidFill>
                <a:effectLst/>
                <a:latin typeface="Consolas" panose="020B0609020204030204" pitchFamily="49" charset="0"/>
              </a:rPr>
              <a:t>evil</a:t>
            </a:r>
            <a:r>
              <a:rPr lang="en-US" b="0" dirty="0">
                <a:solidFill>
                  <a:srgbClr val="FFFFFF"/>
                </a:solidFill>
                <a:effectLst/>
                <a:latin typeface="Consolas" panose="020B0609020204030204" pitchFamily="49" charset="0"/>
              </a:rPr>
              <a:t>(</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a:solidFill>
                  <a:srgbClr val="9CDCFE"/>
                </a:solidFill>
                <a:effectLst/>
                <a:latin typeface="Consolas" panose="020B0609020204030204" pitchFamily="49" charset="0"/>
              </a:rPr>
              <a:t>p</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9CDCFE"/>
                </a:solidFill>
                <a:effectLst/>
                <a:latin typeface="Consolas" panose="020B0609020204030204" pitchFamily="49" charset="0"/>
              </a:rPr>
              <a:t>x</a:t>
            </a:r>
            <a:r>
              <a:rPr lang="en-US" b="0" dirty="0">
                <a:solidFill>
                  <a:srgbClr val="FFFFFF"/>
                </a:solidFill>
                <a:effectLst/>
                <a:latin typeface="Consolas" panose="020B0609020204030204" pitchFamily="49" charset="0"/>
              </a:rPr>
              <a:t>) {</a:t>
            </a:r>
          </a:p>
          <a:p>
            <a:pPr>
              <a:lnSpc>
                <a:spcPts val="1425"/>
              </a:lnSpc>
              <a:buNone/>
            </a:pPr>
            <a:r>
              <a:rPr lang="en-US" b="0" dirty="0">
                <a:solidFill>
                  <a:srgbClr val="569CD6"/>
                </a:solidFill>
                <a:effectLst/>
                <a:latin typeface="Consolas" panose="020B0609020204030204" pitchFamily="49" charset="0"/>
              </a:rPr>
              <a:t>	int</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q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int</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)p;</a:t>
            </a:r>
          </a:p>
          <a:p>
            <a:pPr>
              <a:lnSpc>
                <a:spcPts val="1425"/>
              </a:lnSpc>
              <a:buNone/>
            </a:pPr>
            <a:r>
              <a:rPr lang="en-US" b="0" dirty="0">
                <a:solidFill>
                  <a:srgbClr val="D4D4D4"/>
                </a:solidFill>
                <a:effectLst/>
                <a:latin typeface="Consolas" panose="020B0609020204030204" pitchFamily="49" charset="0"/>
              </a:rPr>
              <a:t>	*</a:t>
            </a:r>
            <a:r>
              <a:rPr lang="en-US" b="0" dirty="0">
                <a:solidFill>
                  <a:srgbClr val="FFFFFF"/>
                </a:solidFill>
                <a:effectLst/>
                <a:latin typeface="Consolas" panose="020B0609020204030204" pitchFamily="49" charset="0"/>
              </a:rPr>
              <a:t>q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x; </a:t>
            </a:r>
          </a:p>
          <a:p>
            <a:pPr>
              <a:lnSpc>
                <a:spcPts val="1425"/>
              </a:lnSpc>
              <a:buNone/>
            </a:pPr>
            <a:r>
              <a:rPr lang="en-US" b="0" dirty="0">
                <a:solidFill>
                  <a:srgbClr val="FFFFFF"/>
                </a:solidFill>
                <a:effectLst/>
                <a:latin typeface="Consolas" panose="020B0609020204030204" pitchFamily="49" charset="0"/>
              </a:rPr>
              <a:t>}</a:t>
            </a:r>
            <a:endParaRPr lang="en-US" b="0" dirty="0">
              <a:solidFill>
                <a:srgbClr val="569CD6"/>
              </a:solidFill>
              <a:effectLst/>
              <a:latin typeface="Consolas" panose="020B0609020204030204" pitchFamily="49" charset="0"/>
            </a:endParaRPr>
          </a:p>
          <a:p>
            <a:pPr>
              <a:lnSpc>
                <a:spcPts val="1425"/>
              </a:lnSpc>
              <a:buNone/>
            </a:pPr>
            <a:r>
              <a:rPr lang="en-US" b="0" dirty="0">
                <a:solidFill>
                  <a:srgbClr val="569CD6"/>
                </a:solidFill>
                <a:effectLst/>
                <a:latin typeface="Consolas" panose="020B0609020204030204" pitchFamily="49" charset="0"/>
              </a:rPr>
              <a:t>void</a:t>
            </a:r>
            <a:r>
              <a:rPr lang="en-US" b="0" dirty="0">
                <a:solidFill>
                  <a:srgbClr val="FFFFFF"/>
                </a:solidFill>
                <a:effectLst/>
                <a:latin typeface="Consolas" panose="020B0609020204030204" pitchFamily="49" charset="0"/>
              </a:rPr>
              <a:t> </a:t>
            </a:r>
            <a:r>
              <a:rPr lang="en-US" b="0" dirty="0">
                <a:solidFill>
                  <a:srgbClr val="DCDCAA"/>
                </a:solidFill>
                <a:effectLst/>
                <a:latin typeface="Consolas" panose="020B0609020204030204" pitchFamily="49" charset="0"/>
              </a:rPr>
              <a:t>f</a:t>
            </a:r>
            <a:r>
              <a:rPr lang="en-US" b="0" dirty="0">
                <a:solidFill>
                  <a:srgbClr val="FFFFFF"/>
                </a:solidFill>
                <a:effectLst/>
                <a:latin typeface="Consolas" panose="020B0609020204030204" pitchFamily="49" charset="0"/>
              </a:rPr>
              <a:t>(</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a:solidFill>
                  <a:srgbClr val="9CDCFE"/>
                </a:solidFill>
                <a:effectLst/>
                <a:latin typeface="Consolas" panose="020B0609020204030204" pitchFamily="49" charset="0"/>
              </a:rPr>
              <a:t>p</a:t>
            </a:r>
            <a:r>
              <a:rPr lang="en-US" b="0" dirty="0">
                <a:solidFill>
                  <a:srgbClr val="FFFFFF"/>
                </a:solidFill>
                <a:effectLst/>
                <a:latin typeface="Consolas" panose="020B0609020204030204" pitchFamily="49" charset="0"/>
              </a:rPr>
              <a:t>) {</a:t>
            </a:r>
          </a:p>
          <a:p>
            <a:pPr>
              <a:lnSpc>
                <a:spcPts val="1425"/>
              </a:lnSpc>
              <a:buNone/>
            </a:pPr>
            <a:r>
              <a:rPr lang="en-US" b="0" dirty="0">
                <a:solidFill>
                  <a:srgbClr val="DCDCAA"/>
                </a:solidFill>
                <a:effectLst/>
                <a:latin typeface="Consolas" panose="020B0609020204030204" pitchFamily="49" charset="0"/>
              </a:rPr>
              <a:t>	evil</a:t>
            </a:r>
            <a:r>
              <a:rPr lang="en-US" b="0" dirty="0">
                <a:solidFill>
                  <a:srgbClr val="FFFFFF"/>
                </a:solidFill>
                <a:effectLst/>
                <a:latin typeface="Consolas" panose="020B0609020204030204" pitchFamily="49" charset="0"/>
              </a:rPr>
              <a:t>(p, </a:t>
            </a:r>
            <a:r>
              <a:rPr lang="en-US" b="0" dirty="0">
                <a:solidFill>
                  <a:srgbClr val="B5CEA8"/>
                </a:solidFill>
                <a:effectLst/>
                <a:latin typeface="Consolas" panose="020B0609020204030204" pitchFamily="49" charset="0"/>
              </a:rPr>
              <a:t>345</a:t>
            </a:r>
            <a:r>
              <a:rPr lang="en-US" b="0" dirty="0">
                <a:solidFill>
                  <a:srgbClr val="FFFFFF"/>
                </a:solidFill>
                <a:effectLst/>
                <a:latin typeface="Consolas" panose="020B0609020204030204" pitchFamily="49" charset="0"/>
              </a:rPr>
              <a:t>);</a:t>
            </a:r>
          </a:p>
          <a:p>
            <a:pPr>
              <a:lnSpc>
                <a:spcPts val="1425"/>
              </a:lnSpc>
              <a:buNone/>
            </a:pPr>
            <a:r>
              <a:rPr lang="en-US" b="0" dirty="0">
                <a:solidFill>
                  <a:srgbClr val="D4D4D4"/>
                </a:solidFill>
                <a:effectLst/>
                <a:latin typeface="Consolas" panose="020B0609020204030204" pitchFamily="49" charset="0"/>
              </a:rPr>
              <a:t>	**</a:t>
            </a:r>
            <a:r>
              <a:rPr lang="en-US" b="0" dirty="0">
                <a:solidFill>
                  <a:srgbClr val="FFFFFF"/>
                </a:solidFill>
                <a:effectLst/>
                <a:latin typeface="Consolas" panose="020B0609020204030204" pitchFamily="49" charset="0"/>
              </a:rPr>
              <a:t>p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17</a:t>
            </a:r>
            <a:r>
              <a:rPr lang="en-US" b="0" dirty="0">
                <a:solidFill>
                  <a:srgbClr val="FFFFFF"/>
                </a:solidFill>
                <a:effectLst/>
                <a:latin typeface="Consolas" panose="020B0609020204030204" pitchFamily="49" charset="0"/>
              </a:rPr>
              <a:t>;</a:t>
            </a:r>
            <a:r>
              <a:rPr lang="en-US" b="0" dirty="0">
                <a:solidFill>
                  <a:srgbClr val="7CA668"/>
                </a:solidFill>
                <a:effectLst/>
                <a:latin typeface="Consolas" panose="020B0609020204030204" pitchFamily="49" charset="0"/>
              </a:rPr>
              <a:t> // writes 17 to address</a:t>
            </a:r>
          </a:p>
          <a:p>
            <a:pPr>
              <a:lnSpc>
                <a:spcPts val="1425"/>
              </a:lnSpc>
              <a:buNone/>
            </a:pPr>
            <a:r>
              <a:rPr lang="en-US" dirty="0">
                <a:solidFill>
                  <a:srgbClr val="7CA668"/>
                </a:solidFill>
                <a:latin typeface="Consolas" panose="020B0609020204030204" pitchFamily="49" charset="0"/>
              </a:rPr>
              <a:t>           // </a:t>
            </a:r>
            <a:r>
              <a:rPr lang="en-US" b="0" dirty="0">
                <a:solidFill>
                  <a:srgbClr val="7CA668"/>
                </a:solidFill>
                <a:effectLst/>
                <a:latin typeface="Consolas" panose="020B0609020204030204" pitchFamily="49" charset="0"/>
              </a:rPr>
              <a:t>345 Best case – crash</a:t>
            </a:r>
          </a:p>
          <a:p>
            <a:pPr>
              <a:lnSpc>
                <a:spcPts val="1425"/>
              </a:lnSpc>
              <a:buNone/>
            </a:pPr>
            <a:endParaRPr lang="en-US" b="0" dirty="0">
              <a:solidFill>
                <a:srgbClr val="FFFFFF"/>
              </a:solidFill>
              <a:effectLst/>
              <a:latin typeface="Consolas" panose="020B0609020204030204" pitchFamily="49" charset="0"/>
            </a:endParaRPr>
          </a:p>
          <a:p>
            <a:pPr>
              <a:lnSpc>
                <a:spcPct val="120000"/>
              </a:lnSpc>
              <a:spcBef>
                <a:spcPts val="200"/>
              </a:spcBef>
              <a:spcAft>
                <a:spcPts val="200"/>
              </a:spcAft>
              <a:buNone/>
            </a:pPr>
            <a:r>
              <a:rPr lang="en-US" dirty="0">
                <a:solidFill>
                  <a:srgbClr val="569CD6"/>
                </a:solidFill>
                <a:latin typeface="Consolas" panose="020B0609020204030204" pitchFamily="49" charset="0"/>
              </a:rPr>
              <a:t>int</a:t>
            </a:r>
            <a:r>
              <a:rPr lang="en-US" dirty="0">
                <a:solidFill>
                  <a:srgbClr val="FFFFFF"/>
                </a:solidFill>
                <a:latin typeface="Consolas" panose="020B0609020204030204" pitchFamily="49" charset="0"/>
              </a:rPr>
              <a:t> </a:t>
            </a:r>
            <a:r>
              <a:rPr lang="en-US" dirty="0">
                <a:solidFill>
                  <a:srgbClr val="D4D4D4"/>
                </a:solidFill>
                <a:latin typeface="Consolas" panose="020B0609020204030204" pitchFamily="49" charset="0"/>
              </a:rPr>
              <a:t>*</a:t>
            </a:r>
            <a:r>
              <a:rPr lang="en-US" dirty="0" err="1">
                <a:solidFill>
                  <a:srgbClr val="FFFFFF"/>
                </a:solidFill>
                <a:latin typeface="Consolas" panose="020B0609020204030204" pitchFamily="49" charset="0"/>
              </a:rPr>
              <a:t>intmem</a:t>
            </a:r>
            <a:r>
              <a:rPr lang="en-US" dirty="0">
                <a:solidFill>
                  <a:srgbClr val="FFFFFF"/>
                </a:solidFill>
                <a:latin typeface="Consolas" panose="020B0609020204030204" pitchFamily="49" charset="0"/>
              </a:rPr>
              <a:t> </a:t>
            </a:r>
            <a:r>
              <a:rPr lang="en-US" dirty="0">
                <a:solidFill>
                  <a:srgbClr val="D4D4D4"/>
                </a:solidFill>
                <a:latin typeface="Consolas" panose="020B0609020204030204" pitchFamily="49" charset="0"/>
              </a:rPr>
              <a:t>=</a:t>
            </a:r>
            <a:r>
              <a:rPr lang="en-US" dirty="0">
                <a:solidFill>
                  <a:srgbClr val="FFFFFF"/>
                </a:solidFill>
                <a:latin typeface="Consolas" panose="020B0609020204030204" pitchFamily="49" charset="0"/>
              </a:rPr>
              <a:t> (</a:t>
            </a:r>
            <a:r>
              <a:rPr lang="en-US" dirty="0">
                <a:solidFill>
                  <a:srgbClr val="569CD6"/>
                </a:solidFill>
                <a:latin typeface="Consolas" panose="020B0609020204030204" pitchFamily="49" charset="0"/>
              </a:rPr>
              <a:t>int</a:t>
            </a:r>
            <a:r>
              <a:rPr lang="en-US" dirty="0">
                <a:solidFill>
                  <a:srgbClr val="D4D4D4"/>
                </a:solidFill>
                <a:latin typeface="Consolas" panose="020B0609020204030204" pitchFamily="49" charset="0"/>
              </a:rPr>
              <a:t>*</a:t>
            </a:r>
            <a:r>
              <a:rPr lang="en-US" dirty="0">
                <a:solidFill>
                  <a:srgbClr val="FFFFFF"/>
                </a:solidFill>
                <a:latin typeface="Consolas" panose="020B0609020204030204" pitchFamily="49" charset="0"/>
              </a:rPr>
              <a:t>)</a:t>
            </a:r>
            <a:r>
              <a:rPr lang="en-US" dirty="0">
                <a:solidFill>
                  <a:srgbClr val="DCDCAA"/>
                </a:solidFill>
                <a:latin typeface="Consolas" panose="020B0609020204030204" pitchFamily="49" charset="0"/>
              </a:rPr>
              <a:t>malloc</a:t>
            </a:r>
            <a:r>
              <a:rPr lang="en-US" dirty="0">
                <a:solidFill>
                  <a:srgbClr val="FFFFFF"/>
                </a:solidFill>
                <a:latin typeface="Consolas" panose="020B0609020204030204" pitchFamily="49" charset="0"/>
              </a:rPr>
              <a:t>(</a:t>
            </a:r>
            <a:r>
              <a:rPr lang="en-US" dirty="0" err="1">
                <a:solidFill>
                  <a:srgbClr val="569CD6"/>
                </a:solidFill>
                <a:latin typeface="Consolas" panose="020B0609020204030204" pitchFamily="49" charset="0"/>
              </a:rPr>
              <a:t>sizeof</a:t>
            </a:r>
            <a:r>
              <a:rPr lang="en-US" dirty="0">
                <a:solidFill>
                  <a:srgbClr val="FFFFFF"/>
                </a:solidFill>
                <a:latin typeface="Consolas" panose="020B0609020204030204" pitchFamily="49" charset="0"/>
              </a:rPr>
              <a:t>(</a:t>
            </a:r>
            <a:r>
              <a:rPr lang="en-US" dirty="0">
                <a:solidFill>
                  <a:srgbClr val="569CD6"/>
                </a:solidFill>
                <a:latin typeface="Consolas" panose="020B0609020204030204" pitchFamily="49" charset="0"/>
              </a:rPr>
              <a:t>int</a:t>
            </a:r>
            <a:r>
              <a:rPr lang="en-US" dirty="0">
                <a:solidFill>
                  <a:srgbClr val="FFFFFF"/>
                </a:solidFill>
                <a:latin typeface="Consolas" panose="020B0609020204030204" pitchFamily="49" charset="0"/>
              </a:rPr>
              <a:t>))</a:t>
            </a:r>
            <a:endParaRPr lang="en-US" b="0" dirty="0">
              <a:solidFill>
                <a:srgbClr val="FFFFFF"/>
              </a:solidFill>
              <a:effectLst/>
              <a:latin typeface="Consolas" panose="020B0609020204030204" pitchFamily="49" charset="0"/>
            </a:endParaRPr>
          </a:p>
        </p:txBody>
      </p:sp>
      <p:sp>
        <p:nvSpPr>
          <p:cNvPr id="4" name="Footer Placeholder 3">
            <a:extLst>
              <a:ext uri="{FF2B5EF4-FFF2-40B4-BE49-F238E27FC236}">
                <a16:creationId xmlns:a16="http://schemas.microsoft.com/office/drawing/2014/main" id="{9766EE7C-22AF-9C95-4E76-D63A59BABB3E}"/>
              </a:ext>
            </a:extLst>
          </p:cNvPr>
          <p:cNvSpPr>
            <a:spLocks noGrp="1"/>
          </p:cNvSpPr>
          <p:nvPr>
            <p:ph type="ftr" sz="quarter" idx="11"/>
          </p:nvPr>
        </p:nvSpPr>
        <p:spPr/>
        <p:txBody>
          <a:bodyPr/>
          <a:lstStyle/>
          <a:p>
            <a:r>
              <a:rPr lang="fr-FR"/>
              <a:t>CSE 374 SP26  Lecture C Intro, Professor Hazen</a:t>
            </a:r>
            <a:endParaRPr lang="en-US"/>
          </a:p>
        </p:txBody>
      </p:sp>
      <p:sp>
        <p:nvSpPr>
          <p:cNvPr id="5" name="Slide Number Placeholder 4">
            <a:extLst>
              <a:ext uri="{FF2B5EF4-FFF2-40B4-BE49-F238E27FC236}">
                <a16:creationId xmlns:a16="http://schemas.microsoft.com/office/drawing/2014/main" id="{260DFFF6-DECA-D430-36EA-70B71809CBF4}"/>
              </a:ext>
            </a:extLst>
          </p:cNvPr>
          <p:cNvSpPr>
            <a:spLocks noGrp="1"/>
          </p:cNvSpPr>
          <p:nvPr>
            <p:ph type="sldNum" sz="quarter" idx="12"/>
          </p:nvPr>
        </p:nvSpPr>
        <p:spPr/>
        <p:txBody>
          <a:bodyPr/>
          <a:lstStyle/>
          <a:p>
            <a:fld id="{4FAB73BC-B049-4115-A692-8D63A059BFB8}" type="slidenum">
              <a:rPr lang="en-US" smtClean="0"/>
              <a:t>9</a:t>
            </a:fld>
            <a:endParaRPr lang="en-US"/>
          </a:p>
        </p:txBody>
      </p:sp>
    </p:spTree>
    <p:extLst>
      <p:ext uri="{BB962C8B-B14F-4D97-AF65-F5344CB8AC3E}">
        <p14:creationId xmlns:p14="http://schemas.microsoft.com/office/powerpoint/2010/main" val="1153001250"/>
      </p:ext>
    </p:extLst>
  </p:cSld>
  <p:clrMapOvr>
    <a:masterClrMapping/>
  </p:clrMapOvr>
</p:sld>
</file>

<file path=ppt/theme/theme1.xml><?xml version="1.0" encoding="utf-8"?>
<a:theme xmlns:a="http://schemas.openxmlformats.org/drawingml/2006/main" name="Basis">
  <a:themeElements>
    <a:clrScheme name="UWBrand">
      <a:dk1>
        <a:srgbClr val="32006E"/>
      </a:dk1>
      <a:lt1>
        <a:sysClr val="window" lastClr="FFFFFF"/>
      </a:lt1>
      <a:dk2>
        <a:srgbClr val="4B2E83"/>
      </a:dk2>
      <a:lt2>
        <a:srgbClr val="C5B4E3"/>
      </a:lt2>
      <a:accent1>
        <a:srgbClr val="4B2E83"/>
      </a:accent1>
      <a:accent2>
        <a:srgbClr val="FFC700"/>
      </a:accent2>
      <a:accent3>
        <a:srgbClr val="85754D"/>
      </a:accent3>
      <a:accent4>
        <a:srgbClr val="665EB8"/>
      </a:accent4>
      <a:accent5>
        <a:srgbClr val="AADB1E"/>
      </a:accent5>
      <a:accent6>
        <a:srgbClr val="2AD2C9"/>
      </a:accent6>
      <a:hlink>
        <a:srgbClr val="E93CAC"/>
      </a:hlink>
      <a:folHlink>
        <a:srgbClr val="E93CAC"/>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ACC63D00-1EE0-4159-BF5A-6FF02000B7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f6b6dd5b-f02f-441a-99a0-162ac5060bd2}" enabled="0" method="" siteId="{f6b6dd5b-f02f-441a-99a0-162ac5060bd2}" removed="1"/>
</clbl:labelList>
</file>

<file path=docProps/app.xml><?xml version="1.0" encoding="utf-8"?>
<Properties xmlns="http://schemas.openxmlformats.org/officeDocument/2006/extended-properties" xmlns:vt="http://schemas.openxmlformats.org/officeDocument/2006/docPropsVTypes">
  <Template/>
  <TotalTime>10612</TotalTime>
  <Words>1846</Words>
  <Application>Microsoft Office PowerPoint</Application>
  <PresentationFormat>Widescreen</PresentationFormat>
  <Paragraphs>327</Paragraphs>
  <Slides>21</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Aptos</vt:lpstr>
      <vt:lpstr>Arial</vt:lpstr>
      <vt:lpstr>Cascadia Code SemiBold</vt:lpstr>
      <vt:lpstr>Consolas</vt:lpstr>
      <vt:lpstr>Corbel</vt:lpstr>
      <vt:lpstr>Basis</vt:lpstr>
      <vt:lpstr>CSE 374: Programming Concepts and Tools</vt:lpstr>
      <vt:lpstr>Today’s Goals </vt:lpstr>
      <vt:lpstr>Modules</vt:lpstr>
      <vt:lpstr>Modules – header files</vt:lpstr>
      <vt:lpstr>Declare, Define, Initialize</vt:lpstr>
      <vt:lpstr>C datatypes</vt:lpstr>
      <vt:lpstr>Type-casting</vt:lpstr>
      <vt:lpstr>Implicit Casting</vt:lpstr>
      <vt:lpstr>Pointer casting</vt:lpstr>
      <vt:lpstr>typedef</vt:lpstr>
      <vt:lpstr>structs</vt:lpstr>
      <vt:lpstr>Struct Tags</vt:lpstr>
      <vt:lpstr>Struct Tags: typdef</vt:lpstr>
      <vt:lpstr>Struct Tags: typdef - inline</vt:lpstr>
      <vt:lpstr>Structs as parameters &amp; arguments</vt:lpstr>
      <vt:lpstr>Demo: point.c</vt:lpstr>
      <vt:lpstr>Demo: point.c  What is sizeof(Point)</vt:lpstr>
      <vt:lpstr>Structs in Memory</vt:lpstr>
      <vt:lpstr>Data structures</vt:lpstr>
      <vt:lpstr>Data structures - making</vt:lpstr>
      <vt:lpstr>Data structures - freeing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uwmsds</dc:creator>
  <cp:lastModifiedBy>uwmsds</cp:lastModifiedBy>
  <cp:revision>6</cp:revision>
  <dcterms:created xsi:type="dcterms:W3CDTF">2026-03-27T20:31:52Z</dcterms:created>
  <dcterms:modified xsi:type="dcterms:W3CDTF">2026-04-29T04:27:39Z</dcterms:modified>
</cp:coreProperties>
</file>