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22"/>
  </p:notesMasterIdLst>
  <p:sldIdLst>
    <p:sldId id="256" r:id="rId2"/>
    <p:sldId id="257" r:id="rId3"/>
    <p:sldId id="258" r:id="rId4"/>
    <p:sldId id="259" r:id="rId5"/>
    <p:sldId id="260" r:id="rId6"/>
    <p:sldId id="267" r:id="rId7"/>
    <p:sldId id="268" r:id="rId8"/>
    <p:sldId id="303" r:id="rId9"/>
    <p:sldId id="304" r:id="rId10"/>
    <p:sldId id="305" r:id="rId11"/>
    <p:sldId id="308" r:id="rId12"/>
    <p:sldId id="309" r:id="rId13"/>
    <p:sldId id="262" r:id="rId14"/>
    <p:sldId id="263" r:id="rId15"/>
    <p:sldId id="264" r:id="rId16"/>
    <p:sldId id="310" r:id="rId17"/>
    <p:sldId id="311" r:id="rId18"/>
    <p:sldId id="312" r:id="rId19"/>
    <p:sldId id="313" r:id="rId20"/>
    <p:sldId id="26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3CA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0D33A5-A325-4A16-8788-AB70BA75EF39}" v="139" dt="2026-04-24T23:03:45.9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4" autoAdjust="0"/>
    <p:restoredTop sz="86463" autoAdjust="0"/>
  </p:normalViewPr>
  <p:slideViewPr>
    <p:cSldViewPr snapToGrid="0">
      <p:cViewPr varScale="1">
        <p:scale>
          <a:sx n="58" d="100"/>
          <a:sy n="58" d="100"/>
        </p:scale>
        <p:origin x="64" y="1320"/>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pc:chgData name="Megan U Hazen" userId="30e05359-b9e4-47f2-a3de-c678b6693530" providerId="ADAL" clId="{F71778A2-0B0A-4390-A922-1251D981ACF5}" dt="2026-04-24T23:03:51.716" v="4040"/>
      <pc:docMkLst>
        <pc:docMk/>
      </pc:docMkLst>
      <pc:sldChg chg="modSp mod">
        <pc:chgData name="Megan U Hazen" userId="30e05359-b9e4-47f2-a3de-c678b6693530" providerId="ADAL" clId="{F71778A2-0B0A-4390-A922-1251D981ACF5}" dt="2026-04-24T18:15:01.182" v="96" actId="20577"/>
        <pc:sldMkLst>
          <pc:docMk/>
          <pc:sldMk cId="542662734" sldId="257"/>
        </pc:sldMkLst>
        <pc:spChg chg="mod">
          <ac:chgData name="Megan U Hazen" userId="30e05359-b9e4-47f2-a3de-c678b6693530" providerId="ADAL" clId="{F71778A2-0B0A-4390-A922-1251D981ACF5}" dt="2026-04-24T18:14:42.782" v="51" actId="20577"/>
          <ac:spMkLst>
            <pc:docMk/>
            <pc:sldMk cId="542662734" sldId="257"/>
            <ac:spMk id="6" creationId="{E04EFF79-B751-51FA-D429-2BC7B7A1E61C}"/>
          </ac:spMkLst>
        </pc:spChg>
        <pc:spChg chg="mod">
          <ac:chgData name="Megan U Hazen" userId="30e05359-b9e4-47f2-a3de-c678b6693530" providerId="ADAL" clId="{F71778A2-0B0A-4390-A922-1251D981ACF5}" dt="2026-04-24T18:15:01.182" v="96" actId="20577"/>
          <ac:spMkLst>
            <pc:docMk/>
            <pc:sldMk cId="542662734" sldId="257"/>
            <ac:spMk id="7" creationId="{15779E58-2AED-AA67-E2CE-8F3132658E4F}"/>
          </ac:spMkLst>
        </pc:spChg>
      </pc:sldChg>
      <pc:sldChg chg="modSp new mod">
        <pc:chgData name="Megan U Hazen" userId="30e05359-b9e4-47f2-a3de-c678b6693530" providerId="ADAL" clId="{F71778A2-0B0A-4390-A922-1251D981ACF5}" dt="2026-04-24T18:31:47.106" v="328" actId="20577"/>
        <pc:sldMkLst>
          <pc:docMk/>
          <pc:sldMk cId="2158981052" sldId="258"/>
        </pc:sldMkLst>
        <pc:spChg chg="mod">
          <ac:chgData name="Megan U Hazen" userId="30e05359-b9e4-47f2-a3de-c678b6693530" providerId="ADAL" clId="{F71778A2-0B0A-4390-A922-1251D981ACF5}" dt="2026-04-24T18:15:47.898" v="132" actId="20577"/>
          <ac:spMkLst>
            <pc:docMk/>
            <pc:sldMk cId="2158981052" sldId="258"/>
            <ac:spMk id="2" creationId="{8E993041-6212-DB37-FCF8-C17B4042AF66}"/>
          </ac:spMkLst>
        </pc:spChg>
        <pc:spChg chg="mod">
          <ac:chgData name="Megan U Hazen" userId="30e05359-b9e4-47f2-a3de-c678b6693530" providerId="ADAL" clId="{F71778A2-0B0A-4390-A922-1251D981ACF5}" dt="2026-04-24T18:31:20.652" v="242" actId="20577"/>
          <ac:spMkLst>
            <pc:docMk/>
            <pc:sldMk cId="2158981052" sldId="258"/>
            <ac:spMk id="3" creationId="{6BF2A9C0-50F0-73C5-7838-94CF0BCC405D}"/>
          </ac:spMkLst>
        </pc:spChg>
        <pc:spChg chg="mod">
          <ac:chgData name="Megan U Hazen" userId="30e05359-b9e4-47f2-a3de-c678b6693530" providerId="ADAL" clId="{F71778A2-0B0A-4390-A922-1251D981ACF5}" dt="2026-04-24T18:31:47.106" v="328" actId="20577"/>
          <ac:spMkLst>
            <pc:docMk/>
            <pc:sldMk cId="2158981052" sldId="258"/>
            <ac:spMk id="4" creationId="{10D7DB17-1370-D971-E04A-B3C714CFAB9E}"/>
          </ac:spMkLst>
        </pc:spChg>
      </pc:sldChg>
      <pc:sldChg chg="addSp delSp modSp new mod modClrScheme chgLayout modNotesTx">
        <pc:chgData name="Megan U Hazen" userId="30e05359-b9e4-47f2-a3de-c678b6693530" providerId="ADAL" clId="{F71778A2-0B0A-4390-A922-1251D981ACF5}" dt="2026-04-24T23:00:28.059" v="3990" actId="962"/>
        <pc:sldMkLst>
          <pc:docMk/>
          <pc:sldMk cId="638185725" sldId="259"/>
        </pc:sldMkLst>
        <pc:spChg chg="mod ord">
          <ac:chgData name="Megan U Hazen" userId="30e05359-b9e4-47f2-a3de-c678b6693530" providerId="ADAL" clId="{F71778A2-0B0A-4390-A922-1251D981ACF5}" dt="2026-04-24T18:46:56.886" v="329" actId="700"/>
          <ac:spMkLst>
            <pc:docMk/>
            <pc:sldMk cId="638185725" sldId="259"/>
            <ac:spMk id="2" creationId="{AD903F02-FB23-8195-F168-7E137880FA03}"/>
          </ac:spMkLst>
        </pc:spChg>
        <pc:spChg chg="del mod ord">
          <ac:chgData name="Megan U Hazen" userId="30e05359-b9e4-47f2-a3de-c678b6693530" providerId="ADAL" clId="{F71778A2-0B0A-4390-A922-1251D981ACF5}" dt="2026-04-24T18:46:56.886" v="329" actId="700"/>
          <ac:spMkLst>
            <pc:docMk/>
            <pc:sldMk cId="638185725" sldId="259"/>
            <ac:spMk id="3" creationId="{5823DC58-69DF-190D-CAF8-3273FD757CF2}"/>
          </ac:spMkLst>
        </pc:spChg>
        <pc:spChg chg="del mod ord">
          <ac:chgData name="Megan U Hazen" userId="30e05359-b9e4-47f2-a3de-c678b6693530" providerId="ADAL" clId="{F71778A2-0B0A-4390-A922-1251D981ACF5}" dt="2026-04-24T18:46:56.886" v="329" actId="700"/>
          <ac:spMkLst>
            <pc:docMk/>
            <pc:sldMk cId="638185725" sldId="259"/>
            <ac:spMk id="4" creationId="{8B6E79E2-1C31-06F3-DAB9-BFB62CE467BB}"/>
          </ac:spMkLst>
        </pc:spChg>
        <pc:spChg chg="mod ord">
          <ac:chgData name="Megan U Hazen" userId="30e05359-b9e4-47f2-a3de-c678b6693530" providerId="ADAL" clId="{F71778A2-0B0A-4390-A922-1251D981ACF5}" dt="2026-04-24T18:46:56.886" v="329" actId="700"/>
          <ac:spMkLst>
            <pc:docMk/>
            <pc:sldMk cId="638185725" sldId="259"/>
            <ac:spMk id="5" creationId="{CA5CEB20-6D50-F37B-9C46-472DAC8CED13}"/>
          </ac:spMkLst>
        </pc:spChg>
        <pc:spChg chg="mod ord">
          <ac:chgData name="Megan U Hazen" userId="30e05359-b9e4-47f2-a3de-c678b6693530" providerId="ADAL" clId="{F71778A2-0B0A-4390-A922-1251D981ACF5}" dt="2026-04-24T18:46:56.886" v="329" actId="700"/>
          <ac:spMkLst>
            <pc:docMk/>
            <pc:sldMk cId="638185725" sldId="259"/>
            <ac:spMk id="6" creationId="{D883CB72-98B7-BD38-D564-CC202B808477}"/>
          </ac:spMkLst>
        </pc:spChg>
        <pc:spChg chg="add del mod ord">
          <ac:chgData name="Megan U Hazen" userId="30e05359-b9e4-47f2-a3de-c678b6693530" providerId="ADAL" clId="{F71778A2-0B0A-4390-A922-1251D981ACF5}" dt="2026-04-24T20:09:40.638" v="480" actId="34307"/>
          <ac:spMkLst>
            <pc:docMk/>
            <pc:sldMk cId="638185725" sldId="259"/>
            <ac:spMk id="7" creationId="{E9803CBF-2EB2-F30D-24C5-2FCD9A4C002C}"/>
          </ac:spMkLst>
        </pc:spChg>
        <pc:spChg chg="add mod ord">
          <ac:chgData name="Megan U Hazen" userId="30e05359-b9e4-47f2-a3de-c678b6693530" providerId="ADAL" clId="{F71778A2-0B0A-4390-A922-1251D981ACF5}" dt="2026-04-24T21:44:50.362" v="2428" actId="27636"/>
          <ac:spMkLst>
            <pc:docMk/>
            <pc:sldMk cId="638185725" sldId="259"/>
            <ac:spMk id="8" creationId="{20F2AD7B-8105-B440-27E6-4DFDB2E45653}"/>
          </ac:spMkLst>
        </pc:spChg>
        <pc:spChg chg="add del mod">
          <ac:chgData name="Megan U Hazen" userId="30e05359-b9e4-47f2-a3de-c678b6693530" providerId="ADAL" clId="{F71778A2-0B0A-4390-A922-1251D981ACF5}" dt="2026-04-24T20:10:17.015" v="482" actId="1032"/>
          <ac:spMkLst>
            <pc:docMk/>
            <pc:sldMk cId="638185725" sldId="259"/>
            <ac:spMk id="11" creationId="{832E3BFC-40AE-D155-ED8C-855D10ACD80A}"/>
          </ac:spMkLst>
        </pc:spChg>
        <pc:graphicFrameChg chg="add mod modGraphic">
          <ac:chgData name="Megan U Hazen" userId="30e05359-b9e4-47f2-a3de-c678b6693530" providerId="ADAL" clId="{F71778A2-0B0A-4390-A922-1251D981ACF5}" dt="2026-04-24T23:00:28.059" v="3990" actId="962"/>
          <ac:graphicFrameMkLst>
            <pc:docMk/>
            <pc:sldMk cId="638185725" sldId="259"/>
            <ac:graphicFrameMk id="12" creationId="{83CD7C67-8B49-0A59-A23E-73DB2B56A19F}"/>
          </ac:graphicFrameMkLst>
        </pc:graphicFrameChg>
        <pc:picChg chg="add del mod ord">
          <ac:chgData name="Megan U Hazen" userId="30e05359-b9e4-47f2-a3de-c678b6693530" providerId="ADAL" clId="{F71778A2-0B0A-4390-A922-1251D981ACF5}" dt="2026-04-24T20:09:53.869" v="481" actId="478"/>
          <ac:picMkLst>
            <pc:docMk/>
            <pc:sldMk cId="638185725" sldId="259"/>
            <ac:picMk id="9" creationId="{86B10033-9A75-F4AC-A14A-506B2200CB1C}"/>
          </ac:picMkLst>
        </pc:picChg>
      </pc:sldChg>
      <pc:sldChg chg="addSp delSp modSp new mod">
        <pc:chgData name="Megan U Hazen" userId="30e05359-b9e4-47f2-a3de-c678b6693530" providerId="ADAL" clId="{F71778A2-0B0A-4390-A922-1251D981ACF5}" dt="2026-04-24T23:03:51.716" v="4040"/>
        <pc:sldMkLst>
          <pc:docMk/>
          <pc:sldMk cId="668157217" sldId="260"/>
        </pc:sldMkLst>
        <pc:spChg chg="mod ord">
          <ac:chgData name="Megan U Hazen" userId="30e05359-b9e4-47f2-a3de-c678b6693530" providerId="ADAL" clId="{F71778A2-0B0A-4390-A922-1251D981ACF5}" dt="2026-04-24T23:03:51.716" v="4040"/>
          <ac:spMkLst>
            <pc:docMk/>
            <pc:sldMk cId="668157217" sldId="260"/>
            <ac:spMk id="2" creationId="{640A6BCE-E5AA-C160-9948-252B3FD639A2}"/>
          </ac:spMkLst>
        </pc:spChg>
        <pc:spChg chg="mod ord">
          <ac:chgData name="Megan U Hazen" userId="30e05359-b9e4-47f2-a3de-c678b6693530" providerId="ADAL" clId="{F71778A2-0B0A-4390-A922-1251D981ACF5}" dt="2026-04-24T23:03:51.716" v="4040"/>
          <ac:spMkLst>
            <pc:docMk/>
            <pc:sldMk cId="668157217" sldId="260"/>
            <ac:spMk id="3" creationId="{EFA2E053-505C-5ABE-CEEA-59F809460F4A}"/>
          </ac:spMkLst>
        </pc:spChg>
        <pc:spChg chg="del mod">
          <ac:chgData name="Megan U Hazen" userId="30e05359-b9e4-47f2-a3de-c678b6693530" providerId="ADAL" clId="{F71778A2-0B0A-4390-A922-1251D981ACF5}" dt="2026-04-24T18:54:17.462" v="441"/>
          <ac:spMkLst>
            <pc:docMk/>
            <pc:sldMk cId="668157217" sldId="260"/>
            <ac:spMk id="4" creationId="{A0DCBB5C-B035-68E7-CB1A-187ABFD9DE83}"/>
          </ac:spMkLst>
        </pc:spChg>
        <pc:spChg chg="mod ord">
          <ac:chgData name="Megan U Hazen" userId="30e05359-b9e4-47f2-a3de-c678b6693530" providerId="ADAL" clId="{F71778A2-0B0A-4390-A922-1251D981ACF5}" dt="2026-04-24T23:03:51.716" v="4040"/>
          <ac:spMkLst>
            <pc:docMk/>
            <pc:sldMk cId="668157217" sldId="260"/>
            <ac:spMk id="5" creationId="{C806A5A5-04DD-CB68-F265-00B0FE622041}"/>
          </ac:spMkLst>
        </pc:spChg>
        <pc:spChg chg="mod ord">
          <ac:chgData name="Megan U Hazen" userId="30e05359-b9e4-47f2-a3de-c678b6693530" providerId="ADAL" clId="{F71778A2-0B0A-4390-A922-1251D981ACF5}" dt="2026-04-24T23:03:51.716" v="4040"/>
          <ac:spMkLst>
            <pc:docMk/>
            <pc:sldMk cId="668157217" sldId="260"/>
            <ac:spMk id="6" creationId="{C9A565F9-3CCD-69C0-330E-2EF057754D67}"/>
          </ac:spMkLst>
        </pc:spChg>
        <pc:spChg chg="add mod ord">
          <ac:chgData name="Megan U Hazen" userId="30e05359-b9e4-47f2-a3de-c678b6693530" providerId="ADAL" clId="{F71778A2-0B0A-4390-A922-1251D981ACF5}" dt="2026-04-24T23:03:51.716" v="4040"/>
          <ac:spMkLst>
            <pc:docMk/>
            <pc:sldMk cId="668157217" sldId="260"/>
            <ac:spMk id="7" creationId="{5232A6F7-8A3C-86FF-FAA0-B6A269D82D8C}"/>
          </ac:spMkLst>
        </pc:spChg>
        <pc:picChg chg="add mod ord">
          <ac:chgData name="Megan U Hazen" userId="30e05359-b9e4-47f2-a3de-c678b6693530" providerId="ADAL" clId="{F71778A2-0B0A-4390-A922-1251D981ACF5}" dt="2026-04-24T23:03:51.716" v="4040"/>
          <ac:picMkLst>
            <pc:docMk/>
            <pc:sldMk cId="668157217" sldId="260"/>
            <ac:picMk id="1026" creationId="{F86E8762-50F2-7737-F624-DE247F0FE6D3}"/>
          </ac:picMkLst>
        </pc:picChg>
      </pc:sldChg>
      <pc:sldChg chg="modSp new del mod">
        <pc:chgData name="Megan U Hazen" userId="30e05359-b9e4-47f2-a3de-c678b6693530" providerId="ADAL" clId="{F71778A2-0B0A-4390-A922-1251D981ACF5}" dt="2026-04-24T21:31:19.349" v="2206" actId="47"/>
        <pc:sldMkLst>
          <pc:docMk/>
          <pc:sldMk cId="2274796439" sldId="261"/>
        </pc:sldMkLst>
        <pc:spChg chg="mod">
          <ac:chgData name="Megan U Hazen" userId="30e05359-b9e4-47f2-a3de-c678b6693530" providerId="ADAL" clId="{F71778A2-0B0A-4390-A922-1251D981ACF5}" dt="2026-04-24T18:16:48.677" v="176" actId="20577"/>
          <ac:spMkLst>
            <pc:docMk/>
            <pc:sldMk cId="2274796439" sldId="261"/>
            <ac:spMk id="2" creationId="{1AA9435F-5088-4773-2ED7-5907B1A2DAE0}"/>
          </ac:spMkLst>
        </pc:spChg>
        <pc:spChg chg="mod">
          <ac:chgData name="Megan U Hazen" userId="30e05359-b9e4-47f2-a3de-c678b6693530" providerId="ADAL" clId="{F71778A2-0B0A-4390-A922-1251D981ACF5}" dt="2026-04-24T20:18:03.667" v="1246" actId="20577"/>
          <ac:spMkLst>
            <pc:docMk/>
            <pc:sldMk cId="2274796439" sldId="261"/>
            <ac:spMk id="3" creationId="{DFC8A423-30B9-E23B-7544-C09AAF45F640}"/>
          </ac:spMkLst>
        </pc:spChg>
      </pc:sldChg>
      <pc:sldChg chg="addSp delSp modSp new mod modClrScheme chgLayout">
        <pc:chgData name="Megan U Hazen" userId="30e05359-b9e4-47f2-a3de-c678b6693530" providerId="ADAL" clId="{F71778A2-0B0A-4390-A922-1251D981ACF5}" dt="2026-04-24T22:02:19.921" v="3273" actId="20577"/>
        <pc:sldMkLst>
          <pc:docMk/>
          <pc:sldMk cId="1236864532" sldId="262"/>
        </pc:sldMkLst>
        <pc:spChg chg="mod ord">
          <ac:chgData name="Megan U Hazen" userId="30e05359-b9e4-47f2-a3de-c678b6693530" providerId="ADAL" clId="{F71778A2-0B0A-4390-A922-1251D981ACF5}" dt="2026-04-24T21:46:36.124" v="2450" actId="700"/>
          <ac:spMkLst>
            <pc:docMk/>
            <pc:sldMk cId="1236864532" sldId="262"/>
            <ac:spMk id="2" creationId="{A9AAAC7D-CF16-D06F-D3C2-D3212F23D69A}"/>
          </ac:spMkLst>
        </pc:spChg>
        <pc:spChg chg="del mod ord">
          <ac:chgData name="Megan U Hazen" userId="30e05359-b9e4-47f2-a3de-c678b6693530" providerId="ADAL" clId="{F71778A2-0B0A-4390-A922-1251D981ACF5}" dt="2026-04-24T21:46:36.124" v="2450" actId="700"/>
          <ac:spMkLst>
            <pc:docMk/>
            <pc:sldMk cId="1236864532" sldId="262"/>
            <ac:spMk id="3" creationId="{FDB4BE62-8FB7-768D-7B84-3944DA59F5FA}"/>
          </ac:spMkLst>
        </pc:spChg>
        <pc:spChg chg="del">
          <ac:chgData name="Megan U Hazen" userId="30e05359-b9e4-47f2-a3de-c678b6693530" providerId="ADAL" clId="{F71778A2-0B0A-4390-A922-1251D981ACF5}" dt="2026-04-24T21:46:36.124" v="2450" actId="700"/>
          <ac:spMkLst>
            <pc:docMk/>
            <pc:sldMk cId="1236864532" sldId="262"/>
            <ac:spMk id="4" creationId="{33D52485-EDEE-B6FF-769D-EEBF80D5D9E4}"/>
          </ac:spMkLst>
        </pc:spChg>
        <pc:spChg chg="mod ord">
          <ac:chgData name="Megan U Hazen" userId="30e05359-b9e4-47f2-a3de-c678b6693530" providerId="ADAL" clId="{F71778A2-0B0A-4390-A922-1251D981ACF5}" dt="2026-04-24T21:46:36.124" v="2450" actId="700"/>
          <ac:spMkLst>
            <pc:docMk/>
            <pc:sldMk cId="1236864532" sldId="262"/>
            <ac:spMk id="5" creationId="{01ABEE4C-FA46-4E07-6FF2-9DD892D7B0A9}"/>
          </ac:spMkLst>
        </pc:spChg>
        <pc:spChg chg="mod ord">
          <ac:chgData name="Megan U Hazen" userId="30e05359-b9e4-47f2-a3de-c678b6693530" providerId="ADAL" clId="{F71778A2-0B0A-4390-A922-1251D981ACF5}" dt="2026-04-24T21:46:36.124" v="2450" actId="700"/>
          <ac:spMkLst>
            <pc:docMk/>
            <pc:sldMk cId="1236864532" sldId="262"/>
            <ac:spMk id="6" creationId="{C481AE01-7CBA-827A-75C0-5EC324E9742C}"/>
          </ac:spMkLst>
        </pc:spChg>
        <pc:spChg chg="add mod ord">
          <ac:chgData name="Megan U Hazen" userId="30e05359-b9e4-47f2-a3de-c678b6693530" providerId="ADAL" clId="{F71778A2-0B0A-4390-A922-1251D981ACF5}" dt="2026-04-24T22:02:19.921" v="3273" actId="20577"/>
          <ac:spMkLst>
            <pc:docMk/>
            <pc:sldMk cId="1236864532" sldId="262"/>
            <ac:spMk id="7" creationId="{99118F09-FE4B-8EE1-7D9A-BB39A3677958}"/>
          </ac:spMkLst>
        </pc:spChg>
      </pc:sldChg>
      <pc:sldChg chg="modSp new mod">
        <pc:chgData name="Megan U Hazen" userId="30e05359-b9e4-47f2-a3de-c678b6693530" providerId="ADAL" clId="{F71778A2-0B0A-4390-A922-1251D981ACF5}" dt="2026-04-24T21:59:22.658" v="3203" actId="27636"/>
        <pc:sldMkLst>
          <pc:docMk/>
          <pc:sldMk cId="3035397229" sldId="263"/>
        </pc:sldMkLst>
        <pc:spChg chg="mod">
          <ac:chgData name="Megan U Hazen" userId="30e05359-b9e4-47f2-a3de-c678b6693530" providerId="ADAL" clId="{F71778A2-0B0A-4390-A922-1251D981ACF5}" dt="2026-04-24T21:57:12.534" v="2904" actId="20577"/>
          <ac:spMkLst>
            <pc:docMk/>
            <pc:sldMk cId="3035397229" sldId="263"/>
            <ac:spMk id="2" creationId="{94D44279-DA40-27CC-5576-07C6489129D8}"/>
          </ac:spMkLst>
        </pc:spChg>
        <pc:spChg chg="mod">
          <ac:chgData name="Megan U Hazen" userId="30e05359-b9e4-47f2-a3de-c678b6693530" providerId="ADAL" clId="{F71778A2-0B0A-4390-A922-1251D981ACF5}" dt="2026-04-24T21:59:22.658" v="3203" actId="27636"/>
          <ac:spMkLst>
            <pc:docMk/>
            <pc:sldMk cId="3035397229" sldId="263"/>
            <ac:spMk id="3" creationId="{893DC7B8-6D55-BDDE-A243-AD56B3546674}"/>
          </ac:spMkLst>
        </pc:spChg>
      </pc:sldChg>
      <pc:sldChg chg="addSp delSp modSp new mod modClrScheme chgLayout">
        <pc:chgData name="Megan U Hazen" userId="30e05359-b9e4-47f2-a3de-c678b6693530" providerId="ADAL" clId="{F71778A2-0B0A-4390-A922-1251D981ACF5}" dt="2026-04-24T22:01:56.867" v="3241" actId="2711"/>
        <pc:sldMkLst>
          <pc:docMk/>
          <pc:sldMk cId="3706003418" sldId="264"/>
        </pc:sldMkLst>
        <pc:spChg chg="mod ord">
          <ac:chgData name="Megan U Hazen" userId="30e05359-b9e4-47f2-a3de-c678b6693530" providerId="ADAL" clId="{F71778A2-0B0A-4390-A922-1251D981ACF5}" dt="2026-04-24T22:00:42.845" v="3220" actId="700"/>
          <ac:spMkLst>
            <pc:docMk/>
            <pc:sldMk cId="3706003418" sldId="264"/>
            <ac:spMk id="2" creationId="{79ED539B-882B-92BA-8B8B-50E77F186DCA}"/>
          </ac:spMkLst>
        </pc:spChg>
        <pc:spChg chg="del mod ord">
          <ac:chgData name="Megan U Hazen" userId="30e05359-b9e4-47f2-a3de-c678b6693530" providerId="ADAL" clId="{F71778A2-0B0A-4390-A922-1251D981ACF5}" dt="2026-04-24T22:00:42.845" v="3220" actId="700"/>
          <ac:spMkLst>
            <pc:docMk/>
            <pc:sldMk cId="3706003418" sldId="264"/>
            <ac:spMk id="3" creationId="{011C1CE0-E7A6-C7CE-9808-2AB1C66DA0A5}"/>
          </ac:spMkLst>
        </pc:spChg>
        <pc:spChg chg="mod ord">
          <ac:chgData name="Megan U Hazen" userId="30e05359-b9e4-47f2-a3de-c678b6693530" providerId="ADAL" clId="{F71778A2-0B0A-4390-A922-1251D981ACF5}" dt="2026-04-24T22:00:42.845" v="3220" actId="700"/>
          <ac:spMkLst>
            <pc:docMk/>
            <pc:sldMk cId="3706003418" sldId="264"/>
            <ac:spMk id="4" creationId="{ABC0FCDC-3F9A-C0C8-7E13-8088BDF5983C}"/>
          </ac:spMkLst>
        </pc:spChg>
        <pc:spChg chg="mod ord">
          <ac:chgData name="Megan U Hazen" userId="30e05359-b9e4-47f2-a3de-c678b6693530" providerId="ADAL" clId="{F71778A2-0B0A-4390-A922-1251D981ACF5}" dt="2026-04-24T22:00:42.845" v="3220" actId="700"/>
          <ac:spMkLst>
            <pc:docMk/>
            <pc:sldMk cId="3706003418" sldId="264"/>
            <ac:spMk id="5" creationId="{44D6C352-093F-39B5-AD7E-BCDA4EC7522B}"/>
          </ac:spMkLst>
        </pc:spChg>
        <pc:spChg chg="add mod ord">
          <ac:chgData name="Megan U Hazen" userId="30e05359-b9e4-47f2-a3de-c678b6693530" providerId="ADAL" clId="{F71778A2-0B0A-4390-A922-1251D981ACF5}" dt="2026-04-24T22:01:12.566" v="3234" actId="27636"/>
          <ac:spMkLst>
            <pc:docMk/>
            <pc:sldMk cId="3706003418" sldId="264"/>
            <ac:spMk id="6" creationId="{689A8F39-CFA0-616A-9F76-D142F81AF1DD}"/>
          </ac:spMkLst>
        </pc:spChg>
        <pc:spChg chg="add mod ord">
          <ac:chgData name="Megan U Hazen" userId="30e05359-b9e4-47f2-a3de-c678b6693530" providerId="ADAL" clId="{F71778A2-0B0A-4390-A922-1251D981ACF5}" dt="2026-04-24T22:01:56.867" v="3241" actId="2711"/>
          <ac:spMkLst>
            <pc:docMk/>
            <pc:sldMk cId="3706003418" sldId="264"/>
            <ac:spMk id="7" creationId="{751E78C5-CE5F-40FD-7FD8-0D13618CB5F5}"/>
          </ac:spMkLst>
        </pc:spChg>
      </pc:sldChg>
      <pc:sldChg chg="modSp new del mod">
        <pc:chgData name="Megan U Hazen" userId="30e05359-b9e4-47f2-a3de-c678b6693530" providerId="ADAL" clId="{F71778A2-0B0A-4390-A922-1251D981ACF5}" dt="2026-04-24T22:27:07.276" v="3327" actId="47"/>
        <pc:sldMkLst>
          <pc:docMk/>
          <pc:sldMk cId="2254726925" sldId="265"/>
        </pc:sldMkLst>
        <pc:spChg chg="mod">
          <ac:chgData name="Megan U Hazen" userId="30e05359-b9e4-47f2-a3de-c678b6693530" providerId="ADAL" clId="{F71778A2-0B0A-4390-A922-1251D981ACF5}" dt="2026-04-24T18:19:46.656" v="222" actId="20577"/>
          <ac:spMkLst>
            <pc:docMk/>
            <pc:sldMk cId="2254726925" sldId="265"/>
            <ac:spMk id="2" creationId="{52764798-1A3C-D47F-0EC5-64B64E7BBDBF}"/>
          </ac:spMkLst>
        </pc:spChg>
        <pc:spChg chg="mod">
          <ac:chgData name="Megan U Hazen" userId="30e05359-b9e4-47f2-a3de-c678b6693530" providerId="ADAL" clId="{F71778A2-0B0A-4390-A922-1251D981ACF5}" dt="2026-04-24T22:26:50.752" v="3325" actId="20577"/>
          <ac:spMkLst>
            <pc:docMk/>
            <pc:sldMk cId="2254726925" sldId="265"/>
            <ac:spMk id="3" creationId="{683E08B7-590F-CE1B-84DD-C31A95B32384}"/>
          </ac:spMkLst>
        </pc:spChg>
      </pc:sldChg>
      <pc:sldChg chg="modSp new mod">
        <pc:chgData name="Megan U Hazen" userId="30e05359-b9e4-47f2-a3de-c678b6693530" providerId="ADAL" clId="{F71778A2-0B0A-4390-A922-1251D981ACF5}" dt="2026-04-24T18:30:45.512" v="237" actId="20577"/>
        <pc:sldMkLst>
          <pc:docMk/>
          <pc:sldMk cId="3283688550" sldId="266"/>
        </pc:sldMkLst>
        <pc:spChg chg="mod">
          <ac:chgData name="Megan U Hazen" userId="30e05359-b9e4-47f2-a3de-c678b6693530" providerId="ADAL" clId="{F71778A2-0B0A-4390-A922-1251D981ACF5}" dt="2026-04-24T18:30:45.512" v="237" actId="20577"/>
          <ac:spMkLst>
            <pc:docMk/>
            <pc:sldMk cId="3283688550" sldId="266"/>
            <ac:spMk id="2" creationId="{4AF27D4B-E187-2F02-DFDA-3B038DF004AC}"/>
          </ac:spMkLst>
        </pc:spChg>
      </pc:sldChg>
      <pc:sldChg chg="addSp delSp modSp add mod">
        <pc:chgData name="Megan U Hazen" userId="30e05359-b9e4-47f2-a3de-c678b6693530" providerId="ADAL" clId="{F71778A2-0B0A-4390-A922-1251D981ACF5}" dt="2026-04-24T23:02:26.540" v="4008"/>
        <pc:sldMkLst>
          <pc:docMk/>
          <pc:sldMk cId="2307287696" sldId="267"/>
        </pc:sldMkLst>
        <pc:spChg chg="mod ord">
          <ac:chgData name="Megan U Hazen" userId="30e05359-b9e4-47f2-a3de-c678b6693530" providerId="ADAL" clId="{F71778A2-0B0A-4390-A922-1251D981ACF5}" dt="2026-04-24T23:02:26.540" v="4008"/>
          <ac:spMkLst>
            <pc:docMk/>
            <pc:sldMk cId="2307287696" sldId="267"/>
            <ac:spMk id="2" creationId="{A187B7D5-5E32-F78E-A5B1-52AD5C109FCE}"/>
          </ac:spMkLst>
        </pc:spChg>
        <pc:spChg chg="add mod ord">
          <ac:chgData name="Megan U Hazen" userId="30e05359-b9e4-47f2-a3de-c678b6693530" providerId="ADAL" clId="{F71778A2-0B0A-4390-A922-1251D981ACF5}" dt="2026-04-24T23:02:26.540" v="4008"/>
          <ac:spMkLst>
            <pc:docMk/>
            <pc:sldMk cId="2307287696" sldId="267"/>
            <ac:spMk id="4" creationId="{3E13555A-A366-491A-BEE7-3F23DA1F2751}"/>
          </ac:spMkLst>
        </pc:spChg>
        <pc:spChg chg="ord">
          <ac:chgData name="Megan U Hazen" userId="30e05359-b9e4-47f2-a3de-c678b6693530" providerId="ADAL" clId="{F71778A2-0B0A-4390-A922-1251D981ACF5}" dt="2026-04-24T23:02:26.540" v="4008"/>
          <ac:spMkLst>
            <pc:docMk/>
            <pc:sldMk cId="2307287696" sldId="267"/>
            <ac:spMk id="5" creationId="{E7F871D7-A71A-2FC4-5E5D-D67A4B0BC1A2}"/>
          </ac:spMkLst>
        </pc:spChg>
        <pc:spChg chg="ord">
          <ac:chgData name="Megan U Hazen" userId="30e05359-b9e4-47f2-a3de-c678b6693530" providerId="ADAL" clId="{F71778A2-0B0A-4390-A922-1251D981ACF5}" dt="2026-04-24T23:02:26.540" v="4008"/>
          <ac:spMkLst>
            <pc:docMk/>
            <pc:sldMk cId="2307287696" sldId="267"/>
            <ac:spMk id="6" creationId="{54F57E0A-CED6-176A-34D3-0890D4C58E38}"/>
          </ac:spMkLst>
        </pc:spChg>
        <pc:spChg chg="del">
          <ac:chgData name="Megan U Hazen" userId="30e05359-b9e4-47f2-a3de-c678b6693530" providerId="ADAL" clId="{F71778A2-0B0A-4390-A922-1251D981ACF5}" dt="2026-04-24T20:13:24.049" v="810" actId="478"/>
          <ac:spMkLst>
            <pc:docMk/>
            <pc:sldMk cId="2307287696" sldId="267"/>
            <ac:spMk id="8" creationId="{81266ED9-9B6C-1FD1-5033-C6B220A802A3}"/>
          </ac:spMkLst>
        </pc:spChg>
        <pc:spChg chg="add del mod">
          <ac:chgData name="Megan U Hazen" userId="30e05359-b9e4-47f2-a3de-c678b6693530" providerId="ADAL" clId="{F71778A2-0B0A-4390-A922-1251D981ACF5}" dt="2026-04-24T21:36:49.110" v="2208" actId="1032"/>
          <ac:spMkLst>
            <pc:docMk/>
            <pc:sldMk cId="2307287696" sldId="267"/>
            <ac:spMk id="9" creationId="{96F1B2A0-7FA5-1C06-52B7-3ABB3665C091}"/>
          </ac:spMkLst>
        </pc:spChg>
        <pc:spChg chg="add del mod">
          <ac:chgData name="Megan U Hazen" userId="30e05359-b9e4-47f2-a3de-c678b6693530" providerId="ADAL" clId="{F71778A2-0B0A-4390-A922-1251D981ACF5}" dt="2026-04-24T21:40:03.229" v="2285" actId="1032"/>
          <ac:spMkLst>
            <pc:docMk/>
            <pc:sldMk cId="2307287696" sldId="267"/>
            <ac:spMk id="13" creationId="{C4CCB2EE-888C-3881-472F-163A5221B288}"/>
          </ac:spMkLst>
        </pc:spChg>
        <pc:graphicFrameChg chg="add del mod modGraphic">
          <ac:chgData name="Megan U Hazen" userId="30e05359-b9e4-47f2-a3de-c678b6693530" providerId="ADAL" clId="{F71778A2-0B0A-4390-A922-1251D981ACF5}" dt="2026-04-24T21:39:22.979" v="2284" actId="478"/>
          <ac:graphicFrameMkLst>
            <pc:docMk/>
            <pc:sldMk cId="2307287696" sldId="267"/>
            <ac:graphicFrameMk id="10" creationId="{F655C91F-A20F-B2F4-7FB3-02142DE98EB8}"/>
          </ac:graphicFrameMkLst>
        </pc:graphicFrameChg>
        <pc:graphicFrameChg chg="del modGraphic">
          <ac:chgData name="Megan U Hazen" userId="30e05359-b9e4-47f2-a3de-c678b6693530" providerId="ADAL" clId="{F71778A2-0B0A-4390-A922-1251D981ACF5}" dt="2026-04-24T21:33:48.084" v="2207" actId="478"/>
          <ac:graphicFrameMkLst>
            <pc:docMk/>
            <pc:sldMk cId="2307287696" sldId="267"/>
            <ac:graphicFrameMk id="12" creationId="{FAA57BBA-1527-0864-1748-12E3C74E37AC}"/>
          </ac:graphicFrameMkLst>
        </pc:graphicFrameChg>
        <pc:graphicFrameChg chg="add mod ord modGraphic">
          <ac:chgData name="Megan U Hazen" userId="30e05359-b9e4-47f2-a3de-c678b6693530" providerId="ADAL" clId="{F71778A2-0B0A-4390-A922-1251D981ACF5}" dt="2026-04-24T23:02:26.540" v="4008"/>
          <ac:graphicFrameMkLst>
            <pc:docMk/>
            <pc:sldMk cId="2307287696" sldId="267"/>
            <ac:graphicFrameMk id="14" creationId="{7A8F2DE1-2032-D197-13D5-88DB3B3CA25E}"/>
          </ac:graphicFrameMkLst>
        </pc:graphicFrameChg>
      </pc:sldChg>
      <pc:sldChg chg="addSp delSp modSp new mod setBg modClrScheme chgLayout">
        <pc:chgData name="Megan U Hazen" userId="30e05359-b9e4-47f2-a3de-c678b6693530" providerId="ADAL" clId="{F71778A2-0B0A-4390-A922-1251D981ACF5}" dt="2026-04-24T23:01:32.013" v="3995" actId="962"/>
        <pc:sldMkLst>
          <pc:docMk/>
          <pc:sldMk cId="1009482362" sldId="268"/>
        </pc:sldMkLst>
        <pc:spChg chg="del mod ord">
          <ac:chgData name="Megan U Hazen" userId="30e05359-b9e4-47f2-a3de-c678b6693530" providerId="ADAL" clId="{F71778A2-0B0A-4390-A922-1251D981ACF5}" dt="2026-04-24T20:18:55.654" v="1248" actId="700"/>
          <ac:spMkLst>
            <pc:docMk/>
            <pc:sldMk cId="1009482362" sldId="268"/>
            <ac:spMk id="2" creationId="{484BD0ED-67AC-4BEE-1AC7-01C192F68890}"/>
          </ac:spMkLst>
        </pc:spChg>
        <pc:spChg chg="del mod ord">
          <ac:chgData name="Megan U Hazen" userId="30e05359-b9e4-47f2-a3de-c678b6693530" providerId="ADAL" clId="{F71778A2-0B0A-4390-A922-1251D981ACF5}" dt="2026-04-24T20:18:55.654" v="1248" actId="700"/>
          <ac:spMkLst>
            <pc:docMk/>
            <pc:sldMk cId="1009482362" sldId="268"/>
            <ac:spMk id="3" creationId="{FB591105-5BD5-D68B-2D9E-B3D8EA1B4CD1}"/>
          </ac:spMkLst>
        </pc:spChg>
        <pc:spChg chg="del">
          <ac:chgData name="Megan U Hazen" userId="30e05359-b9e4-47f2-a3de-c678b6693530" providerId="ADAL" clId="{F71778A2-0B0A-4390-A922-1251D981ACF5}" dt="2026-04-24T20:18:55.654" v="1248" actId="700"/>
          <ac:spMkLst>
            <pc:docMk/>
            <pc:sldMk cId="1009482362" sldId="268"/>
            <ac:spMk id="4" creationId="{35B79039-6F80-8049-D52A-6FF0004E43BC}"/>
          </ac:spMkLst>
        </pc:spChg>
        <pc:spChg chg="mod ord">
          <ac:chgData name="Megan U Hazen" userId="30e05359-b9e4-47f2-a3de-c678b6693530" providerId="ADAL" clId="{F71778A2-0B0A-4390-A922-1251D981ACF5}" dt="2026-04-24T21:45:39.629" v="2429" actId="26606"/>
          <ac:spMkLst>
            <pc:docMk/>
            <pc:sldMk cId="1009482362" sldId="268"/>
            <ac:spMk id="5" creationId="{A9625434-C5CA-1799-D424-3F5735A56D18}"/>
          </ac:spMkLst>
        </pc:spChg>
        <pc:spChg chg="mod ord">
          <ac:chgData name="Megan U Hazen" userId="30e05359-b9e4-47f2-a3de-c678b6693530" providerId="ADAL" clId="{F71778A2-0B0A-4390-A922-1251D981ACF5}" dt="2026-04-24T21:45:39.629" v="2429" actId="26606"/>
          <ac:spMkLst>
            <pc:docMk/>
            <pc:sldMk cId="1009482362" sldId="268"/>
            <ac:spMk id="6" creationId="{046798C4-D29E-9F7B-6061-334BB8816123}"/>
          </ac:spMkLst>
        </pc:spChg>
        <pc:spChg chg="add mod ord">
          <ac:chgData name="Megan U Hazen" userId="30e05359-b9e4-47f2-a3de-c678b6693530" providerId="ADAL" clId="{F71778A2-0B0A-4390-A922-1251D981ACF5}" dt="2026-04-24T21:45:39.629" v="2429" actId="26606"/>
          <ac:spMkLst>
            <pc:docMk/>
            <pc:sldMk cId="1009482362" sldId="268"/>
            <ac:spMk id="7" creationId="{5379D92F-64FF-04CC-1B2E-48AE1806D122}"/>
          </ac:spMkLst>
        </pc:spChg>
        <pc:spChg chg="add del mod ord">
          <ac:chgData name="Megan U Hazen" userId="30e05359-b9e4-47f2-a3de-c678b6693530" providerId="ADAL" clId="{F71778A2-0B0A-4390-A922-1251D981ACF5}" dt="2026-04-24T21:45:39.629" v="2429" actId="26606"/>
          <ac:spMkLst>
            <pc:docMk/>
            <pc:sldMk cId="1009482362" sldId="268"/>
            <ac:spMk id="8" creationId="{F01ADFD2-B296-6EF5-465F-1ECE543DC592}"/>
          </ac:spMkLst>
        </pc:spChg>
        <pc:spChg chg="add del mod ord">
          <ac:chgData name="Megan U Hazen" userId="30e05359-b9e4-47f2-a3de-c678b6693530" providerId="ADAL" clId="{F71778A2-0B0A-4390-A922-1251D981ACF5}" dt="2026-04-24T21:12:58.871" v="1671" actId="478"/>
          <ac:spMkLst>
            <pc:docMk/>
            <pc:sldMk cId="1009482362" sldId="268"/>
            <ac:spMk id="9" creationId="{E6907696-9464-8D3A-B728-B6AD4EC94609}"/>
          </ac:spMkLst>
        </pc:spChg>
        <pc:spChg chg="add del">
          <ac:chgData name="Megan U Hazen" userId="30e05359-b9e4-47f2-a3de-c678b6693530" providerId="ADAL" clId="{F71778A2-0B0A-4390-A922-1251D981ACF5}" dt="2026-04-24T21:13:17.285" v="1673" actId="26606"/>
          <ac:spMkLst>
            <pc:docMk/>
            <pc:sldMk cId="1009482362" sldId="268"/>
            <ac:spMk id="13" creationId="{2C6DBAD6-8CB8-42FF-B0D9-6CE619D42319}"/>
          </ac:spMkLst>
        </pc:spChg>
        <pc:spChg chg="add del">
          <ac:chgData name="Megan U Hazen" userId="30e05359-b9e4-47f2-a3de-c678b6693530" providerId="ADAL" clId="{F71778A2-0B0A-4390-A922-1251D981ACF5}" dt="2026-04-24T21:13:24.056" v="1675" actId="26606"/>
          <ac:spMkLst>
            <pc:docMk/>
            <pc:sldMk cId="1009482362" sldId="268"/>
            <ac:spMk id="14" creationId="{3015786B-EDF9-4D06-86F8-138A81A3773C}"/>
          </ac:spMkLst>
        </pc:spChg>
        <pc:spChg chg="add del">
          <ac:chgData name="Megan U Hazen" userId="30e05359-b9e4-47f2-a3de-c678b6693530" providerId="ADAL" clId="{F71778A2-0B0A-4390-A922-1251D981ACF5}" dt="2026-04-24T21:13:17.285" v="1673" actId="26606"/>
          <ac:spMkLst>
            <pc:docMk/>
            <pc:sldMk cId="1009482362" sldId="268"/>
            <ac:spMk id="15" creationId="{BC67B137-15B0-4AF6-94A8-AC00BA8D7BE3}"/>
          </ac:spMkLst>
        </pc:spChg>
        <pc:spChg chg="add del">
          <ac:chgData name="Megan U Hazen" userId="30e05359-b9e4-47f2-a3de-c678b6693530" providerId="ADAL" clId="{F71778A2-0B0A-4390-A922-1251D981ACF5}" dt="2026-04-24T21:13:24.056" v="1675" actId="26606"/>
          <ac:spMkLst>
            <pc:docMk/>
            <pc:sldMk cId="1009482362" sldId="268"/>
            <ac:spMk id="16" creationId="{FBE9B179-4473-436F-B9E7-608C8CB4D07B}"/>
          </ac:spMkLst>
        </pc:spChg>
        <pc:spChg chg="add del">
          <ac:chgData name="Megan U Hazen" userId="30e05359-b9e4-47f2-a3de-c678b6693530" providerId="ADAL" clId="{F71778A2-0B0A-4390-A922-1251D981ACF5}" dt="2026-04-24T21:13:17.285" v="1673" actId="26606"/>
          <ac:spMkLst>
            <pc:docMk/>
            <pc:sldMk cId="1009482362" sldId="268"/>
            <ac:spMk id="17" creationId="{5699F27B-22F2-45E1-BFB8-2B1FF14A955D}"/>
          </ac:spMkLst>
        </pc:spChg>
        <pc:spChg chg="add del">
          <ac:chgData name="Megan U Hazen" userId="30e05359-b9e4-47f2-a3de-c678b6693530" providerId="ADAL" clId="{F71778A2-0B0A-4390-A922-1251D981ACF5}" dt="2026-04-24T21:13:28.205" v="1677" actId="26606"/>
          <ac:spMkLst>
            <pc:docMk/>
            <pc:sldMk cId="1009482362" sldId="268"/>
            <ac:spMk id="18" creationId="{2C6DBAD6-8CB8-42FF-B0D9-6CE619D42319}"/>
          </ac:spMkLst>
        </pc:spChg>
        <pc:spChg chg="add del">
          <ac:chgData name="Megan U Hazen" userId="30e05359-b9e4-47f2-a3de-c678b6693530" providerId="ADAL" clId="{F71778A2-0B0A-4390-A922-1251D981ACF5}" dt="2026-04-24T21:13:28.205" v="1677" actId="26606"/>
          <ac:spMkLst>
            <pc:docMk/>
            <pc:sldMk cId="1009482362" sldId="268"/>
            <ac:spMk id="20" creationId="{8E8DBDA3-652C-4F87-B53B-7F73AC8F4FF9}"/>
          </ac:spMkLst>
        </pc:spChg>
        <pc:spChg chg="add del">
          <ac:chgData name="Megan U Hazen" userId="30e05359-b9e4-47f2-a3de-c678b6693530" providerId="ADAL" clId="{F71778A2-0B0A-4390-A922-1251D981ACF5}" dt="2026-04-24T21:13:28.205" v="1677" actId="26606"/>
          <ac:spMkLst>
            <pc:docMk/>
            <pc:sldMk cId="1009482362" sldId="268"/>
            <ac:spMk id="21" creationId="{42187232-3845-418F-A17C-C138F01D98AB}"/>
          </ac:spMkLst>
        </pc:spChg>
        <pc:spChg chg="add del">
          <ac:chgData name="Megan U Hazen" userId="30e05359-b9e4-47f2-a3de-c678b6693530" providerId="ADAL" clId="{F71778A2-0B0A-4390-A922-1251D981ACF5}" dt="2026-04-24T21:13:32.725" v="1679" actId="26606"/>
          <ac:spMkLst>
            <pc:docMk/>
            <pc:sldMk cId="1009482362" sldId="268"/>
            <ac:spMk id="23" creationId="{2C6DBAD6-8CB8-42FF-B0D9-6CE619D42319}"/>
          </ac:spMkLst>
        </pc:spChg>
        <pc:spChg chg="add del">
          <ac:chgData name="Megan U Hazen" userId="30e05359-b9e4-47f2-a3de-c678b6693530" providerId="ADAL" clId="{F71778A2-0B0A-4390-A922-1251D981ACF5}" dt="2026-04-24T21:13:32.725" v="1679" actId="26606"/>
          <ac:spMkLst>
            <pc:docMk/>
            <pc:sldMk cId="1009482362" sldId="268"/>
            <ac:spMk id="24" creationId="{BC67B137-15B0-4AF6-94A8-AC00BA8D7BE3}"/>
          </ac:spMkLst>
        </pc:spChg>
        <pc:spChg chg="add del">
          <ac:chgData name="Megan U Hazen" userId="30e05359-b9e4-47f2-a3de-c678b6693530" providerId="ADAL" clId="{F71778A2-0B0A-4390-A922-1251D981ACF5}" dt="2026-04-24T21:13:32.725" v="1679" actId="26606"/>
          <ac:spMkLst>
            <pc:docMk/>
            <pc:sldMk cId="1009482362" sldId="268"/>
            <ac:spMk id="25" creationId="{5699F27B-22F2-45E1-BFB8-2B1FF14A955D}"/>
          </ac:spMkLst>
        </pc:spChg>
        <pc:spChg chg="add del">
          <ac:chgData name="Megan U Hazen" userId="30e05359-b9e4-47f2-a3de-c678b6693530" providerId="ADAL" clId="{F71778A2-0B0A-4390-A922-1251D981ACF5}" dt="2026-04-24T21:45:39.629" v="2429" actId="26606"/>
          <ac:spMkLst>
            <pc:docMk/>
            <pc:sldMk cId="1009482362" sldId="268"/>
            <ac:spMk id="28" creationId="{2C6DBAD6-8CB8-42FF-B0D9-6CE619D42319}"/>
          </ac:spMkLst>
        </pc:spChg>
        <pc:spChg chg="add del">
          <ac:chgData name="Megan U Hazen" userId="30e05359-b9e4-47f2-a3de-c678b6693530" providerId="ADAL" clId="{F71778A2-0B0A-4390-A922-1251D981ACF5}" dt="2026-04-24T21:45:39.629" v="2429" actId="26606"/>
          <ac:spMkLst>
            <pc:docMk/>
            <pc:sldMk cId="1009482362" sldId="268"/>
            <ac:spMk id="29" creationId="{8E8DBDA3-652C-4F87-B53B-7F73AC8F4FF9}"/>
          </ac:spMkLst>
        </pc:spChg>
        <pc:spChg chg="add del">
          <ac:chgData name="Megan U Hazen" userId="30e05359-b9e4-47f2-a3de-c678b6693530" providerId="ADAL" clId="{F71778A2-0B0A-4390-A922-1251D981ACF5}" dt="2026-04-24T21:45:39.629" v="2429" actId="26606"/>
          <ac:spMkLst>
            <pc:docMk/>
            <pc:sldMk cId="1009482362" sldId="268"/>
            <ac:spMk id="30" creationId="{42187232-3845-418F-A17C-C138F01D98AB}"/>
          </ac:spMkLst>
        </pc:spChg>
        <pc:spChg chg="add">
          <ac:chgData name="Megan U Hazen" userId="30e05359-b9e4-47f2-a3de-c678b6693530" providerId="ADAL" clId="{F71778A2-0B0A-4390-A922-1251D981ACF5}" dt="2026-04-24T21:45:39.629" v="2429" actId="26606"/>
          <ac:spMkLst>
            <pc:docMk/>
            <pc:sldMk cId="1009482362" sldId="268"/>
            <ac:spMk id="36" creationId="{30D1ED3E-1FA2-4794-9E9D-B5D1CD8B255C}"/>
          </ac:spMkLst>
        </pc:spChg>
        <pc:graphicFrameChg chg="add mod">
          <ac:chgData name="Megan U Hazen" userId="30e05359-b9e4-47f2-a3de-c678b6693530" providerId="ADAL" clId="{F71778A2-0B0A-4390-A922-1251D981ACF5}" dt="2026-04-24T23:01:32.013" v="3995" actId="962"/>
          <ac:graphicFrameMkLst>
            <pc:docMk/>
            <pc:sldMk cId="1009482362" sldId="268"/>
            <ac:graphicFrameMk id="32" creationId="{84A4716A-8916-74C5-79E4-158B3EA504B6}"/>
          </ac:graphicFrameMkLst>
        </pc:graphicFrameChg>
        <pc:picChg chg="add del">
          <ac:chgData name="Megan U Hazen" userId="30e05359-b9e4-47f2-a3de-c678b6693530" providerId="ADAL" clId="{F71778A2-0B0A-4390-A922-1251D981ACF5}" dt="2026-04-24T21:13:24.056" v="1675" actId="26606"/>
          <ac:picMkLst>
            <pc:docMk/>
            <pc:sldMk cId="1009482362" sldId="268"/>
            <ac:picMk id="10" creationId="{E54D2611-D0FD-D832-3A59-12E9B4C5F483}"/>
          </ac:picMkLst>
        </pc:picChg>
        <pc:cxnChg chg="add del">
          <ac:chgData name="Megan U Hazen" userId="30e05359-b9e4-47f2-a3de-c678b6693530" providerId="ADAL" clId="{F71778A2-0B0A-4390-A922-1251D981ACF5}" dt="2026-04-24T21:13:17.285" v="1673" actId="26606"/>
          <ac:cxnSpMkLst>
            <pc:docMk/>
            <pc:sldMk cId="1009482362" sldId="268"/>
            <ac:cxnSpMk id="19" creationId="{633ABDA7-FF8C-4E26-8C7D-47E0AE54EA20}"/>
          </ac:cxnSpMkLst>
        </pc:cxnChg>
        <pc:cxnChg chg="add del">
          <ac:chgData name="Megan U Hazen" userId="30e05359-b9e4-47f2-a3de-c678b6693530" providerId="ADAL" clId="{F71778A2-0B0A-4390-A922-1251D981ACF5}" dt="2026-04-24T21:13:32.725" v="1679" actId="26606"/>
          <ac:cxnSpMkLst>
            <pc:docMk/>
            <pc:sldMk cId="1009482362" sldId="268"/>
            <ac:cxnSpMk id="26" creationId="{633ABDA7-FF8C-4E26-8C7D-47E0AE54EA20}"/>
          </ac:cxnSpMkLst>
        </pc:cxnChg>
      </pc:sldChg>
      <pc:sldChg chg="modSp add mod">
        <pc:chgData name="Megan U Hazen" userId="30e05359-b9e4-47f2-a3de-c678b6693530" providerId="ADAL" clId="{F71778A2-0B0A-4390-A922-1251D981ACF5}" dt="2026-04-24T21:30:41.444" v="2190" actId="14100"/>
        <pc:sldMkLst>
          <pc:docMk/>
          <pc:sldMk cId="1303866808" sldId="303"/>
        </pc:sldMkLst>
        <pc:spChg chg="mod">
          <ac:chgData name="Megan U Hazen" userId="30e05359-b9e4-47f2-a3de-c678b6693530" providerId="ADAL" clId="{F71778A2-0B0A-4390-A922-1251D981ACF5}" dt="2026-04-24T21:30:41.444" v="2190" actId="14100"/>
          <ac:spMkLst>
            <pc:docMk/>
            <pc:sldMk cId="1303866808" sldId="303"/>
            <ac:spMk id="2" creationId="{AD9F2E49-FB8C-8EC4-9FE6-DCDA188EC851}"/>
          </ac:spMkLst>
        </pc:spChg>
        <pc:spChg chg="mod">
          <ac:chgData name="Megan U Hazen" userId="30e05359-b9e4-47f2-a3de-c678b6693530" providerId="ADAL" clId="{F71778A2-0B0A-4390-A922-1251D981ACF5}" dt="2026-04-24T21:10:25.301" v="1670" actId="11"/>
          <ac:spMkLst>
            <pc:docMk/>
            <pc:sldMk cId="1303866808" sldId="303"/>
            <ac:spMk id="6" creationId="{C8288CA6-8F0B-5A8A-F8F4-4F3D240AC80D}"/>
          </ac:spMkLst>
        </pc:spChg>
        <pc:spChg chg="mod">
          <ac:chgData name="Megan U Hazen" userId="30e05359-b9e4-47f2-a3de-c678b6693530" providerId="ADAL" clId="{F71778A2-0B0A-4390-A922-1251D981ACF5}" dt="2026-04-24T21:26:54.874" v="2097" actId="20577"/>
          <ac:spMkLst>
            <pc:docMk/>
            <pc:sldMk cId="1303866808" sldId="303"/>
            <ac:spMk id="7" creationId="{B7671C4C-5A38-EB8A-FEAD-9F547349C247}"/>
          </ac:spMkLst>
        </pc:spChg>
      </pc:sldChg>
      <pc:sldChg chg="modSp add mod">
        <pc:chgData name="Megan U Hazen" userId="30e05359-b9e4-47f2-a3de-c678b6693530" providerId="ADAL" clId="{F71778A2-0B0A-4390-A922-1251D981ACF5}" dt="2026-04-24T21:30:36.571" v="2189" actId="14100"/>
        <pc:sldMkLst>
          <pc:docMk/>
          <pc:sldMk cId="2477299693" sldId="304"/>
        </pc:sldMkLst>
        <pc:spChg chg="mod">
          <ac:chgData name="Megan U Hazen" userId="30e05359-b9e4-47f2-a3de-c678b6693530" providerId="ADAL" clId="{F71778A2-0B0A-4390-A922-1251D981ACF5}" dt="2026-04-24T21:30:36.571" v="2189" actId="14100"/>
          <ac:spMkLst>
            <pc:docMk/>
            <pc:sldMk cId="2477299693" sldId="304"/>
            <ac:spMk id="2" creationId="{3AED22A4-FB5F-74DF-E841-D37FB508CDF5}"/>
          </ac:spMkLst>
        </pc:spChg>
        <pc:spChg chg="mod">
          <ac:chgData name="Megan U Hazen" userId="30e05359-b9e4-47f2-a3de-c678b6693530" providerId="ADAL" clId="{F71778A2-0B0A-4390-A922-1251D981ACF5}" dt="2026-04-24T21:19:16.614" v="1877" actId="403"/>
          <ac:spMkLst>
            <pc:docMk/>
            <pc:sldMk cId="2477299693" sldId="304"/>
            <ac:spMk id="6" creationId="{57417CC3-6B81-DB00-37F7-294EBB588E52}"/>
          </ac:spMkLst>
        </pc:spChg>
        <pc:spChg chg="mod">
          <ac:chgData name="Megan U Hazen" userId="30e05359-b9e4-47f2-a3de-c678b6693530" providerId="ADAL" clId="{F71778A2-0B0A-4390-A922-1251D981ACF5}" dt="2026-04-24T21:27:25.258" v="2105" actId="20577"/>
          <ac:spMkLst>
            <pc:docMk/>
            <pc:sldMk cId="2477299693" sldId="304"/>
            <ac:spMk id="7" creationId="{60222D4F-1D02-D67D-D8E3-FB713B2B811B}"/>
          </ac:spMkLst>
        </pc:spChg>
      </pc:sldChg>
      <pc:sldChg chg="modSp add del mod">
        <pc:chgData name="Megan U Hazen" userId="30e05359-b9e4-47f2-a3de-c678b6693530" providerId="ADAL" clId="{F71778A2-0B0A-4390-A922-1251D981ACF5}" dt="2026-04-24T21:16:39.405" v="1721" actId="47"/>
        <pc:sldMkLst>
          <pc:docMk/>
          <pc:sldMk cId="4044541098" sldId="304"/>
        </pc:sldMkLst>
        <pc:spChg chg="mod">
          <ac:chgData name="Megan U Hazen" userId="30e05359-b9e4-47f2-a3de-c678b6693530" providerId="ADAL" clId="{F71778A2-0B0A-4390-A922-1251D981ACF5}" dt="2026-04-24T21:14:39.485" v="1693" actId="14100"/>
          <ac:spMkLst>
            <pc:docMk/>
            <pc:sldMk cId="4044541098" sldId="304"/>
            <ac:spMk id="2" creationId="{CFA200D9-21CC-E485-EE2C-ED73D797F866}"/>
          </ac:spMkLst>
        </pc:spChg>
      </pc:sldChg>
      <pc:sldChg chg="addSp delSp modSp add mod">
        <pc:chgData name="Megan U Hazen" userId="30e05359-b9e4-47f2-a3de-c678b6693530" providerId="ADAL" clId="{F71778A2-0B0A-4390-A922-1251D981ACF5}" dt="2026-04-24T23:02:28.453" v="4009"/>
        <pc:sldMkLst>
          <pc:docMk/>
          <pc:sldMk cId="1141206786" sldId="305"/>
        </pc:sldMkLst>
        <pc:spChg chg="mod ord">
          <ac:chgData name="Megan U Hazen" userId="30e05359-b9e4-47f2-a3de-c678b6693530" providerId="ADAL" clId="{F71778A2-0B0A-4390-A922-1251D981ACF5}" dt="2026-04-24T23:02:28.453" v="4009"/>
          <ac:spMkLst>
            <pc:docMk/>
            <pc:sldMk cId="1141206786" sldId="305"/>
            <ac:spMk id="2" creationId="{625E7482-575D-3439-19AF-D4A9D91959FA}"/>
          </ac:spMkLst>
        </pc:spChg>
        <pc:spChg chg="ord">
          <ac:chgData name="Megan U Hazen" userId="30e05359-b9e4-47f2-a3de-c678b6693530" providerId="ADAL" clId="{F71778A2-0B0A-4390-A922-1251D981ACF5}" dt="2026-04-24T23:02:28.453" v="4009"/>
          <ac:spMkLst>
            <pc:docMk/>
            <pc:sldMk cId="1141206786" sldId="305"/>
            <ac:spMk id="4" creationId="{07940D94-9A7F-970E-0ED3-9BA7952BFA2F}"/>
          </ac:spMkLst>
        </pc:spChg>
        <pc:spChg chg="ord">
          <ac:chgData name="Megan U Hazen" userId="30e05359-b9e4-47f2-a3de-c678b6693530" providerId="ADAL" clId="{F71778A2-0B0A-4390-A922-1251D981ACF5}" dt="2026-04-24T23:02:28.453" v="4009"/>
          <ac:spMkLst>
            <pc:docMk/>
            <pc:sldMk cId="1141206786" sldId="305"/>
            <ac:spMk id="5" creationId="{EF0F5EAD-9D0C-7E95-D0F0-FB19BEC9FF65}"/>
          </ac:spMkLst>
        </pc:spChg>
        <pc:spChg chg="mod ord">
          <ac:chgData name="Megan U Hazen" userId="30e05359-b9e4-47f2-a3de-c678b6693530" providerId="ADAL" clId="{F71778A2-0B0A-4390-A922-1251D981ACF5}" dt="2026-04-24T23:02:28.453" v="4009"/>
          <ac:spMkLst>
            <pc:docMk/>
            <pc:sldMk cId="1141206786" sldId="305"/>
            <ac:spMk id="6" creationId="{292C0B5B-FB42-FB65-1975-CB72D6B58382}"/>
          </ac:spMkLst>
        </pc:spChg>
        <pc:spChg chg="mod ord">
          <ac:chgData name="Megan U Hazen" userId="30e05359-b9e4-47f2-a3de-c678b6693530" providerId="ADAL" clId="{F71778A2-0B0A-4390-A922-1251D981ACF5}" dt="2026-04-24T23:02:28.453" v="4009"/>
          <ac:spMkLst>
            <pc:docMk/>
            <pc:sldMk cId="1141206786" sldId="305"/>
            <ac:spMk id="7" creationId="{198B025D-2193-C14C-FEAC-714D1F5BDB57}"/>
          </ac:spMkLst>
        </pc:spChg>
        <pc:spChg chg="add del mod">
          <ac:chgData name="Megan U Hazen" userId="30e05359-b9e4-47f2-a3de-c678b6693530" providerId="ADAL" clId="{F71778A2-0B0A-4390-A922-1251D981ACF5}" dt="2026-04-24T21:20:52.839" v="1972" actId="478"/>
          <ac:spMkLst>
            <pc:docMk/>
            <pc:sldMk cId="1141206786" sldId="305"/>
            <ac:spMk id="8" creationId="{93580706-CD99-3072-1BA6-1795C7415346}"/>
          </ac:spMkLst>
        </pc:spChg>
        <pc:spChg chg="add del mod">
          <ac:chgData name="Megan U Hazen" userId="30e05359-b9e4-47f2-a3de-c678b6693530" providerId="ADAL" clId="{F71778A2-0B0A-4390-A922-1251D981ACF5}" dt="2026-04-24T23:01:36.193" v="3996" actId="478"/>
          <ac:spMkLst>
            <pc:docMk/>
            <pc:sldMk cId="1141206786" sldId="305"/>
            <ac:spMk id="10" creationId="{334D2AB6-A849-545F-4F73-110F9A988FFE}"/>
          </ac:spMkLst>
        </pc:spChg>
        <pc:graphicFrameChg chg="add del mod">
          <ac:chgData name="Megan U Hazen" userId="30e05359-b9e4-47f2-a3de-c678b6693530" providerId="ADAL" clId="{F71778A2-0B0A-4390-A922-1251D981ACF5}" dt="2026-04-24T21:20:52.839" v="1972" actId="478"/>
          <ac:graphicFrameMkLst>
            <pc:docMk/>
            <pc:sldMk cId="1141206786" sldId="305"/>
            <ac:graphicFrameMk id="3" creationId="{69D5FA7B-5358-01CA-DBFA-B2BBCE5A4628}"/>
          </ac:graphicFrameMkLst>
        </pc:graphicFrameChg>
        <pc:graphicFrameChg chg="add mod ord modGraphic">
          <ac:chgData name="Megan U Hazen" userId="30e05359-b9e4-47f2-a3de-c678b6693530" providerId="ADAL" clId="{F71778A2-0B0A-4390-A922-1251D981ACF5}" dt="2026-04-24T23:02:28.453" v="4009"/>
          <ac:graphicFrameMkLst>
            <pc:docMk/>
            <pc:sldMk cId="1141206786" sldId="305"/>
            <ac:graphicFrameMk id="9" creationId="{4480DF9F-369F-1CB5-C8FF-6C48D3726D5F}"/>
          </ac:graphicFrameMkLst>
        </pc:graphicFrameChg>
      </pc:sldChg>
      <pc:sldChg chg="modSp add del mod">
        <pc:chgData name="Megan U Hazen" userId="30e05359-b9e4-47f2-a3de-c678b6693530" providerId="ADAL" clId="{F71778A2-0B0A-4390-A922-1251D981ACF5}" dt="2026-04-24T21:29:46.810" v="2161" actId="47"/>
        <pc:sldMkLst>
          <pc:docMk/>
          <pc:sldMk cId="2728992720" sldId="306"/>
        </pc:sldMkLst>
        <pc:spChg chg="mod">
          <ac:chgData name="Megan U Hazen" userId="30e05359-b9e4-47f2-a3de-c678b6693530" providerId="ADAL" clId="{F71778A2-0B0A-4390-A922-1251D981ACF5}" dt="2026-04-24T21:22:52.995" v="2028" actId="20577"/>
          <ac:spMkLst>
            <pc:docMk/>
            <pc:sldMk cId="2728992720" sldId="306"/>
            <ac:spMk id="2" creationId="{6041F5C6-1659-D896-A2AB-4D63FC053DDC}"/>
          </ac:spMkLst>
        </pc:spChg>
        <pc:graphicFrameChg chg="modGraphic">
          <ac:chgData name="Megan U Hazen" userId="30e05359-b9e4-47f2-a3de-c678b6693530" providerId="ADAL" clId="{F71778A2-0B0A-4390-A922-1251D981ACF5}" dt="2026-04-24T21:25:11.537" v="2070" actId="20577"/>
          <ac:graphicFrameMkLst>
            <pc:docMk/>
            <pc:sldMk cId="2728992720" sldId="306"/>
            <ac:graphicFrameMk id="9" creationId="{843D322D-C6EA-45D2-BE56-A6DE2140C84B}"/>
          </ac:graphicFrameMkLst>
        </pc:graphicFrameChg>
      </pc:sldChg>
      <pc:sldChg chg="modSp add del mod">
        <pc:chgData name="Megan U Hazen" userId="30e05359-b9e4-47f2-a3de-c678b6693530" providerId="ADAL" clId="{F71778A2-0B0A-4390-A922-1251D981ACF5}" dt="2026-04-24T21:29:56.106" v="2163" actId="47"/>
        <pc:sldMkLst>
          <pc:docMk/>
          <pc:sldMk cId="3990697250" sldId="307"/>
        </pc:sldMkLst>
        <pc:spChg chg="mod">
          <ac:chgData name="Megan U Hazen" userId="30e05359-b9e4-47f2-a3de-c678b6693530" providerId="ADAL" clId="{F71778A2-0B0A-4390-A922-1251D981ACF5}" dt="2026-04-24T21:25:42.258" v="2087" actId="20577"/>
          <ac:spMkLst>
            <pc:docMk/>
            <pc:sldMk cId="3990697250" sldId="307"/>
            <ac:spMk id="2" creationId="{6C15FE22-DA04-1105-BAF6-36A96E8962F7}"/>
          </ac:spMkLst>
        </pc:spChg>
        <pc:spChg chg="mod">
          <ac:chgData name="Megan U Hazen" userId="30e05359-b9e4-47f2-a3de-c678b6693530" providerId="ADAL" clId="{F71778A2-0B0A-4390-A922-1251D981ACF5}" dt="2026-04-24T21:25:50.614" v="2089" actId="20577"/>
          <ac:spMkLst>
            <pc:docMk/>
            <pc:sldMk cId="3990697250" sldId="307"/>
            <ac:spMk id="7" creationId="{0F5D4CDA-2838-892C-CDC8-EC34B76A5F87}"/>
          </ac:spMkLst>
        </pc:spChg>
      </pc:sldChg>
      <pc:sldChg chg="delSp modSp add mod">
        <pc:chgData name="Megan U Hazen" userId="30e05359-b9e4-47f2-a3de-c678b6693530" providerId="ADAL" clId="{F71778A2-0B0A-4390-A922-1251D981ACF5}" dt="2026-04-24T23:02:29.414" v="4010"/>
        <pc:sldMkLst>
          <pc:docMk/>
          <pc:sldMk cId="656421643" sldId="308"/>
        </pc:sldMkLst>
        <pc:spChg chg="mod ord">
          <ac:chgData name="Megan U Hazen" userId="30e05359-b9e4-47f2-a3de-c678b6693530" providerId="ADAL" clId="{F71778A2-0B0A-4390-A922-1251D981ACF5}" dt="2026-04-24T23:02:29.414" v="4010"/>
          <ac:spMkLst>
            <pc:docMk/>
            <pc:sldMk cId="656421643" sldId="308"/>
            <ac:spMk id="2" creationId="{A1E6BB56-9A97-AB7B-B339-C03669531035}"/>
          </ac:spMkLst>
        </pc:spChg>
        <pc:spChg chg="ord">
          <ac:chgData name="Megan U Hazen" userId="30e05359-b9e4-47f2-a3de-c678b6693530" providerId="ADAL" clId="{F71778A2-0B0A-4390-A922-1251D981ACF5}" dt="2026-04-24T23:02:29.414" v="4010"/>
          <ac:spMkLst>
            <pc:docMk/>
            <pc:sldMk cId="656421643" sldId="308"/>
            <ac:spMk id="4" creationId="{8D2C1D4B-7E24-70DF-571C-661867C24DA3}"/>
          </ac:spMkLst>
        </pc:spChg>
        <pc:spChg chg="ord">
          <ac:chgData name="Megan U Hazen" userId="30e05359-b9e4-47f2-a3de-c678b6693530" providerId="ADAL" clId="{F71778A2-0B0A-4390-A922-1251D981ACF5}" dt="2026-04-24T23:02:29.414" v="4010"/>
          <ac:spMkLst>
            <pc:docMk/>
            <pc:sldMk cId="656421643" sldId="308"/>
            <ac:spMk id="5" creationId="{DC6846BD-C8E1-63A1-BC82-74237CBB04F3}"/>
          </ac:spMkLst>
        </pc:spChg>
        <pc:spChg chg="ord">
          <ac:chgData name="Megan U Hazen" userId="30e05359-b9e4-47f2-a3de-c678b6693530" providerId="ADAL" clId="{F71778A2-0B0A-4390-A922-1251D981ACF5}" dt="2026-04-24T23:02:29.414" v="4010"/>
          <ac:spMkLst>
            <pc:docMk/>
            <pc:sldMk cId="656421643" sldId="308"/>
            <ac:spMk id="6" creationId="{7036A82F-ACE0-C45E-90B8-C90177F21C7B}"/>
          </ac:spMkLst>
        </pc:spChg>
        <pc:spChg chg="ord">
          <ac:chgData name="Megan U Hazen" userId="30e05359-b9e4-47f2-a3de-c678b6693530" providerId="ADAL" clId="{F71778A2-0B0A-4390-A922-1251D981ACF5}" dt="2026-04-24T23:02:29.414" v="4010"/>
          <ac:spMkLst>
            <pc:docMk/>
            <pc:sldMk cId="656421643" sldId="308"/>
            <ac:spMk id="7" creationId="{B73C66D3-DF68-BB2F-03C9-D1FD888BDF82}"/>
          </ac:spMkLst>
        </pc:spChg>
        <pc:spChg chg="del">
          <ac:chgData name="Megan U Hazen" userId="30e05359-b9e4-47f2-a3de-c678b6693530" providerId="ADAL" clId="{F71778A2-0B0A-4390-A922-1251D981ACF5}" dt="2026-04-24T23:01:39.900" v="3997" actId="478"/>
          <ac:spMkLst>
            <pc:docMk/>
            <pc:sldMk cId="656421643" sldId="308"/>
            <ac:spMk id="10" creationId="{E1AD5B6F-1C19-218B-4716-27227B89FDD0}"/>
          </ac:spMkLst>
        </pc:spChg>
        <pc:graphicFrameChg chg="ord modGraphic">
          <ac:chgData name="Megan U Hazen" userId="30e05359-b9e4-47f2-a3de-c678b6693530" providerId="ADAL" clId="{F71778A2-0B0A-4390-A922-1251D981ACF5}" dt="2026-04-24T23:02:29.414" v="4010"/>
          <ac:graphicFrameMkLst>
            <pc:docMk/>
            <pc:sldMk cId="656421643" sldId="308"/>
            <ac:graphicFrameMk id="9" creationId="{E8C190C1-EE53-7399-F621-4721EC13B12E}"/>
          </ac:graphicFrameMkLst>
        </pc:graphicFrameChg>
      </pc:sldChg>
      <pc:sldChg chg="delSp modSp add mod">
        <pc:chgData name="Megan U Hazen" userId="30e05359-b9e4-47f2-a3de-c678b6693530" providerId="ADAL" clId="{F71778A2-0B0A-4390-A922-1251D981ACF5}" dt="2026-04-24T23:02:29.996" v="4011"/>
        <pc:sldMkLst>
          <pc:docMk/>
          <pc:sldMk cId="3636853645" sldId="309"/>
        </pc:sldMkLst>
        <pc:spChg chg="mod ord">
          <ac:chgData name="Megan U Hazen" userId="30e05359-b9e4-47f2-a3de-c678b6693530" providerId="ADAL" clId="{F71778A2-0B0A-4390-A922-1251D981ACF5}" dt="2026-04-24T23:02:29.996" v="4011"/>
          <ac:spMkLst>
            <pc:docMk/>
            <pc:sldMk cId="3636853645" sldId="309"/>
            <ac:spMk id="2" creationId="{5AA93356-1BA6-2B3E-2A94-59D30290CEB9}"/>
          </ac:spMkLst>
        </pc:spChg>
        <pc:spChg chg="ord">
          <ac:chgData name="Megan U Hazen" userId="30e05359-b9e4-47f2-a3de-c678b6693530" providerId="ADAL" clId="{F71778A2-0B0A-4390-A922-1251D981ACF5}" dt="2026-04-24T23:02:29.996" v="4011"/>
          <ac:spMkLst>
            <pc:docMk/>
            <pc:sldMk cId="3636853645" sldId="309"/>
            <ac:spMk id="4" creationId="{2A9C7AD2-D028-791E-0964-E26929277925}"/>
          </ac:spMkLst>
        </pc:spChg>
        <pc:spChg chg="ord">
          <ac:chgData name="Megan U Hazen" userId="30e05359-b9e4-47f2-a3de-c678b6693530" providerId="ADAL" clId="{F71778A2-0B0A-4390-A922-1251D981ACF5}" dt="2026-04-24T23:02:29.996" v="4011"/>
          <ac:spMkLst>
            <pc:docMk/>
            <pc:sldMk cId="3636853645" sldId="309"/>
            <ac:spMk id="5" creationId="{24F93766-7BB7-0656-67EA-9BECE4E1B65A}"/>
          </ac:spMkLst>
        </pc:spChg>
        <pc:spChg chg="ord">
          <ac:chgData name="Megan U Hazen" userId="30e05359-b9e4-47f2-a3de-c678b6693530" providerId="ADAL" clId="{F71778A2-0B0A-4390-A922-1251D981ACF5}" dt="2026-04-24T23:02:29.996" v="4011"/>
          <ac:spMkLst>
            <pc:docMk/>
            <pc:sldMk cId="3636853645" sldId="309"/>
            <ac:spMk id="6" creationId="{2868F9E5-629C-E739-E8AC-D34135D83AA4}"/>
          </ac:spMkLst>
        </pc:spChg>
        <pc:spChg chg="mod ord">
          <ac:chgData name="Megan U Hazen" userId="30e05359-b9e4-47f2-a3de-c678b6693530" providerId="ADAL" clId="{F71778A2-0B0A-4390-A922-1251D981ACF5}" dt="2026-04-24T23:02:29.996" v="4011"/>
          <ac:spMkLst>
            <pc:docMk/>
            <pc:sldMk cId="3636853645" sldId="309"/>
            <ac:spMk id="7" creationId="{4F1B9684-9383-675F-7C03-F39D9EEEFEE5}"/>
          </ac:spMkLst>
        </pc:spChg>
        <pc:spChg chg="del">
          <ac:chgData name="Megan U Hazen" userId="30e05359-b9e4-47f2-a3de-c678b6693530" providerId="ADAL" clId="{F71778A2-0B0A-4390-A922-1251D981ACF5}" dt="2026-04-24T23:01:41.293" v="3998" actId="478"/>
          <ac:spMkLst>
            <pc:docMk/>
            <pc:sldMk cId="3636853645" sldId="309"/>
            <ac:spMk id="10" creationId="{01871036-22D0-92E2-BAEF-61BD00DA362F}"/>
          </ac:spMkLst>
        </pc:spChg>
        <pc:graphicFrameChg chg="ord modGraphic">
          <ac:chgData name="Megan U Hazen" userId="30e05359-b9e4-47f2-a3de-c678b6693530" providerId="ADAL" clId="{F71778A2-0B0A-4390-A922-1251D981ACF5}" dt="2026-04-24T23:02:29.996" v="4011"/>
          <ac:graphicFrameMkLst>
            <pc:docMk/>
            <pc:sldMk cId="3636853645" sldId="309"/>
            <ac:graphicFrameMk id="9" creationId="{56FDAE8A-99C4-B4E0-1FD7-A35B85594BD9}"/>
          </ac:graphicFrameMkLst>
        </pc:graphicFrameChg>
      </pc:sldChg>
      <pc:sldChg chg="modSp add mod">
        <pc:chgData name="Megan U Hazen" userId="30e05359-b9e4-47f2-a3de-c678b6693530" providerId="ADAL" clId="{F71778A2-0B0A-4390-A922-1251D981ACF5}" dt="2026-04-24T22:30:35.794" v="3624" actId="12"/>
        <pc:sldMkLst>
          <pc:docMk/>
          <pc:sldMk cId="2633177535" sldId="310"/>
        </pc:sldMkLst>
        <pc:spChg chg="mod">
          <ac:chgData name="Megan U Hazen" userId="30e05359-b9e4-47f2-a3de-c678b6693530" providerId="ADAL" clId="{F71778A2-0B0A-4390-A922-1251D981ACF5}" dt="2026-04-24T22:27:20.964" v="3344" actId="20577"/>
          <ac:spMkLst>
            <pc:docMk/>
            <pc:sldMk cId="2633177535" sldId="310"/>
            <ac:spMk id="2" creationId="{6A18E3EC-2952-5560-B0B4-96C21EC241D0}"/>
          </ac:spMkLst>
        </pc:spChg>
        <pc:spChg chg="mod">
          <ac:chgData name="Megan U Hazen" userId="30e05359-b9e4-47f2-a3de-c678b6693530" providerId="ADAL" clId="{F71778A2-0B0A-4390-A922-1251D981ACF5}" dt="2026-04-24T22:28:10.015" v="3477" actId="2711"/>
          <ac:spMkLst>
            <pc:docMk/>
            <pc:sldMk cId="2633177535" sldId="310"/>
            <ac:spMk id="6" creationId="{B4EFE584-8DD5-6D04-88F0-996063CE85FC}"/>
          </ac:spMkLst>
        </pc:spChg>
        <pc:spChg chg="mod">
          <ac:chgData name="Megan U Hazen" userId="30e05359-b9e4-47f2-a3de-c678b6693530" providerId="ADAL" clId="{F71778A2-0B0A-4390-A922-1251D981ACF5}" dt="2026-04-24T22:30:35.794" v="3624" actId="12"/>
          <ac:spMkLst>
            <pc:docMk/>
            <pc:sldMk cId="2633177535" sldId="310"/>
            <ac:spMk id="7" creationId="{2B54202B-785D-4E1A-7444-93F2B4543008}"/>
          </ac:spMkLst>
        </pc:spChg>
      </pc:sldChg>
      <pc:sldChg chg="addSp delSp modSp new mod setBg setClrOvrMap modNotesTx">
        <pc:chgData name="Megan U Hazen" userId="30e05359-b9e4-47f2-a3de-c678b6693530" providerId="ADAL" clId="{F71778A2-0B0A-4390-A922-1251D981ACF5}" dt="2026-04-24T22:55:02.957" v="3879" actId="403"/>
        <pc:sldMkLst>
          <pc:docMk/>
          <pc:sldMk cId="990331289" sldId="311"/>
        </pc:sldMkLst>
        <pc:spChg chg="mod">
          <ac:chgData name="Megan U Hazen" userId="30e05359-b9e4-47f2-a3de-c678b6693530" providerId="ADAL" clId="{F71778A2-0B0A-4390-A922-1251D981ACF5}" dt="2026-04-24T22:40:46.817" v="3805" actId="26606"/>
          <ac:spMkLst>
            <pc:docMk/>
            <pc:sldMk cId="990331289" sldId="311"/>
            <ac:spMk id="2" creationId="{96B75931-D304-F872-E54F-8FEF46A77EBD}"/>
          </ac:spMkLst>
        </pc:spChg>
        <pc:spChg chg="mod">
          <ac:chgData name="Megan U Hazen" userId="30e05359-b9e4-47f2-a3de-c678b6693530" providerId="ADAL" clId="{F71778A2-0B0A-4390-A922-1251D981ACF5}" dt="2026-04-24T22:55:02.957" v="3879" actId="403"/>
          <ac:spMkLst>
            <pc:docMk/>
            <pc:sldMk cId="990331289" sldId="311"/>
            <ac:spMk id="3" creationId="{EB5AE18A-8B58-7354-439F-77BA230D2512}"/>
          </ac:spMkLst>
        </pc:spChg>
        <pc:spChg chg="del">
          <ac:chgData name="Megan U Hazen" userId="30e05359-b9e4-47f2-a3de-c678b6693530" providerId="ADAL" clId="{F71778A2-0B0A-4390-A922-1251D981ACF5}" dt="2026-04-24T22:40:39.036" v="3804" actId="478"/>
          <ac:spMkLst>
            <pc:docMk/>
            <pc:sldMk cId="990331289" sldId="311"/>
            <ac:spMk id="4" creationId="{42119C4D-4DF4-8424-3578-0D287DEF8524}"/>
          </ac:spMkLst>
        </pc:spChg>
        <pc:spChg chg="mod">
          <ac:chgData name="Megan U Hazen" userId="30e05359-b9e4-47f2-a3de-c678b6693530" providerId="ADAL" clId="{F71778A2-0B0A-4390-A922-1251D981ACF5}" dt="2026-04-24T22:40:46.817" v="3805" actId="26606"/>
          <ac:spMkLst>
            <pc:docMk/>
            <pc:sldMk cId="990331289" sldId="311"/>
            <ac:spMk id="5" creationId="{1DCE40D3-F82F-A7DD-6D7C-6BA31072961B}"/>
          </ac:spMkLst>
        </pc:spChg>
        <pc:spChg chg="mod">
          <ac:chgData name="Megan U Hazen" userId="30e05359-b9e4-47f2-a3de-c678b6693530" providerId="ADAL" clId="{F71778A2-0B0A-4390-A922-1251D981ACF5}" dt="2026-04-24T22:40:46.817" v="3805" actId="26606"/>
          <ac:spMkLst>
            <pc:docMk/>
            <pc:sldMk cId="990331289" sldId="311"/>
            <ac:spMk id="6" creationId="{BA08B9F3-F55F-EA3F-2FC6-11EFE715A898}"/>
          </ac:spMkLst>
        </pc:spChg>
        <pc:spChg chg="add">
          <ac:chgData name="Megan U Hazen" userId="30e05359-b9e4-47f2-a3de-c678b6693530" providerId="ADAL" clId="{F71778A2-0B0A-4390-A922-1251D981ACF5}" dt="2026-04-24T22:40:46.817" v="3805" actId="26606"/>
          <ac:spMkLst>
            <pc:docMk/>
            <pc:sldMk cId="990331289" sldId="311"/>
            <ac:spMk id="11" creationId="{2C6DBAD6-8CB8-42FF-B0D9-6CE619D42319}"/>
          </ac:spMkLst>
        </pc:spChg>
        <pc:spChg chg="add">
          <ac:chgData name="Megan U Hazen" userId="30e05359-b9e4-47f2-a3de-c678b6693530" providerId="ADAL" clId="{F71778A2-0B0A-4390-A922-1251D981ACF5}" dt="2026-04-24T22:40:46.817" v="3805" actId="26606"/>
          <ac:spMkLst>
            <pc:docMk/>
            <pc:sldMk cId="990331289" sldId="311"/>
            <ac:spMk id="13" creationId="{D77A3517-7569-4F1F-9DA8-F3B2A0855541}"/>
          </ac:spMkLst>
        </pc:spChg>
        <pc:spChg chg="add">
          <ac:chgData name="Megan U Hazen" userId="30e05359-b9e4-47f2-a3de-c678b6693530" providerId="ADAL" clId="{F71778A2-0B0A-4390-A922-1251D981ACF5}" dt="2026-04-24T22:40:46.817" v="3805" actId="26606"/>
          <ac:spMkLst>
            <pc:docMk/>
            <pc:sldMk cId="990331289" sldId="311"/>
            <ac:spMk id="15" creationId="{F132D126-8C7A-491D-9EB5-AD23CB28E94D}"/>
          </ac:spMkLst>
        </pc:spChg>
        <pc:spChg chg="add">
          <ac:chgData name="Megan U Hazen" userId="30e05359-b9e4-47f2-a3de-c678b6693530" providerId="ADAL" clId="{F71778A2-0B0A-4390-A922-1251D981ACF5}" dt="2026-04-24T22:40:46.817" v="3805" actId="26606"/>
          <ac:spMkLst>
            <pc:docMk/>
            <pc:sldMk cId="990331289" sldId="311"/>
            <ac:spMk id="17" creationId="{5860F499-3B55-4612-A1BF-3AD9D50120C2}"/>
          </ac:spMkLst>
        </pc:spChg>
      </pc:sldChg>
      <pc:sldChg chg="modSp new mod">
        <pc:chgData name="Megan U Hazen" userId="30e05359-b9e4-47f2-a3de-c678b6693530" providerId="ADAL" clId="{F71778A2-0B0A-4390-A922-1251D981ACF5}" dt="2026-04-24T22:56:00.795" v="3915" actId="27636"/>
        <pc:sldMkLst>
          <pc:docMk/>
          <pc:sldMk cId="1687172220" sldId="312"/>
        </pc:sldMkLst>
        <pc:spChg chg="mod">
          <ac:chgData name="Megan U Hazen" userId="30e05359-b9e4-47f2-a3de-c678b6693530" providerId="ADAL" clId="{F71778A2-0B0A-4390-A922-1251D981ACF5}" dt="2026-04-24T22:55:33.042" v="3901" actId="20577"/>
          <ac:spMkLst>
            <pc:docMk/>
            <pc:sldMk cId="1687172220" sldId="312"/>
            <ac:spMk id="2" creationId="{43AE6DB1-23D6-D0ED-7AA8-D2407B53407D}"/>
          </ac:spMkLst>
        </pc:spChg>
        <pc:spChg chg="mod">
          <ac:chgData name="Megan U Hazen" userId="30e05359-b9e4-47f2-a3de-c678b6693530" providerId="ADAL" clId="{F71778A2-0B0A-4390-A922-1251D981ACF5}" dt="2026-04-24T22:56:00.795" v="3914" actId="27636"/>
          <ac:spMkLst>
            <pc:docMk/>
            <pc:sldMk cId="1687172220" sldId="312"/>
            <ac:spMk id="3" creationId="{49CC12A2-04EE-43B9-B018-ECB79E528544}"/>
          </ac:spMkLst>
        </pc:spChg>
        <pc:spChg chg="mod">
          <ac:chgData name="Megan U Hazen" userId="30e05359-b9e4-47f2-a3de-c678b6693530" providerId="ADAL" clId="{F71778A2-0B0A-4390-A922-1251D981ACF5}" dt="2026-04-24T22:56:00.795" v="3915" actId="27636"/>
          <ac:spMkLst>
            <pc:docMk/>
            <pc:sldMk cId="1687172220" sldId="312"/>
            <ac:spMk id="4" creationId="{AB7E8DCF-51CC-6046-C2FA-26B7E9E97CBF}"/>
          </ac:spMkLst>
        </pc:spChg>
      </pc:sldChg>
      <pc:sldChg chg="modSp new mod">
        <pc:chgData name="Megan U Hazen" userId="30e05359-b9e4-47f2-a3de-c678b6693530" providerId="ADAL" clId="{F71778A2-0B0A-4390-A922-1251D981ACF5}" dt="2026-04-24T22:57:48.699" v="3964" actId="27636"/>
        <pc:sldMkLst>
          <pc:docMk/>
          <pc:sldMk cId="2379776966" sldId="313"/>
        </pc:sldMkLst>
        <pc:spChg chg="mod">
          <ac:chgData name="Megan U Hazen" userId="30e05359-b9e4-47f2-a3de-c678b6693530" providerId="ADAL" clId="{F71778A2-0B0A-4390-A922-1251D981ACF5}" dt="2026-04-24T22:56:40.391" v="3934" actId="20577"/>
          <ac:spMkLst>
            <pc:docMk/>
            <pc:sldMk cId="2379776966" sldId="313"/>
            <ac:spMk id="2" creationId="{9D6ABA0A-6409-DFF0-36F4-D786837DBFB2}"/>
          </ac:spMkLst>
        </pc:spChg>
        <pc:spChg chg="mod">
          <ac:chgData name="Megan U Hazen" userId="30e05359-b9e4-47f2-a3de-c678b6693530" providerId="ADAL" clId="{F71778A2-0B0A-4390-A922-1251D981ACF5}" dt="2026-04-24T22:57:48.699" v="3964" actId="27636"/>
          <ac:spMkLst>
            <pc:docMk/>
            <pc:sldMk cId="2379776966" sldId="313"/>
            <ac:spMk id="3" creationId="{D01766CD-4751-21D5-7EBA-82FBCAD01F6E}"/>
          </ac:spMkLst>
        </pc:spChg>
        <pc:spChg chg="mod">
          <ac:chgData name="Megan U Hazen" userId="30e05359-b9e4-47f2-a3de-c678b6693530" providerId="ADAL" clId="{F71778A2-0B0A-4390-A922-1251D981ACF5}" dt="2026-04-24T22:57:48.698" v="3963" actId="27636"/>
          <ac:spMkLst>
            <pc:docMk/>
            <pc:sldMk cId="2379776966" sldId="313"/>
            <ac:spMk id="4" creationId="{56092CCF-8A25-FF8E-1577-CF3EF18DFF35}"/>
          </ac:spMkLst>
        </pc:spChg>
      </pc:sldChg>
      <pc:sldChg chg="del">
        <pc:chgData name="Megan U Hazen" userId="30e05359-b9e4-47f2-a3de-c678b6693530" providerId="ADAL" clId="{F71778A2-0B0A-4390-A922-1251D981ACF5}" dt="2026-04-24T18:15:22.238" v="110" actId="47"/>
        <pc:sldMkLst>
          <pc:docMk/>
          <pc:sldMk cId="2823814223" sldId="336"/>
        </pc:sldMkLst>
      </pc:sldChg>
      <pc:sldChg chg="del">
        <pc:chgData name="Megan U Hazen" userId="30e05359-b9e4-47f2-a3de-c678b6693530" providerId="ADAL" clId="{F71778A2-0B0A-4390-A922-1251D981ACF5}" dt="2026-04-24T18:15:15.363" v="97" actId="47"/>
        <pc:sldMkLst>
          <pc:docMk/>
          <pc:sldMk cId="1693025591" sldId="340"/>
        </pc:sldMkLst>
      </pc:sldChg>
      <pc:sldChg chg="del">
        <pc:chgData name="Megan U Hazen" userId="30e05359-b9e4-47f2-a3de-c678b6693530" providerId="ADAL" clId="{F71778A2-0B0A-4390-A922-1251D981ACF5}" dt="2026-04-24T18:15:21.408" v="108" actId="47"/>
        <pc:sldMkLst>
          <pc:docMk/>
          <pc:sldMk cId="2178163744" sldId="342"/>
        </pc:sldMkLst>
      </pc:sldChg>
      <pc:sldChg chg="del">
        <pc:chgData name="Megan U Hazen" userId="30e05359-b9e4-47f2-a3de-c678b6693530" providerId="ADAL" clId="{F71778A2-0B0A-4390-A922-1251D981ACF5}" dt="2026-04-24T18:15:23.095" v="111" actId="47"/>
        <pc:sldMkLst>
          <pc:docMk/>
          <pc:sldMk cId="4287700105" sldId="345"/>
        </pc:sldMkLst>
      </pc:sldChg>
      <pc:sldChg chg="del">
        <pc:chgData name="Megan U Hazen" userId="30e05359-b9e4-47f2-a3de-c678b6693530" providerId="ADAL" clId="{F71778A2-0B0A-4390-A922-1251D981ACF5}" dt="2026-04-24T18:15:23.971" v="112" actId="47"/>
        <pc:sldMkLst>
          <pc:docMk/>
          <pc:sldMk cId="2555438604" sldId="348"/>
        </pc:sldMkLst>
      </pc:sldChg>
      <pc:sldChg chg="del">
        <pc:chgData name="Megan U Hazen" userId="30e05359-b9e4-47f2-a3de-c678b6693530" providerId="ADAL" clId="{F71778A2-0B0A-4390-A922-1251D981ACF5}" dt="2026-04-24T18:15:24.526" v="113" actId="47"/>
        <pc:sldMkLst>
          <pc:docMk/>
          <pc:sldMk cId="3978485893" sldId="349"/>
        </pc:sldMkLst>
      </pc:sldChg>
      <pc:sldChg chg="del">
        <pc:chgData name="Megan U Hazen" userId="30e05359-b9e4-47f2-a3de-c678b6693530" providerId="ADAL" clId="{F71778A2-0B0A-4390-A922-1251D981ACF5}" dt="2026-04-24T18:15:24.868" v="114" actId="47"/>
        <pc:sldMkLst>
          <pc:docMk/>
          <pc:sldMk cId="3946217973" sldId="350"/>
        </pc:sldMkLst>
      </pc:sldChg>
      <pc:sldChg chg="del">
        <pc:chgData name="Megan U Hazen" userId="30e05359-b9e4-47f2-a3de-c678b6693530" providerId="ADAL" clId="{F71778A2-0B0A-4390-A922-1251D981ACF5}" dt="2026-04-24T18:15:16.129" v="98" actId="47"/>
        <pc:sldMkLst>
          <pc:docMk/>
          <pc:sldMk cId="1382641053" sldId="351"/>
        </pc:sldMkLst>
      </pc:sldChg>
      <pc:sldChg chg="del">
        <pc:chgData name="Megan U Hazen" userId="30e05359-b9e4-47f2-a3de-c678b6693530" providerId="ADAL" clId="{F71778A2-0B0A-4390-A922-1251D981ACF5}" dt="2026-04-24T18:15:16.746" v="99" actId="47"/>
        <pc:sldMkLst>
          <pc:docMk/>
          <pc:sldMk cId="2340925592" sldId="352"/>
        </pc:sldMkLst>
      </pc:sldChg>
      <pc:sldChg chg="del">
        <pc:chgData name="Megan U Hazen" userId="30e05359-b9e4-47f2-a3de-c678b6693530" providerId="ADAL" clId="{F71778A2-0B0A-4390-A922-1251D981ACF5}" dt="2026-04-24T18:15:17.314" v="100" actId="47"/>
        <pc:sldMkLst>
          <pc:docMk/>
          <pc:sldMk cId="2901784140" sldId="353"/>
        </pc:sldMkLst>
      </pc:sldChg>
      <pc:sldChg chg="del">
        <pc:chgData name="Megan U Hazen" userId="30e05359-b9e4-47f2-a3de-c678b6693530" providerId="ADAL" clId="{F71778A2-0B0A-4390-A922-1251D981ACF5}" dt="2026-04-24T18:15:18.321" v="102" actId="47"/>
        <pc:sldMkLst>
          <pc:docMk/>
          <pc:sldMk cId="596362033" sldId="354"/>
        </pc:sldMkLst>
      </pc:sldChg>
      <pc:sldChg chg="del">
        <pc:chgData name="Megan U Hazen" userId="30e05359-b9e4-47f2-a3de-c678b6693530" providerId="ADAL" clId="{F71778A2-0B0A-4390-A922-1251D981ACF5}" dt="2026-04-24T18:15:19.479" v="104" actId="47"/>
        <pc:sldMkLst>
          <pc:docMk/>
          <pc:sldMk cId="2234423076" sldId="355"/>
        </pc:sldMkLst>
      </pc:sldChg>
      <pc:sldChg chg="del">
        <pc:chgData name="Megan U Hazen" userId="30e05359-b9e4-47f2-a3de-c678b6693530" providerId="ADAL" clId="{F71778A2-0B0A-4390-A922-1251D981ACF5}" dt="2026-04-24T18:15:20.871" v="107" actId="47"/>
        <pc:sldMkLst>
          <pc:docMk/>
          <pc:sldMk cId="2128870924" sldId="357"/>
        </pc:sldMkLst>
      </pc:sldChg>
      <pc:sldChg chg="del">
        <pc:chgData name="Megan U Hazen" userId="30e05359-b9e4-47f2-a3de-c678b6693530" providerId="ADAL" clId="{F71778A2-0B0A-4390-A922-1251D981ACF5}" dt="2026-04-24T18:15:20.178" v="106" actId="47"/>
        <pc:sldMkLst>
          <pc:docMk/>
          <pc:sldMk cId="3494847011" sldId="358"/>
        </pc:sldMkLst>
      </pc:sldChg>
      <pc:sldChg chg="del">
        <pc:chgData name="Megan U Hazen" userId="30e05359-b9e4-47f2-a3de-c678b6693530" providerId="ADAL" clId="{F71778A2-0B0A-4390-A922-1251D981ACF5}" dt="2026-04-24T18:15:19.832" v="105" actId="47"/>
        <pc:sldMkLst>
          <pc:docMk/>
          <pc:sldMk cId="3009725601" sldId="361"/>
        </pc:sldMkLst>
      </pc:sldChg>
      <pc:sldChg chg="del">
        <pc:chgData name="Megan U Hazen" userId="30e05359-b9e4-47f2-a3de-c678b6693530" providerId="ADAL" clId="{F71778A2-0B0A-4390-A922-1251D981ACF5}" dt="2026-04-24T18:15:17.756" v="101" actId="47"/>
        <pc:sldMkLst>
          <pc:docMk/>
          <pc:sldMk cId="3530955646" sldId="362"/>
        </pc:sldMkLst>
      </pc:sldChg>
      <pc:sldChg chg="del">
        <pc:chgData name="Megan U Hazen" userId="30e05359-b9e4-47f2-a3de-c678b6693530" providerId="ADAL" clId="{F71778A2-0B0A-4390-A922-1251D981ACF5}" dt="2026-04-24T18:15:18.929" v="103" actId="47"/>
        <pc:sldMkLst>
          <pc:docMk/>
          <pc:sldMk cId="2037002526" sldId="363"/>
        </pc:sldMkLst>
      </pc:sldChg>
      <pc:sldChg chg="del">
        <pc:chgData name="Megan U Hazen" userId="30e05359-b9e4-47f2-a3de-c678b6693530" providerId="ADAL" clId="{F71778A2-0B0A-4390-A922-1251D981ACF5}" dt="2026-04-24T18:15:21.858" v="109" actId="47"/>
        <pc:sldMkLst>
          <pc:docMk/>
          <pc:sldMk cId="1819210932" sldId="364"/>
        </pc:sldMkLst>
      </pc:sldChg>
      <pc:sldChg chg="del">
        <pc:chgData name="Megan U Hazen" userId="30e05359-b9e4-47f2-a3de-c678b6693530" providerId="ADAL" clId="{F71778A2-0B0A-4390-A922-1251D981ACF5}" dt="2026-04-24T18:15:25.617" v="115" actId="47"/>
        <pc:sldMkLst>
          <pc:docMk/>
          <pc:sldMk cId="1153682512" sldId="365"/>
        </pc:sldMkLst>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0D61F1-160E-4439-8296-751B598C6D06}" type="doc">
      <dgm:prSet loTypeId="urn:microsoft.com/office/officeart/2005/8/layout/cycle8" loCatId="cycle" qsTypeId="urn:microsoft.com/office/officeart/2005/8/quickstyle/simple1" qsCatId="simple" csTypeId="urn:microsoft.com/office/officeart/2005/8/colors/colorful3" csCatId="colorful" phldr="1"/>
      <dgm:spPr/>
      <dgm:t>
        <a:bodyPr/>
        <a:lstStyle/>
        <a:p>
          <a:endParaRPr lang="en-US"/>
        </a:p>
      </dgm:t>
    </dgm:pt>
    <dgm:pt modelId="{E30F1E90-2BE9-4F01-BF6A-A7149E169C72}">
      <dgm:prSet phldrT="[Text]" phldr="0"/>
      <dgm:spPr/>
      <dgm:t>
        <a:bodyPr/>
        <a:lstStyle/>
        <a:p>
          <a:r>
            <a:rPr lang="en-US" dirty="0"/>
            <a:t>Test code</a:t>
          </a:r>
        </a:p>
      </dgm:t>
    </dgm:pt>
    <dgm:pt modelId="{AA8D892C-611D-4ADD-AAC5-8C95FBB978F6}" type="parTrans" cxnId="{731859F9-2762-4634-B39F-953B82F24B3B}">
      <dgm:prSet/>
      <dgm:spPr/>
      <dgm:t>
        <a:bodyPr/>
        <a:lstStyle/>
        <a:p>
          <a:endParaRPr lang="en-US"/>
        </a:p>
      </dgm:t>
    </dgm:pt>
    <dgm:pt modelId="{BD8666C8-087F-4F3B-A2DF-59AE64A09131}" type="sibTrans" cxnId="{731859F9-2762-4634-B39F-953B82F24B3B}">
      <dgm:prSet/>
      <dgm:spPr/>
      <dgm:t>
        <a:bodyPr/>
        <a:lstStyle/>
        <a:p>
          <a:endParaRPr lang="en-US"/>
        </a:p>
      </dgm:t>
    </dgm:pt>
    <dgm:pt modelId="{C6330179-06AC-4D42-8201-921707FD6BD5}">
      <dgm:prSet phldrT="[Text]" phldr="0"/>
      <dgm:spPr/>
      <dgm:t>
        <a:bodyPr/>
        <a:lstStyle/>
        <a:p>
          <a:r>
            <a:rPr lang="en-US" dirty="0"/>
            <a:t>Locate bug</a:t>
          </a:r>
        </a:p>
      </dgm:t>
      <dgm:extLst>
        <a:ext uri="{E40237B7-FDA0-4F09-8148-C483321AD2D9}">
          <dgm14:cNvPr xmlns:dgm14="http://schemas.microsoft.com/office/drawing/2010/diagram" id="0" name="" descr="diagram showing the cycle of 'write code', 'test code', 'locate bug'"/>
        </a:ext>
      </dgm:extLst>
    </dgm:pt>
    <dgm:pt modelId="{B33D86E1-6118-43C6-9128-FF3F8B5FE8AC}" type="parTrans" cxnId="{D805FEEA-54F6-4429-AC2C-76D62707E8EF}">
      <dgm:prSet/>
      <dgm:spPr/>
      <dgm:t>
        <a:bodyPr/>
        <a:lstStyle/>
        <a:p>
          <a:endParaRPr lang="en-US"/>
        </a:p>
      </dgm:t>
    </dgm:pt>
    <dgm:pt modelId="{67A8E865-1926-431B-ADAA-A10AE29A9394}" type="sibTrans" cxnId="{D805FEEA-54F6-4429-AC2C-76D62707E8EF}">
      <dgm:prSet/>
      <dgm:spPr/>
      <dgm:t>
        <a:bodyPr/>
        <a:lstStyle/>
        <a:p>
          <a:endParaRPr lang="en-US"/>
        </a:p>
      </dgm:t>
    </dgm:pt>
    <dgm:pt modelId="{7C41F7E4-C6F7-48A6-8AD3-24FEC11C0463}">
      <dgm:prSet phldrT="[Text]" phldr="0"/>
      <dgm:spPr/>
      <dgm:t>
        <a:bodyPr/>
        <a:lstStyle/>
        <a:p>
          <a:r>
            <a:rPr lang="en-US" dirty="0"/>
            <a:t>Write code</a:t>
          </a:r>
        </a:p>
      </dgm:t>
    </dgm:pt>
    <dgm:pt modelId="{A74995AB-7275-4F51-B389-030C4926996B}" type="parTrans" cxnId="{07771305-4DBC-46C4-B651-1047E695D095}">
      <dgm:prSet/>
      <dgm:spPr/>
      <dgm:t>
        <a:bodyPr/>
        <a:lstStyle/>
        <a:p>
          <a:endParaRPr lang="en-US"/>
        </a:p>
      </dgm:t>
    </dgm:pt>
    <dgm:pt modelId="{C50D50E2-99B7-4AC3-90B7-3710143BA3F8}" type="sibTrans" cxnId="{07771305-4DBC-46C4-B651-1047E695D095}">
      <dgm:prSet/>
      <dgm:spPr/>
      <dgm:t>
        <a:bodyPr/>
        <a:lstStyle/>
        <a:p>
          <a:endParaRPr lang="en-US"/>
        </a:p>
      </dgm:t>
    </dgm:pt>
    <dgm:pt modelId="{E6993F6D-3F73-4B00-B724-DE59D2846283}" type="pres">
      <dgm:prSet presAssocID="{F40D61F1-160E-4439-8296-751B598C6D06}" presName="compositeShape" presStyleCnt="0">
        <dgm:presLayoutVars>
          <dgm:chMax val="7"/>
          <dgm:dir/>
          <dgm:resizeHandles val="exact"/>
        </dgm:presLayoutVars>
      </dgm:prSet>
      <dgm:spPr/>
    </dgm:pt>
    <dgm:pt modelId="{B3DA3BC3-279E-4556-9CD3-765C320CB4B5}" type="pres">
      <dgm:prSet presAssocID="{F40D61F1-160E-4439-8296-751B598C6D06}" presName="wedge1" presStyleLbl="node1" presStyleIdx="0" presStyleCnt="3"/>
      <dgm:spPr/>
    </dgm:pt>
    <dgm:pt modelId="{BE6243CC-A2B6-4DCD-8D8A-9A5A60EB07C0}" type="pres">
      <dgm:prSet presAssocID="{F40D61F1-160E-4439-8296-751B598C6D06}" presName="dummy1a" presStyleCnt="0"/>
      <dgm:spPr/>
    </dgm:pt>
    <dgm:pt modelId="{918B3D97-3DD1-4A41-9B15-327BEA56150A}" type="pres">
      <dgm:prSet presAssocID="{F40D61F1-160E-4439-8296-751B598C6D06}" presName="dummy1b" presStyleCnt="0"/>
      <dgm:spPr/>
    </dgm:pt>
    <dgm:pt modelId="{4458B942-CD0E-403C-8C34-2CF287F5181C}" type="pres">
      <dgm:prSet presAssocID="{F40D61F1-160E-4439-8296-751B598C6D06}" presName="wedge1Tx" presStyleLbl="node1" presStyleIdx="0" presStyleCnt="3">
        <dgm:presLayoutVars>
          <dgm:chMax val="0"/>
          <dgm:chPref val="0"/>
          <dgm:bulletEnabled val="1"/>
        </dgm:presLayoutVars>
      </dgm:prSet>
      <dgm:spPr/>
    </dgm:pt>
    <dgm:pt modelId="{51BE4635-CBE2-4C7E-9969-711AEC5AD39E}" type="pres">
      <dgm:prSet presAssocID="{F40D61F1-160E-4439-8296-751B598C6D06}" presName="wedge2" presStyleLbl="node1" presStyleIdx="1" presStyleCnt="3"/>
      <dgm:spPr/>
    </dgm:pt>
    <dgm:pt modelId="{A8DBF6EE-71D4-4DAB-8576-1C88F63EB38C}" type="pres">
      <dgm:prSet presAssocID="{F40D61F1-160E-4439-8296-751B598C6D06}" presName="dummy2a" presStyleCnt="0"/>
      <dgm:spPr/>
    </dgm:pt>
    <dgm:pt modelId="{777A6205-9B86-4BF2-9210-630BF02563E9}" type="pres">
      <dgm:prSet presAssocID="{F40D61F1-160E-4439-8296-751B598C6D06}" presName="dummy2b" presStyleCnt="0"/>
      <dgm:spPr/>
    </dgm:pt>
    <dgm:pt modelId="{1235BE48-B03C-424C-803E-1DD1A22E00E1}" type="pres">
      <dgm:prSet presAssocID="{F40D61F1-160E-4439-8296-751B598C6D06}" presName="wedge2Tx" presStyleLbl="node1" presStyleIdx="1" presStyleCnt="3">
        <dgm:presLayoutVars>
          <dgm:chMax val="0"/>
          <dgm:chPref val="0"/>
          <dgm:bulletEnabled val="1"/>
        </dgm:presLayoutVars>
      </dgm:prSet>
      <dgm:spPr/>
    </dgm:pt>
    <dgm:pt modelId="{51047663-221C-43CF-A40E-D577793C52D7}" type="pres">
      <dgm:prSet presAssocID="{F40D61F1-160E-4439-8296-751B598C6D06}" presName="wedge3" presStyleLbl="node1" presStyleIdx="2" presStyleCnt="3"/>
      <dgm:spPr/>
    </dgm:pt>
    <dgm:pt modelId="{035BBF69-DE69-471F-80FC-3A9011ED59D7}" type="pres">
      <dgm:prSet presAssocID="{F40D61F1-160E-4439-8296-751B598C6D06}" presName="dummy3a" presStyleCnt="0"/>
      <dgm:spPr/>
    </dgm:pt>
    <dgm:pt modelId="{C65442A4-5B77-49E6-A52F-FE5993ADF61A}" type="pres">
      <dgm:prSet presAssocID="{F40D61F1-160E-4439-8296-751B598C6D06}" presName="dummy3b" presStyleCnt="0"/>
      <dgm:spPr/>
    </dgm:pt>
    <dgm:pt modelId="{5A82B633-CD2B-463A-97C0-0D4AAF198035}" type="pres">
      <dgm:prSet presAssocID="{F40D61F1-160E-4439-8296-751B598C6D06}" presName="wedge3Tx" presStyleLbl="node1" presStyleIdx="2" presStyleCnt="3">
        <dgm:presLayoutVars>
          <dgm:chMax val="0"/>
          <dgm:chPref val="0"/>
          <dgm:bulletEnabled val="1"/>
        </dgm:presLayoutVars>
      </dgm:prSet>
      <dgm:spPr/>
    </dgm:pt>
    <dgm:pt modelId="{EE2E9FEC-3DD4-4FE8-9A62-52D2DB0B909F}" type="pres">
      <dgm:prSet presAssocID="{BD8666C8-087F-4F3B-A2DF-59AE64A09131}" presName="arrowWedge1" presStyleLbl="fgSibTrans2D1" presStyleIdx="0" presStyleCnt="3"/>
      <dgm:spPr/>
    </dgm:pt>
    <dgm:pt modelId="{2772AB3B-A26C-4411-B3D5-E49BCDB5D0DD}" type="pres">
      <dgm:prSet presAssocID="{67A8E865-1926-431B-ADAA-A10AE29A9394}" presName="arrowWedge2" presStyleLbl="fgSibTrans2D1" presStyleIdx="1" presStyleCnt="3"/>
      <dgm:spPr/>
    </dgm:pt>
    <dgm:pt modelId="{A6B7A5F8-BD75-4AED-B8CD-F7AD066D2510}" type="pres">
      <dgm:prSet presAssocID="{C50D50E2-99B7-4AC3-90B7-3710143BA3F8}" presName="arrowWedge3" presStyleLbl="fgSibTrans2D1" presStyleIdx="2" presStyleCnt="3"/>
      <dgm:spPr/>
    </dgm:pt>
  </dgm:ptLst>
  <dgm:cxnLst>
    <dgm:cxn modelId="{07771305-4DBC-46C4-B651-1047E695D095}" srcId="{F40D61F1-160E-4439-8296-751B598C6D06}" destId="{7C41F7E4-C6F7-48A6-8AD3-24FEC11C0463}" srcOrd="2" destOrd="0" parTransId="{A74995AB-7275-4F51-B389-030C4926996B}" sibTransId="{C50D50E2-99B7-4AC3-90B7-3710143BA3F8}"/>
    <dgm:cxn modelId="{FC6FE762-AB91-47F8-855C-42DA3720448A}" type="presOf" srcId="{7C41F7E4-C6F7-48A6-8AD3-24FEC11C0463}" destId="{51047663-221C-43CF-A40E-D577793C52D7}" srcOrd="0" destOrd="0" presId="urn:microsoft.com/office/officeart/2005/8/layout/cycle8"/>
    <dgm:cxn modelId="{B5A1E26C-BC07-4A73-BB72-62B5AD528A0D}" type="presOf" srcId="{7C41F7E4-C6F7-48A6-8AD3-24FEC11C0463}" destId="{5A82B633-CD2B-463A-97C0-0D4AAF198035}" srcOrd="1" destOrd="0" presId="urn:microsoft.com/office/officeart/2005/8/layout/cycle8"/>
    <dgm:cxn modelId="{ABABCE89-EFA4-48C4-BACE-7DB96AC6A7CD}" type="presOf" srcId="{E30F1E90-2BE9-4F01-BF6A-A7149E169C72}" destId="{B3DA3BC3-279E-4556-9CD3-765C320CB4B5}" srcOrd="0" destOrd="0" presId="urn:microsoft.com/office/officeart/2005/8/layout/cycle8"/>
    <dgm:cxn modelId="{1E53BD95-1BBA-4173-B506-2B7E7BFB2B46}" type="presOf" srcId="{F40D61F1-160E-4439-8296-751B598C6D06}" destId="{E6993F6D-3F73-4B00-B724-DE59D2846283}" srcOrd="0" destOrd="0" presId="urn:microsoft.com/office/officeart/2005/8/layout/cycle8"/>
    <dgm:cxn modelId="{4E8218B5-5DD2-481B-8B35-6E0044286C0D}" type="presOf" srcId="{E30F1E90-2BE9-4F01-BF6A-A7149E169C72}" destId="{4458B942-CD0E-403C-8C34-2CF287F5181C}" srcOrd="1" destOrd="0" presId="urn:microsoft.com/office/officeart/2005/8/layout/cycle8"/>
    <dgm:cxn modelId="{1D46B9B9-71B6-48F4-AD4F-3463E64CF6A9}" type="presOf" srcId="{C6330179-06AC-4D42-8201-921707FD6BD5}" destId="{51BE4635-CBE2-4C7E-9969-711AEC5AD39E}" srcOrd="0" destOrd="0" presId="urn:microsoft.com/office/officeart/2005/8/layout/cycle8"/>
    <dgm:cxn modelId="{319BEEC7-76F9-41FF-82C9-DDA6C1DC6367}" type="presOf" srcId="{C6330179-06AC-4D42-8201-921707FD6BD5}" destId="{1235BE48-B03C-424C-803E-1DD1A22E00E1}" srcOrd="1" destOrd="0" presId="urn:microsoft.com/office/officeart/2005/8/layout/cycle8"/>
    <dgm:cxn modelId="{D805FEEA-54F6-4429-AC2C-76D62707E8EF}" srcId="{F40D61F1-160E-4439-8296-751B598C6D06}" destId="{C6330179-06AC-4D42-8201-921707FD6BD5}" srcOrd="1" destOrd="0" parTransId="{B33D86E1-6118-43C6-9128-FF3F8B5FE8AC}" sibTransId="{67A8E865-1926-431B-ADAA-A10AE29A9394}"/>
    <dgm:cxn modelId="{731859F9-2762-4634-B39F-953B82F24B3B}" srcId="{F40D61F1-160E-4439-8296-751B598C6D06}" destId="{E30F1E90-2BE9-4F01-BF6A-A7149E169C72}" srcOrd="0" destOrd="0" parTransId="{AA8D892C-611D-4ADD-AAC5-8C95FBB978F6}" sibTransId="{BD8666C8-087F-4F3B-A2DF-59AE64A09131}"/>
    <dgm:cxn modelId="{DD3706F7-F95E-4E5A-B4CA-402316A60505}" type="presParOf" srcId="{E6993F6D-3F73-4B00-B724-DE59D2846283}" destId="{B3DA3BC3-279E-4556-9CD3-765C320CB4B5}" srcOrd="0" destOrd="0" presId="urn:microsoft.com/office/officeart/2005/8/layout/cycle8"/>
    <dgm:cxn modelId="{7F98B913-3FD3-4CC3-BDA3-080102B54ABE}" type="presParOf" srcId="{E6993F6D-3F73-4B00-B724-DE59D2846283}" destId="{BE6243CC-A2B6-4DCD-8D8A-9A5A60EB07C0}" srcOrd="1" destOrd="0" presId="urn:microsoft.com/office/officeart/2005/8/layout/cycle8"/>
    <dgm:cxn modelId="{24773ED4-880A-4D35-93C5-C63BAB625684}" type="presParOf" srcId="{E6993F6D-3F73-4B00-B724-DE59D2846283}" destId="{918B3D97-3DD1-4A41-9B15-327BEA56150A}" srcOrd="2" destOrd="0" presId="urn:microsoft.com/office/officeart/2005/8/layout/cycle8"/>
    <dgm:cxn modelId="{5A88AC88-B093-48B3-AC29-63CD4DC9846D}" type="presParOf" srcId="{E6993F6D-3F73-4B00-B724-DE59D2846283}" destId="{4458B942-CD0E-403C-8C34-2CF287F5181C}" srcOrd="3" destOrd="0" presId="urn:microsoft.com/office/officeart/2005/8/layout/cycle8"/>
    <dgm:cxn modelId="{76B85B38-F4F5-4F63-A7C7-2ADD2FEAE88A}" type="presParOf" srcId="{E6993F6D-3F73-4B00-B724-DE59D2846283}" destId="{51BE4635-CBE2-4C7E-9969-711AEC5AD39E}" srcOrd="4" destOrd="0" presId="urn:microsoft.com/office/officeart/2005/8/layout/cycle8"/>
    <dgm:cxn modelId="{64BBD38E-01DA-424E-B2E6-BE69724970A8}" type="presParOf" srcId="{E6993F6D-3F73-4B00-B724-DE59D2846283}" destId="{A8DBF6EE-71D4-4DAB-8576-1C88F63EB38C}" srcOrd="5" destOrd="0" presId="urn:microsoft.com/office/officeart/2005/8/layout/cycle8"/>
    <dgm:cxn modelId="{DF445C5F-81B3-4DAD-9113-E80B2D014D70}" type="presParOf" srcId="{E6993F6D-3F73-4B00-B724-DE59D2846283}" destId="{777A6205-9B86-4BF2-9210-630BF02563E9}" srcOrd="6" destOrd="0" presId="urn:microsoft.com/office/officeart/2005/8/layout/cycle8"/>
    <dgm:cxn modelId="{F77088C3-E1C6-4DE0-BA9F-DA6C2FC89200}" type="presParOf" srcId="{E6993F6D-3F73-4B00-B724-DE59D2846283}" destId="{1235BE48-B03C-424C-803E-1DD1A22E00E1}" srcOrd="7" destOrd="0" presId="urn:microsoft.com/office/officeart/2005/8/layout/cycle8"/>
    <dgm:cxn modelId="{B7C0D3AB-E40B-4D4A-AC59-0B8EC18FAF0E}" type="presParOf" srcId="{E6993F6D-3F73-4B00-B724-DE59D2846283}" destId="{51047663-221C-43CF-A40E-D577793C52D7}" srcOrd="8" destOrd="0" presId="urn:microsoft.com/office/officeart/2005/8/layout/cycle8"/>
    <dgm:cxn modelId="{5D58DADC-1088-4443-BC60-0D2C72A42538}" type="presParOf" srcId="{E6993F6D-3F73-4B00-B724-DE59D2846283}" destId="{035BBF69-DE69-471F-80FC-3A9011ED59D7}" srcOrd="9" destOrd="0" presId="urn:microsoft.com/office/officeart/2005/8/layout/cycle8"/>
    <dgm:cxn modelId="{603C7C79-0B4F-4308-94B6-77B228B3FBA2}" type="presParOf" srcId="{E6993F6D-3F73-4B00-B724-DE59D2846283}" destId="{C65442A4-5B77-49E6-A52F-FE5993ADF61A}" srcOrd="10" destOrd="0" presId="urn:microsoft.com/office/officeart/2005/8/layout/cycle8"/>
    <dgm:cxn modelId="{083AC93B-3047-42CF-B3D3-4E0961340668}" type="presParOf" srcId="{E6993F6D-3F73-4B00-B724-DE59D2846283}" destId="{5A82B633-CD2B-463A-97C0-0D4AAF198035}" srcOrd="11" destOrd="0" presId="urn:microsoft.com/office/officeart/2005/8/layout/cycle8"/>
    <dgm:cxn modelId="{9D4D95FA-CE5F-4B54-B141-9E0134822ACC}" type="presParOf" srcId="{E6993F6D-3F73-4B00-B724-DE59D2846283}" destId="{EE2E9FEC-3DD4-4FE8-9A62-52D2DB0B909F}" srcOrd="12" destOrd="0" presId="urn:microsoft.com/office/officeart/2005/8/layout/cycle8"/>
    <dgm:cxn modelId="{3121593D-1AD3-4BD8-AC34-D6DA46B1E3BB}" type="presParOf" srcId="{E6993F6D-3F73-4B00-B724-DE59D2846283}" destId="{2772AB3B-A26C-4411-B3D5-E49BCDB5D0DD}" srcOrd="13" destOrd="0" presId="urn:microsoft.com/office/officeart/2005/8/layout/cycle8"/>
    <dgm:cxn modelId="{ACEA2CBB-83EA-4016-8E0D-13E9FD159D14}" type="presParOf" srcId="{E6993F6D-3F73-4B00-B724-DE59D2846283}" destId="{A6B7A5F8-BD75-4AED-B8CD-F7AD066D2510}"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AB206A-E56B-4325-A73C-D7AF56B7192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41C82813-8EC3-4CCE-9300-6E73980C1681}">
      <dgm:prSet phldrT="[Text]" phldr="0" custT="1"/>
      <dgm:spPr/>
      <dgm:t>
        <a:bodyPr/>
        <a:lstStyle/>
        <a:p>
          <a:r>
            <a:rPr lang="en-US" sz="1800" dirty="0"/>
            <a:t>Observe Bug</a:t>
          </a:r>
        </a:p>
      </dgm:t>
    </dgm:pt>
    <dgm:pt modelId="{35BAEA68-07BC-41E3-B9F5-DAE6D8DC83EF}" type="parTrans" cxnId="{B36D6266-B117-4E57-B784-25F882F5ED54}">
      <dgm:prSet/>
      <dgm:spPr/>
      <dgm:t>
        <a:bodyPr/>
        <a:lstStyle/>
        <a:p>
          <a:endParaRPr lang="en-US"/>
        </a:p>
      </dgm:t>
    </dgm:pt>
    <dgm:pt modelId="{4BC91555-FA48-43B9-824D-733FA6210920}" type="sibTrans" cxnId="{B36D6266-B117-4E57-B784-25F882F5ED54}">
      <dgm:prSet/>
      <dgm:spPr/>
      <dgm:t>
        <a:bodyPr/>
        <a:lstStyle/>
        <a:p>
          <a:endParaRPr lang="en-US"/>
        </a:p>
      </dgm:t>
    </dgm:pt>
    <dgm:pt modelId="{84042D33-8C6D-4532-BCAB-7820790977CF}">
      <dgm:prSet phldrT="[Text]" phldr="0" custT="1"/>
      <dgm:spPr/>
      <dgm:t>
        <a:bodyPr/>
        <a:lstStyle/>
        <a:p>
          <a:r>
            <a:rPr lang="en-US" sz="1800" dirty="0"/>
            <a:t>Hypo -</a:t>
          </a:r>
          <a:r>
            <a:rPr lang="en-US" sz="1800" dirty="0" err="1"/>
            <a:t>thesize</a:t>
          </a:r>
          <a:r>
            <a:rPr lang="en-US" sz="1800" dirty="0"/>
            <a:t> cause</a:t>
          </a:r>
        </a:p>
      </dgm:t>
    </dgm:pt>
    <dgm:pt modelId="{64676AB1-A8DC-47AD-8D62-2BE986564283}" type="parTrans" cxnId="{C2C40520-6C3E-40E7-A263-8B343C749A14}">
      <dgm:prSet/>
      <dgm:spPr/>
      <dgm:t>
        <a:bodyPr/>
        <a:lstStyle/>
        <a:p>
          <a:endParaRPr lang="en-US"/>
        </a:p>
      </dgm:t>
    </dgm:pt>
    <dgm:pt modelId="{C16AA9FD-8CA0-4168-BCA9-2C54C725B0E9}" type="sibTrans" cxnId="{C2C40520-6C3E-40E7-A263-8B343C749A14}">
      <dgm:prSet/>
      <dgm:spPr/>
      <dgm:t>
        <a:bodyPr/>
        <a:lstStyle/>
        <a:p>
          <a:endParaRPr lang="en-US"/>
        </a:p>
      </dgm:t>
    </dgm:pt>
    <dgm:pt modelId="{855D7872-1513-43E7-B0FD-D8061CEB2911}">
      <dgm:prSet phldrT="[Text]" phldr="0" custT="1"/>
      <dgm:spPr/>
      <dgm:t>
        <a:bodyPr/>
        <a:lstStyle/>
        <a:p>
          <a:r>
            <a:rPr lang="en-US" sz="2000" dirty="0"/>
            <a:t>Test hypo -thesis</a:t>
          </a:r>
        </a:p>
      </dgm:t>
    </dgm:pt>
    <dgm:pt modelId="{D39DE1ED-91E8-4FCA-98FC-1EBE4FBA5FB5}" type="parTrans" cxnId="{232DE912-00E4-416F-92EF-09522ECC90B1}">
      <dgm:prSet/>
      <dgm:spPr/>
      <dgm:t>
        <a:bodyPr/>
        <a:lstStyle/>
        <a:p>
          <a:endParaRPr lang="en-US"/>
        </a:p>
      </dgm:t>
    </dgm:pt>
    <dgm:pt modelId="{DE83C55A-9933-4D96-9A88-39444F629EBC}" type="sibTrans" cxnId="{232DE912-00E4-416F-92EF-09522ECC90B1}">
      <dgm:prSet/>
      <dgm:spPr>
        <a:solidFill>
          <a:schemeClr val="accent5"/>
        </a:solidFill>
      </dgm:spPr>
      <dgm:t>
        <a:bodyPr/>
        <a:lstStyle/>
        <a:p>
          <a:endParaRPr lang="en-US"/>
        </a:p>
      </dgm:t>
    </dgm:pt>
    <dgm:pt modelId="{19A6DF93-B1DF-4348-8C79-4EDA52491A6C}">
      <dgm:prSet phldrT="[Text]" phldr="0"/>
      <dgm:spPr>
        <a:solidFill>
          <a:schemeClr val="accent6">
            <a:lumMod val="50000"/>
          </a:schemeClr>
        </a:solidFill>
      </dgm:spPr>
      <dgm:t>
        <a:bodyPr/>
        <a:lstStyle/>
        <a:p>
          <a:r>
            <a:rPr lang="en-US" dirty="0"/>
            <a:t>Fix problem</a:t>
          </a:r>
        </a:p>
      </dgm:t>
    </dgm:pt>
    <dgm:pt modelId="{C9AB13AD-31A4-4E31-997C-A2662FD82309}" type="parTrans" cxnId="{E332FDDE-E190-48B0-9D16-95D8F4E1298A}">
      <dgm:prSet/>
      <dgm:spPr/>
      <dgm:t>
        <a:bodyPr/>
        <a:lstStyle/>
        <a:p>
          <a:endParaRPr lang="en-US"/>
        </a:p>
      </dgm:t>
    </dgm:pt>
    <dgm:pt modelId="{41342F24-D1A6-4D67-A51E-49F0280B19DC}" type="sibTrans" cxnId="{E332FDDE-E190-48B0-9D16-95D8F4E1298A}">
      <dgm:prSet/>
      <dgm:spPr/>
      <dgm:t>
        <a:bodyPr/>
        <a:lstStyle/>
        <a:p>
          <a:endParaRPr lang="en-US"/>
        </a:p>
      </dgm:t>
    </dgm:pt>
    <dgm:pt modelId="{45EAF987-96CC-4151-A56B-B3EA3FA59EBE}">
      <dgm:prSet phldrT="[Text]" phldr="0" custT="1"/>
      <dgm:spPr>
        <a:solidFill>
          <a:schemeClr val="accent5">
            <a:lumMod val="50000"/>
          </a:schemeClr>
        </a:solidFill>
      </dgm:spPr>
      <dgm:t>
        <a:bodyPr/>
        <a:lstStyle/>
        <a:p>
          <a:r>
            <a:rPr lang="en-US" sz="1800" dirty="0"/>
            <a:t>Add test to test suit</a:t>
          </a:r>
        </a:p>
      </dgm:t>
    </dgm:pt>
    <dgm:pt modelId="{5EF3CE84-D8DD-4018-A5D5-426C7FA27C45}" type="parTrans" cxnId="{23492006-CBA8-44E1-812E-7BDF7DFD2A9A}">
      <dgm:prSet/>
      <dgm:spPr/>
      <dgm:t>
        <a:bodyPr/>
        <a:lstStyle/>
        <a:p>
          <a:endParaRPr lang="en-US"/>
        </a:p>
      </dgm:t>
    </dgm:pt>
    <dgm:pt modelId="{D3B86451-C769-4CC8-9981-000D23B9FDC0}" type="sibTrans" cxnId="{23492006-CBA8-44E1-812E-7BDF7DFD2A9A}">
      <dgm:prSet/>
      <dgm:spPr>
        <a:solidFill>
          <a:srgbClr val="E93CAC"/>
        </a:solidFill>
      </dgm:spPr>
      <dgm:t>
        <a:bodyPr/>
        <a:lstStyle/>
        <a:p>
          <a:endParaRPr lang="en-US"/>
        </a:p>
      </dgm:t>
    </dgm:pt>
    <dgm:pt modelId="{5025C32A-1D33-4AE2-B53A-88A998DF5874}" type="pres">
      <dgm:prSet presAssocID="{EEAB206A-E56B-4325-A73C-D7AF56B71921}" presName="cycle" presStyleCnt="0">
        <dgm:presLayoutVars>
          <dgm:dir/>
          <dgm:resizeHandles val="exact"/>
        </dgm:presLayoutVars>
      </dgm:prSet>
      <dgm:spPr/>
    </dgm:pt>
    <dgm:pt modelId="{18D323A9-6F11-4B70-BAC9-5D9065B20853}" type="pres">
      <dgm:prSet presAssocID="{41C82813-8EC3-4CCE-9300-6E73980C1681}" presName="node" presStyleLbl="node1" presStyleIdx="0" presStyleCnt="5">
        <dgm:presLayoutVars>
          <dgm:bulletEnabled val="1"/>
        </dgm:presLayoutVars>
      </dgm:prSet>
      <dgm:spPr/>
    </dgm:pt>
    <dgm:pt modelId="{14CD878B-393B-4FC6-8305-47D5AB75E469}" type="pres">
      <dgm:prSet presAssocID="{4BC91555-FA48-43B9-824D-733FA6210920}" presName="sibTrans" presStyleLbl="sibTrans2D1" presStyleIdx="0" presStyleCnt="5"/>
      <dgm:spPr/>
    </dgm:pt>
    <dgm:pt modelId="{99A357FB-3230-4F6E-978A-B9D1D785E74B}" type="pres">
      <dgm:prSet presAssocID="{4BC91555-FA48-43B9-824D-733FA6210920}" presName="connectorText" presStyleLbl="sibTrans2D1" presStyleIdx="0" presStyleCnt="5"/>
      <dgm:spPr/>
    </dgm:pt>
    <dgm:pt modelId="{CF986247-6477-423D-AAA5-7032F4EE19B3}" type="pres">
      <dgm:prSet presAssocID="{84042D33-8C6D-4532-BCAB-7820790977CF}" presName="node" presStyleLbl="node1" presStyleIdx="1" presStyleCnt="5">
        <dgm:presLayoutVars>
          <dgm:bulletEnabled val="1"/>
        </dgm:presLayoutVars>
      </dgm:prSet>
      <dgm:spPr/>
    </dgm:pt>
    <dgm:pt modelId="{C32F711F-ED64-49C4-A2A9-3683A611A375}" type="pres">
      <dgm:prSet presAssocID="{C16AA9FD-8CA0-4168-BCA9-2C54C725B0E9}" presName="sibTrans" presStyleLbl="sibTrans2D1" presStyleIdx="1" presStyleCnt="5"/>
      <dgm:spPr/>
    </dgm:pt>
    <dgm:pt modelId="{160FA968-A8BC-4C11-8438-EB152B24D78D}" type="pres">
      <dgm:prSet presAssocID="{C16AA9FD-8CA0-4168-BCA9-2C54C725B0E9}" presName="connectorText" presStyleLbl="sibTrans2D1" presStyleIdx="1" presStyleCnt="5"/>
      <dgm:spPr/>
    </dgm:pt>
    <dgm:pt modelId="{81848D66-9F84-44C4-913B-24DCA1738BE0}" type="pres">
      <dgm:prSet presAssocID="{855D7872-1513-43E7-B0FD-D8061CEB2911}" presName="node" presStyleLbl="node1" presStyleIdx="2" presStyleCnt="5">
        <dgm:presLayoutVars>
          <dgm:bulletEnabled val="1"/>
        </dgm:presLayoutVars>
      </dgm:prSet>
      <dgm:spPr/>
    </dgm:pt>
    <dgm:pt modelId="{0A37DB4A-D194-4CA4-8156-D3FA7EE5DE3A}" type="pres">
      <dgm:prSet presAssocID="{DE83C55A-9933-4D96-9A88-39444F629EBC}" presName="sibTrans" presStyleLbl="sibTrans2D1" presStyleIdx="2" presStyleCnt="5"/>
      <dgm:spPr/>
    </dgm:pt>
    <dgm:pt modelId="{D581F43D-54FB-464C-8D0F-9ECBCBEC626C}" type="pres">
      <dgm:prSet presAssocID="{DE83C55A-9933-4D96-9A88-39444F629EBC}" presName="connectorText" presStyleLbl="sibTrans2D1" presStyleIdx="2" presStyleCnt="5"/>
      <dgm:spPr/>
    </dgm:pt>
    <dgm:pt modelId="{769441C9-5B20-426E-81A3-06774FF5AF41}" type="pres">
      <dgm:prSet presAssocID="{19A6DF93-B1DF-4348-8C79-4EDA52491A6C}" presName="node" presStyleLbl="node1" presStyleIdx="3" presStyleCnt="5">
        <dgm:presLayoutVars>
          <dgm:bulletEnabled val="1"/>
        </dgm:presLayoutVars>
      </dgm:prSet>
      <dgm:spPr/>
    </dgm:pt>
    <dgm:pt modelId="{01FA0F8C-F8CD-4D96-8F48-984CD8B17A1B}" type="pres">
      <dgm:prSet presAssocID="{41342F24-D1A6-4D67-A51E-49F0280B19DC}" presName="sibTrans" presStyleLbl="sibTrans2D1" presStyleIdx="3" presStyleCnt="5"/>
      <dgm:spPr/>
    </dgm:pt>
    <dgm:pt modelId="{B7081E51-CFC0-4D39-98A2-B02C84931784}" type="pres">
      <dgm:prSet presAssocID="{41342F24-D1A6-4D67-A51E-49F0280B19DC}" presName="connectorText" presStyleLbl="sibTrans2D1" presStyleIdx="3" presStyleCnt="5"/>
      <dgm:spPr/>
    </dgm:pt>
    <dgm:pt modelId="{0ECE8DB3-50F6-48D4-AF02-F773083B8D05}" type="pres">
      <dgm:prSet presAssocID="{45EAF987-96CC-4151-A56B-B3EA3FA59EBE}" presName="node" presStyleLbl="node1" presStyleIdx="4" presStyleCnt="5">
        <dgm:presLayoutVars>
          <dgm:bulletEnabled val="1"/>
        </dgm:presLayoutVars>
      </dgm:prSet>
      <dgm:spPr/>
    </dgm:pt>
    <dgm:pt modelId="{EF7264D3-D315-4FB1-9BDE-5F18C968E7E4}" type="pres">
      <dgm:prSet presAssocID="{D3B86451-C769-4CC8-9981-000D23B9FDC0}" presName="sibTrans" presStyleLbl="sibTrans2D1" presStyleIdx="4" presStyleCnt="5" custAng="17372524" custScaleX="504583" custScaleY="112754" custLinFactX="116270" custLinFactY="100000" custLinFactNeighborX="200000" custLinFactNeighborY="116400"/>
      <dgm:spPr/>
    </dgm:pt>
    <dgm:pt modelId="{653441E5-8624-407D-AD8F-65C67341F524}" type="pres">
      <dgm:prSet presAssocID="{D3B86451-C769-4CC8-9981-000D23B9FDC0}" presName="connectorText" presStyleLbl="sibTrans2D1" presStyleIdx="4" presStyleCnt="5"/>
      <dgm:spPr/>
    </dgm:pt>
  </dgm:ptLst>
  <dgm:cxnLst>
    <dgm:cxn modelId="{23492006-CBA8-44E1-812E-7BDF7DFD2A9A}" srcId="{EEAB206A-E56B-4325-A73C-D7AF56B71921}" destId="{45EAF987-96CC-4151-A56B-B3EA3FA59EBE}" srcOrd="4" destOrd="0" parTransId="{5EF3CE84-D8DD-4018-A5D5-426C7FA27C45}" sibTransId="{D3B86451-C769-4CC8-9981-000D23B9FDC0}"/>
    <dgm:cxn modelId="{F8C43807-5116-4BDB-BC7F-FE9E5DC3A1E9}" type="presOf" srcId="{41342F24-D1A6-4D67-A51E-49F0280B19DC}" destId="{01FA0F8C-F8CD-4D96-8F48-984CD8B17A1B}" srcOrd="0" destOrd="0" presId="urn:microsoft.com/office/officeart/2005/8/layout/cycle2"/>
    <dgm:cxn modelId="{232DE912-00E4-416F-92EF-09522ECC90B1}" srcId="{EEAB206A-E56B-4325-A73C-D7AF56B71921}" destId="{855D7872-1513-43E7-B0FD-D8061CEB2911}" srcOrd="2" destOrd="0" parTransId="{D39DE1ED-91E8-4FCA-98FC-1EBE4FBA5FB5}" sibTransId="{DE83C55A-9933-4D96-9A88-39444F629EBC}"/>
    <dgm:cxn modelId="{C2C40520-6C3E-40E7-A263-8B343C749A14}" srcId="{EEAB206A-E56B-4325-A73C-D7AF56B71921}" destId="{84042D33-8C6D-4532-BCAB-7820790977CF}" srcOrd="1" destOrd="0" parTransId="{64676AB1-A8DC-47AD-8D62-2BE986564283}" sibTransId="{C16AA9FD-8CA0-4168-BCA9-2C54C725B0E9}"/>
    <dgm:cxn modelId="{65759921-6BD5-4CE6-926F-22F8A2407F8E}" type="presOf" srcId="{C16AA9FD-8CA0-4168-BCA9-2C54C725B0E9}" destId="{160FA968-A8BC-4C11-8438-EB152B24D78D}" srcOrd="1" destOrd="0" presId="urn:microsoft.com/office/officeart/2005/8/layout/cycle2"/>
    <dgm:cxn modelId="{D619DB64-2BC3-4E8F-9C3B-CE71C15DC494}" type="presOf" srcId="{D3B86451-C769-4CC8-9981-000D23B9FDC0}" destId="{EF7264D3-D315-4FB1-9BDE-5F18C968E7E4}" srcOrd="0" destOrd="0" presId="urn:microsoft.com/office/officeart/2005/8/layout/cycle2"/>
    <dgm:cxn modelId="{B36D6266-B117-4E57-B784-25F882F5ED54}" srcId="{EEAB206A-E56B-4325-A73C-D7AF56B71921}" destId="{41C82813-8EC3-4CCE-9300-6E73980C1681}" srcOrd="0" destOrd="0" parTransId="{35BAEA68-07BC-41E3-B9F5-DAE6D8DC83EF}" sibTransId="{4BC91555-FA48-43B9-824D-733FA6210920}"/>
    <dgm:cxn modelId="{81F07A6B-E956-41D1-B734-36AA28AAD6CC}" type="presOf" srcId="{84042D33-8C6D-4532-BCAB-7820790977CF}" destId="{CF986247-6477-423D-AAA5-7032F4EE19B3}" srcOrd="0" destOrd="0" presId="urn:microsoft.com/office/officeart/2005/8/layout/cycle2"/>
    <dgm:cxn modelId="{F33F7B4C-285F-4CC6-9328-EBDE0DAF3626}" type="presOf" srcId="{DE83C55A-9933-4D96-9A88-39444F629EBC}" destId="{D581F43D-54FB-464C-8D0F-9ECBCBEC626C}" srcOrd="1" destOrd="0" presId="urn:microsoft.com/office/officeart/2005/8/layout/cycle2"/>
    <dgm:cxn modelId="{85B05B6D-F064-44BF-B14B-79729B25A3A5}" type="presOf" srcId="{41C82813-8EC3-4CCE-9300-6E73980C1681}" destId="{18D323A9-6F11-4B70-BAC9-5D9065B20853}" srcOrd="0" destOrd="0" presId="urn:microsoft.com/office/officeart/2005/8/layout/cycle2"/>
    <dgm:cxn modelId="{EF28E86F-13C2-4B3E-9838-3C0BAED1224B}" type="presOf" srcId="{41342F24-D1A6-4D67-A51E-49F0280B19DC}" destId="{B7081E51-CFC0-4D39-98A2-B02C84931784}" srcOrd="1" destOrd="0" presId="urn:microsoft.com/office/officeart/2005/8/layout/cycle2"/>
    <dgm:cxn modelId="{5394F270-E5B0-4C8C-A7B7-AEC6956039C1}" type="presOf" srcId="{DE83C55A-9933-4D96-9A88-39444F629EBC}" destId="{0A37DB4A-D194-4CA4-8156-D3FA7EE5DE3A}" srcOrd="0" destOrd="0" presId="urn:microsoft.com/office/officeart/2005/8/layout/cycle2"/>
    <dgm:cxn modelId="{B8EB2D8F-ECB6-4410-93D6-B3C377B5F42E}" type="presOf" srcId="{19A6DF93-B1DF-4348-8C79-4EDA52491A6C}" destId="{769441C9-5B20-426E-81A3-06774FF5AF41}" srcOrd="0" destOrd="0" presId="urn:microsoft.com/office/officeart/2005/8/layout/cycle2"/>
    <dgm:cxn modelId="{B9FB65BE-A6D2-48C6-ADB7-719768360CB6}" type="presOf" srcId="{C16AA9FD-8CA0-4168-BCA9-2C54C725B0E9}" destId="{C32F711F-ED64-49C4-A2A9-3683A611A375}" srcOrd="0" destOrd="0" presId="urn:microsoft.com/office/officeart/2005/8/layout/cycle2"/>
    <dgm:cxn modelId="{5BBBD8C8-8C62-4B6A-8867-65E15D1EE712}" type="presOf" srcId="{4BC91555-FA48-43B9-824D-733FA6210920}" destId="{99A357FB-3230-4F6E-978A-B9D1D785E74B}" srcOrd="1" destOrd="0" presId="urn:microsoft.com/office/officeart/2005/8/layout/cycle2"/>
    <dgm:cxn modelId="{6235B5D1-C843-4024-B5C4-0B695E88ABCB}" type="presOf" srcId="{45EAF987-96CC-4151-A56B-B3EA3FA59EBE}" destId="{0ECE8DB3-50F6-48D4-AF02-F773083B8D05}" srcOrd="0" destOrd="0" presId="urn:microsoft.com/office/officeart/2005/8/layout/cycle2"/>
    <dgm:cxn modelId="{E332FDDE-E190-48B0-9D16-95D8F4E1298A}" srcId="{EEAB206A-E56B-4325-A73C-D7AF56B71921}" destId="{19A6DF93-B1DF-4348-8C79-4EDA52491A6C}" srcOrd="3" destOrd="0" parTransId="{C9AB13AD-31A4-4E31-997C-A2662FD82309}" sibTransId="{41342F24-D1A6-4D67-A51E-49F0280B19DC}"/>
    <dgm:cxn modelId="{B33E1BE9-CA99-432B-93C8-D1C27F72F342}" type="presOf" srcId="{D3B86451-C769-4CC8-9981-000D23B9FDC0}" destId="{653441E5-8624-407D-AD8F-65C67341F524}" srcOrd="1" destOrd="0" presId="urn:microsoft.com/office/officeart/2005/8/layout/cycle2"/>
    <dgm:cxn modelId="{1D10F3EA-1368-443E-82DB-8399BC34E0B2}" type="presOf" srcId="{855D7872-1513-43E7-B0FD-D8061CEB2911}" destId="{81848D66-9F84-44C4-913B-24DCA1738BE0}" srcOrd="0" destOrd="0" presId="urn:microsoft.com/office/officeart/2005/8/layout/cycle2"/>
    <dgm:cxn modelId="{B83D84F1-70DB-48E5-BD7B-6CD830638BB4}" type="presOf" srcId="{EEAB206A-E56B-4325-A73C-D7AF56B71921}" destId="{5025C32A-1D33-4AE2-B53A-88A998DF5874}" srcOrd="0" destOrd="0" presId="urn:microsoft.com/office/officeart/2005/8/layout/cycle2"/>
    <dgm:cxn modelId="{850AF6F8-6E88-4158-BAFE-524FC1397276}" type="presOf" srcId="{4BC91555-FA48-43B9-824D-733FA6210920}" destId="{14CD878B-393B-4FC6-8305-47D5AB75E469}" srcOrd="0" destOrd="0" presId="urn:microsoft.com/office/officeart/2005/8/layout/cycle2"/>
    <dgm:cxn modelId="{8CE37A7A-94B3-485A-9C5E-E9CFD75DDAEC}" type="presParOf" srcId="{5025C32A-1D33-4AE2-B53A-88A998DF5874}" destId="{18D323A9-6F11-4B70-BAC9-5D9065B20853}" srcOrd="0" destOrd="0" presId="urn:microsoft.com/office/officeart/2005/8/layout/cycle2"/>
    <dgm:cxn modelId="{C005B868-2031-4A22-8944-EFE271498330}" type="presParOf" srcId="{5025C32A-1D33-4AE2-B53A-88A998DF5874}" destId="{14CD878B-393B-4FC6-8305-47D5AB75E469}" srcOrd="1" destOrd="0" presId="urn:microsoft.com/office/officeart/2005/8/layout/cycle2"/>
    <dgm:cxn modelId="{FDFD6D3A-ED30-4D0A-AC9C-42E952D92750}" type="presParOf" srcId="{14CD878B-393B-4FC6-8305-47D5AB75E469}" destId="{99A357FB-3230-4F6E-978A-B9D1D785E74B}" srcOrd="0" destOrd="0" presId="urn:microsoft.com/office/officeart/2005/8/layout/cycle2"/>
    <dgm:cxn modelId="{95C9D9FC-6028-4B57-86EC-CF5F877B78D9}" type="presParOf" srcId="{5025C32A-1D33-4AE2-B53A-88A998DF5874}" destId="{CF986247-6477-423D-AAA5-7032F4EE19B3}" srcOrd="2" destOrd="0" presId="urn:microsoft.com/office/officeart/2005/8/layout/cycle2"/>
    <dgm:cxn modelId="{3E12C696-AC1D-4745-947E-B54CC026CF71}" type="presParOf" srcId="{5025C32A-1D33-4AE2-B53A-88A998DF5874}" destId="{C32F711F-ED64-49C4-A2A9-3683A611A375}" srcOrd="3" destOrd="0" presId="urn:microsoft.com/office/officeart/2005/8/layout/cycle2"/>
    <dgm:cxn modelId="{9B686293-E2F4-4C0D-81FE-1EADBDC6B28C}" type="presParOf" srcId="{C32F711F-ED64-49C4-A2A9-3683A611A375}" destId="{160FA968-A8BC-4C11-8438-EB152B24D78D}" srcOrd="0" destOrd="0" presId="urn:microsoft.com/office/officeart/2005/8/layout/cycle2"/>
    <dgm:cxn modelId="{E600E061-BA39-4D8A-9625-86FC5025E6E1}" type="presParOf" srcId="{5025C32A-1D33-4AE2-B53A-88A998DF5874}" destId="{81848D66-9F84-44C4-913B-24DCA1738BE0}" srcOrd="4" destOrd="0" presId="urn:microsoft.com/office/officeart/2005/8/layout/cycle2"/>
    <dgm:cxn modelId="{19F67A3C-C45B-4A20-A070-A9A07B40C3E4}" type="presParOf" srcId="{5025C32A-1D33-4AE2-B53A-88A998DF5874}" destId="{0A37DB4A-D194-4CA4-8156-D3FA7EE5DE3A}" srcOrd="5" destOrd="0" presId="urn:microsoft.com/office/officeart/2005/8/layout/cycle2"/>
    <dgm:cxn modelId="{CCCD7304-C874-46DF-AF3B-2475AFA4C1F8}" type="presParOf" srcId="{0A37DB4A-D194-4CA4-8156-D3FA7EE5DE3A}" destId="{D581F43D-54FB-464C-8D0F-9ECBCBEC626C}" srcOrd="0" destOrd="0" presId="urn:microsoft.com/office/officeart/2005/8/layout/cycle2"/>
    <dgm:cxn modelId="{EB4C0CE4-BC5A-4916-A616-5A98F42343B8}" type="presParOf" srcId="{5025C32A-1D33-4AE2-B53A-88A998DF5874}" destId="{769441C9-5B20-426E-81A3-06774FF5AF41}" srcOrd="6" destOrd="0" presId="urn:microsoft.com/office/officeart/2005/8/layout/cycle2"/>
    <dgm:cxn modelId="{962E5627-8E29-4919-B534-27FA2682C22B}" type="presParOf" srcId="{5025C32A-1D33-4AE2-B53A-88A998DF5874}" destId="{01FA0F8C-F8CD-4D96-8F48-984CD8B17A1B}" srcOrd="7" destOrd="0" presId="urn:microsoft.com/office/officeart/2005/8/layout/cycle2"/>
    <dgm:cxn modelId="{FD965B5D-D49C-49AB-ACD0-4200F3F2F2E0}" type="presParOf" srcId="{01FA0F8C-F8CD-4D96-8F48-984CD8B17A1B}" destId="{B7081E51-CFC0-4D39-98A2-B02C84931784}" srcOrd="0" destOrd="0" presId="urn:microsoft.com/office/officeart/2005/8/layout/cycle2"/>
    <dgm:cxn modelId="{B6E4FDDB-3DD9-44B1-9994-95C12C8E3D57}" type="presParOf" srcId="{5025C32A-1D33-4AE2-B53A-88A998DF5874}" destId="{0ECE8DB3-50F6-48D4-AF02-F773083B8D05}" srcOrd="8" destOrd="0" presId="urn:microsoft.com/office/officeart/2005/8/layout/cycle2"/>
    <dgm:cxn modelId="{C97FC8AD-C081-4BE0-A7B5-E86715BCEB7C}" type="presParOf" srcId="{5025C32A-1D33-4AE2-B53A-88A998DF5874}" destId="{EF7264D3-D315-4FB1-9BDE-5F18C968E7E4}" srcOrd="9" destOrd="0" presId="urn:microsoft.com/office/officeart/2005/8/layout/cycle2"/>
    <dgm:cxn modelId="{1FE59A8C-BF6A-4D44-834A-FCC6340B8B3C}" type="presParOf" srcId="{EF7264D3-D315-4FB1-9BDE-5F18C968E7E4}" destId="{653441E5-8624-407D-AD8F-65C67341F524}"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B3E20C-52AB-4100-96EC-0C44DCB76CB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84B8581-B48C-4BA8-82A9-5DE31F79D59F}">
      <dgm:prSet/>
      <dgm:spPr/>
      <dgm:t>
        <a:bodyPr/>
        <a:lstStyle/>
        <a:p>
          <a:r>
            <a:rPr lang="en-US"/>
            <a:t>Describe the problem with as much specificity as possible</a:t>
          </a:r>
        </a:p>
      </dgm:t>
    </dgm:pt>
    <dgm:pt modelId="{D2F55DF0-0F52-4464-8B04-C31C7AEA8EDE}" type="parTrans" cxnId="{2E9141DF-D975-45F8-A5DF-CE18009CD7D9}">
      <dgm:prSet/>
      <dgm:spPr/>
      <dgm:t>
        <a:bodyPr/>
        <a:lstStyle/>
        <a:p>
          <a:endParaRPr lang="en-US"/>
        </a:p>
      </dgm:t>
    </dgm:pt>
    <dgm:pt modelId="{4C5AACA7-6D03-400F-8374-8679289D52C9}" type="sibTrans" cxnId="{2E9141DF-D975-45F8-A5DF-CE18009CD7D9}">
      <dgm:prSet/>
      <dgm:spPr/>
      <dgm:t>
        <a:bodyPr/>
        <a:lstStyle/>
        <a:p>
          <a:endParaRPr lang="en-US"/>
        </a:p>
      </dgm:t>
    </dgm:pt>
    <dgm:pt modelId="{51D720F2-E1D9-47E2-B7E7-F74AAF22D681}">
      <dgm:prSet/>
      <dgm:spPr/>
      <dgm:t>
        <a:bodyPr/>
        <a:lstStyle/>
        <a:p>
          <a:r>
            <a:rPr lang="en-US"/>
            <a:t>When does it happen?</a:t>
          </a:r>
        </a:p>
      </dgm:t>
    </dgm:pt>
    <dgm:pt modelId="{E6902837-A739-43EF-9734-1051AE4D9F45}" type="parTrans" cxnId="{4E310342-8D1D-457C-8668-71D57FD95BCE}">
      <dgm:prSet/>
      <dgm:spPr/>
      <dgm:t>
        <a:bodyPr/>
        <a:lstStyle/>
        <a:p>
          <a:endParaRPr lang="en-US"/>
        </a:p>
      </dgm:t>
    </dgm:pt>
    <dgm:pt modelId="{27E0864C-5D98-46A7-BEDD-8868B9FE9A68}" type="sibTrans" cxnId="{4E310342-8D1D-457C-8668-71D57FD95BCE}">
      <dgm:prSet/>
      <dgm:spPr/>
      <dgm:t>
        <a:bodyPr/>
        <a:lstStyle/>
        <a:p>
          <a:endParaRPr lang="en-US"/>
        </a:p>
      </dgm:t>
    </dgm:pt>
    <dgm:pt modelId="{E53E1B9D-4891-40DE-820A-325E10B16F0A}">
      <dgm:prSet/>
      <dgm:spPr/>
      <dgm:t>
        <a:bodyPr/>
        <a:lstStyle/>
        <a:p>
          <a:r>
            <a:rPr lang="en-US"/>
            <a:t>What actually happens?</a:t>
          </a:r>
        </a:p>
      </dgm:t>
    </dgm:pt>
    <dgm:pt modelId="{6A7E1DCC-441F-458A-8EAA-CDC729D575B6}" type="parTrans" cxnId="{9ED866A9-C512-42DA-9243-C1524348282F}">
      <dgm:prSet/>
      <dgm:spPr/>
      <dgm:t>
        <a:bodyPr/>
        <a:lstStyle/>
        <a:p>
          <a:endParaRPr lang="en-US"/>
        </a:p>
      </dgm:t>
    </dgm:pt>
    <dgm:pt modelId="{DA6C83F6-92DE-4750-AF20-2BE51C86E9CB}" type="sibTrans" cxnId="{9ED866A9-C512-42DA-9243-C1524348282F}">
      <dgm:prSet/>
      <dgm:spPr/>
      <dgm:t>
        <a:bodyPr/>
        <a:lstStyle/>
        <a:p>
          <a:endParaRPr lang="en-US"/>
        </a:p>
      </dgm:t>
    </dgm:pt>
    <dgm:pt modelId="{C2B3E60D-94D8-4DAC-A93B-3238BEE13697}">
      <dgm:prSet/>
      <dgm:spPr/>
      <dgm:t>
        <a:bodyPr/>
        <a:lstStyle/>
        <a:p>
          <a:r>
            <a:rPr lang="en-US"/>
            <a:t>Where could the bug be to cause that problem?</a:t>
          </a:r>
        </a:p>
      </dgm:t>
    </dgm:pt>
    <dgm:pt modelId="{47B23B02-ACBB-4440-8025-B0A2B3BE2C23}" type="parTrans" cxnId="{5CAD68DF-3915-4531-9932-EDCD506DBD78}">
      <dgm:prSet/>
      <dgm:spPr/>
      <dgm:t>
        <a:bodyPr/>
        <a:lstStyle/>
        <a:p>
          <a:endParaRPr lang="en-US"/>
        </a:p>
      </dgm:t>
    </dgm:pt>
    <dgm:pt modelId="{05540AD6-3EC5-4AE4-905B-3C937352FE87}" type="sibTrans" cxnId="{5CAD68DF-3915-4531-9932-EDCD506DBD78}">
      <dgm:prSet/>
      <dgm:spPr/>
      <dgm:t>
        <a:bodyPr/>
        <a:lstStyle/>
        <a:p>
          <a:endParaRPr lang="en-US"/>
        </a:p>
      </dgm:t>
    </dgm:pt>
    <dgm:pt modelId="{5EB289B1-7BF3-417B-9415-1C64AA34890B}">
      <dgm:prSet/>
      <dgm:spPr/>
      <dgm:t>
        <a:bodyPr/>
        <a:lstStyle/>
        <a:p>
          <a:r>
            <a:rPr lang="en-US"/>
            <a:t>What might the bug look like?</a:t>
          </a:r>
        </a:p>
      </dgm:t>
    </dgm:pt>
    <dgm:pt modelId="{F5D4C15B-75CC-49D4-BD3F-CF9950FE5020}" type="parTrans" cxnId="{7CDBD76F-EAB6-42EB-8B6B-09DF78D531AF}">
      <dgm:prSet/>
      <dgm:spPr/>
      <dgm:t>
        <a:bodyPr/>
        <a:lstStyle/>
        <a:p>
          <a:endParaRPr lang="en-US"/>
        </a:p>
      </dgm:t>
    </dgm:pt>
    <dgm:pt modelId="{F974C90F-3A90-461E-962E-8C66B8987D17}" type="sibTrans" cxnId="{7CDBD76F-EAB6-42EB-8B6B-09DF78D531AF}">
      <dgm:prSet/>
      <dgm:spPr/>
      <dgm:t>
        <a:bodyPr/>
        <a:lstStyle/>
        <a:p>
          <a:endParaRPr lang="en-US"/>
        </a:p>
      </dgm:t>
    </dgm:pt>
    <dgm:pt modelId="{7CB62EBB-66B2-4E47-B816-1E907EC1428A}" type="pres">
      <dgm:prSet presAssocID="{8DB3E20C-52AB-4100-96EC-0C44DCB76CBA}" presName="root" presStyleCnt="0">
        <dgm:presLayoutVars>
          <dgm:dir/>
          <dgm:resizeHandles val="exact"/>
        </dgm:presLayoutVars>
      </dgm:prSet>
      <dgm:spPr/>
    </dgm:pt>
    <dgm:pt modelId="{03DD59E8-7309-46F7-968D-AA2A652473C8}" type="pres">
      <dgm:prSet presAssocID="{A84B8581-B48C-4BA8-82A9-5DE31F79D59F}" presName="compNode" presStyleCnt="0"/>
      <dgm:spPr/>
    </dgm:pt>
    <dgm:pt modelId="{EF349E2E-C19E-460E-A959-0F83582AB544}" type="pres">
      <dgm:prSet presAssocID="{A84B8581-B48C-4BA8-82A9-5DE31F79D59F}" presName="bgRect" presStyleLbl="bgShp" presStyleIdx="0" presStyleCnt="3"/>
      <dgm:spPr/>
    </dgm:pt>
    <dgm:pt modelId="{2B8E020D-8117-4D8E-9B6F-B29748CD25D6}" type="pres">
      <dgm:prSet presAssocID="{A84B8581-B48C-4BA8-82A9-5DE31F79D59F}"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Question mark"/>
        </a:ext>
      </dgm:extLst>
    </dgm:pt>
    <dgm:pt modelId="{1E055565-FDDD-4FE8-A28B-5E42C08E7B79}" type="pres">
      <dgm:prSet presAssocID="{A84B8581-B48C-4BA8-82A9-5DE31F79D59F}" presName="spaceRect" presStyleCnt="0"/>
      <dgm:spPr/>
    </dgm:pt>
    <dgm:pt modelId="{2174D29B-4A2A-44F1-98DD-50BE0829AD97}" type="pres">
      <dgm:prSet presAssocID="{A84B8581-B48C-4BA8-82A9-5DE31F79D59F}" presName="parTx" presStyleLbl="revTx" presStyleIdx="0" presStyleCnt="4">
        <dgm:presLayoutVars>
          <dgm:chMax val="0"/>
          <dgm:chPref val="0"/>
        </dgm:presLayoutVars>
      </dgm:prSet>
      <dgm:spPr/>
    </dgm:pt>
    <dgm:pt modelId="{8E42BC3E-68F2-491A-9DA5-08BDD9CA42A9}" type="pres">
      <dgm:prSet presAssocID="{A84B8581-B48C-4BA8-82A9-5DE31F79D59F}" presName="desTx" presStyleLbl="revTx" presStyleIdx="1" presStyleCnt="4">
        <dgm:presLayoutVars/>
      </dgm:prSet>
      <dgm:spPr/>
    </dgm:pt>
    <dgm:pt modelId="{6BA7EEF3-2B54-45CC-A8E5-7A0042D7AC10}" type="pres">
      <dgm:prSet presAssocID="{4C5AACA7-6D03-400F-8374-8679289D52C9}" presName="sibTrans" presStyleCnt="0"/>
      <dgm:spPr/>
    </dgm:pt>
    <dgm:pt modelId="{C4FAABE6-EDFD-4804-9211-801BCF46D029}" type="pres">
      <dgm:prSet presAssocID="{C2B3E60D-94D8-4DAC-A93B-3238BEE13697}" presName="compNode" presStyleCnt="0"/>
      <dgm:spPr/>
    </dgm:pt>
    <dgm:pt modelId="{E19F0CB4-1114-4702-BEFC-F5C857A2DE85}" type="pres">
      <dgm:prSet presAssocID="{C2B3E60D-94D8-4DAC-A93B-3238BEE13697}" presName="bgRect" presStyleLbl="bgShp" presStyleIdx="1" presStyleCnt="3"/>
      <dgm:spPr/>
    </dgm:pt>
    <dgm:pt modelId="{55CEE67D-A986-474B-ACE1-4840BC378C23}" type="pres">
      <dgm:prSet presAssocID="{C2B3E60D-94D8-4DAC-A93B-3238BEE13697}"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g"/>
        </a:ext>
      </dgm:extLst>
    </dgm:pt>
    <dgm:pt modelId="{BC2739ED-8ED4-4C14-8C50-A1708BBABCDB}" type="pres">
      <dgm:prSet presAssocID="{C2B3E60D-94D8-4DAC-A93B-3238BEE13697}" presName="spaceRect" presStyleCnt="0"/>
      <dgm:spPr/>
    </dgm:pt>
    <dgm:pt modelId="{948403FE-FB3F-4980-AEDA-E804A19DC6F3}" type="pres">
      <dgm:prSet presAssocID="{C2B3E60D-94D8-4DAC-A93B-3238BEE13697}" presName="parTx" presStyleLbl="revTx" presStyleIdx="2" presStyleCnt="4">
        <dgm:presLayoutVars>
          <dgm:chMax val="0"/>
          <dgm:chPref val="0"/>
        </dgm:presLayoutVars>
      </dgm:prSet>
      <dgm:spPr/>
    </dgm:pt>
    <dgm:pt modelId="{06FAE478-4742-41BF-BC50-E6352D0D09BC}" type="pres">
      <dgm:prSet presAssocID="{05540AD6-3EC5-4AE4-905B-3C937352FE87}" presName="sibTrans" presStyleCnt="0"/>
      <dgm:spPr/>
    </dgm:pt>
    <dgm:pt modelId="{5DD59271-3B9E-4FA4-8631-2FB206515759}" type="pres">
      <dgm:prSet presAssocID="{5EB289B1-7BF3-417B-9415-1C64AA34890B}" presName="compNode" presStyleCnt="0"/>
      <dgm:spPr/>
    </dgm:pt>
    <dgm:pt modelId="{4D326D79-60CB-4162-AD68-72D05B704E70}" type="pres">
      <dgm:prSet presAssocID="{5EB289B1-7BF3-417B-9415-1C64AA34890B}" presName="bgRect" presStyleLbl="bgShp" presStyleIdx="2" presStyleCnt="3"/>
      <dgm:spPr/>
    </dgm:pt>
    <dgm:pt modelId="{8FB1F2FA-0C0A-4ED1-A4A4-092733E5E03C}" type="pres">
      <dgm:prSet presAssocID="{5EB289B1-7BF3-417B-9415-1C64AA34890B}"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Lady bug"/>
        </a:ext>
      </dgm:extLst>
    </dgm:pt>
    <dgm:pt modelId="{B3E75535-8029-4D45-8FBA-65CF910634C2}" type="pres">
      <dgm:prSet presAssocID="{5EB289B1-7BF3-417B-9415-1C64AA34890B}" presName="spaceRect" presStyleCnt="0"/>
      <dgm:spPr/>
    </dgm:pt>
    <dgm:pt modelId="{B7BFB0A5-61F3-4FDF-8E52-F7BB8FDF6066}" type="pres">
      <dgm:prSet presAssocID="{5EB289B1-7BF3-417B-9415-1C64AA34890B}" presName="parTx" presStyleLbl="revTx" presStyleIdx="3" presStyleCnt="4">
        <dgm:presLayoutVars>
          <dgm:chMax val="0"/>
          <dgm:chPref val="0"/>
        </dgm:presLayoutVars>
      </dgm:prSet>
      <dgm:spPr/>
    </dgm:pt>
  </dgm:ptLst>
  <dgm:cxnLst>
    <dgm:cxn modelId="{453B5203-42FE-4C74-A8BB-58DD82A50ED7}" type="presOf" srcId="{51D720F2-E1D9-47E2-B7E7-F74AAF22D681}" destId="{8E42BC3E-68F2-491A-9DA5-08BDD9CA42A9}" srcOrd="0" destOrd="0" presId="urn:microsoft.com/office/officeart/2018/2/layout/IconVerticalSolidList"/>
    <dgm:cxn modelId="{98D85B1E-EADC-4659-872B-15F27705D2DD}" type="presOf" srcId="{C2B3E60D-94D8-4DAC-A93B-3238BEE13697}" destId="{948403FE-FB3F-4980-AEDA-E804A19DC6F3}" srcOrd="0" destOrd="0" presId="urn:microsoft.com/office/officeart/2018/2/layout/IconVerticalSolidList"/>
    <dgm:cxn modelId="{1F8E7D23-1651-49EF-88F1-EEBD7442B824}" type="presOf" srcId="{5EB289B1-7BF3-417B-9415-1C64AA34890B}" destId="{B7BFB0A5-61F3-4FDF-8E52-F7BB8FDF6066}" srcOrd="0" destOrd="0" presId="urn:microsoft.com/office/officeart/2018/2/layout/IconVerticalSolidList"/>
    <dgm:cxn modelId="{F579982A-8372-4A65-A9C2-4A262D62B94F}" type="presOf" srcId="{E53E1B9D-4891-40DE-820A-325E10B16F0A}" destId="{8E42BC3E-68F2-491A-9DA5-08BDD9CA42A9}" srcOrd="0" destOrd="1" presId="urn:microsoft.com/office/officeart/2018/2/layout/IconVerticalSolidList"/>
    <dgm:cxn modelId="{4E310342-8D1D-457C-8668-71D57FD95BCE}" srcId="{A84B8581-B48C-4BA8-82A9-5DE31F79D59F}" destId="{51D720F2-E1D9-47E2-B7E7-F74AAF22D681}" srcOrd="0" destOrd="0" parTransId="{E6902837-A739-43EF-9734-1051AE4D9F45}" sibTransId="{27E0864C-5D98-46A7-BEDD-8868B9FE9A68}"/>
    <dgm:cxn modelId="{7CDBD76F-EAB6-42EB-8B6B-09DF78D531AF}" srcId="{8DB3E20C-52AB-4100-96EC-0C44DCB76CBA}" destId="{5EB289B1-7BF3-417B-9415-1C64AA34890B}" srcOrd="2" destOrd="0" parTransId="{F5D4C15B-75CC-49D4-BD3F-CF9950FE5020}" sibTransId="{F974C90F-3A90-461E-962E-8C66B8987D17}"/>
    <dgm:cxn modelId="{D20AF67C-2FD3-4540-8E35-FA42608C816C}" type="presOf" srcId="{8DB3E20C-52AB-4100-96EC-0C44DCB76CBA}" destId="{7CB62EBB-66B2-4E47-B816-1E907EC1428A}" srcOrd="0" destOrd="0" presId="urn:microsoft.com/office/officeart/2018/2/layout/IconVerticalSolidList"/>
    <dgm:cxn modelId="{1ADDB685-67A2-44B4-9D0B-734E3129DF25}" type="presOf" srcId="{A84B8581-B48C-4BA8-82A9-5DE31F79D59F}" destId="{2174D29B-4A2A-44F1-98DD-50BE0829AD97}" srcOrd="0" destOrd="0" presId="urn:microsoft.com/office/officeart/2018/2/layout/IconVerticalSolidList"/>
    <dgm:cxn modelId="{9ED866A9-C512-42DA-9243-C1524348282F}" srcId="{A84B8581-B48C-4BA8-82A9-5DE31F79D59F}" destId="{E53E1B9D-4891-40DE-820A-325E10B16F0A}" srcOrd="1" destOrd="0" parTransId="{6A7E1DCC-441F-458A-8EAA-CDC729D575B6}" sibTransId="{DA6C83F6-92DE-4750-AF20-2BE51C86E9CB}"/>
    <dgm:cxn modelId="{2E9141DF-D975-45F8-A5DF-CE18009CD7D9}" srcId="{8DB3E20C-52AB-4100-96EC-0C44DCB76CBA}" destId="{A84B8581-B48C-4BA8-82A9-5DE31F79D59F}" srcOrd="0" destOrd="0" parTransId="{D2F55DF0-0F52-4464-8B04-C31C7AEA8EDE}" sibTransId="{4C5AACA7-6D03-400F-8374-8679289D52C9}"/>
    <dgm:cxn modelId="{5CAD68DF-3915-4531-9932-EDCD506DBD78}" srcId="{8DB3E20C-52AB-4100-96EC-0C44DCB76CBA}" destId="{C2B3E60D-94D8-4DAC-A93B-3238BEE13697}" srcOrd="1" destOrd="0" parTransId="{47B23B02-ACBB-4440-8025-B0A2B3BE2C23}" sibTransId="{05540AD6-3EC5-4AE4-905B-3C937352FE87}"/>
    <dgm:cxn modelId="{3FD29880-463C-4E14-8D67-55A8254C086F}" type="presParOf" srcId="{7CB62EBB-66B2-4E47-B816-1E907EC1428A}" destId="{03DD59E8-7309-46F7-968D-AA2A652473C8}" srcOrd="0" destOrd="0" presId="urn:microsoft.com/office/officeart/2018/2/layout/IconVerticalSolidList"/>
    <dgm:cxn modelId="{D2819181-33EF-4222-9DD4-9FD0F8766B7E}" type="presParOf" srcId="{03DD59E8-7309-46F7-968D-AA2A652473C8}" destId="{EF349E2E-C19E-460E-A959-0F83582AB544}" srcOrd="0" destOrd="0" presId="urn:microsoft.com/office/officeart/2018/2/layout/IconVerticalSolidList"/>
    <dgm:cxn modelId="{CAC2DD6B-A462-43E3-92DC-BE6D0F840B1B}" type="presParOf" srcId="{03DD59E8-7309-46F7-968D-AA2A652473C8}" destId="{2B8E020D-8117-4D8E-9B6F-B29748CD25D6}" srcOrd="1" destOrd="0" presId="urn:microsoft.com/office/officeart/2018/2/layout/IconVerticalSolidList"/>
    <dgm:cxn modelId="{0DA585A3-4402-4907-81EA-81FB3733F338}" type="presParOf" srcId="{03DD59E8-7309-46F7-968D-AA2A652473C8}" destId="{1E055565-FDDD-4FE8-A28B-5E42C08E7B79}" srcOrd="2" destOrd="0" presId="urn:microsoft.com/office/officeart/2018/2/layout/IconVerticalSolidList"/>
    <dgm:cxn modelId="{C7F160AC-8DDD-41CD-98AF-B98E71760B8F}" type="presParOf" srcId="{03DD59E8-7309-46F7-968D-AA2A652473C8}" destId="{2174D29B-4A2A-44F1-98DD-50BE0829AD97}" srcOrd="3" destOrd="0" presId="urn:microsoft.com/office/officeart/2018/2/layout/IconVerticalSolidList"/>
    <dgm:cxn modelId="{26E597C0-9FC9-469C-A80B-FF97C8873AEA}" type="presParOf" srcId="{03DD59E8-7309-46F7-968D-AA2A652473C8}" destId="{8E42BC3E-68F2-491A-9DA5-08BDD9CA42A9}" srcOrd="4" destOrd="0" presId="urn:microsoft.com/office/officeart/2018/2/layout/IconVerticalSolidList"/>
    <dgm:cxn modelId="{38CC6889-6042-4279-B089-4CFBEDED395E}" type="presParOf" srcId="{7CB62EBB-66B2-4E47-B816-1E907EC1428A}" destId="{6BA7EEF3-2B54-45CC-A8E5-7A0042D7AC10}" srcOrd="1" destOrd="0" presId="urn:microsoft.com/office/officeart/2018/2/layout/IconVerticalSolidList"/>
    <dgm:cxn modelId="{0F708C8F-59F5-42CC-AC78-15FBBE97C18D}" type="presParOf" srcId="{7CB62EBB-66B2-4E47-B816-1E907EC1428A}" destId="{C4FAABE6-EDFD-4804-9211-801BCF46D029}" srcOrd="2" destOrd="0" presId="urn:microsoft.com/office/officeart/2018/2/layout/IconVerticalSolidList"/>
    <dgm:cxn modelId="{7E578EBD-2C49-4341-9ED6-0B0C656BBDCB}" type="presParOf" srcId="{C4FAABE6-EDFD-4804-9211-801BCF46D029}" destId="{E19F0CB4-1114-4702-BEFC-F5C857A2DE85}" srcOrd="0" destOrd="0" presId="urn:microsoft.com/office/officeart/2018/2/layout/IconVerticalSolidList"/>
    <dgm:cxn modelId="{6C60CCAE-668E-4699-B808-FB396A0F8948}" type="presParOf" srcId="{C4FAABE6-EDFD-4804-9211-801BCF46D029}" destId="{55CEE67D-A986-474B-ACE1-4840BC378C23}" srcOrd="1" destOrd="0" presId="urn:microsoft.com/office/officeart/2018/2/layout/IconVerticalSolidList"/>
    <dgm:cxn modelId="{81B46F2A-FE19-47A8-8C69-C5AE68BF1F12}" type="presParOf" srcId="{C4FAABE6-EDFD-4804-9211-801BCF46D029}" destId="{BC2739ED-8ED4-4C14-8C50-A1708BBABCDB}" srcOrd="2" destOrd="0" presId="urn:microsoft.com/office/officeart/2018/2/layout/IconVerticalSolidList"/>
    <dgm:cxn modelId="{D8B4E7F6-0B5A-4EDD-9C6A-9E0CC8A5B7BD}" type="presParOf" srcId="{C4FAABE6-EDFD-4804-9211-801BCF46D029}" destId="{948403FE-FB3F-4980-AEDA-E804A19DC6F3}" srcOrd="3" destOrd="0" presId="urn:microsoft.com/office/officeart/2018/2/layout/IconVerticalSolidList"/>
    <dgm:cxn modelId="{72BEB68F-263A-43CB-95AA-4B511D774DD5}" type="presParOf" srcId="{7CB62EBB-66B2-4E47-B816-1E907EC1428A}" destId="{06FAE478-4742-41BF-BC50-E6352D0D09BC}" srcOrd="3" destOrd="0" presId="urn:microsoft.com/office/officeart/2018/2/layout/IconVerticalSolidList"/>
    <dgm:cxn modelId="{2F66EC30-D1D4-47D1-A4B5-AE69F371AFAD}" type="presParOf" srcId="{7CB62EBB-66B2-4E47-B816-1E907EC1428A}" destId="{5DD59271-3B9E-4FA4-8631-2FB206515759}" srcOrd="4" destOrd="0" presId="urn:microsoft.com/office/officeart/2018/2/layout/IconVerticalSolidList"/>
    <dgm:cxn modelId="{B19ABA88-D81F-4649-9460-7430B048194F}" type="presParOf" srcId="{5DD59271-3B9E-4FA4-8631-2FB206515759}" destId="{4D326D79-60CB-4162-AD68-72D05B704E70}" srcOrd="0" destOrd="0" presId="urn:microsoft.com/office/officeart/2018/2/layout/IconVerticalSolidList"/>
    <dgm:cxn modelId="{71C63248-4C18-4244-BD76-A504F75DD13E}" type="presParOf" srcId="{5DD59271-3B9E-4FA4-8631-2FB206515759}" destId="{8FB1F2FA-0C0A-4ED1-A4A4-092733E5E03C}" srcOrd="1" destOrd="0" presId="urn:microsoft.com/office/officeart/2018/2/layout/IconVerticalSolidList"/>
    <dgm:cxn modelId="{67DBBB12-9EB3-4516-9B6D-563168B43946}" type="presParOf" srcId="{5DD59271-3B9E-4FA4-8631-2FB206515759}" destId="{B3E75535-8029-4D45-8FBA-65CF910634C2}" srcOrd="2" destOrd="0" presId="urn:microsoft.com/office/officeart/2018/2/layout/IconVerticalSolidList"/>
    <dgm:cxn modelId="{CAC70BC7-F579-40DE-8A01-18E6EE0706A8}" type="presParOf" srcId="{5DD59271-3B9E-4FA4-8631-2FB206515759}" destId="{B7BFB0A5-61F3-4FDF-8E52-F7BB8FDF606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DA3BC3-279E-4556-9CD3-765C320CB4B5}">
      <dsp:nvSpPr>
        <dsp:cNvPr id="0" name=""/>
        <dsp:cNvSpPr/>
      </dsp:nvSpPr>
      <dsp:spPr>
        <a:xfrm>
          <a:off x="728451" y="303164"/>
          <a:ext cx="3917823" cy="3917823"/>
        </a:xfrm>
        <a:prstGeom prst="pie">
          <a:avLst>
            <a:gd name="adj1" fmla="val 16200000"/>
            <a:gd name="adj2" fmla="val 180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Test code</a:t>
          </a:r>
        </a:p>
      </dsp:txBody>
      <dsp:txXfrm>
        <a:off x="2793238" y="1133370"/>
        <a:ext cx="1399222" cy="1166018"/>
      </dsp:txXfrm>
    </dsp:sp>
    <dsp:sp modelId="{51BE4635-CBE2-4C7E-9969-711AEC5AD39E}">
      <dsp:nvSpPr>
        <dsp:cNvPr id="0" name=""/>
        <dsp:cNvSpPr/>
      </dsp:nvSpPr>
      <dsp:spPr>
        <a:xfrm>
          <a:off x="647763" y="443087"/>
          <a:ext cx="3917823" cy="3917823"/>
        </a:xfrm>
        <a:prstGeom prst="pie">
          <a:avLst>
            <a:gd name="adj1" fmla="val 1800000"/>
            <a:gd name="adj2" fmla="val 9000000"/>
          </a:avLst>
        </a:prstGeom>
        <a:solidFill>
          <a:schemeClr val="accent3">
            <a:hueOff val="6074280"/>
            <a:satOff val="6063"/>
            <a:lumOff val="666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Locate bug</a:t>
          </a:r>
        </a:p>
      </dsp:txBody>
      <dsp:txXfrm>
        <a:off x="1580578" y="2985008"/>
        <a:ext cx="2098833" cy="1026096"/>
      </dsp:txXfrm>
    </dsp:sp>
    <dsp:sp modelId="{51047663-221C-43CF-A40E-D577793C52D7}">
      <dsp:nvSpPr>
        <dsp:cNvPr id="0" name=""/>
        <dsp:cNvSpPr/>
      </dsp:nvSpPr>
      <dsp:spPr>
        <a:xfrm>
          <a:off x="567075" y="303164"/>
          <a:ext cx="3917823" cy="3917823"/>
        </a:xfrm>
        <a:prstGeom prst="pie">
          <a:avLst>
            <a:gd name="adj1" fmla="val 9000000"/>
            <a:gd name="adj2" fmla="val 16200000"/>
          </a:avLst>
        </a:prstGeom>
        <a:solidFill>
          <a:schemeClr val="accent3">
            <a:hueOff val="12148560"/>
            <a:satOff val="12125"/>
            <a:lumOff val="1333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Write code</a:t>
          </a:r>
        </a:p>
      </dsp:txBody>
      <dsp:txXfrm>
        <a:off x="1020889" y="1133370"/>
        <a:ext cx="1399222" cy="1166018"/>
      </dsp:txXfrm>
    </dsp:sp>
    <dsp:sp modelId="{EE2E9FEC-3DD4-4FE8-9A62-52D2DB0B909F}">
      <dsp:nvSpPr>
        <dsp:cNvPr id="0" name=""/>
        <dsp:cNvSpPr/>
      </dsp:nvSpPr>
      <dsp:spPr>
        <a:xfrm>
          <a:off x="486243" y="60632"/>
          <a:ext cx="4402886" cy="4402886"/>
        </a:xfrm>
        <a:prstGeom prst="circularArrow">
          <a:avLst>
            <a:gd name="adj1" fmla="val 5085"/>
            <a:gd name="adj2" fmla="val 327528"/>
            <a:gd name="adj3" fmla="val 1472472"/>
            <a:gd name="adj4" fmla="val 1619943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72AB3B-A26C-4411-B3D5-E49BCDB5D0DD}">
      <dsp:nvSpPr>
        <dsp:cNvPr id="0" name=""/>
        <dsp:cNvSpPr/>
      </dsp:nvSpPr>
      <dsp:spPr>
        <a:xfrm>
          <a:off x="405231" y="200307"/>
          <a:ext cx="4402886" cy="4402886"/>
        </a:xfrm>
        <a:prstGeom prst="circularArrow">
          <a:avLst>
            <a:gd name="adj1" fmla="val 5085"/>
            <a:gd name="adj2" fmla="val 327528"/>
            <a:gd name="adj3" fmla="val 8671970"/>
            <a:gd name="adj4" fmla="val 1800502"/>
            <a:gd name="adj5" fmla="val 5932"/>
          </a:avLst>
        </a:prstGeom>
        <a:solidFill>
          <a:schemeClr val="accent3">
            <a:hueOff val="6074280"/>
            <a:satOff val="6063"/>
            <a:lumOff val="666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B7A5F8-BD75-4AED-B8CD-F7AD066D2510}">
      <dsp:nvSpPr>
        <dsp:cNvPr id="0" name=""/>
        <dsp:cNvSpPr/>
      </dsp:nvSpPr>
      <dsp:spPr>
        <a:xfrm>
          <a:off x="324219" y="60632"/>
          <a:ext cx="4402886" cy="4402886"/>
        </a:xfrm>
        <a:prstGeom prst="circularArrow">
          <a:avLst>
            <a:gd name="adj1" fmla="val 5085"/>
            <a:gd name="adj2" fmla="val 327528"/>
            <a:gd name="adj3" fmla="val 15873039"/>
            <a:gd name="adj4" fmla="val 9000000"/>
            <a:gd name="adj5" fmla="val 5932"/>
          </a:avLst>
        </a:prstGeom>
        <a:solidFill>
          <a:schemeClr val="accent3">
            <a:hueOff val="12148560"/>
            <a:satOff val="12125"/>
            <a:lumOff val="13334"/>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D323A9-6F11-4B70-BAC9-5D9065B20853}">
      <dsp:nvSpPr>
        <dsp:cNvPr id="0" name=""/>
        <dsp:cNvSpPr/>
      </dsp:nvSpPr>
      <dsp:spPr>
        <a:xfrm>
          <a:off x="1902821" y="1502"/>
          <a:ext cx="1407706" cy="140770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Observe Bug</a:t>
          </a:r>
        </a:p>
      </dsp:txBody>
      <dsp:txXfrm>
        <a:off x="2108975" y="207656"/>
        <a:ext cx="995398" cy="995398"/>
      </dsp:txXfrm>
    </dsp:sp>
    <dsp:sp modelId="{14CD878B-393B-4FC6-8305-47D5AB75E469}">
      <dsp:nvSpPr>
        <dsp:cNvPr id="0" name=""/>
        <dsp:cNvSpPr/>
      </dsp:nvSpPr>
      <dsp:spPr>
        <a:xfrm rot="2160000">
          <a:off x="3266087" y="1082913"/>
          <a:ext cx="374422" cy="4751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3276813" y="1144921"/>
        <a:ext cx="262095" cy="285060"/>
      </dsp:txXfrm>
    </dsp:sp>
    <dsp:sp modelId="{CF986247-6477-423D-AAA5-7032F4EE19B3}">
      <dsp:nvSpPr>
        <dsp:cNvPr id="0" name=""/>
        <dsp:cNvSpPr/>
      </dsp:nvSpPr>
      <dsp:spPr>
        <a:xfrm>
          <a:off x="3613216" y="1244176"/>
          <a:ext cx="1407706" cy="140770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Hypo -</a:t>
          </a:r>
          <a:r>
            <a:rPr lang="en-US" sz="1800" kern="1200" dirty="0" err="1"/>
            <a:t>thesize</a:t>
          </a:r>
          <a:r>
            <a:rPr lang="en-US" sz="1800" kern="1200" dirty="0"/>
            <a:t> cause</a:t>
          </a:r>
        </a:p>
      </dsp:txBody>
      <dsp:txXfrm>
        <a:off x="3819370" y="1450330"/>
        <a:ext cx="995398" cy="995398"/>
      </dsp:txXfrm>
    </dsp:sp>
    <dsp:sp modelId="{C32F711F-ED64-49C4-A2A9-3683A611A375}">
      <dsp:nvSpPr>
        <dsp:cNvPr id="0" name=""/>
        <dsp:cNvSpPr/>
      </dsp:nvSpPr>
      <dsp:spPr>
        <a:xfrm rot="6480000">
          <a:off x="3806476" y="2705745"/>
          <a:ext cx="374422" cy="4751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3879995" y="2747350"/>
        <a:ext cx="262095" cy="285060"/>
      </dsp:txXfrm>
    </dsp:sp>
    <dsp:sp modelId="{81848D66-9F84-44C4-913B-24DCA1738BE0}">
      <dsp:nvSpPr>
        <dsp:cNvPr id="0" name=""/>
        <dsp:cNvSpPr/>
      </dsp:nvSpPr>
      <dsp:spPr>
        <a:xfrm>
          <a:off x="2959903" y="3254865"/>
          <a:ext cx="1407706" cy="1407706"/>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Test hypo -thesis</a:t>
          </a:r>
        </a:p>
      </dsp:txBody>
      <dsp:txXfrm>
        <a:off x="3166057" y="3461019"/>
        <a:ext cx="995398" cy="995398"/>
      </dsp:txXfrm>
    </dsp:sp>
    <dsp:sp modelId="{0A37DB4A-D194-4CA4-8156-D3FA7EE5DE3A}">
      <dsp:nvSpPr>
        <dsp:cNvPr id="0" name=""/>
        <dsp:cNvSpPr/>
      </dsp:nvSpPr>
      <dsp:spPr>
        <a:xfrm rot="10800000">
          <a:off x="2430060" y="3721168"/>
          <a:ext cx="374422" cy="475100"/>
        </a:xfrm>
        <a:prstGeom prst="rightArrow">
          <a:avLst>
            <a:gd name="adj1" fmla="val 60000"/>
            <a:gd name="adj2" fmla="val 50000"/>
          </a:avLst>
        </a:prstGeom>
        <a:solidFill>
          <a:schemeClr val="accent5"/>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2542387" y="3816188"/>
        <a:ext cx="262095" cy="285060"/>
      </dsp:txXfrm>
    </dsp:sp>
    <dsp:sp modelId="{769441C9-5B20-426E-81A3-06774FF5AF41}">
      <dsp:nvSpPr>
        <dsp:cNvPr id="0" name=""/>
        <dsp:cNvSpPr/>
      </dsp:nvSpPr>
      <dsp:spPr>
        <a:xfrm>
          <a:off x="845740" y="3254865"/>
          <a:ext cx="1407706" cy="1407706"/>
        </a:xfrm>
        <a:prstGeom prst="ellipse">
          <a:avLst/>
        </a:prstGeom>
        <a:solidFill>
          <a:schemeClr val="accent6">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dirty="0"/>
            <a:t>Fix problem</a:t>
          </a:r>
        </a:p>
      </dsp:txBody>
      <dsp:txXfrm>
        <a:off x="1051894" y="3461019"/>
        <a:ext cx="995398" cy="995398"/>
      </dsp:txXfrm>
    </dsp:sp>
    <dsp:sp modelId="{01FA0F8C-F8CD-4D96-8F48-984CD8B17A1B}">
      <dsp:nvSpPr>
        <dsp:cNvPr id="0" name=""/>
        <dsp:cNvSpPr/>
      </dsp:nvSpPr>
      <dsp:spPr>
        <a:xfrm rot="15120000">
          <a:off x="1039000" y="2725902"/>
          <a:ext cx="374422" cy="4751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1112519" y="2874337"/>
        <a:ext cx="262095" cy="285060"/>
      </dsp:txXfrm>
    </dsp:sp>
    <dsp:sp modelId="{0ECE8DB3-50F6-48D4-AF02-F773083B8D05}">
      <dsp:nvSpPr>
        <dsp:cNvPr id="0" name=""/>
        <dsp:cNvSpPr/>
      </dsp:nvSpPr>
      <dsp:spPr>
        <a:xfrm>
          <a:off x="192427" y="1244176"/>
          <a:ext cx="1407706" cy="1407706"/>
        </a:xfrm>
        <a:prstGeom prst="ellipse">
          <a:avLst/>
        </a:prstGeom>
        <a:solidFill>
          <a:schemeClr val="accent5">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Add test to test suit</a:t>
          </a:r>
        </a:p>
      </dsp:txBody>
      <dsp:txXfrm>
        <a:off x="398581" y="1450330"/>
        <a:ext cx="995398" cy="995398"/>
      </dsp:txXfrm>
    </dsp:sp>
    <dsp:sp modelId="{EF7264D3-D315-4FB1-9BDE-5F18C968E7E4}">
      <dsp:nvSpPr>
        <dsp:cNvPr id="0" name=""/>
        <dsp:cNvSpPr/>
      </dsp:nvSpPr>
      <dsp:spPr>
        <a:xfrm rot="15212524">
          <a:off x="1982454" y="2093192"/>
          <a:ext cx="1889271" cy="535695"/>
        </a:xfrm>
        <a:prstGeom prst="rightArrow">
          <a:avLst>
            <a:gd name="adj1" fmla="val 60000"/>
            <a:gd name="adj2" fmla="val 50000"/>
          </a:avLst>
        </a:prstGeom>
        <a:solidFill>
          <a:srgbClr val="E93CA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085573" y="2277393"/>
        <a:ext cx="1728563" cy="3214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349E2E-C19E-460E-A959-0F83582AB544}">
      <dsp:nvSpPr>
        <dsp:cNvPr id="0" name=""/>
        <dsp:cNvSpPr/>
      </dsp:nvSpPr>
      <dsp:spPr>
        <a:xfrm>
          <a:off x="0" y="545"/>
          <a:ext cx="6451943" cy="12762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8E020D-8117-4D8E-9B6F-B29748CD25D6}">
      <dsp:nvSpPr>
        <dsp:cNvPr id="0" name=""/>
        <dsp:cNvSpPr/>
      </dsp:nvSpPr>
      <dsp:spPr>
        <a:xfrm>
          <a:off x="386058" y="287696"/>
          <a:ext cx="701925" cy="70192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174D29B-4A2A-44F1-98DD-50BE0829AD97}">
      <dsp:nvSpPr>
        <dsp:cNvPr id="0" name=""/>
        <dsp:cNvSpPr/>
      </dsp:nvSpPr>
      <dsp:spPr>
        <a:xfrm>
          <a:off x="1474042" y="545"/>
          <a:ext cx="2903374" cy="1276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067" tIns="135067" rIns="135067" bIns="135067" numCol="1" spcCol="1270" anchor="ctr" anchorCtr="0">
          <a:noAutofit/>
        </a:bodyPr>
        <a:lstStyle/>
        <a:p>
          <a:pPr marL="0" lvl="0" indent="0" algn="l" defTabSz="1022350">
            <a:lnSpc>
              <a:spcPct val="90000"/>
            </a:lnSpc>
            <a:spcBef>
              <a:spcPct val="0"/>
            </a:spcBef>
            <a:spcAft>
              <a:spcPct val="35000"/>
            </a:spcAft>
            <a:buNone/>
          </a:pPr>
          <a:r>
            <a:rPr lang="en-US" sz="2300" kern="1200"/>
            <a:t>Describe the problem with as much specificity as possible</a:t>
          </a:r>
        </a:p>
      </dsp:txBody>
      <dsp:txXfrm>
        <a:off x="1474042" y="545"/>
        <a:ext cx="2903374" cy="1276227"/>
      </dsp:txXfrm>
    </dsp:sp>
    <dsp:sp modelId="{8E42BC3E-68F2-491A-9DA5-08BDD9CA42A9}">
      <dsp:nvSpPr>
        <dsp:cNvPr id="0" name=""/>
        <dsp:cNvSpPr/>
      </dsp:nvSpPr>
      <dsp:spPr>
        <a:xfrm>
          <a:off x="4377417" y="545"/>
          <a:ext cx="2074525" cy="1276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067" tIns="135067" rIns="135067" bIns="135067" numCol="1" spcCol="1270" anchor="ctr" anchorCtr="0">
          <a:noAutofit/>
        </a:bodyPr>
        <a:lstStyle/>
        <a:p>
          <a:pPr marL="0" lvl="0" indent="0" algn="l" defTabSz="711200">
            <a:lnSpc>
              <a:spcPct val="90000"/>
            </a:lnSpc>
            <a:spcBef>
              <a:spcPct val="0"/>
            </a:spcBef>
            <a:spcAft>
              <a:spcPct val="35000"/>
            </a:spcAft>
            <a:buNone/>
          </a:pPr>
          <a:r>
            <a:rPr lang="en-US" sz="1600" kern="1200"/>
            <a:t>When does it happen?</a:t>
          </a:r>
        </a:p>
        <a:p>
          <a:pPr marL="0" lvl="0" indent="0" algn="l" defTabSz="711200">
            <a:lnSpc>
              <a:spcPct val="90000"/>
            </a:lnSpc>
            <a:spcBef>
              <a:spcPct val="0"/>
            </a:spcBef>
            <a:spcAft>
              <a:spcPct val="35000"/>
            </a:spcAft>
            <a:buNone/>
          </a:pPr>
          <a:r>
            <a:rPr lang="en-US" sz="1600" kern="1200"/>
            <a:t>What actually happens?</a:t>
          </a:r>
        </a:p>
      </dsp:txBody>
      <dsp:txXfrm>
        <a:off x="4377417" y="545"/>
        <a:ext cx="2074525" cy="1276227"/>
      </dsp:txXfrm>
    </dsp:sp>
    <dsp:sp modelId="{E19F0CB4-1114-4702-BEFC-F5C857A2DE85}">
      <dsp:nvSpPr>
        <dsp:cNvPr id="0" name=""/>
        <dsp:cNvSpPr/>
      </dsp:nvSpPr>
      <dsp:spPr>
        <a:xfrm>
          <a:off x="0" y="1595829"/>
          <a:ext cx="6451943" cy="12762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CEE67D-A986-474B-ACE1-4840BC378C23}">
      <dsp:nvSpPr>
        <dsp:cNvPr id="0" name=""/>
        <dsp:cNvSpPr/>
      </dsp:nvSpPr>
      <dsp:spPr>
        <a:xfrm>
          <a:off x="386058" y="1882980"/>
          <a:ext cx="701925" cy="70192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8403FE-FB3F-4980-AEDA-E804A19DC6F3}">
      <dsp:nvSpPr>
        <dsp:cNvPr id="0" name=""/>
        <dsp:cNvSpPr/>
      </dsp:nvSpPr>
      <dsp:spPr>
        <a:xfrm>
          <a:off x="1474042" y="1595829"/>
          <a:ext cx="4977900" cy="1276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067" tIns="135067" rIns="135067" bIns="135067" numCol="1" spcCol="1270" anchor="ctr" anchorCtr="0">
          <a:noAutofit/>
        </a:bodyPr>
        <a:lstStyle/>
        <a:p>
          <a:pPr marL="0" lvl="0" indent="0" algn="l" defTabSz="1022350">
            <a:lnSpc>
              <a:spcPct val="90000"/>
            </a:lnSpc>
            <a:spcBef>
              <a:spcPct val="0"/>
            </a:spcBef>
            <a:spcAft>
              <a:spcPct val="35000"/>
            </a:spcAft>
            <a:buNone/>
          </a:pPr>
          <a:r>
            <a:rPr lang="en-US" sz="2300" kern="1200"/>
            <a:t>Where could the bug be to cause that problem?</a:t>
          </a:r>
        </a:p>
      </dsp:txBody>
      <dsp:txXfrm>
        <a:off x="1474042" y="1595829"/>
        <a:ext cx="4977900" cy="1276227"/>
      </dsp:txXfrm>
    </dsp:sp>
    <dsp:sp modelId="{4D326D79-60CB-4162-AD68-72D05B704E70}">
      <dsp:nvSpPr>
        <dsp:cNvPr id="0" name=""/>
        <dsp:cNvSpPr/>
      </dsp:nvSpPr>
      <dsp:spPr>
        <a:xfrm>
          <a:off x="0" y="3191114"/>
          <a:ext cx="6451943" cy="12762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B1F2FA-0C0A-4ED1-A4A4-092733E5E03C}">
      <dsp:nvSpPr>
        <dsp:cNvPr id="0" name=""/>
        <dsp:cNvSpPr/>
      </dsp:nvSpPr>
      <dsp:spPr>
        <a:xfrm>
          <a:off x="386058" y="3478265"/>
          <a:ext cx="701925" cy="70192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7BFB0A5-61F3-4FDF-8E52-F7BB8FDF6066}">
      <dsp:nvSpPr>
        <dsp:cNvPr id="0" name=""/>
        <dsp:cNvSpPr/>
      </dsp:nvSpPr>
      <dsp:spPr>
        <a:xfrm>
          <a:off x="1474042" y="3191114"/>
          <a:ext cx="4977900" cy="1276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067" tIns="135067" rIns="135067" bIns="135067" numCol="1" spcCol="1270" anchor="ctr" anchorCtr="0">
          <a:noAutofit/>
        </a:bodyPr>
        <a:lstStyle/>
        <a:p>
          <a:pPr marL="0" lvl="0" indent="0" algn="l" defTabSz="1022350">
            <a:lnSpc>
              <a:spcPct val="90000"/>
            </a:lnSpc>
            <a:spcBef>
              <a:spcPct val="0"/>
            </a:spcBef>
            <a:spcAft>
              <a:spcPct val="35000"/>
            </a:spcAft>
            <a:buNone/>
          </a:pPr>
          <a:r>
            <a:rPr lang="en-US" sz="2300" kern="1200"/>
            <a:t>What might the bug look like?</a:t>
          </a:r>
        </a:p>
      </dsp:txBody>
      <dsp:txXfrm>
        <a:off x="1474042" y="3191114"/>
        <a:ext cx="4977900" cy="1276227"/>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Coding is naturally iterative.  Whether through programmer error, specification fuzziness, or poor tools, we are always working on a circle of software development.  Even AI works on the cycle – try something, test it, try it again.</a:t>
            </a:r>
          </a:p>
        </p:txBody>
      </p:sp>
      <p:sp>
        <p:nvSpPr>
          <p:cNvPr id="4" name="Slide Number Placeholder 3"/>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1310636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3F046-C837-1C8B-66A8-E78164CED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3E085-B930-33D2-C8D8-6B78BC5DD2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70C9CB-6046-339F-EC22-8EC2A05E7528}"/>
              </a:ext>
            </a:extLst>
          </p:cNvPr>
          <p:cNvSpPr>
            <a:spLocks noGrp="1"/>
          </p:cNvSpPr>
          <p:nvPr>
            <p:ph type="body" idx="1"/>
          </p:nvPr>
        </p:nvSpPr>
        <p:spPr/>
        <p:txBody>
          <a:bodyPr/>
          <a:lstStyle/>
          <a:p>
            <a:r>
              <a:rPr lang="en-US" dirty="0"/>
              <a:t>Coding is naturally iterative.  Whether through programmer error, specification fuzziness, or poor tools, we are always working on a circle of software development.  Even AI works on the cycle – try something, test it, try it again.</a:t>
            </a:r>
          </a:p>
        </p:txBody>
      </p:sp>
      <p:sp>
        <p:nvSpPr>
          <p:cNvPr id="4" name="Slide Number Placeholder 3">
            <a:extLst>
              <a:ext uri="{FF2B5EF4-FFF2-40B4-BE49-F238E27FC236}">
                <a16:creationId xmlns:a16="http://schemas.microsoft.com/office/drawing/2014/main" id="{F092CB01-3037-913A-5AC2-109B34E8EDA2}"/>
              </a:ext>
            </a:extLst>
          </p:cNvPr>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980908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Gdb</a:t>
            </a:r>
            <a:r>
              <a:rPr lang="en-US" dirty="0"/>
              <a:t>: backtrace</a:t>
            </a:r>
            <a:br>
              <a:rPr lang="en-US" dirty="0"/>
            </a:br>
            <a:r>
              <a:rPr lang="en-US" dirty="0"/>
              <a:t>info frame</a:t>
            </a:r>
            <a:br>
              <a:rPr lang="en-US" dirty="0"/>
            </a:br>
            <a:br>
              <a:rPr lang="en-US" dirty="0"/>
            </a:br>
            <a:r>
              <a:rPr lang="en-US" dirty="0"/>
              <a:t>reverse: Info locals</a:t>
            </a:r>
            <a:br>
              <a:rPr lang="en-US" dirty="0"/>
            </a:br>
            <a:r>
              <a:rPr lang="en-US" dirty="0"/>
              <a:t>print (int)</a:t>
            </a:r>
            <a:r>
              <a:rPr lang="en-US" dirty="0" err="1"/>
              <a:t>strlen</a:t>
            </a:r>
            <a:r>
              <a:rPr lang="en-US" dirty="0"/>
              <a:t>(line)</a:t>
            </a:r>
          </a:p>
          <a:p>
            <a:r>
              <a:rPr lang="en-US" dirty="0"/>
              <a:t>Can also use examine: x/s &amp;line</a:t>
            </a:r>
            <a:br>
              <a:rPr lang="en-US" dirty="0"/>
            </a:br>
            <a:r>
              <a:rPr lang="en-US" dirty="0"/>
              <a:t>x/s result, x/6c result.</a:t>
            </a:r>
            <a:br>
              <a:rPr lang="en-US" dirty="0"/>
            </a:b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17</a:t>
            </a:fld>
            <a:endParaRPr lang="en-US"/>
          </a:p>
        </p:txBody>
      </p:sp>
    </p:spTree>
    <p:extLst>
      <p:ext uri="{BB962C8B-B14F-4D97-AF65-F5344CB8AC3E}">
        <p14:creationId xmlns:p14="http://schemas.microsoft.com/office/powerpoint/2010/main" val="449194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4EA9610E-0B40-472B-8188-0C8D228CFA3A}" type="datetime1">
              <a:rPr lang="en-US" smtClean="0"/>
              <a:t>4/24/2026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Debugging,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9E973F-E559-428D-B926-8A26924B71DE}" type="datetime1">
              <a:rPr lang="en-US" smtClean="0"/>
              <a:t>4/24/2026</a:t>
            </a:fld>
            <a:endParaRPr lang="en-US"/>
          </a:p>
        </p:txBody>
      </p:sp>
      <p:sp>
        <p:nvSpPr>
          <p:cNvPr id="5" name="Footer Placeholder 4"/>
          <p:cNvSpPr>
            <a:spLocks noGrp="1"/>
          </p:cNvSpPr>
          <p:nvPr>
            <p:ph type="ftr" sz="quarter" idx="11"/>
          </p:nvPr>
        </p:nvSpPr>
        <p:spPr/>
        <p:txBody>
          <a:bodyPr/>
          <a:lstStyle/>
          <a:p>
            <a:r>
              <a:rPr lang="fr-FR"/>
              <a:t>CSE 374 SP26  Lecture Debugging,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08CF6E-EF14-4420-BED7-DA3A90363F3C}" type="datetime1">
              <a:rPr lang="en-US" smtClean="0"/>
              <a:t>4/24/2026</a:t>
            </a:fld>
            <a:endParaRPr lang="en-US"/>
          </a:p>
        </p:txBody>
      </p:sp>
      <p:sp>
        <p:nvSpPr>
          <p:cNvPr id="5" name="Footer Placeholder 4"/>
          <p:cNvSpPr>
            <a:spLocks noGrp="1"/>
          </p:cNvSpPr>
          <p:nvPr>
            <p:ph type="ftr" sz="quarter" idx="11"/>
          </p:nvPr>
        </p:nvSpPr>
        <p:spPr/>
        <p:txBody>
          <a:bodyPr/>
          <a:lstStyle/>
          <a:p>
            <a:r>
              <a:rPr lang="fr-FR"/>
              <a:t>CSE 374 SP26  Lecture Debugging,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E2BF90-7902-4CE2-B26A-00650BA9E376}" type="datetime1">
              <a:rPr lang="en-US" smtClean="0"/>
              <a:t>4/24/2026</a:t>
            </a:fld>
            <a:endParaRPr lang="en-US"/>
          </a:p>
        </p:txBody>
      </p:sp>
      <p:sp>
        <p:nvSpPr>
          <p:cNvPr id="5" name="Footer Placeholder 4"/>
          <p:cNvSpPr>
            <a:spLocks noGrp="1"/>
          </p:cNvSpPr>
          <p:nvPr>
            <p:ph type="ftr" sz="quarter" idx="11"/>
          </p:nvPr>
        </p:nvSpPr>
        <p:spPr/>
        <p:txBody>
          <a:bodyPr/>
          <a:lstStyle/>
          <a:p>
            <a:r>
              <a:rPr lang="fr-FR"/>
              <a:t>CSE 374 SP26  Lecture Debugging,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74B0AD-DD76-4E79-9F50-7E75A286CFD6}" type="datetime1">
              <a:rPr lang="en-US" smtClean="0"/>
              <a:t>4/24/2026</a:t>
            </a:fld>
            <a:endParaRPr lang="en-US"/>
          </a:p>
        </p:txBody>
      </p:sp>
      <p:sp>
        <p:nvSpPr>
          <p:cNvPr id="5" name="Footer Placeholder 4"/>
          <p:cNvSpPr>
            <a:spLocks noGrp="1"/>
          </p:cNvSpPr>
          <p:nvPr>
            <p:ph type="ftr" sz="quarter" idx="11"/>
          </p:nvPr>
        </p:nvSpPr>
        <p:spPr/>
        <p:txBody>
          <a:bodyPr/>
          <a:lstStyle/>
          <a:p>
            <a:r>
              <a:rPr lang="fr-FR"/>
              <a:t>CSE 374 SP26  Lecture Debugging,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C96F50-55EA-4749-BB0E-E9B147ED4683}" type="datetime1">
              <a:rPr lang="en-US" smtClean="0"/>
              <a:t>4/24/2026</a:t>
            </a:fld>
            <a:endParaRPr lang="en-US"/>
          </a:p>
        </p:txBody>
      </p:sp>
      <p:sp>
        <p:nvSpPr>
          <p:cNvPr id="6" name="Footer Placeholder 5"/>
          <p:cNvSpPr>
            <a:spLocks noGrp="1"/>
          </p:cNvSpPr>
          <p:nvPr>
            <p:ph type="ftr" sz="quarter" idx="11"/>
          </p:nvPr>
        </p:nvSpPr>
        <p:spPr/>
        <p:txBody>
          <a:bodyPr/>
          <a:lstStyle/>
          <a:p>
            <a:r>
              <a:rPr lang="fr-FR"/>
              <a:t>CSE 374 SP26  Lecture Debugging,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C1F5CE-2409-449C-842E-181826FF0111}" type="datetime1">
              <a:rPr lang="en-US" smtClean="0"/>
              <a:t>4/24/2026</a:t>
            </a:fld>
            <a:endParaRPr lang="en-US"/>
          </a:p>
        </p:txBody>
      </p:sp>
      <p:sp>
        <p:nvSpPr>
          <p:cNvPr id="8" name="Footer Placeholder 7"/>
          <p:cNvSpPr>
            <a:spLocks noGrp="1"/>
          </p:cNvSpPr>
          <p:nvPr>
            <p:ph type="ftr" sz="quarter" idx="11"/>
          </p:nvPr>
        </p:nvSpPr>
        <p:spPr/>
        <p:txBody>
          <a:bodyPr/>
          <a:lstStyle/>
          <a:p>
            <a:r>
              <a:rPr lang="fr-FR"/>
              <a:t>CSE 374 SP26  Lecture Debugging,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EB59C7-F1AF-4DED-A7C1-E44FBCC9BD79}" type="datetime1">
              <a:rPr lang="en-US" smtClean="0"/>
              <a:t>4/24/2026</a:t>
            </a:fld>
            <a:endParaRPr lang="en-US"/>
          </a:p>
        </p:txBody>
      </p:sp>
      <p:sp>
        <p:nvSpPr>
          <p:cNvPr id="4" name="Footer Placeholder 3"/>
          <p:cNvSpPr>
            <a:spLocks noGrp="1"/>
          </p:cNvSpPr>
          <p:nvPr>
            <p:ph type="ftr" sz="quarter" idx="11"/>
          </p:nvPr>
        </p:nvSpPr>
        <p:spPr/>
        <p:txBody>
          <a:bodyPr/>
          <a:lstStyle/>
          <a:p>
            <a:r>
              <a:rPr lang="fr-FR"/>
              <a:t>CSE 374 SP26  Lecture Debugging,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49606E-0D52-479A-A05B-A4BED66B3F08}" type="datetime1">
              <a:rPr lang="en-US" smtClean="0"/>
              <a:t>4/24/2026</a:t>
            </a:fld>
            <a:endParaRPr lang="en-US"/>
          </a:p>
        </p:txBody>
      </p:sp>
      <p:sp>
        <p:nvSpPr>
          <p:cNvPr id="3" name="Footer Placeholder 2"/>
          <p:cNvSpPr>
            <a:spLocks noGrp="1"/>
          </p:cNvSpPr>
          <p:nvPr>
            <p:ph type="ftr" sz="quarter" idx="11"/>
          </p:nvPr>
        </p:nvSpPr>
        <p:spPr/>
        <p:txBody>
          <a:bodyPr/>
          <a:lstStyle/>
          <a:p>
            <a:r>
              <a:rPr lang="fr-FR"/>
              <a:t>CSE 374 SP26  Lecture Debugging,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F7C68B-1D22-48F6-9F0D-B0BBA3CCCAFE}" type="datetime1">
              <a:rPr lang="en-US" smtClean="0"/>
              <a:t>4/24/2026</a:t>
            </a:fld>
            <a:endParaRPr lang="en-US"/>
          </a:p>
        </p:txBody>
      </p:sp>
      <p:sp>
        <p:nvSpPr>
          <p:cNvPr id="6" name="Footer Placeholder 5"/>
          <p:cNvSpPr>
            <a:spLocks noGrp="1"/>
          </p:cNvSpPr>
          <p:nvPr>
            <p:ph type="ftr" sz="quarter" idx="11"/>
          </p:nvPr>
        </p:nvSpPr>
        <p:spPr/>
        <p:txBody>
          <a:bodyPr/>
          <a:lstStyle/>
          <a:p>
            <a:r>
              <a:rPr lang="fr-FR"/>
              <a:t>CSE 374 SP26  Lecture Debugging,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4D84AF-05A1-42A3-BB97-7AF70820D71C}" type="datetime1">
              <a:rPr lang="en-US" smtClean="0"/>
              <a:t>4/24/2026</a:t>
            </a:fld>
            <a:endParaRPr lang="en-US"/>
          </a:p>
        </p:txBody>
      </p:sp>
      <p:sp>
        <p:nvSpPr>
          <p:cNvPr id="6" name="Footer Placeholder 5"/>
          <p:cNvSpPr>
            <a:spLocks noGrp="1"/>
          </p:cNvSpPr>
          <p:nvPr>
            <p:ph type="ftr" sz="quarter" idx="11"/>
          </p:nvPr>
        </p:nvSpPr>
        <p:spPr/>
        <p:txBody>
          <a:bodyPr/>
          <a:lstStyle/>
          <a:p>
            <a:r>
              <a:rPr lang="fr-FR"/>
              <a:t>CSE 374 SP26  Lecture Debugging,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BC0C89B9-6E70-4E4F-980E-A53D474B8814}" type="datetime1">
              <a:rPr lang="en-US" smtClean="0"/>
              <a:t>4/24/2026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Debugging,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faculty.washington.edu/ajko/papers/Ko2004SoftwareErrorsFramework.pdf"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Debugging,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1DF72-EF50-D105-7D27-8BDC9CCFA0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5E7482-575D-3439-19AF-D4A9D91959FA}"/>
              </a:ext>
            </a:extLst>
          </p:cNvPr>
          <p:cNvSpPr>
            <a:spLocks noGrp="1"/>
          </p:cNvSpPr>
          <p:nvPr>
            <p:ph type="title"/>
          </p:nvPr>
        </p:nvSpPr>
        <p:spPr>
          <a:xfrm>
            <a:off x="963387" y="609600"/>
            <a:ext cx="5304224" cy="1356360"/>
          </a:xfrm>
        </p:spPr>
        <p:txBody>
          <a:bodyPr/>
          <a:lstStyle/>
          <a:p>
            <a:r>
              <a:rPr lang="en-US" dirty="0"/>
              <a:t>Testable Hypothesis: </a:t>
            </a:r>
            <a:br>
              <a:rPr lang="en-US" dirty="0"/>
            </a:br>
            <a:r>
              <a:rPr lang="en-US" dirty="0"/>
              <a:t>Tests</a:t>
            </a:r>
          </a:p>
        </p:txBody>
      </p:sp>
      <p:sp>
        <p:nvSpPr>
          <p:cNvPr id="6" name="Content Placeholder 5">
            <a:extLst>
              <a:ext uri="{FF2B5EF4-FFF2-40B4-BE49-F238E27FC236}">
                <a16:creationId xmlns:a16="http://schemas.microsoft.com/office/drawing/2014/main" id="{292C0B5B-FB42-FB65-1975-CB72D6B58382}"/>
              </a:ext>
            </a:extLst>
          </p:cNvPr>
          <p:cNvSpPr>
            <a:spLocks noGrp="1"/>
          </p:cNvSpPr>
          <p:nvPr>
            <p:ph sz="half" idx="1"/>
          </p:nvPr>
        </p:nvSpPr>
        <p:spPr>
          <a:xfrm>
            <a:off x="965200" y="2057399"/>
            <a:ext cx="5302411" cy="4023360"/>
          </a:xfrm>
        </p:spPr>
        <p:txBody>
          <a:bodyPr>
            <a:normAutofit fontScale="77500" lnSpcReduction="20000"/>
          </a:bodyPr>
          <a:lstStyle/>
          <a:p>
            <a:pPr marL="45720" indent="0">
              <a:buNone/>
            </a:pPr>
            <a:r>
              <a:rPr lang="en-US" dirty="0">
                <a:ea typeface="Cascadia Code" panose="020B0609020000020004" pitchFamily="49" charset="0"/>
                <a:cs typeface="Cascadia Code" panose="020B0609020000020004" pitchFamily="49" charset="0"/>
              </a:rPr>
              <a:t>Create a series of tests that evaluates possible problem spots:</a:t>
            </a:r>
          </a:p>
          <a:p>
            <a:pPr marL="45720" indent="0">
              <a:buNone/>
            </a:pPr>
            <a:endParaRPr lang="en-US" dirty="0">
              <a:ea typeface="Cascadia Code" panose="020B0609020000020004" pitchFamily="49" charset="0"/>
              <a:cs typeface="Cascadia Code" panose="020B0609020000020004" pitchFamily="49" charset="0"/>
            </a:endParaRPr>
          </a:p>
        </p:txBody>
      </p:sp>
      <p:graphicFrame>
        <p:nvGraphicFramePr>
          <p:cNvPr id="9" name="Table 8">
            <a:extLst>
              <a:ext uri="{FF2B5EF4-FFF2-40B4-BE49-F238E27FC236}">
                <a16:creationId xmlns:a16="http://schemas.microsoft.com/office/drawing/2014/main" id="{4480DF9F-369F-1CB5-C8FF-6C48D3726D5F}"/>
              </a:ext>
            </a:extLst>
          </p:cNvPr>
          <p:cNvGraphicFramePr>
            <a:graphicFrameLocks noGrp="1"/>
          </p:cNvGraphicFramePr>
          <p:nvPr>
            <p:extLst>
              <p:ext uri="{D42A27DB-BD31-4B8C-83A1-F6EECF244321}">
                <p14:modId xmlns:p14="http://schemas.microsoft.com/office/powerpoint/2010/main" val="4250541568"/>
              </p:ext>
            </p:extLst>
          </p:nvPr>
        </p:nvGraphicFramePr>
        <p:xfrm>
          <a:off x="963386" y="2919186"/>
          <a:ext cx="5234213" cy="2641600"/>
        </p:xfrm>
        <a:graphic>
          <a:graphicData uri="http://schemas.openxmlformats.org/drawingml/2006/table">
            <a:tbl>
              <a:tblPr firstRow="1"/>
              <a:tblGrid>
                <a:gridCol w="960663">
                  <a:extLst>
                    <a:ext uri="{9D8B030D-6E8A-4147-A177-3AD203B41FA5}">
                      <a16:colId xmlns:a16="http://schemas.microsoft.com/office/drawing/2014/main" val="2516498927"/>
                    </a:ext>
                  </a:extLst>
                </a:gridCol>
                <a:gridCol w="1111250">
                  <a:extLst>
                    <a:ext uri="{9D8B030D-6E8A-4147-A177-3AD203B41FA5}">
                      <a16:colId xmlns:a16="http://schemas.microsoft.com/office/drawing/2014/main" val="540032351"/>
                    </a:ext>
                  </a:extLst>
                </a:gridCol>
                <a:gridCol w="1625600">
                  <a:extLst>
                    <a:ext uri="{9D8B030D-6E8A-4147-A177-3AD203B41FA5}">
                      <a16:colId xmlns:a16="http://schemas.microsoft.com/office/drawing/2014/main" val="405003980"/>
                    </a:ext>
                  </a:extLst>
                </a:gridCol>
                <a:gridCol w="787400">
                  <a:extLst>
                    <a:ext uri="{9D8B030D-6E8A-4147-A177-3AD203B41FA5}">
                      <a16:colId xmlns:a16="http://schemas.microsoft.com/office/drawing/2014/main" val="1095170198"/>
                    </a:ext>
                  </a:extLst>
                </a:gridCol>
                <a:gridCol w="749300">
                  <a:extLst>
                    <a:ext uri="{9D8B030D-6E8A-4147-A177-3AD203B41FA5}">
                      <a16:colId xmlns:a16="http://schemas.microsoft.com/office/drawing/2014/main" val="2039431943"/>
                    </a:ext>
                  </a:extLst>
                </a:gridCol>
              </a:tblGrid>
              <a:tr h="266700">
                <a:tc>
                  <a:txBody>
                    <a:bodyPr/>
                    <a:lstStyle/>
                    <a:p>
                      <a:pPr rtl="0" fontAlgn="t">
                        <a:buNone/>
                      </a:pPr>
                      <a:r>
                        <a:rPr lang="en-US" sz="1400" b="0" i="0" u="none" strike="noStrike">
                          <a:solidFill>
                            <a:srgbClr val="000000"/>
                          </a:solidFill>
                          <a:effectLst/>
                          <a:latin typeface="Arial" panose="020B0604020202020204" pitchFamily="34" charset="0"/>
                        </a:rPr>
                        <a:t>Case</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Input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Math Equivalent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Expected </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Actual </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extLst>
                  <a:ext uri="{0D108BD9-81ED-4DB2-BD59-A6C34878D82A}">
                    <a16:rowId xmlns:a16="http://schemas.microsoft.com/office/drawing/2014/main" val="2940553705"/>
                  </a:ext>
                </a:extLst>
              </a:tr>
              <a:tr h="266700">
                <a:tc>
                  <a:txBody>
                    <a:bodyPr/>
                    <a:lstStyle/>
                    <a:p>
                      <a:pPr rtl="0" fontAlgn="t">
                        <a:buNone/>
                      </a:pPr>
                      <a:r>
                        <a:rPr lang="en-US" sz="1400" b="0" i="0" u="none" strike="noStrike" dirty="0">
                          <a:solidFill>
                            <a:srgbClr val="000000"/>
                          </a:solidFill>
                          <a:effectLst/>
                          <a:latin typeface="Arial" panose="020B0604020202020204" pitchFamily="34" charset="0"/>
                        </a:rPr>
                        <a:t>Base</a:t>
                      </a:r>
                      <a:br>
                        <a:rPr lang="en-US" sz="1400" b="0" i="0" u="none" strike="noStrike" dirty="0">
                          <a:solidFill>
                            <a:srgbClr val="000000"/>
                          </a:solidFill>
                          <a:effectLst/>
                          <a:latin typeface="Arial" panose="020B0604020202020204" pitchFamily="34" charset="0"/>
                        </a:rPr>
                      </a:br>
                      <a:r>
                        <a:rPr lang="en-US" sz="1400" b="0" i="0" u="none" strike="noStrike" dirty="0">
                          <a:solidFill>
                            <a:srgbClr val="000000"/>
                          </a:solidFill>
                          <a:effectLst/>
                          <a:latin typeface="Arial" panose="020B0604020202020204" pitchFamily="34" charset="0"/>
                        </a:rPr>
                        <a:t>(</a:t>
                      </a:r>
                      <a:r>
                        <a:rPr lang="en-US" sz="1400" b="0"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if</a:t>
                      </a:r>
                      <a:r>
                        <a:rPr lang="en-US" sz="1400" b="0" i="0" u="none" strike="noStrike" dirty="0">
                          <a:solidFill>
                            <a:srgbClr val="000000"/>
                          </a:solidFill>
                          <a:effectLst/>
                          <a:latin typeface="Arial" panose="020B0604020202020204" pitchFamily="34" charset="0"/>
                        </a:rPr>
                        <a:t> clause)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factorial(0)</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0! = 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extLst>
                  <a:ext uri="{0D108BD9-81ED-4DB2-BD59-A6C34878D82A}">
                    <a16:rowId xmlns:a16="http://schemas.microsoft.com/office/drawing/2014/main" val="3125273196"/>
                  </a:ext>
                </a:extLst>
              </a:tr>
              <a:tr h="254000">
                <a:tc>
                  <a:txBody>
                    <a:bodyPr/>
                    <a:lstStyle/>
                    <a:p>
                      <a:pPr rtl="0" fontAlgn="t">
                        <a:buNone/>
                      </a:pPr>
                      <a:r>
                        <a:rPr lang="en-US" sz="1400" b="0" i="0" u="none" strike="noStrike" dirty="0">
                          <a:solidFill>
                            <a:srgbClr val="000000"/>
                          </a:solidFill>
                          <a:effectLst/>
                          <a:latin typeface="Arial" panose="020B0604020202020204" pitchFamily="34" charset="0"/>
                        </a:rPr>
                        <a:t>Recursive</a:t>
                      </a:r>
                    </a:p>
                    <a:p>
                      <a:pPr rtl="0" fontAlgn="t">
                        <a:buNone/>
                      </a:pPr>
                      <a:r>
                        <a:rPr lang="en-US" sz="1400" b="0" i="0" u="none" strike="noStrike" dirty="0">
                          <a:solidFill>
                            <a:srgbClr val="000000"/>
                          </a:solidFill>
                          <a:effectLst/>
                          <a:latin typeface="Arial" panose="020B0604020202020204" pitchFamily="34" charset="0"/>
                        </a:rPr>
                        <a:t>(</a:t>
                      </a:r>
                      <a:r>
                        <a:rPr lang="en-US" sz="1400" b="0"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else</a:t>
                      </a:r>
                      <a:r>
                        <a:rPr lang="en-US" sz="1400" b="0" i="0" u="none" strike="noStrike" dirty="0">
                          <a:solidFill>
                            <a:srgbClr val="000000"/>
                          </a:solidFill>
                          <a:effectLst/>
                          <a:latin typeface="Arial" panose="020B0604020202020204" pitchFamily="34" charset="0"/>
                        </a:rPr>
                        <a:t> clause)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factorial(1)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 = 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extLst>
                  <a:ext uri="{0D108BD9-81ED-4DB2-BD59-A6C34878D82A}">
                    <a16:rowId xmlns:a16="http://schemas.microsoft.com/office/drawing/2014/main" val="1676554693"/>
                  </a:ext>
                </a:extLst>
              </a:tr>
              <a:tr h="254000">
                <a:tc>
                  <a:txBody>
                    <a:bodyPr/>
                    <a:lstStyle/>
                    <a:p>
                      <a:pPr rtl="0" fontAlgn="t">
                        <a:buNone/>
                      </a:pPr>
                      <a:r>
                        <a:rPr lang="en-US" sz="1400" b="0" i="0" u="none" strike="noStrike" dirty="0">
                          <a:solidFill>
                            <a:srgbClr val="000000"/>
                          </a:solidFill>
                          <a:effectLst/>
                          <a:latin typeface="Arial" panose="020B0604020202020204" pitchFamily="34" charset="0"/>
                        </a:rPr>
                        <a:t>Recursive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factorial(5)</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5! = 1*2*3*4*5</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120</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extLst>
                  <a:ext uri="{0D108BD9-81ED-4DB2-BD59-A6C34878D82A}">
                    <a16:rowId xmlns:a16="http://schemas.microsoft.com/office/drawing/2014/main" val="1441847461"/>
                  </a:ext>
                </a:extLst>
              </a:tr>
            </a:tbl>
          </a:graphicData>
        </a:graphic>
      </p:graphicFrame>
      <p:sp>
        <p:nvSpPr>
          <p:cNvPr id="7" name="Content Placeholder 6">
            <a:extLst>
              <a:ext uri="{FF2B5EF4-FFF2-40B4-BE49-F238E27FC236}">
                <a16:creationId xmlns:a16="http://schemas.microsoft.com/office/drawing/2014/main" id="{198B025D-2193-C14C-FEAC-714D1F5BDB57}"/>
              </a:ext>
            </a:extLst>
          </p:cNvPr>
          <p:cNvSpPr>
            <a:spLocks noGrp="1"/>
          </p:cNvSpPr>
          <p:nvPr>
            <p:ph sz="half" idx="2"/>
          </p:nvPr>
        </p:nvSpPr>
        <p:spPr>
          <a:xfrm>
            <a:off x="6267612" y="609600"/>
            <a:ext cx="4754880" cy="5471160"/>
          </a:xfrm>
          <a:solidFill>
            <a:schemeClr val="tx1">
              <a:lumMod val="75000"/>
            </a:schemeClr>
          </a:solidFill>
        </p:spPr>
        <p:txBody>
          <a:bodyPr>
            <a:normAutofit fontScale="77500" lnSpcReduction="20000"/>
          </a:bodyPr>
          <a:lstStyle/>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"%d factorial is %d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input, output);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x</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 </a:t>
            </a:r>
            <a:r>
              <a:rPr lang="en-US" b="0" dirty="0">
                <a:solidFill>
                  <a:srgbClr val="C586C0"/>
                </a:solidFill>
                <a:effectLst/>
                <a:latin typeface="Consolas" panose="020B0609020204030204" pitchFamily="49" charset="0"/>
              </a:rPr>
              <a:t>else</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(x</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1</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endParaRPr lang="en-US" dirty="0">
              <a:solidFill>
                <a:srgbClr val="C586C0"/>
              </a:solidFill>
              <a:latin typeface="Consolas" panose="020B0609020204030204" pitchFamily="49" charset="0"/>
            </a:endParaRP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0 </a:t>
            </a:r>
          </a:p>
          <a:p>
            <a:pPr>
              <a:lnSpc>
                <a:spcPct val="120000"/>
              </a:lnSpc>
              <a:spcBef>
                <a:spcPts val="200"/>
              </a:spcBef>
              <a:spcAft>
                <a:spcPts val="200"/>
              </a:spcAft>
              <a:buNone/>
            </a:pPr>
            <a:r>
              <a:rPr lang="en-US" dirty="0">
                <a:solidFill>
                  <a:srgbClr val="C586C0"/>
                </a:solidFill>
                <a:latin typeface="Consolas" panose="020B0609020204030204" pitchFamily="49" charset="0"/>
              </a:rPr>
              <a:t>0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1 </a:t>
            </a:r>
          </a:p>
          <a:p>
            <a:pPr>
              <a:lnSpc>
                <a:spcPct val="120000"/>
              </a:lnSpc>
              <a:spcBef>
                <a:spcPts val="200"/>
              </a:spcBef>
              <a:spcAft>
                <a:spcPts val="200"/>
              </a:spcAft>
              <a:buNone/>
            </a:pPr>
            <a:r>
              <a:rPr lang="en-US" dirty="0">
                <a:solidFill>
                  <a:srgbClr val="C586C0"/>
                </a:solidFill>
                <a:latin typeface="Consolas" panose="020B0609020204030204" pitchFamily="49" charset="0"/>
              </a:rPr>
              <a:t>1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5</a:t>
            </a:r>
          </a:p>
          <a:p>
            <a:pPr>
              <a:lnSpc>
                <a:spcPct val="120000"/>
              </a:lnSpc>
              <a:spcBef>
                <a:spcPts val="200"/>
              </a:spcBef>
              <a:spcAft>
                <a:spcPts val="200"/>
              </a:spcAft>
              <a:buNone/>
            </a:pPr>
            <a:r>
              <a:rPr lang="en-US" dirty="0">
                <a:solidFill>
                  <a:srgbClr val="C586C0"/>
                </a:solidFill>
                <a:latin typeface="Consolas" panose="020B0609020204030204" pitchFamily="49" charset="0"/>
              </a:rPr>
              <a:t>5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a:t>
            </a:r>
            <a:endParaRPr lang="en-US" dirty="0"/>
          </a:p>
        </p:txBody>
      </p:sp>
      <p:sp>
        <p:nvSpPr>
          <p:cNvPr id="4" name="Footer Placeholder 3">
            <a:extLst>
              <a:ext uri="{FF2B5EF4-FFF2-40B4-BE49-F238E27FC236}">
                <a16:creationId xmlns:a16="http://schemas.microsoft.com/office/drawing/2014/main" id="{07940D94-9A7F-970E-0ED3-9BA7952BFA2F}"/>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EF0F5EAD-9D0C-7E95-D0F0-FB19BEC9FF65}"/>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141206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800A5-25DE-07F5-FB0A-41D20B9CD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6BB56-9A97-AB7B-B339-C03669531035}"/>
              </a:ext>
            </a:extLst>
          </p:cNvPr>
          <p:cNvSpPr>
            <a:spLocks noGrp="1"/>
          </p:cNvSpPr>
          <p:nvPr>
            <p:ph type="title"/>
          </p:nvPr>
        </p:nvSpPr>
        <p:spPr>
          <a:xfrm>
            <a:off x="963387" y="609600"/>
            <a:ext cx="5304224" cy="1356360"/>
          </a:xfrm>
        </p:spPr>
        <p:txBody>
          <a:bodyPr/>
          <a:lstStyle/>
          <a:p>
            <a:r>
              <a:rPr lang="en-US" dirty="0"/>
              <a:t>Testable Hypothesis: </a:t>
            </a:r>
            <a:br>
              <a:rPr lang="en-US" dirty="0"/>
            </a:br>
            <a:r>
              <a:rPr lang="en-US" dirty="0"/>
              <a:t>Execute Tests</a:t>
            </a:r>
          </a:p>
        </p:txBody>
      </p:sp>
      <p:sp>
        <p:nvSpPr>
          <p:cNvPr id="6" name="Content Placeholder 5">
            <a:extLst>
              <a:ext uri="{FF2B5EF4-FFF2-40B4-BE49-F238E27FC236}">
                <a16:creationId xmlns:a16="http://schemas.microsoft.com/office/drawing/2014/main" id="{7036A82F-ACE0-C45E-90B8-C90177F21C7B}"/>
              </a:ext>
            </a:extLst>
          </p:cNvPr>
          <p:cNvSpPr>
            <a:spLocks noGrp="1"/>
          </p:cNvSpPr>
          <p:nvPr>
            <p:ph sz="half" idx="1"/>
          </p:nvPr>
        </p:nvSpPr>
        <p:spPr>
          <a:xfrm>
            <a:off x="965200" y="2057399"/>
            <a:ext cx="5302411" cy="4023360"/>
          </a:xfrm>
        </p:spPr>
        <p:txBody>
          <a:bodyPr>
            <a:normAutofit fontScale="77500" lnSpcReduction="20000"/>
          </a:bodyPr>
          <a:lstStyle/>
          <a:p>
            <a:pPr marL="45720" indent="0">
              <a:buNone/>
            </a:pPr>
            <a:r>
              <a:rPr lang="en-US" dirty="0">
                <a:ea typeface="Cascadia Code" panose="020B0609020000020004" pitchFamily="49" charset="0"/>
                <a:cs typeface="Cascadia Code" panose="020B0609020000020004" pitchFamily="49" charset="0"/>
              </a:rPr>
              <a:t>Create a series of tests that evaluates possible problem spots:</a:t>
            </a:r>
          </a:p>
          <a:p>
            <a:pPr marL="45720" indent="0">
              <a:buNone/>
            </a:pPr>
            <a:endParaRPr lang="en-US" dirty="0">
              <a:ea typeface="Cascadia Code" panose="020B0609020000020004" pitchFamily="49" charset="0"/>
              <a:cs typeface="Cascadia Code" panose="020B0609020000020004" pitchFamily="49" charset="0"/>
            </a:endParaRPr>
          </a:p>
        </p:txBody>
      </p:sp>
      <p:graphicFrame>
        <p:nvGraphicFramePr>
          <p:cNvPr id="9" name="Table 8">
            <a:extLst>
              <a:ext uri="{FF2B5EF4-FFF2-40B4-BE49-F238E27FC236}">
                <a16:creationId xmlns:a16="http://schemas.microsoft.com/office/drawing/2014/main" id="{E8C190C1-EE53-7399-F621-4721EC13B12E}"/>
              </a:ext>
            </a:extLst>
          </p:cNvPr>
          <p:cNvGraphicFramePr>
            <a:graphicFrameLocks noGrp="1"/>
          </p:cNvGraphicFramePr>
          <p:nvPr>
            <p:extLst>
              <p:ext uri="{D42A27DB-BD31-4B8C-83A1-F6EECF244321}">
                <p14:modId xmlns:p14="http://schemas.microsoft.com/office/powerpoint/2010/main" val="1868064740"/>
              </p:ext>
            </p:extLst>
          </p:nvPr>
        </p:nvGraphicFramePr>
        <p:xfrm>
          <a:off x="963386" y="2919186"/>
          <a:ext cx="5234213" cy="2641600"/>
        </p:xfrm>
        <a:graphic>
          <a:graphicData uri="http://schemas.openxmlformats.org/drawingml/2006/table">
            <a:tbl>
              <a:tblPr firstRow="1"/>
              <a:tblGrid>
                <a:gridCol w="960663">
                  <a:extLst>
                    <a:ext uri="{9D8B030D-6E8A-4147-A177-3AD203B41FA5}">
                      <a16:colId xmlns:a16="http://schemas.microsoft.com/office/drawing/2014/main" val="2516498927"/>
                    </a:ext>
                  </a:extLst>
                </a:gridCol>
                <a:gridCol w="1111250">
                  <a:extLst>
                    <a:ext uri="{9D8B030D-6E8A-4147-A177-3AD203B41FA5}">
                      <a16:colId xmlns:a16="http://schemas.microsoft.com/office/drawing/2014/main" val="540032351"/>
                    </a:ext>
                  </a:extLst>
                </a:gridCol>
                <a:gridCol w="1625600">
                  <a:extLst>
                    <a:ext uri="{9D8B030D-6E8A-4147-A177-3AD203B41FA5}">
                      <a16:colId xmlns:a16="http://schemas.microsoft.com/office/drawing/2014/main" val="405003980"/>
                    </a:ext>
                  </a:extLst>
                </a:gridCol>
                <a:gridCol w="787400">
                  <a:extLst>
                    <a:ext uri="{9D8B030D-6E8A-4147-A177-3AD203B41FA5}">
                      <a16:colId xmlns:a16="http://schemas.microsoft.com/office/drawing/2014/main" val="1095170198"/>
                    </a:ext>
                  </a:extLst>
                </a:gridCol>
                <a:gridCol w="749300">
                  <a:extLst>
                    <a:ext uri="{9D8B030D-6E8A-4147-A177-3AD203B41FA5}">
                      <a16:colId xmlns:a16="http://schemas.microsoft.com/office/drawing/2014/main" val="2039431943"/>
                    </a:ext>
                  </a:extLst>
                </a:gridCol>
              </a:tblGrid>
              <a:tr h="266700">
                <a:tc>
                  <a:txBody>
                    <a:bodyPr/>
                    <a:lstStyle/>
                    <a:p>
                      <a:pPr rtl="0" fontAlgn="t">
                        <a:buNone/>
                      </a:pPr>
                      <a:r>
                        <a:rPr lang="en-US" sz="1400" b="0" i="0" u="none" strike="noStrike">
                          <a:solidFill>
                            <a:srgbClr val="000000"/>
                          </a:solidFill>
                          <a:effectLst/>
                          <a:latin typeface="Arial" panose="020B0604020202020204" pitchFamily="34" charset="0"/>
                        </a:rPr>
                        <a:t>Case</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Input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Math Equivalent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Expected </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Actual </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extLst>
                  <a:ext uri="{0D108BD9-81ED-4DB2-BD59-A6C34878D82A}">
                    <a16:rowId xmlns:a16="http://schemas.microsoft.com/office/drawing/2014/main" val="2940553705"/>
                  </a:ext>
                </a:extLst>
              </a:tr>
              <a:tr h="266700">
                <a:tc>
                  <a:txBody>
                    <a:bodyPr/>
                    <a:lstStyle/>
                    <a:p>
                      <a:pPr rtl="0" fontAlgn="t">
                        <a:buNone/>
                      </a:pPr>
                      <a:r>
                        <a:rPr lang="en-US" sz="1400" b="0" i="0" u="none" strike="noStrike" dirty="0">
                          <a:solidFill>
                            <a:srgbClr val="000000"/>
                          </a:solidFill>
                          <a:effectLst/>
                          <a:latin typeface="Arial" panose="020B0604020202020204" pitchFamily="34" charset="0"/>
                        </a:rPr>
                        <a:t>Base</a:t>
                      </a:r>
                      <a:br>
                        <a:rPr lang="en-US" sz="1400" b="0" i="0" u="none" strike="noStrike" dirty="0">
                          <a:solidFill>
                            <a:srgbClr val="000000"/>
                          </a:solidFill>
                          <a:effectLst/>
                          <a:latin typeface="Arial" panose="020B0604020202020204" pitchFamily="34" charset="0"/>
                        </a:rPr>
                      </a:br>
                      <a:r>
                        <a:rPr lang="en-US" sz="1400" b="0" i="0" u="none" strike="noStrike" dirty="0">
                          <a:solidFill>
                            <a:srgbClr val="000000"/>
                          </a:solidFill>
                          <a:effectLst/>
                          <a:latin typeface="Arial" panose="020B0604020202020204" pitchFamily="34" charset="0"/>
                        </a:rPr>
                        <a:t>(</a:t>
                      </a:r>
                      <a:r>
                        <a:rPr lang="en-US" sz="1400" b="0"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if</a:t>
                      </a:r>
                      <a:r>
                        <a:rPr lang="en-US" sz="1400" b="0" i="0" u="none" strike="noStrike" dirty="0">
                          <a:solidFill>
                            <a:srgbClr val="000000"/>
                          </a:solidFill>
                          <a:effectLst/>
                          <a:latin typeface="Arial" panose="020B0604020202020204" pitchFamily="34" charset="0"/>
                        </a:rPr>
                        <a:t> clause)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factorial(0)</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0! = 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1" i="0" u="none" strike="noStrike" dirty="0">
                          <a:solidFill>
                            <a:srgbClr val="000000"/>
                          </a:solidFill>
                          <a:effectLst/>
                          <a:latin typeface="Source Code Pro" panose="020B0509030403020204" pitchFamily="49" charset="0"/>
                        </a:rPr>
                        <a:t>0</a:t>
                      </a:r>
                      <a:endParaRPr lang="en-US" b="1"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solidFill>
                      <a:srgbClr val="E93CAC"/>
                    </a:solidFill>
                  </a:tcPr>
                </a:tc>
                <a:extLst>
                  <a:ext uri="{0D108BD9-81ED-4DB2-BD59-A6C34878D82A}">
                    <a16:rowId xmlns:a16="http://schemas.microsoft.com/office/drawing/2014/main" val="3125273196"/>
                  </a:ext>
                </a:extLst>
              </a:tr>
              <a:tr h="254000">
                <a:tc>
                  <a:txBody>
                    <a:bodyPr/>
                    <a:lstStyle/>
                    <a:p>
                      <a:pPr rtl="0" fontAlgn="t">
                        <a:buNone/>
                      </a:pPr>
                      <a:r>
                        <a:rPr lang="en-US" sz="1400" b="0" i="0" u="none" strike="noStrike" dirty="0">
                          <a:solidFill>
                            <a:srgbClr val="000000"/>
                          </a:solidFill>
                          <a:effectLst/>
                          <a:latin typeface="Arial" panose="020B0604020202020204" pitchFamily="34" charset="0"/>
                        </a:rPr>
                        <a:t>Recursive</a:t>
                      </a:r>
                    </a:p>
                    <a:p>
                      <a:pPr rtl="0" fontAlgn="t">
                        <a:buNone/>
                      </a:pPr>
                      <a:r>
                        <a:rPr lang="en-US" sz="1400" b="0" i="0" u="none" strike="noStrike" dirty="0">
                          <a:solidFill>
                            <a:srgbClr val="000000"/>
                          </a:solidFill>
                          <a:effectLst/>
                          <a:latin typeface="Arial" panose="020B0604020202020204" pitchFamily="34" charset="0"/>
                        </a:rPr>
                        <a:t>(</a:t>
                      </a:r>
                      <a:r>
                        <a:rPr lang="en-US" sz="1400" b="0"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else</a:t>
                      </a:r>
                      <a:r>
                        <a:rPr lang="en-US" sz="1400" b="0" i="0" u="none" strike="noStrike" dirty="0">
                          <a:solidFill>
                            <a:srgbClr val="000000"/>
                          </a:solidFill>
                          <a:effectLst/>
                          <a:latin typeface="Arial" panose="020B0604020202020204" pitchFamily="34" charset="0"/>
                        </a:rPr>
                        <a:t> clause)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factorial(1)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 = 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1" i="0" u="none" strike="noStrike" dirty="0">
                          <a:solidFill>
                            <a:srgbClr val="000000"/>
                          </a:solidFill>
                          <a:effectLst/>
                          <a:latin typeface="Source Code Pro" panose="020B0509030403020204" pitchFamily="49" charset="0"/>
                        </a:rPr>
                        <a:t>0</a:t>
                      </a:r>
                      <a:endParaRPr lang="en-US" b="1"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solidFill>
                      <a:srgbClr val="E93CAC"/>
                    </a:solidFill>
                  </a:tcPr>
                </a:tc>
                <a:extLst>
                  <a:ext uri="{0D108BD9-81ED-4DB2-BD59-A6C34878D82A}">
                    <a16:rowId xmlns:a16="http://schemas.microsoft.com/office/drawing/2014/main" val="1676554693"/>
                  </a:ext>
                </a:extLst>
              </a:tr>
              <a:tr h="254000">
                <a:tc>
                  <a:txBody>
                    <a:bodyPr/>
                    <a:lstStyle/>
                    <a:p>
                      <a:pPr rtl="0" fontAlgn="t">
                        <a:buNone/>
                      </a:pPr>
                      <a:r>
                        <a:rPr lang="en-US" sz="1400" b="0" i="0" u="none" strike="noStrike" dirty="0">
                          <a:solidFill>
                            <a:srgbClr val="000000"/>
                          </a:solidFill>
                          <a:effectLst/>
                          <a:latin typeface="Arial" panose="020B0604020202020204" pitchFamily="34" charset="0"/>
                        </a:rPr>
                        <a:t>Recursive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factorial(5)</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5! = 1*2*3*4*5</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120</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1" i="0" u="none" strike="noStrike" dirty="0">
                          <a:solidFill>
                            <a:srgbClr val="000000"/>
                          </a:solidFill>
                          <a:effectLst/>
                          <a:latin typeface="Source Code Pro" panose="020B0509030403020204" pitchFamily="49" charset="0"/>
                        </a:rPr>
                        <a:t>0</a:t>
                      </a:r>
                      <a:endParaRPr lang="en-US" b="1"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solidFill>
                      <a:srgbClr val="E93CAC"/>
                    </a:solidFill>
                  </a:tcPr>
                </a:tc>
                <a:extLst>
                  <a:ext uri="{0D108BD9-81ED-4DB2-BD59-A6C34878D82A}">
                    <a16:rowId xmlns:a16="http://schemas.microsoft.com/office/drawing/2014/main" val="1441847461"/>
                  </a:ext>
                </a:extLst>
              </a:tr>
            </a:tbl>
          </a:graphicData>
        </a:graphic>
      </p:graphicFrame>
      <p:sp>
        <p:nvSpPr>
          <p:cNvPr id="7" name="Content Placeholder 6">
            <a:extLst>
              <a:ext uri="{FF2B5EF4-FFF2-40B4-BE49-F238E27FC236}">
                <a16:creationId xmlns:a16="http://schemas.microsoft.com/office/drawing/2014/main" id="{B73C66D3-DF68-BB2F-03C9-D1FD888BDF82}"/>
              </a:ext>
            </a:extLst>
          </p:cNvPr>
          <p:cNvSpPr>
            <a:spLocks noGrp="1"/>
          </p:cNvSpPr>
          <p:nvPr>
            <p:ph sz="half" idx="2"/>
          </p:nvPr>
        </p:nvSpPr>
        <p:spPr>
          <a:xfrm>
            <a:off x="6267612" y="609600"/>
            <a:ext cx="4754880" cy="5471160"/>
          </a:xfrm>
          <a:solidFill>
            <a:schemeClr val="tx1">
              <a:lumMod val="75000"/>
            </a:schemeClr>
          </a:solidFill>
        </p:spPr>
        <p:txBody>
          <a:bodyPr>
            <a:normAutofit fontScale="77500" lnSpcReduction="20000"/>
          </a:bodyPr>
          <a:lstStyle/>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"%d factorial is %d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input, output);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x</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 </a:t>
            </a:r>
            <a:r>
              <a:rPr lang="en-US" b="0" dirty="0">
                <a:solidFill>
                  <a:srgbClr val="C586C0"/>
                </a:solidFill>
                <a:effectLst/>
                <a:latin typeface="Consolas" panose="020B0609020204030204" pitchFamily="49" charset="0"/>
              </a:rPr>
              <a:t>else</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(x</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1</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endParaRPr lang="en-US" dirty="0">
              <a:solidFill>
                <a:srgbClr val="C586C0"/>
              </a:solidFill>
              <a:latin typeface="Consolas" panose="020B0609020204030204" pitchFamily="49" charset="0"/>
            </a:endParaRP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0 </a:t>
            </a:r>
          </a:p>
          <a:p>
            <a:pPr>
              <a:lnSpc>
                <a:spcPct val="120000"/>
              </a:lnSpc>
              <a:spcBef>
                <a:spcPts val="200"/>
              </a:spcBef>
              <a:spcAft>
                <a:spcPts val="200"/>
              </a:spcAft>
              <a:buNone/>
            </a:pPr>
            <a:r>
              <a:rPr lang="en-US" dirty="0">
                <a:solidFill>
                  <a:srgbClr val="C586C0"/>
                </a:solidFill>
                <a:latin typeface="Consolas" panose="020B0609020204030204" pitchFamily="49" charset="0"/>
              </a:rPr>
              <a:t>0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1 </a:t>
            </a:r>
          </a:p>
          <a:p>
            <a:pPr>
              <a:lnSpc>
                <a:spcPct val="120000"/>
              </a:lnSpc>
              <a:spcBef>
                <a:spcPts val="200"/>
              </a:spcBef>
              <a:spcAft>
                <a:spcPts val="200"/>
              </a:spcAft>
              <a:buNone/>
            </a:pPr>
            <a:r>
              <a:rPr lang="en-US" dirty="0">
                <a:solidFill>
                  <a:srgbClr val="C586C0"/>
                </a:solidFill>
                <a:latin typeface="Consolas" panose="020B0609020204030204" pitchFamily="49" charset="0"/>
              </a:rPr>
              <a:t>1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5</a:t>
            </a:r>
          </a:p>
          <a:p>
            <a:pPr>
              <a:lnSpc>
                <a:spcPct val="120000"/>
              </a:lnSpc>
              <a:spcBef>
                <a:spcPts val="200"/>
              </a:spcBef>
              <a:spcAft>
                <a:spcPts val="200"/>
              </a:spcAft>
              <a:buNone/>
            </a:pPr>
            <a:r>
              <a:rPr lang="en-US" dirty="0">
                <a:solidFill>
                  <a:srgbClr val="C586C0"/>
                </a:solidFill>
                <a:latin typeface="Consolas" panose="020B0609020204030204" pitchFamily="49" charset="0"/>
              </a:rPr>
              <a:t>5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a:t>
            </a:r>
            <a:endParaRPr lang="en-US" dirty="0"/>
          </a:p>
        </p:txBody>
      </p:sp>
      <p:sp>
        <p:nvSpPr>
          <p:cNvPr id="4" name="Footer Placeholder 3">
            <a:extLst>
              <a:ext uri="{FF2B5EF4-FFF2-40B4-BE49-F238E27FC236}">
                <a16:creationId xmlns:a16="http://schemas.microsoft.com/office/drawing/2014/main" id="{8D2C1D4B-7E24-70DF-571C-661867C24DA3}"/>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DC6846BD-C8E1-63A1-BC82-74237CBB04F3}"/>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656421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77688-98B8-C0CA-2F6C-87E3AD2A69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A93356-1BA6-2B3E-2A94-59D30290CEB9}"/>
              </a:ext>
            </a:extLst>
          </p:cNvPr>
          <p:cNvSpPr>
            <a:spLocks noGrp="1"/>
          </p:cNvSpPr>
          <p:nvPr>
            <p:ph type="title"/>
          </p:nvPr>
        </p:nvSpPr>
        <p:spPr>
          <a:xfrm>
            <a:off x="963387" y="609600"/>
            <a:ext cx="5222584" cy="1356360"/>
          </a:xfrm>
        </p:spPr>
        <p:txBody>
          <a:bodyPr/>
          <a:lstStyle/>
          <a:p>
            <a:r>
              <a:rPr lang="en-US" dirty="0"/>
              <a:t>Testable Hypothesis: </a:t>
            </a:r>
            <a:br>
              <a:rPr lang="en-US" dirty="0"/>
            </a:br>
            <a:r>
              <a:rPr lang="en-US" dirty="0"/>
              <a:t>Fix; re-test</a:t>
            </a:r>
          </a:p>
        </p:txBody>
      </p:sp>
      <p:sp>
        <p:nvSpPr>
          <p:cNvPr id="6" name="Content Placeholder 5">
            <a:extLst>
              <a:ext uri="{FF2B5EF4-FFF2-40B4-BE49-F238E27FC236}">
                <a16:creationId xmlns:a16="http://schemas.microsoft.com/office/drawing/2014/main" id="{2868F9E5-629C-E739-E8AC-D34135D83AA4}"/>
              </a:ext>
            </a:extLst>
          </p:cNvPr>
          <p:cNvSpPr>
            <a:spLocks noGrp="1"/>
          </p:cNvSpPr>
          <p:nvPr>
            <p:ph sz="half" idx="1"/>
          </p:nvPr>
        </p:nvSpPr>
        <p:spPr>
          <a:xfrm>
            <a:off x="965200" y="2057399"/>
            <a:ext cx="5302411" cy="4023360"/>
          </a:xfrm>
        </p:spPr>
        <p:txBody>
          <a:bodyPr>
            <a:normAutofit fontScale="77500" lnSpcReduction="20000"/>
          </a:bodyPr>
          <a:lstStyle/>
          <a:p>
            <a:pPr marL="45720" indent="0">
              <a:buNone/>
            </a:pPr>
            <a:r>
              <a:rPr lang="en-US" dirty="0">
                <a:ea typeface="Cascadia Code" panose="020B0609020000020004" pitchFamily="49" charset="0"/>
                <a:cs typeface="Cascadia Code" panose="020B0609020000020004" pitchFamily="49" charset="0"/>
              </a:rPr>
              <a:t>Create a series of tests that evaluates possible problem spots:</a:t>
            </a:r>
          </a:p>
          <a:p>
            <a:pPr marL="45720" indent="0">
              <a:buNone/>
            </a:pPr>
            <a:endParaRPr lang="en-US" dirty="0">
              <a:ea typeface="Cascadia Code" panose="020B0609020000020004" pitchFamily="49" charset="0"/>
              <a:cs typeface="Cascadia Code" panose="020B0609020000020004" pitchFamily="49" charset="0"/>
            </a:endParaRPr>
          </a:p>
        </p:txBody>
      </p:sp>
      <p:graphicFrame>
        <p:nvGraphicFramePr>
          <p:cNvPr id="9" name="Table 8">
            <a:extLst>
              <a:ext uri="{FF2B5EF4-FFF2-40B4-BE49-F238E27FC236}">
                <a16:creationId xmlns:a16="http://schemas.microsoft.com/office/drawing/2014/main" id="{56FDAE8A-99C4-B4E0-1FD7-A35B85594BD9}"/>
              </a:ext>
            </a:extLst>
          </p:cNvPr>
          <p:cNvGraphicFramePr>
            <a:graphicFrameLocks noGrp="1"/>
          </p:cNvGraphicFramePr>
          <p:nvPr>
            <p:extLst>
              <p:ext uri="{D42A27DB-BD31-4B8C-83A1-F6EECF244321}">
                <p14:modId xmlns:p14="http://schemas.microsoft.com/office/powerpoint/2010/main" val="2043576486"/>
              </p:ext>
            </p:extLst>
          </p:nvPr>
        </p:nvGraphicFramePr>
        <p:xfrm>
          <a:off x="963386" y="2919186"/>
          <a:ext cx="5234213" cy="2641600"/>
        </p:xfrm>
        <a:graphic>
          <a:graphicData uri="http://schemas.openxmlformats.org/drawingml/2006/table">
            <a:tbl>
              <a:tblPr firstRow="1"/>
              <a:tblGrid>
                <a:gridCol w="960663">
                  <a:extLst>
                    <a:ext uri="{9D8B030D-6E8A-4147-A177-3AD203B41FA5}">
                      <a16:colId xmlns:a16="http://schemas.microsoft.com/office/drawing/2014/main" val="2516498927"/>
                    </a:ext>
                  </a:extLst>
                </a:gridCol>
                <a:gridCol w="1111250">
                  <a:extLst>
                    <a:ext uri="{9D8B030D-6E8A-4147-A177-3AD203B41FA5}">
                      <a16:colId xmlns:a16="http://schemas.microsoft.com/office/drawing/2014/main" val="540032351"/>
                    </a:ext>
                  </a:extLst>
                </a:gridCol>
                <a:gridCol w="1625600">
                  <a:extLst>
                    <a:ext uri="{9D8B030D-6E8A-4147-A177-3AD203B41FA5}">
                      <a16:colId xmlns:a16="http://schemas.microsoft.com/office/drawing/2014/main" val="405003980"/>
                    </a:ext>
                  </a:extLst>
                </a:gridCol>
                <a:gridCol w="787400">
                  <a:extLst>
                    <a:ext uri="{9D8B030D-6E8A-4147-A177-3AD203B41FA5}">
                      <a16:colId xmlns:a16="http://schemas.microsoft.com/office/drawing/2014/main" val="1095170198"/>
                    </a:ext>
                  </a:extLst>
                </a:gridCol>
                <a:gridCol w="749300">
                  <a:extLst>
                    <a:ext uri="{9D8B030D-6E8A-4147-A177-3AD203B41FA5}">
                      <a16:colId xmlns:a16="http://schemas.microsoft.com/office/drawing/2014/main" val="2039431943"/>
                    </a:ext>
                  </a:extLst>
                </a:gridCol>
              </a:tblGrid>
              <a:tr h="266700">
                <a:tc>
                  <a:txBody>
                    <a:bodyPr/>
                    <a:lstStyle/>
                    <a:p>
                      <a:pPr rtl="0" fontAlgn="t">
                        <a:buNone/>
                      </a:pPr>
                      <a:r>
                        <a:rPr lang="en-US" sz="1400" b="0" i="0" u="none" strike="noStrike">
                          <a:solidFill>
                            <a:srgbClr val="000000"/>
                          </a:solidFill>
                          <a:effectLst/>
                          <a:latin typeface="Arial" panose="020B0604020202020204" pitchFamily="34" charset="0"/>
                        </a:rPr>
                        <a:t>Case</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Input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Math Equivalent</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Expected </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Arial" panose="020B0604020202020204" pitchFamily="34" charset="0"/>
                        </a:rPr>
                        <a:t>Actual </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extLst>
                  <a:ext uri="{0D108BD9-81ED-4DB2-BD59-A6C34878D82A}">
                    <a16:rowId xmlns:a16="http://schemas.microsoft.com/office/drawing/2014/main" val="2940553705"/>
                  </a:ext>
                </a:extLst>
              </a:tr>
              <a:tr h="266700">
                <a:tc>
                  <a:txBody>
                    <a:bodyPr/>
                    <a:lstStyle/>
                    <a:p>
                      <a:pPr rtl="0" fontAlgn="t">
                        <a:buNone/>
                      </a:pPr>
                      <a:r>
                        <a:rPr lang="en-US" sz="1400" b="0" i="0" u="none" strike="noStrike" dirty="0">
                          <a:solidFill>
                            <a:srgbClr val="000000"/>
                          </a:solidFill>
                          <a:effectLst/>
                          <a:latin typeface="Arial" panose="020B0604020202020204" pitchFamily="34" charset="0"/>
                        </a:rPr>
                        <a:t>Base</a:t>
                      </a:r>
                      <a:br>
                        <a:rPr lang="en-US" sz="1400" b="0" i="0" u="none" strike="noStrike" dirty="0">
                          <a:solidFill>
                            <a:srgbClr val="000000"/>
                          </a:solidFill>
                          <a:effectLst/>
                          <a:latin typeface="Arial" panose="020B0604020202020204" pitchFamily="34" charset="0"/>
                        </a:rPr>
                      </a:br>
                      <a:r>
                        <a:rPr lang="en-US" sz="1400" b="0" i="0" u="none" strike="noStrike" dirty="0">
                          <a:solidFill>
                            <a:srgbClr val="000000"/>
                          </a:solidFill>
                          <a:effectLst/>
                          <a:latin typeface="Arial" panose="020B0604020202020204" pitchFamily="34" charset="0"/>
                        </a:rPr>
                        <a:t>(</a:t>
                      </a:r>
                      <a:r>
                        <a:rPr lang="en-US" sz="1400" b="0"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if</a:t>
                      </a:r>
                      <a:r>
                        <a:rPr lang="en-US" sz="1400" b="0" i="0" u="none" strike="noStrike" dirty="0">
                          <a:solidFill>
                            <a:srgbClr val="000000"/>
                          </a:solidFill>
                          <a:effectLst/>
                          <a:latin typeface="Arial" panose="020B0604020202020204" pitchFamily="34" charset="0"/>
                        </a:rPr>
                        <a:t> clause)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factorial(0)</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0! = 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1" i="0" u="none" strike="noStrike" dirty="0">
                          <a:solidFill>
                            <a:srgbClr val="000000"/>
                          </a:solidFill>
                          <a:effectLst/>
                          <a:latin typeface="Source Code Pro" panose="020B0509030403020204" pitchFamily="49" charset="0"/>
                        </a:rPr>
                        <a:t>1</a:t>
                      </a:r>
                      <a:endParaRPr lang="en-US" b="1"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solidFill>
                      <a:schemeClr val="accent5"/>
                    </a:solidFill>
                  </a:tcPr>
                </a:tc>
                <a:extLst>
                  <a:ext uri="{0D108BD9-81ED-4DB2-BD59-A6C34878D82A}">
                    <a16:rowId xmlns:a16="http://schemas.microsoft.com/office/drawing/2014/main" val="3125273196"/>
                  </a:ext>
                </a:extLst>
              </a:tr>
              <a:tr h="254000">
                <a:tc>
                  <a:txBody>
                    <a:bodyPr/>
                    <a:lstStyle/>
                    <a:p>
                      <a:pPr rtl="0" fontAlgn="t">
                        <a:buNone/>
                      </a:pPr>
                      <a:r>
                        <a:rPr lang="en-US" sz="1400" b="0" i="0" u="none" strike="noStrike" dirty="0">
                          <a:solidFill>
                            <a:srgbClr val="000000"/>
                          </a:solidFill>
                          <a:effectLst/>
                          <a:latin typeface="Arial" panose="020B0604020202020204" pitchFamily="34" charset="0"/>
                        </a:rPr>
                        <a:t>Recursive</a:t>
                      </a:r>
                    </a:p>
                    <a:p>
                      <a:pPr rtl="0" fontAlgn="t">
                        <a:buNone/>
                      </a:pPr>
                      <a:r>
                        <a:rPr lang="en-US" sz="1400" b="0" i="0" u="none" strike="noStrike" dirty="0">
                          <a:solidFill>
                            <a:srgbClr val="000000"/>
                          </a:solidFill>
                          <a:effectLst/>
                          <a:latin typeface="Arial" panose="020B0604020202020204" pitchFamily="34" charset="0"/>
                        </a:rPr>
                        <a:t>(</a:t>
                      </a:r>
                      <a:r>
                        <a:rPr lang="en-US" sz="1400" b="0"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else</a:t>
                      </a:r>
                      <a:r>
                        <a:rPr lang="en-US" sz="1400" b="0" i="0" u="none" strike="noStrike" dirty="0">
                          <a:solidFill>
                            <a:srgbClr val="000000"/>
                          </a:solidFill>
                          <a:effectLst/>
                          <a:latin typeface="Arial" panose="020B0604020202020204" pitchFamily="34" charset="0"/>
                        </a:rPr>
                        <a:t> clause)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factorial(1)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 = 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a:solidFill>
                            <a:srgbClr val="000000"/>
                          </a:solidFill>
                          <a:effectLst/>
                          <a:latin typeface="Source Code Pro" panose="020B0509030403020204" pitchFamily="49" charset="0"/>
                        </a:rPr>
                        <a:t>1</a:t>
                      </a:r>
                      <a:endParaRPr lang="en-US">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1" i="0" u="none" strike="noStrike" dirty="0">
                          <a:solidFill>
                            <a:srgbClr val="000000"/>
                          </a:solidFill>
                          <a:effectLst/>
                          <a:latin typeface="Source Code Pro" panose="020B0509030403020204" pitchFamily="49" charset="0"/>
                        </a:rPr>
                        <a:t>1</a:t>
                      </a:r>
                      <a:endParaRPr lang="en-US" b="1"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solidFill>
                      <a:schemeClr val="accent5"/>
                    </a:solidFill>
                  </a:tcPr>
                </a:tc>
                <a:extLst>
                  <a:ext uri="{0D108BD9-81ED-4DB2-BD59-A6C34878D82A}">
                    <a16:rowId xmlns:a16="http://schemas.microsoft.com/office/drawing/2014/main" val="1676554693"/>
                  </a:ext>
                </a:extLst>
              </a:tr>
              <a:tr h="254000">
                <a:tc>
                  <a:txBody>
                    <a:bodyPr/>
                    <a:lstStyle/>
                    <a:p>
                      <a:pPr rtl="0" fontAlgn="t">
                        <a:buNone/>
                      </a:pPr>
                      <a:r>
                        <a:rPr lang="en-US" sz="1400" b="0" i="0" u="none" strike="noStrike" dirty="0">
                          <a:solidFill>
                            <a:srgbClr val="000000"/>
                          </a:solidFill>
                          <a:effectLst/>
                          <a:latin typeface="Arial" panose="020B0604020202020204" pitchFamily="34" charset="0"/>
                        </a:rPr>
                        <a:t>Recursive</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factorial(5)</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5! = 1*2*3*4*5</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0" i="0" u="none" strike="noStrike" dirty="0">
                          <a:solidFill>
                            <a:srgbClr val="000000"/>
                          </a:solidFill>
                          <a:effectLst/>
                          <a:latin typeface="Source Code Pro" panose="020B0509030403020204" pitchFamily="49" charset="0"/>
                        </a:rPr>
                        <a:t>120</a:t>
                      </a:r>
                      <a:endParaRPr lang="en-US"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noFill/>
                  </a:tcPr>
                </a:tc>
                <a:tc>
                  <a:txBody>
                    <a:bodyPr/>
                    <a:lstStyle/>
                    <a:p>
                      <a:pPr rtl="0" fontAlgn="t">
                        <a:buNone/>
                      </a:pPr>
                      <a:r>
                        <a:rPr lang="en-US" sz="1400" b="1" i="0" u="none" strike="noStrike" dirty="0">
                          <a:solidFill>
                            <a:srgbClr val="000000"/>
                          </a:solidFill>
                          <a:effectLst/>
                          <a:latin typeface="Source Code Pro" panose="020B0509030403020204" pitchFamily="49" charset="0"/>
                        </a:rPr>
                        <a:t>120</a:t>
                      </a:r>
                      <a:endParaRPr lang="en-US" b="1" dirty="0">
                        <a:effectLst/>
                      </a:endParaRPr>
                    </a:p>
                  </a:txBody>
                  <a:tcPr marL="63500" marR="63500" marT="63500" marB="63500">
                    <a:lnL w="6350" cap="flat" cmpd="sng" algn="ctr">
                      <a:solidFill>
                        <a:srgbClr val="9E9E9E"/>
                      </a:solidFill>
                      <a:prstDash val="solid"/>
                      <a:round/>
                      <a:headEnd type="none" w="med" len="med"/>
                      <a:tailEnd type="none" w="med" len="med"/>
                    </a:lnL>
                    <a:lnR w="6350" cap="flat" cmpd="sng" algn="ctr">
                      <a:solidFill>
                        <a:srgbClr val="9E9E9E"/>
                      </a:solidFill>
                      <a:prstDash val="solid"/>
                      <a:round/>
                      <a:headEnd type="none" w="med" len="med"/>
                      <a:tailEnd type="none" w="med" len="med"/>
                    </a:lnR>
                    <a:lnT w="6350" cap="flat" cmpd="sng" algn="ctr">
                      <a:solidFill>
                        <a:srgbClr val="9E9E9E"/>
                      </a:solidFill>
                      <a:prstDash val="solid"/>
                      <a:round/>
                      <a:headEnd type="none" w="med" len="med"/>
                      <a:tailEnd type="none" w="med" len="med"/>
                    </a:lnT>
                    <a:lnB w="6350" cap="flat" cmpd="sng" algn="ctr">
                      <a:solidFill>
                        <a:srgbClr val="9E9E9E"/>
                      </a:solidFill>
                      <a:prstDash val="solid"/>
                      <a:round/>
                      <a:headEnd type="none" w="med" len="med"/>
                      <a:tailEnd type="none" w="med" len="med"/>
                    </a:lnB>
                    <a:solidFill>
                      <a:schemeClr val="accent5"/>
                    </a:solidFill>
                  </a:tcPr>
                </a:tc>
                <a:extLst>
                  <a:ext uri="{0D108BD9-81ED-4DB2-BD59-A6C34878D82A}">
                    <a16:rowId xmlns:a16="http://schemas.microsoft.com/office/drawing/2014/main" val="1441847461"/>
                  </a:ext>
                </a:extLst>
              </a:tr>
            </a:tbl>
          </a:graphicData>
        </a:graphic>
      </p:graphicFrame>
      <p:sp>
        <p:nvSpPr>
          <p:cNvPr id="7" name="Content Placeholder 6">
            <a:extLst>
              <a:ext uri="{FF2B5EF4-FFF2-40B4-BE49-F238E27FC236}">
                <a16:creationId xmlns:a16="http://schemas.microsoft.com/office/drawing/2014/main" id="{4F1B9684-9383-675F-7C03-F39D9EEEFEE5}"/>
              </a:ext>
            </a:extLst>
          </p:cNvPr>
          <p:cNvSpPr>
            <a:spLocks noGrp="1"/>
          </p:cNvSpPr>
          <p:nvPr>
            <p:ph sz="half" idx="2"/>
          </p:nvPr>
        </p:nvSpPr>
        <p:spPr>
          <a:xfrm>
            <a:off x="6267612" y="609600"/>
            <a:ext cx="4754880" cy="5471160"/>
          </a:xfrm>
          <a:solidFill>
            <a:schemeClr val="tx1">
              <a:lumMod val="75000"/>
            </a:schemeClr>
          </a:solidFill>
        </p:spPr>
        <p:txBody>
          <a:bodyPr>
            <a:normAutofit fontScale="77500" lnSpcReduction="20000"/>
          </a:bodyPr>
          <a:lstStyle/>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"%d factorial is %d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input, output);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x</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1;</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 </a:t>
            </a:r>
            <a:r>
              <a:rPr lang="en-US" b="0" dirty="0">
                <a:solidFill>
                  <a:srgbClr val="C586C0"/>
                </a:solidFill>
                <a:effectLst/>
                <a:latin typeface="Consolas" panose="020B0609020204030204" pitchFamily="49" charset="0"/>
              </a:rPr>
              <a:t>else</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(x</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1</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endParaRPr lang="en-US" dirty="0">
              <a:solidFill>
                <a:srgbClr val="C586C0"/>
              </a:solidFill>
              <a:latin typeface="Consolas" panose="020B0609020204030204" pitchFamily="49" charset="0"/>
            </a:endParaRP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0 </a:t>
            </a:r>
          </a:p>
          <a:p>
            <a:pPr>
              <a:lnSpc>
                <a:spcPct val="120000"/>
              </a:lnSpc>
              <a:spcBef>
                <a:spcPts val="200"/>
              </a:spcBef>
              <a:spcAft>
                <a:spcPts val="200"/>
              </a:spcAft>
              <a:buNone/>
            </a:pPr>
            <a:r>
              <a:rPr lang="en-US" dirty="0">
                <a:solidFill>
                  <a:srgbClr val="C586C0"/>
                </a:solidFill>
                <a:latin typeface="Consolas" panose="020B0609020204030204" pitchFamily="49" charset="0"/>
              </a:rPr>
              <a:t>0 factorial is 1</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1 </a:t>
            </a:r>
          </a:p>
          <a:p>
            <a:pPr>
              <a:lnSpc>
                <a:spcPct val="120000"/>
              </a:lnSpc>
              <a:spcBef>
                <a:spcPts val="200"/>
              </a:spcBef>
              <a:spcAft>
                <a:spcPts val="200"/>
              </a:spcAft>
              <a:buNone/>
            </a:pPr>
            <a:r>
              <a:rPr lang="en-US" dirty="0">
                <a:solidFill>
                  <a:srgbClr val="C586C0"/>
                </a:solidFill>
                <a:latin typeface="Consolas" panose="020B0609020204030204" pitchFamily="49" charset="0"/>
              </a:rPr>
              <a:t>1 factorial is 1</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5</a:t>
            </a:r>
          </a:p>
          <a:p>
            <a:pPr>
              <a:lnSpc>
                <a:spcPct val="120000"/>
              </a:lnSpc>
              <a:spcBef>
                <a:spcPts val="200"/>
              </a:spcBef>
              <a:spcAft>
                <a:spcPts val="200"/>
              </a:spcAft>
              <a:buNone/>
            </a:pPr>
            <a:r>
              <a:rPr lang="en-US" dirty="0">
                <a:solidFill>
                  <a:srgbClr val="C586C0"/>
                </a:solidFill>
                <a:latin typeface="Consolas" panose="020B0609020204030204" pitchFamily="49" charset="0"/>
              </a:rPr>
              <a:t>5 factorial is 120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a:t>
            </a:r>
            <a:endParaRPr lang="en-US" dirty="0"/>
          </a:p>
        </p:txBody>
      </p:sp>
      <p:sp>
        <p:nvSpPr>
          <p:cNvPr id="4" name="Footer Placeholder 3">
            <a:extLst>
              <a:ext uri="{FF2B5EF4-FFF2-40B4-BE49-F238E27FC236}">
                <a16:creationId xmlns:a16="http://schemas.microsoft.com/office/drawing/2014/main" id="{2A9C7AD2-D028-791E-0964-E26929277925}"/>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24F93766-7BB7-0656-67EA-9BECE4E1B65A}"/>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636853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AAC7D-CF16-D06F-D3C2-D3212F23D69A}"/>
              </a:ext>
            </a:extLst>
          </p:cNvPr>
          <p:cNvSpPr>
            <a:spLocks noGrp="1"/>
          </p:cNvSpPr>
          <p:nvPr>
            <p:ph type="title"/>
          </p:nvPr>
        </p:nvSpPr>
        <p:spPr/>
        <p:txBody>
          <a:bodyPr/>
          <a:lstStyle/>
          <a:p>
            <a:r>
              <a:rPr lang="en-US" dirty="0"/>
              <a:t>Basic debugging techniques</a:t>
            </a:r>
          </a:p>
        </p:txBody>
      </p:sp>
      <p:sp>
        <p:nvSpPr>
          <p:cNvPr id="7" name="Content Placeholder 6">
            <a:extLst>
              <a:ext uri="{FF2B5EF4-FFF2-40B4-BE49-F238E27FC236}">
                <a16:creationId xmlns:a16="http://schemas.microsoft.com/office/drawing/2014/main" id="{99118F09-FE4B-8EE1-7D9A-BB39A3677958}"/>
              </a:ext>
            </a:extLst>
          </p:cNvPr>
          <p:cNvSpPr>
            <a:spLocks noGrp="1"/>
          </p:cNvSpPr>
          <p:nvPr>
            <p:ph idx="1"/>
          </p:nvPr>
        </p:nvSpPr>
        <p:spPr/>
        <p:txBody>
          <a:bodyPr>
            <a:normAutofit fontScale="92500" lnSpcReduction="10000"/>
          </a:bodyPr>
          <a:lstStyle/>
          <a:p>
            <a:r>
              <a:rPr lang="en-US" dirty="0"/>
              <a:t>Observe the problem</a:t>
            </a:r>
          </a:p>
          <a:p>
            <a:pPr lvl="1"/>
            <a:r>
              <a:rPr lang="en-US" dirty="0"/>
              <a:t>Print statements</a:t>
            </a:r>
          </a:p>
          <a:p>
            <a:pPr lvl="1"/>
            <a:r>
              <a:rPr lang="en-US" dirty="0"/>
              <a:t>Display values with debugger </a:t>
            </a:r>
          </a:p>
          <a:p>
            <a:r>
              <a:rPr lang="en-US" dirty="0"/>
              <a:t>Narrow down the possibilities</a:t>
            </a:r>
          </a:p>
          <a:p>
            <a:pPr lvl="1"/>
            <a:r>
              <a:rPr lang="en-US" dirty="0"/>
              <a:t>Comment out code</a:t>
            </a:r>
          </a:p>
          <a:p>
            <a:pPr lvl="1"/>
            <a:r>
              <a:rPr lang="en-US" dirty="0"/>
              <a:t>Replace some code with pre-computed values	</a:t>
            </a:r>
          </a:p>
          <a:p>
            <a:pPr lvl="1"/>
            <a:r>
              <a:rPr lang="en-US" dirty="0"/>
              <a:t>Test one function at a time</a:t>
            </a:r>
          </a:p>
          <a:p>
            <a:pPr lvl="2"/>
            <a:r>
              <a:rPr lang="en-US" dirty="0"/>
              <a:t>Call the function with known values</a:t>
            </a:r>
          </a:p>
          <a:p>
            <a:pPr lvl="2"/>
            <a:r>
              <a:rPr lang="en-US" dirty="0"/>
              <a:t>Write test for just that function</a:t>
            </a:r>
          </a:p>
          <a:p>
            <a:r>
              <a:rPr lang="en-US" dirty="0"/>
              <a:t>Test the edges</a:t>
            </a:r>
          </a:p>
          <a:p>
            <a:pPr lvl="1"/>
            <a:r>
              <a:rPr lang="en-US" dirty="0"/>
              <a:t>Code breaks at the beginning or end of a loop, the entry or exit, the base-case</a:t>
            </a:r>
          </a:p>
          <a:p>
            <a:pPr lvl="1"/>
            <a:r>
              <a:rPr lang="en-US" dirty="0"/>
              <a:t>Odd or exceptional cases need extra care</a:t>
            </a:r>
          </a:p>
          <a:p>
            <a:pPr lvl="1"/>
            <a:endParaRPr lang="en-US" dirty="0"/>
          </a:p>
        </p:txBody>
      </p:sp>
      <p:sp>
        <p:nvSpPr>
          <p:cNvPr id="5" name="Footer Placeholder 4">
            <a:extLst>
              <a:ext uri="{FF2B5EF4-FFF2-40B4-BE49-F238E27FC236}">
                <a16:creationId xmlns:a16="http://schemas.microsoft.com/office/drawing/2014/main" id="{01ABEE4C-FA46-4E07-6FF2-9DD892D7B0A9}"/>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C481AE01-7CBA-827A-75C0-5EC324E9742C}"/>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1236864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44279-DA40-27CC-5576-07C6489129D8}"/>
              </a:ext>
            </a:extLst>
          </p:cNvPr>
          <p:cNvSpPr>
            <a:spLocks noGrp="1"/>
          </p:cNvSpPr>
          <p:nvPr>
            <p:ph type="title"/>
          </p:nvPr>
        </p:nvSpPr>
        <p:spPr/>
        <p:txBody>
          <a:bodyPr/>
          <a:lstStyle/>
          <a:p>
            <a:r>
              <a:rPr lang="en-US" dirty="0"/>
              <a:t>Debuggers can help</a:t>
            </a:r>
          </a:p>
        </p:txBody>
      </p:sp>
      <p:sp>
        <p:nvSpPr>
          <p:cNvPr id="3" name="Content Placeholder 2">
            <a:extLst>
              <a:ext uri="{FF2B5EF4-FFF2-40B4-BE49-F238E27FC236}">
                <a16:creationId xmlns:a16="http://schemas.microsoft.com/office/drawing/2014/main" id="{893DC7B8-6D55-BDDE-A243-AD56B3546674}"/>
              </a:ext>
            </a:extLst>
          </p:cNvPr>
          <p:cNvSpPr>
            <a:spLocks noGrp="1"/>
          </p:cNvSpPr>
          <p:nvPr>
            <p:ph idx="1"/>
          </p:nvPr>
        </p:nvSpPr>
        <p:spPr/>
        <p:txBody>
          <a:bodyPr>
            <a:normAutofit lnSpcReduction="10000"/>
          </a:bodyPr>
          <a:lstStyle/>
          <a:p>
            <a:r>
              <a:rPr lang="en-US" sz="3200" dirty="0"/>
              <a:t>Use the tool to </a:t>
            </a:r>
            <a:r>
              <a:rPr lang="en-US" sz="3200" i="1" dirty="0"/>
              <a:t>interactively </a:t>
            </a:r>
            <a:r>
              <a:rPr lang="en-US" sz="3200" dirty="0"/>
              <a:t>observe, change, and test your code</a:t>
            </a:r>
          </a:p>
          <a:p>
            <a:pPr lvl="1"/>
            <a:r>
              <a:rPr lang="en-US" sz="3200" dirty="0"/>
              <a:t>Breakpoints</a:t>
            </a:r>
          </a:p>
          <a:p>
            <a:pPr lvl="1"/>
            <a:r>
              <a:rPr lang="en-US" sz="3200" dirty="0"/>
              <a:t>Inspect values</a:t>
            </a:r>
          </a:p>
          <a:p>
            <a:pPr lvl="1"/>
            <a:r>
              <a:rPr lang="en-US" sz="3200" dirty="0"/>
              <a:t>Trace the stack</a:t>
            </a:r>
          </a:p>
          <a:p>
            <a:pPr lvl="1"/>
            <a:r>
              <a:rPr lang="en-US" sz="3200" dirty="0"/>
              <a:t>Identify behavior by line</a:t>
            </a:r>
          </a:p>
          <a:p>
            <a:r>
              <a:rPr lang="en-US" sz="3200" dirty="0"/>
              <a:t>Most modern IDEs have some debugging capability</a:t>
            </a:r>
          </a:p>
          <a:p>
            <a:r>
              <a:rPr lang="en-US" sz="3200" i="1" dirty="0"/>
              <a:t>Debuggers are still just tools…. You need to do the work.</a:t>
            </a:r>
          </a:p>
        </p:txBody>
      </p:sp>
      <p:sp>
        <p:nvSpPr>
          <p:cNvPr id="4" name="Footer Placeholder 3">
            <a:extLst>
              <a:ext uri="{FF2B5EF4-FFF2-40B4-BE49-F238E27FC236}">
                <a16:creationId xmlns:a16="http://schemas.microsoft.com/office/drawing/2014/main" id="{18F37066-477B-3CD7-78AE-E9ECBEC8F01A}"/>
              </a:ext>
            </a:extLst>
          </p:cNvPr>
          <p:cNvSpPr>
            <a:spLocks noGrp="1"/>
          </p:cNvSpPr>
          <p:nvPr>
            <p:ph type="ftr" sz="quarter" idx="11"/>
          </p:nvPr>
        </p:nvSpPr>
        <p:spPr/>
        <p:txBody>
          <a:bodyPr/>
          <a:lstStyle/>
          <a:p>
            <a:r>
              <a:rPr lang="fr-FR"/>
              <a:t>CSE 374 SP26  Lecture Debugging, Professor Hazen</a:t>
            </a:r>
            <a:endParaRPr lang="en-US"/>
          </a:p>
        </p:txBody>
      </p:sp>
      <p:sp>
        <p:nvSpPr>
          <p:cNvPr id="5" name="Slide Number Placeholder 4">
            <a:extLst>
              <a:ext uri="{FF2B5EF4-FFF2-40B4-BE49-F238E27FC236}">
                <a16:creationId xmlns:a16="http://schemas.microsoft.com/office/drawing/2014/main" id="{1EA8E625-1D29-0874-CC7F-59C6E3AE3529}"/>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3035397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D539B-882B-92BA-8B8B-50E77F186DCA}"/>
              </a:ext>
            </a:extLst>
          </p:cNvPr>
          <p:cNvSpPr>
            <a:spLocks noGrp="1"/>
          </p:cNvSpPr>
          <p:nvPr>
            <p:ph type="title"/>
          </p:nvPr>
        </p:nvSpPr>
        <p:spPr/>
        <p:txBody>
          <a:bodyPr/>
          <a:lstStyle/>
          <a:p>
            <a:r>
              <a:rPr lang="en-US" dirty="0"/>
              <a:t>GDB – gnu debugger</a:t>
            </a:r>
          </a:p>
        </p:txBody>
      </p:sp>
      <p:sp>
        <p:nvSpPr>
          <p:cNvPr id="6" name="Content Placeholder 5">
            <a:extLst>
              <a:ext uri="{FF2B5EF4-FFF2-40B4-BE49-F238E27FC236}">
                <a16:creationId xmlns:a16="http://schemas.microsoft.com/office/drawing/2014/main" id="{689A8F39-CFA0-616A-9F76-D142F81AF1DD}"/>
              </a:ext>
            </a:extLst>
          </p:cNvPr>
          <p:cNvSpPr>
            <a:spLocks noGrp="1"/>
          </p:cNvSpPr>
          <p:nvPr>
            <p:ph sz="half" idx="1"/>
          </p:nvPr>
        </p:nvSpPr>
        <p:spPr/>
        <p:txBody>
          <a:bodyPr>
            <a:normAutofit fontScale="85000" lnSpcReduction="10000"/>
          </a:bodyPr>
          <a:lstStyle/>
          <a:p>
            <a:pPr fontAlgn="base"/>
            <a:r>
              <a:rPr lang="en-US" sz="3200" dirty="0"/>
              <a:t>Compile code with ‘-g’ flag (saves human readable info)</a:t>
            </a:r>
          </a:p>
          <a:p>
            <a:pPr fontAlgn="base"/>
            <a:r>
              <a:rPr lang="en-US" sz="3200" dirty="0"/>
              <a:t>Open the program with: </a:t>
            </a:r>
            <a:r>
              <a:rPr lang="en-US" sz="3200" dirty="0" err="1"/>
              <a:t>gdb</a:t>
            </a:r>
            <a:r>
              <a:rPr lang="en-US" sz="3200" dirty="0"/>
              <a:t> </a:t>
            </a:r>
          </a:p>
          <a:p>
            <a:pPr lvl="1" fontAlgn="base"/>
            <a:r>
              <a:rPr lang="en-US" sz="3200" dirty="0"/>
              <a:t>Start or restart the program: run</a:t>
            </a:r>
          </a:p>
          <a:p>
            <a:pPr lvl="1" fontAlgn="base"/>
            <a:r>
              <a:rPr lang="en-US" sz="3200" dirty="0"/>
              <a:t>Quit the program: kill</a:t>
            </a:r>
          </a:p>
          <a:p>
            <a:pPr lvl="1" fontAlgn="base"/>
            <a:r>
              <a:rPr lang="en-US" sz="3200" dirty="0"/>
              <a:t>Quit </a:t>
            </a:r>
            <a:r>
              <a:rPr lang="en-US" sz="3200" dirty="0" err="1"/>
              <a:t>gdb</a:t>
            </a:r>
            <a:r>
              <a:rPr lang="en-US" sz="3200" dirty="0"/>
              <a:t>: quit</a:t>
            </a:r>
          </a:p>
        </p:txBody>
      </p:sp>
      <p:sp>
        <p:nvSpPr>
          <p:cNvPr id="7" name="Content Placeholder 6">
            <a:extLst>
              <a:ext uri="{FF2B5EF4-FFF2-40B4-BE49-F238E27FC236}">
                <a16:creationId xmlns:a16="http://schemas.microsoft.com/office/drawing/2014/main" id="{751E78C5-CE5F-40FD-7FD8-0D13618CB5F5}"/>
              </a:ext>
            </a:extLst>
          </p:cNvPr>
          <p:cNvSpPr>
            <a:spLocks noGrp="1"/>
          </p:cNvSpPr>
          <p:nvPr>
            <p:ph sz="half" idx="2"/>
          </p:nvPr>
        </p:nvSpPr>
        <p:spPr>
          <a:xfrm>
            <a:off x="6267612" y="1428750"/>
            <a:ext cx="4754880" cy="4652010"/>
          </a:xfrm>
        </p:spPr>
        <p:txBody>
          <a:bodyPr>
            <a:normAutofit fontScale="85000" lnSpcReduction="10000"/>
          </a:bodyPr>
          <a:lstStyle/>
          <a:p>
            <a:pPr fontAlgn="base"/>
            <a:r>
              <a:rPr lang="en-US" sz="2400" dirty="0" err="1">
                <a:latin typeface="Cascadia Code" panose="020B0609020000020004" pitchFamily="49" charset="0"/>
                <a:ea typeface="Cascadia Code" panose="020B0609020000020004" pitchFamily="49" charset="0"/>
                <a:cs typeface="Cascadia Code" panose="020B0609020000020004" pitchFamily="49" charset="0"/>
              </a:rPr>
              <a:t>bt</a:t>
            </a:r>
            <a:r>
              <a:rPr lang="en-US" sz="2400" dirty="0"/>
              <a:t> – stack backtrace</a:t>
            </a:r>
          </a:p>
          <a:p>
            <a:pPr fontAlgn="base"/>
            <a:r>
              <a:rPr lang="en-US" sz="2400" dirty="0"/>
              <a:t>up, down – change current stack frame</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list</a:t>
            </a:r>
            <a:r>
              <a:rPr lang="en-US" sz="2400" dirty="0"/>
              <a:t> – display source code (list n, list ) </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print expression </a:t>
            </a:r>
            <a:r>
              <a:rPr lang="en-US" sz="2400" dirty="0"/>
              <a:t>– evaluate and print expression </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display expression </a:t>
            </a:r>
          </a:p>
          <a:p>
            <a:pPr lvl="1" fontAlgn="base"/>
            <a:r>
              <a:rPr lang="en-US" dirty="0"/>
              <a:t>(re-)evaluate and print expression every time execution pauses. </a:t>
            </a:r>
          </a:p>
          <a:p>
            <a:pPr lvl="1" fontAlgn="base"/>
            <a:r>
              <a:rPr lang="en-US" dirty="0"/>
              <a:t>undisplay – remove an expression from this recurring list. </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info locals </a:t>
            </a:r>
            <a:r>
              <a:rPr lang="en-US" sz="2400" dirty="0"/>
              <a:t>– print all locals (but not parameters) </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x</a:t>
            </a:r>
            <a:r>
              <a:rPr lang="en-US" sz="2400" dirty="0"/>
              <a:t> (examine) – look at blocks of memory in various formats</a:t>
            </a:r>
          </a:p>
          <a:p>
            <a:pPr marL="45720" indent="0">
              <a:buNone/>
            </a:pPr>
            <a:endParaRPr lang="en-US" dirty="0"/>
          </a:p>
        </p:txBody>
      </p:sp>
      <p:sp>
        <p:nvSpPr>
          <p:cNvPr id="4" name="Footer Placeholder 3">
            <a:extLst>
              <a:ext uri="{FF2B5EF4-FFF2-40B4-BE49-F238E27FC236}">
                <a16:creationId xmlns:a16="http://schemas.microsoft.com/office/drawing/2014/main" id="{ABC0FCDC-3F9A-C0C8-7E13-8088BDF5983C}"/>
              </a:ext>
            </a:extLst>
          </p:cNvPr>
          <p:cNvSpPr>
            <a:spLocks noGrp="1"/>
          </p:cNvSpPr>
          <p:nvPr>
            <p:ph type="ftr" sz="quarter" idx="11"/>
          </p:nvPr>
        </p:nvSpPr>
        <p:spPr/>
        <p:txBody>
          <a:bodyPr/>
          <a:lstStyle/>
          <a:p>
            <a:r>
              <a:rPr lang="fr-FR"/>
              <a:t>CSE 374 SP26  Lecture Debugging, Professor Hazen</a:t>
            </a:r>
            <a:endParaRPr lang="en-US"/>
          </a:p>
        </p:txBody>
      </p:sp>
      <p:sp>
        <p:nvSpPr>
          <p:cNvPr id="5" name="Slide Number Placeholder 4">
            <a:extLst>
              <a:ext uri="{FF2B5EF4-FFF2-40B4-BE49-F238E27FC236}">
                <a16:creationId xmlns:a16="http://schemas.microsoft.com/office/drawing/2014/main" id="{44D6C352-093F-39B5-AD7E-BCDA4EC7522B}"/>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3706003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6206E-6FCC-45F0-463A-8F022BD95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8E3EC-2952-5560-B0B4-96C21EC241D0}"/>
              </a:ext>
            </a:extLst>
          </p:cNvPr>
          <p:cNvSpPr>
            <a:spLocks noGrp="1"/>
          </p:cNvSpPr>
          <p:nvPr>
            <p:ph type="title"/>
          </p:nvPr>
        </p:nvSpPr>
        <p:spPr/>
        <p:txBody>
          <a:bodyPr/>
          <a:lstStyle/>
          <a:p>
            <a:r>
              <a:rPr lang="en-US" dirty="0" err="1"/>
              <a:t>Valgrind</a:t>
            </a:r>
            <a:r>
              <a:rPr lang="en-US" dirty="0"/>
              <a:t> – memory</a:t>
            </a:r>
          </a:p>
        </p:txBody>
      </p:sp>
      <p:sp>
        <p:nvSpPr>
          <p:cNvPr id="6" name="Content Placeholder 5">
            <a:extLst>
              <a:ext uri="{FF2B5EF4-FFF2-40B4-BE49-F238E27FC236}">
                <a16:creationId xmlns:a16="http://schemas.microsoft.com/office/drawing/2014/main" id="{B4EFE584-8DD5-6D04-88F0-996063CE85FC}"/>
              </a:ext>
            </a:extLst>
          </p:cNvPr>
          <p:cNvSpPr>
            <a:spLocks noGrp="1"/>
          </p:cNvSpPr>
          <p:nvPr>
            <p:ph sz="half" idx="1"/>
          </p:nvPr>
        </p:nvSpPr>
        <p:spPr/>
        <p:txBody>
          <a:bodyPr>
            <a:normAutofit/>
          </a:bodyPr>
          <a:lstStyle/>
          <a:p>
            <a:pPr fontAlgn="base"/>
            <a:r>
              <a:rPr lang="en-US" sz="3200" dirty="0"/>
              <a:t>Compile code with ‘-g’ flag (saves human readable info)</a:t>
            </a:r>
          </a:p>
          <a:p>
            <a:pPr fontAlgn="base"/>
            <a:r>
              <a:rPr lang="en-US" sz="3200" dirty="0"/>
              <a:t>Run </a:t>
            </a:r>
            <a:r>
              <a:rPr lang="en-US" sz="3200" dirty="0" err="1">
                <a:latin typeface="Cascadia Code" panose="020B0609020000020004" pitchFamily="49" charset="0"/>
                <a:ea typeface="Cascadia Code" panose="020B0609020000020004" pitchFamily="49" charset="0"/>
                <a:cs typeface="Cascadia Code" panose="020B0609020000020004" pitchFamily="49" charset="0"/>
              </a:rPr>
              <a:t>valgrind</a:t>
            </a:r>
            <a:r>
              <a:rPr lang="en-US" sz="3200" dirty="0"/>
              <a:t> and pass the program executable in as an argument.</a:t>
            </a:r>
          </a:p>
        </p:txBody>
      </p:sp>
      <p:sp>
        <p:nvSpPr>
          <p:cNvPr id="7" name="Content Placeholder 6">
            <a:extLst>
              <a:ext uri="{FF2B5EF4-FFF2-40B4-BE49-F238E27FC236}">
                <a16:creationId xmlns:a16="http://schemas.microsoft.com/office/drawing/2014/main" id="{2B54202B-785D-4E1A-7444-93F2B4543008}"/>
              </a:ext>
            </a:extLst>
          </p:cNvPr>
          <p:cNvSpPr>
            <a:spLocks noGrp="1"/>
          </p:cNvSpPr>
          <p:nvPr>
            <p:ph sz="half" idx="2"/>
          </p:nvPr>
        </p:nvSpPr>
        <p:spPr>
          <a:xfrm>
            <a:off x="6267612" y="1428750"/>
            <a:ext cx="4754880" cy="4652010"/>
          </a:xfrm>
        </p:spPr>
        <p:txBody>
          <a:bodyPr>
            <a:normAutofit/>
          </a:bodyPr>
          <a:lstStyle/>
          <a:p>
            <a:pPr marL="45720" indent="0">
              <a:buNone/>
            </a:pPr>
            <a:r>
              <a:rPr lang="en-US" dirty="0" err="1">
                <a:latin typeface="Cascadia Code" panose="020B0609020000020004" pitchFamily="49" charset="0"/>
                <a:ea typeface="Cascadia Code" panose="020B0609020000020004" pitchFamily="49" charset="0"/>
                <a:cs typeface="Cascadia Code" panose="020B0609020000020004" pitchFamily="49" charset="0"/>
              </a:rPr>
              <a:t>valgrind</a:t>
            </a:r>
            <a:r>
              <a:rPr lang="en-US" dirty="0">
                <a:latin typeface="Cascadia Code" panose="020B0609020000020004" pitchFamily="49" charset="0"/>
                <a:ea typeface="Cascadia Code" panose="020B0609020000020004" pitchFamily="49" charset="0"/>
                <a:cs typeface="Cascadia Code" panose="020B0609020000020004" pitchFamily="49" charset="0"/>
              </a:rPr>
              <a:t> –leak-check=full ./</a:t>
            </a:r>
            <a:r>
              <a:rPr lang="en-US" dirty="0" err="1">
                <a:latin typeface="Cascadia Code" panose="020B0609020000020004" pitchFamily="49" charset="0"/>
                <a:ea typeface="Cascadia Code" panose="020B0609020000020004" pitchFamily="49" charset="0"/>
                <a:cs typeface="Cascadia Code" panose="020B0609020000020004" pitchFamily="49" charset="0"/>
              </a:rPr>
              <a:t>adwrong</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ea typeface="Cascadia Code" panose="020B0609020000020004" pitchFamily="49" charset="0"/>
                <a:cs typeface="Cascadia Code" panose="020B0609020000020004" pitchFamily="49" charset="0"/>
              </a:rPr>
              <a:t>Analyze threading bugs</a:t>
            </a:r>
          </a:p>
          <a:p>
            <a:r>
              <a:rPr lang="en-US" dirty="0">
                <a:ea typeface="Cascadia Code" panose="020B0609020000020004" pitchFamily="49" charset="0"/>
                <a:cs typeface="Cascadia Code" panose="020B0609020000020004" pitchFamily="49" charset="0"/>
              </a:rPr>
              <a:t>Profile heap usage</a:t>
            </a:r>
          </a:p>
          <a:p>
            <a:r>
              <a:rPr lang="en-US" dirty="0">
                <a:ea typeface="Cascadia Code" panose="020B0609020000020004" pitchFamily="49" charset="0"/>
                <a:cs typeface="Cascadia Code" panose="020B0609020000020004" pitchFamily="49" charset="0"/>
              </a:rPr>
              <a:t>Generate call graphs</a:t>
            </a:r>
          </a:p>
          <a:p>
            <a:r>
              <a:rPr lang="en-US" dirty="0">
                <a:ea typeface="Cascadia Code" panose="020B0609020000020004" pitchFamily="49" charset="0"/>
                <a:cs typeface="Cascadia Code" panose="020B0609020000020004" pitchFamily="49" charset="0"/>
              </a:rPr>
              <a:t>Tune performance</a:t>
            </a:r>
          </a:p>
        </p:txBody>
      </p:sp>
      <p:sp>
        <p:nvSpPr>
          <p:cNvPr id="4" name="Footer Placeholder 3">
            <a:extLst>
              <a:ext uri="{FF2B5EF4-FFF2-40B4-BE49-F238E27FC236}">
                <a16:creationId xmlns:a16="http://schemas.microsoft.com/office/drawing/2014/main" id="{B208B715-D456-6AA1-EC18-EC6E02A5F539}"/>
              </a:ext>
            </a:extLst>
          </p:cNvPr>
          <p:cNvSpPr>
            <a:spLocks noGrp="1"/>
          </p:cNvSpPr>
          <p:nvPr>
            <p:ph type="ftr" sz="quarter" idx="11"/>
          </p:nvPr>
        </p:nvSpPr>
        <p:spPr/>
        <p:txBody>
          <a:bodyPr/>
          <a:lstStyle/>
          <a:p>
            <a:r>
              <a:rPr lang="fr-FR"/>
              <a:t>CSE 374 SP26  Lecture Debugging, Professor Hazen</a:t>
            </a:r>
            <a:endParaRPr lang="en-US"/>
          </a:p>
        </p:txBody>
      </p:sp>
      <p:sp>
        <p:nvSpPr>
          <p:cNvPr id="5" name="Slide Number Placeholder 4">
            <a:extLst>
              <a:ext uri="{FF2B5EF4-FFF2-40B4-BE49-F238E27FC236}">
                <a16:creationId xmlns:a16="http://schemas.microsoft.com/office/drawing/2014/main" id="{B82D55F4-56F4-96F9-91FD-7719C29B61B5}"/>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2633177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D77A3517-7569-4F1F-9DA8-F3B2A0855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solidFill>
            <a:schemeClr val="tx2">
              <a:lumMod val="9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F132D126-8C7A-491D-9EB5-AD23CB28E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5864859" cy="6377939"/>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6B75931-D304-F872-E54F-8FEF46A77EBD}"/>
              </a:ext>
            </a:extLst>
          </p:cNvPr>
          <p:cNvSpPr>
            <a:spLocks noGrp="1"/>
          </p:cNvSpPr>
          <p:nvPr>
            <p:ph type="title"/>
          </p:nvPr>
        </p:nvSpPr>
        <p:spPr>
          <a:xfrm>
            <a:off x="750626" y="788158"/>
            <a:ext cx="4954137" cy="5281684"/>
          </a:xfrm>
        </p:spPr>
        <p:txBody>
          <a:bodyPr vert="horz" lIns="91440" tIns="45720" rIns="91440" bIns="45720" rtlCol="0" anchor="ctr">
            <a:normAutofit/>
          </a:bodyPr>
          <a:lstStyle/>
          <a:p>
            <a:pPr algn="ctr"/>
            <a:r>
              <a:rPr lang="en-US">
                <a:solidFill>
                  <a:schemeClr val="accent3"/>
                </a:solidFill>
              </a:rPr>
              <a:t>Demos</a:t>
            </a:r>
          </a:p>
        </p:txBody>
      </p:sp>
      <p:sp useBgFill="1">
        <p:nvSpPr>
          <p:cNvPr id="17" name="Rectangle 16">
            <a:extLst>
              <a:ext uri="{FF2B5EF4-FFF2-40B4-BE49-F238E27FC236}">
                <a16:creationId xmlns:a16="http://schemas.microsoft.com/office/drawing/2014/main" id="{5860F499-3B55-4612-A1BF-3AD9D5012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7138" y="0"/>
            <a:ext cx="5864861" cy="6858000"/>
          </a:xfrm>
          <a:prstGeom prst="rect">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3" name="Content Placeholder 2">
            <a:extLst>
              <a:ext uri="{FF2B5EF4-FFF2-40B4-BE49-F238E27FC236}">
                <a16:creationId xmlns:a16="http://schemas.microsoft.com/office/drawing/2014/main" id="{EB5AE18A-8B58-7354-439F-77BA230D2512}"/>
              </a:ext>
            </a:extLst>
          </p:cNvPr>
          <p:cNvSpPr>
            <a:spLocks noGrp="1"/>
          </p:cNvSpPr>
          <p:nvPr>
            <p:ph sz="half" idx="1"/>
          </p:nvPr>
        </p:nvSpPr>
        <p:spPr>
          <a:xfrm>
            <a:off x="6910119" y="791570"/>
            <a:ext cx="4717774" cy="5163211"/>
          </a:xfrm>
        </p:spPr>
        <p:txBody>
          <a:bodyPr vert="horz" lIns="91440" tIns="45720" rIns="91440" bIns="45720" rtlCol="0" anchor="ctr">
            <a:normAutofit/>
          </a:bodyPr>
          <a:lstStyle/>
          <a:p>
            <a:r>
              <a:rPr lang="en-US" sz="3200" dirty="0"/>
              <a:t>Seg-faults: </a:t>
            </a:r>
            <a:r>
              <a:rPr lang="en-US" sz="3200" dirty="0" err="1"/>
              <a:t>arrdynamicwrong.c</a:t>
            </a:r>
            <a:endParaRPr lang="en-US" sz="3200" dirty="0"/>
          </a:p>
          <a:p>
            <a:pPr lvl="1"/>
            <a:r>
              <a:rPr lang="en-US" sz="3200" dirty="0" err="1"/>
              <a:t>gdb</a:t>
            </a:r>
            <a:endParaRPr lang="en-US" sz="3200" dirty="0"/>
          </a:p>
          <a:p>
            <a:pPr lvl="1"/>
            <a:r>
              <a:rPr lang="en-US" sz="3200" dirty="0" err="1"/>
              <a:t>Valgrind</a:t>
            </a:r>
            <a:endParaRPr lang="en-US" sz="3200" dirty="0"/>
          </a:p>
          <a:p>
            <a:r>
              <a:rPr lang="en-US" sz="3200" dirty="0"/>
              <a:t>Inspect values: </a:t>
            </a:r>
            <a:r>
              <a:rPr lang="en-US" sz="3200" dirty="0" err="1"/>
              <a:t>reverse.c</a:t>
            </a:r>
            <a:r>
              <a:rPr lang="en-US" sz="3200" dirty="0"/>
              <a:t> </a:t>
            </a:r>
          </a:p>
        </p:txBody>
      </p:sp>
      <p:sp>
        <p:nvSpPr>
          <p:cNvPr id="5" name="Footer Placeholder 4">
            <a:extLst>
              <a:ext uri="{FF2B5EF4-FFF2-40B4-BE49-F238E27FC236}">
                <a16:creationId xmlns:a16="http://schemas.microsoft.com/office/drawing/2014/main" id="{1DCE40D3-F82F-A7DD-6D7C-6BA31072961B}"/>
              </a:ext>
            </a:extLst>
          </p:cNvPr>
          <p:cNvSpPr>
            <a:spLocks noGrp="1"/>
          </p:cNvSpPr>
          <p:nvPr>
            <p:ph type="ftr" sz="quarter" idx="11"/>
          </p:nvPr>
        </p:nvSpPr>
        <p:spPr>
          <a:xfrm>
            <a:off x="632742" y="6223828"/>
            <a:ext cx="4717774" cy="365125"/>
          </a:xfrm>
        </p:spPr>
        <p:txBody>
          <a:bodyPr vert="horz" lIns="91440" tIns="45720" rIns="91440" bIns="45720" rtlCol="0" anchor="ctr">
            <a:normAutofit/>
          </a:bodyPr>
          <a:lstStyle/>
          <a:p>
            <a:pPr>
              <a:spcAft>
                <a:spcPts val="600"/>
              </a:spcAft>
            </a:pPr>
            <a:r>
              <a:rPr lang="en-US">
                <a:solidFill>
                  <a:schemeClr val="bg2"/>
                </a:solidFill>
              </a:rPr>
              <a:t>CSE 374 SP26  Lecture Debugging, Professor Hazen</a:t>
            </a:r>
          </a:p>
        </p:txBody>
      </p:sp>
      <p:sp>
        <p:nvSpPr>
          <p:cNvPr id="6" name="Slide Number Placeholder 5">
            <a:extLst>
              <a:ext uri="{FF2B5EF4-FFF2-40B4-BE49-F238E27FC236}">
                <a16:creationId xmlns:a16="http://schemas.microsoft.com/office/drawing/2014/main" id="{BA08B9F3-F55F-EA3F-2FC6-11EFE715A898}"/>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17</a:t>
            </a:fld>
            <a:endParaRPr lang="en-US"/>
          </a:p>
        </p:txBody>
      </p:sp>
    </p:spTree>
    <p:extLst>
      <p:ext uri="{BB962C8B-B14F-4D97-AF65-F5344CB8AC3E}">
        <p14:creationId xmlns:p14="http://schemas.microsoft.com/office/powerpoint/2010/main" val="990331289"/>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E6DB1-23D6-D0ED-7AA8-D2407B53407D}"/>
              </a:ext>
            </a:extLst>
          </p:cNvPr>
          <p:cNvSpPr>
            <a:spLocks noGrp="1"/>
          </p:cNvSpPr>
          <p:nvPr>
            <p:ph type="title"/>
          </p:nvPr>
        </p:nvSpPr>
        <p:spPr/>
        <p:txBody>
          <a:bodyPr/>
          <a:lstStyle/>
          <a:p>
            <a:r>
              <a:rPr lang="en-US" dirty="0" err="1"/>
              <a:t>gdb</a:t>
            </a:r>
            <a:r>
              <a:rPr lang="en-US" dirty="0"/>
              <a:t>: breakpoints</a:t>
            </a:r>
          </a:p>
        </p:txBody>
      </p:sp>
      <p:sp>
        <p:nvSpPr>
          <p:cNvPr id="3" name="Content Placeholder 2">
            <a:extLst>
              <a:ext uri="{FF2B5EF4-FFF2-40B4-BE49-F238E27FC236}">
                <a16:creationId xmlns:a16="http://schemas.microsoft.com/office/drawing/2014/main" id="{49CC12A2-04EE-43B9-B018-ECB79E528544}"/>
              </a:ext>
            </a:extLst>
          </p:cNvPr>
          <p:cNvSpPr>
            <a:spLocks noGrp="1"/>
          </p:cNvSpPr>
          <p:nvPr>
            <p:ph sz="half" idx="1"/>
          </p:nvPr>
        </p:nvSpPr>
        <p:spPr/>
        <p:txBody>
          <a:bodyPr>
            <a:normAutofit fontScale="77500" lnSpcReduction="20000"/>
          </a:bodyPr>
          <a:lstStyle/>
          <a:p>
            <a:pPr fontAlgn="base"/>
            <a:r>
              <a:rPr lang="en-US" sz="2400" dirty="0"/>
              <a:t>Temporarily stop program running at given points </a:t>
            </a:r>
          </a:p>
          <a:p>
            <a:pPr lvl="1" fontAlgn="base"/>
            <a:r>
              <a:rPr lang="en-US" dirty="0"/>
              <a:t>Look at values in variables </a:t>
            </a:r>
          </a:p>
          <a:p>
            <a:pPr lvl="1" fontAlgn="base"/>
            <a:r>
              <a:rPr lang="en-US" dirty="0"/>
              <a:t>Test conditions </a:t>
            </a:r>
          </a:p>
          <a:p>
            <a:pPr fontAlgn="base"/>
            <a:r>
              <a:rPr lang="en-US" sz="2400" dirty="0"/>
              <a:t>break function (or line-number or ...) </a:t>
            </a:r>
          </a:p>
          <a:p>
            <a:pPr fontAlgn="base"/>
            <a:r>
              <a:rPr lang="en-US" sz="2400" dirty="0"/>
              <a:t>conditional breakpoints (break XXX if expr) </a:t>
            </a:r>
          </a:p>
          <a:p>
            <a:pPr lvl="1" fontAlgn="base"/>
            <a:r>
              <a:rPr lang="en-US" dirty="0"/>
              <a:t>to skip a bunch of iterations </a:t>
            </a:r>
          </a:p>
          <a:p>
            <a:pPr lvl="1" fontAlgn="base"/>
            <a:r>
              <a:rPr lang="en-US" dirty="0"/>
              <a:t>to do assertion checking </a:t>
            </a:r>
          </a:p>
          <a:p>
            <a:pPr fontAlgn="base"/>
            <a:r>
              <a:rPr lang="en-US" sz="2400" dirty="0"/>
              <a:t>going forward: continue, next, step, finish </a:t>
            </a:r>
          </a:p>
          <a:p>
            <a:pPr lvl="1" fontAlgn="base"/>
            <a:r>
              <a:rPr lang="en-US" dirty="0"/>
              <a:t>Some debuggers let you “go backwards” (typically an illusion) </a:t>
            </a:r>
          </a:p>
          <a:p>
            <a:pPr fontAlgn="base"/>
            <a:r>
              <a:rPr lang="en-US" sz="2400" dirty="0"/>
              <a:t>Also useful for learning program structure (e.g., when is a function called) </a:t>
            </a:r>
          </a:p>
        </p:txBody>
      </p:sp>
      <p:sp>
        <p:nvSpPr>
          <p:cNvPr id="4" name="Content Placeholder 3">
            <a:extLst>
              <a:ext uri="{FF2B5EF4-FFF2-40B4-BE49-F238E27FC236}">
                <a16:creationId xmlns:a16="http://schemas.microsoft.com/office/drawing/2014/main" id="{AB7E8DCF-51CC-6046-C2FA-26B7E9E97CBF}"/>
              </a:ext>
            </a:extLst>
          </p:cNvPr>
          <p:cNvSpPr>
            <a:spLocks noGrp="1"/>
          </p:cNvSpPr>
          <p:nvPr>
            <p:ph sz="half" idx="2"/>
          </p:nvPr>
        </p:nvSpPr>
        <p:spPr>
          <a:xfrm>
            <a:off x="6267612" y="1485900"/>
            <a:ext cx="4754880" cy="4594860"/>
          </a:xfrm>
        </p:spPr>
        <p:txBody>
          <a:bodyPr>
            <a:normAutofit fontScale="77500" lnSpcReduction="20000"/>
          </a:bodyPr>
          <a:lstStyle/>
          <a:p>
            <a:pPr fontAlgn="base"/>
            <a:r>
              <a:rPr lang="en-US" sz="2400" dirty="0"/>
              <a:t>break – set breakpoint. </a:t>
            </a:r>
          </a:p>
          <a:p>
            <a:pPr lvl="1" fontAlgn="base"/>
            <a:r>
              <a:rPr lang="en-US" dirty="0"/>
              <a:t>break , break , break : </a:t>
            </a:r>
          </a:p>
          <a:p>
            <a:pPr fontAlgn="base"/>
            <a:r>
              <a:rPr lang="en-US" sz="2400" dirty="0"/>
              <a:t>info break – print table of current BPs</a:t>
            </a:r>
          </a:p>
          <a:p>
            <a:pPr fontAlgn="base"/>
            <a:r>
              <a:rPr lang="en-US" sz="2400" dirty="0"/>
              <a:t>clear – remove breakpoints </a:t>
            </a:r>
          </a:p>
          <a:p>
            <a:pPr fontAlgn="base"/>
            <a:r>
              <a:rPr lang="en-US" sz="2400" dirty="0"/>
              <a:t>disable/enable – temporarily off/on </a:t>
            </a:r>
          </a:p>
          <a:p>
            <a:pPr fontAlgn="base"/>
            <a:r>
              <a:rPr lang="en-US" sz="2400" dirty="0"/>
              <a:t>continue – resume execution to next BP </a:t>
            </a:r>
          </a:p>
          <a:p>
            <a:pPr fontAlgn="base"/>
            <a:r>
              <a:rPr lang="en-US" sz="2400" dirty="0"/>
              <a:t>step – execute next source line </a:t>
            </a:r>
          </a:p>
          <a:p>
            <a:pPr fontAlgn="base"/>
            <a:r>
              <a:rPr lang="en-US" sz="2400" dirty="0"/>
              <a:t>next – execute next source line </a:t>
            </a:r>
          </a:p>
          <a:p>
            <a:pPr lvl="1" fontAlgn="base"/>
            <a:r>
              <a:rPr lang="en-US" dirty="0"/>
              <a:t>But treat function calls as a single statement and don't step into them </a:t>
            </a:r>
          </a:p>
          <a:p>
            <a:pPr fontAlgn="base"/>
            <a:r>
              <a:rPr lang="en-US" sz="2400" dirty="0"/>
              <a:t>finish – execute to the conclusion of the current function </a:t>
            </a:r>
          </a:p>
          <a:p>
            <a:pPr lvl="1" fontAlgn="base"/>
            <a:r>
              <a:rPr lang="en-US" dirty="0"/>
              <a:t>How to recover if you meant “next” instead of “step”</a:t>
            </a:r>
          </a:p>
        </p:txBody>
      </p:sp>
      <p:sp>
        <p:nvSpPr>
          <p:cNvPr id="5" name="Footer Placeholder 4">
            <a:extLst>
              <a:ext uri="{FF2B5EF4-FFF2-40B4-BE49-F238E27FC236}">
                <a16:creationId xmlns:a16="http://schemas.microsoft.com/office/drawing/2014/main" id="{21261BCA-5EF1-397A-D5D4-603EFAAA85F3}"/>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74ED682B-4EA8-D1F8-FFFA-B8D590F0DD7B}"/>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1687172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ABA0A-6409-DFF0-36F4-D786837DBFB2}"/>
              </a:ext>
            </a:extLst>
          </p:cNvPr>
          <p:cNvSpPr>
            <a:spLocks noGrp="1"/>
          </p:cNvSpPr>
          <p:nvPr>
            <p:ph type="title"/>
          </p:nvPr>
        </p:nvSpPr>
        <p:spPr/>
        <p:txBody>
          <a:bodyPr/>
          <a:lstStyle/>
          <a:p>
            <a:r>
              <a:rPr lang="en-US" dirty="0" err="1"/>
              <a:t>gdb</a:t>
            </a:r>
            <a:r>
              <a:rPr lang="en-US" dirty="0"/>
              <a:t>: commands</a:t>
            </a:r>
          </a:p>
        </p:txBody>
      </p:sp>
      <p:sp>
        <p:nvSpPr>
          <p:cNvPr id="3" name="Content Placeholder 2">
            <a:extLst>
              <a:ext uri="{FF2B5EF4-FFF2-40B4-BE49-F238E27FC236}">
                <a16:creationId xmlns:a16="http://schemas.microsoft.com/office/drawing/2014/main" id="{D01766CD-4751-21D5-7EBA-82FBCAD01F6E}"/>
              </a:ext>
            </a:extLst>
          </p:cNvPr>
          <p:cNvSpPr>
            <a:spLocks noGrp="1"/>
          </p:cNvSpPr>
          <p:nvPr>
            <p:ph sz="half" idx="1"/>
          </p:nvPr>
        </p:nvSpPr>
        <p:spPr>
          <a:xfrm>
            <a:off x="1143000" y="2057398"/>
            <a:ext cx="4754880" cy="4166429"/>
          </a:xfrm>
        </p:spPr>
        <p:txBody>
          <a:bodyPr>
            <a:normAutofit fontScale="85000" lnSpcReduction="20000"/>
          </a:bodyPr>
          <a:lstStyle/>
          <a:p>
            <a:pPr marL="45720" indent="0">
              <a:buNone/>
            </a:pPr>
            <a:r>
              <a:rPr lang="en-US" dirty="0" err="1"/>
              <a:t>gdb</a:t>
            </a:r>
            <a:r>
              <a:rPr lang="en-US" dirty="0"/>
              <a:t> ./</a:t>
            </a:r>
            <a:r>
              <a:rPr lang="en-US" dirty="0" err="1"/>
              <a:t>myexecutable</a:t>
            </a:r>
            <a:endParaRPr lang="en-US" dirty="0"/>
          </a:p>
          <a:p>
            <a:pPr marL="45720" indent="0">
              <a:buNone/>
            </a:pPr>
            <a:r>
              <a:rPr lang="en-US" dirty="0"/>
              <a:t>run [</a:t>
            </a:r>
            <a:r>
              <a:rPr lang="en-US" dirty="0" err="1"/>
              <a:t>args</a:t>
            </a:r>
            <a:r>
              <a:rPr lang="en-US" dirty="0"/>
              <a:t>] ...</a:t>
            </a:r>
          </a:p>
          <a:p>
            <a:pPr marL="45720" indent="0">
              <a:buNone/>
            </a:pPr>
            <a:r>
              <a:rPr lang="en-US" dirty="0"/>
              <a:t>quit</a:t>
            </a:r>
          </a:p>
          <a:p>
            <a:pPr marL="45720" indent="0">
              <a:buNone/>
            </a:pPr>
            <a:r>
              <a:rPr lang="en-US" dirty="0"/>
              <a:t>backtrace</a:t>
            </a:r>
          </a:p>
          <a:p>
            <a:pPr marL="45720" indent="0">
              <a:buNone/>
            </a:pPr>
            <a:endParaRPr lang="en-US" dirty="0"/>
          </a:p>
          <a:p>
            <a:pPr marL="45720" indent="0">
              <a:buNone/>
            </a:pPr>
            <a:r>
              <a:rPr lang="en-US" dirty="0"/>
              <a:t>tui enable/disable</a:t>
            </a:r>
          </a:p>
          <a:p>
            <a:pPr marL="45720" indent="0">
              <a:buNone/>
            </a:pPr>
            <a:r>
              <a:rPr lang="en-US" dirty="0"/>
              <a:t>break (line number/function name)</a:t>
            </a:r>
          </a:p>
          <a:p>
            <a:pPr marL="45720" indent="0">
              <a:buNone/>
            </a:pPr>
            <a:r>
              <a:rPr lang="en-US" dirty="0"/>
              <a:t>next</a:t>
            </a:r>
          </a:p>
          <a:p>
            <a:pPr marL="45720" indent="0">
              <a:buNone/>
            </a:pPr>
            <a:r>
              <a:rPr lang="en-US" dirty="0"/>
              <a:t>step</a:t>
            </a:r>
          </a:p>
          <a:p>
            <a:pPr marL="45720" indent="0">
              <a:buNone/>
            </a:pPr>
            <a:r>
              <a:rPr lang="en-US" dirty="0"/>
              <a:t>List</a:t>
            </a:r>
          </a:p>
          <a:p>
            <a:pPr marL="45720" indent="0">
              <a:buNone/>
            </a:pPr>
            <a:r>
              <a:rPr lang="en-US" dirty="0"/>
              <a:t>help</a:t>
            </a:r>
          </a:p>
          <a:p>
            <a:pPr marL="45720" indent="0">
              <a:buNone/>
            </a:pPr>
            <a:endParaRPr lang="en-US" dirty="0"/>
          </a:p>
        </p:txBody>
      </p:sp>
      <p:sp>
        <p:nvSpPr>
          <p:cNvPr id="4" name="Content Placeholder 3">
            <a:extLst>
              <a:ext uri="{FF2B5EF4-FFF2-40B4-BE49-F238E27FC236}">
                <a16:creationId xmlns:a16="http://schemas.microsoft.com/office/drawing/2014/main" id="{56092CCF-8A25-FF8E-1577-CF3EF18DFF35}"/>
              </a:ext>
            </a:extLst>
          </p:cNvPr>
          <p:cNvSpPr>
            <a:spLocks noGrp="1"/>
          </p:cNvSpPr>
          <p:nvPr>
            <p:ph sz="half" idx="2"/>
          </p:nvPr>
        </p:nvSpPr>
        <p:spPr/>
        <p:txBody>
          <a:bodyPr>
            <a:normAutofit fontScale="85000" lnSpcReduction="20000"/>
          </a:bodyPr>
          <a:lstStyle/>
          <a:p>
            <a:pPr marL="45720" indent="0">
              <a:buNone/>
            </a:pPr>
            <a:r>
              <a:rPr lang="en-US" dirty="0"/>
              <a:t>Start GDB</a:t>
            </a:r>
          </a:p>
          <a:p>
            <a:pPr marL="45720" indent="0">
              <a:buNone/>
            </a:pPr>
            <a:r>
              <a:rPr lang="en-US" dirty="0"/>
              <a:t>Run the program with the given arguments</a:t>
            </a:r>
          </a:p>
          <a:p>
            <a:pPr marL="45720" indent="0">
              <a:buNone/>
            </a:pPr>
            <a:r>
              <a:rPr lang="en-US" dirty="0"/>
              <a:t>Quit GDB</a:t>
            </a:r>
          </a:p>
          <a:p>
            <a:pPr marL="45720" indent="0">
              <a:buNone/>
            </a:pPr>
            <a:r>
              <a:rPr lang="en-US" dirty="0"/>
              <a:t>Print the functions that were called to get here</a:t>
            </a:r>
          </a:p>
          <a:p>
            <a:pPr marL="45720" indent="0">
              <a:buNone/>
            </a:pPr>
            <a:r>
              <a:rPr lang="en-US" dirty="0"/>
              <a:t>See the code while debugging</a:t>
            </a:r>
          </a:p>
          <a:p>
            <a:pPr marL="45720" indent="0">
              <a:buNone/>
            </a:pPr>
            <a:r>
              <a:rPr lang="en-US" dirty="0"/>
              <a:t>Set a breakpoint on a certain line or function</a:t>
            </a:r>
          </a:p>
          <a:p>
            <a:pPr marL="45720" indent="0">
              <a:buNone/>
            </a:pPr>
            <a:r>
              <a:rPr lang="en-US" dirty="0"/>
              <a:t>Move to the next line, skipping over function calls</a:t>
            </a:r>
          </a:p>
          <a:p>
            <a:pPr marL="45720" indent="0">
              <a:buNone/>
            </a:pPr>
            <a:r>
              <a:rPr lang="en-US" dirty="0"/>
              <a:t>Move to the next line, going into function calls</a:t>
            </a:r>
          </a:p>
          <a:p>
            <a:pPr marL="45720" indent="0">
              <a:buNone/>
            </a:pPr>
            <a:r>
              <a:rPr lang="en-US" dirty="0"/>
              <a:t>List the code</a:t>
            </a:r>
          </a:p>
        </p:txBody>
      </p:sp>
      <p:sp>
        <p:nvSpPr>
          <p:cNvPr id="5" name="Footer Placeholder 4">
            <a:extLst>
              <a:ext uri="{FF2B5EF4-FFF2-40B4-BE49-F238E27FC236}">
                <a16:creationId xmlns:a16="http://schemas.microsoft.com/office/drawing/2014/main" id="{7C198FBF-CFBB-D49A-2922-CD3C53029E9E}"/>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788400B6-78B9-8FB4-2AA1-D82619B17674}"/>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2379776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Debugging</a:t>
            </a:r>
          </a:p>
          <a:p>
            <a:pPr lvl="1"/>
            <a:r>
              <a:rPr lang="en-US" sz="2600" dirty="0"/>
              <a:t>Theory</a:t>
            </a:r>
          </a:p>
          <a:p>
            <a:pPr lvl="1"/>
            <a:r>
              <a:rPr lang="en-US" sz="2600" dirty="0"/>
              <a:t>`</a:t>
            </a:r>
            <a:r>
              <a:rPr lang="en-US" sz="2600" dirty="0" err="1"/>
              <a:t>gdb</a:t>
            </a:r>
            <a:r>
              <a:rPr lang="en-US" sz="2600" dirty="0"/>
              <a:t>`</a:t>
            </a:r>
          </a:p>
          <a:p>
            <a:pPr lvl="1"/>
            <a:r>
              <a:rPr lang="en-US" sz="2600" dirty="0"/>
              <a:t>`</a:t>
            </a:r>
            <a:r>
              <a:rPr lang="en-US" sz="2600" dirty="0" err="1"/>
              <a:t>valgrind</a:t>
            </a:r>
            <a:r>
              <a:rPr lang="en-US" sz="2600" dirty="0"/>
              <a:t>`</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Homework 3</a:t>
            </a:r>
          </a:p>
          <a:p>
            <a:r>
              <a:rPr lang="en-US" sz="2800" dirty="0"/>
              <a:t>Check out the debugging assessment info</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Debugging,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27D4B-E187-2F02-DFDA-3B038DF004AC}"/>
              </a:ext>
            </a:extLst>
          </p:cNvPr>
          <p:cNvSpPr>
            <a:spLocks noGrp="1"/>
          </p:cNvSpPr>
          <p:nvPr>
            <p:ph type="title"/>
          </p:nvPr>
        </p:nvSpPr>
        <p:spPr/>
        <p:txBody>
          <a:bodyPr/>
          <a:lstStyle/>
          <a:p>
            <a:r>
              <a:rPr lang="en-US" dirty="0"/>
              <a:t>AI in the loop</a:t>
            </a:r>
          </a:p>
        </p:txBody>
      </p:sp>
      <p:sp>
        <p:nvSpPr>
          <p:cNvPr id="3" name="Content Placeholder 2">
            <a:extLst>
              <a:ext uri="{FF2B5EF4-FFF2-40B4-BE49-F238E27FC236}">
                <a16:creationId xmlns:a16="http://schemas.microsoft.com/office/drawing/2014/main" id="{01D472E4-3577-756C-BAA8-5A99BC9247CB}"/>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1EDFB0D9-4897-85E8-6FB1-22C148CA01F8}"/>
              </a:ext>
            </a:extLst>
          </p:cNvPr>
          <p:cNvSpPr>
            <a:spLocks noGrp="1"/>
          </p:cNvSpPr>
          <p:nvPr>
            <p:ph type="ftr" sz="quarter" idx="11"/>
          </p:nvPr>
        </p:nvSpPr>
        <p:spPr/>
        <p:txBody>
          <a:bodyPr/>
          <a:lstStyle/>
          <a:p>
            <a:r>
              <a:rPr lang="fr-FR"/>
              <a:t>CSE 374 SP26  Lecture Debugging, Professor Hazen</a:t>
            </a:r>
            <a:endParaRPr lang="en-US"/>
          </a:p>
        </p:txBody>
      </p:sp>
      <p:sp>
        <p:nvSpPr>
          <p:cNvPr id="5" name="Slide Number Placeholder 4">
            <a:extLst>
              <a:ext uri="{FF2B5EF4-FFF2-40B4-BE49-F238E27FC236}">
                <a16:creationId xmlns:a16="http://schemas.microsoft.com/office/drawing/2014/main" id="{887B3B40-CA7D-E900-7FA1-C3835006F2BE}"/>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3283688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93041-6212-DB37-FCF8-C17B4042AF66}"/>
              </a:ext>
            </a:extLst>
          </p:cNvPr>
          <p:cNvSpPr>
            <a:spLocks noGrp="1"/>
          </p:cNvSpPr>
          <p:nvPr>
            <p:ph type="title"/>
          </p:nvPr>
        </p:nvSpPr>
        <p:spPr/>
        <p:txBody>
          <a:bodyPr/>
          <a:lstStyle/>
          <a:p>
            <a:r>
              <a:rPr lang="en-US" dirty="0"/>
              <a:t>Debugging basics</a:t>
            </a:r>
          </a:p>
        </p:txBody>
      </p:sp>
      <p:sp>
        <p:nvSpPr>
          <p:cNvPr id="3" name="Content Placeholder 2">
            <a:extLst>
              <a:ext uri="{FF2B5EF4-FFF2-40B4-BE49-F238E27FC236}">
                <a16:creationId xmlns:a16="http://schemas.microsoft.com/office/drawing/2014/main" id="{6BF2A9C0-50F0-73C5-7838-94CF0BCC405D}"/>
              </a:ext>
            </a:extLst>
          </p:cNvPr>
          <p:cNvSpPr>
            <a:spLocks noGrp="1"/>
          </p:cNvSpPr>
          <p:nvPr>
            <p:ph sz="half" idx="1"/>
          </p:nvPr>
        </p:nvSpPr>
        <p:spPr/>
        <p:txBody>
          <a:bodyPr>
            <a:normAutofit lnSpcReduction="10000"/>
          </a:bodyPr>
          <a:lstStyle/>
          <a:p>
            <a:pPr fontAlgn="base"/>
            <a:r>
              <a:rPr lang="en-US" sz="2400" dirty="0"/>
              <a:t>A bug is a difference between the design of a program and its implementation</a:t>
            </a:r>
          </a:p>
          <a:p>
            <a:pPr lvl="1" fontAlgn="base"/>
            <a:r>
              <a:rPr lang="en-US" dirty="0"/>
              <a:t>Definition based on </a:t>
            </a:r>
            <a:r>
              <a:rPr lang="en-US" u="sng" dirty="0">
                <a:hlinkClick r:id="rId2"/>
              </a:rPr>
              <a:t>Ko &amp; Meyers (2004)</a:t>
            </a:r>
            <a:endParaRPr lang="en-US" dirty="0"/>
          </a:p>
          <a:p>
            <a:pPr fontAlgn="base"/>
            <a:r>
              <a:rPr lang="en-US" sz="2400" dirty="0"/>
              <a:t>Examples of bugs</a:t>
            </a:r>
          </a:p>
          <a:p>
            <a:pPr lvl="1" fontAlgn="base"/>
            <a:r>
              <a:rPr lang="en-US" dirty="0"/>
              <a:t>Expected factorial(5) to be 120, but it returned 0</a:t>
            </a:r>
          </a:p>
          <a:p>
            <a:pPr lvl="1" fontAlgn="base"/>
            <a:r>
              <a:rPr lang="en-US" dirty="0"/>
              <a:t>Expected program to finish successfully, but crashed and printed "segmentation fault"</a:t>
            </a:r>
          </a:p>
          <a:p>
            <a:pPr lvl="1" fontAlgn="base"/>
            <a:r>
              <a:rPr lang="en-US" dirty="0"/>
              <a:t>Expected normal output to be printed, but instead printed strange symbols</a:t>
            </a:r>
          </a:p>
        </p:txBody>
      </p:sp>
      <p:sp>
        <p:nvSpPr>
          <p:cNvPr id="4" name="Content Placeholder 3">
            <a:extLst>
              <a:ext uri="{FF2B5EF4-FFF2-40B4-BE49-F238E27FC236}">
                <a16:creationId xmlns:a16="http://schemas.microsoft.com/office/drawing/2014/main" id="{10D7DB17-1370-D971-E04A-B3C714CFAB9E}"/>
              </a:ext>
            </a:extLst>
          </p:cNvPr>
          <p:cNvSpPr>
            <a:spLocks noGrp="1"/>
          </p:cNvSpPr>
          <p:nvPr>
            <p:ph sz="half" idx="2"/>
          </p:nvPr>
        </p:nvSpPr>
        <p:spPr/>
        <p:txBody>
          <a:bodyPr>
            <a:normAutofit lnSpcReduction="10000"/>
          </a:bodyPr>
          <a:lstStyle/>
          <a:p>
            <a:r>
              <a:rPr lang="en-US" dirty="0"/>
              <a:t>Therefore – ‘debugging’ is just making your program behave as designed.</a:t>
            </a:r>
          </a:p>
        </p:txBody>
      </p:sp>
      <p:sp>
        <p:nvSpPr>
          <p:cNvPr id="5" name="Footer Placeholder 4">
            <a:extLst>
              <a:ext uri="{FF2B5EF4-FFF2-40B4-BE49-F238E27FC236}">
                <a16:creationId xmlns:a16="http://schemas.microsoft.com/office/drawing/2014/main" id="{59CF916B-09B4-8A66-8E2E-45AB77A42D94}"/>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A12394C5-91A0-1C60-3DBA-3EB2548987B4}"/>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215898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03F02-FB23-8195-F168-7E137880FA03}"/>
              </a:ext>
            </a:extLst>
          </p:cNvPr>
          <p:cNvSpPr>
            <a:spLocks noGrp="1"/>
          </p:cNvSpPr>
          <p:nvPr>
            <p:ph type="title"/>
          </p:nvPr>
        </p:nvSpPr>
        <p:spPr/>
        <p:txBody>
          <a:bodyPr/>
          <a:lstStyle/>
          <a:p>
            <a:r>
              <a:rPr lang="en-US" dirty="0"/>
              <a:t>Avoiding debugging</a:t>
            </a:r>
          </a:p>
        </p:txBody>
      </p:sp>
      <p:sp>
        <p:nvSpPr>
          <p:cNvPr id="8" name="Text Placeholder 7">
            <a:extLst>
              <a:ext uri="{FF2B5EF4-FFF2-40B4-BE49-F238E27FC236}">
                <a16:creationId xmlns:a16="http://schemas.microsoft.com/office/drawing/2014/main" id="{20F2AD7B-8105-B440-27E6-4DFDB2E45653}"/>
              </a:ext>
            </a:extLst>
          </p:cNvPr>
          <p:cNvSpPr>
            <a:spLocks noGrp="1"/>
          </p:cNvSpPr>
          <p:nvPr>
            <p:ph type="body" sz="half" idx="2"/>
          </p:nvPr>
        </p:nvSpPr>
        <p:spPr>
          <a:xfrm>
            <a:off x="1143000" y="3297430"/>
            <a:ext cx="3931920" cy="2554730"/>
          </a:xfrm>
        </p:spPr>
        <p:txBody>
          <a:bodyPr>
            <a:normAutofit fontScale="85000" lnSpcReduction="10000"/>
          </a:bodyPr>
          <a:lstStyle/>
          <a:p>
            <a:r>
              <a:rPr lang="en-US" sz="3600" dirty="0"/>
              <a:t>Avoid writing code</a:t>
            </a:r>
          </a:p>
          <a:p>
            <a:endParaRPr lang="en-US" sz="3600" dirty="0"/>
          </a:p>
          <a:p>
            <a:r>
              <a:rPr lang="en-US" b="1" i="1" dirty="0"/>
              <a:t>"Debugging is twice as hard as writing the code in the first place. Therefore, if you write the code as cleverly as possible, you are, by definition, not smart enough to debug it."</a:t>
            </a:r>
            <a:endParaRPr lang="en-US" sz="3600" dirty="0"/>
          </a:p>
          <a:p>
            <a:r>
              <a:rPr lang="en-US" b="1" dirty="0"/>
              <a:t>Brian Kernighan  -- Wrote THE BOOK on C (our book!)</a:t>
            </a:r>
            <a:endParaRPr lang="en-US" sz="3600" dirty="0"/>
          </a:p>
          <a:p>
            <a:endParaRPr lang="en-US" sz="3600" dirty="0"/>
          </a:p>
        </p:txBody>
      </p:sp>
      <p:sp>
        <p:nvSpPr>
          <p:cNvPr id="5" name="Footer Placeholder 4">
            <a:extLst>
              <a:ext uri="{FF2B5EF4-FFF2-40B4-BE49-F238E27FC236}">
                <a16:creationId xmlns:a16="http://schemas.microsoft.com/office/drawing/2014/main" id="{CA5CEB20-6D50-F37B-9C46-472DAC8CED13}"/>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D883CB72-98B7-BD38-D564-CC202B808477}"/>
              </a:ext>
            </a:extLst>
          </p:cNvPr>
          <p:cNvSpPr>
            <a:spLocks noGrp="1"/>
          </p:cNvSpPr>
          <p:nvPr>
            <p:ph type="sldNum" sz="quarter" idx="12"/>
          </p:nvPr>
        </p:nvSpPr>
        <p:spPr/>
        <p:txBody>
          <a:bodyPr/>
          <a:lstStyle/>
          <a:p>
            <a:fld id="{4FAB73BC-B049-4115-A692-8D63A059BFB8}" type="slidenum">
              <a:rPr lang="en-US" smtClean="0"/>
              <a:t>4</a:t>
            </a:fld>
            <a:endParaRPr lang="en-US"/>
          </a:p>
        </p:txBody>
      </p:sp>
      <p:graphicFrame>
        <p:nvGraphicFramePr>
          <p:cNvPr id="12" name="Content Placeholder 11" descr="Shows cycle of write code, test code, locate bug ... write code">
            <a:extLst>
              <a:ext uri="{FF2B5EF4-FFF2-40B4-BE49-F238E27FC236}">
                <a16:creationId xmlns:a16="http://schemas.microsoft.com/office/drawing/2014/main" id="{83CD7C67-8B49-0A59-A23E-73DB2B56A19F}"/>
              </a:ext>
            </a:extLst>
          </p:cNvPr>
          <p:cNvGraphicFramePr>
            <a:graphicFrameLocks noGrp="1"/>
          </p:cNvGraphicFramePr>
          <p:nvPr>
            <p:ph idx="1"/>
            <p:extLst>
              <p:ext uri="{D42A27DB-BD31-4B8C-83A1-F6EECF244321}">
                <p14:modId xmlns:p14="http://schemas.microsoft.com/office/powerpoint/2010/main" val="1082538581"/>
              </p:ext>
            </p:extLst>
          </p:nvPr>
        </p:nvGraphicFramePr>
        <p:xfrm>
          <a:off x="5851525" y="1096963"/>
          <a:ext cx="5213350" cy="466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8185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A6BCE-E5AA-C160-9948-252B3FD639A2}"/>
              </a:ext>
              <a:ext uri="{C183D7F6-B498-43B3-948B-1728B52AA6E4}">
                <adec:decorative xmlns:adec="http://schemas.microsoft.com/office/drawing/2017/decorative" val="0"/>
              </a:ext>
            </a:extLst>
          </p:cNvPr>
          <p:cNvSpPr>
            <a:spLocks noGrp="1"/>
          </p:cNvSpPr>
          <p:nvPr>
            <p:ph type="title"/>
          </p:nvPr>
        </p:nvSpPr>
        <p:spPr>
          <a:xfrm>
            <a:off x="1143000" y="609600"/>
            <a:ext cx="4754880" cy="1070344"/>
          </a:xfrm>
        </p:spPr>
        <p:txBody>
          <a:bodyPr/>
          <a:lstStyle/>
          <a:p>
            <a:r>
              <a:rPr lang="en-US" dirty="0"/>
              <a:t>Debugging skills</a:t>
            </a:r>
          </a:p>
        </p:txBody>
      </p:sp>
      <p:sp>
        <p:nvSpPr>
          <p:cNvPr id="3" name="Content Placeholder 2">
            <a:extLst>
              <a:ext uri="{FF2B5EF4-FFF2-40B4-BE49-F238E27FC236}">
                <a16:creationId xmlns:a16="http://schemas.microsoft.com/office/drawing/2014/main" id="{EFA2E053-505C-5ABE-CEEA-59F809460F4A}"/>
              </a:ext>
              <a:ext uri="{C183D7F6-B498-43B3-948B-1728B52AA6E4}">
                <adec:decorative xmlns:adec="http://schemas.microsoft.com/office/drawing/2017/decorative" val="0"/>
              </a:ext>
            </a:extLst>
          </p:cNvPr>
          <p:cNvSpPr>
            <a:spLocks noGrp="1"/>
          </p:cNvSpPr>
          <p:nvPr>
            <p:ph sz="half" idx="1"/>
          </p:nvPr>
        </p:nvSpPr>
        <p:spPr/>
        <p:txBody>
          <a:bodyPr>
            <a:normAutofit lnSpcReduction="10000"/>
          </a:bodyPr>
          <a:lstStyle/>
          <a:p>
            <a:pPr fontAlgn="base"/>
            <a:r>
              <a:rPr lang="en-US" dirty="0"/>
              <a:t>Don’t Panic</a:t>
            </a:r>
          </a:p>
          <a:p>
            <a:pPr fontAlgn="base"/>
            <a:r>
              <a:rPr lang="en-US" dirty="0"/>
              <a:t>Be systematic </a:t>
            </a:r>
          </a:p>
          <a:p>
            <a:pPr fontAlgn="base"/>
            <a:r>
              <a:rPr lang="en-US" dirty="0"/>
              <a:t>Create theories</a:t>
            </a:r>
          </a:p>
          <a:p>
            <a:pPr lvl="1" fontAlgn="base"/>
            <a:r>
              <a:rPr lang="en-US" dirty="0"/>
              <a:t>Describe the problem</a:t>
            </a:r>
          </a:p>
          <a:p>
            <a:pPr lvl="1" fontAlgn="base"/>
            <a:r>
              <a:rPr lang="en-US" dirty="0"/>
              <a:t>Hypothesize causes</a:t>
            </a:r>
          </a:p>
          <a:p>
            <a:pPr fontAlgn="base"/>
            <a:r>
              <a:rPr lang="en-US" dirty="0"/>
              <a:t>Test theories</a:t>
            </a:r>
          </a:p>
          <a:p>
            <a:pPr lvl="1" fontAlgn="base"/>
            <a:r>
              <a:rPr lang="en-US" dirty="0"/>
              <a:t>Rule out hypotheses</a:t>
            </a:r>
          </a:p>
          <a:p>
            <a:pPr lvl="1" fontAlgn="base"/>
            <a:r>
              <a:rPr lang="en-US" dirty="0"/>
              <a:t>Narrow area of bug</a:t>
            </a:r>
          </a:p>
          <a:p>
            <a:pPr fontAlgn="base"/>
            <a:r>
              <a:rPr lang="en-US" dirty="0"/>
              <a:t>Practice</a:t>
            </a:r>
          </a:p>
          <a:p>
            <a:pPr fontAlgn="base"/>
            <a:r>
              <a:rPr lang="en-US" b="1" dirty="0"/>
              <a:t>Test early and often</a:t>
            </a:r>
          </a:p>
        </p:txBody>
      </p:sp>
      <p:pic>
        <p:nvPicPr>
          <p:cNvPr id="1026" name="Picture 2" descr="Shows an image of a rubber duck at a computer, depicting rubber-duck-debugging">
            <a:extLst>
              <a:ext uri="{FF2B5EF4-FFF2-40B4-BE49-F238E27FC236}">
                <a16:creationId xmlns:a16="http://schemas.microsoft.com/office/drawing/2014/main" id="{F86E8762-50F2-7737-F624-DE247F0FE6D3}"/>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418393" y="1850065"/>
            <a:ext cx="3432197" cy="343219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232A6F7-8A3C-86FF-FAA0-B6A269D82D8C}"/>
              </a:ext>
            </a:extLst>
          </p:cNvPr>
          <p:cNvSpPr txBox="1"/>
          <p:nvPr/>
        </p:nvSpPr>
        <p:spPr>
          <a:xfrm>
            <a:off x="7418393" y="5467861"/>
            <a:ext cx="3177540" cy="646331"/>
          </a:xfrm>
          <a:prstGeom prst="rect">
            <a:avLst/>
          </a:prstGeom>
          <a:noFill/>
        </p:spPr>
        <p:txBody>
          <a:bodyPr wrap="square" rtlCol="0">
            <a:spAutoFit/>
          </a:bodyPr>
          <a:lstStyle/>
          <a:p>
            <a:r>
              <a:rPr lang="en-US" dirty="0"/>
              <a:t>https://en.wikipedia.org/wiki/Rubber_duck_debugging</a:t>
            </a:r>
          </a:p>
        </p:txBody>
      </p:sp>
      <p:sp>
        <p:nvSpPr>
          <p:cNvPr id="5" name="Footer Placeholder 4">
            <a:extLst>
              <a:ext uri="{FF2B5EF4-FFF2-40B4-BE49-F238E27FC236}">
                <a16:creationId xmlns:a16="http://schemas.microsoft.com/office/drawing/2014/main" id="{C806A5A5-04DD-CB68-F265-00B0FE622041}"/>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C9A565F9-3CCD-69C0-330E-2EF057754D67}"/>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668157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EBE6F-EF3A-0340-247A-0D393D6E5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87B7D5-5E32-F78E-A5B1-52AD5C109FCE}"/>
              </a:ext>
            </a:extLst>
          </p:cNvPr>
          <p:cNvSpPr>
            <a:spLocks noGrp="1"/>
          </p:cNvSpPr>
          <p:nvPr>
            <p:ph type="title"/>
          </p:nvPr>
        </p:nvSpPr>
        <p:spPr/>
        <p:txBody>
          <a:bodyPr/>
          <a:lstStyle/>
          <a:p>
            <a:r>
              <a:rPr lang="en-US" dirty="0"/>
              <a:t>No more guess work</a:t>
            </a:r>
          </a:p>
        </p:txBody>
      </p:sp>
      <p:sp>
        <p:nvSpPr>
          <p:cNvPr id="4" name="Text Placeholder 3">
            <a:extLst>
              <a:ext uri="{FF2B5EF4-FFF2-40B4-BE49-F238E27FC236}">
                <a16:creationId xmlns:a16="http://schemas.microsoft.com/office/drawing/2014/main" id="{3E13555A-A366-491A-BEE7-3F23DA1F2751}"/>
              </a:ext>
            </a:extLst>
          </p:cNvPr>
          <p:cNvSpPr>
            <a:spLocks noGrp="1"/>
          </p:cNvSpPr>
          <p:nvPr>
            <p:ph type="body" sz="half" idx="2"/>
          </p:nvPr>
        </p:nvSpPr>
        <p:spPr>
          <a:xfrm>
            <a:off x="1143000" y="3566160"/>
            <a:ext cx="3931920" cy="2286000"/>
          </a:xfrm>
        </p:spPr>
        <p:txBody>
          <a:bodyPr>
            <a:normAutofit/>
          </a:bodyPr>
          <a:lstStyle/>
          <a:p>
            <a:r>
              <a:rPr lang="en-US" sz="3200" dirty="0"/>
              <a:t>Use testable hypotheses to direct your fixes</a:t>
            </a:r>
          </a:p>
        </p:txBody>
      </p:sp>
      <p:graphicFrame>
        <p:nvGraphicFramePr>
          <p:cNvPr id="14" name="Content Placeholder 13" descr="Shows a flow chart:&#10;observe bug, hypothesize cause, test hypothesis than:&#10;fix problem add test to test suite OR go back to observe bug">
            <a:extLst>
              <a:ext uri="{FF2B5EF4-FFF2-40B4-BE49-F238E27FC236}">
                <a16:creationId xmlns:a16="http://schemas.microsoft.com/office/drawing/2014/main" id="{7A8F2DE1-2032-D197-13D5-88DB3B3CA25E}"/>
              </a:ext>
            </a:extLst>
          </p:cNvPr>
          <p:cNvGraphicFramePr>
            <a:graphicFrameLocks noGrp="1"/>
          </p:cNvGraphicFramePr>
          <p:nvPr>
            <p:ph idx="1"/>
            <p:extLst>
              <p:ext uri="{D42A27DB-BD31-4B8C-83A1-F6EECF244321}">
                <p14:modId xmlns:p14="http://schemas.microsoft.com/office/powerpoint/2010/main" val="140068193"/>
              </p:ext>
            </p:extLst>
          </p:nvPr>
        </p:nvGraphicFramePr>
        <p:xfrm>
          <a:off x="5851525" y="1096963"/>
          <a:ext cx="5213350" cy="466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a:extLst>
              <a:ext uri="{FF2B5EF4-FFF2-40B4-BE49-F238E27FC236}">
                <a16:creationId xmlns:a16="http://schemas.microsoft.com/office/drawing/2014/main" id="{E7F871D7-A71A-2FC4-5E5D-D67A4B0BC1A2}"/>
              </a:ext>
            </a:extLst>
          </p:cNvPr>
          <p:cNvSpPr>
            <a:spLocks noGrp="1"/>
          </p:cNvSpPr>
          <p:nvPr>
            <p:ph type="ftr" sz="quarter" idx="11"/>
          </p:nvPr>
        </p:nvSpPr>
        <p:spPr/>
        <p:txBody>
          <a:bodyPr/>
          <a:lstStyle/>
          <a:p>
            <a:r>
              <a:rPr lang="fr-FR"/>
              <a:t>CSE 374 SP26  Lecture Debugging, Professor Hazen</a:t>
            </a:r>
            <a:endParaRPr lang="en-US"/>
          </a:p>
        </p:txBody>
      </p:sp>
      <p:sp>
        <p:nvSpPr>
          <p:cNvPr id="6" name="Slide Number Placeholder 5">
            <a:extLst>
              <a:ext uri="{FF2B5EF4-FFF2-40B4-BE49-F238E27FC236}">
                <a16:creationId xmlns:a16="http://schemas.microsoft.com/office/drawing/2014/main" id="{54F57E0A-CED6-176A-34D3-0890D4C58E38}"/>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2307287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30D1ED3E-1FA2-4794-9E9D-B5D1CD8B2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7" name="Title 6">
            <a:extLst>
              <a:ext uri="{FF2B5EF4-FFF2-40B4-BE49-F238E27FC236}">
                <a16:creationId xmlns:a16="http://schemas.microsoft.com/office/drawing/2014/main" id="{5379D92F-64FF-04CC-1B2E-48AE1806D122}"/>
              </a:ext>
            </a:extLst>
          </p:cNvPr>
          <p:cNvSpPr>
            <a:spLocks noGrp="1"/>
          </p:cNvSpPr>
          <p:nvPr>
            <p:ph type="title"/>
          </p:nvPr>
        </p:nvSpPr>
        <p:spPr>
          <a:xfrm>
            <a:off x="653145" y="609599"/>
            <a:ext cx="3364378" cy="5606143"/>
          </a:xfrm>
        </p:spPr>
        <p:txBody>
          <a:bodyPr vert="horz" lIns="91440" tIns="45720" rIns="91440" bIns="45720" rtlCol="0" anchor="ctr">
            <a:normAutofit/>
          </a:bodyPr>
          <a:lstStyle/>
          <a:p>
            <a:r>
              <a:rPr lang="en-US" sz="4800"/>
              <a:t>Testable Hypotheses</a:t>
            </a:r>
          </a:p>
        </p:txBody>
      </p:sp>
      <p:sp>
        <p:nvSpPr>
          <p:cNvPr id="5" name="Footer Placeholder 4">
            <a:extLst>
              <a:ext uri="{FF2B5EF4-FFF2-40B4-BE49-F238E27FC236}">
                <a16:creationId xmlns:a16="http://schemas.microsoft.com/office/drawing/2014/main" id="{A9625434-C5CA-1799-D424-3F5735A56D18}"/>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a:spcAft>
                <a:spcPts val="600"/>
              </a:spcAft>
            </a:pPr>
            <a:r>
              <a:rPr lang="en-US" kern="1200" dirty="0">
                <a:solidFill>
                  <a:schemeClr val="tx1"/>
                </a:solidFill>
                <a:latin typeface="+mn-lt"/>
                <a:ea typeface="+mn-ea"/>
                <a:cs typeface="+mn-cs"/>
              </a:rPr>
              <a:t>CSE 374 SP26  Lecture Debugging, Professor Hazen</a:t>
            </a:r>
          </a:p>
        </p:txBody>
      </p:sp>
      <p:sp>
        <p:nvSpPr>
          <p:cNvPr id="6" name="Slide Number Placeholder 5">
            <a:extLst>
              <a:ext uri="{FF2B5EF4-FFF2-40B4-BE49-F238E27FC236}">
                <a16:creationId xmlns:a16="http://schemas.microsoft.com/office/drawing/2014/main" id="{046798C4-D29E-9F7B-6061-334BB8816123}"/>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7</a:t>
            </a:fld>
            <a:endParaRPr lang="en-US"/>
          </a:p>
        </p:txBody>
      </p:sp>
      <p:graphicFrame>
        <p:nvGraphicFramePr>
          <p:cNvPr id="32" name="Content Placeholder 7">
            <a:extLst>
              <a:ext uri="{FF2B5EF4-FFF2-40B4-BE49-F238E27FC236}">
                <a16:creationId xmlns:a16="http://schemas.microsoft.com/office/drawing/2014/main" id="{84A4716A-8916-74C5-79E4-158B3EA504B6}"/>
              </a:ext>
              <a:ext uri="{C183D7F6-B498-43B3-948B-1728B52AA6E4}">
                <adec:decorative xmlns:adec="http://schemas.microsoft.com/office/drawing/2017/decorative" val="1"/>
              </a:ext>
            </a:extLst>
          </p:cNvPr>
          <p:cNvGraphicFramePr>
            <a:graphicFrameLocks noGrp="1"/>
          </p:cNvGraphicFramePr>
          <p:nvPr>
            <p:ph sz="half" idx="1"/>
            <p:extLst>
              <p:ext uri="{D42A27DB-BD31-4B8C-83A1-F6EECF244321}">
                <p14:modId xmlns:p14="http://schemas.microsoft.com/office/powerpoint/2010/main" val="2337044893"/>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9482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2E49-FB8C-8EC4-9FE6-DCDA188EC851}"/>
              </a:ext>
            </a:extLst>
          </p:cNvPr>
          <p:cNvSpPr>
            <a:spLocks noGrp="1"/>
          </p:cNvSpPr>
          <p:nvPr>
            <p:ph type="title"/>
          </p:nvPr>
        </p:nvSpPr>
        <p:spPr>
          <a:xfrm>
            <a:off x="965199" y="609600"/>
            <a:ext cx="5302411" cy="1356360"/>
          </a:xfrm>
        </p:spPr>
        <p:txBody>
          <a:bodyPr/>
          <a:lstStyle/>
          <a:p>
            <a:r>
              <a:rPr lang="en-US" dirty="0"/>
              <a:t>Testable Hypothesis: Observe</a:t>
            </a:r>
          </a:p>
        </p:txBody>
      </p:sp>
      <p:sp>
        <p:nvSpPr>
          <p:cNvPr id="6" name="Content Placeholder 5">
            <a:extLst>
              <a:ext uri="{FF2B5EF4-FFF2-40B4-BE49-F238E27FC236}">
                <a16:creationId xmlns:a16="http://schemas.microsoft.com/office/drawing/2014/main" id="{C8288CA6-8F0B-5A8A-F8F4-4F3D240AC80D}"/>
              </a:ext>
            </a:extLst>
          </p:cNvPr>
          <p:cNvSpPr>
            <a:spLocks noGrp="1"/>
          </p:cNvSpPr>
          <p:nvPr>
            <p:ph sz="half" idx="1"/>
          </p:nvPr>
        </p:nvSpPr>
        <p:spPr>
          <a:xfrm>
            <a:off x="965200" y="2057399"/>
            <a:ext cx="5302411" cy="4023360"/>
          </a:xfrm>
        </p:spPr>
        <p:txBody>
          <a:bodyPr>
            <a:normAutofit fontScale="77500" lnSpcReduction="20000"/>
          </a:bodyPr>
          <a:lstStyle/>
          <a:p>
            <a:pPr marL="45720" indent="0">
              <a:buNone/>
            </a:pPr>
            <a:r>
              <a:rPr lang="en-US" sz="2300" dirty="0"/>
              <a:t>Code ‘factorial’ does not produce the correct outputs</a:t>
            </a:r>
          </a:p>
          <a:p>
            <a:pPr marL="45720" indent="0">
              <a:buNone/>
            </a:pPr>
            <a:r>
              <a:rPr lang="en-US" sz="2300" dirty="0">
                <a:ea typeface="Cascadia Code" panose="020B0609020000020004" pitchFamily="49" charset="0"/>
                <a:cs typeface="Cascadia Code" panose="020B0609020000020004" pitchFamily="49" charset="0"/>
              </a:rPr>
              <a:t>Which description is best?</a:t>
            </a:r>
          </a:p>
          <a:p>
            <a:pPr marL="502920" indent="-457200" fontAlgn="base">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 </a:t>
            </a:r>
            <a:r>
              <a:rPr lang="en-US" sz="2300" dirty="0"/>
              <a:t>does not return correct output</a:t>
            </a:r>
          </a:p>
          <a:p>
            <a:pPr marL="502920" indent="-457200" fontAlgn="base">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 </a:t>
            </a:r>
            <a:r>
              <a:rPr lang="en-US" sz="2300" dirty="0"/>
              <a:t>always returns </a:t>
            </a:r>
            <a:r>
              <a:rPr lang="en-US" sz="2300" dirty="0">
                <a:latin typeface="Cascadia Code" panose="020B0609020000020004" pitchFamily="49" charset="0"/>
                <a:ea typeface="Cascadia Code" panose="020B0609020000020004" pitchFamily="49" charset="0"/>
                <a:cs typeface="Cascadia Code" panose="020B0609020000020004" pitchFamily="49" charset="0"/>
              </a:rPr>
              <a:t>0</a:t>
            </a:r>
          </a:p>
          <a:p>
            <a:pPr marL="502920" indent="-457200" fontAlgn="base">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factorial(5)</a:t>
            </a:r>
            <a:r>
              <a:rPr lang="en-US" sz="2300" dirty="0"/>
              <a:t> does not return correct number</a:t>
            </a:r>
          </a:p>
          <a:p>
            <a:pPr marL="502920" indent="-457200">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factorial(5) </a:t>
            </a:r>
            <a:r>
              <a:rPr lang="en-US" sz="2300" dirty="0"/>
              <a:t>returns </a:t>
            </a:r>
            <a:r>
              <a:rPr lang="en-US" sz="2300" dirty="0">
                <a:latin typeface="Cascadia Code" panose="020B0609020000020004" pitchFamily="49" charset="0"/>
                <a:ea typeface="Cascadia Code" panose="020B0609020000020004" pitchFamily="49" charset="0"/>
                <a:cs typeface="Cascadia Code" panose="020B0609020000020004" pitchFamily="49" charset="0"/>
              </a:rPr>
              <a:t>0</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dirty="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B7671C4C-5A38-EB8A-FEAD-9F547349C247}"/>
              </a:ext>
            </a:extLst>
          </p:cNvPr>
          <p:cNvSpPr>
            <a:spLocks noGrp="1"/>
          </p:cNvSpPr>
          <p:nvPr>
            <p:ph sz="half" idx="2"/>
          </p:nvPr>
        </p:nvSpPr>
        <p:spPr>
          <a:xfrm>
            <a:off x="6267612" y="609600"/>
            <a:ext cx="4754880" cy="5471160"/>
          </a:xfrm>
          <a:solidFill>
            <a:schemeClr val="tx1">
              <a:lumMod val="75000"/>
            </a:schemeClr>
          </a:solidFill>
        </p:spPr>
        <p:txBody>
          <a:bodyPr>
            <a:normAutofit fontScale="77500" lnSpcReduction="20000"/>
          </a:bodyPr>
          <a:lstStyle/>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"%d factorial is %d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input, output);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x</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 </a:t>
            </a:r>
            <a:r>
              <a:rPr lang="en-US" b="0" dirty="0">
                <a:solidFill>
                  <a:srgbClr val="C586C0"/>
                </a:solidFill>
                <a:effectLst/>
                <a:latin typeface="Consolas" panose="020B0609020204030204" pitchFamily="49" charset="0"/>
              </a:rPr>
              <a:t>else</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(x</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1</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endParaRPr lang="en-US" dirty="0">
              <a:solidFill>
                <a:srgbClr val="C586C0"/>
              </a:solidFill>
              <a:latin typeface="Consolas" panose="020B0609020204030204" pitchFamily="49" charset="0"/>
            </a:endParaRP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0 </a:t>
            </a:r>
          </a:p>
          <a:p>
            <a:pPr>
              <a:lnSpc>
                <a:spcPct val="120000"/>
              </a:lnSpc>
              <a:spcBef>
                <a:spcPts val="200"/>
              </a:spcBef>
              <a:spcAft>
                <a:spcPts val="200"/>
              </a:spcAft>
              <a:buNone/>
            </a:pPr>
            <a:r>
              <a:rPr lang="en-US" dirty="0">
                <a:solidFill>
                  <a:srgbClr val="C586C0"/>
                </a:solidFill>
                <a:latin typeface="Consolas" panose="020B0609020204030204" pitchFamily="49" charset="0"/>
              </a:rPr>
              <a:t>0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1 </a:t>
            </a:r>
          </a:p>
          <a:p>
            <a:pPr>
              <a:lnSpc>
                <a:spcPct val="120000"/>
              </a:lnSpc>
              <a:spcBef>
                <a:spcPts val="200"/>
              </a:spcBef>
              <a:spcAft>
                <a:spcPts val="200"/>
              </a:spcAft>
              <a:buNone/>
            </a:pPr>
            <a:r>
              <a:rPr lang="en-US" dirty="0">
                <a:solidFill>
                  <a:srgbClr val="C586C0"/>
                </a:solidFill>
                <a:latin typeface="Consolas" panose="020B0609020204030204" pitchFamily="49" charset="0"/>
              </a:rPr>
              <a:t>1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5</a:t>
            </a:r>
          </a:p>
          <a:p>
            <a:pPr>
              <a:lnSpc>
                <a:spcPct val="120000"/>
              </a:lnSpc>
              <a:spcBef>
                <a:spcPts val="200"/>
              </a:spcBef>
              <a:spcAft>
                <a:spcPts val="200"/>
              </a:spcAft>
              <a:buNone/>
            </a:pPr>
            <a:r>
              <a:rPr lang="en-US" dirty="0">
                <a:solidFill>
                  <a:srgbClr val="C586C0"/>
                </a:solidFill>
                <a:latin typeface="Consolas" panose="020B0609020204030204" pitchFamily="49" charset="0"/>
              </a:rPr>
              <a:t>5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a:t>
            </a:r>
            <a:endParaRPr lang="en-US" dirty="0"/>
          </a:p>
        </p:txBody>
      </p:sp>
      <p:sp>
        <p:nvSpPr>
          <p:cNvPr id="4" name="Footer Placeholder 3">
            <a:extLst>
              <a:ext uri="{FF2B5EF4-FFF2-40B4-BE49-F238E27FC236}">
                <a16:creationId xmlns:a16="http://schemas.microsoft.com/office/drawing/2014/main" id="{7BC04EED-F8D4-0756-62C8-AABA7C7C2C1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88A049B2-8160-C860-E852-04A0FAC8BC2D}"/>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1303866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83CD9-962B-FF0D-250A-71F61875EA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D22A4-FB5F-74DF-E841-D37FB508CDF5}"/>
              </a:ext>
            </a:extLst>
          </p:cNvPr>
          <p:cNvSpPr>
            <a:spLocks noGrp="1"/>
          </p:cNvSpPr>
          <p:nvPr>
            <p:ph type="title"/>
          </p:nvPr>
        </p:nvSpPr>
        <p:spPr>
          <a:xfrm>
            <a:off x="965201" y="609600"/>
            <a:ext cx="5302410" cy="1356360"/>
          </a:xfrm>
        </p:spPr>
        <p:txBody>
          <a:bodyPr/>
          <a:lstStyle/>
          <a:p>
            <a:r>
              <a:rPr lang="en-US" dirty="0"/>
              <a:t>Testable Hypothesis: </a:t>
            </a:r>
            <a:br>
              <a:rPr lang="en-US" dirty="0"/>
            </a:br>
            <a:r>
              <a:rPr lang="en-US" dirty="0"/>
              <a:t>create theories</a:t>
            </a:r>
          </a:p>
        </p:txBody>
      </p:sp>
      <p:sp>
        <p:nvSpPr>
          <p:cNvPr id="6" name="Content Placeholder 5">
            <a:extLst>
              <a:ext uri="{FF2B5EF4-FFF2-40B4-BE49-F238E27FC236}">
                <a16:creationId xmlns:a16="http://schemas.microsoft.com/office/drawing/2014/main" id="{57417CC3-6B81-DB00-37F7-294EBB588E52}"/>
              </a:ext>
            </a:extLst>
          </p:cNvPr>
          <p:cNvSpPr>
            <a:spLocks noGrp="1"/>
          </p:cNvSpPr>
          <p:nvPr>
            <p:ph sz="half" idx="1"/>
          </p:nvPr>
        </p:nvSpPr>
        <p:spPr>
          <a:xfrm>
            <a:off x="965200" y="2057399"/>
            <a:ext cx="5302411" cy="4023360"/>
          </a:xfrm>
        </p:spPr>
        <p:txBody>
          <a:bodyPr>
            <a:normAutofit fontScale="77500" lnSpcReduction="20000"/>
          </a:bodyPr>
          <a:lstStyle/>
          <a:p>
            <a:pPr marL="502920" indent="-457200" fontAlgn="base">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 </a:t>
            </a:r>
            <a:r>
              <a:rPr lang="en-US" sz="2300" dirty="0"/>
              <a:t>does not return correct output</a:t>
            </a:r>
          </a:p>
          <a:p>
            <a:pPr marL="502920" indent="-457200" fontAlgn="base">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 </a:t>
            </a:r>
            <a:r>
              <a:rPr lang="en-US" sz="2300" dirty="0"/>
              <a:t>always returns </a:t>
            </a:r>
            <a:r>
              <a:rPr lang="en-US" sz="2300" dirty="0">
                <a:latin typeface="Cascadia Code" panose="020B0609020000020004" pitchFamily="49" charset="0"/>
                <a:ea typeface="Cascadia Code" panose="020B0609020000020004" pitchFamily="49" charset="0"/>
                <a:cs typeface="Cascadia Code" panose="020B0609020000020004" pitchFamily="49" charset="0"/>
              </a:rPr>
              <a:t>0</a:t>
            </a:r>
          </a:p>
          <a:p>
            <a:pPr marL="502920" indent="-457200" fontAlgn="base">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factorial(5)</a:t>
            </a:r>
            <a:r>
              <a:rPr lang="en-US" sz="2300" dirty="0"/>
              <a:t> does not return correct number</a:t>
            </a:r>
          </a:p>
          <a:p>
            <a:pPr marL="502920" indent="-457200">
              <a:buFont typeface="+mj-lt"/>
              <a:buAutoNum type="alphaUcPeriod"/>
            </a:pPr>
            <a:r>
              <a:rPr lang="en-US" sz="2300" dirty="0">
                <a:latin typeface="Cascadia Code" panose="020B0609020000020004" pitchFamily="49" charset="0"/>
                <a:ea typeface="Cascadia Code" panose="020B0609020000020004" pitchFamily="49" charset="0"/>
                <a:cs typeface="Cascadia Code" panose="020B0609020000020004" pitchFamily="49" charset="0"/>
              </a:rPr>
              <a:t>factorial(5) </a:t>
            </a:r>
            <a:r>
              <a:rPr lang="en-US" sz="2300" dirty="0"/>
              <a:t>returns </a:t>
            </a:r>
            <a:r>
              <a:rPr lang="en-US" sz="2300" dirty="0">
                <a:latin typeface="Cascadia Code" panose="020B0609020000020004" pitchFamily="49" charset="0"/>
                <a:ea typeface="Cascadia Code" panose="020B0609020000020004" pitchFamily="49" charset="0"/>
                <a:cs typeface="Cascadia Code" panose="020B0609020000020004" pitchFamily="49" charset="0"/>
              </a:rPr>
              <a:t>0</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br>
              <a:rPr lang="en-US" sz="2000" dirty="0"/>
            </a:br>
            <a:r>
              <a:rPr lang="en-US" sz="4100" dirty="0"/>
              <a:t>Where may the problem be?</a:t>
            </a:r>
          </a:p>
          <a:p>
            <a:pPr marL="502920" indent="-457200">
              <a:buFont typeface="+mj-lt"/>
              <a:buAutoNum type="alphaUcPeriod"/>
            </a:pPr>
            <a:r>
              <a:rPr lang="en-US" sz="2300" dirty="0">
                <a:ea typeface="Cascadia Code" panose="020B0609020000020004" pitchFamily="49" charset="0"/>
                <a:cs typeface="Cascadia Code" panose="020B0609020000020004" pitchFamily="49" charset="0"/>
              </a:rPr>
              <a:t>The </a:t>
            </a:r>
            <a:r>
              <a:rPr lang="en-US" sz="2300" dirty="0">
                <a:latin typeface="Cascadia Code" panose="020B0609020000020004" pitchFamily="49" charset="0"/>
                <a:ea typeface="Cascadia Code" panose="020B0609020000020004" pitchFamily="49" charset="0"/>
                <a:cs typeface="Cascadia Code" panose="020B0609020000020004" pitchFamily="49" charset="0"/>
              </a:rPr>
              <a:t>if</a:t>
            </a:r>
            <a:r>
              <a:rPr lang="en-US" sz="2300" dirty="0">
                <a:ea typeface="Cascadia Code" panose="020B0609020000020004" pitchFamily="49" charset="0"/>
                <a:cs typeface="Cascadia Code" panose="020B0609020000020004" pitchFamily="49" charset="0"/>
              </a:rPr>
              <a:t> branch?</a:t>
            </a:r>
          </a:p>
          <a:p>
            <a:pPr marL="502920" indent="-457200">
              <a:buFont typeface="+mj-lt"/>
              <a:buAutoNum type="alphaUcPeriod"/>
            </a:pPr>
            <a:r>
              <a:rPr lang="en-US" sz="2300" dirty="0">
                <a:ea typeface="Cascadia Code" panose="020B0609020000020004" pitchFamily="49" charset="0"/>
                <a:cs typeface="Cascadia Code" panose="020B0609020000020004" pitchFamily="49" charset="0"/>
              </a:rPr>
              <a:t>The </a:t>
            </a:r>
            <a:r>
              <a:rPr lang="en-US" sz="2300" dirty="0">
                <a:latin typeface="Cascadia Code" panose="020B0609020000020004" pitchFamily="49" charset="0"/>
                <a:ea typeface="Cascadia Code" panose="020B0609020000020004" pitchFamily="49" charset="0"/>
                <a:cs typeface="Cascadia Code" panose="020B0609020000020004" pitchFamily="49" charset="0"/>
              </a:rPr>
              <a:t>else</a:t>
            </a:r>
            <a:r>
              <a:rPr lang="en-US" sz="2300" dirty="0">
                <a:ea typeface="Cascadia Code" panose="020B0609020000020004" pitchFamily="49" charset="0"/>
                <a:cs typeface="Cascadia Code" panose="020B0609020000020004" pitchFamily="49" charset="0"/>
              </a:rPr>
              <a:t> branch?</a:t>
            </a:r>
          </a:p>
          <a:p>
            <a:pPr marL="502920" indent="-457200">
              <a:buFont typeface="+mj-lt"/>
              <a:buAutoNum type="alphaUcPeriod"/>
            </a:pPr>
            <a:r>
              <a:rPr lang="en-US" sz="2300" dirty="0">
                <a:ea typeface="Cascadia Code" panose="020B0609020000020004" pitchFamily="49" charset="0"/>
                <a:cs typeface="Cascadia Code" panose="020B0609020000020004" pitchFamily="49" charset="0"/>
              </a:rPr>
              <a:t>Somewhere else?</a:t>
            </a:r>
          </a:p>
          <a:p>
            <a:pPr marL="45720" indent="0">
              <a:buNone/>
            </a:pPr>
            <a:endParaRPr lang="en-US" dirty="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60222D4F-1D02-D67D-D8E3-FB713B2B811B}"/>
              </a:ext>
            </a:extLst>
          </p:cNvPr>
          <p:cNvSpPr>
            <a:spLocks noGrp="1"/>
          </p:cNvSpPr>
          <p:nvPr>
            <p:ph sz="half" idx="2"/>
          </p:nvPr>
        </p:nvSpPr>
        <p:spPr>
          <a:xfrm>
            <a:off x="6267612" y="609600"/>
            <a:ext cx="4754880" cy="5471160"/>
          </a:xfrm>
          <a:solidFill>
            <a:schemeClr val="tx1">
              <a:lumMod val="75000"/>
            </a:schemeClr>
          </a:solidFill>
        </p:spPr>
        <p:txBody>
          <a:bodyPr>
            <a:normAutofit fontScale="77500" lnSpcReduction="20000"/>
          </a:bodyPr>
          <a:lstStyle/>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"%d factorial is %d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 input, output);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x</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 </a:t>
            </a:r>
            <a:r>
              <a:rPr lang="en-US" b="0" dirty="0">
                <a:solidFill>
                  <a:srgbClr val="C586C0"/>
                </a:solidFill>
                <a:effectLst/>
                <a:latin typeface="Consolas" panose="020B0609020204030204" pitchFamily="49" charset="0"/>
              </a:rPr>
              <a:t>else</a:t>
            </a: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x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factorial</a:t>
            </a:r>
            <a:r>
              <a:rPr lang="en-US" b="0" dirty="0">
                <a:solidFill>
                  <a:srgbClr val="FFFFFF"/>
                </a:solidFill>
                <a:effectLst/>
                <a:latin typeface="Consolas" panose="020B0609020204030204" pitchFamily="49" charset="0"/>
              </a:rPr>
              <a:t>(x</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1</a:t>
            </a:r>
            <a:r>
              <a:rPr lang="en-US"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b="0" dirty="0">
                <a:solidFill>
                  <a:srgbClr val="FFFFFF"/>
                </a:solidFill>
                <a:effectLst/>
                <a:latin typeface="Consolas" panose="020B0609020204030204" pitchFamily="49" charset="0"/>
              </a:rPr>
              <a:t>} }</a:t>
            </a:r>
          </a:p>
          <a:p>
            <a:pPr>
              <a:lnSpc>
                <a:spcPct val="120000"/>
              </a:lnSpc>
              <a:spcBef>
                <a:spcPts val="200"/>
              </a:spcBef>
              <a:spcAft>
                <a:spcPts val="200"/>
              </a:spcAft>
              <a:buNone/>
            </a:pPr>
            <a:endParaRPr lang="en-US" dirty="0">
              <a:solidFill>
                <a:srgbClr val="C586C0"/>
              </a:solidFill>
              <a:latin typeface="Consolas" panose="020B0609020204030204" pitchFamily="49" charset="0"/>
            </a:endParaRP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0 </a:t>
            </a:r>
          </a:p>
          <a:p>
            <a:pPr>
              <a:lnSpc>
                <a:spcPct val="120000"/>
              </a:lnSpc>
              <a:spcBef>
                <a:spcPts val="200"/>
              </a:spcBef>
              <a:spcAft>
                <a:spcPts val="200"/>
              </a:spcAft>
              <a:buNone/>
            </a:pPr>
            <a:r>
              <a:rPr lang="en-US" dirty="0">
                <a:solidFill>
                  <a:srgbClr val="C586C0"/>
                </a:solidFill>
                <a:latin typeface="Consolas" panose="020B0609020204030204" pitchFamily="49" charset="0"/>
              </a:rPr>
              <a:t>0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1 </a:t>
            </a:r>
          </a:p>
          <a:p>
            <a:pPr>
              <a:lnSpc>
                <a:spcPct val="120000"/>
              </a:lnSpc>
              <a:spcBef>
                <a:spcPts val="200"/>
              </a:spcBef>
              <a:spcAft>
                <a:spcPts val="200"/>
              </a:spcAft>
              <a:buNone/>
            </a:pPr>
            <a:r>
              <a:rPr lang="en-US" dirty="0">
                <a:solidFill>
                  <a:srgbClr val="C586C0"/>
                </a:solidFill>
                <a:latin typeface="Consolas" panose="020B0609020204030204" pitchFamily="49" charset="0"/>
              </a:rPr>
              <a:t>1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./factorial 5</a:t>
            </a:r>
          </a:p>
          <a:p>
            <a:pPr>
              <a:lnSpc>
                <a:spcPct val="120000"/>
              </a:lnSpc>
              <a:spcBef>
                <a:spcPts val="200"/>
              </a:spcBef>
              <a:spcAft>
                <a:spcPts val="200"/>
              </a:spcAft>
              <a:buNone/>
            </a:pPr>
            <a:r>
              <a:rPr lang="en-US" dirty="0">
                <a:solidFill>
                  <a:srgbClr val="C586C0"/>
                </a:solidFill>
                <a:latin typeface="Consolas" panose="020B0609020204030204" pitchFamily="49" charset="0"/>
              </a:rPr>
              <a:t>5 factorial is 0</a:t>
            </a:r>
          </a:p>
          <a:p>
            <a:pPr>
              <a:lnSpc>
                <a:spcPct val="120000"/>
              </a:lnSpc>
              <a:spcBef>
                <a:spcPts val="200"/>
              </a:spcBef>
              <a:spcAft>
                <a:spcPts val="200"/>
              </a:spcAft>
              <a:buNone/>
            </a:pPr>
            <a:r>
              <a:rPr lang="en-US" dirty="0">
                <a:solidFill>
                  <a:srgbClr val="C586C0"/>
                </a:solidFill>
                <a:latin typeface="Consolas" panose="020B0609020204030204" pitchFamily="49" charset="0"/>
              </a:rPr>
              <a:t>[mh75@calgary cse374]$ </a:t>
            </a:r>
            <a:endParaRPr lang="en-US" dirty="0"/>
          </a:p>
        </p:txBody>
      </p:sp>
      <p:sp>
        <p:nvSpPr>
          <p:cNvPr id="4" name="Footer Placeholder 3">
            <a:extLst>
              <a:ext uri="{FF2B5EF4-FFF2-40B4-BE49-F238E27FC236}">
                <a16:creationId xmlns:a16="http://schemas.microsoft.com/office/drawing/2014/main" id="{8293AC04-A6D9-3EF9-F1A6-1F35E2A87EAF}"/>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3168E7D1-889A-211F-5716-8AA785588A63}"/>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2477299693"/>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8425</TotalTime>
  <Words>1925</Words>
  <Application>Microsoft Office PowerPoint</Application>
  <PresentationFormat>Widescreen</PresentationFormat>
  <Paragraphs>359</Paragraphs>
  <Slides>20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Aptos</vt:lpstr>
      <vt:lpstr>Arial</vt:lpstr>
      <vt:lpstr>Cascadia Code</vt:lpstr>
      <vt:lpstr>Consolas</vt:lpstr>
      <vt:lpstr>Corbel</vt:lpstr>
      <vt:lpstr>Source Code Pro</vt:lpstr>
      <vt:lpstr>Basis</vt:lpstr>
      <vt:lpstr>CSE 374: Programming Concepts and Tools</vt:lpstr>
      <vt:lpstr>Today’s Goals </vt:lpstr>
      <vt:lpstr>Debugging basics</vt:lpstr>
      <vt:lpstr>Avoiding debugging</vt:lpstr>
      <vt:lpstr>Debugging skills</vt:lpstr>
      <vt:lpstr>No more guess work</vt:lpstr>
      <vt:lpstr>Testable Hypotheses</vt:lpstr>
      <vt:lpstr>Testable Hypothesis: Observe</vt:lpstr>
      <vt:lpstr>Testable Hypothesis:  create theories</vt:lpstr>
      <vt:lpstr>Testable Hypothesis:  Tests</vt:lpstr>
      <vt:lpstr>Testable Hypothesis:  Execute Tests</vt:lpstr>
      <vt:lpstr>Testable Hypothesis:  Fix; re-test</vt:lpstr>
      <vt:lpstr>Basic debugging techniques</vt:lpstr>
      <vt:lpstr>Debuggers can help</vt:lpstr>
      <vt:lpstr>GDB – gnu debugger</vt:lpstr>
      <vt:lpstr>Valgrind – memory</vt:lpstr>
      <vt:lpstr>Demos</vt:lpstr>
      <vt:lpstr>gdb: breakpoints</vt:lpstr>
      <vt:lpstr>gdb: commands</vt:lpstr>
      <vt:lpstr>AI in the loop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uwmsds</cp:lastModifiedBy>
  <cp:revision>5</cp:revision>
  <dcterms:created xsi:type="dcterms:W3CDTF">2026-03-27T20:31:52Z</dcterms:created>
  <dcterms:modified xsi:type="dcterms:W3CDTF">2026-04-24T23:03:58Z</dcterms:modified>
</cp:coreProperties>
</file>