
<file path=[Content_Types].xml><?xml version="1.0" encoding="utf-8"?>
<Types xmlns="http://schemas.openxmlformats.org/package/2006/content-types">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notesMasterIdLst>
    <p:notesMasterId r:id="rId22"/>
  </p:notesMasterIdLst>
  <p:sldIdLst>
    <p:sldId id="256" r:id="rId2"/>
    <p:sldId id="257" r:id="rId3"/>
    <p:sldId id="340" r:id="rId4"/>
    <p:sldId id="351" r:id="rId5"/>
    <p:sldId id="352" r:id="rId6"/>
    <p:sldId id="353" r:id="rId7"/>
    <p:sldId id="362" r:id="rId8"/>
    <p:sldId id="354" r:id="rId9"/>
    <p:sldId id="363" r:id="rId10"/>
    <p:sldId id="355" r:id="rId11"/>
    <p:sldId id="361" r:id="rId12"/>
    <p:sldId id="358" r:id="rId13"/>
    <p:sldId id="357" r:id="rId14"/>
    <p:sldId id="342" r:id="rId15"/>
    <p:sldId id="364" r:id="rId16"/>
    <p:sldId id="336" r:id="rId17"/>
    <p:sldId id="345" r:id="rId18"/>
    <p:sldId id="348" r:id="rId19"/>
    <p:sldId id="349" r:id="rId20"/>
    <p:sldId id="350"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3CAC"/>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B368249-4D28-47FA-87F0-7B77675363C8}" v="28" dt="2026-04-23T19:02:00.968"/>
    <p1510:client id="{AE82C876-5DAC-4E32-A922-C44B03944E2E}" v="9" dt="2026-04-23T21:57:10.79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4" autoAdjust="0"/>
    <p:restoredTop sz="86463" autoAdjust="0"/>
  </p:normalViewPr>
  <p:slideViewPr>
    <p:cSldViewPr snapToGrid="0">
      <p:cViewPr varScale="1">
        <p:scale>
          <a:sx n="57" d="100"/>
          <a:sy n="57" d="100"/>
        </p:scale>
        <p:origin x="40" y="116"/>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sldOrd">
      <pc:chgData name="Megan U Hazen" userId="30e05359-b9e4-47f2-a3de-c678b6693530" providerId="ADAL" clId="{F71778A2-0B0A-4390-A922-1251D981ACF5}" dt="2026-04-23T19:03:46.853" v="4416" actId="20577"/>
      <pc:docMkLst>
        <pc:docMk/>
      </pc:docMkLst>
      <pc:sldChg chg="modSp mod">
        <pc:chgData name="Megan U Hazen" userId="30e05359-b9e4-47f2-a3de-c678b6693530" providerId="ADAL" clId="{F71778A2-0B0A-4390-A922-1251D981ACF5}" dt="2026-04-22T19:49:45.371" v="40" actId="20577"/>
        <pc:sldMkLst>
          <pc:docMk/>
          <pc:sldMk cId="542662734" sldId="257"/>
        </pc:sldMkLst>
        <pc:spChg chg="mod">
          <ac:chgData name="Megan U Hazen" userId="30e05359-b9e4-47f2-a3de-c678b6693530" providerId="ADAL" clId="{F71778A2-0B0A-4390-A922-1251D981ACF5}" dt="2026-04-22T19:49:45.371" v="40" actId="20577"/>
          <ac:spMkLst>
            <pc:docMk/>
            <pc:sldMk cId="542662734" sldId="257"/>
            <ac:spMk id="6" creationId="{E04EFF79-B751-51FA-D429-2BC7B7A1E61C}"/>
          </ac:spMkLst>
        </pc:spChg>
        <pc:spChg chg="mod">
          <ac:chgData name="Megan U Hazen" userId="30e05359-b9e4-47f2-a3de-c678b6693530" providerId="ADAL" clId="{F71778A2-0B0A-4390-A922-1251D981ACF5}" dt="2026-04-22T19:49:40.167" v="39" actId="20577"/>
          <ac:spMkLst>
            <pc:docMk/>
            <pc:sldMk cId="542662734" sldId="257"/>
            <ac:spMk id="7" creationId="{15779E58-2AED-AA67-E2CE-8F3132658E4F}"/>
          </ac:spMkLst>
        </pc:spChg>
      </pc:sldChg>
      <pc:sldChg chg="del">
        <pc:chgData name="Megan U Hazen" userId="30e05359-b9e4-47f2-a3de-c678b6693530" providerId="ADAL" clId="{F71778A2-0B0A-4390-A922-1251D981ACF5}" dt="2026-04-22T20:00:29.813" v="119" actId="47"/>
        <pc:sldMkLst>
          <pc:docMk/>
          <pc:sldMk cId="1303866808" sldId="303"/>
        </pc:sldMkLst>
      </pc:sldChg>
      <pc:sldChg chg="del">
        <pc:chgData name="Megan U Hazen" userId="30e05359-b9e4-47f2-a3de-c678b6693530" providerId="ADAL" clId="{F71778A2-0B0A-4390-A922-1251D981ACF5}" dt="2026-04-22T19:50:06.826" v="46" actId="47"/>
        <pc:sldMkLst>
          <pc:docMk/>
          <pc:sldMk cId="1865580357" sldId="304"/>
        </pc:sldMkLst>
      </pc:sldChg>
      <pc:sldChg chg="del modNotesTx">
        <pc:chgData name="Megan U Hazen" userId="30e05359-b9e4-47f2-a3de-c678b6693530" providerId="ADAL" clId="{F71778A2-0B0A-4390-A922-1251D981ACF5}" dt="2026-04-22T20:36:40.530" v="914" actId="47"/>
        <pc:sldMkLst>
          <pc:docMk/>
          <pc:sldMk cId="3980285403" sldId="317"/>
        </pc:sldMkLst>
      </pc:sldChg>
      <pc:sldChg chg="del">
        <pc:chgData name="Megan U Hazen" userId="30e05359-b9e4-47f2-a3de-c678b6693530" providerId="ADAL" clId="{F71778A2-0B0A-4390-A922-1251D981ACF5}" dt="2026-04-22T20:00:59.018" v="137" actId="47"/>
        <pc:sldMkLst>
          <pc:docMk/>
          <pc:sldMk cId="2404779358" sldId="321"/>
        </pc:sldMkLst>
      </pc:sldChg>
      <pc:sldChg chg="del">
        <pc:chgData name="Megan U Hazen" userId="30e05359-b9e4-47f2-a3de-c678b6693530" providerId="ADAL" clId="{F71778A2-0B0A-4390-A922-1251D981ACF5}" dt="2026-04-22T19:49:54.631" v="44" actId="47"/>
        <pc:sldMkLst>
          <pc:docMk/>
          <pc:sldMk cId="3847914768" sldId="330"/>
        </pc:sldMkLst>
      </pc:sldChg>
      <pc:sldChg chg="del">
        <pc:chgData name="Megan U Hazen" userId="30e05359-b9e4-47f2-a3de-c678b6693530" providerId="ADAL" clId="{F71778A2-0B0A-4390-A922-1251D981ACF5}" dt="2026-04-22T20:01:00.720" v="139" actId="47"/>
        <pc:sldMkLst>
          <pc:docMk/>
          <pc:sldMk cId="596927103" sldId="335"/>
        </pc:sldMkLst>
      </pc:sldChg>
      <pc:sldChg chg="del">
        <pc:chgData name="Megan U Hazen" userId="30e05359-b9e4-47f2-a3de-c678b6693530" providerId="ADAL" clId="{F71778A2-0B0A-4390-A922-1251D981ACF5}" dt="2026-04-22T19:50:00.011" v="45" actId="47"/>
        <pc:sldMkLst>
          <pc:docMk/>
          <pc:sldMk cId="2301683513" sldId="337"/>
        </pc:sldMkLst>
      </pc:sldChg>
      <pc:sldChg chg="del">
        <pc:chgData name="Megan U Hazen" userId="30e05359-b9e4-47f2-a3de-c678b6693530" providerId="ADAL" clId="{F71778A2-0B0A-4390-A922-1251D981ACF5}" dt="2026-04-22T19:49:48.909" v="41" actId="47"/>
        <pc:sldMkLst>
          <pc:docMk/>
          <pc:sldMk cId="485347065" sldId="338"/>
        </pc:sldMkLst>
      </pc:sldChg>
      <pc:sldChg chg="del">
        <pc:chgData name="Megan U Hazen" userId="30e05359-b9e4-47f2-a3de-c678b6693530" providerId="ADAL" clId="{F71778A2-0B0A-4390-A922-1251D981ACF5}" dt="2026-04-22T19:49:51.487" v="43" actId="47"/>
        <pc:sldMkLst>
          <pc:docMk/>
          <pc:sldMk cId="1718695464" sldId="339"/>
        </pc:sldMkLst>
      </pc:sldChg>
      <pc:sldChg chg="del modNotesTx">
        <pc:chgData name="Megan U Hazen" userId="30e05359-b9e4-47f2-a3de-c678b6693530" providerId="ADAL" clId="{F71778A2-0B0A-4390-A922-1251D981ACF5}" dt="2026-04-22T20:00:56.536" v="135" actId="47"/>
        <pc:sldMkLst>
          <pc:docMk/>
          <pc:sldMk cId="1716039179" sldId="341"/>
        </pc:sldMkLst>
      </pc:sldChg>
      <pc:sldChg chg="del">
        <pc:chgData name="Megan U Hazen" userId="30e05359-b9e4-47f2-a3de-c678b6693530" providerId="ADAL" clId="{F71778A2-0B0A-4390-A922-1251D981ACF5}" dt="2026-04-22T20:00:57.686" v="136" actId="47"/>
        <pc:sldMkLst>
          <pc:docMk/>
          <pc:sldMk cId="2178163744" sldId="342"/>
        </pc:sldMkLst>
      </pc:sldChg>
      <pc:sldChg chg="ord modNotesTx">
        <pc:chgData name="Megan U Hazen" userId="30e05359-b9e4-47f2-a3de-c678b6693530" providerId="ADAL" clId="{F71778A2-0B0A-4390-A922-1251D981ACF5}" dt="2026-04-22T20:00:41.481" v="134" actId="20577"/>
        <pc:sldMkLst>
          <pc:docMk/>
          <pc:sldMk cId="4287700105" sldId="345"/>
        </pc:sldMkLst>
      </pc:sldChg>
      <pc:sldChg chg="del">
        <pc:chgData name="Megan U Hazen" userId="30e05359-b9e4-47f2-a3de-c678b6693530" providerId="ADAL" clId="{F71778A2-0B0A-4390-A922-1251D981ACF5}" dt="2026-04-22T20:00:59.718" v="138" actId="47"/>
        <pc:sldMkLst>
          <pc:docMk/>
          <pc:sldMk cId="1583014923" sldId="346"/>
        </pc:sldMkLst>
      </pc:sldChg>
      <pc:sldChg chg="del">
        <pc:chgData name="Megan U Hazen" userId="30e05359-b9e4-47f2-a3de-c678b6693530" providerId="ADAL" clId="{F71778A2-0B0A-4390-A922-1251D981ACF5}" dt="2026-04-22T20:01:01.949" v="140" actId="47"/>
        <pc:sldMkLst>
          <pc:docMk/>
          <pc:sldMk cId="1924479774" sldId="347"/>
        </pc:sldMkLst>
      </pc:sldChg>
      <pc:sldChg chg="add del ord modNotesTx">
        <pc:chgData name="Megan U Hazen" userId="30e05359-b9e4-47f2-a3de-c678b6693530" providerId="ADAL" clId="{F71778A2-0B0A-4390-A922-1251D981ACF5}" dt="2026-04-22T20:33:55.242" v="545"/>
        <pc:sldMkLst>
          <pc:docMk/>
          <pc:sldMk cId="2555438604" sldId="348"/>
        </pc:sldMkLst>
      </pc:sldChg>
      <pc:sldChg chg="ord">
        <pc:chgData name="Megan U Hazen" userId="30e05359-b9e4-47f2-a3de-c678b6693530" providerId="ADAL" clId="{F71778A2-0B0A-4390-A922-1251D981ACF5}" dt="2026-04-22T20:34:01.741" v="547"/>
        <pc:sldMkLst>
          <pc:docMk/>
          <pc:sldMk cId="3978485893" sldId="349"/>
        </pc:sldMkLst>
      </pc:sldChg>
      <pc:sldChg chg="del">
        <pc:chgData name="Megan U Hazen" userId="30e05359-b9e4-47f2-a3de-c678b6693530" providerId="ADAL" clId="{F71778A2-0B0A-4390-A922-1251D981ACF5}" dt="2026-04-22T19:49:50.207" v="42" actId="47"/>
        <pc:sldMkLst>
          <pc:docMk/>
          <pc:sldMk cId="1229039135" sldId="350"/>
        </pc:sldMkLst>
      </pc:sldChg>
      <pc:sldChg chg="addSp delSp modSp new mod modClrScheme chgLayout">
        <pc:chgData name="Megan U Hazen" userId="30e05359-b9e4-47f2-a3de-c678b6693530" providerId="ADAL" clId="{F71778A2-0B0A-4390-A922-1251D981ACF5}" dt="2026-04-22T20:05:34.738" v="224" actId="6549"/>
        <pc:sldMkLst>
          <pc:docMk/>
          <pc:sldMk cId="3946217973" sldId="350"/>
        </pc:sldMkLst>
        <pc:spChg chg="mod ord">
          <ac:chgData name="Megan U Hazen" userId="30e05359-b9e4-47f2-a3de-c678b6693530" providerId="ADAL" clId="{F71778A2-0B0A-4390-A922-1251D981ACF5}" dt="2026-04-22T20:03:30.313" v="167" actId="700"/>
          <ac:spMkLst>
            <pc:docMk/>
            <pc:sldMk cId="3946217973" sldId="350"/>
            <ac:spMk id="2" creationId="{1AB4C214-E720-6AC0-F371-D5F8B508B689}"/>
          </ac:spMkLst>
        </pc:spChg>
        <pc:spChg chg="del mod ord">
          <ac:chgData name="Megan U Hazen" userId="30e05359-b9e4-47f2-a3de-c678b6693530" providerId="ADAL" clId="{F71778A2-0B0A-4390-A922-1251D981ACF5}" dt="2026-04-22T20:03:30.313" v="167" actId="700"/>
          <ac:spMkLst>
            <pc:docMk/>
            <pc:sldMk cId="3946217973" sldId="350"/>
            <ac:spMk id="3" creationId="{A145BA1A-712A-F59E-50A6-61BC886A9387}"/>
          </ac:spMkLst>
        </pc:spChg>
        <pc:spChg chg="mod ord">
          <ac:chgData name="Megan U Hazen" userId="30e05359-b9e4-47f2-a3de-c678b6693530" providerId="ADAL" clId="{F71778A2-0B0A-4390-A922-1251D981ACF5}" dt="2026-04-22T20:03:30.313" v="167" actId="700"/>
          <ac:spMkLst>
            <pc:docMk/>
            <pc:sldMk cId="3946217973" sldId="350"/>
            <ac:spMk id="4" creationId="{25D71A8F-3CA1-E292-AE01-AA7546650BBA}"/>
          </ac:spMkLst>
        </pc:spChg>
        <pc:spChg chg="mod ord">
          <ac:chgData name="Megan U Hazen" userId="30e05359-b9e4-47f2-a3de-c678b6693530" providerId="ADAL" clId="{F71778A2-0B0A-4390-A922-1251D981ACF5}" dt="2026-04-22T20:03:30.313" v="167" actId="700"/>
          <ac:spMkLst>
            <pc:docMk/>
            <pc:sldMk cId="3946217973" sldId="350"/>
            <ac:spMk id="5" creationId="{BE8A2490-19BD-5D32-BC20-6F1ED411BC8F}"/>
          </ac:spMkLst>
        </pc:spChg>
        <pc:spChg chg="add mod ord">
          <ac:chgData name="Megan U Hazen" userId="30e05359-b9e4-47f2-a3de-c678b6693530" providerId="ADAL" clId="{F71778A2-0B0A-4390-A922-1251D981ACF5}" dt="2026-04-22T20:05:34.738" v="224" actId="6549"/>
          <ac:spMkLst>
            <pc:docMk/>
            <pc:sldMk cId="3946217973" sldId="350"/>
            <ac:spMk id="6" creationId="{336F26EB-72EB-2933-61A3-ABF7A0393EC2}"/>
          </ac:spMkLst>
        </pc:spChg>
        <pc:spChg chg="add mod ord">
          <ac:chgData name="Megan U Hazen" userId="30e05359-b9e4-47f2-a3de-c678b6693530" providerId="ADAL" clId="{F71778A2-0B0A-4390-A922-1251D981ACF5}" dt="2026-04-22T20:05:31.666" v="213" actId="27636"/>
          <ac:spMkLst>
            <pc:docMk/>
            <pc:sldMk cId="3946217973" sldId="350"/>
            <ac:spMk id="7" creationId="{5135DCC7-16B9-9CF4-929F-3944B68292FF}"/>
          </ac:spMkLst>
        </pc:spChg>
      </pc:sldChg>
      <pc:sldChg chg="addSp delSp modSp add mod">
        <pc:chgData name="Megan U Hazen" userId="30e05359-b9e4-47f2-a3de-c678b6693530" providerId="ADAL" clId="{F71778A2-0B0A-4390-A922-1251D981ACF5}" dt="2026-04-22T20:39:29.633" v="1019" actId="164"/>
        <pc:sldMkLst>
          <pc:docMk/>
          <pc:sldMk cId="1382641053" sldId="351"/>
        </pc:sldMkLst>
        <pc:spChg chg="mod">
          <ac:chgData name="Megan U Hazen" userId="30e05359-b9e4-47f2-a3de-c678b6693530" providerId="ADAL" clId="{F71778A2-0B0A-4390-A922-1251D981ACF5}" dt="2026-04-22T20:34:30.374" v="565" actId="20577"/>
          <ac:spMkLst>
            <pc:docMk/>
            <pc:sldMk cId="1382641053" sldId="351"/>
            <ac:spMk id="7" creationId="{C6DD3C6B-83C0-46FD-A576-73214900CC50}"/>
          </ac:spMkLst>
        </pc:spChg>
        <pc:spChg chg="mod">
          <ac:chgData name="Megan U Hazen" userId="30e05359-b9e4-47f2-a3de-c678b6693530" providerId="ADAL" clId="{F71778A2-0B0A-4390-A922-1251D981ACF5}" dt="2026-04-22T20:39:29.633" v="1019" actId="164"/>
          <ac:spMkLst>
            <pc:docMk/>
            <pc:sldMk cId="1382641053" sldId="351"/>
            <ac:spMk id="23" creationId="{F7588179-8BE5-C19F-4215-52102E09548E}"/>
          </ac:spMkLst>
        </pc:spChg>
        <pc:spChg chg="mod topLvl">
          <ac:chgData name="Megan U Hazen" userId="30e05359-b9e4-47f2-a3de-c678b6693530" providerId="ADAL" clId="{F71778A2-0B0A-4390-A922-1251D981ACF5}" dt="2026-04-22T20:38:43.278" v="1015" actId="165"/>
          <ac:spMkLst>
            <pc:docMk/>
            <pc:sldMk cId="1382641053" sldId="351"/>
            <ac:spMk id="26" creationId="{EDFD88C7-94ED-990A-D946-E334B4ED205D}"/>
          </ac:spMkLst>
        </pc:spChg>
        <pc:spChg chg="mod topLvl">
          <ac:chgData name="Megan U Hazen" userId="30e05359-b9e4-47f2-a3de-c678b6693530" providerId="ADAL" clId="{F71778A2-0B0A-4390-A922-1251D981ACF5}" dt="2026-04-22T20:39:29.633" v="1019" actId="164"/>
          <ac:spMkLst>
            <pc:docMk/>
            <pc:sldMk cId="1382641053" sldId="351"/>
            <ac:spMk id="27" creationId="{61282C41-B713-FC8C-81DB-74EBD374F4AC}"/>
          </ac:spMkLst>
        </pc:spChg>
        <pc:spChg chg="mod topLvl">
          <ac:chgData name="Megan U Hazen" userId="30e05359-b9e4-47f2-a3de-c678b6693530" providerId="ADAL" clId="{F71778A2-0B0A-4390-A922-1251D981ACF5}" dt="2026-04-22T20:38:43.278" v="1015" actId="165"/>
          <ac:spMkLst>
            <pc:docMk/>
            <pc:sldMk cId="1382641053" sldId="351"/>
            <ac:spMk id="28" creationId="{88786398-AA8B-C88C-4696-7352FCB0F9BF}"/>
          </ac:spMkLst>
        </pc:spChg>
        <pc:spChg chg="mod">
          <ac:chgData name="Megan U Hazen" userId="30e05359-b9e4-47f2-a3de-c678b6693530" providerId="ADAL" clId="{F71778A2-0B0A-4390-A922-1251D981ACF5}" dt="2026-04-22T20:39:29.633" v="1019" actId="164"/>
          <ac:spMkLst>
            <pc:docMk/>
            <pc:sldMk cId="1382641053" sldId="351"/>
            <ac:spMk id="29" creationId="{8F7432F9-048B-7978-E9F0-31C6F43225B2}"/>
          </ac:spMkLst>
        </pc:spChg>
        <pc:spChg chg="mod">
          <ac:chgData name="Megan U Hazen" userId="30e05359-b9e4-47f2-a3de-c678b6693530" providerId="ADAL" clId="{F71778A2-0B0A-4390-A922-1251D981ACF5}" dt="2026-04-22T20:39:29.633" v="1019" actId="164"/>
          <ac:spMkLst>
            <pc:docMk/>
            <pc:sldMk cId="1382641053" sldId="351"/>
            <ac:spMk id="39" creationId="{365E2CFB-AF43-77C4-CC25-62DD92ACA12E}"/>
          </ac:spMkLst>
        </pc:spChg>
        <pc:spChg chg="mod">
          <ac:chgData name="Megan U Hazen" userId="30e05359-b9e4-47f2-a3de-c678b6693530" providerId="ADAL" clId="{F71778A2-0B0A-4390-A922-1251D981ACF5}" dt="2026-04-22T20:39:29.633" v="1019" actId="164"/>
          <ac:spMkLst>
            <pc:docMk/>
            <pc:sldMk cId="1382641053" sldId="351"/>
            <ac:spMk id="43" creationId="{11C16FCF-A963-CF5E-9BC9-9E6BE5147397}"/>
          </ac:spMkLst>
        </pc:spChg>
        <pc:spChg chg="mod topLvl">
          <ac:chgData name="Megan U Hazen" userId="30e05359-b9e4-47f2-a3de-c678b6693530" providerId="ADAL" clId="{F71778A2-0B0A-4390-A922-1251D981ACF5}" dt="2026-04-22T20:38:43.278" v="1015" actId="165"/>
          <ac:spMkLst>
            <pc:docMk/>
            <pc:sldMk cId="1382641053" sldId="351"/>
            <ac:spMk id="44" creationId="{15F612B2-ADE8-8FB3-A8E1-DB11A9BE80C4}"/>
          </ac:spMkLst>
        </pc:spChg>
        <pc:spChg chg="mod">
          <ac:chgData name="Megan U Hazen" userId="30e05359-b9e4-47f2-a3de-c678b6693530" providerId="ADAL" clId="{F71778A2-0B0A-4390-A922-1251D981ACF5}" dt="2026-04-22T20:39:05.908" v="1016" actId="164"/>
          <ac:spMkLst>
            <pc:docMk/>
            <pc:sldMk cId="1382641053" sldId="351"/>
            <ac:spMk id="45" creationId="{86864BEA-1DD5-228B-A166-51BA9F1E7FA9}"/>
          </ac:spMkLst>
        </pc:spChg>
        <pc:spChg chg="mod topLvl">
          <ac:chgData name="Megan U Hazen" userId="30e05359-b9e4-47f2-a3de-c678b6693530" providerId="ADAL" clId="{F71778A2-0B0A-4390-A922-1251D981ACF5}" dt="2026-04-22T20:38:43.278" v="1015" actId="165"/>
          <ac:spMkLst>
            <pc:docMk/>
            <pc:sldMk cId="1382641053" sldId="351"/>
            <ac:spMk id="46" creationId="{54A3D3D0-28CB-5040-AA2B-235F7F36ADE7}"/>
          </ac:spMkLst>
        </pc:spChg>
        <pc:spChg chg="mod">
          <ac:chgData name="Megan U Hazen" userId="30e05359-b9e4-47f2-a3de-c678b6693530" providerId="ADAL" clId="{F71778A2-0B0A-4390-A922-1251D981ACF5}" dt="2026-04-22T20:39:05.908" v="1016" actId="164"/>
          <ac:spMkLst>
            <pc:docMk/>
            <pc:sldMk cId="1382641053" sldId="351"/>
            <ac:spMk id="47" creationId="{A00EDA46-3AA6-9BE1-B1C5-BC2CF7E7B419}"/>
          </ac:spMkLst>
        </pc:spChg>
        <pc:spChg chg="mod topLvl">
          <ac:chgData name="Megan U Hazen" userId="30e05359-b9e4-47f2-a3de-c678b6693530" providerId="ADAL" clId="{F71778A2-0B0A-4390-A922-1251D981ACF5}" dt="2026-04-22T20:39:05.908" v="1016" actId="164"/>
          <ac:spMkLst>
            <pc:docMk/>
            <pc:sldMk cId="1382641053" sldId="351"/>
            <ac:spMk id="48" creationId="{CB5E9291-AB22-BFA5-DDCA-88DB4744361F}"/>
          </ac:spMkLst>
        </pc:spChg>
        <pc:spChg chg="mod">
          <ac:chgData name="Megan U Hazen" userId="30e05359-b9e4-47f2-a3de-c678b6693530" providerId="ADAL" clId="{F71778A2-0B0A-4390-A922-1251D981ACF5}" dt="2026-04-22T20:39:05.908" v="1016" actId="164"/>
          <ac:spMkLst>
            <pc:docMk/>
            <pc:sldMk cId="1382641053" sldId="351"/>
            <ac:spMk id="49" creationId="{78546251-39D0-5EBB-9967-F04B7AE4465B}"/>
          </ac:spMkLst>
        </pc:spChg>
        <pc:spChg chg="mod topLvl">
          <ac:chgData name="Megan U Hazen" userId="30e05359-b9e4-47f2-a3de-c678b6693530" providerId="ADAL" clId="{F71778A2-0B0A-4390-A922-1251D981ACF5}" dt="2026-04-22T20:39:05.908" v="1016" actId="164"/>
          <ac:spMkLst>
            <pc:docMk/>
            <pc:sldMk cId="1382641053" sldId="351"/>
            <ac:spMk id="50" creationId="{F988BBC8-E26A-94F0-16E1-4C288004E96C}"/>
          </ac:spMkLst>
        </pc:spChg>
        <pc:spChg chg="mod">
          <ac:chgData name="Megan U Hazen" userId="30e05359-b9e4-47f2-a3de-c678b6693530" providerId="ADAL" clId="{F71778A2-0B0A-4390-A922-1251D981ACF5}" dt="2026-04-22T20:39:05.908" v="1016" actId="164"/>
          <ac:spMkLst>
            <pc:docMk/>
            <pc:sldMk cId="1382641053" sldId="351"/>
            <ac:spMk id="51" creationId="{4ABDB772-F5C9-A6FD-E2E5-916D59404FA5}"/>
          </ac:spMkLst>
        </pc:spChg>
        <pc:spChg chg="mod">
          <ac:chgData name="Megan U Hazen" userId="30e05359-b9e4-47f2-a3de-c678b6693530" providerId="ADAL" clId="{F71778A2-0B0A-4390-A922-1251D981ACF5}" dt="2026-04-22T20:39:05.908" v="1016" actId="164"/>
          <ac:spMkLst>
            <pc:docMk/>
            <pc:sldMk cId="1382641053" sldId="351"/>
            <ac:spMk id="52" creationId="{9910D711-EECE-517F-92CA-6DE1F499BF22}"/>
          </ac:spMkLst>
        </pc:spChg>
        <pc:spChg chg="mod">
          <ac:chgData name="Megan U Hazen" userId="30e05359-b9e4-47f2-a3de-c678b6693530" providerId="ADAL" clId="{F71778A2-0B0A-4390-A922-1251D981ACF5}" dt="2026-04-22T20:39:05.908" v="1016" actId="164"/>
          <ac:spMkLst>
            <pc:docMk/>
            <pc:sldMk cId="1382641053" sldId="351"/>
            <ac:spMk id="53" creationId="{34434E12-0581-6BA6-0748-0AA820EE5F63}"/>
          </ac:spMkLst>
        </pc:spChg>
        <pc:spChg chg="mod">
          <ac:chgData name="Megan U Hazen" userId="30e05359-b9e4-47f2-a3de-c678b6693530" providerId="ADAL" clId="{F71778A2-0B0A-4390-A922-1251D981ACF5}" dt="2026-04-22T20:39:05.908" v="1016" actId="164"/>
          <ac:spMkLst>
            <pc:docMk/>
            <pc:sldMk cId="1382641053" sldId="351"/>
            <ac:spMk id="54" creationId="{A73EB696-EBF4-B51A-158A-6B2B88D5E356}"/>
          </ac:spMkLst>
        </pc:spChg>
        <pc:spChg chg="mod topLvl">
          <ac:chgData name="Megan U Hazen" userId="30e05359-b9e4-47f2-a3de-c678b6693530" providerId="ADAL" clId="{F71778A2-0B0A-4390-A922-1251D981ACF5}" dt="2026-04-22T20:38:43.278" v="1015" actId="165"/>
          <ac:spMkLst>
            <pc:docMk/>
            <pc:sldMk cId="1382641053" sldId="351"/>
            <ac:spMk id="55" creationId="{7473676A-B76B-1F11-77A9-39EA822A0F0C}"/>
          </ac:spMkLst>
        </pc:spChg>
        <pc:spChg chg="mod topLvl">
          <ac:chgData name="Megan U Hazen" userId="30e05359-b9e4-47f2-a3de-c678b6693530" providerId="ADAL" clId="{F71778A2-0B0A-4390-A922-1251D981ACF5}" dt="2026-04-22T20:39:29.633" v="1019" actId="164"/>
          <ac:spMkLst>
            <pc:docMk/>
            <pc:sldMk cId="1382641053" sldId="351"/>
            <ac:spMk id="58" creationId="{29A8EBBC-C1B6-5B79-8DD9-2173A9A86C84}"/>
          </ac:spMkLst>
        </pc:spChg>
        <pc:spChg chg="mod">
          <ac:chgData name="Megan U Hazen" userId="30e05359-b9e4-47f2-a3de-c678b6693530" providerId="ADAL" clId="{F71778A2-0B0A-4390-A922-1251D981ACF5}" dt="2026-04-22T20:39:29.633" v="1019" actId="164"/>
          <ac:spMkLst>
            <pc:docMk/>
            <pc:sldMk cId="1382641053" sldId="351"/>
            <ac:spMk id="59" creationId="{9B768378-CEE2-241A-1D03-7511F98C89F3}"/>
          </ac:spMkLst>
        </pc:spChg>
        <pc:spChg chg="mod topLvl">
          <ac:chgData name="Megan U Hazen" userId="30e05359-b9e4-47f2-a3de-c678b6693530" providerId="ADAL" clId="{F71778A2-0B0A-4390-A922-1251D981ACF5}" dt="2026-04-22T20:39:29.633" v="1019" actId="164"/>
          <ac:spMkLst>
            <pc:docMk/>
            <pc:sldMk cId="1382641053" sldId="351"/>
            <ac:spMk id="60" creationId="{E48DA067-F77E-43B8-FE36-CB9EA1BEA062}"/>
          </ac:spMkLst>
        </pc:spChg>
        <pc:spChg chg="mod">
          <ac:chgData name="Megan U Hazen" userId="30e05359-b9e4-47f2-a3de-c678b6693530" providerId="ADAL" clId="{F71778A2-0B0A-4390-A922-1251D981ACF5}" dt="2026-04-22T20:39:29.633" v="1019" actId="164"/>
          <ac:spMkLst>
            <pc:docMk/>
            <pc:sldMk cId="1382641053" sldId="351"/>
            <ac:spMk id="61" creationId="{BEF9872C-AD1B-BFF9-9ABD-84E2FEA3D643}"/>
          </ac:spMkLst>
        </pc:spChg>
        <pc:spChg chg="mod">
          <ac:chgData name="Megan U Hazen" userId="30e05359-b9e4-47f2-a3de-c678b6693530" providerId="ADAL" clId="{F71778A2-0B0A-4390-A922-1251D981ACF5}" dt="2026-04-22T20:39:29.633" v="1019" actId="164"/>
          <ac:spMkLst>
            <pc:docMk/>
            <pc:sldMk cId="1382641053" sldId="351"/>
            <ac:spMk id="65" creationId="{F139A387-34DA-BCA3-C44E-3D776336A604}"/>
          </ac:spMkLst>
        </pc:spChg>
        <pc:spChg chg="mod">
          <ac:chgData name="Megan U Hazen" userId="30e05359-b9e4-47f2-a3de-c678b6693530" providerId="ADAL" clId="{F71778A2-0B0A-4390-A922-1251D981ACF5}" dt="2026-04-22T20:37:42.519" v="1014" actId="403"/>
          <ac:spMkLst>
            <pc:docMk/>
            <pc:sldMk cId="1382641053" sldId="351"/>
            <ac:spMk id="74" creationId="{1607A4C2-0726-6CD1-43CC-7CD25F817907}"/>
          </ac:spMkLst>
        </pc:spChg>
        <pc:grpChg chg="add mod">
          <ac:chgData name="Megan U Hazen" userId="30e05359-b9e4-47f2-a3de-c678b6693530" providerId="ADAL" clId="{F71778A2-0B0A-4390-A922-1251D981ACF5}" dt="2026-04-22T20:39:05.908" v="1016" actId="164"/>
          <ac:grpSpMkLst>
            <pc:docMk/>
            <pc:sldMk cId="1382641053" sldId="351"/>
            <ac:grpSpMk id="4" creationId="{65227AAE-983A-29E4-E593-C428E02BCF4F}"/>
          </ac:grpSpMkLst>
        </pc:grpChg>
      </pc:sldChg>
      <pc:sldChg chg="addSp delSp modSp new mod modNotesTx">
        <pc:chgData name="Megan U Hazen" userId="30e05359-b9e4-47f2-a3de-c678b6693530" providerId="ADAL" clId="{F71778A2-0B0A-4390-A922-1251D981ACF5}" dt="2026-04-22T20:48:55.306" v="1850" actId="22"/>
        <pc:sldMkLst>
          <pc:docMk/>
          <pc:sldMk cId="2340925592" sldId="352"/>
        </pc:sldMkLst>
        <pc:spChg chg="mod">
          <ac:chgData name="Megan U Hazen" userId="30e05359-b9e4-47f2-a3de-c678b6693530" providerId="ADAL" clId="{F71778A2-0B0A-4390-A922-1251D981ACF5}" dt="2026-04-22T20:40:26.821" v="1035" actId="20577"/>
          <ac:spMkLst>
            <pc:docMk/>
            <pc:sldMk cId="2340925592" sldId="352"/>
            <ac:spMk id="2" creationId="{8A886A1F-9695-DD20-259D-07A1BF63F530}"/>
          </ac:spMkLst>
        </pc:spChg>
        <pc:spChg chg="mod">
          <ac:chgData name="Megan U Hazen" userId="30e05359-b9e4-47f2-a3de-c678b6693530" providerId="ADAL" clId="{F71778A2-0B0A-4390-A922-1251D981ACF5}" dt="2026-04-22T20:47:05.619" v="1782" actId="113"/>
          <ac:spMkLst>
            <pc:docMk/>
            <pc:sldMk cId="2340925592" sldId="352"/>
            <ac:spMk id="3" creationId="{47967AC6-4351-50F6-4747-749C64688398}"/>
          </ac:spMkLst>
        </pc:spChg>
        <pc:spChg chg="mod">
          <ac:chgData name="Megan U Hazen" userId="30e05359-b9e4-47f2-a3de-c678b6693530" providerId="ADAL" clId="{F71778A2-0B0A-4390-A922-1251D981ACF5}" dt="2026-04-22T20:39:13.152" v="1018"/>
          <ac:spMkLst>
            <pc:docMk/>
            <pc:sldMk cId="2340925592" sldId="352"/>
            <ac:spMk id="7" creationId="{12DA553B-BCF4-3F95-8B97-D10D94B1C8C5}"/>
          </ac:spMkLst>
        </pc:spChg>
        <pc:spChg chg="mod">
          <ac:chgData name="Megan U Hazen" userId="30e05359-b9e4-47f2-a3de-c678b6693530" providerId="ADAL" clId="{F71778A2-0B0A-4390-A922-1251D981ACF5}" dt="2026-04-22T20:39:13.152" v="1018"/>
          <ac:spMkLst>
            <pc:docMk/>
            <pc:sldMk cId="2340925592" sldId="352"/>
            <ac:spMk id="8" creationId="{E68EB797-ED2A-7A61-4C24-BCEB8407D196}"/>
          </ac:spMkLst>
        </pc:spChg>
        <pc:spChg chg="mod">
          <ac:chgData name="Megan U Hazen" userId="30e05359-b9e4-47f2-a3de-c678b6693530" providerId="ADAL" clId="{F71778A2-0B0A-4390-A922-1251D981ACF5}" dt="2026-04-22T20:39:13.152" v="1018"/>
          <ac:spMkLst>
            <pc:docMk/>
            <pc:sldMk cId="2340925592" sldId="352"/>
            <ac:spMk id="9" creationId="{C6CCE4C8-0A18-7978-DFC3-CC5D48913F81}"/>
          </ac:spMkLst>
        </pc:spChg>
        <pc:spChg chg="mod">
          <ac:chgData name="Megan U Hazen" userId="30e05359-b9e4-47f2-a3de-c678b6693530" providerId="ADAL" clId="{F71778A2-0B0A-4390-A922-1251D981ACF5}" dt="2026-04-22T20:39:13.152" v="1018"/>
          <ac:spMkLst>
            <pc:docMk/>
            <pc:sldMk cId="2340925592" sldId="352"/>
            <ac:spMk id="10" creationId="{EE2775AC-CCF8-8AC1-11B0-548CC98C9319}"/>
          </ac:spMkLst>
        </pc:spChg>
        <pc:spChg chg="mod">
          <ac:chgData name="Megan U Hazen" userId="30e05359-b9e4-47f2-a3de-c678b6693530" providerId="ADAL" clId="{F71778A2-0B0A-4390-A922-1251D981ACF5}" dt="2026-04-22T20:39:13.152" v="1018"/>
          <ac:spMkLst>
            <pc:docMk/>
            <pc:sldMk cId="2340925592" sldId="352"/>
            <ac:spMk id="11" creationId="{C9098E66-6F15-EBF4-9E33-F0CDAEB0EF17}"/>
          </ac:spMkLst>
        </pc:spChg>
        <pc:spChg chg="mod">
          <ac:chgData name="Megan U Hazen" userId="30e05359-b9e4-47f2-a3de-c678b6693530" providerId="ADAL" clId="{F71778A2-0B0A-4390-A922-1251D981ACF5}" dt="2026-04-22T20:39:13.152" v="1018"/>
          <ac:spMkLst>
            <pc:docMk/>
            <pc:sldMk cId="2340925592" sldId="352"/>
            <ac:spMk id="12" creationId="{EF5C3797-B58C-6514-0108-F321A0D0EA55}"/>
          </ac:spMkLst>
        </pc:spChg>
        <pc:spChg chg="mod">
          <ac:chgData name="Megan U Hazen" userId="30e05359-b9e4-47f2-a3de-c678b6693530" providerId="ADAL" clId="{F71778A2-0B0A-4390-A922-1251D981ACF5}" dt="2026-04-22T20:39:13.152" v="1018"/>
          <ac:spMkLst>
            <pc:docMk/>
            <pc:sldMk cId="2340925592" sldId="352"/>
            <ac:spMk id="13" creationId="{7571DF3D-F6C1-2AF3-06B5-6D260D05F25D}"/>
          </ac:spMkLst>
        </pc:spChg>
        <pc:spChg chg="mod">
          <ac:chgData name="Megan U Hazen" userId="30e05359-b9e4-47f2-a3de-c678b6693530" providerId="ADAL" clId="{F71778A2-0B0A-4390-A922-1251D981ACF5}" dt="2026-04-22T20:39:13.152" v="1018"/>
          <ac:spMkLst>
            <pc:docMk/>
            <pc:sldMk cId="2340925592" sldId="352"/>
            <ac:spMk id="14" creationId="{AC0C30FD-4B64-2F36-869F-9D61020F61A4}"/>
          </ac:spMkLst>
        </pc:spChg>
        <pc:spChg chg="mod">
          <ac:chgData name="Megan U Hazen" userId="30e05359-b9e4-47f2-a3de-c678b6693530" providerId="ADAL" clId="{F71778A2-0B0A-4390-A922-1251D981ACF5}" dt="2026-04-22T20:39:13.152" v="1018"/>
          <ac:spMkLst>
            <pc:docMk/>
            <pc:sldMk cId="2340925592" sldId="352"/>
            <ac:spMk id="15" creationId="{F9D7D448-5100-5F35-1A81-0C63B3400308}"/>
          </ac:spMkLst>
        </pc:spChg>
        <pc:spChg chg="add mod">
          <ac:chgData name="Megan U Hazen" userId="30e05359-b9e4-47f2-a3de-c678b6693530" providerId="ADAL" clId="{F71778A2-0B0A-4390-A922-1251D981ACF5}" dt="2026-04-22T20:48:26.826" v="1847" actId="1035"/>
          <ac:spMkLst>
            <pc:docMk/>
            <pc:sldMk cId="2340925592" sldId="352"/>
            <ac:spMk id="16" creationId="{8D78CECD-3592-7DB1-8791-735B4F6ABCA9}"/>
          </ac:spMkLst>
        </pc:spChg>
        <pc:spChg chg="add mod">
          <ac:chgData name="Megan U Hazen" userId="30e05359-b9e4-47f2-a3de-c678b6693530" providerId="ADAL" clId="{F71778A2-0B0A-4390-A922-1251D981ACF5}" dt="2026-04-22T20:48:35.204" v="1848" actId="1076"/>
          <ac:spMkLst>
            <pc:docMk/>
            <pc:sldMk cId="2340925592" sldId="352"/>
            <ac:spMk id="17" creationId="{44293ED8-2E52-AF86-844E-F01946190F25}"/>
          </ac:spMkLst>
        </pc:spChg>
        <pc:spChg chg="add del">
          <ac:chgData name="Megan U Hazen" userId="30e05359-b9e4-47f2-a3de-c678b6693530" providerId="ADAL" clId="{F71778A2-0B0A-4390-A922-1251D981ACF5}" dt="2026-04-22T20:48:55.306" v="1850" actId="22"/>
          <ac:spMkLst>
            <pc:docMk/>
            <pc:sldMk cId="2340925592" sldId="352"/>
            <ac:spMk id="19" creationId="{A19807BA-6837-0FBA-B826-93D416EF404D}"/>
          </ac:spMkLst>
        </pc:spChg>
        <pc:grpChg chg="add mod">
          <ac:chgData name="Megan U Hazen" userId="30e05359-b9e4-47f2-a3de-c678b6693530" providerId="ADAL" clId="{F71778A2-0B0A-4390-A922-1251D981ACF5}" dt="2026-04-22T20:40:01.360" v="1023" actId="1076"/>
          <ac:grpSpMkLst>
            <pc:docMk/>
            <pc:sldMk cId="2340925592" sldId="352"/>
            <ac:grpSpMk id="6" creationId="{09CB3419-5E8B-6946-1193-EE44EF2F2CC6}"/>
          </ac:grpSpMkLst>
        </pc:grpChg>
      </pc:sldChg>
      <pc:sldChg chg="modSp add mod">
        <pc:chgData name="Megan U Hazen" userId="30e05359-b9e4-47f2-a3de-c678b6693530" providerId="ADAL" clId="{F71778A2-0B0A-4390-A922-1251D981ACF5}" dt="2026-04-22T20:49:11.514" v="1868" actId="20577"/>
        <pc:sldMkLst>
          <pc:docMk/>
          <pc:sldMk cId="2901784140" sldId="353"/>
        </pc:sldMkLst>
        <pc:spChg chg="mod">
          <ac:chgData name="Megan U Hazen" userId="30e05359-b9e4-47f2-a3de-c678b6693530" providerId="ADAL" clId="{F71778A2-0B0A-4390-A922-1251D981ACF5}" dt="2026-04-22T20:49:11.514" v="1868" actId="20577"/>
          <ac:spMkLst>
            <pc:docMk/>
            <pc:sldMk cId="2901784140" sldId="353"/>
            <ac:spMk id="2" creationId="{FA51B817-0359-FDDF-3FC5-3F8BCEBEEE8E}"/>
          </ac:spMkLst>
        </pc:spChg>
      </pc:sldChg>
      <pc:sldChg chg="addSp modSp add mod">
        <pc:chgData name="Megan U Hazen" userId="30e05359-b9e4-47f2-a3de-c678b6693530" providerId="ADAL" clId="{F71778A2-0B0A-4390-A922-1251D981ACF5}" dt="2026-04-23T19:01:21.199" v="4193" actId="20577"/>
        <pc:sldMkLst>
          <pc:docMk/>
          <pc:sldMk cId="596362033" sldId="354"/>
        </pc:sldMkLst>
        <pc:spChg chg="mod">
          <ac:chgData name="Megan U Hazen" userId="30e05359-b9e4-47f2-a3de-c678b6693530" providerId="ADAL" clId="{F71778A2-0B0A-4390-A922-1251D981ACF5}" dt="2026-04-22T20:49:22.248" v="1893" actId="20577"/>
          <ac:spMkLst>
            <pc:docMk/>
            <pc:sldMk cId="596362033" sldId="354"/>
            <ac:spMk id="2" creationId="{51EDADF2-5C83-FF5E-9148-8E743CF0684F}"/>
          </ac:spMkLst>
        </pc:spChg>
        <pc:spChg chg="mod">
          <ac:chgData name="Megan U Hazen" userId="30e05359-b9e4-47f2-a3de-c678b6693530" providerId="ADAL" clId="{F71778A2-0B0A-4390-A922-1251D981ACF5}" dt="2026-04-23T19:01:02.082" v="4190" actId="20577"/>
          <ac:spMkLst>
            <pc:docMk/>
            <pc:sldMk cId="596362033" sldId="354"/>
            <ac:spMk id="3" creationId="{C4B3DC5E-BA83-D558-2EDB-396DEEF7B3E8}"/>
          </ac:spMkLst>
        </pc:spChg>
        <pc:spChg chg="add mod">
          <ac:chgData name="Megan U Hazen" userId="30e05359-b9e4-47f2-a3de-c678b6693530" providerId="ADAL" clId="{F71778A2-0B0A-4390-A922-1251D981ACF5}" dt="2026-04-23T19:01:21.199" v="4193" actId="20577"/>
          <ac:spMkLst>
            <pc:docMk/>
            <pc:sldMk cId="596362033" sldId="354"/>
            <ac:spMk id="18" creationId="{72C2684A-7F77-DE90-326D-29911C813102}"/>
          </ac:spMkLst>
        </pc:spChg>
      </pc:sldChg>
      <pc:sldChg chg="addSp modSp new mod setBg modNotesTx">
        <pc:chgData name="Megan U Hazen" userId="30e05359-b9e4-47f2-a3de-c678b6693530" providerId="ADAL" clId="{F71778A2-0B0A-4390-A922-1251D981ACF5}" dt="2026-04-23T17:13:01.443" v="2904" actId="207"/>
        <pc:sldMkLst>
          <pc:docMk/>
          <pc:sldMk cId="2234423076" sldId="355"/>
        </pc:sldMkLst>
        <pc:spChg chg="mod">
          <ac:chgData name="Megan U Hazen" userId="30e05359-b9e4-47f2-a3de-c678b6693530" providerId="ADAL" clId="{F71778A2-0B0A-4390-A922-1251D981ACF5}" dt="2026-04-22T21:01:33.111" v="2607" actId="26606"/>
          <ac:spMkLst>
            <pc:docMk/>
            <pc:sldMk cId="2234423076" sldId="355"/>
            <ac:spMk id="2" creationId="{4721DE3C-0900-E02F-5FBB-09F5D95EC40D}"/>
          </ac:spMkLst>
        </pc:spChg>
        <pc:spChg chg="mod">
          <ac:chgData name="Megan U Hazen" userId="30e05359-b9e4-47f2-a3de-c678b6693530" providerId="ADAL" clId="{F71778A2-0B0A-4390-A922-1251D981ACF5}" dt="2026-04-22T21:01:55.540" v="2610" actId="403"/>
          <ac:spMkLst>
            <pc:docMk/>
            <pc:sldMk cId="2234423076" sldId="355"/>
            <ac:spMk id="3" creationId="{EA4FDE6D-E2DE-01B4-2E2D-4BA16B335CAE}"/>
          </ac:spMkLst>
        </pc:spChg>
        <pc:spChg chg="mod">
          <ac:chgData name="Megan U Hazen" userId="30e05359-b9e4-47f2-a3de-c678b6693530" providerId="ADAL" clId="{F71778A2-0B0A-4390-A922-1251D981ACF5}" dt="2026-04-22T21:01:33.111" v="2607" actId="26606"/>
          <ac:spMkLst>
            <pc:docMk/>
            <pc:sldMk cId="2234423076" sldId="355"/>
            <ac:spMk id="4" creationId="{7B814286-34D8-B896-E965-80CCECE5FF24}"/>
          </ac:spMkLst>
        </pc:spChg>
        <pc:spChg chg="mod">
          <ac:chgData name="Megan U Hazen" userId="30e05359-b9e4-47f2-a3de-c678b6693530" providerId="ADAL" clId="{F71778A2-0B0A-4390-A922-1251D981ACF5}" dt="2026-04-22T21:01:33.111" v="2607" actId="26606"/>
          <ac:spMkLst>
            <pc:docMk/>
            <pc:sldMk cId="2234423076" sldId="355"/>
            <ac:spMk id="5" creationId="{F67A0360-5C1B-C7A4-A851-E73535B6A299}"/>
          </ac:spMkLst>
        </pc:spChg>
        <pc:picChg chg="add mod ord">
          <ac:chgData name="Megan U Hazen" userId="30e05359-b9e4-47f2-a3de-c678b6693530" providerId="ADAL" clId="{F71778A2-0B0A-4390-A922-1251D981ACF5}" dt="2026-04-23T17:13:01.443" v="2904" actId="207"/>
          <ac:picMkLst>
            <pc:docMk/>
            <pc:sldMk cId="2234423076" sldId="355"/>
            <ac:picMk id="7" creationId="{B7762452-6519-2EA0-723D-DCD1DDCE6FEC}"/>
          </ac:picMkLst>
        </pc:picChg>
      </pc:sldChg>
      <pc:sldChg chg="modSp new del mod">
        <pc:chgData name="Megan U Hazen" userId="30e05359-b9e4-47f2-a3de-c678b6693530" providerId="ADAL" clId="{F71778A2-0B0A-4390-A922-1251D981ACF5}" dt="2026-04-23T17:13:05.826" v="2905" actId="2696"/>
        <pc:sldMkLst>
          <pc:docMk/>
          <pc:sldMk cId="4118296622" sldId="356"/>
        </pc:sldMkLst>
        <pc:spChg chg="mod">
          <ac:chgData name="Megan U Hazen" userId="30e05359-b9e4-47f2-a3de-c678b6693530" providerId="ADAL" clId="{F71778A2-0B0A-4390-A922-1251D981ACF5}" dt="2026-04-22T20:50:18.014" v="1993" actId="20577"/>
          <ac:spMkLst>
            <pc:docMk/>
            <pc:sldMk cId="4118296622" sldId="356"/>
            <ac:spMk id="2" creationId="{7BFF6574-A39D-4AE5-AA86-CCEFF978B67C}"/>
          </ac:spMkLst>
        </pc:spChg>
      </pc:sldChg>
      <pc:sldChg chg="addSp modSp new mod setBg modNotesTx">
        <pc:chgData name="Megan U Hazen" userId="30e05359-b9e4-47f2-a3de-c678b6693530" providerId="ADAL" clId="{F71778A2-0B0A-4390-A922-1251D981ACF5}" dt="2026-04-22T20:56:27.174" v="2131" actId="20577"/>
        <pc:sldMkLst>
          <pc:docMk/>
          <pc:sldMk cId="2128870924" sldId="357"/>
        </pc:sldMkLst>
        <pc:spChg chg="mod">
          <ac:chgData name="Megan U Hazen" userId="30e05359-b9e4-47f2-a3de-c678b6693530" providerId="ADAL" clId="{F71778A2-0B0A-4390-A922-1251D981ACF5}" dt="2026-04-22T20:54:57.602" v="2039" actId="26606"/>
          <ac:spMkLst>
            <pc:docMk/>
            <pc:sldMk cId="2128870924" sldId="357"/>
            <ac:spMk id="2" creationId="{9DC8553B-DB23-0858-6AC6-0C0D838FC1B1}"/>
          </ac:spMkLst>
        </pc:spChg>
        <pc:spChg chg="mod">
          <ac:chgData name="Megan U Hazen" userId="30e05359-b9e4-47f2-a3de-c678b6693530" providerId="ADAL" clId="{F71778A2-0B0A-4390-A922-1251D981ACF5}" dt="2026-04-22T20:56:10.169" v="2052" actId="27636"/>
          <ac:spMkLst>
            <pc:docMk/>
            <pc:sldMk cId="2128870924" sldId="357"/>
            <ac:spMk id="3" creationId="{D0FEEF73-D900-6F09-458A-00ADEF05D719}"/>
          </ac:spMkLst>
        </pc:spChg>
        <pc:spChg chg="mod">
          <ac:chgData name="Megan U Hazen" userId="30e05359-b9e4-47f2-a3de-c678b6693530" providerId="ADAL" clId="{F71778A2-0B0A-4390-A922-1251D981ACF5}" dt="2026-04-22T20:54:57.602" v="2039" actId="26606"/>
          <ac:spMkLst>
            <pc:docMk/>
            <pc:sldMk cId="2128870924" sldId="357"/>
            <ac:spMk id="4" creationId="{54E53EF3-D799-14A1-7DED-315222702B28}"/>
          </ac:spMkLst>
        </pc:spChg>
        <pc:spChg chg="mod">
          <ac:chgData name="Megan U Hazen" userId="30e05359-b9e4-47f2-a3de-c678b6693530" providerId="ADAL" clId="{F71778A2-0B0A-4390-A922-1251D981ACF5}" dt="2026-04-22T20:54:57.602" v="2039" actId="26606"/>
          <ac:spMkLst>
            <pc:docMk/>
            <pc:sldMk cId="2128870924" sldId="357"/>
            <ac:spMk id="5" creationId="{DA20BB72-0324-1F82-B57D-76A95252BC45}"/>
          </ac:spMkLst>
        </pc:spChg>
        <pc:picChg chg="add">
          <ac:chgData name="Megan U Hazen" userId="30e05359-b9e4-47f2-a3de-c678b6693530" providerId="ADAL" clId="{F71778A2-0B0A-4390-A922-1251D981ACF5}" dt="2026-04-22T20:54:57.602" v="2039" actId="26606"/>
          <ac:picMkLst>
            <pc:docMk/>
            <pc:sldMk cId="2128870924" sldId="357"/>
            <ac:picMk id="9" creationId="{909844AE-CE96-8D69-E632-F8E1AFC07907}"/>
          </ac:picMkLst>
        </pc:picChg>
      </pc:sldChg>
      <pc:sldChg chg="modSp new mod">
        <pc:chgData name="Megan U Hazen" userId="30e05359-b9e4-47f2-a3de-c678b6693530" providerId="ADAL" clId="{F71778A2-0B0A-4390-A922-1251D981ACF5}" dt="2026-04-22T20:50:40.749" v="2014" actId="20577"/>
        <pc:sldMkLst>
          <pc:docMk/>
          <pc:sldMk cId="3494847011" sldId="358"/>
        </pc:sldMkLst>
        <pc:spChg chg="mod">
          <ac:chgData name="Megan U Hazen" userId="30e05359-b9e4-47f2-a3de-c678b6693530" providerId="ADAL" clId="{F71778A2-0B0A-4390-A922-1251D981ACF5}" dt="2026-04-22T20:50:40.749" v="2014" actId="20577"/>
          <ac:spMkLst>
            <pc:docMk/>
            <pc:sldMk cId="3494847011" sldId="358"/>
            <ac:spMk id="2" creationId="{C1B8DBE6-64EA-D2E6-9132-AA30DA6923C1}"/>
          </ac:spMkLst>
        </pc:spChg>
      </pc:sldChg>
      <pc:sldChg chg="modSp new mod">
        <pc:chgData name="Megan U Hazen" userId="30e05359-b9e4-47f2-a3de-c678b6693530" providerId="ADAL" clId="{F71778A2-0B0A-4390-A922-1251D981ACF5}" dt="2026-04-22T20:52:18.015" v="2035" actId="113"/>
        <pc:sldMkLst>
          <pc:docMk/>
          <pc:sldMk cId="2968342308" sldId="359"/>
        </pc:sldMkLst>
        <pc:spChg chg="mod">
          <ac:chgData name="Megan U Hazen" userId="30e05359-b9e4-47f2-a3de-c678b6693530" providerId="ADAL" clId="{F71778A2-0B0A-4390-A922-1251D981ACF5}" dt="2026-04-22T20:52:18.015" v="2035" actId="113"/>
          <ac:spMkLst>
            <pc:docMk/>
            <pc:sldMk cId="2968342308" sldId="359"/>
            <ac:spMk id="2" creationId="{A110AABE-7AE5-64F5-D891-496C786FAFEC}"/>
          </ac:spMkLst>
        </pc:spChg>
      </pc:sldChg>
      <pc:sldChg chg="modSp new mod">
        <pc:chgData name="Megan U Hazen" userId="30e05359-b9e4-47f2-a3de-c678b6693530" providerId="ADAL" clId="{F71778A2-0B0A-4390-A922-1251D981ACF5}" dt="2026-04-22T20:56:44.109" v="2148" actId="20577"/>
        <pc:sldMkLst>
          <pc:docMk/>
          <pc:sldMk cId="1835928124" sldId="360"/>
        </pc:sldMkLst>
        <pc:spChg chg="mod">
          <ac:chgData name="Megan U Hazen" userId="30e05359-b9e4-47f2-a3de-c678b6693530" providerId="ADAL" clId="{F71778A2-0B0A-4390-A922-1251D981ACF5}" dt="2026-04-22T20:56:44.109" v="2148" actId="20577"/>
          <ac:spMkLst>
            <pc:docMk/>
            <pc:sldMk cId="1835928124" sldId="360"/>
            <ac:spMk id="2" creationId="{637B70F3-75B1-DD18-FD2E-E03B2FB9B7A8}"/>
          </ac:spMkLst>
        </pc:spChg>
      </pc:sldChg>
      <pc:sldChg chg="add del">
        <pc:chgData name="Megan U Hazen" userId="30e05359-b9e4-47f2-a3de-c678b6693530" providerId="ADAL" clId="{F71778A2-0B0A-4390-A922-1251D981ACF5}" dt="2026-04-23T17:12:59.865" v="2903"/>
        <pc:sldMkLst>
          <pc:docMk/>
          <pc:sldMk cId="2441560664" sldId="361"/>
        </pc:sldMkLst>
      </pc:sldChg>
      <pc:sldChg chg="modSp add mod">
        <pc:chgData name="Megan U Hazen" userId="30e05359-b9e4-47f2-a3de-c678b6693530" providerId="ADAL" clId="{F71778A2-0B0A-4390-A922-1251D981ACF5}" dt="2026-04-23T17:20:08.502" v="3427" actId="113"/>
        <pc:sldMkLst>
          <pc:docMk/>
          <pc:sldMk cId="3009725601" sldId="361"/>
        </pc:sldMkLst>
        <pc:spChg chg="mod">
          <ac:chgData name="Megan U Hazen" userId="30e05359-b9e4-47f2-a3de-c678b6693530" providerId="ADAL" clId="{F71778A2-0B0A-4390-A922-1251D981ACF5}" dt="2026-04-23T17:13:18.357" v="2914" actId="20577"/>
          <ac:spMkLst>
            <pc:docMk/>
            <pc:sldMk cId="3009725601" sldId="361"/>
            <ac:spMk id="2" creationId="{BE7913D9-486F-527C-5211-2BA657BE8F9B}"/>
          </ac:spMkLst>
        </pc:spChg>
        <pc:spChg chg="mod">
          <ac:chgData name="Megan U Hazen" userId="30e05359-b9e4-47f2-a3de-c678b6693530" providerId="ADAL" clId="{F71778A2-0B0A-4390-A922-1251D981ACF5}" dt="2026-04-23T17:20:08.502" v="3427" actId="113"/>
          <ac:spMkLst>
            <pc:docMk/>
            <pc:sldMk cId="3009725601" sldId="361"/>
            <ac:spMk id="3" creationId="{CC9960F0-290B-4E65-0D4C-09BE8AEF1A33}"/>
          </ac:spMkLst>
        </pc:spChg>
      </pc:sldChg>
      <pc:sldChg chg="addSp modSp add mod">
        <pc:chgData name="Megan U Hazen" userId="30e05359-b9e4-47f2-a3de-c678b6693530" providerId="ADAL" clId="{F71778A2-0B0A-4390-A922-1251D981ACF5}" dt="2026-04-23T18:59:35.744" v="4157" actId="1076"/>
        <pc:sldMkLst>
          <pc:docMk/>
          <pc:sldMk cId="3530955646" sldId="362"/>
        </pc:sldMkLst>
        <pc:spChg chg="mod">
          <ac:chgData name="Megan U Hazen" userId="30e05359-b9e4-47f2-a3de-c678b6693530" providerId="ADAL" clId="{F71778A2-0B0A-4390-A922-1251D981ACF5}" dt="2026-04-23T17:25:03.885" v="3832" actId="20577"/>
          <ac:spMkLst>
            <pc:docMk/>
            <pc:sldMk cId="3530955646" sldId="362"/>
            <ac:spMk id="2" creationId="{C7291D4E-8177-9072-43A9-2C2207B4D94A}"/>
          </ac:spMkLst>
        </pc:spChg>
        <pc:spChg chg="mod">
          <ac:chgData name="Megan U Hazen" userId="30e05359-b9e4-47f2-a3de-c678b6693530" providerId="ADAL" clId="{F71778A2-0B0A-4390-A922-1251D981ACF5}" dt="2026-04-23T18:55:45.067" v="4143" actId="207"/>
          <ac:spMkLst>
            <pc:docMk/>
            <pc:sldMk cId="3530955646" sldId="362"/>
            <ac:spMk id="3" creationId="{1DE18240-FDEB-001E-1B8C-D4D9662AC887}"/>
          </ac:spMkLst>
        </pc:spChg>
        <pc:spChg chg="add mod">
          <ac:chgData name="Megan U Hazen" userId="30e05359-b9e4-47f2-a3de-c678b6693530" providerId="ADAL" clId="{F71778A2-0B0A-4390-A922-1251D981ACF5}" dt="2026-04-23T18:59:35.744" v="4157" actId="1076"/>
          <ac:spMkLst>
            <pc:docMk/>
            <pc:sldMk cId="3530955646" sldId="362"/>
            <ac:spMk id="19" creationId="{504E578A-490E-F866-0D1C-47C2CA574525}"/>
          </ac:spMkLst>
        </pc:spChg>
      </pc:sldChg>
      <pc:sldChg chg="modSp add mod">
        <pc:chgData name="Megan U Hazen" userId="30e05359-b9e4-47f2-a3de-c678b6693530" providerId="ADAL" clId="{F71778A2-0B0A-4390-A922-1251D981ACF5}" dt="2026-04-23T19:03:46.853" v="4416" actId="20577"/>
        <pc:sldMkLst>
          <pc:docMk/>
          <pc:sldMk cId="2037002526" sldId="363"/>
        </pc:sldMkLst>
        <pc:spChg chg="mod">
          <ac:chgData name="Megan U Hazen" userId="30e05359-b9e4-47f2-a3de-c678b6693530" providerId="ADAL" clId="{F71778A2-0B0A-4390-A922-1251D981ACF5}" dt="2026-04-23T19:02:09.932" v="4207" actId="20577"/>
          <ac:spMkLst>
            <pc:docMk/>
            <pc:sldMk cId="2037002526" sldId="363"/>
            <ac:spMk id="2" creationId="{D01DE724-F2A7-6D83-4802-7D18DC303D15}"/>
          </ac:spMkLst>
        </pc:spChg>
        <pc:spChg chg="mod">
          <ac:chgData name="Megan U Hazen" userId="30e05359-b9e4-47f2-a3de-c678b6693530" providerId="ADAL" clId="{F71778A2-0B0A-4390-A922-1251D981ACF5}" dt="2026-04-23T19:03:46.853" v="4416" actId="20577"/>
          <ac:spMkLst>
            <pc:docMk/>
            <pc:sldMk cId="2037002526" sldId="363"/>
            <ac:spMk id="3" creationId="{94BCEA77-48DE-3ADA-4EC6-0B243AAA79AD}"/>
          </ac:spMkLst>
        </pc:spChg>
      </pc:sldChg>
    </pc:docChg>
  </pc:docChgLst>
  <pc:docChgLst>
    <pc:chgData name="Megan U Hazen" userId="30e05359-b9e4-47f2-a3de-c678b6693530" providerId="ADAL" clId="{5A108FB0-044D-4D14-AC47-BC66727B09C0}"/>
    <pc:docChg chg="undo custSel addSld delSld modSld">
      <pc:chgData name="Megan U Hazen" userId="30e05359-b9e4-47f2-a3de-c678b6693530" providerId="ADAL" clId="{5A108FB0-044D-4D14-AC47-BC66727B09C0}" dt="2026-04-23T22:43:58.051" v="1376" actId="962"/>
      <pc:docMkLst>
        <pc:docMk/>
      </pc:docMkLst>
      <pc:sldChg chg="addSp delSp modSp add mod">
        <pc:chgData name="Megan U Hazen" userId="30e05359-b9e4-47f2-a3de-c678b6693530" providerId="ADAL" clId="{5A108FB0-044D-4D14-AC47-BC66727B09C0}" dt="2026-04-23T22:43:58.051" v="1376" actId="962"/>
        <pc:sldMkLst>
          <pc:docMk/>
          <pc:sldMk cId="2178163744" sldId="342"/>
        </pc:sldMkLst>
        <pc:spChg chg="mod ord">
          <ac:chgData name="Megan U Hazen" userId="30e05359-b9e4-47f2-a3de-c678b6693530" providerId="ADAL" clId="{5A108FB0-044D-4D14-AC47-BC66727B09C0}" dt="2026-04-23T22:43:10.064" v="1374"/>
          <ac:spMkLst>
            <pc:docMk/>
            <pc:sldMk cId="2178163744" sldId="342"/>
            <ac:spMk id="2" creationId="{5F3DD54F-5C11-86E7-981F-7DEA76DC8616}"/>
          </ac:spMkLst>
        </pc:spChg>
        <pc:spChg chg="mod ord">
          <ac:chgData name="Megan U Hazen" userId="30e05359-b9e4-47f2-a3de-c678b6693530" providerId="ADAL" clId="{5A108FB0-044D-4D14-AC47-BC66727B09C0}" dt="2026-04-23T22:43:10.064" v="1374"/>
          <ac:spMkLst>
            <pc:docMk/>
            <pc:sldMk cId="2178163744" sldId="342"/>
            <ac:spMk id="3" creationId="{77E96D96-C860-5FEE-FCDC-79D8E4AD1A1B}"/>
          </ac:spMkLst>
        </pc:spChg>
        <pc:spChg chg="ord">
          <ac:chgData name="Megan U Hazen" userId="30e05359-b9e4-47f2-a3de-c678b6693530" providerId="ADAL" clId="{5A108FB0-044D-4D14-AC47-BC66727B09C0}" dt="2026-04-23T22:43:10.064" v="1374"/>
          <ac:spMkLst>
            <pc:docMk/>
            <pc:sldMk cId="2178163744" sldId="342"/>
            <ac:spMk id="4" creationId="{D6A11B40-218C-ABB4-6789-3096E2451925}"/>
          </ac:spMkLst>
        </pc:spChg>
        <pc:spChg chg="ord">
          <ac:chgData name="Megan U Hazen" userId="30e05359-b9e4-47f2-a3de-c678b6693530" providerId="ADAL" clId="{5A108FB0-044D-4D14-AC47-BC66727B09C0}" dt="2026-04-23T22:43:10.064" v="1374"/>
          <ac:spMkLst>
            <pc:docMk/>
            <pc:sldMk cId="2178163744" sldId="342"/>
            <ac:spMk id="5" creationId="{5AD460DB-AA5C-C77D-EB6D-8A23721C6B80}"/>
          </ac:spMkLst>
        </pc:spChg>
        <pc:spChg chg="add del mod">
          <ac:chgData name="Megan U Hazen" userId="30e05359-b9e4-47f2-a3de-c678b6693530" providerId="ADAL" clId="{5A108FB0-044D-4D14-AC47-BC66727B09C0}" dt="2026-04-23T21:57:45.348" v="1121" actId="478"/>
          <ac:spMkLst>
            <pc:docMk/>
            <pc:sldMk cId="2178163744" sldId="342"/>
            <ac:spMk id="6" creationId="{2732F205-6E4E-C774-5534-701CC6C9B92F}"/>
          </ac:spMkLst>
        </pc:spChg>
        <pc:spChg chg="add del mod ord">
          <ac:chgData name="Megan U Hazen" userId="30e05359-b9e4-47f2-a3de-c678b6693530" providerId="ADAL" clId="{5A108FB0-044D-4D14-AC47-BC66727B09C0}" dt="2026-04-23T22:41:54.576" v="1364" actId="478"/>
          <ac:spMkLst>
            <pc:docMk/>
            <pc:sldMk cId="2178163744" sldId="342"/>
            <ac:spMk id="7" creationId="{384DA4EF-CFAC-B399-FDA5-A8B9A869109A}"/>
          </ac:spMkLst>
        </pc:spChg>
        <pc:spChg chg="add mod ord">
          <ac:chgData name="Megan U Hazen" userId="30e05359-b9e4-47f2-a3de-c678b6693530" providerId="ADAL" clId="{5A108FB0-044D-4D14-AC47-BC66727B09C0}" dt="2026-04-23T22:43:58.051" v="1376" actId="962"/>
          <ac:spMkLst>
            <pc:docMk/>
            <pc:sldMk cId="2178163744" sldId="342"/>
            <ac:spMk id="8" creationId="{3403861F-AACA-B4B1-47E2-6EB58DCABBAC}"/>
          </ac:spMkLst>
        </pc:spChg>
        <pc:spChg chg="mod ord">
          <ac:chgData name="Megan U Hazen" userId="30e05359-b9e4-47f2-a3de-c678b6693530" providerId="ADAL" clId="{5A108FB0-044D-4D14-AC47-BC66727B09C0}" dt="2026-04-23T22:43:10.064" v="1374"/>
          <ac:spMkLst>
            <pc:docMk/>
            <pc:sldMk cId="2178163744" sldId="342"/>
            <ac:spMk id="11" creationId="{4528984A-E77F-DD81-C4D1-786E6B15D3E0}"/>
          </ac:spMkLst>
        </pc:spChg>
        <pc:spChg chg="mod ord">
          <ac:chgData name="Megan U Hazen" userId="30e05359-b9e4-47f2-a3de-c678b6693530" providerId="ADAL" clId="{5A108FB0-044D-4D14-AC47-BC66727B09C0}" dt="2026-04-23T22:43:10.064" v="1374"/>
          <ac:spMkLst>
            <pc:docMk/>
            <pc:sldMk cId="2178163744" sldId="342"/>
            <ac:spMk id="12" creationId="{42BA91E1-0505-3D5F-29F7-F2F114A716CD}"/>
          </ac:spMkLst>
        </pc:spChg>
        <pc:spChg chg="mod ord">
          <ac:chgData name="Megan U Hazen" userId="30e05359-b9e4-47f2-a3de-c678b6693530" providerId="ADAL" clId="{5A108FB0-044D-4D14-AC47-BC66727B09C0}" dt="2026-04-23T22:43:10.064" v="1374"/>
          <ac:spMkLst>
            <pc:docMk/>
            <pc:sldMk cId="2178163744" sldId="342"/>
            <ac:spMk id="13" creationId="{A9751BB2-C96C-A3C6-EA4A-7CBC0DE9CEE4}"/>
          </ac:spMkLst>
        </pc:spChg>
        <pc:spChg chg="del ord">
          <ac:chgData name="Megan U Hazen" userId="30e05359-b9e4-47f2-a3de-c678b6693530" providerId="ADAL" clId="{5A108FB0-044D-4D14-AC47-BC66727B09C0}" dt="2026-04-23T22:42:55.557" v="1372" actId="478"/>
          <ac:spMkLst>
            <pc:docMk/>
            <pc:sldMk cId="2178163744" sldId="342"/>
            <ac:spMk id="16" creationId="{C09EDD59-9B0F-1FC9-E092-ABEA630978C7}"/>
          </ac:spMkLst>
        </pc:spChg>
      </pc:sldChg>
      <pc:sldChg chg="modSp mod">
        <pc:chgData name="Megan U Hazen" userId="30e05359-b9e4-47f2-a3de-c678b6693530" providerId="ADAL" clId="{5A108FB0-044D-4D14-AC47-BC66727B09C0}" dt="2026-04-23T22:35:05.935" v="1162" actId="962"/>
        <pc:sldMkLst>
          <pc:docMk/>
          <pc:sldMk cId="1382641053" sldId="351"/>
        </pc:sldMkLst>
        <pc:grpChg chg="mod">
          <ac:chgData name="Megan U Hazen" userId="30e05359-b9e4-47f2-a3de-c678b6693530" providerId="ADAL" clId="{5A108FB0-044D-4D14-AC47-BC66727B09C0}" dt="2026-04-23T22:35:05.935" v="1162" actId="962"/>
          <ac:grpSpMkLst>
            <pc:docMk/>
            <pc:sldMk cId="1382641053" sldId="351"/>
            <ac:grpSpMk id="8" creationId="{CBDF44AF-670F-47E9-8BAD-3D1D6AE80EFC}"/>
          </ac:grpSpMkLst>
        </pc:grpChg>
      </pc:sldChg>
      <pc:sldChg chg="modSp mod">
        <pc:chgData name="Megan U Hazen" userId="30e05359-b9e4-47f2-a3de-c678b6693530" providerId="ADAL" clId="{5A108FB0-044D-4D14-AC47-BC66727B09C0}" dt="2026-04-23T22:36:42.450" v="1176"/>
        <pc:sldMkLst>
          <pc:docMk/>
          <pc:sldMk cId="2340925592" sldId="352"/>
        </pc:sldMkLst>
        <pc:spChg chg="ord">
          <ac:chgData name="Megan U Hazen" userId="30e05359-b9e4-47f2-a3de-c678b6693530" providerId="ADAL" clId="{5A108FB0-044D-4D14-AC47-BC66727B09C0}" dt="2026-04-23T22:36:42.450" v="1176"/>
          <ac:spMkLst>
            <pc:docMk/>
            <pc:sldMk cId="2340925592" sldId="352"/>
            <ac:spMk id="2" creationId="{8A886A1F-9695-DD20-259D-07A1BF63F530}"/>
          </ac:spMkLst>
        </pc:spChg>
        <pc:spChg chg="ord">
          <ac:chgData name="Megan U Hazen" userId="30e05359-b9e4-47f2-a3de-c678b6693530" providerId="ADAL" clId="{5A108FB0-044D-4D14-AC47-BC66727B09C0}" dt="2026-04-23T22:36:42.450" v="1176"/>
          <ac:spMkLst>
            <pc:docMk/>
            <pc:sldMk cId="2340925592" sldId="352"/>
            <ac:spMk id="3" creationId="{47967AC6-4351-50F6-4747-749C64688398}"/>
          </ac:spMkLst>
        </pc:spChg>
        <pc:spChg chg="ord">
          <ac:chgData name="Megan U Hazen" userId="30e05359-b9e4-47f2-a3de-c678b6693530" providerId="ADAL" clId="{5A108FB0-044D-4D14-AC47-BC66727B09C0}" dt="2026-04-23T22:36:42.450" v="1176"/>
          <ac:spMkLst>
            <pc:docMk/>
            <pc:sldMk cId="2340925592" sldId="352"/>
            <ac:spMk id="4" creationId="{2AA38531-8990-4F82-2833-97AD3D199591}"/>
          </ac:spMkLst>
        </pc:spChg>
        <pc:spChg chg="ord">
          <ac:chgData name="Megan U Hazen" userId="30e05359-b9e4-47f2-a3de-c678b6693530" providerId="ADAL" clId="{5A108FB0-044D-4D14-AC47-BC66727B09C0}" dt="2026-04-23T22:36:42.450" v="1176"/>
          <ac:spMkLst>
            <pc:docMk/>
            <pc:sldMk cId="2340925592" sldId="352"/>
            <ac:spMk id="5" creationId="{71131F45-DA5B-EDB6-F296-BDF8D69EF416}"/>
          </ac:spMkLst>
        </pc:spChg>
        <pc:spChg chg="ord">
          <ac:chgData name="Megan U Hazen" userId="30e05359-b9e4-47f2-a3de-c678b6693530" providerId="ADAL" clId="{5A108FB0-044D-4D14-AC47-BC66727B09C0}" dt="2026-04-23T22:36:42.450" v="1176"/>
          <ac:spMkLst>
            <pc:docMk/>
            <pc:sldMk cId="2340925592" sldId="352"/>
            <ac:spMk id="16" creationId="{8D78CECD-3592-7DB1-8791-735B4F6ABCA9}"/>
          </ac:spMkLst>
        </pc:spChg>
        <pc:spChg chg="ord">
          <ac:chgData name="Megan U Hazen" userId="30e05359-b9e4-47f2-a3de-c678b6693530" providerId="ADAL" clId="{5A108FB0-044D-4D14-AC47-BC66727B09C0}" dt="2026-04-23T22:36:42.450" v="1176"/>
          <ac:spMkLst>
            <pc:docMk/>
            <pc:sldMk cId="2340925592" sldId="352"/>
            <ac:spMk id="17" creationId="{44293ED8-2E52-AF86-844E-F01946190F25}"/>
          </ac:spMkLst>
        </pc:spChg>
        <pc:grpChg chg="mod ord">
          <ac:chgData name="Megan U Hazen" userId="30e05359-b9e4-47f2-a3de-c678b6693530" providerId="ADAL" clId="{5A108FB0-044D-4D14-AC47-BC66727B09C0}" dt="2026-04-23T22:36:42.450" v="1176"/>
          <ac:grpSpMkLst>
            <pc:docMk/>
            <pc:sldMk cId="2340925592" sldId="352"/>
            <ac:grpSpMk id="6" creationId="{09CB3419-5E8B-6946-1193-EE44EF2F2CC6}"/>
          </ac:grpSpMkLst>
        </pc:grpChg>
      </pc:sldChg>
      <pc:sldChg chg="modSp mod">
        <pc:chgData name="Megan U Hazen" userId="30e05359-b9e4-47f2-a3de-c678b6693530" providerId="ADAL" clId="{5A108FB0-044D-4D14-AC47-BC66727B09C0}" dt="2026-04-23T22:36:46.141" v="1177"/>
        <pc:sldMkLst>
          <pc:docMk/>
          <pc:sldMk cId="2901784140" sldId="353"/>
        </pc:sldMkLst>
        <pc:spChg chg="ord">
          <ac:chgData name="Megan U Hazen" userId="30e05359-b9e4-47f2-a3de-c678b6693530" providerId="ADAL" clId="{5A108FB0-044D-4D14-AC47-BC66727B09C0}" dt="2026-04-23T22:36:46.141" v="1177"/>
          <ac:spMkLst>
            <pc:docMk/>
            <pc:sldMk cId="2901784140" sldId="353"/>
            <ac:spMk id="2" creationId="{FA51B817-0359-FDDF-3FC5-3F8BCEBEEE8E}"/>
          </ac:spMkLst>
        </pc:spChg>
        <pc:spChg chg="ord">
          <ac:chgData name="Megan U Hazen" userId="30e05359-b9e4-47f2-a3de-c678b6693530" providerId="ADAL" clId="{5A108FB0-044D-4D14-AC47-BC66727B09C0}" dt="2026-04-23T22:36:46.141" v="1177"/>
          <ac:spMkLst>
            <pc:docMk/>
            <pc:sldMk cId="2901784140" sldId="353"/>
            <ac:spMk id="3" creationId="{5BCB6D2B-F30F-1DE2-0AFD-EFA93DDECD93}"/>
          </ac:spMkLst>
        </pc:spChg>
        <pc:spChg chg="ord">
          <ac:chgData name="Megan U Hazen" userId="30e05359-b9e4-47f2-a3de-c678b6693530" providerId="ADAL" clId="{5A108FB0-044D-4D14-AC47-BC66727B09C0}" dt="2026-04-23T22:36:46.141" v="1177"/>
          <ac:spMkLst>
            <pc:docMk/>
            <pc:sldMk cId="2901784140" sldId="353"/>
            <ac:spMk id="4" creationId="{69C31677-C09B-4FE7-961D-4D4682A6018F}"/>
          </ac:spMkLst>
        </pc:spChg>
        <pc:spChg chg="ord">
          <ac:chgData name="Megan U Hazen" userId="30e05359-b9e4-47f2-a3de-c678b6693530" providerId="ADAL" clId="{5A108FB0-044D-4D14-AC47-BC66727B09C0}" dt="2026-04-23T22:36:46.141" v="1177"/>
          <ac:spMkLst>
            <pc:docMk/>
            <pc:sldMk cId="2901784140" sldId="353"/>
            <ac:spMk id="5" creationId="{1ED49A2B-EC20-08E9-8966-655FAEC5AF28}"/>
          </ac:spMkLst>
        </pc:spChg>
        <pc:spChg chg="ord">
          <ac:chgData name="Megan U Hazen" userId="30e05359-b9e4-47f2-a3de-c678b6693530" providerId="ADAL" clId="{5A108FB0-044D-4D14-AC47-BC66727B09C0}" dt="2026-04-23T22:36:46.141" v="1177"/>
          <ac:spMkLst>
            <pc:docMk/>
            <pc:sldMk cId="2901784140" sldId="353"/>
            <ac:spMk id="16" creationId="{92C6ABA3-599E-40E8-DDD1-AD0C299C13DC}"/>
          </ac:spMkLst>
        </pc:spChg>
        <pc:spChg chg="ord">
          <ac:chgData name="Megan U Hazen" userId="30e05359-b9e4-47f2-a3de-c678b6693530" providerId="ADAL" clId="{5A108FB0-044D-4D14-AC47-BC66727B09C0}" dt="2026-04-23T22:36:46.141" v="1177"/>
          <ac:spMkLst>
            <pc:docMk/>
            <pc:sldMk cId="2901784140" sldId="353"/>
            <ac:spMk id="17" creationId="{3DAEAD38-ABD9-C5A0-B34C-3EF06CD1F4D2}"/>
          </ac:spMkLst>
        </pc:spChg>
        <pc:grpChg chg="mod ord">
          <ac:chgData name="Megan U Hazen" userId="30e05359-b9e4-47f2-a3de-c678b6693530" providerId="ADAL" clId="{5A108FB0-044D-4D14-AC47-BC66727B09C0}" dt="2026-04-23T22:36:46.141" v="1177"/>
          <ac:grpSpMkLst>
            <pc:docMk/>
            <pc:sldMk cId="2901784140" sldId="353"/>
            <ac:grpSpMk id="6" creationId="{78350609-42D9-4C72-BE1D-542E689CC715}"/>
          </ac:grpSpMkLst>
        </pc:grpChg>
      </pc:sldChg>
      <pc:sldChg chg="modSp mod">
        <pc:chgData name="Megan U Hazen" userId="30e05359-b9e4-47f2-a3de-c678b6693530" providerId="ADAL" clId="{5A108FB0-044D-4D14-AC47-BC66727B09C0}" dt="2026-04-23T22:36:55.408" v="1181"/>
        <pc:sldMkLst>
          <pc:docMk/>
          <pc:sldMk cId="596362033" sldId="354"/>
        </pc:sldMkLst>
        <pc:spChg chg="ord">
          <ac:chgData name="Megan U Hazen" userId="30e05359-b9e4-47f2-a3de-c678b6693530" providerId="ADAL" clId="{5A108FB0-044D-4D14-AC47-BC66727B09C0}" dt="2026-04-23T22:36:55.408" v="1181"/>
          <ac:spMkLst>
            <pc:docMk/>
            <pc:sldMk cId="596362033" sldId="354"/>
            <ac:spMk id="2" creationId="{51EDADF2-5C83-FF5E-9148-8E743CF0684F}"/>
          </ac:spMkLst>
        </pc:spChg>
        <pc:spChg chg="mod ord">
          <ac:chgData name="Megan U Hazen" userId="30e05359-b9e4-47f2-a3de-c678b6693530" providerId="ADAL" clId="{5A108FB0-044D-4D14-AC47-BC66727B09C0}" dt="2026-04-23T22:36:55.408" v="1181"/>
          <ac:spMkLst>
            <pc:docMk/>
            <pc:sldMk cId="596362033" sldId="354"/>
            <ac:spMk id="3" creationId="{C4B3DC5E-BA83-D558-2EDB-396DEEF7B3E8}"/>
          </ac:spMkLst>
        </pc:spChg>
        <pc:spChg chg="ord">
          <ac:chgData name="Megan U Hazen" userId="30e05359-b9e4-47f2-a3de-c678b6693530" providerId="ADAL" clId="{5A108FB0-044D-4D14-AC47-BC66727B09C0}" dt="2026-04-23T22:36:55.408" v="1181"/>
          <ac:spMkLst>
            <pc:docMk/>
            <pc:sldMk cId="596362033" sldId="354"/>
            <ac:spMk id="4" creationId="{CD46C767-37F7-7C98-70BC-E07D94F83A41}"/>
          </ac:spMkLst>
        </pc:spChg>
        <pc:spChg chg="ord">
          <ac:chgData name="Megan U Hazen" userId="30e05359-b9e4-47f2-a3de-c678b6693530" providerId="ADAL" clId="{5A108FB0-044D-4D14-AC47-BC66727B09C0}" dt="2026-04-23T22:36:55.408" v="1181"/>
          <ac:spMkLst>
            <pc:docMk/>
            <pc:sldMk cId="596362033" sldId="354"/>
            <ac:spMk id="5" creationId="{CDD468D9-1D01-A829-49BA-B4FEED585EFA}"/>
          </ac:spMkLst>
        </pc:spChg>
        <pc:spChg chg="ord">
          <ac:chgData name="Megan U Hazen" userId="30e05359-b9e4-47f2-a3de-c678b6693530" providerId="ADAL" clId="{5A108FB0-044D-4D14-AC47-BC66727B09C0}" dt="2026-04-23T22:36:55.408" v="1181"/>
          <ac:spMkLst>
            <pc:docMk/>
            <pc:sldMk cId="596362033" sldId="354"/>
            <ac:spMk id="16" creationId="{0D91A6BD-8134-DAC5-3341-ACB2D8E6326E}"/>
          </ac:spMkLst>
        </pc:spChg>
        <pc:spChg chg="ord">
          <ac:chgData name="Megan U Hazen" userId="30e05359-b9e4-47f2-a3de-c678b6693530" providerId="ADAL" clId="{5A108FB0-044D-4D14-AC47-BC66727B09C0}" dt="2026-04-23T22:36:55.408" v="1181"/>
          <ac:spMkLst>
            <pc:docMk/>
            <pc:sldMk cId="596362033" sldId="354"/>
            <ac:spMk id="17" creationId="{93088603-5BA0-15F6-5DC0-49A1FACD7579}"/>
          </ac:spMkLst>
        </pc:spChg>
        <pc:spChg chg="mod ord">
          <ac:chgData name="Megan U Hazen" userId="30e05359-b9e4-47f2-a3de-c678b6693530" providerId="ADAL" clId="{5A108FB0-044D-4D14-AC47-BC66727B09C0}" dt="2026-04-23T22:36:55.408" v="1181"/>
          <ac:spMkLst>
            <pc:docMk/>
            <pc:sldMk cId="596362033" sldId="354"/>
            <ac:spMk id="18" creationId="{72C2684A-7F77-DE90-326D-29911C813102}"/>
          </ac:spMkLst>
        </pc:spChg>
        <pc:grpChg chg="mod ord">
          <ac:chgData name="Megan U Hazen" userId="30e05359-b9e4-47f2-a3de-c678b6693530" providerId="ADAL" clId="{5A108FB0-044D-4D14-AC47-BC66727B09C0}" dt="2026-04-23T22:36:55.408" v="1181"/>
          <ac:grpSpMkLst>
            <pc:docMk/>
            <pc:sldMk cId="596362033" sldId="354"/>
            <ac:grpSpMk id="6" creationId="{0393FFDB-C15D-20CF-D3EE-86BAAA403F59}"/>
          </ac:grpSpMkLst>
        </pc:grpChg>
      </pc:sldChg>
      <pc:sldChg chg="modNotesTx">
        <pc:chgData name="Megan U Hazen" userId="30e05359-b9e4-47f2-a3de-c678b6693530" providerId="ADAL" clId="{5A108FB0-044D-4D14-AC47-BC66727B09C0}" dt="2026-04-23T20:57:16.642" v="848" actId="20577"/>
        <pc:sldMkLst>
          <pc:docMk/>
          <pc:sldMk cId="2128870924" sldId="357"/>
        </pc:sldMkLst>
      </pc:sldChg>
      <pc:sldChg chg="addSp delSp modSp mod modClrScheme chgLayout">
        <pc:chgData name="Megan U Hazen" userId="30e05359-b9e4-47f2-a3de-c678b6693530" providerId="ADAL" clId="{5A108FB0-044D-4D14-AC47-BC66727B09C0}" dt="2026-04-23T20:48:52.302" v="725" actId="207"/>
        <pc:sldMkLst>
          <pc:docMk/>
          <pc:sldMk cId="3494847011" sldId="358"/>
        </pc:sldMkLst>
        <pc:spChg chg="mod ord">
          <ac:chgData name="Megan U Hazen" userId="30e05359-b9e4-47f2-a3de-c678b6693530" providerId="ADAL" clId="{5A108FB0-044D-4D14-AC47-BC66727B09C0}" dt="2026-04-23T20:39:09.769" v="393" actId="700"/>
          <ac:spMkLst>
            <pc:docMk/>
            <pc:sldMk cId="3494847011" sldId="358"/>
            <ac:spMk id="2" creationId="{C1B8DBE6-64EA-D2E6-9132-AA30DA6923C1}"/>
          </ac:spMkLst>
        </pc:spChg>
        <pc:spChg chg="del mod ord">
          <ac:chgData name="Megan U Hazen" userId="30e05359-b9e4-47f2-a3de-c678b6693530" providerId="ADAL" clId="{5A108FB0-044D-4D14-AC47-BC66727B09C0}" dt="2026-04-23T20:39:09.769" v="393" actId="700"/>
          <ac:spMkLst>
            <pc:docMk/>
            <pc:sldMk cId="3494847011" sldId="358"/>
            <ac:spMk id="3" creationId="{DF279A07-3AE2-795C-413A-E92491AAF6E3}"/>
          </ac:spMkLst>
        </pc:spChg>
        <pc:spChg chg="mod ord">
          <ac:chgData name="Megan U Hazen" userId="30e05359-b9e4-47f2-a3de-c678b6693530" providerId="ADAL" clId="{5A108FB0-044D-4D14-AC47-BC66727B09C0}" dt="2026-04-23T20:39:09.769" v="393" actId="700"/>
          <ac:spMkLst>
            <pc:docMk/>
            <pc:sldMk cId="3494847011" sldId="358"/>
            <ac:spMk id="4" creationId="{4E3B0021-6A1D-5852-3476-3DA92F62E3EB}"/>
          </ac:spMkLst>
        </pc:spChg>
        <pc:spChg chg="mod ord">
          <ac:chgData name="Megan U Hazen" userId="30e05359-b9e4-47f2-a3de-c678b6693530" providerId="ADAL" clId="{5A108FB0-044D-4D14-AC47-BC66727B09C0}" dt="2026-04-23T20:39:09.769" v="393" actId="700"/>
          <ac:spMkLst>
            <pc:docMk/>
            <pc:sldMk cId="3494847011" sldId="358"/>
            <ac:spMk id="5" creationId="{5533625F-1DB5-D428-28C0-0225BFD0FC7E}"/>
          </ac:spMkLst>
        </pc:spChg>
        <pc:spChg chg="add mod ord">
          <ac:chgData name="Megan U Hazen" userId="30e05359-b9e4-47f2-a3de-c678b6693530" providerId="ADAL" clId="{5A108FB0-044D-4D14-AC47-BC66727B09C0}" dt="2026-04-23T20:48:24.047" v="709" actId="27636"/>
          <ac:spMkLst>
            <pc:docMk/>
            <pc:sldMk cId="3494847011" sldId="358"/>
            <ac:spMk id="6" creationId="{D3A14B95-D93B-7D3B-F55A-957C64A78CDE}"/>
          </ac:spMkLst>
        </pc:spChg>
        <pc:spChg chg="add mod ord">
          <ac:chgData name="Megan U Hazen" userId="30e05359-b9e4-47f2-a3de-c678b6693530" providerId="ADAL" clId="{5A108FB0-044D-4D14-AC47-BC66727B09C0}" dt="2026-04-23T20:48:52.302" v="725" actId="207"/>
          <ac:spMkLst>
            <pc:docMk/>
            <pc:sldMk cId="3494847011" sldId="358"/>
            <ac:spMk id="7" creationId="{5BBBFD56-6592-7FE6-B054-5CDF8D60BB64}"/>
          </ac:spMkLst>
        </pc:spChg>
      </pc:sldChg>
      <pc:sldChg chg="del">
        <pc:chgData name="Megan U Hazen" userId="30e05359-b9e4-47f2-a3de-c678b6693530" providerId="ADAL" clId="{5A108FB0-044D-4D14-AC47-BC66727B09C0}" dt="2026-04-23T20:53:14.207" v="727" actId="47"/>
        <pc:sldMkLst>
          <pc:docMk/>
          <pc:sldMk cId="2968342308" sldId="359"/>
        </pc:sldMkLst>
      </pc:sldChg>
      <pc:sldChg chg="del">
        <pc:chgData name="Megan U Hazen" userId="30e05359-b9e4-47f2-a3de-c678b6693530" providerId="ADAL" clId="{5A108FB0-044D-4D14-AC47-BC66727B09C0}" dt="2026-04-23T20:53:11.592" v="726" actId="47"/>
        <pc:sldMkLst>
          <pc:docMk/>
          <pc:sldMk cId="1835928124" sldId="360"/>
        </pc:sldMkLst>
      </pc:sldChg>
      <pc:sldChg chg="modSp mod">
        <pc:chgData name="Megan U Hazen" userId="30e05359-b9e4-47f2-a3de-c678b6693530" providerId="ADAL" clId="{5A108FB0-044D-4D14-AC47-BC66727B09C0}" dt="2026-04-23T22:36:58.230" v="1184"/>
        <pc:sldMkLst>
          <pc:docMk/>
          <pc:sldMk cId="3009725601" sldId="361"/>
        </pc:sldMkLst>
        <pc:spChg chg="ord">
          <ac:chgData name="Megan U Hazen" userId="30e05359-b9e4-47f2-a3de-c678b6693530" providerId="ADAL" clId="{5A108FB0-044D-4D14-AC47-BC66727B09C0}" dt="2026-04-23T22:36:58.230" v="1184"/>
          <ac:spMkLst>
            <pc:docMk/>
            <pc:sldMk cId="3009725601" sldId="361"/>
            <ac:spMk id="2" creationId="{BE7913D9-486F-527C-5211-2BA657BE8F9B}"/>
          </ac:spMkLst>
        </pc:spChg>
        <pc:spChg chg="ord">
          <ac:chgData name="Megan U Hazen" userId="30e05359-b9e4-47f2-a3de-c678b6693530" providerId="ADAL" clId="{5A108FB0-044D-4D14-AC47-BC66727B09C0}" dt="2026-04-23T22:36:58.230" v="1184"/>
          <ac:spMkLst>
            <pc:docMk/>
            <pc:sldMk cId="3009725601" sldId="361"/>
            <ac:spMk id="3" creationId="{CC9960F0-290B-4E65-0D4C-09BE8AEF1A33}"/>
          </ac:spMkLst>
        </pc:spChg>
        <pc:spChg chg="ord">
          <ac:chgData name="Megan U Hazen" userId="30e05359-b9e4-47f2-a3de-c678b6693530" providerId="ADAL" clId="{5A108FB0-044D-4D14-AC47-BC66727B09C0}" dt="2026-04-23T22:36:58.230" v="1184"/>
          <ac:spMkLst>
            <pc:docMk/>
            <pc:sldMk cId="3009725601" sldId="361"/>
            <ac:spMk id="4" creationId="{39154800-5703-9205-DF7F-6828F52B5E9D}"/>
          </ac:spMkLst>
        </pc:spChg>
        <pc:spChg chg="ord">
          <ac:chgData name="Megan U Hazen" userId="30e05359-b9e4-47f2-a3de-c678b6693530" providerId="ADAL" clId="{5A108FB0-044D-4D14-AC47-BC66727B09C0}" dt="2026-04-23T22:36:58.230" v="1184"/>
          <ac:spMkLst>
            <pc:docMk/>
            <pc:sldMk cId="3009725601" sldId="361"/>
            <ac:spMk id="5" creationId="{BA348415-E324-2B7F-80E2-6B77A437C80E}"/>
          </ac:spMkLst>
        </pc:spChg>
        <pc:spChg chg="ord">
          <ac:chgData name="Megan U Hazen" userId="30e05359-b9e4-47f2-a3de-c678b6693530" providerId="ADAL" clId="{5A108FB0-044D-4D14-AC47-BC66727B09C0}" dt="2026-04-23T22:36:58.230" v="1184"/>
          <ac:spMkLst>
            <pc:docMk/>
            <pc:sldMk cId="3009725601" sldId="361"/>
            <ac:spMk id="16" creationId="{25DFBA3B-5D54-D574-299F-D8BF9763EBF3}"/>
          </ac:spMkLst>
        </pc:spChg>
        <pc:spChg chg="ord">
          <ac:chgData name="Megan U Hazen" userId="30e05359-b9e4-47f2-a3de-c678b6693530" providerId="ADAL" clId="{5A108FB0-044D-4D14-AC47-BC66727B09C0}" dt="2026-04-23T22:36:58.230" v="1184"/>
          <ac:spMkLst>
            <pc:docMk/>
            <pc:sldMk cId="3009725601" sldId="361"/>
            <ac:spMk id="17" creationId="{0F9458A3-0EAF-D4FF-7868-B8CA68049162}"/>
          </ac:spMkLst>
        </pc:spChg>
        <pc:grpChg chg="mod ord">
          <ac:chgData name="Megan U Hazen" userId="30e05359-b9e4-47f2-a3de-c678b6693530" providerId="ADAL" clId="{5A108FB0-044D-4D14-AC47-BC66727B09C0}" dt="2026-04-23T22:36:58.230" v="1184"/>
          <ac:grpSpMkLst>
            <pc:docMk/>
            <pc:sldMk cId="3009725601" sldId="361"/>
            <ac:grpSpMk id="6" creationId="{C878BFE4-971D-F2C8-ECFD-461C8ECAFF4D}"/>
          </ac:grpSpMkLst>
        </pc:grpChg>
      </pc:sldChg>
      <pc:sldChg chg="modSp mod">
        <pc:chgData name="Megan U Hazen" userId="30e05359-b9e4-47f2-a3de-c678b6693530" providerId="ADAL" clId="{5A108FB0-044D-4D14-AC47-BC66727B09C0}" dt="2026-04-23T22:36:51.523" v="1179"/>
        <pc:sldMkLst>
          <pc:docMk/>
          <pc:sldMk cId="3530955646" sldId="362"/>
        </pc:sldMkLst>
        <pc:spChg chg="ord">
          <ac:chgData name="Megan U Hazen" userId="30e05359-b9e4-47f2-a3de-c678b6693530" providerId="ADAL" clId="{5A108FB0-044D-4D14-AC47-BC66727B09C0}" dt="2026-04-23T22:36:51.523" v="1179"/>
          <ac:spMkLst>
            <pc:docMk/>
            <pc:sldMk cId="3530955646" sldId="362"/>
            <ac:spMk id="2" creationId="{C7291D4E-8177-9072-43A9-2C2207B4D94A}"/>
          </ac:spMkLst>
        </pc:spChg>
        <pc:spChg chg="ord">
          <ac:chgData name="Megan U Hazen" userId="30e05359-b9e4-47f2-a3de-c678b6693530" providerId="ADAL" clId="{5A108FB0-044D-4D14-AC47-BC66727B09C0}" dt="2026-04-23T22:36:51.523" v="1179"/>
          <ac:spMkLst>
            <pc:docMk/>
            <pc:sldMk cId="3530955646" sldId="362"/>
            <ac:spMk id="3" creationId="{1DE18240-FDEB-001E-1B8C-D4D9662AC887}"/>
          </ac:spMkLst>
        </pc:spChg>
        <pc:spChg chg="ord">
          <ac:chgData name="Megan U Hazen" userId="30e05359-b9e4-47f2-a3de-c678b6693530" providerId="ADAL" clId="{5A108FB0-044D-4D14-AC47-BC66727B09C0}" dt="2026-04-23T22:36:51.523" v="1179"/>
          <ac:spMkLst>
            <pc:docMk/>
            <pc:sldMk cId="3530955646" sldId="362"/>
            <ac:spMk id="4" creationId="{2CC057FF-7CF7-324B-99B2-FC4423627A92}"/>
          </ac:spMkLst>
        </pc:spChg>
        <pc:spChg chg="ord">
          <ac:chgData name="Megan U Hazen" userId="30e05359-b9e4-47f2-a3de-c678b6693530" providerId="ADAL" clId="{5A108FB0-044D-4D14-AC47-BC66727B09C0}" dt="2026-04-23T22:36:51.523" v="1179"/>
          <ac:spMkLst>
            <pc:docMk/>
            <pc:sldMk cId="3530955646" sldId="362"/>
            <ac:spMk id="5" creationId="{62F0CF84-ED4B-D289-4663-9DE4A7AD2FCF}"/>
          </ac:spMkLst>
        </pc:spChg>
        <pc:spChg chg="ord">
          <ac:chgData name="Megan U Hazen" userId="30e05359-b9e4-47f2-a3de-c678b6693530" providerId="ADAL" clId="{5A108FB0-044D-4D14-AC47-BC66727B09C0}" dt="2026-04-23T22:36:51.523" v="1179"/>
          <ac:spMkLst>
            <pc:docMk/>
            <pc:sldMk cId="3530955646" sldId="362"/>
            <ac:spMk id="16" creationId="{38454296-B1C9-D549-8E4F-80331085BF5C}"/>
          </ac:spMkLst>
        </pc:spChg>
        <pc:spChg chg="ord">
          <ac:chgData name="Megan U Hazen" userId="30e05359-b9e4-47f2-a3de-c678b6693530" providerId="ADAL" clId="{5A108FB0-044D-4D14-AC47-BC66727B09C0}" dt="2026-04-23T22:36:51.523" v="1179"/>
          <ac:spMkLst>
            <pc:docMk/>
            <pc:sldMk cId="3530955646" sldId="362"/>
            <ac:spMk id="17" creationId="{C16424B3-20CD-AAB0-9D17-764DC6B4F533}"/>
          </ac:spMkLst>
        </pc:spChg>
        <pc:spChg chg="ord">
          <ac:chgData name="Megan U Hazen" userId="30e05359-b9e4-47f2-a3de-c678b6693530" providerId="ADAL" clId="{5A108FB0-044D-4D14-AC47-BC66727B09C0}" dt="2026-04-23T22:36:51.523" v="1179"/>
          <ac:spMkLst>
            <pc:docMk/>
            <pc:sldMk cId="3530955646" sldId="362"/>
            <ac:spMk id="19" creationId="{504E578A-490E-F866-0D1C-47C2CA574525}"/>
          </ac:spMkLst>
        </pc:spChg>
        <pc:grpChg chg="mod ord">
          <ac:chgData name="Megan U Hazen" userId="30e05359-b9e4-47f2-a3de-c678b6693530" providerId="ADAL" clId="{5A108FB0-044D-4D14-AC47-BC66727B09C0}" dt="2026-04-23T22:36:51.523" v="1179"/>
          <ac:grpSpMkLst>
            <pc:docMk/>
            <pc:sldMk cId="3530955646" sldId="362"/>
            <ac:grpSpMk id="6" creationId="{277F7F2D-8CDB-CD39-FD24-1334D82B30A9}"/>
          </ac:grpSpMkLst>
        </pc:grpChg>
      </pc:sldChg>
      <pc:sldChg chg="modSp mod modNotesTx">
        <pc:chgData name="Megan U Hazen" userId="30e05359-b9e4-47f2-a3de-c678b6693530" providerId="ADAL" clId="{5A108FB0-044D-4D14-AC47-BC66727B09C0}" dt="2026-04-23T22:36:56.701" v="1183"/>
        <pc:sldMkLst>
          <pc:docMk/>
          <pc:sldMk cId="2037002526" sldId="363"/>
        </pc:sldMkLst>
        <pc:spChg chg="ord">
          <ac:chgData name="Megan U Hazen" userId="30e05359-b9e4-47f2-a3de-c678b6693530" providerId="ADAL" clId="{5A108FB0-044D-4D14-AC47-BC66727B09C0}" dt="2026-04-23T22:36:56.701" v="1183"/>
          <ac:spMkLst>
            <pc:docMk/>
            <pc:sldMk cId="2037002526" sldId="363"/>
            <ac:spMk id="2" creationId="{D01DE724-F2A7-6D83-4802-7D18DC303D15}"/>
          </ac:spMkLst>
        </pc:spChg>
        <pc:spChg chg="mod ord">
          <ac:chgData name="Megan U Hazen" userId="30e05359-b9e4-47f2-a3de-c678b6693530" providerId="ADAL" clId="{5A108FB0-044D-4D14-AC47-BC66727B09C0}" dt="2026-04-23T22:36:56.701" v="1183"/>
          <ac:spMkLst>
            <pc:docMk/>
            <pc:sldMk cId="2037002526" sldId="363"/>
            <ac:spMk id="3" creationId="{94BCEA77-48DE-3ADA-4EC6-0B243AAA79AD}"/>
          </ac:spMkLst>
        </pc:spChg>
        <pc:spChg chg="ord">
          <ac:chgData name="Megan U Hazen" userId="30e05359-b9e4-47f2-a3de-c678b6693530" providerId="ADAL" clId="{5A108FB0-044D-4D14-AC47-BC66727B09C0}" dt="2026-04-23T22:36:56.701" v="1183"/>
          <ac:spMkLst>
            <pc:docMk/>
            <pc:sldMk cId="2037002526" sldId="363"/>
            <ac:spMk id="4" creationId="{C43CBAD7-8AAB-77DF-6CF8-064071ABF209}"/>
          </ac:spMkLst>
        </pc:spChg>
        <pc:spChg chg="ord">
          <ac:chgData name="Megan U Hazen" userId="30e05359-b9e4-47f2-a3de-c678b6693530" providerId="ADAL" clId="{5A108FB0-044D-4D14-AC47-BC66727B09C0}" dt="2026-04-23T22:36:56.701" v="1183"/>
          <ac:spMkLst>
            <pc:docMk/>
            <pc:sldMk cId="2037002526" sldId="363"/>
            <ac:spMk id="5" creationId="{2F9D6CD5-CC68-A909-BDB3-E035E30F7BCD}"/>
          </ac:spMkLst>
        </pc:spChg>
        <pc:spChg chg="ord">
          <ac:chgData name="Megan U Hazen" userId="30e05359-b9e4-47f2-a3de-c678b6693530" providerId="ADAL" clId="{5A108FB0-044D-4D14-AC47-BC66727B09C0}" dt="2026-04-23T22:36:56.701" v="1183"/>
          <ac:spMkLst>
            <pc:docMk/>
            <pc:sldMk cId="2037002526" sldId="363"/>
            <ac:spMk id="16" creationId="{A7D55857-1D3D-9872-A3F8-AEE4E49CDEE8}"/>
          </ac:spMkLst>
        </pc:spChg>
        <pc:spChg chg="ord">
          <ac:chgData name="Megan U Hazen" userId="30e05359-b9e4-47f2-a3de-c678b6693530" providerId="ADAL" clId="{5A108FB0-044D-4D14-AC47-BC66727B09C0}" dt="2026-04-23T22:36:56.701" v="1183"/>
          <ac:spMkLst>
            <pc:docMk/>
            <pc:sldMk cId="2037002526" sldId="363"/>
            <ac:spMk id="17" creationId="{7F3E7A3C-5412-9053-AD97-3DE95D34511A}"/>
          </ac:spMkLst>
        </pc:spChg>
        <pc:spChg chg="mod ord">
          <ac:chgData name="Megan U Hazen" userId="30e05359-b9e4-47f2-a3de-c678b6693530" providerId="ADAL" clId="{5A108FB0-044D-4D14-AC47-BC66727B09C0}" dt="2026-04-23T22:36:56.701" v="1183"/>
          <ac:spMkLst>
            <pc:docMk/>
            <pc:sldMk cId="2037002526" sldId="363"/>
            <ac:spMk id="18" creationId="{4F17B36B-B7CE-B715-EBA5-820DE517C805}"/>
          </ac:spMkLst>
        </pc:spChg>
        <pc:grpChg chg="mod ord">
          <ac:chgData name="Megan U Hazen" userId="30e05359-b9e4-47f2-a3de-c678b6693530" providerId="ADAL" clId="{5A108FB0-044D-4D14-AC47-BC66727B09C0}" dt="2026-04-23T22:36:56.701" v="1183"/>
          <ac:grpSpMkLst>
            <pc:docMk/>
            <pc:sldMk cId="2037002526" sldId="363"/>
            <ac:grpSpMk id="6" creationId="{EDD3D2F5-E61C-037C-7628-B0AAB2C21623}"/>
          </ac:grpSpMkLst>
        </pc:grpChg>
      </pc:sldChg>
      <pc:sldChg chg="modSp new mod">
        <pc:chgData name="Megan U Hazen" userId="30e05359-b9e4-47f2-a3de-c678b6693530" providerId="ADAL" clId="{5A108FB0-044D-4D14-AC47-BC66727B09C0}" dt="2026-04-23T21:07:01.667" v="1000" actId="20577"/>
        <pc:sldMkLst>
          <pc:docMk/>
          <pc:sldMk cId="1819210932" sldId="364"/>
        </pc:sldMkLst>
        <pc:spChg chg="mod">
          <ac:chgData name="Megan U Hazen" userId="30e05359-b9e4-47f2-a3de-c678b6693530" providerId="ADAL" clId="{5A108FB0-044D-4D14-AC47-BC66727B09C0}" dt="2026-04-23T21:03:22.982" v="875" actId="20577"/>
          <ac:spMkLst>
            <pc:docMk/>
            <pc:sldMk cId="1819210932" sldId="364"/>
            <ac:spMk id="2" creationId="{54474336-6647-C5FF-34A1-9989B8D417C9}"/>
          </ac:spMkLst>
        </pc:spChg>
        <pc:spChg chg="mod">
          <ac:chgData name="Megan U Hazen" userId="30e05359-b9e4-47f2-a3de-c678b6693530" providerId="ADAL" clId="{5A108FB0-044D-4D14-AC47-BC66727B09C0}" dt="2026-04-23T21:07:01.667" v="1000" actId="20577"/>
          <ac:spMkLst>
            <pc:docMk/>
            <pc:sldMk cId="1819210932" sldId="364"/>
            <ac:spMk id="3" creationId="{27F40A0A-5035-F666-D1B0-8FC698998F49}"/>
          </ac:spMkLst>
        </pc:spChg>
      </pc:sldChg>
      <pc:sldChg chg="modSp new del mod">
        <pc:chgData name="Megan U Hazen" userId="30e05359-b9e4-47f2-a3de-c678b6693530" providerId="ADAL" clId="{5A108FB0-044D-4D14-AC47-BC66727B09C0}" dt="2026-04-23T20:56:28.204" v="812" actId="47"/>
        <pc:sldMkLst>
          <pc:docMk/>
          <pc:sldMk cId="2987323252" sldId="364"/>
        </pc:sldMkLst>
        <pc:spChg chg="mod">
          <ac:chgData name="Megan U Hazen" userId="30e05359-b9e4-47f2-a3de-c678b6693530" providerId="ADAL" clId="{5A108FB0-044D-4D14-AC47-BC66727B09C0}" dt="2026-04-23T20:54:13.063" v="742" actId="20577"/>
          <ac:spMkLst>
            <pc:docMk/>
            <pc:sldMk cId="2987323252" sldId="364"/>
            <ac:spMk id="2" creationId="{64674FD5-E401-A431-2DC3-7ECDFA49854D}"/>
          </ac:spMkLst>
        </pc:spChg>
        <pc:spChg chg="mod">
          <ac:chgData name="Megan U Hazen" userId="30e05359-b9e4-47f2-a3de-c678b6693530" providerId="ADAL" clId="{5A108FB0-044D-4D14-AC47-BC66727B09C0}" dt="2026-04-23T20:56:11.396" v="811" actId="20577"/>
          <ac:spMkLst>
            <pc:docMk/>
            <pc:sldMk cId="2987323252" sldId="364"/>
            <ac:spMk id="3" creationId="{F37E72A4-F745-4DC5-FE7F-575EFB37DE0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EBF82-8F0C-4822-E0AB-D3B75ED33F0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4EAB2F-16FE-A8F1-3533-3EA675F719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25ED93-EC42-F34A-F41F-63B50F78DD82}"/>
              </a:ext>
            </a:extLst>
          </p:cNvPr>
          <p:cNvSpPr>
            <a:spLocks noGrp="1"/>
          </p:cNvSpPr>
          <p:nvPr>
            <p:ph type="body" idx="1"/>
          </p:nvPr>
        </p:nvSpPr>
        <p:spPr/>
        <p:txBody>
          <a:bodyPr/>
          <a:lstStyle/>
          <a:p>
            <a:r>
              <a:rPr lang="en-US" dirty="0"/>
              <a:t>Allocates a block of size bytes of memory on the heap, returns a pointer to the beginning of the block</a:t>
            </a:r>
          </a:p>
          <a:p>
            <a:r>
              <a:rPr lang="en-US" dirty="0"/>
              <a:t>Behavior is undefined if the size is zero, may be a null pointer</a:t>
            </a:r>
          </a:p>
        </p:txBody>
      </p:sp>
      <p:sp>
        <p:nvSpPr>
          <p:cNvPr id="4" name="Slide Number Placeholder 3">
            <a:extLst>
              <a:ext uri="{FF2B5EF4-FFF2-40B4-BE49-F238E27FC236}">
                <a16:creationId xmlns:a16="http://schemas.microsoft.com/office/drawing/2014/main" id="{EE15E01A-43D5-A827-071E-A2A3E95C2EDA}"/>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236158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Can call out here that if we don’t close a file we are creating a memory leak: demo </a:t>
            </a:r>
            <a:r>
              <a:rPr lang="en-US" dirty="0" err="1"/>
              <a:t>fgets</a:t>
            </a:r>
            <a:endParaRPr lang="en-US" dirty="0"/>
          </a:p>
          <a:p>
            <a:r>
              <a:rPr lang="en-US" dirty="0"/>
              <a:t>Also demo </a:t>
            </a:r>
            <a:r>
              <a:rPr lang="en-US" dirty="0" err="1"/>
              <a:t>arraydynamic</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13</a:t>
            </a:fld>
            <a:endParaRPr lang="en-US"/>
          </a:p>
        </p:txBody>
      </p:sp>
    </p:spTree>
    <p:extLst>
      <p:ext uri="{BB962C8B-B14F-4D97-AF65-F5344CB8AC3E}">
        <p14:creationId xmlns:p14="http://schemas.microsoft.com/office/powerpoint/2010/main" val="5813829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slides are based on </a:t>
            </a:r>
            <a:r>
              <a:rPr lang="en-US" dirty="0" err="1"/>
              <a:t>argumentdemo</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14</a:t>
            </a:fld>
            <a:endParaRPr lang="en-US"/>
          </a:p>
        </p:txBody>
      </p:sp>
    </p:spTree>
    <p:extLst>
      <p:ext uri="{BB962C8B-B14F-4D97-AF65-F5344CB8AC3E}">
        <p14:creationId xmlns:p14="http://schemas.microsoft.com/office/powerpoint/2010/main" val="7621339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Rpb</a:t>
            </a:r>
            <a:r>
              <a:rPr lang="en-US" dirty="0"/>
              <a:t> (base pointer) is going to point to the caller frame</a:t>
            </a:r>
            <a:br>
              <a:rPr lang="en-US" dirty="0"/>
            </a:br>
            <a:r>
              <a:rPr lang="en-US" dirty="0"/>
              <a:t>rip is the next instruction</a:t>
            </a:r>
          </a:p>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17</a:t>
            </a:fld>
            <a:endParaRPr lang="en-US"/>
          </a:p>
        </p:txBody>
      </p:sp>
    </p:spTree>
    <p:extLst>
      <p:ext uri="{BB962C8B-B14F-4D97-AF65-F5344CB8AC3E}">
        <p14:creationId xmlns:p14="http://schemas.microsoft.com/office/powerpoint/2010/main" val="7341370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BA54C-BA95-D8FE-1517-332214943B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9700B6-9B35-E72C-C8DD-4A0A81CEC1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29A6EEA-C66E-307B-E533-837DD21109C0}"/>
              </a:ext>
            </a:extLst>
          </p:cNvPr>
          <p:cNvSpPr>
            <a:spLocks noGrp="1"/>
          </p:cNvSpPr>
          <p:nvPr>
            <p:ph type="body" idx="1"/>
          </p:nvPr>
        </p:nvSpPr>
        <p:spPr/>
        <p:txBody>
          <a:bodyPr/>
          <a:lstStyle/>
          <a:p>
            <a:r>
              <a:rPr lang="en-US" dirty="0"/>
              <a:t>These slides are based on pointer – Walk through?</a:t>
            </a:r>
          </a:p>
        </p:txBody>
      </p:sp>
      <p:sp>
        <p:nvSpPr>
          <p:cNvPr id="4" name="Slide Number Placeholder 3">
            <a:extLst>
              <a:ext uri="{FF2B5EF4-FFF2-40B4-BE49-F238E27FC236}">
                <a16:creationId xmlns:a16="http://schemas.microsoft.com/office/drawing/2014/main" id="{EF7654CE-78BF-9306-53E2-6F03A84FA947}"/>
              </a:ext>
            </a:extLst>
          </p:cNvPr>
          <p:cNvSpPr>
            <a:spLocks noGrp="1"/>
          </p:cNvSpPr>
          <p:nvPr>
            <p:ph type="sldNum" sz="quarter" idx="5"/>
          </p:nvPr>
        </p:nvSpPr>
        <p:spPr/>
        <p:txBody>
          <a:bodyPr/>
          <a:lstStyle/>
          <a:p>
            <a:fld id="{BF434D68-4E3A-47C4-BCAC-F17451564682}" type="slidenum">
              <a:rPr lang="en-US" smtClean="0"/>
              <a:t>18</a:t>
            </a:fld>
            <a:endParaRPr lang="en-US"/>
          </a:p>
        </p:txBody>
      </p:sp>
    </p:spTree>
    <p:extLst>
      <p:ext uri="{BB962C8B-B14F-4D97-AF65-F5344CB8AC3E}">
        <p14:creationId xmlns:p14="http://schemas.microsoft.com/office/powerpoint/2010/main" val="2009161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A71A8C-7433-3843-D8FA-9E38E66628C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F4DD78-0BAA-3C46-E8FE-0D58D5361A3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095454-90A1-A948-EC9E-1CBD3FA636A8}"/>
              </a:ext>
            </a:extLst>
          </p:cNvPr>
          <p:cNvSpPr>
            <a:spLocks noGrp="1"/>
          </p:cNvSpPr>
          <p:nvPr>
            <p:ph type="body" idx="1"/>
          </p:nvPr>
        </p:nvSpPr>
        <p:spPr/>
        <p:txBody>
          <a:bodyPr/>
          <a:lstStyle/>
          <a:p>
            <a:r>
              <a:rPr lang="en-US" dirty="0"/>
              <a:t>These slides are based on pointer</a:t>
            </a:r>
          </a:p>
        </p:txBody>
      </p:sp>
      <p:sp>
        <p:nvSpPr>
          <p:cNvPr id="4" name="Slide Number Placeholder 3">
            <a:extLst>
              <a:ext uri="{FF2B5EF4-FFF2-40B4-BE49-F238E27FC236}">
                <a16:creationId xmlns:a16="http://schemas.microsoft.com/office/drawing/2014/main" id="{6E7E4903-3CBE-25B2-8D60-9A4C58B1AE51}"/>
              </a:ext>
            </a:extLst>
          </p:cNvPr>
          <p:cNvSpPr>
            <a:spLocks noGrp="1"/>
          </p:cNvSpPr>
          <p:nvPr>
            <p:ph type="sldNum" sz="quarter" idx="5"/>
          </p:nvPr>
        </p:nvSpPr>
        <p:spPr/>
        <p:txBody>
          <a:bodyPr/>
          <a:lstStyle/>
          <a:p>
            <a:fld id="{BF434D68-4E3A-47C4-BCAC-F17451564682}" type="slidenum">
              <a:rPr lang="en-US" smtClean="0"/>
              <a:t>19</a:t>
            </a:fld>
            <a:endParaRPr lang="en-US"/>
          </a:p>
        </p:txBody>
      </p:sp>
    </p:spTree>
    <p:extLst>
      <p:ext uri="{BB962C8B-B14F-4D97-AF65-F5344CB8AC3E}">
        <p14:creationId xmlns:p14="http://schemas.microsoft.com/office/powerpoint/2010/main" val="999086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orange variables are allocated (defined) before main, and deallocated after main, so they go in the global variables block: persist through an entire run, even though they may be ‘hidden’ using static.  </a:t>
            </a:r>
            <a:br>
              <a:rPr lang="en-US" dirty="0"/>
            </a:br>
            <a:r>
              <a:rPr lang="en-US" dirty="0"/>
              <a:t>Static local variables, therefore, retain their values even outside the stack – keep their values from one function call to another.</a:t>
            </a:r>
          </a:p>
          <a:p>
            <a:r>
              <a:rPr lang="en-US" dirty="0"/>
              <a:t>The blue variables get allocated when a new stack frame is added: at the beginning of a code block, and deallocated when it is popped.</a:t>
            </a:r>
          </a:p>
        </p:txBody>
      </p:sp>
      <p:sp>
        <p:nvSpPr>
          <p:cNvPr id="4" name="Slide Number Placeholder 3"/>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4011896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D80A9-9962-31E4-0F01-2C2B61F12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3B626D-1249-7B55-4DA0-6254713FC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405882F-C495-A986-C767-DDA11F74A257}"/>
              </a:ext>
            </a:extLst>
          </p:cNvPr>
          <p:cNvSpPr>
            <a:spLocks noGrp="1"/>
          </p:cNvSpPr>
          <p:nvPr>
            <p:ph type="body" idx="1"/>
          </p:nvPr>
        </p:nvSpPr>
        <p:spPr/>
        <p:txBody>
          <a:bodyPr/>
          <a:lstStyle/>
          <a:p>
            <a:r>
              <a:rPr lang="en-US" dirty="0"/>
              <a:t>Call out some points here – actually, the stack grows ‘down’, while everything else grows ‘up’.  That means the newest stack frame has the lowest address.  If the highest heap address overlaps the lowest stack address we get an ‘out of memory’ error.</a:t>
            </a:r>
            <a:br>
              <a:rPr lang="en-US" dirty="0"/>
            </a:br>
            <a:r>
              <a:rPr lang="en-US" dirty="0"/>
              <a:t>But, what the heap??</a:t>
            </a:r>
          </a:p>
        </p:txBody>
      </p:sp>
      <p:sp>
        <p:nvSpPr>
          <p:cNvPr id="4" name="Slide Number Placeholder 3">
            <a:extLst>
              <a:ext uri="{FF2B5EF4-FFF2-40B4-BE49-F238E27FC236}">
                <a16:creationId xmlns:a16="http://schemas.microsoft.com/office/drawing/2014/main" id="{695A165F-5417-E85A-E6E1-7D87591AA044}"/>
              </a:ext>
            </a:extLst>
          </p:cNvPr>
          <p:cNvSpPr>
            <a:spLocks noGrp="1"/>
          </p:cNvSpPr>
          <p:nvPr>
            <p:ph type="sldNum" sz="quarter" idx="5"/>
          </p:nvPr>
        </p:nvSpPr>
        <p:spPr/>
        <p:txBody>
          <a:bodyPr/>
          <a:lstStyle/>
          <a:p>
            <a:fld id="{BF434D68-4E3A-47C4-BCAC-F17451564682}" type="slidenum">
              <a:rPr lang="en-US" smtClean="0"/>
              <a:t>4</a:t>
            </a:fld>
            <a:endParaRPr lang="en-US"/>
          </a:p>
        </p:txBody>
      </p:sp>
    </p:spTree>
    <p:extLst>
      <p:ext uri="{BB962C8B-B14F-4D97-AF65-F5344CB8AC3E}">
        <p14:creationId xmlns:p14="http://schemas.microsoft.com/office/powerpoint/2010/main" val="38641278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Allocates a block of size bytes of memory on the heap, returns a pointer to the beginning of the block</a:t>
            </a:r>
          </a:p>
          <a:p>
            <a:r>
              <a:rPr lang="en-US" dirty="0"/>
              <a:t>Behavior is undefined if the size is zero, may be a null pointer</a:t>
            </a:r>
          </a:p>
        </p:txBody>
      </p:sp>
      <p:sp>
        <p:nvSpPr>
          <p:cNvPr id="4" name="Slide Number Placeholder 3"/>
          <p:cNvSpPr>
            <a:spLocks noGrp="1"/>
          </p:cNvSpPr>
          <p:nvPr>
            <p:ph type="sldNum" sz="quarter" idx="5"/>
          </p:nvPr>
        </p:nvSpPr>
        <p:spPr/>
        <p:txBody>
          <a:bodyPr/>
          <a:lstStyle/>
          <a:p>
            <a:fld id="{BF434D68-4E3A-47C4-BCAC-F17451564682}" type="slidenum">
              <a:rPr lang="en-US" smtClean="0"/>
              <a:t>5</a:t>
            </a:fld>
            <a:endParaRPr lang="en-US"/>
          </a:p>
        </p:txBody>
      </p:sp>
    </p:spTree>
    <p:extLst>
      <p:ext uri="{BB962C8B-B14F-4D97-AF65-F5344CB8AC3E}">
        <p14:creationId xmlns:p14="http://schemas.microsoft.com/office/powerpoint/2010/main" val="10343941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33082-071E-FBD3-66C5-E19A95015AD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BA6F16-D503-DBED-8BF4-AF062E6F945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9B5C2FF-DEB7-F7C6-7292-4CA0242445CF}"/>
              </a:ext>
            </a:extLst>
          </p:cNvPr>
          <p:cNvSpPr>
            <a:spLocks noGrp="1"/>
          </p:cNvSpPr>
          <p:nvPr>
            <p:ph type="body" idx="1"/>
          </p:nvPr>
        </p:nvSpPr>
        <p:spPr/>
        <p:txBody>
          <a:bodyPr/>
          <a:lstStyle/>
          <a:p>
            <a:r>
              <a:rPr lang="en-US" dirty="0"/>
              <a:t>Allocates a block of size bytes of memory on the heap, returns a pointer to the beginning of the block</a:t>
            </a:r>
          </a:p>
          <a:p>
            <a:r>
              <a:rPr lang="en-US" dirty="0"/>
              <a:t>Behavior is undefined if the size is zero, may be a null pointer</a:t>
            </a:r>
          </a:p>
        </p:txBody>
      </p:sp>
      <p:sp>
        <p:nvSpPr>
          <p:cNvPr id="4" name="Slide Number Placeholder 3">
            <a:extLst>
              <a:ext uri="{FF2B5EF4-FFF2-40B4-BE49-F238E27FC236}">
                <a16:creationId xmlns:a16="http://schemas.microsoft.com/office/drawing/2014/main" id="{8B239996-CF7D-0A5D-4153-638C926A0C68}"/>
              </a:ext>
            </a:extLst>
          </p:cNvPr>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397707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13A628-6046-F53D-DB8E-72CBFBE86C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438B7F1-4714-A52A-F5E9-DD860FA5DE0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10084-E052-9FE6-420E-0C075BAA7BD4}"/>
              </a:ext>
            </a:extLst>
          </p:cNvPr>
          <p:cNvSpPr>
            <a:spLocks noGrp="1"/>
          </p:cNvSpPr>
          <p:nvPr>
            <p:ph type="body" idx="1"/>
          </p:nvPr>
        </p:nvSpPr>
        <p:spPr/>
        <p:txBody>
          <a:bodyPr/>
          <a:lstStyle/>
          <a:p>
            <a:r>
              <a:rPr lang="en-US" dirty="0"/>
              <a:t>Allocates a block of size bytes of memory on the heap, returns a pointer to the beginning of the block</a:t>
            </a:r>
          </a:p>
          <a:p>
            <a:r>
              <a:rPr lang="en-US" dirty="0"/>
              <a:t>Behavior is undefined if the size is zero, may be a null pointer</a:t>
            </a:r>
          </a:p>
        </p:txBody>
      </p:sp>
      <p:sp>
        <p:nvSpPr>
          <p:cNvPr id="4" name="Slide Number Placeholder 3">
            <a:extLst>
              <a:ext uri="{FF2B5EF4-FFF2-40B4-BE49-F238E27FC236}">
                <a16:creationId xmlns:a16="http://schemas.microsoft.com/office/drawing/2014/main" id="{85F43D8B-1B58-D11F-33B7-E6B0FB4A5E88}"/>
              </a:ext>
            </a:extLst>
          </p:cNvPr>
          <p:cNvSpPr>
            <a:spLocks noGrp="1"/>
          </p:cNvSpPr>
          <p:nvPr>
            <p:ph type="sldNum" sz="quarter" idx="5"/>
          </p:nvPr>
        </p:nvSpPr>
        <p:spPr/>
        <p:txBody>
          <a:bodyPr/>
          <a:lstStyle/>
          <a:p>
            <a:fld id="{BF434D68-4E3A-47C4-BCAC-F17451564682}" type="slidenum">
              <a:rPr lang="en-US" smtClean="0"/>
              <a:t>7</a:t>
            </a:fld>
            <a:endParaRPr lang="en-US"/>
          </a:p>
        </p:txBody>
      </p:sp>
    </p:spTree>
    <p:extLst>
      <p:ext uri="{BB962C8B-B14F-4D97-AF65-F5344CB8AC3E}">
        <p14:creationId xmlns:p14="http://schemas.microsoft.com/office/powerpoint/2010/main" val="15332815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DE1A4D-353E-D45A-91CC-8F4B99CF89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9F56C02-EAB4-6A73-9AB1-6EEEC49076C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926E700-9DF8-968E-E630-7D486856F17E}"/>
              </a:ext>
            </a:extLst>
          </p:cNvPr>
          <p:cNvSpPr>
            <a:spLocks noGrp="1"/>
          </p:cNvSpPr>
          <p:nvPr>
            <p:ph type="body" idx="1"/>
          </p:nvPr>
        </p:nvSpPr>
        <p:spPr/>
        <p:txBody>
          <a:bodyPr/>
          <a:lstStyle/>
          <a:p>
            <a:r>
              <a:rPr lang="en-US" dirty="0"/>
              <a:t>Allocates a block of size bytes of memory on the heap, returns a pointer to the beginning of the block</a:t>
            </a:r>
          </a:p>
          <a:p>
            <a:r>
              <a:rPr lang="en-US" dirty="0"/>
              <a:t>Behavior is undefined if the size is zero, may be a null pointer</a:t>
            </a:r>
          </a:p>
        </p:txBody>
      </p:sp>
      <p:sp>
        <p:nvSpPr>
          <p:cNvPr id="4" name="Slide Number Placeholder 3">
            <a:extLst>
              <a:ext uri="{FF2B5EF4-FFF2-40B4-BE49-F238E27FC236}">
                <a16:creationId xmlns:a16="http://schemas.microsoft.com/office/drawing/2014/main" id="{B8EB0008-345F-C1AA-D93B-DEA89174157C}"/>
              </a:ext>
            </a:extLst>
          </p:cNvPr>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9024114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0209DA-EE55-6B5E-FAF0-E52B216047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F9D4D7-6CF8-8BE1-8FE5-62C06D1787A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DAE29CA-1367-DAC3-21C9-8A8A2453305C}"/>
              </a:ext>
            </a:extLst>
          </p:cNvPr>
          <p:cNvSpPr>
            <a:spLocks noGrp="1"/>
          </p:cNvSpPr>
          <p:nvPr>
            <p:ph type="body" idx="1"/>
          </p:nvPr>
        </p:nvSpPr>
        <p:spPr/>
        <p:txBody>
          <a:bodyPr/>
          <a:lstStyle/>
          <a:p>
            <a:r>
              <a:rPr lang="en-US" dirty="0"/>
              <a:t>Allocates a block of size bytes of memory on the heap, returns a pointer to the beginning of the block</a:t>
            </a:r>
          </a:p>
          <a:p>
            <a:r>
              <a:rPr lang="en-US" dirty="0"/>
              <a:t>If old </a:t>
            </a:r>
            <a:r>
              <a:rPr lang="en-US" dirty="0" err="1"/>
              <a:t>ptr</a:t>
            </a:r>
            <a:r>
              <a:rPr lang="en-US" dirty="0"/>
              <a:t> is NULL, it will return a memory allocation the same as malloc</a:t>
            </a:r>
          </a:p>
        </p:txBody>
      </p:sp>
      <p:sp>
        <p:nvSpPr>
          <p:cNvPr id="4" name="Slide Number Placeholder 3">
            <a:extLst>
              <a:ext uri="{FF2B5EF4-FFF2-40B4-BE49-F238E27FC236}">
                <a16:creationId xmlns:a16="http://schemas.microsoft.com/office/drawing/2014/main" id="{75DEE570-10ED-1175-42A7-BE138DF496B2}"/>
              </a:ext>
            </a:extLst>
          </p:cNvPr>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7910548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Garbage collection works, but, the program has to stop periodically to let it happen.  </a:t>
            </a:r>
            <a:br>
              <a:rPr lang="en-US" dirty="0"/>
            </a:br>
            <a:r>
              <a:rPr lang="en-US" dirty="0"/>
              <a:t>Rust has one owner for every piece of memory, and when that goes out of scope the memory is freed – this is built at compile time.</a:t>
            </a:r>
          </a:p>
        </p:txBody>
      </p:sp>
      <p:sp>
        <p:nvSpPr>
          <p:cNvPr id="4" name="Slide Number Placeholder 3"/>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16145485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D61B8603-D7C2-4113-B48A-F3FB80A7981C}" type="datetime1">
              <a:rPr lang="en-US" smtClean="0"/>
              <a:t>4/23/2026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5477964-FDFC-4648-84C4-077767F6C819}" type="datetime1">
              <a:rPr lang="en-US" smtClean="0"/>
              <a:t>4/23/2026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9F5DE3A-2B0D-4FB9-8811-111AD01694FD}" type="datetime1">
              <a:rPr lang="en-US" smtClean="0"/>
              <a:t>4/23/2026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206AEBF-F33C-4871-92D0-F228796E11D8}" type="datetime1">
              <a:rPr lang="en-US" smtClean="0"/>
              <a:t>4/23/2026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5E0C8D-C40F-4AB7-B1A0-72FB042F58B1}" type="datetime1">
              <a:rPr lang="en-US" smtClean="0"/>
              <a:t>4/23/2026</a:t>
            </a:fld>
            <a:endParaRPr lang="en-US"/>
          </a:p>
        </p:txBody>
      </p:sp>
      <p:sp>
        <p:nvSpPr>
          <p:cNvPr id="5" name="Footer Placeholder 4"/>
          <p:cNvSpPr>
            <a:spLocks noGrp="1"/>
          </p:cNvSpPr>
          <p:nvPr>
            <p:ph type="ftr" sz="quarter" idx="11"/>
          </p:nvPr>
        </p:nvSpPr>
        <p:spPr/>
        <p:txBody>
          <a:bodyPr/>
          <a:lstStyle/>
          <a:p>
            <a:r>
              <a:rPr lang="fr-FR"/>
              <a:t>CSE 374 SP26  Lecture 11, Professor Hazen</a:t>
            </a:r>
            <a:endParaRPr lang="en-US"/>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50CDFC4-A6CD-4A96-9064-1443EDE3291C}" type="datetime1">
              <a:rPr lang="en-US" smtClean="0"/>
              <a:t>4/23/2026</a:t>
            </a:fld>
            <a:endParaRPr lang="en-US"/>
          </a:p>
        </p:txBody>
      </p:sp>
      <p:sp>
        <p:nvSpPr>
          <p:cNvPr id="6" name="Footer Placeholder 5"/>
          <p:cNvSpPr>
            <a:spLocks noGrp="1"/>
          </p:cNvSpPr>
          <p:nvPr>
            <p:ph type="ftr" sz="quarter" idx="11"/>
          </p:nvPr>
        </p:nvSpPr>
        <p:spPr/>
        <p:txBody>
          <a:bodyPr/>
          <a:lstStyle/>
          <a:p>
            <a:r>
              <a:rPr lang="fr-FR"/>
              <a:t>CSE 374 SP26  Lecture 11,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009A62B-9D60-4A85-AE09-69B076A7F5A6}" type="datetime1">
              <a:rPr lang="en-US" smtClean="0"/>
              <a:t>4/23/2026</a:t>
            </a:fld>
            <a:endParaRPr lang="en-US"/>
          </a:p>
        </p:txBody>
      </p:sp>
      <p:sp>
        <p:nvSpPr>
          <p:cNvPr id="8" name="Footer Placeholder 7"/>
          <p:cNvSpPr>
            <a:spLocks noGrp="1"/>
          </p:cNvSpPr>
          <p:nvPr>
            <p:ph type="ftr" sz="quarter" idx="11"/>
          </p:nvPr>
        </p:nvSpPr>
        <p:spPr/>
        <p:txBody>
          <a:bodyPr/>
          <a:lstStyle/>
          <a:p>
            <a:r>
              <a:rPr lang="fr-FR"/>
              <a:t>CSE 374 SP26  Lecture 11, Professor Hazen</a:t>
            </a:r>
            <a:endParaRPr lang="en-US"/>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CA94B9-0958-4CFE-AA29-708A49F28C9F}" type="datetime1">
              <a:rPr lang="en-US" smtClean="0"/>
              <a:t>4/23/2026</a:t>
            </a:fld>
            <a:endParaRPr lang="en-US"/>
          </a:p>
        </p:txBody>
      </p:sp>
      <p:sp>
        <p:nvSpPr>
          <p:cNvPr id="4" name="Footer Placeholder 3"/>
          <p:cNvSpPr>
            <a:spLocks noGrp="1"/>
          </p:cNvSpPr>
          <p:nvPr>
            <p:ph type="ftr" sz="quarter" idx="11"/>
          </p:nvPr>
        </p:nvSpPr>
        <p:spPr/>
        <p:txBody>
          <a:bodyPr/>
          <a:lstStyle/>
          <a:p>
            <a:r>
              <a:rPr lang="fr-FR"/>
              <a:t>CSE 374 SP26  Lecture 11, Professor Hazen</a:t>
            </a:r>
            <a:endParaRPr lang="en-US"/>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2A5797-1519-4C14-B1FD-A5DE58908ACC}" type="datetime1">
              <a:rPr lang="en-US" smtClean="0"/>
              <a:t>4/23/2026</a:t>
            </a:fld>
            <a:endParaRPr lang="en-US"/>
          </a:p>
        </p:txBody>
      </p:sp>
      <p:sp>
        <p:nvSpPr>
          <p:cNvPr id="3" name="Footer Placeholder 2"/>
          <p:cNvSpPr>
            <a:spLocks noGrp="1"/>
          </p:cNvSpPr>
          <p:nvPr>
            <p:ph type="ftr" sz="quarter" idx="11"/>
          </p:nvPr>
        </p:nvSpPr>
        <p:spPr/>
        <p:txBody>
          <a:bodyPr/>
          <a:lstStyle/>
          <a:p>
            <a:r>
              <a:rPr lang="fr-FR"/>
              <a:t>CSE 374 SP26  Lecture 11, Professor Hazen</a:t>
            </a:r>
            <a:endParaRPr lang="en-US"/>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068D7F9-848D-479E-8903-2993C0B921F9}" type="datetime1">
              <a:rPr lang="en-US" smtClean="0"/>
              <a:t>4/23/2026</a:t>
            </a:fld>
            <a:endParaRPr lang="en-US"/>
          </a:p>
        </p:txBody>
      </p:sp>
      <p:sp>
        <p:nvSpPr>
          <p:cNvPr id="6" name="Footer Placeholder 5"/>
          <p:cNvSpPr>
            <a:spLocks noGrp="1"/>
          </p:cNvSpPr>
          <p:nvPr>
            <p:ph type="ftr" sz="quarter" idx="11"/>
          </p:nvPr>
        </p:nvSpPr>
        <p:spPr/>
        <p:txBody>
          <a:bodyPr/>
          <a:lstStyle/>
          <a:p>
            <a:r>
              <a:rPr lang="fr-FR"/>
              <a:t>CSE 374 SP26  Lecture 11,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5351FA5-3889-4193-AA05-B8E9C06B594C}" type="datetime1">
              <a:rPr lang="en-US" smtClean="0"/>
              <a:t>4/23/2026</a:t>
            </a:fld>
            <a:endParaRPr lang="en-US"/>
          </a:p>
        </p:txBody>
      </p:sp>
      <p:sp>
        <p:nvSpPr>
          <p:cNvPr id="6" name="Footer Placeholder 5"/>
          <p:cNvSpPr>
            <a:spLocks noGrp="1"/>
          </p:cNvSpPr>
          <p:nvPr>
            <p:ph type="ftr" sz="quarter" idx="11"/>
          </p:nvPr>
        </p:nvSpPr>
        <p:spPr/>
        <p:txBody>
          <a:bodyPr/>
          <a:lstStyle/>
          <a:p>
            <a:r>
              <a:rPr lang="fr-FR"/>
              <a:t>CSE 374 SP26  Lecture 11, Professor Hazen</a:t>
            </a:r>
            <a:endParaRPr lang="en-US"/>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921FCB3B-2122-4833-BE07-D92CCA176A90}" type="datetime1">
              <a:rPr lang="en-US" smtClean="0"/>
              <a:t>4/23/2026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fr-FR"/>
              <a:t>CSE 374 SP26  Lecture 11, Professor Hazen</a:t>
            </a:r>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21DE3C-0900-E02F-5FBB-09F5D95EC40D}"/>
              </a:ext>
            </a:extLst>
          </p:cNvPr>
          <p:cNvSpPr>
            <a:spLocks noGrp="1"/>
          </p:cNvSpPr>
          <p:nvPr>
            <p:ph type="title"/>
          </p:nvPr>
        </p:nvSpPr>
        <p:spPr>
          <a:xfrm>
            <a:off x="1143000" y="609600"/>
            <a:ext cx="9875520" cy="1356360"/>
          </a:xfrm>
        </p:spPr>
        <p:txBody>
          <a:bodyPr>
            <a:normAutofit/>
          </a:bodyPr>
          <a:lstStyle/>
          <a:p>
            <a:r>
              <a:rPr lang="en-US" dirty="0"/>
              <a:t>Halfway through with memory management</a:t>
            </a:r>
          </a:p>
        </p:txBody>
      </p:sp>
      <p:pic>
        <p:nvPicPr>
          <p:cNvPr id="7" name="Graphic 6" descr="Garbage with solid fill">
            <a:extLst>
              <a:ext uri="{FF2B5EF4-FFF2-40B4-BE49-F238E27FC236}">
                <a16:creationId xmlns:a16="http://schemas.microsoft.com/office/drawing/2014/main" id="{B7762452-6519-2EA0-723D-DCD1DDCE6FE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316621" y="2093789"/>
            <a:ext cx="2896569" cy="2896569"/>
          </a:xfrm>
          <a:prstGeom prst="rect">
            <a:avLst/>
          </a:prstGeom>
        </p:spPr>
      </p:pic>
      <p:sp>
        <p:nvSpPr>
          <p:cNvPr id="3" name="Content Placeholder 2">
            <a:extLst>
              <a:ext uri="{FF2B5EF4-FFF2-40B4-BE49-F238E27FC236}">
                <a16:creationId xmlns:a16="http://schemas.microsoft.com/office/drawing/2014/main" id="{EA4FDE6D-E2DE-01B4-2E2D-4BA16B335CAE}"/>
              </a:ext>
            </a:extLst>
          </p:cNvPr>
          <p:cNvSpPr>
            <a:spLocks noGrp="1"/>
          </p:cNvSpPr>
          <p:nvPr>
            <p:ph idx="1"/>
          </p:nvPr>
        </p:nvSpPr>
        <p:spPr>
          <a:xfrm>
            <a:off x="4490977" y="2057400"/>
            <a:ext cx="6524894" cy="4038600"/>
          </a:xfrm>
        </p:spPr>
        <p:txBody>
          <a:bodyPr>
            <a:normAutofit/>
          </a:bodyPr>
          <a:lstStyle/>
          <a:p>
            <a:r>
              <a:rPr lang="en-US" sz="2000" dirty="0"/>
              <a:t>Can allocate memory of any size, and have it persist forever</a:t>
            </a:r>
          </a:p>
          <a:p>
            <a:pPr lvl="1"/>
            <a:r>
              <a:rPr lang="en-US" dirty="0"/>
              <a:t>Could allocate an array and keep using it, independent of stack</a:t>
            </a:r>
          </a:p>
          <a:p>
            <a:r>
              <a:rPr lang="en-US" sz="2000" dirty="0"/>
              <a:t>However, with finite memory, we don’t want to keep allocating more memory without freeing some up for re-use</a:t>
            </a:r>
          </a:p>
          <a:p>
            <a:r>
              <a:rPr lang="en-US" sz="2000" dirty="0"/>
              <a:t>Jave solution: no explicit free, but garbage collector finds un-reachable objects and reclaims their space.</a:t>
            </a:r>
          </a:p>
          <a:p>
            <a:r>
              <a:rPr lang="en-US" sz="2000" dirty="0"/>
              <a:t>C solution: user (programmer) explicitly free’s an objects space</a:t>
            </a:r>
          </a:p>
          <a:p>
            <a:pPr lvl="1"/>
            <a:r>
              <a:rPr lang="en-US" dirty="0"/>
              <a:t>This is hard!</a:t>
            </a:r>
          </a:p>
        </p:txBody>
      </p:sp>
      <p:sp>
        <p:nvSpPr>
          <p:cNvPr id="4" name="Footer Placeholder 3">
            <a:extLst>
              <a:ext uri="{FF2B5EF4-FFF2-40B4-BE49-F238E27FC236}">
                <a16:creationId xmlns:a16="http://schemas.microsoft.com/office/drawing/2014/main" id="{7B814286-34D8-B896-E965-80CCECE5FF24}"/>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11, Professor Hazen</a:t>
            </a:r>
            <a:endParaRPr lang="en-US"/>
          </a:p>
        </p:txBody>
      </p:sp>
      <p:sp>
        <p:nvSpPr>
          <p:cNvPr id="5" name="Slide Number Placeholder 4">
            <a:extLst>
              <a:ext uri="{FF2B5EF4-FFF2-40B4-BE49-F238E27FC236}">
                <a16:creationId xmlns:a16="http://schemas.microsoft.com/office/drawing/2014/main" id="{F67A0360-5C1B-C7A4-A851-E73535B6A299}"/>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10</a:t>
            </a:fld>
            <a:endParaRPr lang="en-US"/>
          </a:p>
        </p:txBody>
      </p:sp>
    </p:spTree>
    <p:extLst>
      <p:ext uri="{BB962C8B-B14F-4D97-AF65-F5344CB8AC3E}">
        <p14:creationId xmlns:p14="http://schemas.microsoft.com/office/powerpoint/2010/main" val="2234423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ED84AF-AA47-9596-F1DD-B84FB10B93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7913D9-486F-527C-5211-2BA657BE8F9B}"/>
              </a:ext>
            </a:extLst>
          </p:cNvPr>
          <p:cNvSpPr>
            <a:spLocks noGrp="1"/>
          </p:cNvSpPr>
          <p:nvPr>
            <p:ph type="title"/>
          </p:nvPr>
        </p:nvSpPr>
        <p:spPr/>
        <p:txBody>
          <a:bodyPr/>
          <a:lstStyle/>
          <a:p>
            <a:r>
              <a:rPr lang="en-US" dirty="0"/>
              <a:t>Freeing memory</a:t>
            </a:r>
          </a:p>
        </p:txBody>
      </p:sp>
      <p:sp>
        <p:nvSpPr>
          <p:cNvPr id="17" name="TextBox 16">
            <a:extLst>
              <a:ext uri="{FF2B5EF4-FFF2-40B4-BE49-F238E27FC236}">
                <a16:creationId xmlns:a16="http://schemas.microsoft.com/office/drawing/2014/main" id="{0F9458A3-0EAF-D4FF-7868-B8CA68049162}"/>
              </a:ext>
            </a:extLst>
          </p:cNvPr>
          <p:cNvSpPr txBox="1"/>
          <p:nvPr/>
        </p:nvSpPr>
        <p:spPr>
          <a:xfrm>
            <a:off x="9906923" y="1754485"/>
            <a:ext cx="823101" cy="461665"/>
          </a:xfrm>
          <a:prstGeom prst="rect">
            <a:avLst/>
          </a:prstGeom>
          <a:noFill/>
        </p:spPr>
        <p:txBody>
          <a:bodyPr wrap="square" rtlCol="0">
            <a:spAutoFit/>
          </a:bodyPr>
          <a:lstStyle/>
          <a:p>
            <a:r>
              <a:rPr lang="en-US" sz="2400" dirty="0"/>
              <a:t>heap</a:t>
            </a:r>
            <a:endParaRPr lang="en-US" dirty="0"/>
          </a:p>
        </p:txBody>
      </p:sp>
      <p:grpSp>
        <p:nvGrpSpPr>
          <p:cNvPr id="6" name="Group 5">
            <a:extLst>
              <a:ext uri="{FF2B5EF4-FFF2-40B4-BE49-F238E27FC236}">
                <a16:creationId xmlns:a16="http://schemas.microsoft.com/office/drawing/2014/main" id="{C878BFE4-971D-F2C8-ECFD-461C8ECAFF4D}"/>
              </a:ext>
              <a:ext uri="{C183D7F6-B498-43B3-948B-1728B52AA6E4}">
                <adec:decorative xmlns:adec="http://schemas.microsoft.com/office/drawing/2017/decorative" val="1"/>
              </a:ext>
            </a:extLst>
          </p:cNvPr>
          <p:cNvGrpSpPr/>
          <p:nvPr/>
        </p:nvGrpSpPr>
        <p:grpSpPr>
          <a:xfrm rot="5400000">
            <a:off x="10209451" y="1535430"/>
            <a:ext cx="2529840" cy="678180"/>
            <a:chOff x="4876800" y="1737360"/>
            <a:chExt cx="2529840" cy="678180"/>
          </a:xfrm>
        </p:grpSpPr>
        <p:sp>
          <p:nvSpPr>
            <p:cNvPr id="7" name="Rectangle 6">
              <a:extLst>
                <a:ext uri="{FF2B5EF4-FFF2-40B4-BE49-F238E27FC236}">
                  <a16:creationId xmlns:a16="http://schemas.microsoft.com/office/drawing/2014/main" id="{F8B7392B-118C-FA04-C603-0D52CF1B3686}"/>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752681C-C303-E4D8-467C-E8A15A549436}"/>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77D43DD6-3AFD-BD2E-BD14-4457E44976D1}"/>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63F5C63-95EC-E524-1F0E-4C8F3DD00D39}"/>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9BE8A893-66CF-8266-1419-3B8D194130EF}"/>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4CF627D-37AB-F86E-4F13-5CAB5D5606FD}"/>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84F07A17-A3F4-D943-9FCD-2EBADF6657FB}"/>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979E699-13A6-FEAB-FC8F-E60D42EB4E3B}"/>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6F7CAFC9-9E66-F6AA-C690-F814EA35974B}"/>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CC9960F0-290B-4E65-0D4C-09BE8AEF1A33}"/>
              </a:ext>
            </a:extLst>
          </p:cNvPr>
          <p:cNvSpPr>
            <a:spLocks noGrp="1"/>
          </p:cNvSpPr>
          <p:nvPr>
            <p:ph idx="1"/>
          </p:nvPr>
        </p:nvSpPr>
        <p:spPr>
          <a:xfrm>
            <a:off x="1143000" y="2057400"/>
            <a:ext cx="9039527" cy="4038600"/>
          </a:xfrm>
        </p:spPr>
        <p:txBody>
          <a:bodyPr>
            <a:normAutofit lnSpcReduction="10000"/>
          </a:bodyPr>
          <a:lstStyle/>
          <a:p>
            <a:r>
              <a:rPr lang="en-US" dirty="0"/>
              <a:t>Releases previously allocated memory for re-use</a:t>
            </a:r>
          </a:p>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void free (void*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a:t>
            </a:r>
          </a:p>
          <a:p>
            <a:pPr lvl="1"/>
            <a:r>
              <a:rPr lang="en-US" dirty="0">
                <a:latin typeface="Cascadia Code" panose="020B0609020000020004" pitchFamily="49" charset="0"/>
                <a:ea typeface="Cascadia Code" panose="020B0609020000020004" pitchFamily="49" charset="0"/>
                <a:cs typeface="Cascadia Code" panose="020B0609020000020004" pitchFamily="49" charset="0"/>
              </a:rPr>
              <a:t>void*</a:t>
            </a:r>
            <a:r>
              <a:rPr lang="en-US" dirty="0"/>
              <a:t> is an untyped pointer,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t> is the address of previously allocated memory</a:t>
            </a:r>
          </a:p>
          <a:p>
            <a:pPr lvl="1"/>
            <a:r>
              <a:rPr lang="en-US" dirty="0"/>
              <a:t>Returns </a:t>
            </a:r>
            <a:r>
              <a:rPr lang="en-US" dirty="0">
                <a:latin typeface="Cascadia Code" panose="020B0609020000020004" pitchFamily="49" charset="0"/>
                <a:ea typeface="Cascadia Code" panose="020B0609020000020004" pitchFamily="49" charset="0"/>
                <a:cs typeface="Cascadia Code" panose="020B0609020000020004" pitchFamily="49" charset="0"/>
              </a:rPr>
              <a:t>void</a:t>
            </a:r>
            <a:r>
              <a:rPr lang="en-US" dirty="0"/>
              <a:t> : nothing</a:t>
            </a:r>
          </a:p>
          <a:p>
            <a:pPr lvl="1"/>
            <a:r>
              <a:rPr lang="en-US" dirty="0"/>
              <a:t>If it fails, returns </a:t>
            </a:r>
            <a:r>
              <a:rPr lang="en-US" dirty="0">
                <a:latin typeface="Cascadia Code" panose="020B0609020000020004" pitchFamily="49" charset="0"/>
                <a:ea typeface="Cascadia Code" panose="020B0609020000020004" pitchFamily="49" charset="0"/>
                <a:cs typeface="Cascadia Code" panose="020B0609020000020004" pitchFamily="49" charset="0"/>
              </a:rPr>
              <a:t>NULL</a:t>
            </a:r>
          </a:p>
          <a:p>
            <a:r>
              <a:rPr lang="en-US" dirty="0">
                <a:ea typeface="Cascadia Code" panose="020B0609020000020004" pitchFamily="49" charset="0"/>
                <a:cs typeface="Cascadia Code" panose="020B0609020000020004" pitchFamily="49" charset="0"/>
              </a:rPr>
              <a:t>If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ea typeface="Cascadia Code" panose="020B0609020000020004" pitchFamily="49" charset="0"/>
                <a:cs typeface="Cascadia Code" panose="020B0609020000020004" pitchFamily="49" charset="0"/>
              </a:rPr>
              <a:t> does not point to memory previously allocated by malloc, </a:t>
            </a:r>
            <a:r>
              <a:rPr lang="en-US" dirty="0" err="1">
                <a:ea typeface="Cascadia Code" panose="020B0609020000020004" pitchFamily="49" charset="0"/>
                <a:cs typeface="Cascadia Code" panose="020B0609020000020004" pitchFamily="49" charset="0"/>
              </a:rPr>
              <a:t>calloc</a:t>
            </a:r>
            <a:r>
              <a:rPr lang="en-US" dirty="0">
                <a:ea typeface="Cascadia Code" panose="020B0609020000020004" pitchFamily="49" charset="0"/>
                <a:cs typeface="Cascadia Code" panose="020B0609020000020004" pitchFamily="49" charset="0"/>
              </a:rPr>
              <a:t>, or </a:t>
            </a:r>
            <a:r>
              <a:rPr lang="en-US" dirty="0" err="1">
                <a:ea typeface="Cascadia Code" panose="020B0609020000020004" pitchFamily="49" charset="0"/>
                <a:cs typeface="Cascadia Code" panose="020B0609020000020004" pitchFamily="49" charset="0"/>
              </a:rPr>
              <a:t>realloc</a:t>
            </a:r>
            <a:r>
              <a:rPr lang="en-US" dirty="0">
                <a:ea typeface="Cascadia Code" panose="020B0609020000020004" pitchFamily="49" charset="0"/>
                <a:cs typeface="Cascadia Code" panose="020B0609020000020004" pitchFamily="49" charset="0"/>
              </a:rPr>
              <a:t>: behavior is undefined.</a:t>
            </a:r>
          </a:p>
          <a:p>
            <a:r>
              <a:rPr lang="en-US" dirty="0">
                <a:ea typeface="Cascadia Code" panose="020B0609020000020004" pitchFamily="49" charset="0"/>
                <a:cs typeface="Cascadia Code" panose="020B0609020000020004" pitchFamily="49" charset="0"/>
              </a:rPr>
              <a:t>If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ea typeface="Cascadia Code" panose="020B0609020000020004" pitchFamily="49" charset="0"/>
                <a:cs typeface="Cascadia Code" panose="020B0609020000020004" pitchFamily="49" charset="0"/>
              </a:rPr>
              <a:t> is </a:t>
            </a:r>
            <a:r>
              <a:rPr lang="en-US" dirty="0">
                <a:latin typeface="Cascadia Code" panose="020B0609020000020004" pitchFamily="49" charset="0"/>
                <a:ea typeface="Cascadia Code" panose="020B0609020000020004" pitchFamily="49" charset="0"/>
                <a:cs typeface="Cascadia Code" panose="020B0609020000020004" pitchFamily="49" charset="0"/>
              </a:rPr>
              <a:t>NULL</a:t>
            </a:r>
            <a:r>
              <a:rPr lang="en-US" dirty="0">
                <a:ea typeface="Cascadia Code" panose="020B0609020000020004" pitchFamily="49" charset="0"/>
                <a:cs typeface="Cascadia Code" panose="020B0609020000020004" pitchFamily="49" charset="0"/>
              </a:rPr>
              <a:t> does nothing</a:t>
            </a:r>
          </a:p>
          <a:p>
            <a:r>
              <a:rPr lang="en-US" b="1" dirty="0">
                <a:solidFill>
                  <a:schemeClr val="accent3"/>
                </a:solidFill>
                <a:ea typeface="Cascadia Code" panose="020B0609020000020004" pitchFamily="49" charset="0"/>
                <a:cs typeface="Cascadia Code" panose="020B0609020000020004" pitchFamily="49" charset="0"/>
              </a:rPr>
              <a:t>NOTE:</a:t>
            </a:r>
            <a:r>
              <a:rPr lang="en-US" dirty="0">
                <a:ea typeface="Cascadia Code" panose="020B0609020000020004" pitchFamily="49" charset="0"/>
                <a:cs typeface="Cascadia Code" panose="020B0609020000020004" pitchFamily="49" charset="0"/>
              </a:rPr>
              <a:t>  The value stored at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ea typeface="Cascadia Code" panose="020B0609020000020004" pitchFamily="49" charset="0"/>
                <a:cs typeface="Cascadia Code" panose="020B0609020000020004" pitchFamily="49" charset="0"/>
              </a:rPr>
              <a:t> doesn’t change – it just now is a dangling pointer.</a:t>
            </a:r>
          </a:p>
          <a:p>
            <a:pPr lvl="1"/>
            <a:r>
              <a:rPr lang="en-US" dirty="0">
                <a:ea typeface="Cascadia Code" panose="020B0609020000020004" pitchFamily="49" charset="0"/>
                <a:cs typeface="Cascadia Code" panose="020B0609020000020004" pitchFamily="49" charset="0"/>
              </a:rPr>
              <a:t>Set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ea typeface="Cascadia Code" panose="020B0609020000020004" pitchFamily="49" charset="0"/>
                <a:cs typeface="Cascadia Code" panose="020B0609020000020004" pitchFamily="49" charset="0"/>
              </a:rPr>
              <a:t> to </a:t>
            </a:r>
            <a:r>
              <a:rPr lang="en-US" dirty="0">
                <a:latin typeface="Cascadia Code" panose="020B0609020000020004" pitchFamily="49" charset="0"/>
                <a:ea typeface="Cascadia Code" panose="020B0609020000020004" pitchFamily="49" charset="0"/>
                <a:cs typeface="Cascadia Code" panose="020B0609020000020004" pitchFamily="49" charset="0"/>
              </a:rPr>
              <a:t>NUL</a:t>
            </a:r>
            <a:r>
              <a:rPr lang="en-US" dirty="0">
                <a:ea typeface="Cascadia Code" panose="020B0609020000020004" pitchFamily="49" charset="0"/>
                <a:cs typeface="Cascadia Code" panose="020B0609020000020004" pitchFamily="49" charset="0"/>
              </a:rPr>
              <a:t>, or use </a:t>
            </a:r>
            <a:r>
              <a:rPr lang="en-US" dirty="0">
                <a:latin typeface="Cascadia Code" panose="020B0609020000020004" pitchFamily="49" charset="0"/>
                <a:ea typeface="Cascadia Code" panose="020B0609020000020004" pitchFamily="49" charset="0"/>
                <a:cs typeface="Cascadia Code" panose="020B0609020000020004" pitchFamily="49" charset="0"/>
              </a:rPr>
              <a:t>free</a:t>
            </a:r>
            <a:r>
              <a:rPr lang="en-US" dirty="0">
                <a:ea typeface="Cascadia Code" panose="020B0609020000020004" pitchFamily="49" charset="0"/>
                <a:cs typeface="Cascadia Code" panose="020B0609020000020004" pitchFamily="49" charset="0"/>
              </a:rPr>
              <a:t> right before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ea typeface="Cascadia Code" panose="020B0609020000020004" pitchFamily="49" charset="0"/>
                <a:cs typeface="Cascadia Code" panose="020B0609020000020004" pitchFamily="49" charset="0"/>
              </a:rPr>
              <a:t> goes out of scope.</a:t>
            </a:r>
          </a:p>
          <a:p>
            <a:endParaRPr lang="en-US" dirty="0">
              <a:ea typeface="Cascadia Code" panose="020B0609020000020004" pitchFamily="49" charset="0"/>
              <a:cs typeface="Cascadia Code" panose="020B0609020000020004" pitchFamily="49" charset="0"/>
            </a:endParaRPr>
          </a:p>
        </p:txBody>
      </p:sp>
      <p:sp>
        <p:nvSpPr>
          <p:cNvPr id="16" name="Arrow: Right 15" descr="arrow points to 'stack' memory blocks in memory diagram.">
            <a:extLst>
              <a:ext uri="{FF2B5EF4-FFF2-40B4-BE49-F238E27FC236}">
                <a16:creationId xmlns:a16="http://schemas.microsoft.com/office/drawing/2014/main" id="{25DFBA3B-5D54-D574-299F-D8BF9763EBF3}"/>
              </a:ext>
            </a:extLst>
          </p:cNvPr>
          <p:cNvSpPr/>
          <p:nvPr/>
        </p:nvSpPr>
        <p:spPr>
          <a:xfrm rot="2765334">
            <a:off x="10360234" y="2433569"/>
            <a:ext cx="739580" cy="2667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39154800-5703-9205-DF7F-6828F52B5E9D}"/>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BA348415-E324-2B7F-80E2-6B77A437C80E}"/>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30097256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B8DBE6-64EA-D2E6-9132-AA30DA6923C1}"/>
              </a:ext>
            </a:extLst>
          </p:cNvPr>
          <p:cNvSpPr>
            <a:spLocks noGrp="1"/>
          </p:cNvSpPr>
          <p:nvPr>
            <p:ph type="title"/>
          </p:nvPr>
        </p:nvSpPr>
        <p:spPr/>
        <p:txBody>
          <a:bodyPr/>
          <a:lstStyle/>
          <a:p>
            <a:r>
              <a:rPr lang="en-US" dirty="0"/>
              <a:t>Examples</a:t>
            </a:r>
          </a:p>
        </p:txBody>
      </p:sp>
      <p:sp>
        <p:nvSpPr>
          <p:cNvPr id="6" name="Content Placeholder 5">
            <a:extLst>
              <a:ext uri="{FF2B5EF4-FFF2-40B4-BE49-F238E27FC236}">
                <a16:creationId xmlns:a16="http://schemas.microsoft.com/office/drawing/2014/main" id="{D3A14B95-D93B-7D3B-F55A-957C64A78CDE}"/>
              </a:ext>
            </a:extLst>
          </p:cNvPr>
          <p:cNvSpPr>
            <a:spLocks noGrp="1"/>
          </p:cNvSpPr>
          <p:nvPr>
            <p:ph sz="half" idx="1"/>
          </p:nvPr>
        </p:nvSpPr>
        <p:spPr>
          <a:xfrm>
            <a:off x="1142999" y="2057399"/>
            <a:ext cx="6382593" cy="4023360"/>
          </a:xfrm>
        </p:spPr>
        <p:txBody>
          <a:bodyPr>
            <a:normAutofit lnSpcReduction="10000"/>
          </a:bodyPr>
          <a:lstStyle/>
          <a:p>
            <a:pPr marL="45720" indent="0">
              <a:lnSpc>
                <a:spcPct val="100000"/>
              </a:lnSpc>
              <a:buNone/>
            </a:pPr>
            <a:r>
              <a:rPr lang="en-US" b="1" dirty="0">
                <a:latin typeface="Cascadia Code" panose="020B0609020000020004" pitchFamily="49" charset="0"/>
                <a:cs typeface="Cascadia Code" panose="020B0609020000020004" pitchFamily="49" charset="0"/>
              </a:rPr>
              <a:t>int *p = (int*)malloc(</a:t>
            </a:r>
            <a:r>
              <a:rPr lang="en-US" b="1" dirty="0" err="1">
                <a:latin typeface="Cascadia Code" panose="020B0609020000020004" pitchFamily="49" charset="0"/>
                <a:cs typeface="Cascadia Code" panose="020B0609020000020004" pitchFamily="49" charset="0"/>
              </a:rPr>
              <a:t>sizeof</a:t>
            </a:r>
            <a:r>
              <a:rPr lang="en-US" b="1" dirty="0">
                <a:latin typeface="Cascadia Code" panose="020B0609020000020004" pitchFamily="49" charset="0"/>
                <a:cs typeface="Cascadia Code" panose="020B0609020000020004" pitchFamily="49" charset="0"/>
              </a:rPr>
              <a:t>(int));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p = NULL; </a:t>
            </a:r>
            <a:r>
              <a:rPr lang="en-US" b="1" dirty="0">
                <a:solidFill>
                  <a:srgbClr val="E93CAC"/>
                </a:solidFill>
                <a:latin typeface="Cascadia Code" panose="020B0609020000020004" pitchFamily="49" charset="0"/>
                <a:cs typeface="Cascadia Code" panose="020B0609020000020004" pitchFamily="49" charset="0"/>
              </a:rPr>
              <a:t>/* LEAK! - lost address */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int *q = (int*)malloc(</a:t>
            </a:r>
            <a:r>
              <a:rPr lang="en-US" b="1" dirty="0" err="1">
                <a:latin typeface="Cascadia Code" panose="020B0609020000020004" pitchFamily="49" charset="0"/>
                <a:cs typeface="Cascadia Code" panose="020B0609020000020004" pitchFamily="49" charset="0"/>
              </a:rPr>
              <a:t>sizeof</a:t>
            </a:r>
            <a:r>
              <a:rPr lang="en-US" b="1" dirty="0">
                <a:latin typeface="Cascadia Code" panose="020B0609020000020004" pitchFamily="49" charset="0"/>
                <a:cs typeface="Cascadia Code" panose="020B0609020000020004" pitchFamily="49" charset="0"/>
              </a:rPr>
              <a:t>(int)); free(q);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free(q); </a:t>
            </a:r>
            <a:r>
              <a:rPr lang="en-US" b="1" dirty="0">
                <a:solidFill>
                  <a:srgbClr val="E93CAC"/>
                </a:solidFill>
                <a:latin typeface="Cascadia Code" panose="020B0609020000020004" pitchFamily="49" charset="0"/>
                <a:cs typeface="Cascadia Code" panose="020B0609020000020004" pitchFamily="49" charset="0"/>
              </a:rPr>
              <a:t>/* Best case: crash */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int *r = (int*)malloc(</a:t>
            </a:r>
            <a:r>
              <a:rPr lang="en-US" b="1" dirty="0" err="1">
                <a:latin typeface="Cascadia Code" panose="020B0609020000020004" pitchFamily="49" charset="0"/>
                <a:cs typeface="Cascadia Code" panose="020B0609020000020004" pitchFamily="49" charset="0"/>
              </a:rPr>
              <a:t>sizeof</a:t>
            </a:r>
            <a:r>
              <a:rPr lang="en-US" b="1" dirty="0">
                <a:latin typeface="Cascadia Code" panose="020B0609020000020004" pitchFamily="49" charset="0"/>
                <a:cs typeface="Cascadia Code" panose="020B0609020000020004" pitchFamily="49" charset="0"/>
              </a:rPr>
              <a:t>(int)); free(r);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int *s = (int*)malloc(</a:t>
            </a:r>
            <a:r>
              <a:rPr lang="en-US" b="1" dirty="0" err="1">
                <a:latin typeface="Cascadia Code" panose="020B0609020000020004" pitchFamily="49" charset="0"/>
                <a:cs typeface="Cascadia Code" panose="020B0609020000020004" pitchFamily="49" charset="0"/>
              </a:rPr>
              <a:t>sizeof</a:t>
            </a:r>
            <a:r>
              <a:rPr lang="en-US" b="1" dirty="0">
                <a:latin typeface="Cascadia Code" panose="020B0609020000020004" pitchFamily="49" charset="0"/>
                <a:cs typeface="Cascadia Code" panose="020B0609020000020004" pitchFamily="49" charset="0"/>
              </a:rPr>
              <a:t>(int));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*s = 19; </a:t>
            </a:r>
            <a:br>
              <a:rPr lang="en-US" b="1" dirty="0">
                <a:latin typeface="Cascadia Code" panose="020B0609020000020004" pitchFamily="49" charset="0"/>
                <a:cs typeface="Cascadia Code" panose="020B0609020000020004" pitchFamily="49" charset="0"/>
              </a:rPr>
            </a:br>
            <a:r>
              <a:rPr lang="en-US" b="1" dirty="0">
                <a:latin typeface="Cascadia Code" panose="020B0609020000020004" pitchFamily="49" charset="0"/>
                <a:cs typeface="Cascadia Code" panose="020B0609020000020004" pitchFamily="49" charset="0"/>
              </a:rPr>
              <a:t>*r = 17; </a:t>
            </a:r>
            <a:r>
              <a:rPr lang="en-US" b="1" dirty="0">
                <a:solidFill>
                  <a:srgbClr val="E93CAC"/>
                </a:solidFill>
                <a:latin typeface="Cascadia Code" panose="020B0609020000020004" pitchFamily="49" charset="0"/>
                <a:cs typeface="Cascadia Code" panose="020B0609020000020004" pitchFamily="49" charset="0"/>
              </a:rPr>
              <a:t>/* Best case: crash */</a:t>
            </a:r>
            <a:endParaRPr lang="en-US" dirty="0">
              <a:solidFill>
                <a:srgbClr val="E93CAC"/>
              </a:solidFill>
              <a:latin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5BBBFD56-6592-7FE6-B054-5CDF8D60BB64}"/>
              </a:ext>
            </a:extLst>
          </p:cNvPr>
          <p:cNvSpPr>
            <a:spLocks noGrp="1"/>
          </p:cNvSpPr>
          <p:nvPr>
            <p:ph sz="half" idx="2"/>
          </p:nvPr>
        </p:nvSpPr>
        <p:spPr>
          <a:xfrm>
            <a:off x="7784538" y="2057400"/>
            <a:ext cx="3237954" cy="4023360"/>
          </a:xfrm>
        </p:spPr>
        <p:txBody>
          <a:bodyPr>
            <a:normAutofit lnSpcReduction="10000"/>
          </a:bodyPr>
          <a:lstStyle/>
          <a:p>
            <a:pPr marL="45720" indent="0">
              <a:buNone/>
            </a:pPr>
            <a:r>
              <a:rPr lang="en-US" dirty="0"/>
              <a:t>Challenge with multiple functions:</a:t>
            </a:r>
          </a:p>
          <a:p>
            <a:pPr lvl="1"/>
            <a:r>
              <a:rPr lang="en-US" dirty="0"/>
              <a:t>If you allocate in a function, and then exit, who frees?</a:t>
            </a:r>
          </a:p>
          <a:p>
            <a:pPr lvl="2"/>
            <a:r>
              <a:rPr lang="en-US" dirty="0"/>
              <a:t>better send the address back to another function</a:t>
            </a:r>
          </a:p>
          <a:p>
            <a:pPr lvl="1"/>
            <a:r>
              <a:rPr lang="en-US" dirty="0"/>
              <a:t>If you get a pointer as an argument, can you free it?</a:t>
            </a:r>
          </a:p>
          <a:p>
            <a:pPr marL="45720" indent="0">
              <a:buNone/>
            </a:pPr>
            <a:r>
              <a:rPr lang="en-US" dirty="0">
                <a:solidFill>
                  <a:schemeClr val="accent5">
                    <a:lumMod val="50000"/>
                  </a:schemeClr>
                </a:solidFill>
              </a:rPr>
              <a:t>You must pay attention to where you allocate and de-allocate.</a:t>
            </a:r>
          </a:p>
        </p:txBody>
      </p:sp>
      <p:sp>
        <p:nvSpPr>
          <p:cNvPr id="4" name="Footer Placeholder 3">
            <a:extLst>
              <a:ext uri="{FF2B5EF4-FFF2-40B4-BE49-F238E27FC236}">
                <a16:creationId xmlns:a16="http://schemas.microsoft.com/office/drawing/2014/main" id="{4E3B0021-6A1D-5852-3476-3DA92F62E3EB}"/>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5533625F-1DB5-D428-28C0-0225BFD0FC7E}"/>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34948470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C8553B-DB23-0858-6AC6-0C0D838FC1B1}"/>
              </a:ext>
            </a:extLst>
          </p:cNvPr>
          <p:cNvSpPr>
            <a:spLocks noGrp="1"/>
          </p:cNvSpPr>
          <p:nvPr>
            <p:ph type="title"/>
          </p:nvPr>
        </p:nvSpPr>
        <p:spPr>
          <a:xfrm>
            <a:off x="6106704" y="609600"/>
            <a:ext cx="5364444" cy="1356360"/>
          </a:xfrm>
        </p:spPr>
        <p:txBody>
          <a:bodyPr>
            <a:normAutofit/>
          </a:bodyPr>
          <a:lstStyle/>
          <a:p>
            <a:r>
              <a:rPr lang="en-US" dirty="0"/>
              <a:t>Rules</a:t>
            </a:r>
          </a:p>
        </p:txBody>
      </p:sp>
      <p:pic>
        <p:nvPicPr>
          <p:cNvPr id="9" name="Graphic 8" descr="Circle with Left Arrow">
            <a:extLst>
              <a:ext uri="{FF2B5EF4-FFF2-40B4-BE49-F238E27FC236}">
                <a16:creationId xmlns:a16="http://schemas.microsoft.com/office/drawing/2014/main" id="{909844AE-CE96-8D69-E632-F8E1AFC0790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72064" y="1131152"/>
            <a:ext cx="4593715" cy="4593715"/>
          </a:xfrm>
          <a:prstGeom prst="rect">
            <a:avLst/>
          </a:prstGeom>
        </p:spPr>
      </p:pic>
      <p:sp>
        <p:nvSpPr>
          <p:cNvPr id="3" name="Content Placeholder 2">
            <a:extLst>
              <a:ext uri="{FF2B5EF4-FFF2-40B4-BE49-F238E27FC236}">
                <a16:creationId xmlns:a16="http://schemas.microsoft.com/office/drawing/2014/main" id="{D0FEEF73-D900-6F09-458A-00ADEF05D719}"/>
              </a:ext>
            </a:extLst>
          </p:cNvPr>
          <p:cNvSpPr>
            <a:spLocks noGrp="1"/>
          </p:cNvSpPr>
          <p:nvPr>
            <p:ph idx="1"/>
          </p:nvPr>
        </p:nvSpPr>
        <p:spPr>
          <a:xfrm>
            <a:off x="6106703" y="2057400"/>
            <a:ext cx="5364444" cy="4038600"/>
          </a:xfrm>
        </p:spPr>
        <p:txBody>
          <a:bodyPr>
            <a:normAutofit/>
          </a:bodyPr>
          <a:lstStyle/>
          <a:p>
            <a:pPr fontAlgn="base"/>
            <a:r>
              <a:rPr lang="en-US" dirty="0"/>
              <a:t>For every run-time call to </a:t>
            </a:r>
            <a:r>
              <a:rPr lang="en-US" dirty="0">
                <a:latin typeface="Cascadia Code" panose="020B0609020000020004" pitchFamily="49" charset="0"/>
                <a:ea typeface="Cascadia Code" panose="020B0609020000020004" pitchFamily="49" charset="0"/>
                <a:cs typeface="Cascadia Code" panose="020B0609020000020004" pitchFamily="49" charset="0"/>
              </a:rPr>
              <a:t>malloc</a:t>
            </a:r>
            <a:r>
              <a:rPr lang="en-US" dirty="0"/>
              <a:t> there should be one runtime call to </a:t>
            </a:r>
            <a:r>
              <a:rPr lang="en-US" dirty="0">
                <a:latin typeface="Cascadia Code" panose="020B0609020000020004" pitchFamily="49" charset="0"/>
                <a:ea typeface="Cascadia Code" panose="020B0609020000020004" pitchFamily="49" charset="0"/>
                <a:cs typeface="Cascadia Code" panose="020B0609020000020004" pitchFamily="49" charset="0"/>
              </a:rPr>
              <a:t>free</a:t>
            </a:r>
          </a:p>
          <a:p>
            <a:pPr fontAlgn="base"/>
            <a:r>
              <a:rPr lang="en-US" dirty="0"/>
              <a:t>If you “lose all pointers” to an object, you can’t ever call free (a leak)! </a:t>
            </a:r>
          </a:p>
          <a:p>
            <a:pPr lvl="1" fontAlgn="base"/>
            <a:r>
              <a:rPr lang="en-US" dirty="0"/>
              <a:t>Note: It’s possible but rare to use up too much memory without creating “leaks via no more pointers to an object”</a:t>
            </a:r>
          </a:p>
          <a:p>
            <a:pPr fontAlgn="base"/>
            <a:r>
              <a:rPr lang="en-US" dirty="0"/>
              <a:t>Think hard before re-assigning a pointer; where is it pointing?</a:t>
            </a:r>
          </a:p>
          <a:p>
            <a:pPr fontAlgn="base"/>
            <a:r>
              <a:rPr lang="en-US" dirty="0"/>
              <a:t>If you “use an object after it’s freed” (or free it twice), you used a dangling pointer! </a:t>
            </a:r>
          </a:p>
        </p:txBody>
      </p:sp>
      <p:sp>
        <p:nvSpPr>
          <p:cNvPr id="4" name="Footer Placeholder 3">
            <a:extLst>
              <a:ext uri="{FF2B5EF4-FFF2-40B4-BE49-F238E27FC236}">
                <a16:creationId xmlns:a16="http://schemas.microsoft.com/office/drawing/2014/main" id="{54E53EF3-D799-14A1-7DED-315222702B28}"/>
              </a:ext>
            </a:extLst>
          </p:cNvPr>
          <p:cNvSpPr>
            <a:spLocks noGrp="1"/>
          </p:cNvSpPr>
          <p:nvPr>
            <p:ph type="ftr" sz="quarter" idx="11"/>
          </p:nvPr>
        </p:nvSpPr>
        <p:spPr>
          <a:xfrm>
            <a:off x="3949148" y="6223828"/>
            <a:ext cx="4717774" cy="365125"/>
          </a:xfrm>
        </p:spPr>
        <p:txBody>
          <a:bodyPr>
            <a:normAutofit/>
          </a:bodyPr>
          <a:lstStyle/>
          <a:p>
            <a:pPr>
              <a:spcAft>
                <a:spcPts val="600"/>
              </a:spcAft>
            </a:pPr>
            <a:r>
              <a:rPr lang="fr-FR"/>
              <a:t>CSE 374 SP26  Lecture 11, Professor Hazen</a:t>
            </a:r>
            <a:endParaRPr lang="en-US"/>
          </a:p>
        </p:txBody>
      </p:sp>
      <p:sp>
        <p:nvSpPr>
          <p:cNvPr id="5" name="Slide Number Placeholder 4">
            <a:extLst>
              <a:ext uri="{FF2B5EF4-FFF2-40B4-BE49-F238E27FC236}">
                <a16:creationId xmlns:a16="http://schemas.microsoft.com/office/drawing/2014/main" id="{DA20BB72-0324-1F82-B57D-76A95252BC45}"/>
              </a:ext>
            </a:extLst>
          </p:cNvPr>
          <p:cNvSpPr>
            <a:spLocks noGrp="1"/>
          </p:cNvSpPr>
          <p:nvPr>
            <p:ph type="sldNum" sz="quarter" idx="12"/>
          </p:nvPr>
        </p:nvSpPr>
        <p:spPr>
          <a:xfrm>
            <a:off x="9329530" y="6223828"/>
            <a:ext cx="1706217" cy="365125"/>
          </a:xfrm>
        </p:spPr>
        <p:txBody>
          <a:bodyPr>
            <a:normAutofit/>
          </a:bodyPr>
          <a:lstStyle/>
          <a:p>
            <a:pPr>
              <a:spcAft>
                <a:spcPts val="600"/>
              </a:spcAft>
            </a:pPr>
            <a:fld id="{4FAB73BC-B049-4115-A692-8D63A059BFB8}" type="slidenum">
              <a:rPr lang="en-US" smtClean="0"/>
              <a:pPr>
                <a:spcAft>
                  <a:spcPts val="600"/>
                </a:spcAft>
              </a:pPr>
              <a:t>13</a:t>
            </a:fld>
            <a:endParaRPr lang="en-US"/>
          </a:p>
        </p:txBody>
      </p:sp>
    </p:spTree>
    <p:extLst>
      <p:ext uri="{BB962C8B-B14F-4D97-AF65-F5344CB8AC3E}">
        <p14:creationId xmlns:p14="http://schemas.microsoft.com/office/powerpoint/2010/main" val="21288709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DD54F-5C11-86E7-981F-7DEA76DC8616}"/>
              </a:ext>
            </a:extLst>
          </p:cNvPr>
          <p:cNvSpPr>
            <a:spLocks noGrp="1"/>
          </p:cNvSpPr>
          <p:nvPr>
            <p:ph type="title"/>
          </p:nvPr>
        </p:nvSpPr>
        <p:spPr>
          <a:xfrm>
            <a:off x="1143000" y="422311"/>
            <a:ext cx="4654829" cy="848861"/>
          </a:xfrm>
        </p:spPr>
        <p:txBody>
          <a:bodyPr/>
          <a:lstStyle/>
          <a:p>
            <a:r>
              <a:rPr lang="en-US" dirty="0"/>
              <a:t>Array behaviors</a:t>
            </a:r>
          </a:p>
        </p:txBody>
      </p:sp>
      <p:sp>
        <p:nvSpPr>
          <p:cNvPr id="3" name="Content Placeholder 2">
            <a:extLst>
              <a:ext uri="{FF2B5EF4-FFF2-40B4-BE49-F238E27FC236}">
                <a16:creationId xmlns:a16="http://schemas.microsoft.com/office/drawing/2014/main" id="{77E96D96-C860-5FEE-FCDC-79D8E4AD1A1B}"/>
              </a:ext>
            </a:extLst>
          </p:cNvPr>
          <p:cNvSpPr>
            <a:spLocks noGrp="1"/>
          </p:cNvSpPr>
          <p:nvPr>
            <p:ph idx="1"/>
          </p:nvPr>
        </p:nvSpPr>
        <p:spPr>
          <a:xfrm>
            <a:off x="1033817" y="1349015"/>
            <a:ext cx="4764012" cy="848861"/>
          </a:xfrm>
        </p:spPr>
        <p:txBody>
          <a:bodyPr>
            <a:normAutofit fontScale="92500" lnSpcReduction="10000"/>
          </a:bodyPr>
          <a:lstStyle/>
          <a:p>
            <a:pPr marL="45720" indent="0">
              <a:buNone/>
            </a:pPr>
            <a:r>
              <a:rPr lang="en-US" dirty="0" err="1"/>
              <a:t>myarray</a:t>
            </a:r>
            <a:r>
              <a:rPr lang="en-US" dirty="0"/>
              <a:t> connects back to the </a:t>
            </a:r>
            <a:r>
              <a:rPr lang="en-US" dirty="0" err="1"/>
              <a:t>mainarray</a:t>
            </a:r>
            <a:r>
              <a:rPr lang="en-US" dirty="0"/>
              <a:t> allocated in main.  Will change memory in that location.</a:t>
            </a:r>
          </a:p>
        </p:txBody>
      </p:sp>
      <p:sp>
        <p:nvSpPr>
          <p:cNvPr id="13" name="Rectangle 12">
            <a:extLst>
              <a:ext uri="{FF2B5EF4-FFF2-40B4-BE49-F238E27FC236}">
                <a16:creationId xmlns:a16="http://schemas.microsoft.com/office/drawing/2014/main" id="{A9751BB2-C96C-A3C6-EA4A-7CBC0DE9CEE4}"/>
              </a:ext>
            </a:extLst>
          </p:cNvPr>
          <p:cNvSpPr/>
          <p:nvPr/>
        </p:nvSpPr>
        <p:spPr>
          <a:xfrm>
            <a:off x="1239081" y="2272749"/>
            <a:ext cx="4558748" cy="186656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Rbp</a:t>
            </a:r>
            <a:endParaRPr lang="en-US" sz="2800" dirty="0">
              <a:solidFill>
                <a:schemeClr val="tx1">
                  <a:lumMod val="50000"/>
                </a:schemeClr>
              </a:solidFill>
            </a:endParaRPr>
          </a:p>
          <a:p>
            <a:r>
              <a:rPr lang="en-US" sz="2800" dirty="0" err="1">
                <a:solidFill>
                  <a:schemeClr val="tx1">
                    <a:lumMod val="50000"/>
                  </a:schemeClr>
                </a:solidFill>
              </a:rPr>
              <a:t>myarraylen</a:t>
            </a:r>
            <a:r>
              <a:rPr lang="en-US" sz="2800" dirty="0">
                <a:solidFill>
                  <a:schemeClr val="tx1">
                    <a:lumMod val="50000"/>
                  </a:schemeClr>
                </a:solidFill>
              </a:rPr>
              <a:t> = 7</a:t>
            </a:r>
          </a:p>
          <a:p>
            <a:r>
              <a:rPr lang="en-US" sz="2800" dirty="0" err="1">
                <a:solidFill>
                  <a:schemeClr val="tx1">
                    <a:lumMod val="50000"/>
                  </a:schemeClr>
                </a:solidFill>
              </a:rPr>
              <a:t>myarray</a:t>
            </a:r>
            <a:endParaRPr lang="en-US" sz="2800" dirty="0">
              <a:solidFill>
                <a:schemeClr val="tx1">
                  <a:lumMod val="50000"/>
                </a:schemeClr>
              </a:solidFill>
            </a:endParaRPr>
          </a:p>
          <a:p>
            <a:r>
              <a:rPr lang="en-US" sz="2800" dirty="0" err="1">
                <a:solidFill>
                  <a:schemeClr val="tx1">
                    <a:lumMod val="50000"/>
                  </a:schemeClr>
                </a:solidFill>
              </a:rPr>
              <a:t>myarray</a:t>
            </a:r>
            <a:r>
              <a:rPr lang="en-US" sz="2800" dirty="0">
                <a:solidFill>
                  <a:schemeClr val="tx1">
                    <a:lumMod val="50000"/>
                  </a:schemeClr>
                </a:solidFill>
              </a:rPr>
              <a:t>[</a:t>
            </a:r>
            <a:r>
              <a:rPr lang="en-US" sz="2800" dirty="0" err="1">
                <a:solidFill>
                  <a:schemeClr val="tx1">
                    <a:lumMod val="50000"/>
                  </a:schemeClr>
                </a:solidFill>
              </a:rPr>
              <a:t>i</a:t>
            </a:r>
            <a:r>
              <a:rPr lang="en-US" sz="2800" dirty="0">
                <a:solidFill>
                  <a:schemeClr val="tx1">
                    <a:lumMod val="50000"/>
                  </a:schemeClr>
                </a:solidFill>
              </a:rPr>
              <a:t>] = 10*</a:t>
            </a:r>
            <a:r>
              <a:rPr lang="en-US" sz="2800" dirty="0" err="1">
                <a:solidFill>
                  <a:schemeClr val="tx1">
                    <a:lumMod val="50000"/>
                  </a:schemeClr>
                </a:solidFill>
              </a:rPr>
              <a:t>myarray</a:t>
            </a:r>
            <a:r>
              <a:rPr lang="en-US" sz="2800" dirty="0">
                <a:solidFill>
                  <a:schemeClr val="tx1">
                    <a:lumMod val="50000"/>
                  </a:schemeClr>
                </a:solidFill>
              </a:rPr>
              <a:t>[</a:t>
            </a:r>
            <a:r>
              <a:rPr lang="en-US" sz="2800" dirty="0" err="1">
                <a:solidFill>
                  <a:schemeClr val="tx1">
                    <a:lumMod val="50000"/>
                  </a:schemeClr>
                </a:solidFill>
              </a:rPr>
              <a:t>i</a:t>
            </a:r>
            <a:r>
              <a:rPr lang="en-US" sz="2800" dirty="0">
                <a:solidFill>
                  <a:schemeClr val="tx1">
                    <a:lumMod val="50000"/>
                  </a:schemeClr>
                </a:solidFill>
              </a:rPr>
              <a:t>]</a:t>
            </a:r>
          </a:p>
        </p:txBody>
      </p:sp>
      <p:sp>
        <p:nvSpPr>
          <p:cNvPr id="8" name="Arrow: U-Turn 7" descr="arrow pointing from myarray in arrfunc back to mainarray in main.">
            <a:extLst>
              <a:ext uri="{FF2B5EF4-FFF2-40B4-BE49-F238E27FC236}">
                <a16:creationId xmlns:a16="http://schemas.microsoft.com/office/drawing/2014/main" id="{3403861F-AACA-B4B1-47E2-6EB58DCABBAC}"/>
              </a:ext>
            </a:extLst>
          </p:cNvPr>
          <p:cNvSpPr/>
          <p:nvPr/>
        </p:nvSpPr>
        <p:spPr>
          <a:xfrm rot="16200000" flipH="1">
            <a:off x="-238256" y="3931942"/>
            <a:ext cx="2060154" cy="894526"/>
          </a:xfrm>
          <a:prstGeom prst="uturn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42BA91E1-0505-3D5F-29F7-F2F114A716CD}"/>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len</a:t>
            </a:r>
            <a:r>
              <a:rPr lang="en-US" sz="2800" dirty="0">
                <a:solidFill>
                  <a:schemeClr val="tx1">
                    <a:lumMod val="50000"/>
                  </a:schemeClr>
                </a:solidFill>
              </a:rPr>
              <a:t> = 7</a:t>
            </a:r>
          </a:p>
          <a:p>
            <a:r>
              <a:rPr lang="en-US" sz="2800" dirty="0" err="1">
                <a:solidFill>
                  <a:schemeClr val="tx1">
                    <a:lumMod val="50000"/>
                  </a:schemeClr>
                </a:solidFill>
              </a:rPr>
              <a:t>mainarray</a:t>
            </a:r>
            <a:r>
              <a:rPr lang="en-US" sz="2800" dirty="0">
                <a:solidFill>
                  <a:schemeClr val="tx1">
                    <a:lumMod val="50000"/>
                  </a:schemeClr>
                </a:solidFill>
              </a:rPr>
              <a:t> = </a:t>
            </a:r>
            <a:r>
              <a:rPr lang="en-US" sz="2800" strike="sngStrike" dirty="0">
                <a:solidFill>
                  <a:schemeClr val="tx1">
                    <a:lumMod val="50000"/>
                  </a:schemeClr>
                </a:solidFill>
              </a:rPr>
              <a:t>??</a:t>
            </a:r>
            <a:r>
              <a:rPr lang="en-US" sz="2800" dirty="0">
                <a:solidFill>
                  <a:schemeClr val="tx1">
                    <a:lumMod val="50000"/>
                  </a:schemeClr>
                </a:solidFill>
              </a:rPr>
              <a:t>   HEAP</a:t>
            </a:r>
          </a:p>
          <a:p>
            <a:r>
              <a:rPr lang="en-US" sz="2800" dirty="0" err="1">
                <a:solidFill>
                  <a:schemeClr val="tx1">
                    <a:lumMod val="50000"/>
                  </a:schemeClr>
                </a:solidFill>
              </a:rPr>
              <a:t>mainarray</a:t>
            </a:r>
            <a:r>
              <a:rPr lang="en-US" sz="2800" dirty="0">
                <a:solidFill>
                  <a:schemeClr val="tx1">
                    <a:lumMod val="50000"/>
                  </a:schemeClr>
                </a:solidFill>
              </a:rPr>
              <a:t>[</a:t>
            </a:r>
            <a:r>
              <a:rPr lang="en-US" sz="2800" dirty="0" err="1">
                <a:solidFill>
                  <a:schemeClr val="tx1">
                    <a:lumMod val="50000"/>
                  </a:schemeClr>
                </a:solidFill>
              </a:rPr>
              <a:t>i</a:t>
            </a:r>
            <a:r>
              <a:rPr lang="en-US" sz="2800" dirty="0">
                <a:solidFill>
                  <a:schemeClr val="tx1">
                    <a:lumMod val="50000"/>
                  </a:schemeClr>
                </a:solidFill>
              </a:rPr>
              <a:t>]=</a:t>
            </a:r>
            <a:r>
              <a:rPr lang="en-US" sz="2800" dirty="0" err="1">
                <a:solidFill>
                  <a:schemeClr val="tx1">
                    <a:lumMod val="50000"/>
                  </a:schemeClr>
                </a:solidFill>
              </a:rPr>
              <a:t>i</a:t>
            </a:r>
            <a:endParaRPr lang="en-US" sz="2800" dirty="0">
              <a:solidFill>
                <a:schemeClr val="tx1">
                  <a:lumMod val="50000"/>
                </a:schemeClr>
              </a:solidFill>
            </a:endParaRPr>
          </a:p>
        </p:txBody>
      </p:sp>
      <p:sp>
        <p:nvSpPr>
          <p:cNvPr id="11" name="Content Placeholder 6">
            <a:extLst>
              <a:ext uri="{FF2B5EF4-FFF2-40B4-BE49-F238E27FC236}">
                <a16:creationId xmlns:a16="http://schemas.microsoft.com/office/drawing/2014/main" id="{4528984A-E77F-DD81-C4D1-786E6B15D3E0}"/>
              </a:ext>
            </a:extLst>
          </p:cNvPr>
          <p:cNvSpPr txBox="1">
            <a:spLocks/>
          </p:cNvSpPr>
          <p:nvPr/>
        </p:nvSpPr>
        <p:spPr>
          <a:xfrm>
            <a:off x="6096000" y="372235"/>
            <a:ext cx="5751444" cy="5708526"/>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200"/>
              </a:spcBef>
              <a:spcAft>
                <a:spcPts val="200"/>
              </a:spcAft>
              <a:buNone/>
            </a:pPr>
            <a:r>
              <a:rPr lang="en-US" sz="1200" b="0" dirty="0">
                <a:solidFill>
                  <a:srgbClr val="FF7B72"/>
                </a:solidFill>
                <a:effectLst/>
                <a:latin typeface="Consolas" panose="020B0609020204030204" pitchFamily="49" charset="0"/>
              </a:rPr>
              <a:t>void</a:t>
            </a:r>
            <a:r>
              <a:rPr lang="en-US" sz="1200" b="0" dirty="0">
                <a:solidFill>
                  <a:srgbClr val="BBBEBF"/>
                </a:solidFill>
                <a:effectLst/>
                <a:latin typeface="Consolas" panose="020B0609020204030204" pitchFamily="49" charset="0"/>
              </a:rPr>
              <a:t> </a:t>
            </a:r>
            <a:r>
              <a:rPr lang="en-US" sz="1200" b="0" dirty="0" err="1">
                <a:solidFill>
                  <a:srgbClr val="D2A8FF"/>
                </a:solidFill>
                <a:effectLst/>
                <a:latin typeface="Consolas" panose="020B0609020204030204" pitchFamily="49" charset="0"/>
              </a:rPr>
              <a:t>arrfunc</a:t>
            </a:r>
            <a:r>
              <a:rPr lang="en-US" sz="1200" b="0" dirty="0">
                <a:solidFill>
                  <a:srgbClr val="BBBEBF"/>
                </a:solidFill>
                <a:effectLst/>
                <a:latin typeface="Consolas" panose="020B0609020204030204" pitchFamily="49" charset="0"/>
              </a:rPr>
              <a:t> (</a:t>
            </a:r>
            <a:r>
              <a:rPr lang="en-US" sz="1200" b="0" dirty="0">
                <a:solidFill>
                  <a:srgbClr val="FF7B72"/>
                </a:solidFill>
                <a:effectLst/>
                <a:latin typeface="Consolas" panose="020B0609020204030204" pitchFamily="49" charset="0"/>
              </a:rPr>
              <a:t>int</a:t>
            </a:r>
            <a:r>
              <a:rPr lang="en-US" sz="1200" b="0" dirty="0">
                <a:solidFill>
                  <a:srgbClr val="BBBEBF"/>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err="1">
                <a:solidFill>
                  <a:srgbClr val="FFA657"/>
                </a:solidFill>
                <a:effectLst/>
                <a:latin typeface="Consolas" panose="020B0609020204030204" pitchFamily="49" charset="0"/>
              </a:rPr>
              <a:t>myarray</a:t>
            </a:r>
            <a:r>
              <a:rPr lang="en-US" sz="1200" b="0" dirty="0">
                <a:solidFill>
                  <a:srgbClr val="BBBEBF"/>
                </a:solidFill>
                <a:effectLst/>
                <a:latin typeface="Consolas" panose="020B0609020204030204" pitchFamily="49" charset="0"/>
              </a:rPr>
              <a:t>, </a:t>
            </a:r>
            <a:r>
              <a:rPr lang="en-US" sz="1200" b="0" dirty="0">
                <a:solidFill>
                  <a:srgbClr val="FF7B72"/>
                </a:solidFill>
                <a:effectLst/>
                <a:latin typeface="Consolas" panose="020B0609020204030204" pitchFamily="49" charset="0"/>
              </a:rPr>
              <a:t>int</a:t>
            </a:r>
            <a:r>
              <a:rPr lang="en-US" sz="1200" b="0" dirty="0">
                <a:solidFill>
                  <a:srgbClr val="BBBEBF"/>
                </a:solidFill>
                <a:effectLst/>
                <a:latin typeface="Consolas" panose="020B0609020204030204" pitchFamily="49" charset="0"/>
              </a:rPr>
              <a:t> </a:t>
            </a:r>
            <a:r>
              <a:rPr lang="en-US" sz="1200" b="0" dirty="0" err="1">
                <a:solidFill>
                  <a:srgbClr val="FFA657"/>
                </a:solidFill>
                <a:effectLst/>
                <a:latin typeface="Consolas" panose="020B0609020204030204" pitchFamily="49" charset="0"/>
              </a:rPr>
              <a:t>myarraylen</a:t>
            </a:r>
            <a:r>
              <a:rPr lang="en-US" sz="1200" b="0" dirty="0">
                <a:solidFill>
                  <a:srgbClr val="BBBEBF"/>
                </a:solidFill>
                <a:effectLst/>
                <a:latin typeface="Consolas" panose="020B0609020204030204" pitchFamily="49" charset="0"/>
              </a:rPr>
              <a:t>) </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C586C0"/>
                </a:solidFill>
                <a:effectLst/>
                <a:latin typeface="Consolas" panose="020B0609020204030204" pitchFamily="49" charset="0"/>
              </a:rPr>
              <a:t>for</a:t>
            </a:r>
            <a:r>
              <a:rPr lang="en-US" sz="1200" b="0" dirty="0">
                <a:solidFill>
                  <a:srgbClr val="C9D1D9"/>
                </a:solidFill>
                <a:effectLst/>
                <a:latin typeface="Consolas" panose="020B0609020204030204" pitchFamily="49" charset="0"/>
              </a:rPr>
              <a:t>(</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0</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&lt;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myarraylen</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D2A8FF"/>
                </a:solidFill>
                <a:effectLst/>
                <a:latin typeface="Consolas" panose="020B0609020204030204" pitchFamily="49" charset="0"/>
              </a:rPr>
              <a:t>printf</a:t>
            </a:r>
            <a:r>
              <a:rPr lang="en-US" sz="1200" b="0" dirty="0">
                <a:solidFill>
                  <a:srgbClr val="C9D1D9"/>
                </a:solidFill>
                <a:effectLst/>
                <a:latin typeface="Consolas" panose="020B0609020204030204" pitchFamily="49" charset="0"/>
              </a:rPr>
              <a:t>(</a:t>
            </a:r>
            <a:r>
              <a:rPr lang="en-US" sz="1200" b="0" dirty="0">
                <a:solidFill>
                  <a:srgbClr val="A5D6FF"/>
                </a:solidFill>
                <a:effectLst/>
                <a:latin typeface="Consolas" panose="020B0609020204030204" pitchFamily="49" charset="0"/>
              </a:rPr>
              <a:t>"Value of </a:t>
            </a:r>
            <a:r>
              <a:rPr lang="en-US" sz="1200" b="0" dirty="0" err="1">
                <a:solidFill>
                  <a:srgbClr val="A5D6FF"/>
                </a:solidFill>
                <a:effectLst/>
                <a:latin typeface="Consolas" panose="020B0609020204030204" pitchFamily="49" charset="0"/>
              </a:rPr>
              <a:t>myarray</a:t>
            </a:r>
            <a:r>
              <a:rPr lang="en-US" sz="1200" b="0" dirty="0">
                <a:solidFill>
                  <a:srgbClr val="A5D6FF"/>
                </a:solidFill>
                <a:effectLst/>
                <a:latin typeface="Consolas" panose="020B0609020204030204" pitchFamily="49" charset="0"/>
              </a:rPr>
              <a:t>[</a:t>
            </a:r>
            <a:r>
              <a:rPr lang="en-US" sz="1200" b="0" dirty="0">
                <a:solidFill>
                  <a:srgbClr val="FF7B72"/>
                </a:solidFill>
                <a:effectLst/>
                <a:latin typeface="Consolas" panose="020B0609020204030204" pitchFamily="49" charset="0"/>
              </a:rPr>
              <a:t>%d</a:t>
            </a:r>
            <a:r>
              <a:rPr lang="en-US" sz="1200" b="0" dirty="0">
                <a:solidFill>
                  <a:srgbClr val="A5D6FF"/>
                </a:solidFill>
                <a:effectLst/>
                <a:latin typeface="Consolas" panose="020B0609020204030204" pitchFamily="49" charset="0"/>
              </a:rPr>
              <a:t>] is: </a:t>
            </a:r>
            <a:r>
              <a:rPr lang="en-US" sz="1200" b="0" dirty="0">
                <a:solidFill>
                  <a:srgbClr val="FF7B72"/>
                </a:solidFill>
                <a:effectLst/>
                <a:latin typeface="Consolas" panose="020B0609020204030204" pitchFamily="49" charset="0"/>
              </a:rPr>
              <a:t>%d</a:t>
            </a:r>
            <a:r>
              <a:rPr lang="en-US" sz="1200" b="0" dirty="0">
                <a:solidFill>
                  <a:srgbClr val="A5D6FF"/>
                </a:solidFill>
                <a:effectLst/>
                <a:latin typeface="Consolas" panose="020B0609020204030204" pitchFamily="49" charset="0"/>
              </a:rPr>
              <a:t> </a:t>
            </a:r>
            <a:r>
              <a:rPr lang="en-US" sz="1200" b="0" dirty="0">
                <a:solidFill>
                  <a:srgbClr val="D7BA7D"/>
                </a:solidFill>
                <a:effectLst/>
                <a:latin typeface="Consolas" panose="020B0609020204030204" pitchFamily="49" charset="0"/>
              </a:rPr>
              <a:t>\n</a:t>
            </a:r>
            <a:r>
              <a:rPr lang="en-US" sz="1200" b="0" dirty="0">
                <a:solidFill>
                  <a:srgbClr val="A5D6FF"/>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err="1">
                <a:solidFill>
                  <a:srgbClr val="FFA657"/>
                </a:solidFill>
                <a:effectLst/>
                <a:latin typeface="Consolas" panose="020B0609020204030204" pitchFamily="49" charset="0"/>
              </a:rPr>
              <a:t>myarray</a:t>
            </a:r>
            <a:r>
              <a:rPr lang="en-US" sz="1200" b="0" dirty="0">
                <a:solidFill>
                  <a:srgbClr val="C9D1D9"/>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dirty="0">
                <a:solidFill>
                  <a:srgbClr val="A5D6FF"/>
                </a:solidFill>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C586C0"/>
                </a:solidFill>
                <a:effectLst/>
                <a:latin typeface="Consolas" panose="020B0609020204030204" pitchFamily="49" charset="0"/>
              </a:rPr>
              <a:t>for</a:t>
            </a:r>
            <a:r>
              <a:rPr lang="en-US" sz="1200" b="0" dirty="0">
                <a:solidFill>
                  <a:srgbClr val="C9D1D9"/>
                </a:solidFill>
                <a:effectLst/>
                <a:latin typeface="Consolas" panose="020B0609020204030204" pitchFamily="49" charset="0"/>
              </a:rPr>
              <a:t>(</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0</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&lt;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myarraylen</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FFA657"/>
                </a:solidFill>
                <a:effectLst/>
                <a:latin typeface="Consolas" panose="020B0609020204030204" pitchFamily="49" charset="0"/>
              </a:rPr>
              <a:t>myarray</a:t>
            </a:r>
            <a:r>
              <a:rPr lang="en-US" sz="1200" b="0" dirty="0">
                <a:solidFill>
                  <a:srgbClr val="C9D1D9"/>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10</a:t>
            </a:r>
            <a:r>
              <a:rPr lang="en-US" sz="1200" b="0" dirty="0">
                <a:solidFill>
                  <a:srgbClr val="D4D4D4"/>
                </a:solidFill>
                <a:effectLst/>
                <a:latin typeface="Consolas" panose="020B0609020204030204" pitchFamily="49" charset="0"/>
              </a:rPr>
              <a:t>*</a:t>
            </a:r>
            <a:r>
              <a:rPr lang="en-US" sz="1200" b="0" dirty="0" err="1">
                <a:solidFill>
                  <a:srgbClr val="FFA657"/>
                </a:solidFill>
                <a:effectLst/>
                <a:latin typeface="Consolas" panose="020B0609020204030204" pitchFamily="49" charset="0"/>
              </a:rPr>
              <a:t>myarray</a:t>
            </a:r>
            <a:r>
              <a:rPr lang="en-US" sz="1200" b="0" dirty="0">
                <a:solidFill>
                  <a:srgbClr val="C9D1D9"/>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endParaRPr lang="en-US" sz="1200" b="0" dirty="0">
              <a:solidFill>
                <a:srgbClr val="FF7B72"/>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FF7B72"/>
                </a:solidFill>
                <a:effectLst/>
                <a:latin typeface="Consolas" panose="020B0609020204030204" pitchFamily="49" charset="0"/>
              </a:rPr>
              <a:t>int</a:t>
            </a:r>
            <a:r>
              <a:rPr lang="en-US" sz="1200" b="0" dirty="0">
                <a:solidFill>
                  <a:srgbClr val="BBBEBF"/>
                </a:solidFill>
                <a:effectLst/>
                <a:latin typeface="Consolas" panose="020B0609020204030204" pitchFamily="49" charset="0"/>
              </a:rPr>
              <a:t> </a:t>
            </a:r>
            <a:r>
              <a:rPr lang="en-US" sz="1200" b="0" dirty="0">
                <a:solidFill>
                  <a:srgbClr val="D2A8FF"/>
                </a:solidFill>
                <a:effectLst/>
                <a:latin typeface="Consolas" panose="020B0609020204030204" pitchFamily="49" charset="0"/>
              </a:rPr>
              <a:t>main</a:t>
            </a:r>
            <a:r>
              <a:rPr lang="en-US" sz="1200" b="0" dirty="0">
                <a:solidFill>
                  <a:srgbClr val="BBBEBF"/>
                </a:solidFill>
                <a:effectLst/>
                <a:latin typeface="Consolas" panose="020B0609020204030204" pitchFamily="49" charset="0"/>
              </a:rPr>
              <a:t>() </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len</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7</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mainarray</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mainarray</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FF7B72"/>
                </a:solidFill>
                <a:effectLst/>
                <a:latin typeface="Consolas" panose="020B0609020204030204" pitchFamily="49" charset="0"/>
              </a:rPr>
              <a:t>int</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D2A8FF"/>
                </a:solidFill>
                <a:effectLst/>
                <a:latin typeface="Consolas" panose="020B0609020204030204" pitchFamily="49" charset="0"/>
              </a:rPr>
              <a:t>malloc</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len</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err="1">
                <a:solidFill>
                  <a:srgbClr val="569CD6"/>
                </a:solidFill>
                <a:effectLst/>
                <a:latin typeface="Consolas" panose="020B0609020204030204" pitchFamily="49" charset="0"/>
              </a:rPr>
              <a:t>sizeof</a:t>
            </a:r>
            <a:r>
              <a:rPr lang="en-US" sz="1200" b="0" dirty="0">
                <a:solidFill>
                  <a:srgbClr val="C9D1D9"/>
                </a:solidFill>
                <a:effectLst/>
                <a:latin typeface="Consolas" panose="020B0609020204030204" pitchFamily="49" charset="0"/>
              </a:rPr>
              <a:t>(</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C586C0"/>
                </a:solidFill>
                <a:effectLst/>
                <a:latin typeface="Consolas" panose="020B0609020204030204" pitchFamily="49" charset="0"/>
              </a:rPr>
              <a:t>for</a:t>
            </a:r>
            <a:r>
              <a:rPr lang="en-US" sz="1200" b="0" dirty="0">
                <a:solidFill>
                  <a:srgbClr val="C9D1D9"/>
                </a:solidFill>
                <a:effectLst/>
                <a:latin typeface="Consolas" panose="020B0609020204030204" pitchFamily="49" charset="0"/>
              </a:rPr>
              <a:t>(</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0</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&lt;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len</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FFA657"/>
                </a:solidFill>
                <a:effectLst/>
                <a:latin typeface="Consolas" panose="020B0609020204030204" pitchFamily="49" charset="0"/>
              </a:rPr>
              <a:t>mainarray</a:t>
            </a:r>
            <a:r>
              <a:rPr lang="en-US" sz="1200" b="0" dirty="0">
                <a:solidFill>
                  <a:srgbClr val="C9D1D9"/>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a:t>
            </a:r>
            <a:r>
              <a:rPr lang="en-US" sz="1200" dirty="0">
                <a:solidFill>
                  <a:srgbClr val="BBBEBF"/>
                </a:solidFill>
                <a:latin typeface="Consolas" panose="020B0609020204030204" pitchFamily="49" charset="0"/>
              </a:rPr>
              <a:t> </a:t>
            </a:r>
            <a:r>
              <a:rPr lang="en-US" sz="1200" b="0" dirty="0">
                <a:solidFill>
                  <a:srgbClr val="C9D1D9"/>
                </a:solidFill>
                <a:effectLst/>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D2A8FF"/>
                </a:solidFill>
                <a:effectLst/>
                <a:latin typeface="Consolas" panose="020B0609020204030204" pitchFamily="49" charset="0"/>
              </a:rPr>
              <a:t>arrfunc</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mainarray</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len</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ind</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mainarray</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C586C0"/>
                </a:solidFill>
                <a:effectLst/>
                <a:latin typeface="Consolas" panose="020B0609020204030204" pitchFamily="49" charset="0"/>
              </a:rPr>
              <a:t>for</a:t>
            </a:r>
            <a:r>
              <a:rPr lang="en-US" sz="1200" b="0" dirty="0">
                <a:solidFill>
                  <a:srgbClr val="C9D1D9"/>
                </a:solidFill>
                <a:effectLst/>
                <a:latin typeface="Consolas" panose="020B0609020204030204" pitchFamily="49" charset="0"/>
              </a:rPr>
              <a:t>(</a:t>
            </a:r>
            <a:r>
              <a:rPr lang="en-US" sz="1200" b="0" dirty="0">
                <a:solidFill>
                  <a:srgbClr val="FF7B72"/>
                </a:solidFill>
                <a:effectLst/>
                <a:latin typeface="Consolas" panose="020B0609020204030204" pitchFamily="49" charset="0"/>
              </a:rPr>
              <a:t>int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0</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&lt;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len</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D2A8FF"/>
                </a:solidFill>
                <a:effectLst/>
                <a:latin typeface="Consolas" panose="020B0609020204030204" pitchFamily="49" charset="0"/>
              </a:rPr>
              <a:t>printf</a:t>
            </a:r>
            <a:r>
              <a:rPr lang="en-US" sz="1200" b="0" dirty="0">
                <a:solidFill>
                  <a:srgbClr val="C9D1D9"/>
                </a:solidFill>
                <a:effectLst/>
                <a:latin typeface="Consolas" panose="020B0609020204030204" pitchFamily="49" charset="0"/>
              </a:rPr>
              <a:t>(</a:t>
            </a:r>
            <a:r>
              <a:rPr lang="en-US" sz="1200" b="0" dirty="0">
                <a:solidFill>
                  <a:srgbClr val="A5D6FF"/>
                </a:solidFill>
                <a:effectLst/>
                <a:latin typeface="Consolas" panose="020B0609020204030204" pitchFamily="49" charset="0"/>
              </a:rPr>
              <a:t>"Value of </a:t>
            </a:r>
            <a:r>
              <a:rPr lang="en-US" sz="1200" b="0" dirty="0" err="1">
                <a:solidFill>
                  <a:srgbClr val="A5D6FF"/>
                </a:solidFill>
                <a:effectLst/>
                <a:latin typeface="Consolas" panose="020B0609020204030204" pitchFamily="49" charset="0"/>
              </a:rPr>
              <a:t>myarray</a:t>
            </a:r>
            <a:r>
              <a:rPr lang="en-US" sz="1200" b="0" dirty="0">
                <a:solidFill>
                  <a:srgbClr val="A5D6FF"/>
                </a:solidFill>
                <a:effectLst/>
                <a:latin typeface="Consolas" panose="020B0609020204030204" pitchFamily="49" charset="0"/>
              </a:rPr>
              <a:t>[</a:t>
            </a:r>
            <a:r>
              <a:rPr lang="en-US" sz="1200" b="0" dirty="0">
                <a:solidFill>
                  <a:srgbClr val="FF7B72"/>
                </a:solidFill>
                <a:effectLst/>
                <a:latin typeface="Consolas" panose="020B0609020204030204" pitchFamily="49" charset="0"/>
              </a:rPr>
              <a:t>%d</a:t>
            </a:r>
            <a:r>
              <a:rPr lang="en-US" sz="1200" b="0" dirty="0">
                <a:solidFill>
                  <a:srgbClr val="A5D6FF"/>
                </a:solidFill>
                <a:effectLst/>
                <a:latin typeface="Consolas" panose="020B0609020204030204" pitchFamily="49" charset="0"/>
              </a:rPr>
              <a:t>] is: </a:t>
            </a:r>
            <a:r>
              <a:rPr lang="en-US" sz="1200" b="0" dirty="0">
                <a:solidFill>
                  <a:srgbClr val="FF7B72"/>
                </a:solidFill>
                <a:effectLst/>
                <a:latin typeface="Consolas" panose="020B0609020204030204" pitchFamily="49" charset="0"/>
              </a:rPr>
              <a:t>%d</a:t>
            </a:r>
            <a:r>
              <a:rPr lang="en-US" sz="1200" b="0" dirty="0">
                <a:solidFill>
                  <a:srgbClr val="A5D6FF"/>
                </a:solidFill>
                <a:effectLst/>
                <a:latin typeface="Consolas" panose="020B0609020204030204" pitchFamily="49" charset="0"/>
              </a:rPr>
              <a:t> </a:t>
            </a:r>
            <a:r>
              <a:rPr lang="en-US" sz="1200" b="0" dirty="0">
                <a:solidFill>
                  <a:srgbClr val="D7BA7D"/>
                </a:solidFill>
                <a:effectLst/>
                <a:latin typeface="Consolas" panose="020B0609020204030204" pitchFamily="49" charset="0"/>
              </a:rPr>
              <a:t>\n</a:t>
            </a:r>
            <a:r>
              <a:rPr lang="en-US" sz="1200" b="0" dirty="0">
                <a:solidFill>
                  <a:srgbClr val="A5D6FF"/>
                </a:solidFill>
                <a:effectLst/>
                <a:latin typeface="Consolas" panose="020B0609020204030204" pitchFamily="49" charset="0"/>
              </a:rPr>
              <a:t>"</a:t>
            </a: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a:t>
            </a:r>
            <a:r>
              <a:rPr lang="en-US" sz="1200" b="0" dirty="0">
                <a:solidFill>
                  <a:srgbClr val="C9D1D9"/>
                </a:solidFill>
                <a:effectLst/>
                <a:latin typeface="Consolas" panose="020B0609020204030204" pitchFamily="49" charset="0"/>
              </a:rPr>
              <a:t>, </a:t>
            </a:r>
            <a:r>
              <a:rPr lang="en-US" sz="1200" b="0" dirty="0">
                <a:solidFill>
                  <a:srgbClr val="D4D4D4"/>
                </a:solidFill>
                <a:effectLst/>
                <a:latin typeface="Consolas" panose="020B0609020204030204" pitchFamily="49" charset="0"/>
              </a:rPr>
              <a:t>*</a:t>
            </a:r>
            <a:r>
              <a:rPr lang="en-US" sz="1200" b="0" dirty="0" err="1">
                <a:solidFill>
                  <a:srgbClr val="C9D1D9"/>
                </a:solidFill>
                <a:effectLst/>
                <a:latin typeface="Consolas" panose="020B0609020204030204" pitchFamily="49" charset="0"/>
              </a:rPr>
              <a:t>ind</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err="1">
                <a:solidFill>
                  <a:srgbClr val="C9D1D9"/>
                </a:solidFill>
                <a:effectLst/>
                <a:latin typeface="Consolas" panose="020B0609020204030204" pitchFamily="49" charset="0"/>
              </a:rPr>
              <a:t>ind</a:t>
            </a:r>
            <a:r>
              <a:rPr lang="en-US" sz="1200" b="0" dirty="0">
                <a:solidFill>
                  <a:srgbClr val="D4D4D4"/>
                </a:solidFill>
                <a:effectLst/>
                <a:latin typeface="Consolas" panose="020B0609020204030204" pitchFamily="49" charset="0"/>
              </a:rPr>
              <a:t>++</a:t>
            </a: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  </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8B949E"/>
                </a:solidFill>
                <a:effectLst/>
                <a:latin typeface="Consolas" panose="020B0609020204030204" pitchFamily="49" charset="0"/>
              </a:rPr>
              <a:t>//free (</a:t>
            </a:r>
            <a:r>
              <a:rPr lang="en-US" sz="1200" b="0" dirty="0" err="1">
                <a:solidFill>
                  <a:srgbClr val="8B949E"/>
                </a:solidFill>
                <a:effectLst/>
                <a:latin typeface="Consolas" panose="020B0609020204030204" pitchFamily="49" charset="0"/>
              </a:rPr>
              <a:t>mainarray</a:t>
            </a:r>
            <a:r>
              <a:rPr lang="en-US" sz="1200" b="0" dirty="0">
                <a:solidFill>
                  <a:srgbClr val="8B949E"/>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  </a:t>
            </a:r>
            <a:r>
              <a:rPr lang="en-US" sz="1200" b="0" dirty="0">
                <a:solidFill>
                  <a:srgbClr val="C586C0"/>
                </a:solidFill>
                <a:effectLst/>
                <a:latin typeface="Consolas" panose="020B0609020204030204" pitchFamily="49" charset="0"/>
              </a:rPr>
              <a:t>return</a:t>
            </a:r>
            <a:r>
              <a:rPr lang="en-US" sz="1200" b="0" dirty="0">
                <a:solidFill>
                  <a:srgbClr val="C9D1D9"/>
                </a:solidFill>
                <a:effectLst/>
                <a:latin typeface="Consolas" panose="020B0609020204030204" pitchFamily="49" charset="0"/>
              </a:rPr>
              <a:t> </a:t>
            </a:r>
            <a:r>
              <a:rPr lang="en-US" sz="1200" b="0" dirty="0">
                <a:solidFill>
                  <a:srgbClr val="B5CEA8"/>
                </a:solidFill>
                <a:effectLst/>
                <a:latin typeface="Consolas" panose="020B0609020204030204" pitchFamily="49" charset="0"/>
              </a:rPr>
              <a:t>0</a:t>
            </a:r>
            <a:r>
              <a:rPr lang="en-US" sz="1200" b="0" dirty="0">
                <a:solidFill>
                  <a:srgbClr val="C9D1D9"/>
                </a:solidFill>
                <a:effectLst/>
                <a:latin typeface="Consolas" panose="020B0609020204030204" pitchFamily="49" charset="0"/>
              </a:rPr>
              <a:t>;</a:t>
            </a:r>
            <a:r>
              <a:rPr lang="en-US" sz="1200" b="0" dirty="0">
                <a:solidFill>
                  <a:srgbClr val="8B949E"/>
                </a:solidFill>
                <a:effectLst/>
                <a:latin typeface="Consolas" panose="020B0609020204030204" pitchFamily="49" charset="0"/>
              </a:rPr>
              <a:t>  // return all successful</a:t>
            </a:r>
            <a:endParaRPr lang="en-US" sz="1200" b="0" dirty="0">
              <a:solidFill>
                <a:srgbClr val="BBBEBF"/>
              </a:solidFill>
              <a:effectLst/>
              <a:latin typeface="Consolas" panose="020B0609020204030204" pitchFamily="49" charset="0"/>
            </a:endParaRPr>
          </a:p>
          <a:p>
            <a:pPr>
              <a:lnSpc>
                <a:spcPct val="100000"/>
              </a:lnSpc>
              <a:spcBef>
                <a:spcPts val="200"/>
              </a:spcBef>
              <a:spcAft>
                <a:spcPts val="200"/>
              </a:spcAft>
              <a:buNone/>
            </a:pPr>
            <a:r>
              <a:rPr lang="en-US" sz="1200" b="0" dirty="0">
                <a:solidFill>
                  <a:srgbClr val="C9D1D9"/>
                </a:solidFill>
                <a:effectLst/>
                <a:latin typeface="Consolas" panose="020B0609020204030204" pitchFamily="49" charset="0"/>
              </a:rPr>
              <a:t>}</a:t>
            </a:r>
            <a:endParaRPr lang="en-US" sz="1200" b="0" dirty="0">
              <a:solidFill>
                <a:srgbClr val="BBBEBF"/>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D6A11B40-218C-ABB4-6789-3096E2451925}"/>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5AD460DB-AA5C-C77D-EB6D-8A23721C6B80}"/>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21781637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474336-6647-C5FF-34A1-9989B8D417C9}"/>
              </a:ext>
            </a:extLst>
          </p:cNvPr>
          <p:cNvSpPr>
            <a:spLocks noGrp="1"/>
          </p:cNvSpPr>
          <p:nvPr>
            <p:ph type="title"/>
          </p:nvPr>
        </p:nvSpPr>
        <p:spPr/>
        <p:txBody>
          <a:bodyPr/>
          <a:lstStyle/>
          <a:p>
            <a:r>
              <a:rPr lang="en-US" dirty="0" err="1"/>
              <a:t>Valgrind</a:t>
            </a:r>
            <a:endParaRPr lang="en-US" dirty="0"/>
          </a:p>
        </p:txBody>
      </p:sp>
      <p:sp>
        <p:nvSpPr>
          <p:cNvPr id="3" name="Content Placeholder 2">
            <a:extLst>
              <a:ext uri="{FF2B5EF4-FFF2-40B4-BE49-F238E27FC236}">
                <a16:creationId xmlns:a16="http://schemas.microsoft.com/office/drawing/2014/main" id="{27F40A0A-5035-F666-D1B0-8FC698998F49}"/>
              </a:ext>
            </a:extLst>
          </p:cNvPr>
          <p:cNvSpPr>
            <a:spLocks noGrp="1"/>
          </p:cNvSpPr>
          <p:nvPr>
            <p:ph idx="1"/>
          </p:nvPr>
        </p:nvSpPr>
        <p:spPr/>
        <p:txBody>
          <a:bodyPr/>
          <a:lstStyle/>
          <a:p>
            <a:pPr marL="45720" indent="0">
              <a:buNone/>
            </a:pPr>
            <a:r>
              <a:rPr lang="en-US" b="1" dirty="0">
                <a:latin typeface="Cascadia Code" panose="020B0609020000020004" pitchFamily="49" charset="0"/>
                <a:cs typeface="Cascadia Code" panose="020B0609020000020004" pitchFamily="49" charset="0"/>
              </a:rPr>
              <a:t>$</a:t>
            </a:r>
            <a:r>
              <a:rPr lang="en-US" b="1" dirty="0" err="1">
                <a:latin typeface="Cascadia Code" panose="020B0609020000020004" pitchFamily="49" charset="0"/>
                <a:cs typeface="Cascadia Code" panose="020B0609020000020004" pitchFamily="49" charset="0"/>
              </a:rPr>
              <a:t>valgrind</a:t>
            </a:r>
            <a:r>
              <a:rPr lang="en-US" b="1" dirty="0">
                <a:latin typeface="Cascadia Code" panose="020B0609020000020004" pitchFamily="49" charset="0"/>
                <a:cs typeface="Cascadia Code" panose="020B0609020000020004" pitchFamily="49" charset="0"/>
              </a:rPr>
              <a:t> </a:t>
            </a:r>
            <a:r>
              <a:rPr lang="en-US" b="1" i="1" dirty="0">
                <a:latin typeface="Cascadia Code" panose="020B0609020000020004" pitchFamily="49" charset="0"/>
                <a:cs typeface="Cascadia Code" panose="020B0609020000020004" pitchFamily="49" charset="0"/>
              </a:rPr>
              <a:t>program arguments</a:t>
            </a:r>
            <a:r>
              <a:rPr lang="en-US" b="1" dirty="0">
                <a:latin typeface="Cascadia Code" panose="020B0609020000020004" pitchFamily="49" charset="0"/>
                <a:cs typeface="Cascadia Code" panose="020B0609020000020004" pitchFamily="49" charset="0"/>
              </a:rPr>
              <a:t> </a:t>
            </a:r>
            <a:endParaRPr lang="en-US" dirty="0">
              <a:latin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cs typeface="Cascadia Code" panose="020B0609020000020004" pitchFamily="49" charset="0"/>
              </a:rPr>
              <a:t>$</a:t>
            </a:r>
            <a:r>
              <a:rPr lang="en-US" b="1" dirty="0" err="1">
                <a:latin typeface="Cascadia Code" panose="020B0609020000020004" pitchFamily="49" charset="0"/>
                <a:cs typeface="Cascadia Code" panose="020B0609020000020004" pitchFamily="49" charset="0"/>
              </a:rPr>
              <a:t>valgrind</a:t>
            </a:r>
            <a:r>
              <a:rPr lang="en-US" b="1" dirty="0">
                <a:latin typeface="Cascadia Code" panose="020B0609020000020004" pitchFamily="49" charset="0"/>
                <a:cs typeface="Cascadia Code" panose="020B0609020000020004" pitchFamily="49" charset="0"/>
              </a:rPr>
              <a:t> --leak-check=full ./dangling</a:t>
            </a:r>
          </a:p>
          <a:p>
            <a:r>
              <a:rPr lang="en-US" dirty="0"/>
              <a:t>Analyzes memory usage.</a:t>
            </a:r>
          </a:p>
          <a:p>
            <a:pPr lvl="1"/>
            <a:r>
              <a:rPr lang="en-US" dirty="0"/>
              <a:t>Catches pointer errors during execution </a:t>
            </a:r>
          </a:p>
          <a:p>
            <a:pPr lvl="1"/>
            <a:r>
              <a:rPr lang="en-US" dirty="0"/>
              <a:t>Prints summary of heap usage </a:t>
            </a:r>
          </a:p>
          <a:p>
            <a:pPr lvl="1"/>
            <a:r>
              <a:rPr lang="en-US" dirty="0"/>
              <a:t>including details of memory leaks</a:t>
            </a:r>
          </a:p>
          <a:p>
            <a:pPr marL="45720" indent="0">
              <a:buNone/>
            </a:pPr>
            <a:r>
              <a:rPr lang="en-US" b="1" dirty="0">
                <a:latin typeface="Cascadia Code" panose="020B0609020000020004" pitchFamily="49" charset="0"/>
                <a:cs typeface="Cascadia Code" panose="020B0609020000020004" pitchFamily="49" charset="0"/>
              </a:rPr>
              <a:t>$</a:t>
            </a:r>
            <a:r>
              <a:rPr lang="en-US" b="1" dirty="0" err="1">
                <a:latin typeface="Cascadia Code" panose="020B0609020000020004" pitchFamily="49" charset="0"/>
                <a:cs typeface="Cascadia Code" panose="020B0609020000020004" pitchFamily="49" charset="0"/>
              </a:rPr>
              <a:t>valgrind</a:t>
            </a:r>
            <a:r>
              <a:rPr lang="en-US" b="1" dirty="0">
                <a:latin typeface="Cascadia Code" panose="020B0609020000020004" pitchFamily="49" charset="0"/>
                <a:cs typeface="Cascadia Code" panose="020B0609020000020004" pitchFamily="49" charset="0"/>
              </a:rPr>
              <a:t> --leak-check=full ./</a:t>
            </a:r>
            <a:r>
              <a:rPr lang="en-US" b="1" dirty="0" err="1">
                <a:latin typeface="Cascadia Code" panose="020B0609020000020004" pitchFamily="49" charset="0"/>
                <a:cs typeface="Cascadia Code" panose="020B0609020000020004" pitchFamily="49" charset="0"/>
              </a:rPr>
              <a:t>arraydynamic</a:t>
            </a:r>
            <a:endParaRPr lang="en-US" b="1" dirty="0">
              <a:latin typeface="Cascadia Code" panose="020B0609020000020004" pitchFamily="49" charset="0"/>
              <a:cs typeface="Cascadia Code" panose="020B0609020000020004" pitchFamily="49" charset="0"/>
            </a:endParaRPr>
          </a:p>
          <a:p>
            <a:r>
              <a:rPr lang="en-US" dirty="0"/>
              <a:t>Good idea to always check a program before you call yourself done</a:t>
            </a:r>
          </a:p>
          <a:p>
            <a:pPr marL="45720" indent="0">
              <a:buNone/>
            </a:pPr>
            <a:endParaRPr lang="en-US" b="1" dirty="0">
              <a:latin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1C8D56DC-2E1F-1D01-A6AE-AE82E1D10F7A}"/>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6C2994E8-8C6D-0195-F391-019A7565B236}"/>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18192109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9E7461E-D3EF-467C-90B0-A07159CA65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5" name="Rectangle 14">
            <a:extLst>
              <a:ext uri="{FF2B5EF4-FFF2-40B4-BE49-F238E27FC236}">
                <a16:creationId xmlns:a16="http://schemas.microsoft.com/office/drawing/2014/main" id="{6187544F-2A96-4442-9598-104754EE6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17" name="Straight Connector 16">
            <a:extLst>
              <a:ext uri="{FF2B5EF4-FFF2-40B4-BE49-F238E27FC236}">
                <a16:creationId xmlns:a16="http://schemas.microsoft.com/office/drawing/2014/main" id="{9288961F-689B-486C-86C4-49DA3F389CF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useBgFill="1">
        <p:nvSpPr>
          <p:cNvPr id="19" name="Rectangle 18">
            <a:extLst>
              <a:ext uri="{FF2B5EF4-FFF2-40B4-BE49-F238E27FC236}">
                <a16:creationId xmlns:a16="http://schemas.microsoft.com/office/drawing/2014/main" id="{0E2A42E5-92EC-4404-93C4-E129D9F848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1" name="Rectangle 20">
            <a:extLst>
              <a:ext uri="{FF2B5EF4-FFF2-40B4-BE49-F238E27FC236}">
                <a16:creationId xmlns:a16="http://schemas.microsoft.com/office/drawing/2014/main" id="{6AD1008E-ADE3-480B-BE00-EE35E5DE7A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1140" y="243840"/>
            <a:ext cx="11724640" cy="6377939"/>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cxnSp>
        <p:nvCxnSpPr>
          <p:cNvPr id="23" name="Straight Connector 22">
            <a:extLst>
              <a:ext uri="{FF2B5EF4-FFF2-40B4-BE49-F238E27FC236}">
                <a16:creationId xmlns:a16="http://schemas.microsoft.com/office/drawing/2014/main" id="{2C4ABAC2-DD1F-42F1-A5B1-CFFE8C95CE0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978660" y="5323114"/>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A6C740F7-FB73-A982-AA12-8CAFB534FFF2}"/>
              </a:ext>
            </a:extLst>
          </p:cNvPr>
          <p:cNvSpPr>
            <a:spLocks noGrp="1"/>
          </p:cNvSpPr>
          <p:nvPr>
            <p:ph type="title"/>
          </p:nvPr>
        </p:nvSpPr>
        <p:spPr>
          <a:xfrm>
            <a:off x="1109980" y="3895344"/>
            <a:ext cx="9966960" cy="1490472"/>
          </a:xfrm>
        </p:spPr>
        <p:txBody>
          <a:bodyPr vert="horz" lIns="91440" tIns="45720" rIns="91440" bIns="45720" rtlCol="0" anchor="b">
            <a:normAutofit/>
          </a:bodyPr>
          <a:lstStyle/>
          <a:p>
            <a:pPr algn="ctr">
              <a:lnSpc>
                <a:spcPct val="85000"/>
              </a:lnSpc>
            </a:pPr>
            <a:r>
              <a:rPr lang="en-US" sz="6600" b="1" cap="all" dirty="0"/>
              <a:t>backups</a:t>
            </a:r>
          </a:p>
        </p:txBody>
      </p:sp>
      <p:pic>
        <p:nvPicPr>
          <p:cNvPr id="10" name="Graphic 9" descr="Database">
            <a:extLst>
              <a:ext uri="{FF2B5EF4-FFF2-40B4-BE49-F238E27FC236}">
                <a16:creationId xmlns:a16="http://schemas.microsoft.com/office/drawing/2014/main" id="{15C2E6BE-FEC5-A4CD-0F2B-01420EDDD0BB}"/>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4697633" y="838090"/>
            <a:ext cx="2796733" cy="2796733"/>
          </a:xfrm>
          <a:prstGeom prst="rect">
            <a:avLst/>
          </a:prstGeom>
        </p:spPr>
      </p:pic>
      <p:sp>
        <p:nvSpPr>
          <p:cNvPr id="5" name="Footer Placeholder 4">
            <a:extLst>
              <a:ext uri="{FF2B5EF4-FFF2-40B4-BE49-F238E27FC236}">
                <a16:creationId xmlns:a16="http://schemas.microsoft.com/office/drawing/2014/main" id="{9371D7AD-3599-9B39-0D47-91A9B8C877B1}"/>
              </a:ext>
            </a:extLst>
          </p:cNvPr>
          <p:cNvSpPr>
            <a:spLocks noGrp="1"/>
          </p:cNvSpPr>
          <p:nvPr>
            <p:ph type="ftr" sz="quarter" idx="11"/>
          </p:nvPr>
        </p:nvSpPr>
        <p:spPr>
          <a:xfrm>
            <a:off x="3949148" y="6223828"/>
            <a:ext cx="4717774" cy="365125"/>
          </a:xfrm>
        </p:spPr>
        <p:txBody>
          <a:bodyPr vert="horz" lIns="91440" tIns="45720" rIns="91440" bIns="45720" rtlCol="0" anchor="ctr">
            <a:normAutofit/>
          </a:bodyPr>
          <a:lstStyle/>
          <a:p>
            <a:pPr defTabSz="914400">
              <a:spcAft>
                <a:spcPts val="600"/>
              </a:spcAft>
            </a:pPr>
            <a:r>
              <a:rPr lang="fr-FR" kern="1200">
                <a:solidFill>
                  <a:schemeClr val="tx1"/>
                </a:solidFill>
                <a:latin typeface="+mn-lt"/>
                <a:ea typeface="+mn-ea"/>
                <a:cs typeface="+mn-cs"/>
              </a:rPr>
              <a:t>CSE 374 SP26  Lecture 11, Professor Hazen</a:t>
            </a:r>
            <a:endParaRPr lang="en-US" kern="1200">
              <a:solidFill>
                <a:schemeClr val="tx1"/>
              </a:solidFill>
              <a:latin typeface="+mn-lt"/>
              <a:ea typeface="+mn-ea"/>
              <a:cs typeface="+mn-cs"/>
            </a:endParaRPr>
          </a:p>
        </p:txBody>
      </p:sp>
      <p:sp>
        <p:nvSpPr>
          <p:cNvPr id="6" name="Slide Number Placeholder 5">
            <a:extLst>
              <a:ext uri="{FF2B5EF4-FFF2-40B4-BE49-F238E27FC236}">
                <a16:creationId xmlns:a16="http://schemas.microsoft.com/office/drawing/2014/main" id="{E214851A-D8ED-EEAF-0D41-C49A3676F9ED}"/>
              </a:ext>
            </a:extLst>
          </p:cNvPr>
          <p:cNvSpPr>
            <a:spLocks noGrp="1"/>
          </p:cNvSpPr>
          <p:nvPr>
            <p:ph type="sldNum" sz="quarter" idx="12"/>
          </p:nvPr>
        </p:nvSpPr>
        <p:spPr>
          <a:xfrm>
            <a:off x="9329530" y="6223828"/>
            <a:ext cx="1706217" cy="365125"/>
          </a:xfrm>
        </p:spPr>
        <p:txBody>
          <a:bodyPr vert="horz" lIns="91440" tIns="45720" rIns="91440" bIns="45720" rtlCol="0" anchor="ctr">
            <a:normAutofit/>
          </a:bodyPr>
          <a:lstStyle/>
          <a:p>
            <a:pPr defTabSz="914400">
              <a:spcAft>
                <a:spcPts val="600"/>
              </a:spcAft>
            </a:pPr>
            <a:fld id="{4FAB73BC-B049-4115-A692-8D63A059BFB8}" type="slidenum">
              <a:rPr lang="en-US" smtClean="0"/>
              <a:pPr defTabSz="914400">
                <a:spcAft>
                  <a:spcPts val="600"/>
                </a:spcAft>
              </a:pPr>
              <a:t>16</a:t>
            </a:fld>
            <a:endParaRPr lang="en-US"/>
          </a:p>
        </p:txBody>
      </p:sp>
    </p:spTree>
    <p:extLst>
      <p:ext uri="{BB962C8B-B14F-4D97-AF65-F5344CB8AC3E}">
        <p14:creationId xmlns:p14="http://schemas.microsoft.com/office/powerpoint/2010/main" val="28238142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26640F-CBE1-72DA-F857-02EE8280233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A62024-8EA9-0699-A23D-2224BC272644}"/>
              </a:ext>
            </a:extLst>
          </p:cNvPr>
          <p:cNvSpPr>
            <a:spLocks noGrp="1"/>
          </p:cNvSpPr>
          <p:nvPr>
            <p:ph type="title"/>
          </p:nvPr>
        </p:nvSpPr>
        <p:spPr/>
        <p:txBody>
          <a:bodyPr/>
          <a:lstStyle/>
          <a:p>
            <a:r>
              <a:rPr lang="en-US" dirty="0"/>
              <a:t>The Stack (memory allocation)</a:t>
            </a:r>
          </a:p>
        </p:txBody>
      </p:sp>
      <p:grpSp>
        <p:nvGrpSpPr>
          <p:cNvPr id="57" name="Group 56" descr="Digram shows a box on the bottom (caller frame), and a box on the top (callee frame) so that we can talk about how space is allocated - need enough bytes to store pointers and variables, etc.">
            <a:extLst>
              <a:ext uri="{FF2B5EF4-FFF2-40B4-BE49-F238E27FC236}">
                <a16:creationId xmlns:a16="http://schemas.microsoft.com/office/drawing/2014/main" id="{11F3B1D3-A498-B1AB-FA54-387F34CE9F51}"/>
              </a:ext>
            </a:extLst>
          </p:cNvPr>
          <p:cNvGrpSpPr/>
          <p:nvPr/>
        </p:nvGrpSpPr>
        <p:grpSpPr>
          <a:xfrm>
            <a:off x="1550503" y="1805885"/>
            <a:ext cx="6761101" cy="4131749"/>
            <a:chOff x="1550503" y="1805885"/>
            <a:chExt cx="6761101" cy="4131749"/>
          </a:xfrm>
        </p:grpSpPr>
        <p:sp>
          <p:nvSpPr>
            <p:cNvPr id="50" name="Rectangle 49">
              <a:extLst>
                <a:ext uri="{FF2B5EF4-FFF2-40B4-BE49-F238E27FC236}">
                  <a16:creationId xmlns:a16="http://schemas.microsoft.com/office/drawing/2014/main" id="{4E2052B2-CD73-0CEF-8540-A2FE4018D1BF}"/>
                </a:ext>
              </a:extLst>
            </p:cNvPr>
            <p:cNvSpPr/>
            <p:nvPr/>
          </p:nvSpPr>
          <p:spPr>
            <a:xfrm>
              <a:off x="1550504" y="4876800"/>
              <a:ext cx="5685183" cy="1060834"/>
            </a:xfrm>
            <a:prstGeom prst="rect">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BBCAFAAF-0B01-7719-72D5-738667A4F99A}"/>
                </a:ext>
              </a:extLst>
            </p:cNvPr>
            <p:cNvSpPr/>
            <p:nvPr/>
          </p:nvSpPr>
          <p:spPr>
            <a:xfrm>
              <a:off x="1550503" y="1834949"/>
              <a:ext cx="5685183" cy="2903602"/>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3200" dirty="0" err="1">
                  <a:solidFill>
                    <a:schemeClr val="tx1">
                      <a:lumMod val="50000"/>
                    </a:schemeClr>
                  </a:solidFill>
                </a:rPr>
                <a:t>Rpb</a:t>
              </a:r>
              <a:r>
                <a:rPr lang="en-US" sz="3200" dirty="0">
                  <a:solidFill>
                    <a:schemeClr val="tx1">
                      <a:lumMod val="50000"/>
                    </a:schemeClr>
                  </a:solidFill>
                </a:rPr>
                <a:t> (8 bytes)</a:t>
              </a:r>
            </a:p>
            <a:p>
              <a:r>
                <a:rPr lang="en-US" sz="3200" dirty="0">
                  <a:solidFill>
                    <a:schemeClr val="tx1">
                      <a:lumMod val="50000"/>
                    </a:schemeClr>
                  </a:solidFill>
                </a:rPr>
                <a:t>Rip (8 bytes)</a:t>
              </a:r>
            </a:p>
            <a:p>
              <a:r>
                <a:rPr lang="en-US" sz="3200" dirty="0" err="1">
                  <a:solidFill>
                    <a:schemeClr val="tx1">
                      <a:lumMod val="50000"/>
                    </a:schemeClr>
                  </a:solidFill>
                </a:rPr>
                <a:t>Aguments</a:t>
              </a:r>
              <a:r>
                <a:rPr lang="en-US" sz="3200" dirty="0">
                  <a:solidFill>
                    <a:schemeClr val="tx1">
                      <a:lumMod val="50000"/>
                    </a:schemeClr>
                  </a:solidFill>
                </a:rPr>
                <a:t> (? Bytes)</a:t>
              </a:r>
            </a:p>
            <a:p>
              <a:endParaRPr lang="en-US" sz="3200" dirty="0">
                <a:solidFill>
                  <a:schemeClr val="tx1">
                    <a:lumMod val="50000"/>
                  </a:schemeClr>
                </a:solidFill>
              </a:endParaRPr>
            </a:p>
            <a:p>
              <a:r>
                <a:rPr lang="en-US" sz="3200" dirty="0">
                  <a:solidFill>
                    <a:schemeClr val="tx1">
                      <a:lumMod val="50000"/>
                    </a:schemeClr>
                  </a:solidFill>
                </a:rPr>
                <a:t>Locals (? Bytes)</a:t>
              </a:r>
            </a:p>
            <a:p>
              <a:endParaRPr lang="en-US" dirty="0">
                <a:solidFill>
                  <a:schemeClr val="tx1">
                    <a:lumMod val="50000"/>
                  </a:schemeClr>
                </a:solidFill>
              </a:endParaRPr>
            </a:p>
          </p:txBody>
        </p:sp>
        <p:sp>
          <p:nvSpPr>
            <p:cNvPr id="52" name="Arrow: Right 51" descr="arrow points to 'stack' memory blocks in memory diagram.">
              <a:extLst>
                <a:ext uri="{FF2B5EF4-FFF2-40B4-BE49-F238E27FC236}">
                  <a16:creationId xmlns:a16="http://schemas.microsoft.com/office/drawing/2014/main" id="{2D0B5285-7E32-0CD8-4D8E-D5A38F995EA0}"/>
                </a:ext>
              </a:extLst>
            </p:cNvPr>
            <p:cNvSpPr/>
            <p:nvPr/>
          </p:nvSpPr>
          <p:spPr>
            <a:xfrm rot="9307718">
              <a:off x="7572024" y="5417106"/>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Arrow: Right 52" descr="arrow points to 'stack' memory blocks in memory diagram.">
              <a:extLst>
                <a:ext uri="{FF2B5EF4-FFF2-40B4-BE49-F238E27FC236}">
                  <a16:creationId xmlns:a16="http://schemas.microsoft.com/office/drawing/2014/main" id="{580DF300-C641-2159-5787-FE116EDDE52E}"/>
                </a:ext>
              </a:extLst>
            </p:cNvPr>
            <p:cNvSpPr/>
            <p:nvPr/>
          </p:nvSpPr>
          <p:spPr>
            <a:xfrm rot="9307718">
              <a:off x="7525642" y="1805885"/>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6" name="TextBox 55">
            <a:extLst>
              <a:ext uri="{FF2B5EF4-FFF2-40B4-BE49-F238E27FC236}">
                <a16:creationId xmlns:a16="http://schemas.microsoft.com/office/drawing/2014/main" id="{70F16995-E689-12C0-4EAB-6D8289D74D14}"/>
              </a:ext>
            </a:extLst>
          </p:cNvPr>
          <p:cNvSpPr txBox="1"/>
          <p:nvPr/>
        </p:nvSpPr>
        <p:spPr>
          <a:xfrm>
            <a:off x="8299149" y="1524097"/>
            <a:ext cx="1133564" cy="954107"/>
          </a:xfrm>
          <a:prstGeom prst="rect">
            <a:avLst/>
          </a:prstGeom>
          <a:noFill/>
        </p:spPr>
        <p:txBody>
          <a:bodyPr wrap="square" rtlCol="0">
            <a:spAutoFit/>
          </a:bodyPr>
          <a:lstStyle/>
          <a:p>
            <a:r>
              <a:rPr lang="en-US" sz="2800" dirty="0"/>
              <a:t>Call</a:t>
            </a:r>
            <a:r>
              <a:rPr lang="en-US" sz="2800" u="sng" dirty="0"/>
              <a:t>ee</a:t>
            </a:r>
            <a:r>
              <a:rPr lang="en-US" sz="2800" dirty="0"/>
              <a:t> frame</a:t>
            </a:r>
            <a:endParaRPr lang="en-US" dirty="0"/>
          </a:p>
        </p:txBody>
      </p:sp>
      <p:sp>
        <p:nvSpPr>
          <p:cNvPr id="54" name="TextBox 53">
            <a:extLst>
              <a:ext uri="{FF2B5EF4-FFF2-40B4-BE49-F238E27FC236}">
                <a16:creationId xmlns:a16="http://schemas.microsoft.com/office/drawing/2014/main" id="{E327D8C6-AE85-C2D5-DF83-EE598009627A}"/>
              </a:ext>
            </a:extLst>
          </p:cNvPr>
          <p:cNvSpPr txBox="1"/>
          <p:nvPr/>
        </p:nvSpPr>
        <p:spPr>
          <a:xfrm>
            <a:off x="8355495" y="5135321"/>
            <a:ext cx="1133564" cy="954107"/>
          </a:xfrm>
          <a:prstGeom prst="rect">
            <a:avLst/>
          </a:prstGeom>
          <a:noFill/>
        </p:spPr>
        <p:txBody>
          <a:bodyPr wrap="square" rtlCol="0">
            <a:spAutoFit/>
          </a:bodyPr>
          <a:lstStyle/>
          <a:p>
            <a:r>
              <a:rPr lang="en-US" sz="2800" dirty="0"/>
              <a:t>Call</a:t>
            </a:r>
            <a:r>
              <a:rPr lang="en-US" sz="2800" u="sng" dirty="0"/>
              <a:t>er</a:t>
            </a:r>
            <a:r>
              <a:rPr lang="en-US" sz="2800" dirty="0"/>
              <a:t> frame</a:t>
            </a:r>
            <a:endParaRPr lang="en-US" dirty="0"/>
          </a:p>
        </p:txBody>
      </p:sp>
      <p:sp>
        <p:nvSpPr>
          <p:cNvPr id="46" name="TextBox 45">
            <a:extLst>
              <a:ext uri="{FF2B5EF4-FFF2-40B4-BE49-F238E27FC236}">
                <a16:creationId xmlns:a16="http://schemas.microsoft.com/office/drawing/2014/main" id="{CC5D263D-4B19-272C-CF4B-BC7401B8406D}"/>
              </a:ext>
            </a:extLst>
          </p:cNvPr>
          <p:cNvSpPr txBox="1"/>
          <p:nvPr/>
        </p:nvSpPr>
        <p:spPr>
          <a:xfrm>
            <a:off x="9660833" y="4982921"/>
            <a:ext cx="1046922" cy="523220"/>
          </a:xfrm>
          <a:prstGeom prst="rect">
            <a:avLst/>
          </a:prstGeom>
          <a:noFill/>
        </p:spPr>
        <p:txBody>
          <a:bodyPr wrap="square" rtlCol="0">
            <a:spAutoFit/>
          </a:bodyPr>
          <a:lstStyle/>
          <a:p>
            <a:r>
              <a:rPr lang="en-US" sz="2800" b="1" dirty="0"/>
              <a:t>stack</a:t>
            </a:r>
            <a:endParaRPr lang="en-US" b="1" dirty="0"/>
          </a:p>
        </p:txBody>
      </p:sp>
      <p:sp>
        <p:nvSpPr>
          <p:cNvPr id="44" name="Arrow: Right 43" descr="arrow points to 'stack' memory blocks in memory diagram.">
            <a:extLst>
              <a:ext uri="{FF2B5EF4-FFF2-40B4-BE49-F238E27FC236}">
                <a16:creationId xmlns:a16="http://schemas.microsoft.com/office/drawing/2014/main" id="{CE931EE7-EBC6-367F-0012-3391371778B0}"/>
              </a:ext>
            </a:extLst>
          </p:cNvPr>
          <p:cNvSpPr/>
          <p:nvPr/>
        </p:nvSpPr>
        <p:spPr>
          <a:xfrm rot="801294">
            <a:off x="10231109" y="5475484"/>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A90CD743-5CE2-04E9-AADC-5CA66217748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06AB13A7-D37E-6E6B-A4BD-B7C7916E40C2}"/>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17</a:t>
            </a:fld>
            <a:endParaRPr lang="en-US"/>
          </a:p>
        </p:txBody>
      </p:sp>
      <p:grpSp>
        <p:nvGrpSpPr>
          <p:cNvPr id="6" name="Group 5" descr="A picture of our model of memory, with code at the top, then global variables, then the heap, and at the bottom the stack.">
            <a:extLst>
              <a:ext uri="{FF2B5EF4-FFF2-40B4-BE49-F238E27FC236}">
                <a16:creationId xmlns:a16="http://schemas.microsoft.com/office/drawing/2014/main" id="{5DFD32FA-3F7C-94E8-9438-37AE7834F559}"/>
              </a:ext>
            </a:extLst>
          </p:cNvPr>
          <p:cNvGrpSpPr/>
          <p:nvPr/>
        </p:nvGrpSpPr>
        <p:grpSpPr>
          <a:xfrm rot="5400000">
            <a:off x="8297207" y="3132793"/>
            <a:ext cx="5994910" cy="552284"/>
            <a:chOff x="640080" y="1737360"/>
            <a:chExt cx="10622280" cy="693420"/>
          </a:xfrm>
        </p:grpSpPr>
        <p:sp>
          <p:nvSpPr>
            <p:cNvPr id="7" name="Rectangle 6"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5384E700-28D5-9886-1A23-EC79CB61B985}"/>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A46D67E5-56A6-A859-9402-A93B12C9CD27}"/>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089D54A-6B9F-E596-86D2-78AA47D196E2}"/>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2C85AA5-3224-B7B9-BBDB-37A4C91AE83D}"/>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8B7D6328-6066-E2BF-F195-468061ADD8F7}"/>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34EBD2A2-1046-B6FB-2E39-D5BEBF6611EB}"/>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3CA2B53-78FA-535F-5EC1-8689BDC8F13E}"/>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1BC8A05-9B43-8704-AF1F-E7F5636EE330}"/>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C8F2FF4B-ADBC-DB98-DE44-5A177654549E}"/>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2E3741EE-03EE-69FA-E01F-B3E2BE29C878}"/>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C27C654D-3F62-BB59-DEA0-0F36CDC5DDD6}"/>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E5DAAE8-AF31-CA90-EB66-84A8CD7D40A3}"/>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CBE1F44-0810-9D78-38D9-859ADEC179FD}"/>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9CFC8830-6C5E-BC19-0C49-DB032C4A1CE5}"/>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B9B1A2E5-D584-1662-FAB1-53D74249ED60}"/>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279CB62-240C-04CF-BBB8-B172EE4735E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439B0EE-FA79-CBF8-59DB-E980EE73784B}"/>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73BB939B-A022-11B4-C386-E2FB0F1540BE}"/>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53C569A-A5BE-6745-6F3E-D332B4CFA99F}"/>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27E23EB4-1DED-0474-43C6-9E6381FD99AA}"/>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DBF730C8-0E8A-6A2E-E639-F1D6E8D5CE79}"/>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51CA774-3553-4986-EE36-D19966CB4B2D}"/>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3EDD67D-638F-C844-4CA2-798A49150221}"/>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5B1A0A73-D8A9-208D-9182-625A1CF35459}"/>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Oval 30">
              <a:extLst>
                <a:ext uri="{FF2B5EF4-FFF2-40B4-BE49-F238E27FC236}">
                  <a16:creationId xmlns:a16="http://schemas.microsoft.com/office/drawing/2014/main" id="{7D88D7EB-F75D-27A6-E603-CDFEBF3F5CE0}"/>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239B2FD2-ACC7-D5B5-C47E-091CC8811E31}"/>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040FBFF-49CD-BF93-C7E8-C073DFA23EB0}"/>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AFBBA4D4-4919-E411-5996-468BD90F17E5}"/>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1CAEAE19-FD27-72AB-6DB9-E347F538510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96BC89A9-EF25-727F-5B14-DC357C0D67FB}"/>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2922423A-432B-99B7-CF9F-076F02448A5A}"/>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E892A860-33A8-FB2A-4F60-460E60FB009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7121688D-68E0-FDDB-95B2-162F5C03B497}"/>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21C7B368-0562-04E2-5A8D-7EC21EE83D69}"/>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F515FC4-5AD9-4674-4D62-D30967930FD4}"/>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3581E4B3-C4E1-C48B-8B64-E4AB2ABCAD7C}"/>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430B49CD-A3D0-FAFE-3B84-C543132E792D}"/>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2877001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77830-E8D1-1DF2-AD9B-D31C05B6C96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208709F-DE21-B8A5-5409-10ADF33FB3B0}"/>
              </a:ext>
            </a:extLst>
          </p:cNvPr>
          <p:cNvSpPr>
            <a:spLocks noGrp="1"/>
          </p:cNvSpPr>
          <p:nvPr>
            <p:ph type="title"/>
          </p:nvPr>
        </p:nvSpPr>
        <p:spPr>
          <a:xfrm>
            <a:off x="1143000" y="609600"/>
            <a:ext cx="9875520" cy="671942"/>
          </a:xfrm>
        </p:spPr>
        <p:txBody>
          <a:bodyPr>
            <a:normAutofit fontScale="90000"/>
          </a:bodyPr>
          <a:lstStyle/>
          <a:p>
            <a:r>
              <a:rPr lang="en-US" dirty="0"/>
              <a:t>Dangling Pointers</a:t>
            </a:r>
          </a:p>
        </p:txBody>
      </p:sp>
      <p:sp>
        <p:nvSpPr>
          <p:cNvPr id="16" name="Arrow: Curved Right 15" descr="arrow points from rpb back to stack frame before this one">
            <a:extLst>
              <a:ext uri="{FF2B5EF4-FFF2-40B4-BE49-F238E27FC236}">
                <a16:creationId xmlns:a16="http://schemas.microsoft.com/office/drawing/2014/main" id="{5BB1554C-3AD1-205A-B71E-390DA52C24A3}"/>
              </a:ext>
            </a:extLst>
          </p:cNvPr>
          <p:cNvSpPr/>
          <p:nvPr/>
        </p:nvSpPr>
        <p:spPr>
          <a:xfrm>
            <a:off x="728869" y="2597426"/>
            <a:ext cx="503583" cy="1740673"/>
          </a:xfrm>
          <a:prstGeom prst="curvedRightArrow">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 name="Content Placeholder 2">
            <a:extLst>
              <a:ext uri="{FF2B5EF4-FFF2-40B4-BE49-F238E27FC236}">
                <a16:creationId xmlns:a16="http://schemas.microsoft.com/office/drawing/2014/main" id="{32E3F3F3-11AD-91B4-28FE-E627999F43E3}"/>
              </a:ext>
            </a:extLst>
          </p:cNvPr>
          <p:cNvSpPr>
            <a:spLocks noGrp="1"/>
          </p:cNvSpPr>
          <p:nvPr>
            <p:ph idx="1"/>
          </p:nvPr>
        </p:nvSpPr>
        <p:spPr>
          <a:xfrm>
            <a:off x="1143000" y="1641311"/>
            <a:ext cx="4648201" cy="596346"/>
          </a:xfrm>
        </p:spPr>
        <p:txBody>
          <a:bodyPr>
            <a:normAutofit fontScale="92500" lnSpcReduction="10000"/>
          </a:bodyPr>
          <a:lstStyle/>
          <a:p>
            <a:pPr marL="45720" indent="0">
              <a:buNone/>
            </a:pPr>
            <a:r>
              <a:rPr lang="en-US" dirty="0"/>
              <a:t>Pointers hold address, don’t know if memory is allocated</a:t>
            </a:r>
          </a:p>
        </p:txBody>
      </p:sp>
      <p:sp>
        <p:nvSpPr>
          <p:cNvPr id="13" name="Rectangle 12">
            <a:extLst>
              <a:ext uri="{FF2B5EF4-FFF2-40B4-BE49-F238E27FC236}">
                <a16:creationId xmlns:a16="http://schemas.microsoft.com/office/drawing/2014/main" id="{BF3FAFBA-C3A3-4CBE-9D33-93C894501959}"/>
              </a:ext>
            </a:extLst>
          </p:cNvPr>
          <p:cNvSpPr/>
          <p:nvPr/>
        </p:nvSpPr>
        <p:spPr>
          <a:xfrm>
            <a:off x="1239081" y="2272749"/>
            <a:ext cx="4558748" cy="1866569"/>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rbp</a:t>
            </a:r>
            <a:endParaRPr lang="en-US" sz="2800" dirty="0">
              <a:solidFill>
                <a:schemeClr val="tx1">
                  <a:lumMod val="50000"/>
                </a:schemeClr>
              </a:solidFill>
            </a:endParaRPr>
          </a:p>
          <a:p>
            <a:r>
              <a:rPr lang="en-US" sz="2800" dirty="0">
                <a:solidFill>
                  <a:schemeClr val="tx1">
                    <a:lumMod val="50000"/>
                  </a:schemeClr>
                </a:solidFill>
              </a:rPr>
              <a:t>x = 7</a:t>
            </a:r>
          </a:p>
          <a:p>
            <a:r>
              <a:rPr lang="en-US" sz="2800" dirty="0">
                <a:solidFill>
                  <a:schemeClr val="tx1">
                    <a:lumMod val="50000"/>
                  </a:schemeClr>
                </a:solidFill>
              </a:rPr>
              <a:t>y = 3</a:t>
            </a:r>
          </a:p>
          <a:p>
            <a:r>
              <a:rPr lang="en-US" sz="2800" dirty="0">
                <a:solidFill>
                  <a:schemeClr val="tx1">
                    <a:lumMod val="50000"/>
                  </a:schemeClr>
                </a:solidFill>
              </a:rPr>
              <a:t>p = </a:t>
            </a:r>
          </a:p>
        </p:txBody>
      </p:sp>
      <p:sp>
        <p:nvSpPr>
          <p:cNvPr id="9" name="Arrow: Curved Right 8" descr="arrow points from p to y">
            <a:extLst>
              <a:ext uri="{FF2B5EF4-FFF2-40B4-BE49-F238E27FC236}">
                <a16:creationId xmlns:a16="http://schemas.microsoft.com/office/drawing/2014/main" id="{E2F6F293-98BA-D2BF-51F8-050322354638}"/>
              </a:ext>
            </a:extLst>
          </p:cNvPr>
          <p:cNvSpPr/>
          <p:nvPr/>
        </p:nvSpPr>
        <p:spPr>
          <a:xfrm flipH="1" flipV="1">
            <a:off x="2125355" y="3306751"/>
            <a:ext cx="996097" cy="636103"/>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Rectangle 11">
            <a:extLst>
              <a:ext uri="{FF2B5EF4-FFF2-40B4-BE49-F238E27FC236}">
                <a16:creationId xmlns:a16="http://schemas.microsoft.com/office/drawing/2014/main" id="{8BF6A322-D963-0254-3CD0-37E04E95E55F}"/>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ptr</a:t>
            </a:r>
            <a:r>
              <a:rPr lang="en-US" sz="2800" dirty="0">
                <a:solidFill>
                  <a:schemeClr val="tx1">
                    <a:lumMod val="50000"/>
                  </a:schemeClr>
                </a:solidFill>
              </a:rPr>
              <a:t> =  </a:t>
            </a:r>
          </a:p>
        </p:txBody>
      </p:sp>
      <p:sp>
        <p:nvSpPr>
          <p:cNvPr id="8" name="Arrow: Curved Right 7" descr="arrow points from ptr to y">
            <a:extLst>
              <a:ext uri="{FF2B5EF4-FFF2-40B4-BE49-F238E27FC236}">
                <a16:creationId xmlns:a16="http://schemas.microsoft.com/office/drawing/2014/main" id="{0B3583AE-2E18-3133-FDF4-BD0779F30E75}"/>
              </a:ext>
            </a:extLst>
          </p:cNvPr>
          <p:cNvSpPr/>
          <p:nvPr/>
        </p:nvSpPr>
        <p:spPr>
          <a:xfrm flipH="1" flipV="1">
            <a:off x="2029274" y="3269367"/>
            <a:ext cx="1203858" cy="2084509"/>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6">
            <a:extLst>
              <a:ext uri="{FF2B5EF4-FFF2-40B4-BE49-F238E27FC236}">
                <a16:creationId xmlns:a16="http://schemas.microsoft.com/office/drawing/2014/main" id="{128C9068-D3BE-0C1A-BEBB-E4906BD7FE3E}"/>
              </a:ext>
            </a:extLst>
          </p:cNvPr>
          <p:cNvSpPr txBox="1">
            <a:spLocks/>
          </p:cNvSpPr>
          <p:nvPr/>
        </p:nvSpPr>
        <p:spPr>
          <a:xfrm>
            <a:off x="6096000" y="1424610"/>
            <a:ext cx="5751443" cy="4656150"/>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9CDCFE"/>
                </a:solidFill>
                <a:effectLst/>
                <a:latin typeface="Consolas" panose="020B0609020204030204" pitchFamily="49" charset="0"/>
              </a:rPr>
              <a:t>x</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y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3</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b="0" dirty="0">
                <a:solidFill>
                  <a:srgbClr val="FFFFFF"/>
                </a:solidFill>
                <a:effectLst/>
                <a:latin typeface="Consolas" panose="020B0609020204030204" pitchFamily="49" charset="0"/>
              </a:rPr>
              <a:t>  p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&amp;</a:t>
            </a:r>
            <a:r>
              <a:rPr lang="en-US" sz="2000" b="0" dirty="0">
                <a:solidFill>
                  <a:srgbClr val="FFFFFF"/>
                </a:solidFill>
                <a:effectLst/>
                <a:latin typeface="Consolas" panose="020B0609020204030204" pitchFamily="49" charset="0"/>
              </a:rPr>
              <a:t>y;</a:t>
            </a:r>
            <a:r>
              <a:rPr lang="en-US" sz="2000" b="0" dirty="0">
                <a:solidFill>
                  <a:srgbClr val="7CA668"/>
                </a:solidFill>
                <a:effectLst/>
                <a:latin typeface="Consolas" panose="020B0609020204030204" pitchFamily="49" charset="0"/>
              </a:rPr>
              <a:t> /* ok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C586C0"/>
                </a:solidFill>
                <a:effectLst/>
                <a:latin typeface="Consolas" panose="020B0609020204030204" pitchFamily="49" charset="0"/>
              </a:rPr>
              <a:t>return</a:t>
            </a:r>
            <a:r>
              <a:rPr lang="en-US" sz="2000" b="0" dirty="0">
                <a:solidFill>
                  <a:srgbClr val="FFFFFF"/>
                </a:solidFill>
                <a:effectLst/>
                <a:latin typeface="Consolas" panose="020B0609020204030204" pitchFamily="49" charset="0"/>
              </a:rPr>
              <a:t> p;</a:t>
            </a:r>
            <a:r>
              <a:rPr lang="en-US" sz="2000" b="0" dirty="0">
                <a:solidFill>
                  <a:srgbClr val="7CA668"/>
                </a:solidFill>
                <a:effectLst/>
                <a:latin typeface="Consolas" panose="020B0609020204030204" pitchFamily="49" charset="0"/>
              </a:rPr>
              <a:t>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 </a:t>
            </a:r>
          </a:p>
          <a:p>
            <a:pPr>
              <a:lnSpc>
                <a:spcPct val="100000"/>
              </a:lnSpc>
              <a:spcBef>
                <a:spcPts val="400"/>
              </a:spcBef>
              <a:buNone/>
            </a:pP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main</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argc</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char</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argv</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int* </a:t>
            </a:r>
            <a:r>
              <a:rPr lang="en-US" sz="2000" b="0" dirty="0" err="1">
                <a:solidFill>
                  <a:srgbClr val="FFFFFF"/>
                </a:solidFill>
                <a:effectLst/>
                <a:latin typeface="Consolas" panose="020B0609020204030204" pitchFamily="49" charset="0"/>
              </a:rPr>
              <a:t>ptr</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 =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B5CEA8"/>
                </a:solidFill>
                <a:effectLst/>
                <a:latin typeface="Consolas" panose="020B0609020204030204" pitchFamily="49" charset="0"/>
              </a:rPr>
              <a:t>7</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a:t>
            </a:r>
            <a:r>
              <a:rPr lang="en-US" sz="2000" dirty="0">
                <a:solidFill>
                  <a:srgbClr val="FFFFFF"/>
                </a:solidFill>
                <a:latin typeface="Consolas" panose="020B0609020204030204" pitchFamily="49" charset="0"/>
              </a:rPr>
              <a:t>  </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DCDCAA"/>
                </a:solidFill>
                <a:latin typeface="Consolas" panose="020B0609020204030204" pitchFamily="49" charset="0"/>
              </a:rPr>
              <a:t>printf</a:t>
            </a:r>
            <a:r>
              <a:rPr lang="en-US" sz="2000" dirty="0">
                <a:solidFill>
                  <a:srgbClr val="FFFFFF"/>
                </a:solidFill>
                <a:latin typeface="Consolas" panose="020B0609020204030204" pitchFamily="49" charset="0"/>
              </a:rPr>
              <a:t> (</a:t>
            </a:r>
            <a:r>
              <a:rPr lang="en-US" sz="2000" dirty="0">
                <a:solidFill>
                  <a:srgbClr val="CE9178"/>
                </a:solidFill>
                <a:latin typeface="Consolas" panose="020B0609020204030204" pitchFamily="49" charset="0"/>
              </a:rPr>
              <a:t>"in main: *p=%d</a:t>
            </a:r>
            <a:r>
              <a:rPr lang="en-US" sz="2000" dirty="0">
                <a:solidFill>
                  <a:srgbClr val="569CD6"/>
                </a:solidFill>
                <a:latin typeface="Consolas" panose="020B0609020204030204" pitchFamily="49" charset="0"/>
              </a:rPr>
              <a:t>\n</a:t>
            </a:r>
            <a:r>
              <a:rPr lang="en-US" sz="2000" dirty="0">
                <a:solidFill>
                  <a:srgbClr val="CE9178"/>
                </a:solidFill>
                <a:latin typeface="Consolas" panose="020B0609020204030204" pitchFamily="49" charset="0"/>
              </a:rPr>
              <a:t>"</a:t>
            </a:r>
            <a:r>
              <a:rPr lang="en-US" sz="2000" dirty="0">
                <a:solidFill>
                  <a:srgbClr val="FFFFFF"/>
                </a:solidFill>
                <a:latin typeface="Consolas" panose="020B0609020204030204" pitchFamily="49" charset="0"/>
              </a:rPr>
              <a:t>, </a:t>
            </a:r>
            <a:r>
              <a:rPr lang="en-US" sz="2000" dirty="0">
                <a:solidFill>
                  <a:srgbClr val="D4D4D4"/>
                </a:solidFill>
                <a:latin typeface="Consolas" panose="020B0609020204030204" pitchFamily="49" charset="0"/>
              </a:rPr>
              <a:t>*</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9793D9C1-8DF6-DBDB-2234-CB48E4BBDF32}"/>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93384F3F-14CF-A3CB-EA22-D68BFC707679}"/>
              </a:ext>
            </a:extLst>
          </p:cNvPr>
          <p:cNvSpPr>
            <a:spLocks noGrp="1"/>
          </p:cNvSpPr>
          <p:nvPr>
            <p:ph type="sldNum" sz="quarter" idx="12"/>
          </p:nvPr>
        </p:nvSpPr>
        <p:spPr/>
        <p:txBody>
          <a:bodyPr/>
          <a:lstStyle/>
          <a:p>
            <a:fld id="{4FAB73BC-B049-4115-A692-8D63A059BFB8}" type="slidenum">
              <a:rPr lang="en-US" smtClean="0"/>
              <a:t>18</a:t>
            </a:fld>
            <a:endParaRPr lang="en-US"/>
          </a:p>
        </p:txBody>
      </p:sp>
    </p:spTree>
    <p:extLst>
      <p:ext uri="{BB962C8B-B14F-4D97-AF65-F5344CB8AC3E}">
        <p14:creationId xmlns:p14="http://schemas.microsoft.com/office/powerpoint/2010/main" val="25554386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D1570-18F3-B238-8780-82436E2B8A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66F43C9-A321-6C86-A754-D390C2BC50A5}"/>
              </a:ext>
            </a:extLst>
          </p:cNvPr>
          <p:cNvSpPr>
            <a:spLocks noGrp="1"/>
          </p:cNvSpPr>
          <p:nvPr>
            <p:ph type="title"/>
          </p:nvPr>
        </p:nvSpPr>
        <p:spPr>
          <a:xfrm>
            <a:off x="1143000" y="609600"/>
            <a:ext cx="9875520" cy="768824"/>
          </a:xfrm>
        </p:spPr>
        <p:txBody>
          <a:bodyPr/>
          <a:lstStyle/>
          <a:p>
            <a:r>
              <a:rPr lang="en-US" dirty="0"/>
              <a:t>Dangling Pointers 2</a:t>
            </a:r>
          </a:p>
        </p:txBody>
      </p:sp>
      <p:sp>
        <p:nvSpPr>
          <p:cNvPr id="3" name="Content Placeholder 2">
            <a:extLst>
              <a:ext uri="{FF2B5EF4-FFF2-40B4-BE49-F238E27FC236}">
                <a16:creationId xmlns:a16="http://schemas.microsoft.com/office/drawing/2014/main" id="{06CF2A5F-DBB0-A4AE-349A-CC62419B4C03}"/>
              </a:ext>
            </a:extLst>
          </p:cNvPr>
          <p:cNvSpPr>
            <a:spLocks noGrp="1"/>
          </p:cNvSpPr>
          <p:nvPr>
            <p:ph idx="1"/>
          </p:nvPr>
        </p:nvSpPr>
        <p:spPr>
          <a:xfrm>
            <a:off x="1143000" y="1641311"/>
            <a:ext cx="4648201" cy="596346"/>
          </a:xfrm>
        </p:spPr>
        <p:txBody>
          <a:bodyPr>
            <a:normAutofit fontScale="92500" lnSpcReduction="10000"/>
          </a:bodyPr>
          <a:lstStyle/>
          <a:p>
            <a:pPr marL="45720" indent="0">
              <a:buNone/>
            </a:pPr>
            <a:r>
              <a:rPr lang="en-US" dirty="0"/>
              <a:t>Pointers hold address, don’t know if memory is allocated</a:t>
            </a:r>
          </a:p>
        </p:txBody>
      </p:sp>
      <p:sp>
        <p:nvSpPr>
          <p:cNvPr id="12" name="Rectangle 11">
            <a:extLst>
              <a:ext uri="{FF2B5EF4-FFF2-40B4-BE49-F238E27FC236}">
                <a16:creationId xmlns:a16="http://schemas.microsoft.com/office/drawing/2014/main" id="{E9C0BF7A-2B23-949C-4CAA-07B6FDA9EBD3}"/>
              </a:ext>
            </a:extLst>
          </p:cNvPr>
          <p:cNvSpPr/>
          <p:nvPr/>
        </p:nvSpPr>
        <p:spPr>
          <a:xfrm>
            <a:off x="1232453" y="4214191"/>
            <a:ext cx="4558748" cy="1866569"/>
          </a:xfrm>
          <a:prstGeom prst="rect">
            <a:avLst/>
          </a:prstGeom>
          <a:solidFill>
            <a:schemeClr val="accent6">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err="1">
                <a:solidFill>
                  <a:schemeClr val="tx1">
                    <a:lumMod val="50000"/>
                  </a:schemeClr>
                </a:solidFill>
              </a:rPr>
              <a:t>ptr</a:t>
            </a:r>
            <a:r>
              <a:rPr lang="en-US" sz="2800" dirty="0">
                <a:solidFill>
                  <a:schemeClr val="tx1">
                    <a:lumMod val="50000"/>
                  </a:schemeClr>
                </a:solidFill>
              </a:rPr>
              <a:t> =  </a:t>
            </a:r>
          </a:p>
        </p:txBody>
      </p:sp>
      <p:sp>
        <p:nvSpPr>
          <p:cNvPr id="8" name="Arrow: Curved Right 7" descr="arrow points from ptr to .... nothing.">
            <a:extLst>
              <a:ext uri="{FF2B5EF4-FFF2-40B4-BE49-F238E27FC236}">
                <a16:creationId xmlns:a16="http://schemas.microsoft.com/office/drawing/2014/main" id="{B9B83E64-6807-EF91-00CF-50EC39A6B85D}"/>
              </a:ext>
            </a:extLst>
          </p:cNvPr>
          <p:cNvSpPr/>
          <p:nvPr/>
        </p:nvSpPr>
        <p:spPr>
          <a:xfrm flipH="1" flipV="1">
            <a:off x="2029274" y="3269367"/>
            <a:ext cx="1203858" cy="2084509"/>
          </a:xfrm>
          <a:prstGeom prst="curved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Content Placeholder 6">
            <a:extLst>
              <a:ext uri="{FF2B5EF4-FFF2-40B4-BE49-F238E27FC236}">
                <a16:creationId xmlns:a16="http://schemas.microsoft.com/office/drawing/2014/main" id="{8C066171-BD69-33D6-CFF4-828C5C8776A4}"/>
              </a:ext>
            </a:extLst>
          </p:cNvPr>
          <p:cNvSpPr txBox="1">
            <a:spLocks/>
          </p:cNvSpPr>
          <p:nvPr/>
        </p:nvSpPr>
        <p:spPr>
          <a:xfrm>
            <a:off x="6096000" y="1378424"/>
            <a:ext cx="5751443" cy="4702336"/>
          </a:xfrm>
          <a:prstGeom prst="rect">
            <a:avLst/>
          </a:prstGeom>
          <a:solidFill>
            <a:schemeClr val="tx1">
              <a:lumMod val="75000"/>
            </a:schemeClr>
          </a:solidFill>
        </p:spPr>
        <p:txBody>
          <a:bodyPr>
            <a:no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9CDCFE"/>
                </a:solidFill>
                <a:effectLst/>
                <a:latin typeface="Consolas" panose="020B0609020204030204" pitchFamily="49" charset="0"/>
              </a:rPr>
              <a:t>x</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p;</a:t>
            </a: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y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B5CEA8"/>
                </a:solidFill>
                <a:effectLst/>
                <a:latin typeface="Consolas" panose="020B0609020204030204" pitchFamily="49" charset="0"/>
              </a:rPr>
              <a:t>3</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b="0" dirty="0">
                <a:solidFill>
                  <a:srgbClr val="FFFFFF"/>
                </a:solidFill>
                <a:effectLst/>
                <a:latin typeface="Consolas" panose="020B0609020204030204" pitchFamily="49" charset="0"/>
              </a:rPr>
              <a:t>  p </a:t>
            </a:r>
            <a:r>
              <a:rPr lang="en-US" sz="2000" b="0" dirty="0">
                <a:solidFill>
                  <a:srgbClr val="D4D4D4"/>
                </a:solidFill>
                <a:effectLst/>
                <a:latin typeface="Consolas" panose="020B0609020204030204" pitchFamily="49" charset="0"/>
              </a:rPr>
              <a:t>=</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&amp;</a:t>
            </a:r>
            <a:r>
              <a:rPr lang="en-US" sz="2000" b="0" dirty="0">
                <a:solidFill>
                  <a:srgbClr val="FFFFFF"/>
                </a:solidFill>
                <a:effectLst/>
                <a:latin typeface="Consolas" panose="020B0609020204030204" pitchFamily="49" charset="0"/>
              </a:rPr>
              <a:t>y;</a:t>
            </a:r>
            <a:r>
              <a:rPr lang="en-US" sz="2000" b="0" dirty="0">
                <a:solidFill>
                  <a:srgbClr val="7CA668"/>
                </a:solidFill>
                <a:effectLst/>
                <a:latin typeface="Consolas" panose="020B0609020204030204" pitchFamily="49" charset="0"/>
              </a:rPr>
              <a:t> /* ok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  </a:t>
            </a:r>
            <a:r>
              <a:rPr lang="en-US" sz="2000" b="0" dirty="0">
                <a:solidFill>
                  <a:srgbClr val="C586C0"/>
                </a:solidFill>
                <a:effectLst/>
                <a:latin typeface="Consolas" panose="020B0609020204030204" pitchFamily="49" charset="0"/>
              </a:rPr>
              <a:t>return</a:t>
            </a:r>
            <a:r>
              <a:rPr lang="en-US" sz="2000" b="0" dirty="0">
                <a:solidFill>
                  <a:srgbClr val="FFFFFF"/>
                </a:solidFill>
                <a:effectLst/>
                <a:latin typeface="Consolas" panose="020B0609020204030204" pitchFamily="49" charset="0"/>
              </a:rPr>
              <a:t> p;</a:t>
            </a:r>
            <a:r>
              <a:rPr lang="en-US" sz="2000" b="0" dirty="0">
                <a:solidFill>
                  <a:srgbClr val="7CA668"/>
                </a:solidFill>
                <a:effectLst/>
                <a:latin typeface="Consolas" panose="020B0609020204030204" pitchFamily="49" charset="0"/>
              </a:rPr>
              <a:t> </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 </a:t>
            </a:r>
          </a:p>
          <a:p>
            <a:pPr>
              <a:lnSpc>
                <a:spcPct val="100000"/>
              </a:lnSpc>
              <a:spcBef>
                <a:spcPts val="400"/>
              </a:spcBef>
              <a:buNone/>
            </a:pP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a:solidFill>
                  <a:srgbClr val="DCDCAA"/>
                </a:solidFill>
                <a:effectLst/>
                <a:latin typeface="Consolas" panose="020B0609020204030204" pitchFamily="49" charset="0"/>
              </a:rPr>
              <a:t>main</a:t>
            </a:r>
            <a:r>
              <a:rPr lang="en-US" sz="2000" b="0" dirty="0">
                <a:solidFill>
                  <a:srgbClr val="FFFFFF"/>
                </a:solidFill>
                <a:effectLst/>
                <a:latin typeface="Consolas" panose="020B0609020204030204" pitchFamily="49" charset="0"/>
              </a:rPr>
              <a:t>(</a:t>
            </a:r>
            <a:r>
              <a:rPr lang="en-US" sz="2000" b="0" dirty="0">
                <a:solidFill>
                  <a:srgbClr val="569CD6"/>
                </a:solidFill>
                <a:effectLst/>
                <a:latin typeface="Consolas" panose="020B0609020204030204" pitchFamily="49" charset="0"/>
              </a:rPr>
              <a:t>int</a:t>
            </a:r>
            <a:r>
              <a:rPr lang="en-US" sz="2000" b="0" dirty="0">
                <a:solidFill>
                  <a:srgbClr val="FFFFFF"/>
                </a:solidFill>
                <a:effectLst/>
                <a:latin typeface="Consolas" panose="020B0609020204030204" pitchFamily="49" charset="0"/>
              </a:rPr>
              <a:t> </a:t>
            </a:r>
            <a:r>
              <a:rPr lang="en-US" sz="2000" b="0" dirty="0" err="1">
                <a:solidFill>
                  <a:srgbClr val="9CDCFE"/>
                </a:solidFill>
                <a:effectLst/>
                <a:latin typeface="Consolas" panose="020B0609020204030204" pitchFamily="49" charset="0"/>
              </a:rPr>
              <a:t>argc</a:t>
            </a:r>
            <a:r>
              <a:rPr lang="en-US" sz="2000" b="0" dirty="0">
                <a:solidFill>
                  <a:srgbClr val="FFFFFF"/>
                </a:solidFill>
                <a:effectLst/>
                <a:latin typeface="Consolas" panose="020B0609020204030204" pitchFamily="49" charset="0"/>
              </a:rPr>
              <a:t>, </a:t>
            </a:r>
            <a:r>
              <a:rPr lang="en-US" sz="2000" b="0" dirty="0">
                <a:solidFill>
                  <a:srgbClr val="569CD6"/>
                </a:solidFill>
                <a:effectLst/>
                <a:latin typeface="Consolas" panose="020B0609020204030204" pitchFamily="49" charset="0"/>
              </a:rPr>
              <a:t>char</a:t>
            </a:r>
            <a:r>
              <a:rPr lang="en-US" sz="2000" b="0" dirty="0">
                <a:solidFill>
                  <a:srgbClr val="FFFFFF"/>
                </a:solidFill>
                <a:effectLst/>
                <a:latin typeface="Consolas" panose="020B0609020204030204" pitchFamily="49" charset="0"/>
              </a:rPr>
              <a:t> </a:t>
            </a:r>
            <a:r>
              <a:rPr lang="en-US" sz="2000" b="0" dirty="0">
                <a:solidFill>
                  <a:srgbClr val="D4D4D4"/>
                </a:solidFill>
                <a:effectLst/>
                <a:latin typeface="Consolas" panose="020B0609020204030204" pitchFamily="49" charset="0"/>
              </a:rPr>
              <a:t>**</a:t>
            </a:r>
            <a:r>
              <a:rPr lang="en-US" sz="2000" b="0" dirty="0" err="1">
                <a:solidFill>
                  <a:srgbClr val="9CDCFE"/>
                </a:solidFill>
                <a:effectLst/>
                <a:latin typeface="Consolas" panose="020B0609020204030204" pitchFamily="49" charset="0"/>
              </a:rPr>
              <a:t>argv</a:t>
            </a:r>
            <a:r>
              <a:rPr lang="en-US" sz="2000" b="0" dirty="0">
                <a:solidFill>
                  <a:srgbClr val="FFFFFF"/>
                </a:solidFill>
                <a:effectLst/>
                <a:latin typeface="Consolas" panose="020B0609020204030204" pitchFamily="49" charset="0"/>
              </a:rPr>
              <a:t>) {</a:t>
            </a:r>
          </a:p>
          <a:p>
            <a:pPr>
              <a:lnSpc>
                <a:spcPct val="100000"/>
              </a:lnSpc>
              <a:spcBef>
                <a:spcPts val="400"/>
              </a:spcBef>
              <a:buNone/>
            </a:pPr>
            <a:r>
              <a:rPr lang="en-US" sz="2000" b="0" dirty="0">
                <a:solidFill>
                  <a:srgbClr val="FFFFFF"/>
                </a:solidFill>
                <a:effectLst/>
                <a:latin typeface="Consolas" panose="020B0609020204030204" pitchFamily="49" charset="0"/>
              </a:rPr>
              <a:t>  int* </a:t>
            </a:r>
            <a:r>
              <a:rPr lang="en-US" sz="2000" b="0" dirty="0" err="1">
                <a:solidFill>
                  <a:srgbClr val="FFFFFF"/>
                </a:solidFill>
                <a:effectLst/>
                <a:latin typeface="Consolas" panose="020B0609020204030204" pitchFamily="49" charset="0"/>
              </a:rPr>
              <a:t>ptr</a:t>
            </a:r>
            <a:r>
              <a:rPr lang="en-US" sz="2000" b="0" dirty="0">
                <a:solidFill>
                  <a:srgbClr val="FFFFFF"/>
                </a:solidFill>
                <a:effectLst/>
                <a:latin typeface="Consolas" panose="020B0609020204030204" pitchFamily="49" charset="0"/>
              </a:rPr>
              <a:t>;</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 = </a:t>
            </a:r>
            <a:r>
              <a:rPr lang="en-US" sz="2000" b="0" dirty="0">
                <a:solidFill>
                  <a:srgbClr val="DCDCAA"/>
                </a:solidFill>
                <a:effectLst/>
                <a:latin typeface="Consolas" panose="020B0609020204030204" pitchFamily="49" charset="0"/>
              </a:rPr>
              <a:t>f</a:t>
            </a:r>
            <a:r>
              <a:rPr lang="en-US" sz="2000" b="0" dirty="0">
                <a:solidFill>
                  <a:srgbClr val="FFFFFF"/>
                </a:solidFill>
                <a:effectLst/>
                <a:latin typeface="Consolas" panose="020B0609020204030204" pitchFamily="49" charset="0"/>
              </a:rPr>
              <a:t>(</a:t>
            </a:r>
            <a:r>
              <a:rPr lang="en-US" sz="2000" b="0" dirty="0">
                <a:solidFill>
                  <a:srgbClr val="B5CEA8"/>
                </a:solidFill>
                <a:effectLst/>
                <a:latin typeface="Consolas" panose="020B0609020204030204" pitchFamily="49" charset="0"/>
              </a:rPr>
              <a:t>7</a:t>
            </a:r>
            <a:r>
              <a:rPr lang="en-US" sz="2000" b="0" dirty="0">
                <a:solidFill>
                  <a:srgbClr val="FFFFFF"/>
                </a:solidFill>
                <a:effectLst/>
                <a:latin typeface="Consolas" panose="020B0609020204030204" pitchFamily="49" charset="0"/>
              </a:rPr>
              <a:t>);</a:t>
            </a:r>
            <a:r>
              <a:rPr lang="en-US" sz="2000" b="0" dirty="0">
                <a:solidFill>
                  <a:srgbClr val="7CA668"/>
                </a:solidFill>
                <a:effectLst/>
                <a:latin typeface="Consolas" panose="020B0609020204030204" pitchFamily="49" charset="0"/>
              </a:rPr>
              <a:t> </a:t>
            </a:r>
            <a:r>
              <a:rPr lang="en-US" sz="2000" dirty="0">
                <a:solidFill>
                  <a:srgbClr val="FFFFFF"/>
                </a:solidFill>
                <a:latin typeface="Consolas" panose="020B0609020204030204" pitchFamily="49" charset="0"/>
              </a:rPr>
              <a:t>  </a:t>
            </a:r>
          </a:p>
          <a:p>
            <a:pPr>
              <a:lnSpc>
                <a:spcPct val="100000"/>
              </a:lnSpc>
              <a:spcBef>
                <a:spcPts val="400"/>
              </a:spcBef>
              <a:buNone/>
            </a:pPr>
            <a:r>
              <a:rPr lang="en-US" sz="2000" dirty="0">
                <a:solidFill>
                  <a:srgbClr val="FFFFFF"/>
                </a:solidFill>
                <a:latin typeface="Consolas" panose="020B0609020204030204" pitchFamily="49" charset="0"/>
              </a:rPr>
              <a:t>  </a:t>
            </a:r>
            <a:r>
              <a:rPr lang="en-US" sz="2000" dirty="0" err="1">
                <a:solidFill>
                  <a:srgbClr val="DCDCAA"/>
                </a:solidFill>
                <a:latin typeface="Consolas" panose="020B0609020204030204" pitchFamily="49" charset="0"/>
              </a:rPr>
              <a:t>printf</a:t>
            </a:r>
            <a:r>
              <a:rPr lang="en-US" sz="2000" dirty="0">
                <a:solidFill>
                  <a:srgbClr val="FFFFFF"/>
                </a:solidFill>
                <a:latin typeface="Consolas" panose="020B0609020204030204" pitchFamily="49" charset="0"/>
              </a:rPr>
              <a:t> (</a:t>
            </a:r>
            <a:r>
              <a:rPr lang="en-US" sz="2000" dirty="0">
                <a:solidFill>
                  <a:srgbClr val="CE9178"/>
                </a:solidFill>
                <a:latin typeface="Consolas" panose="020B0609020204030204" pitchFamily="49" charset="0"/>
              </a:rPr>
              <a:t>"in main: *p=%d</a:t>
            </a:r>
            <a:r>
              <a:rPr lang="en-US" sz="2000" dirty="0">
                <a:solidFill>
                  <a:srgbClr val="569CD6"/>
                </a:solidFill>
                <a:latin typeface="Consolas" panose="020B0609020204030204" pitchFamily="49" charset="0"/>
              </a:rPr>
              <a:t>\n</a:t>
            </a:r>
            <a:r>
              <a:rPr lang="en-US" sz="2000" dirty="0">
                <a:solidFill>
                  <a:srgbClr val="CE9178"/>
                </a:solidFill>
                <a:latin typeface="Consolas" panose="020B0609020204030204" pitchFamily="49" charset="0"/>
              </a:rPr>
              <a:t>"</a:t>
            </a:r>
            <a:r>
              <a:rPr lang="en-US" sz="2000" dirty="0">
                <a:solidFill>
                  <a:srgbClr val="FFFFFF"/>
                </a:solidFill>
                <a:latin typeface="Consolas" panose="020B0609020204030204" pitchFamily="49" charset="0"/>
              </a:rPr>
              <a:t>, </a:t>
            </a:r>
            <a:r>
              <a:rPr lang="en-US" sz="2000" dirty="0">
                <a:solidFill>
                  <a:srgbClr val="D4D4D4"/>
                </a:solidFill>
                <a:latin typeface="Consolas" panose="020B0609020204030204" pitchFamily="49" charset="0"/>
              </a:rPr>
              <a:t>*</a:t>
            </a:r>
            <a:r>
              <a:rPr lang="en-US" sz="2000" dirty="0" err="1">
                <a:solidFill>
                  <a:srgbClr val="FFFFFF"/>
                </a:solidFill>
                <a:latin typeface="Consolas" panose="020B0609020204030204" pitchFamily="49" charset="0"/>
              </a:rPr>
              <a:t>ptr</a:t>
            </a:r>
            <a:r>
              <a:rPr lang="en-US" sz="2000" dirty="0">
                <a:solidFill>
                  <a:srgbClr val="FFFFFF"/>
                </a:solidFill>
                <a:latin typeface="Consolas" panose="020B0609020204030204" pitchFamily="49" charset="0"/>
              </a:rPr>
              <a:t>);</a:t>
            </a:r>
            <a:endParaRPr lang="en-US" sz="2000" b="0" dirty="0">
              <a:solidFill>
                <a:srgbClr val="FFFFFF"/>
              </a:solidFill>
              <a:effectLst/>
              <a:latin typeface="Consolas" panose="020B0609020204030204" pitchFamily="49" charset="0"/>
            </a:endParaRPr>
          </a:p>
          <a:p>
            <a:pPr>
              <a:lnSpc>
                <a:spcPct val="100000"/>
              </a:lnSpc>
              <a:spcBef>
                <a:spcPts val="400"/>
              </a:spcBef>
              <a:buNone/>
            </a:pPr>
            <a:r>
              <a:rPr lang="en-US" sz="2000"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366830E0-3275-7FEF-8F2C-74E3B1EC3E4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A63319AC-44B9-47A3-D055-DFF23A3618C2}"/>
              </a:ext>
            </a:extLst>
          </p:cNvPr>
          <p:cNvSpPr>
            <a:spLocks noGrp="1"/>
          </p:cNvSpPr>
          <p:nvPr>
            <p:ph type="sldNum" sz="quarter" idx="12"/>
          </p:nvPr>
        </p:nvSpPr>
        <p:spPr/>
        <p:txBody>
          <a:bodyPr/>
          <a:lstStyle/>
          <a:p>
            <a:fld id="{4FAB73BC-B049-4115-A692-8D63A059BFB8}" type="slidenum">
              <a:rPr lang="en-US" smtClean="0"/>
              <a:t>19</a:t>
            </a:fld>
            <a:endParaRPr lang="en-US"/>
          </a:p>
        </p:txBody>
      </p:sp>
    </p:spTree>
    <p:extLst>
      <p:ext uri="{BB962C8B-B14F-4D97-AF65-F5344CB8AC3E}">
        <p14:creationId xmlns:p14="http://schemas.microsoft.com/office/powerpoint/2010/main" val="3978485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The Stack, review</a:t>
            </a:r>
          </a:p>
          <a:p>
            <a:r>
              <a:rPr lang="en-US" sz="2800" dirty="0"/>
              <a:t>The Heap</a:t>
            </a:r>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Homework 3</a:t>
            </a:r>
          </a:p>
          <a:p>
            <a:r>
              <a:rPr lang="en-US" sz="2800" dirty="0"/>
              <a:t>Pointer Puzzles</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fr-FR" dirty="0"/>
              <a:t>CSE 374 SP26  Lecture 11,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4C214-E720-6AC0-F371-D5F8B508B689}"/>
              </a:ext>
            </a:extLst>
          </p:cNvPr>
          <p:cNvSpPr>
            <a:spLocks noGrp="1"/>
          </p:cNvSpPr>
          <p:nvPr>
            <p:ph type="title"/>
          </p:nvPr>
        </p:nvSpPr>
        <p:spPr/>
        <p:txBody>
          <a:bodyPr/>
          <a:lstStyle/>
          <a:p>
            <a:r>
              <a:rPr lang="en-US" dirty="0"/>
              <a:t>Puzzle:  What prints?</a:t>
            </a:r>
          </a:p>
        </p:txBody>
      </p:sp>
      <p:sp>
        <p:nvSpPr>
          <p:cNvPr id="6" name="Content Placeholder 5">
            <a:extLst>
              <a:ext uri="{FF2B5EF4-FFF2-40B4-BE49-F238E27FC236}">
                <a16:creationId xmlns:a16="http://schemas.microsoft.com/office/drawing/2014/main" id="{336F26EB-72EB-2933-61A3-ABF7A0393EC2}"/>
              </a:ext>
            </a:extLst>
          </p:cNvPr>
          <p:cNvSpPr>
            <a:spLocks noGrp="1"/>
          </p:cNvSpPr>
          <p:nvPr>
            <p:ph sz="half" idx="1"/>
          </p:nvPr>
        </p:nvSpPr>
        <p:spPr>
          <a:xfrm>
            <a:off x="1143000" y="2057399"/>
            <a:ext cx="6147924" cy="4023360"/>
          </a:xfrm>
        </p:spPr>
        <p:txBody>
          <a:bodyPr>
            <a:normAutofit fontScale="77500" lnSpcReduction="20000"/>
          </a:bodyPr>
          <a:lstStyle/>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int main(int </a:t>
            </a:r>
            <a:r>
              <a:rPr lang="en-US" b="1" dirty="0" err="1">
                <a:latin typeface="Cascadia Code" panose="020B0609020000020004" pitchFamily="49" charset="0"/>
                <a:ea typeface="Cascadia Code" panose="020B0609020000020004" pitchFamily="49" charset="0"/>
                <a:cs typeface="Cascadia Code" panose="020B0609020000020004" pitchFamily="49" charset="0"/>
              </a:rPr>
              <a:t>argc</a:t>
            </a:r>
            <a:r>
              <a:rPr lang="en-US" b="1" dirty="0">
                <a:latin typeface="Cascadia Code" panose="020B0609020000020004" pitchFamily="49" charset="0"/>
                <a:ea typeface="Cascadia Code" panose="020B0609020000020004" pitchFamily="49" charset="0"/>
                <a:cs typeface="Cascadia Code" panose="020B0609020000020004" pitchFamily="49" charset="0"/>
              </a:rPr>
              <a:t>, char **</a:t>
            </a:r>
            <a:r>
              <a:rPr lang="en-US" b="1" dirty="0" err="1">
                <a:latin typeface="Cascadia Code" panose="020B0609020000020004" pitchFamily="49" charset="0"/>
                <a:ea typeface="Cascadia Code" panose="020B0609020000020004" pitchFamily="49" charset="0"/>
                <a:cs typeface="Cascadia Code" panose="020B0609020000020004" pitchFamily="49" charset="0"/>
              </a:rPr>
              <a:t>argv</a:t>
            </a:r>
            <a:r>
              <a:rPr lang="en-US" b="1" dirty="0">
                <a:latin typeface="Cascadia Code" panose="020B0609020000020004" pitchFamily="49" charset="0"/>
                <a:ea typeface="Cascadia Code" panose="020B0609020000020004" pitchFamily="49" charset="0"/>
                <a:cs typeface="Cascadia Code" panose="020B0609020000020004" pitchFamily="49" charset="0"/>
              </a:rPr>
              <a:t>) {</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char ant[4] = "bed";</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int x[2];</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*x = 6;</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x[1] = 7;</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int y = 4;</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int *z = &amp;y;</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*z = *x;</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b="1" dirty="0">
                <a:latin typeface="Cascadia Code" panose="020B0609020000020004" pitchFamily="49" charset="0"/>
                <a:ea typeface="Cascadia Code" panose="020B0609020000020004" pitchFamily="49" charset="0"/>
                <a:cs typeface="Cascadia Code" panose="020B0609020000020004" pitchFamily="49" charset="0"/>
              </a:rPr>
              <a:t>("%d %d %d %s\n", *x, x[1], y, ant);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mystery(ant, x + 1, y);</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a:t>
            </a:r>
            <a:r>
              <a:rPr lang="en-US" b="1" dirty="0" err="1">
                <a:latin typeface="Cascadia Code" panose="020B0609020000020004" pitchFamily="49" charset="0"/>
                <a:ea typeface="Cascadia Code" panose="020B0609020000020004" pitchFamily="49" charset="0"/>
                <a:cs typeface="Cascadia Code" panose="020B0609020000020004" pitchFamily="49" charset="0"/>
              </a:rPr>
              <a:t>printf</a:t>
            </a:r>
            <a:r>
              <a:rPr lang="en-US" b="1" dirty="0">
                <a:latin typeface="Cascadia Code" panose="020B0609020000020004" pitchFamily="49" charset="0"/>
                <a:ea typeface="Cascadia Code" panose="020B0609020000020004" pitchFamily="49" charset="0"/>
                <a:cs typeface="Cascadia Code" panose="020B0609020000020004" pitchFamily="49" charset="0"/>
              </a:rPr>
              <a:t>("%d %d %d %s\n", *x, x[1], y, ant);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7" name="Content Placeholder 6">
            <a:extLst>
              <a:ext uri="{FF2B5EF4-FFF2-40B4-BE49-F238E27FC236}">
                <a16:creationId xmlns:a16="http://schemas.microsoft.com/office/drawing/2014/main" id="{5135DCC7-16B9-9CF4-929F-3944B68292FF}"/>
              </a:ext>
            </a:extLst>
          </p:cNvPr>
          <p:cNvSpPr>
            <a:spLocks noGrp="1"/>
          </p:cNvSpPr>
          <p:nvPr>
            <p:ph sz="half" idx="2"/>
          </p:nvPr>
        </p:nvSpPr>
        <p:spPr>
          <a:xfrm>
            <a:off x="7347568" y="2057400"/>
            <a:ext cx="3674924" cy="4023360"/>
          </a:xfrm>
        </p:spPr>
        <p:txBody>
          <a:bodyPr>
            <a:normAutofit fontScale="77500" lnSpcReduction="20000"/>
          </a:bodyPr>
          <a:lstStyle/>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#include &lt;</a:t>
            </a:r>
            <a:r>
              <a:rPr lang="en-US" b="1" dirty="0" err="1">
                <a:latin typeface="Cascadia Code" panose="020B0609020000020004" pitchFamily="49" charset="0"/>
                <a:ea typeface="Cascadia Code" panose="020B0609020000020004" pitchFamily="49" charset="0"/>
                <a:cs typeface="Cascadia Code" panose="020B0609020000020004" pitchFamily="49" charset="0"/>
              </a:rPr>
              <a:t>stdio.h</a:t>
            </a:r>
            <a:r>
              <a:rPr lang="en-US" b="1" dirty="0">
                <a:latin typeface="Cascadia Code" panose="020B0609020000020004" pitchFamily="49" charset="0"/>
                <a:ea typeface="Cascadia Code" panose="020B0609020000020004" pitchFamily="49" charset="0"/>
                <a:cs typeface="Cascadia Code" panose="020B0609020000020004" pitchFamily="49" charset="0"/>
              </a:rPr>
              <a:t>&gt;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endParaRPr lang="en-US" b="1"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void mystery(char *</a:t>
            </a:r>
            <a:r>
              <a:rPr lang="en-US" b="1" dirty="0" err="1">
                <a:latin typeface="Cascadia Code" panose="020B0609020000020004" pitchFamily="49" charset="0"/>
                <a:ea typeface="Cascadia Code" panose="020B0609020000020004" pitchFamily="49" charset="0"/>
                <a:cs typeface="Cascadia Code" panose="020B0609020000020004" pitchFamily="49" charset="0"/>
              </a:rPr>
              <a:t>a,int</a:t>
            </a:r>
            <a:r>
              <a:rPr lang="en-US" b="1" dirty="0">
                <a:latin typeface="Cascadia Code" panose="020B0609020000020004" pitchFamily="49" charset="0"/>
                <a:ea typeface="Cascadia Code" panose="020B0609020000020004" pitchFamily="49" charset="0"/>
                <a:cs typeface="Cascadia Code" panose="020B0609020000020004" pitchFamily="49" charset="0"/>
              </a:rPr>
              <a:t> *b,</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int c) {</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int *d = b - 1;</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c = *b + 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*b = c - *d;</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*d = *b - *d;</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a[2] = a[b - d];</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20000"/>
              </a:lnSpc>
              <a:spcBef>
                <a:spcPts val="400"/>
              </a:spcBef>
              <a:buNone/>
            </a:pPr>
            <a:r>
              <a:rPr lang="en-US" b="1" dirty="0">
                <a:latin typeface="Cascadia Code" panose="020B0609020000020004" pitchFamily="49" charset="0"/>
                <a:ea typeface="Cascadia Code" panose="020B0609020000020004" pitchFamily="49" charset="0"/>
                <a:cs typeface="Cascadia Code" panose="020B0609020000020004" pitchFamily="49" charset="0"/>
              </a:rPr>
              <a: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25D71A8F-3CA1-E292-AE01-AA7546650BBA}"/>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BE8A2490-19BD-5D32-BC20-6F1ED411BC8F}"/>
              </a:ext>
            </a:extLst>
          </p:cNvPr>
          <p:cNvSpPr>
            <a:spLocks noGrp="1"/>
          </p:cNvSpPr>
          <p:nvPr>
            <p:ph type="sldNum" sz="quarter" idx="12"/>
          </p:nvPr>
        </p:nvSpPr>
        <p:spPr/>
        <p:txBody>
          <a:bodyPr/>
          <a:lstStyle/>
          <a:p>
            <a:fld id="{4FAB73BC-B049-4115-A692-8D63A059BFB8}" type="slidenum">
              <a:rPr lang="en-US" smtClean="0"/>
              <a:t>20</a:t>
            </a:fld>
            <a:endParaRPr lang="en-US"/>
          </a:p>
        </p:txBody>
      </p:sp>
    </p:spTree>
    <p:extLst>
      <p:ext uri="{BB962C8B-B14F-4D97-AF65-F5344CB8AC3E}">
        <p14:creationId xmlns:p14="http://schemas.microsoft.com/office/powerpoint/2010/main" val="3946217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682D0-9B10-7D7D-5683-C7E2253EAC9E}"/>
              </a:ext>
            </a:extLst>
          </p:cNvPr>
          <p:cNvSpPr>
            <a:spLocks noGrp="1"/>
          </p:cNvSpPr>
          <p:nvPr>
            <p:ph type="title"/>
          </p:nvPr>
        </p:nvSpPr>
        <p:spPr/>
        <p:txBody>
          <a:bodyPr/>
          <a:lstStyle/>
          <a:p>
            <a:r>
              <a:rPr lang="en-US" dirty="0"/>
              <a:t>Variable Scoping</a:t>
            </a:r>
          </a:p>
        </p:txBody>
      </p:sp>
      <p:sp>
        <p:nvSpPr>
          <p:cNvPr id="3" name="Content Placeholder 2">
            <a:extLst>
              <a:ext uri="{FF2B5EF4-FFF2-40B4-BE49-F238E27FC236}">
                <a16:creationId xmlns:a16="http://schemas.microsoft.com/office/drawing/2014/main" id="{3823BD86-A997-18E5-9D1D-14981998D12A}"/>
              </a:ext>
            </a:extLst>
          </p:cNvPr>
          <p:cNvSpPr>
            <a:spLocks noGrp="1"/>
          </p:cNvSpPr>
          <p:nvPr>
            <p:ph idx="1"/>
          </p:nvPr>
        </p:nvSpPr>
        <p:spPr>
          <a:xfrm>
            <a:off x="1143001" y="2057400"/>
            <a:ext cx="3124200" cy="4038600"/>
          </a:xfrm>
        </p:spPr>
        <p:txBody>
          <a:bodyPr/>
          <a:lstStyle/>
          <a:p>
            <a:r>
              <a:rPr lang="en-US" dirty="0"/>
              <a:t>Variables (named things) accessible at certain times</a:t>
            </a:r>
          </a:p>
          <a:p>
            <a:r>
              <a:rPr lang="en-US" dirty="0"/>
              <a:t>Scope and storage are related but not the same thing.</a:t>
            </a:r>
          </a:p>
        </p:txBody>
      </p:sp>
      <p:sp>
        <p:nvSpPr>
          <p:cNvPr id="47" name="Rectangle 46">
            <a:extLst>
              <a:ext uri="{FF2B5EF4-FFF2-40B4-BE49-F238E27FC236}">
                <a16:creationId xmlns:a16="http://schemas.microsoft.com/office/drawing/2014/main" id="{9D7F472D-C251-6B96-2D68-863AA0525684}"/>
              </a:ext>
              <a:ext uri="{C183D7F6-B498-43B3-948B-1728B52AA6E4}">
                <adec:decorative xmlns:adec="http://schemas.microsoft.com/office/drawing/2017/decorative" val="1"/>
              </a:ext>
            </a:extLst>
          </p:cNvPr>
          <p:cNvSpPr/>
          <p:nvPr/>
        </p:nvSpPr>
        <p:spPr>
          <a:xfrm>
            <a:off x="4800600" y="2019300"/>
            <a:ext cx="5327845" cy="3076039"/>
          </a:xfrm>
          <a:prstGeom prst="rect">
            <a:avLst/>
          </a:prstGeom>
          <a:noFill/>
          <a:ln w="7620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Content Placeholder 2">
            <a:extLst>
              <a:ext uri="{FF2B5EF4-FFF2-40B4-BE49-F238E27FC236}">
                <a16:creationId xmlns:a16="http://schemas.microsoft.com/office/drawing/2014/main" id="{99CA6E2A-ABC3-8710-AC0B-B15E48A50100}"/>
              </a:ext>
            </a:extLst>
          </p:cNvPr>
          <p:cNvSpPr txBox="1">
            <a:spLocks/>
          </p:cNvSpPr>
          <p:nvPr/>
        </p:nvSpPr>
        <p:spPr>
          <a:xfrm>
            <a:off x="4819650" y="2057400"/>
            <a:ext cx="5314949" cy="4038600"/>
          </a:xfrm>
          <a:prstGeom prst="rect">
            <a:avLst/>
          </a:prstGeom>
        </p:spPr>
        <p:txBody>
          <a:bodyPr vert="horz" lIns="91440" tIns="45720" rIns="91440" bIns="45720" rtlCol="0">
            <a:normAutofit lnSpcReduction="1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r>
              <a:rPr lang="en-US" dirty="0"/>
              <a:t>Global variables</a:t>
            </a:r>
          </a:p>
          <a:p>
            <a:pPr lvl="1"/>
            <a:r>
              <a:rPr lang="en-US" dirty="0"/>
              <a:t>Scope: entire program</a:t>
            </a:r>
          </a:p>
          <a:p>
            <a:pPr lvl="1"/>
            <a:r>
              <a:rPr lang="en-US" dirty="0"/>
              <a:t>Violate encapsulation, but can be okay for truly global data (such as conversion factors)</a:t>
            </a:r>
          </a:p>
          <a:p>
            <a:r>
              <a:rPr lang="en-US" dirty="0"/>
              <a:t>Static Global Variables</a:t>
            </a:r>
          </a:p>
          <a:p>
            <a:pPr lvl="1"/>
            <a:r>
              <a:rPr lang="en-US" dirty="0"/>
              <a:t>Scope: containing file/module</a:t>
            </a:r>
          </a:p>
          <a:p>
            <a:pPr lvl="1"/>
            <a:r>
              <a:rPr lang="en-US" dirty="0"/>
              <a:t>Can not be called from other files</a:t>
            </a:r>
          </a:p>
          <a:p>
            <a:r>
              <a:rPr lang="en-US" dirty="0"/>
              <a:t>Static local variables</a:t>
            </a:r>
          </a:p>
          <a:p>
            <a:pPr lvl="1"/>
            <a:r>
              <a:rPr lang="en-US" dirty="0"/>
              <a:t>Scope: that function</a:t>
            </a:r>
          </a:p>
          <a:p>
            <a:r>
              <a:rPr lang="en-US" dirty="0"/>
              <a:t>Local variables</a:t>
            </a:r>
          </a:p>
          <a:p>
            <a:pPr lvl="1"/>
            <a:r>
              <a:rPr lang="en-US" dirty="0"/>
              <a:t>Scope: within the block</a:t>
            </a:r>
          </a:p>
        </p:txBody>
      </p:sp>
      <p:sp>
        <p:nvSpPr>
          <p:cNvPr id="48" name="Rectangle 47">
            <a:extLst>
              <a:ext uri="{FF2B5EF4-FFF2-40B4-BE49-F238E27FC236}">
                <a16:creationId xmlns:a16="http://schemas.microsoft.com/office/drawing/2014/main" id="{2822DA0F-387F-5C89-C72A-8A072D924760}"/>
              </a:ext>
              <a:ext uri="{C183D7F6-B498-43B3-948B-1728B52AA6E4}">
                <adec:decorative xmlns:adec="http://schemas.microsoft.com/office/drawing/2017/decorative" val="1"/>
              </a:ext>
            </a:extLst>
          </p:cNvPr>
          <p:cNvSpPr/>
          <p:nvPr/>
        </p:nvSpPr>
        <p:spPr>
          <a:xfrm>
            <a:off x="4800600" y="5200650"/>
            <a:ext cx="5327845" cy="734833"/>
          </a:xfrm>
          <a:prstGeom prst="rect">
            <a:avLst/>
          </a:prstGeom>
          <a:noFill/>
          <a:ln w="76200">
            <a:solidFill>
              <a:schemeClr val="accent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Arrow: Right 48" descr="arrow points to global memory blocks in memory diagram">
            <a:extLst>
              <a:ext uri="{FF2B5EF4-FFF2-40B4-BE49-F238E27FC236}">
                <a16:creationId xmlns:a16="http://schemas.microsoft.com/office/drawing/2014/main" id="{F9197984-467B-CCC3-3C2A-F9B8F5B017EE}"/>
              </a:ext>
            </a:extLst>
          </p:cNvPr>
          <p:cNvSpPr/>
          <p:nvPr/>
        </p:nvSpPr>
        <p:spPr>
          <a:xfrm rot="19013155">
            <a:off x="10214116" y="2617798"/>
            <a:ext cx="739580" cy="266700"/>
          </a:xfrm>
          <a:prstGeom prst="rightArrow">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Arrow: Right 49" descr="arrow points to 'stack' memory blocks in memory diagram.">
            <a:extLst>
              <a:ext uri="{FF2B5EF4-FFF2-40B4-BE49-F238E27FC236}">
                <a16:creationId xmlns:a16="http://schemas.microsoft.com/office/drawing/2014/main" id="{9CFF7A77-95BA-5013-670F-CCF22F0DFAD7}"/>
              </a:ext>
            </a:extLst>
          </p:cNvPr>
          <p:cNvSpPr/>
          <p:nvPr/>
        </p:nvSpPr>
        <p:spPr>
          <a:xfrm rot="801294">
            <a:off x="10231109" y="5475484"/>
            <a:ext cx="739580" cy="266700"/>
          </a:xfrm>
          <a:prstGeom prst="rightArrow">
            <a:avLst/>
          </a:prstGeom>
          <a:solidFill>
            <a:schemeClr val="accent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7" descr="A picture of our model of memory, with code at the top, then global variables, then the heap, and at the bottom the stack.">
            <a:extLst>
              <a:ext uri="{FF2B5EF4-FFF2-40B4-BE49-F238E27FC236}">
                <a16:creationId xmlns:a16="http://schemas.microsoft.com/office/drawing/2014/main" id="{308B2BA1-5834-DCC7-4A13-20343C6D09B5}"/>
              </a:ext>
            </a:extLst>
          </p:cNvPr>
          <p:cNvGrpSpPr/>
          <p:nvPr/>
        </p:nvGrpSpPr>
        <p:grpSpPr>
          <a:xfrm rot="5400000">
            <a:off x="8297207" y="3132793"/>
            <a:ext cx="5994910" cy="552284"/>
            <a:chOff x="640080" y="1737360"/>
            <a:chExt cx="10622280" cy="693420"/>
          </a:xfrm>
        </p:grpSpPr>
        <p:sp>
          <p:nvSpPr>
            <p:cNvPr id="9" name="Rectangle 8"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60DA2EC2-E391-A15A-296F-DFF9DED592EE}"/>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D599644-4F5B-FDB9-0FAF-A1FCE4BA72BA}"/>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3A1B056-D80E-60A9-101A-305B8252CCC9}"/>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D3FC888-6A46-B2F6-F89A-2742B3C8E197}"/>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4C78465-4214-47B9-39D4-AF4659D093F8}"/>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E18A0B7-260E-52CF-903E-0D97828DB59F}"/>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A782D6A-6E57-55B0-E1D9-0295B9D6A139}"/>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A863D4C-09C2-B5BD-59C4-08EC67A55E1C}"/>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2A1CD23A-D1F2-6408-EA9A-06ED1222EFF1}"/>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EAB2310-B105-D0F9-C9D0-3668A3B393F1}"/>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06FEB1BE-7854-6292-2223-856480701CD8}"/>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6B76A350-5D37-75EE-21D9-75488B23D4D9}"/>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CE974C35-3007-3E0D-7A5F-38762515D551}"/>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F07780C6-9F7D-B653-531A-5622F84861A1}"/>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DB31976D-095E-360C-458E-6E96865EE568}"/>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640B9F29-6392-C560-24AA-C755987239F1}"/>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3003730-723C-F22F-5A57-6A3CEA93B484}"/>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0F610497-6BB8-42FC-5AAF-C7B36311443B}"/>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840690E-9BEC-CC2C-03CD-82D902C70EFD}"/>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0BC53FD2-BC09-6479-C8C2-005F4696FA08}"/>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2D2E22E0-09AF-EE50-413A-121AA33E6EE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CD9026FF-052B-1176-802B-7FD1EDDA8A8D}"/>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38B39082-D922-CE37-838F-821955DB6F06}"/>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E121AC78-976A-2C35-54C8-FB7FE0C78AF3}"/>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0D2B9C8F-6994-0D24-5B24-05070CC7B48A}"/>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Oval 33">
              <a:extLst>
                <a:ext uri="{FF2B5EF4-FFF2-40B4-BE49-F238E27FC236}">
                  <a16:creationId xmlns:a16="http://schemas.microsoft.com/office/drawing/2014/main" id="{C7D6069F-0A22-E385-5EDB-CC2D71F23BE6}"/>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9276C865-198E-6FE0-0558-0C9BA3A97560}"/>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35">
              <a:extLst>
                <a:ext uri="{FF2B5EF4-FFF2-40B4-BE49-F238E27FC236}">
                  <a16:creationId xmlns:a16="http://schemas.microsoft.com/office/drawing/2014/main" id="{BF64FCBB-BD92-A27F-7975-571885F5ED47}"/>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36">
              <a:extLst>
                <a:ext uri="{FF2B5EF4-FFF2-40B4-BE49-F238E27FC236}">
                  <a16:creationId xmlns:a16="http://schemas.microsoft.com/office/drawing/2014/main" id="{C71E4DF8-7B35-F22E-E236-E529CAC7C56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8D925D68-CC4F-501B-973E-736F6FDC2B1A}"/>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A00E1B8D-B30E-84EC-7A96-F28FD53B247D}"/>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78F1B857-BE6F-36DD-98E0-B625226E4418}"/>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6C55A74C-CECA-358A-6360-3F89A951F58C}"/>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666BEAC8-B9C5-EAA2-772C-E5A0D514EC6F}"/>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A6A7315A-EF71-0E5C-AEA7-727009523AA6}"/>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FEE00243-0D9D-73EB-C7C1-AAC62BDD2666}"/>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EBBDFC05-2244-D9F5-ACC8-CF94F0F994C7}"/>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5" name="Slide Number Placeholder 4">
            <a:extLst>
              <a:ext uri="{FF2B5EF4-FFF2-40B4-BE49-F238E27FC236}">
                <a16:creationId xmlns:a16="http://schemas.microsoft.com/office/drawing/2014/main" id="{9B3E3CA6-4EE5-55DC-FBEA-DE24D484B246}"/>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3</a:t>
            </a:fld>
            <a:endParaRPr lang="en-US"/>
          </a:p>
        </p:txBody>
      </p:sp>
      <p:sp>
        <p:nvSpPr>
          <p:cNvPr id="4" name="Footer Placeholder 3">
            <a:extLst>
              <a:ext uri="{FF2B5EF4-FFF2-40B4-BE49-F238E27FC236}">
                <a16:creationId xmlns:a16="http://schemas.microsoft.com/office/drawing/2014/main" id="{7663D396-4833-EB9C-7C6C-1A746DD21FD9}"/>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a:t>CSE 374 SP26  Lecture 11, Professor Hazen</a:t>
            </a:r>
            <a:endParaRPr lang="en-US"/>
          </a:p>
        </p:txBody>
      </p:sp>
    </p:spTree>
    <p:extLst>
      <p:ext uri="{BB962C8B-B14F-4D97-AF65-F5344CB8AC3E}">
        <p14:creationId xmlns:p14="http://schemas.microsoft.com/office/powerpoint/2010/main" val="16930255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62E557-F480-7E9A-A6A2-0C7172BD51DB}"/>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6DD3C6B-83C0-46FD-A576-73214900CC50}"/>
              </a:ext>
            </a:extLst>
          </p:cNvPr>
          <p:cNvSpPr>
            <a:spLocks noGrp="1"/>
          </p:cNvSpPr>
          <p:nvPr>
            <p:ph type="title"/>
          </p:nvPr>
        </p:nvSpPr>
        <p:spPr/>
        <p:txBody>
          <a:bodyPr/>
          <a:lstStyle/>
          <a:p>
            <a:r>
              <a:rPr lang="en-US" dirty="0"/>
              <a:t>Memory Management</a:t>
            </a:r>
          </a:p>
        </p:txBody>
      </p:sp>
      <p:grpSp>
        <p:nvGrpSpPr>
          <p:cNvPr id="8" name="Group 7" descr="This is our memory model diagram with a lot of memory addresses color coded for code, globals, heap, stack">
            <a:extLst>
              <a:ext uri="{FF2B5EF4-FFF2-40B4-BE49-F238E27FC236}">
                <a16:creationId xmlns:a16="http://schemas.microsoft.com/office/drawing/2014/main" id="{CBDF44AF-670F-47E9-8BAD-3D1D6AE80EFC}"/>
              </a:ext>
            </a:extLst>
          </p:cNvPr>
          <p:cNvGrpSpPr/>
          <p:nvPr/>
        </p:nvGrpSpPr>
        <p:grpSpPr>
          <a:xfrm>
            <a:off x="640080" y="1737360"/>
            <a:ext cx="10622280" cy="693420"/>
            <a:chOff x="640080" y="1737360"/>
            <a:chExt cx="10622280" cy="693420"/>
          </a:xfrm>
        </p:grpSpPr>
        <p:sp>
          <p:nvSpPr>
            <p:cNvPr id="24" name="Rectangle 23" descr="This slide has the same set of rectangles, but, now they are color coded.  The set of rectangles (memory units) furthest left is purple, for 'code', then comes gold, for 'globals', then green for 'heap', and finally blue for 'stack'.&#10;The idea is to show that the working memory is partitioned into different sections.">
              <a:extLst>
                <a:ext uri="{FF2B5EF4-FFF2-40B4-BE49-F238E27FC236}">
                  <a16:creationId xmlns:a16="http://schemas.microsoft.com/office/drawing/2014/main" id="{3B79ADB0-9402-9638-9D9A-08BF07A582D6}"/>
                </a:ext>
              </a:extLst>
            </p:cNvPr>
            <p:cNvSpPr/>
            <p:nvPr/>
          </p:nvSpPr>
          <p:spPr>
            <a:xfrm>
              <a:off x="92202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EDFD88C7-94ED-990A-D946-E334B4ED205D}"/>
                </a:ext>
                <a:ext uri="{C183D7F6-B498-43B3-948B-1728B52AA6E4}">
                  <adec:decorative xmlns:adec="http://schemas.microsoft.com/office/drawing/2017/decorative" val="1"/>
                </a:ext>
              </a:extLst>
            </p:cNvPr>
            <p:cNvSpPr/>
            <p:nvPr/>
          </p:nvSpPr>
          <p:spPr>
            <a:xfrm>
              <a:off x="120777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F9AF0C6C-CC7A-576F-9BFB-09957B1FEEDE}"/>
                </a:ext>
                <a:ext uri="{C183D7F6-B498-43B3-948B-1728B52AA6E4}">
                  <adec:decorative xmlns:adec="http://schemas.microsoft.com/office/drawing/2017/decorative" val="1"/>
                </a:ext>
              </a:extLst>
            </p:cNvPr>
            <p:cNvSpPr/>
            <p:nvPr/>
          </p:nvSpPr>
          <p:spPr>
            <a:xfrm>
              <a:off x="14859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61282C41-B713-FC8C-81DB-74EBD374F4AC}"/>
                </a:ext>
                <a:ext uri="{C183D7F6-B498-43B3-948B-1728B52AA6E4}">
                  <adec:decorative xmlns:adec="http://schemas.microsoft.com/office/drawing/2017/decorative" val="1"/>
                </a:ext>
              </a:extLst>
            </p:cNvPr>
            <p:cNvSpPr/>
            <p:nvPr/>
          </p:nvSpPr>
          <p:spPr>
            <a:xfrm>
              <a:off x="177546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8786398-AA8B-C88C-4696-7352FCB0F9BF}"/>
                </a:ext>
                <a:ext uri="{C183D7F6-B498-43B3-948B-1728B52AA6E4}">
                  <adec:decorative xmlns:adec="http://schemas.microsoft.com/office/drawing/2017/decorative" val="1"/>
                </a:ext>
              </a:extLst>
            </p:cNvPr>
            <p:cNvSpPr/>
            <p:nvPr/>
          </p:nvSpPr>
          <p:spPr>
            <a:xfrm>
              <a:off x="20574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8F7432F9-048B-7978-E9F0-31C6F43225B2}"/>
                </a:ext>
                <a:ext uri="{C183D7F6-B498-43B3-948B-1728B52AA6E4}">
                  <adec:decorative xmlns:adec="http://schemas.microsoft.com/office/drawing/2017/decorative" val="1"/>
                </a:ext>
              </a:extLst>
            </p:cNvPr>
            <p:cNvSpPr/>
            <p:nvPr/>
          </p:nvSpPr>
          <p:spPr>
            <a:xfrm>
              <a:off x="262128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B0173919-6E48-E408-87D8-B0B75827F33B}"/>
                </a:ext>
                <a:ext uri="{C183D7F6-B498-43B3-948B-1728B52AA6E4}">
                  <adec:decorative xmlns:adec="http://schemas.microsoft.com/office/drawing/2017/decorative" val="1"/>
                </a:ext>
              </a:extLst>
            </p:cNvPr>
            <p:cNvSpPr/>
            <p:nvPr/>
          </p:nvSpPr>
          <p:spPr>
            <a:xfrm>
              <a:off x="234315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365E2CFB-AF43-77C4-CC25-62DD92ACA12E}"/>
                </a:ext>
                <a:ext uri="{C183D7F6-B498-43B3-948B-1728B52AA6E4}">
                  <adec:decorative xmlns:adec="http://schemas.microsoft.com/office/drawing/2017/decorative" val="1"/>
                </a:ext>
              </a:extLst>
            </p:cNvPr>
            <p:cNvSpPr/>
            <p:nvPr/>
          </p:nvSpPr>
          <p:spPr>
            <a:xfrm>
              <a:off x="2895600" y="1737360"/>
              <a:ext cx="266700" cy="678180"/>
            </a:xfrm>
            <a:prstGeom prst="rect">
              <a:avLst/>
            </a:prstGeom>
            <a:solidFill>
              <a:schemeClr val="accent4"/>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ectangle 39">
              <a:extLst>
                <a:ext uri="{FF2B5EF4-FFF2-40B4-BE49-F238E27FC236}">
                  <a16:creationId xmlns:a16="http://schemas.microsoft.com/office/drawing/2014/main" id="{F2C45283-850A-503B-491A-476BE45E280F}"/>
                </a:ext>
                <a:ext uri="{C183D7F6-B498-43B3-948B-1728B52AA6E4}">
                  <adec:decorative xmlns:adec="http://schemas.microsoft.com/office/drawing/2017/decorative" val="1"/>
                </a:ext>
              </a:extLst>
            </p:cNvPr>
            <p:cNvSpPr/>
            <p:nvPr/>
          </p:nvSpPr>
          <p:spPr>
            <a:xfrm>
              <a:off x="317754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5EFAD2D5-D987-9B96-3618-75D9FBF643AC}"/>
                </a:ext>
                <a:ext uri="{C183D7F6-B498-43B3-948B-1728B52AA6E4}">
                  <adec:decorative xmlns:adec="http://schemas.microsoft.com/office/drawing/2017/decorative" val="1"/>
                </a:ext>
              </a:extLst>
            </p:cNvPr>
            <p:cNvSpPr/>
            <p:nvPr/>
          </p:nvSpPr>
          <p:spPr>
            <a:xfrm>
              <a:off x="37414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0C15CE7-D08E-21B8-1063-45CDC438B444}"/>
                </a:ext>
                <a:ext uri="{C183D7F6-B498-43B3-948B-1728B52AA6E4}">
                  <adec:decorative xmlns:adec="http://schemas.microsoft.com/office/drawing/2017/decorative" val="1"/>
                </a:ext>
              </a:extLst>
            </p:cNvPr>
            <p:cNvSpPr/>
            <p:nvPr/>
          </p:nvSpPr>
          <p:spPr>
            <a:xfrm>
              <a:off x="346329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11C16FCF-A963-CF5E-9BC9-9E6BE5147397}"/>
                </a:ext>
                <a:ext uri="{C183D7F6-B498-43B3-948B-1728B52AA6E4}">
                  <adec:decorative xmlns:adec="http://schemas.microsoft.com/office/drawing/2017/decorative" val="1"/>
                </a:ext>
              </a:extLst>
            </p:cNvPr>
            <p:cNvSpPr/>
            <p:nvPr/>
          </p:nvSpPr>
          <p:spPr>
            <a:xfrm>
              <a:off x="403098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15F612B2-ADE8-8FB3-A8E1-DB11A9BE80C4}"/>
                </a:ext>
                <a:ext uri="{C183D7F6-B498-43B3-948B-1728B52AA6E4}">
                  <adec:decorative xmlns:adec="http://schemas.microsoft.com/office/drawing/2017/decorative" val="1"/>
                </a:ext>
              </a:extLst>
            </p:cNvPr>
            <p:cNvSpPr/>
            <p:nvPr/>
          </p:nvSpPr>
          <p:spPr>
            <a:xfrm>
              <a:off x="431292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54A3D3D0-28CB-5040-AA2B-235F7F36ADE7}"/>
                </a:ext>
                <a:ext uri="{C183D7F6-B498-43B3-948B-1728B52AA6E4}">
                  <adec:decorative xmlns:adec="http://schemas.microsoft.com/office/drawing/2017/decorative" val="1"/>
                </a:ext>
              </a:extLst>
            </p:cNvPr>
            <p:cNvSpPr/>
            <p:nvPr/>
          </p:nvSpPr>
          <p:spPr>
            <a:xfrm>
              <a:off x="4598670" y="1737360"/>
              <a:ext cx="266700" cy="678180"/>
            </a:xfrm>
            <a:prstGeom prst="rect">
              <a:avLst/>
            </a:prstGeom>
            <a:solidFill>
              <a:schemeClr val="accent2"/>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65227AAE-983A-29E4-E593-C428E02BCF4F}"/>
                </a:ext>
              </a:extLst>
            </p:cNvPr>
            <p:cNvGrpSpPr/>
            <p:nvPr/>
          </p:nvGrpSpPr>
          <p:grpSpPr>
            <a:xfrm>
              <a:off x="4876800" y="1737360"/>
              <a:ext cx="2529840" cy="678180"/>
              <a:chOff x="4876800" y="1737360"/>
              <a:chExt cx="2529840" cy="678180"/>
            </a:xfrm>
          </p:grpSpPr>
          <p:sp>
            <p:nvSpPr>
              <p:cNvPr id="45" name="Rectangle 44">
                <a:extLst>
                  <a:ext uri="{FF2B5EF4-FFF2-40B4-BE49-F238E27FC236}">
                    <a16:creationId xmlns:a16="http://schemas.microsoft.com/office/drawing/2014/main" id="{86864BEA-1DD5-228B-A166-51BA9F1E7FA9}"/>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A00EDA46-3AA6-9BE1-B1C5-BC2CF7E7B419}"/>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Rectangle 47">
                <a:extLst>
                  <a:ext uri="{FF2B5EF4-FFF2-40B4-BE49-F238E27FC236}">
                    <a16:creationId xmlns:a16="http://schemas.microsoft.com/office/drawing/2014/main" id="{CB5E9291-AB22-BFA5-DDCA-88DB4744361F}"/>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ectangle 48">
                <a:extLst>
                  <a:ext uri="{FF2B5EF4-FFF2-40B4-BE49-F238E27FC236}">
                    <a16:creationId xmlns:a16="http://schemas.microsoft.com/office/drawing/2014/main" id="{78546251-39D0-5EBB-9967-F04B7AE4465B}"/>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a:extLst>
                  <a:ext uri="{FF2B5EF4-FFF2-40B4-BE49-F238E27FC236}">
                    <a16:creationId xmlns:a16="http://schemas.microsoft.com/office/drawing/2014/main" id="{F988BBC8-E26A-94F0-16E1-4C288004E96C}"/>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ectangle 50">
                <a:extLst>
                  <a:ext uri="{FF2B5EF4-FFF2-40B4-BE49-F238E27FC236}">
                    <a16:creationId xmlns:a16="http://schemas.microsoft.com/office/drawing/2014/main" id="{4ABDB772-F5C9-A6FD-E2E5-916D59404FA5}"/>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Rectangle 51">
                <a:extLst>
                  <a:ext uri="{FF2B5EF4-FFF2-40B4-BE49-F238E27FC236}">
                    <a16:creationId xmlns:a16="http://schemas.microsoft.com/office/drawing/2014/main" id="{9910D711-EECE-517F-92CA-6DE1F499BF22}"/>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Rectangle 52">
                <a:extLst>
                  <a:ext uri="{FF2B5EF4-FFF2-40B4-BE49-F238E27FC236}">
                    <a16:creationId xmlns:a16="http://schemas.microsoft.com/office/drawing/2014/main" id="{34434E12-0581-6BA6-0748-0AA820EE5F63}"/>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id="{A73EB696-EBF4-B51A-158A-6B2B88D5E356}"/>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3" name="Oval 62">
              <a:extLst>
                <a:ext uri="{FF2B5EF4-FFF2-40B4-BE49-F238E27FC236}">
                  <a16:creationId xmlns:a16="http://schemas.microsoft.com/office/drawing/2014/main" id="{E7F5A5C4-DAA0-F25C-E3BE-AAD5EEE8B7C7}"/>
                </a:ext>
                <a:ext uri="{C183D7F6-B498-43B3-948B-1728B52AA6E4}">
                  <adec:decorative xmlns:adec="http://schemas.microsoft.com/office/drawing/2017/decorative" val="1"/>
                </a:ext>
              </a:extLst>
            </p:cNvPr>
            <p:cNvSpPr/>
            <p:nvPr/>
          </p:nvSpPr>
          <p:spPr>
            <a:xfrm>
              <a:off x="752094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Oval 63">
              <a:extLst>
                <a:ext uri="{FF2B5EF4-FFF2-40B4-BE49-F238E27FC236}">
                  <a16:creationId xmlns:a16="http://schemas.microsoft.com/office/drawing/2014/main" id="{33BCCC39-0745-1F4A-655C-B4A16C9CCDC8}"/>
                </a:ext>
                <a:ext uri="{C183D7F6-B498-43B3-948B-1728B52AA6E4}">
                  <adec:decorative xmlns:adec="http://schemas.microsoft.com/office/drawing/2017/decorative" val="1"/>
                </a:ext>
              </a:extLst>
            </p:cNvPr>
            <p:cNvSpPr/>
            <p:nvPr/>
          </p:nvSpPr>
          <p:spPr>
            <a:xfrm>
              <a:off x="774192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Oval 65">
              <a:extLst>
                <a:ext uri="{FF2B5EF4-FFF2-40B4-BE49-F238E27FC236}">
                  <a16:creationId xmlns:a16="http://schemas.microsoft.com/office/drawing/2014/main" id="{5E40D78B-819A-ACD9-34FA-08A4769B9160}"/>
                </a:ext>
                <a:ext uri="{C183D7F6-B498-43B3-948B-1728B52AA6E4}">
                  <adec:decorative xmlns:adec="http://schemas.microsoft.com/office/drawing/2017/decorative" val="1"/>
                </a:ext>
              </a:extLst>
            </p:cNvPr>
            <p:cNvSpPr/>
            <p:nvPr/>
          </p:nvSpPr>
          <p:spPr>
            <a:xfrm>
              <a:off x="7955280" y="233172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Oval 64">
              <a:extLst>
                <a:ext uri="{FF2B5EF4-FFF2-40B4-BE49-F238E27FC236}">
                  <a16:creationId xmlns:a16="http://schemas.microsoft.com/office/drawing/2014/main" id="{F139A387-34DA-BCA3-C44E-3D776336A604}"/>
                </a:ext>
                <a:ext uri="{C183D7F6-B498-43B3-948B-1728B52AA6E4}">
                  <adec:decorative xmlns:adec="http://schemas.microsoft.com/office/drawing/2017/decorative" val="1"/>
                </a:ext>
              </a:extLst>
            </p:cNvPr>
            <p:cNvSpPr/>
            <p:nvPr/>
          </p:nvSpPr>
          <p:spPr>
            <a:xfrm>
              <a:off x="8180070" y="2339340"/>
              <a:ext cx="87630" cy="91440"/>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a:extLst>
                <a:ext uri="{FF2B5EF4-FFF2-40B4-BE49-F238E27FC236}">
                  <a16:creationId xmlns:a16="http://schemas.microsoft.com/office/drawing/2014/main" id="{7473676A-B76B-1F11-77A9-39EA822A0F0C}"/>
                </a:ext>
                <a:ext uri="{C183D7F6-B498-43B3-948B-1728B52AA6E4}">
                  <adec:decorative xmlns:adec="http://schemas.microsoft.com/office/drawing/2017/decorative" val="1"/>
                </a:ext>
              </a:extLst>
            </p:cNvPr>
            <p:cNvSpPr/>
            <p:nvPr/>
          </p:nvSpPr>
          <p:spPr>
            <a:xfrm>
              <a:off x="90144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88065391-D21D-C31A-04D4-7171B2DF11D9}"/>
                </a:ext>
                <a:ext uri="{C183D7F6-B498-43B3-948B-1728B52AA6E4}">
                  <adec:decorative xmlns:adec="http://schemas.microsoft.com/office/drawing/2017/decorative" val="1"/>
                </a:ext>
              </a:extLst>
            </p:cNvPr>
            <p:cNvSpPr/>
            <p:nvPr/>
          </p:nvSpPr>
          <p:spPr>
            <a:xfrm>
              <a:off x="8740140" y="174498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Rectangle 55">
              <a:extLst>
                <a:ext uri="{FF2B5EF4-FFF2-40B4-BE49-F238E27FC236}">
                  <a16:creationId xmlns:a16="http://schemas.microsoft.com/office/drawing/2014/main" id="{77CF7F0A-D477-7F06-7920-3283C45D7DF7}"/>
                </a:ext>
                <a:ext uri="{C183D7F6-B498-43B3-948B-1728B52AA6E4}">
                  <adec:decorative xmlns:adec="http://schemas.microsoft.com/office/drawing/2017/decorative" val="1"/>
                </a:ext>
              </a:extLst>
            </p:cNvPr>
            <p:cNvSpPr/>
            <p:nvPr/>
          </p:nvSpPr>
          <p:spPr>
            <a:xfrm>
              <a:off x="929640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Rectangle 57">
              <a:extLst>
                <a:ext uri="{FF2B5EF4-FFF2-40B4-BE49-F238E27FC236}">
                  <a16:creationId xmlns:a16="http://schemas.microsoft.com/office/drawing/2014/main" id="{29A8EBBC-C1B6-5B79-8DD9-2173A9A86C84}"/>
                </a:ext>
                <a:ext uri="{C183D7F6-B498-43B3-948B-1728B52AA6E4}">
                  <adec:decorative xmlns:adec="http://schemas.microsoft.com/office/drawing/2017/decorative" val="1"/>
                </a:ext>
              </a:extLst>
            </p:cNvPr>
            <p:cNvSpPr/>
            <p:nvPr/>
          </p:nvSpPr>
          <p:spPr>
            <a:xfrm>
              <a:off x="958215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a:extLst>
                <a:ext uri="{FF2B5EF4-FFF2-40B4-BE49-F238E27FC236}">
                  <a16:creationId xmlns:a16="http://schemas.microsoft.com/office/drawing/2014/main" id="{2FAF0418-D191-F4C2-2DDC-C6B413139E13}"/>
                </a:ext>
                <a:ext uri="{C183D7F6-B498-43B3-948B-1728B52AA6E4}">
                  <adec:decorative xmlns:adec="http://schemas.microsoft.com/office/drawing/2017/decorative" val="1"/>
                </a:ext>
              </a:extLst>
            </p:cNvPr>
            <p:cNvSpPr/>
            <p:nvPr/>
          </p:nvSpPr>
          <p:spPr>
            <a:xfrm>
              <a:off x="98602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Rectangle 58">
              <a:extLst>
                <a:ext uri="{FF2B5EF4-FFF2-40B4-BE49-F238E27FC236}">
                  <a16:creationId xmlns:a16="http://schemas.microsoft.com/office/drawing/2014/main" id="{9B768378-CEE2-241A-1D03-7511F98C89F3}"/>
                </a:ext>
                <a:ext uri="{C183D7F6-B498-43B3-948B-1728B52AA6E4}">
                  <adec:decorative xmlns:adec="http://schemas.microsoft.com/office/drawing/2017/decorative" val="1"/>
                </a:ext>
              </a:extLst>
            </p:cNvPr>
            <p:cNvSpPr/>
            <p:nvPr/>
          </p:nvSpPr>
          <p:spPr>
            <a:xfrm>
              <a:off x="1014984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Rectangle 59">
              <a:extLst>
                <a:ext uri="{FF2B5EF4-FFF2-40B4-BE49-F238E27FC236}">
                  <a16:creationId xmlns:a16="http://schemas.microsoft.com/office/drawing/2014/main" id="{E48DA067-F77E-43B8-FE36-CB9EA1BEA062}"/>
                </a:ext>
                <a:ext uri="{C183D7F6-B498-43B3-948B-1728B52AA6E4}">
                  <adec:decorative xmlns:adec="http://schemas.microsoft.com/office/drawing/2017/decorative" val="1"/>
                </a:ext>
              </a:extLst>
            </p:cNvPr>
            <p:cNvSpPr/>
            <p:nvPr/>
          </p:nvSpPr>
          <p:spPr>
            <a:xfrm>
              <a:off x="1043178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BEF9872C-AD1B-BFF9-9ABD-84E2FEA3D643}"/>
                </a:ext>
                <a:ext uri="{C183D7F6-B498-43B3-948B-1728B52AA6E4}">
                  <adec:decorative xmlns:adec="http://schemas.microsoft.com/office/drawing/2017/decorative" val="1"/>
                </a:ext>
              </a:extLst>
            </p:cNvPr>
            <p:cNvSpPr/>
            <p:nvPr/>
          </p:nvSpPr>
          <p:spPr>
            <a:xfrm>
              <a:off x="1099566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Rectangle 61">
              <a:extLst>
                <a:ext uri="{FF2B5EF4-FFF2-40B4-BE49-F238E27FC236}">
                  <a16:creationId xmlns:a16="http://schemas.microsoft.com/office/drawing/2014/main" id="{1423E484-1404-021E-B459-D13AEA7BA053}"/>
                </a:ext>
                <a:ext uri="{C183D7F6-B498-43B3-948B-1728B52AA6E4}">
                  <adec:decorative xmlns:adec="http://schemas.microsoft.com/office/drawing/2017/decorative" val="1"/>
                </a:ext>
              </a:extLst>
            </p:cNvPr>
            <p:cNvSpPr/>
            <p:nvPr/>
          </p:nvSpPr>
          <p:spPr>
            <a:xfrm>
              <a:off x="10717530" y="1744980"/>
              <a:ext cx="266700" cy="678180"/>
            </a:xfrm>
            <a:prstGeom prst="rect">
              <a:avLst/>
            </a:prstGeom>
            <a:solidFill>
              <a:schemeClr val="accent6"/>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F7588179-8BE5-C19F-4215-52102E09548E}"/>
                </a:ext>
                <a:ext uri="{C183D7F6-B498-43B3-948B-1728B52AA6E4}">
                  <adec:decorative xmlns:adec="http://schemas.microsoft.com/office/drawing/2017/decorative" val="1"/>
                </a:ext>
              </a:extLst>
            </p:cNvPr>
            <p:cNvSpPr/>
            <p:nvPr/>
          </p:nvSpPr>
          <p:spPr>
            <a:xfrm>
              <a:off x="64008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7" name="TextBox 66">
            <a:extLst>
              <a:ext uri="{FF2B5EF4-FFF2-40B4-BE49-F238E27FC236}">
                <a16:creationId xmlns:a16="http://schemas.microsoft.com/office/drawing/2014/main" id="{EBD07E29-4E5C-8282-0185-F3F1865AB6DA}"/>
              </a:ext>
            </a:extLst>
          </p:cNvPr>
          <p:cNvSpPr txBox="1"/>
          <p:nvPr/>
        </p:nvSpPr>
        <p:spPr>
          <a:xfrm>
            <a:off x="906780" y="2712720"/>
            <a:ext cx="10218420" cy="523220"/>
          </a:xfrm>
          <a:prstGeom prst="rect">
            <a:avLst/>
          </a:prstGeom>
          <a:noFill/>
        </p:spPr>
        <p:txBody>
          <a:bodyPr wrap="square" rtlCol="0">
            <a:spAutoFit/>
          </a:bodyPr>
          <a:lstStyle/>
          <a:p>
            <a:r>
              <a:rPr lang="en-US" sz="2800" b="1" dirty="0">
                <a:solidFill>
                  <a:schemeClr val="accent4"/>
                </a:solidFill>
              </a:rPr>
              <a:t>Code</a:t>
            </a:r>
            <a:r>
              <a:rPr lang="en-US" sz="2800" dirty="0"/>
              <a:t>                   </a:t>
            </a:r>
            <a:r>
              <a:rPr lang="en-US" sz="2800" b="1" dirty="0" err="1">
                <a:solidFill>
                  <a:schemeClr val="accent2"/>
                </a:solidFill>
              </a:rPr>
              <a:t>Globals</a:t>
            </a:r>
            <a:r>
              <a:rPr lang="en-US" sz="2800" b="1" dirty="0">
                <a:solidFill>
                  <a:schemeClr val="accent2"/>
                </a:solidFill>
              </a:rPr>
              <a:t>            </a:t>
            </a:r>
            <a:r>
              <a:rPr lang="en-US" sz="2800" b="1" dirty="0">
                <a:solidFill>
                  <a:schemeClr val="accent5"/>
                </a:solidFill>
              </a:rPr>
              <a:t>Heap-&gt;                                        </a:t>
            </a:r>
            <a:r>
              <a:rPr lang="en-US" sz="2800" b="1" dirty="0">
                <a:solidFill>
                  <a:schemeClr val="accent6"/>
                </a:solidFill>
              </a:rPr>
              <a:t>&lt;-Stack</a:t>
            </a:r>
            <a:endParaRPr lang="en-US" sz="2800" dirty="0">
              <a:solidFill>
                <a:schemeClr val="accent6"/>
              </a:solidFill>
            </a:endParaRPr>
          </a:p>
        </p:txBody>
      </p:sp>
      <p:sp>
        <p:nvSpPr>
          <p:cNvPr id="74" name="Content Placeholder 73">
            <a:extLst>
              <a:ext uri="{FF2B5EF4-FFF2-40B4-BE49-F238E27FC236}">
                <a16:creationId xmlns:a16="http://schemas.microsoft.com/office/drawing/2014/main" id="{1607A4C2-0726-6CD1-43CC-7CD25F817907}"/>
              </a:ext>
            </a:extLst>
          </p:cNvPr>
          <p:cNvSpPr>
            <a:spLocks noGrp="1"/>
          </p:cNvSpPr>
          <p:nvPr>
            <p:ph idx="1"/>
          </p:nvPr>
        </p:nvSpPr>
        <p:spPr>
          <a:xfrm>
            <a:off x="1143000" y="3517880"/>
            <a:ext cx="9872871" cy="2705948"/>
          </a:xfrm>
        </p:spPr>
        <p:txBody>
          <a:bodyPr>
            <a:normAutofit fontScale="85000" lnSpcReduction="20000"/>
          </a:bodyPr>
          <a:lstStyle/>
          <a:p>
            <a:pPr fontAlgn="base"/>
            <a:r>
              <a:rPr lang="en-US" sz="2400" dirty="0"/>
              <a:t>All variables need a place to live in memory</a:t>
            </a:r>
          </a:p>
          <a:p>
            <a:pPr lvl="1" fontAlgn="base"/>
            <a:r>
              <a:rPr lang="en-US" sz="2200" dirty="0"/>
              <a:t>Get ‘</a:t>
            </a:r>
            <a:r>
              <a:rPr lang="en-US" sz="2200" dirty="0">
                <a:latin typeface="Cascadia Code" panose="020B0609020000020004" pitchFamily="49" charset="0"/>
                <a:ea typeface="Cascadia Code" panose="020B0609020000020004" pitchFamily="49" charset="0"/>
                <a:cs typeface="Cascadia Code" panose="020B0609020000020004" pitchFamily="49" charset="0"/>
              </a:rPr>
              <a:t>allocated</a:t>
            </a:r>
            <a:r>
              <a:rPr lang="en-US" sz="2200" dirty="0"/>
              <a:t>’ a physical space in memory (with an address)</a:t>
            </a:r>
          </a:p>
          <a:p>
            <a:pPr lvl="1" fontAlgn="base"/>
            <a:r>
              <a:rPr lang="en-US" sz="2200" dirty="0" err="1">
                <a:latin typeface="Cascadia Code" panose="020B0609020000020004" pitchFamily="49" charset="0"/>
                <a:ea typeface="Cascadia Code" panose="020B0609020000020004" pitchFamily="49" charset="0"/>
                <a:cs typeface="Cascadia Code" panose="020B0609020000020004" pitchFamily="49" charset="0"/>
              </a:rPr>
              <a:t>Sizeof</a:t>
            </a:r>
            <a:r>
              <a:rPr lang="en-US" sz="2200" dirty="0"/>
              <a:t> memory depends on what you are storing</a:t>
            </a:r>
          </a:p>
          <a:p>
            <a:pPr lvl="1" fontAlgn="base"/>
            <a:r>
              <a:rPr lang="en-US" sz="2200" dirty="0"/>
              <a:t>Gets ‘</a:t>
            </a:r>
            <a:r>
              <a:rPr lang="en-US" sz="2200" dirty="0">
                <a:latin typeface="Cascadia Code" panose="020B0609020000020004" pitchFamily="49" charset="0"/>
                <a:ea typeface="Cascadia Code" panose="020B0609020000020004" pitchFamily="49" charset="0"/>
                <a:cs typeface="Cascadia Code" panose="020B0609020000020004" pitchFamily="49" charset="0"/>
              </a:rPr>
              <a:t>de-allocated</a:t>
            </a:r>
            <a:r>
              <a:rPr lang="en-US" sz="2200" dirty="0"/>
              <a:t>’ when you no longer need the memory</a:t>
            </a:r>
          </a:p>
          <a:p>
            <a:pPr fontAlgn="base"/>
            <a:r>
              <a:rPr lang="en-US" sz="2400" dirty="0"/>
              <a:t>‘Stack’ holds current instructions, each function in a frame</a:t>
            </a:r>
          </a:p>
          <a:p>
            <a:pPr lvl="1" fontAlgn="base"/>
            <a:r>
              <a:rPr lang="en-US" dirty="0"/>
              <a:t>This is where active function variables are stored – arguments and local variables</a:t>
            </a:r>
          </a:p>
          <a:p>
            <a:pPr fontAlgn="base"/>
            <a:r>
              <a:rPr lang="en-US" sz="2800" b="1" dirty="0"/>
              <a:t>‘Heap’ holds dynamically allocated variables (‘new’ or ‘malloc’ variables)</a:t>
            </a:r>
            <a:endParaRPr lang="en-US" sz="3300" b="1" dirty="0"/>
          </a:p>
          <a:p>
            <a:pPr fontAlgn="base"/>
            <a:r>
              <a:rPr lang="en-US" sz="2400" dirty="0"/>
              <a:t>The heap and stack grow dynamically.  Meet in the middle ?= ‘out of memory’ error</a:t>
            </a:r>
          </a:p>
        </p:txBody>
      </p:sp>
      <p:sp>
        <p:nvSpPr>
          <p:cNvPr id="5" name="Footer Placeholder 4">
            <a:extLst>
              <a:ext uri="{FF2B5EF4-FFF2-40B4-BE49-F238E27FC236}">
                <a16:creationId xmlns:a16="http://schemas.microsoft.com/office/drawing/2014/main" id="{F698E845-9453-0DB3-375E-B8FA823E5A8B}"/>
              </a:ext>
            </a:extLst>
          </p:cNvPr>
          <p:cNvSpPr>
            <a:spLocks noGrp="1"/>
          </p:cNvSpPr>
          <p:nvPr>
            <p:ph type="ftr" sz="quarter" idx="11"/>
          </p:nvPr>
        </p:nvSpPr>
        <p:spPr/>
        <p:txBody>
          <a:bodyPr/>
          <a:lstStyle/>
          <a:p>
            <a:r>
              <a:rPr lang="fr-FR"/>
              <a:t>CSE 374 SP26  Lecture 11, Professor Hazen</a:t>
            </a:r>
            <a:endParaRPr lang="en-US"/>
          </a:p>
        </p:txBody>
      </p:sp>
      <p:sp>
        <p:nvSpPr>
          <p:cNvPr id="6" name="Slide Number Placeholder 5">
            <a:extLst>
              <a:ext uri="{FF2B5EF4-FFF2-40B4-BE49-F238E27FC236}">
                <a16:creationId xmlns:a16="http://schemas.microsoft.com/office/drawing/2014/main" id="{9967AFE8-2CC0-7BFB-259E-4D4AE10096CA}"/>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13826410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886A1F-9695-DD20-259D-07A1BF63F530}"/>
              </a:ext>
            </a:extLst>
          </p:cNvPr>
          <p:cNvSpPr>
            <a:spLocks noGrp="1"/>
          </p:cNvSpPr>
          <p:nvPr>
            <p:ph type="title"/>
          </p:nvPr>
        </p:nvSpPr>
        <p:spPr/>
        <p:txBody>
          <a:bodyPr/>
          <a:lstStyle/>
          <a:p>
            <a:r>
              <a:rPr lang="en-US" dirty="0"/>
              <a:t>The Heap</a:t>
            </a:r>
          </a:p>
        </p:txBody>
      </p:sp>
      <p:sp>
        <p:nvSpPr>
          <p:cNvPr id="17" name="TextBox 16">
            <a:extLst>
              <a:ext uri="{FF2B5EF4-FFF2-40B4-BE49-F238E27FC236}">
                <a16:creationId xmlns:a16="http://schemas.microsoft.com/office/drawing/2014/main" id="{44293ED8-2E52-AF86-844E-F01946190F25}"/>
              </a:ext>
            </a:extLst>
          </p:cNvPr>
          <p:cNvSpPr txBox="1"/>
          <p:nvPr/>
        </p:nvSpPr>
        <p:spPr>
          <a:xfrm>
            <a:off x="9906923" y="1754485"/>
            <a:ext cx="823101" cy="461665"/>
          </a:xfrm>
          <a:prstGeom prst="rect">
            <a:avLst/>
          </a:prstGeom>
          <a:noFill/>
        </p:spPr>
        <p:txBody>
          <a:bodyPr wrap="square" rtlCol="0">
            <a:spAutoFit/>
          </a:bodyPr>
          <a:lstStyle/>
          <a:p>
            <a:r>
              <a:rPr lang="en-US" sz="2400" dirty="0"/>
              <a:t>heap</a:t>
            </a:r>
            <a:endParaRPr lang="en-US" dirty="0"/>
          </a:p>
        </p:txBody>
      </p:sp>
      <p:grpSp>
        <p:nvGrpSpPr>
          <p:cNvPr id="6" name="Group 5" descr="This is just calling out the heap part of memory.">
            <a:extLst>
              <a:ext uri="{FF2B5EF4-FFF2-40B4-BE49-F238E27FC236}">
                <a16:creationId xmlns:a16="http://schemas.microsoft.com/office/drawing/2014/main" id="{09CB3419-5E8B-6946-1193-EE44EF2F2CC6}"/>
              </a:ext>
            </a:extLst>
          </p:cNvPr>
          <p:cNvGrpSpPr/>
          <p:nvPr/>
        </p:nvGrpSpPr>
        <p:grpSpPr>
          <a:xfrm rot="5400000">
            <a:off x="10209451" y="1535430"/>
            <a:ext cx="2529840" cy="678180"/>
            <a:chOff x="4876800" y="1737360"/>
            <a:chExt cx="2529840" cy="678180"/>
          </a:xfrm>
        </p:grpSpPr>
        <p:sp>
          <p:nvSpPr>
            <p:cNvPr id="7" name="Rectangle 6">
              <a:extLst>
                <a:ext uri="{FF2B5EF4-FFF2-40B4-BE49-F238E27FC236}">
                  <a16:creationId xmlns:a16="http://schemas.microsoft.com/office/drawing/2014/main" id="{12DA553B-BCF4-3F95-8B97-D10D94B1C8C5}"/>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68EB797-ED2A-7A61-4C24-BCEB8407D196}"/>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C6CCE4C8-0A18-7978-DFC3-CC5D48913F81}"/>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EE2775AC-CCF8-8AC1-11B0-548CC98C9319}"/>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9098E66-6F15-EBF4-9E33-F0CDAEB0EF17}"/>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EF5C3797-B58C-6514-0108-F321A0D0EA55}"/>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571DF3D-F6C1-2AF3-06B5-6D260D05F25D}"/>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C0C30FD-4B64-2F36-869F-9D61020F61A4}"/>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F9D7D448-5100-5F35-1A81-0C63B3400308}"/>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47967AC6-4351-50F6-4747-749C64688398}"/>
              </a:ext>
            </a:extLst>
          </p:cNvPr>
          <p:cNvSpPr>
            <a:spLocks noGrp="1"/>
          </p:cNvSpPr>
          <p:nvPr>
            <p:ph idx="1"/>
          </p:nvPr>
        </p:nvSpPr>
        <p:spPr>
          <a:xfrm>
            <a:off x="1143000" y="2057400"/>
            <a:ext cx="9039527" cy="4038600"/>
          </a:xfrm>
        </p:spPr>
        <p:txBody>
          <a:bodyPr>
            <a:normAutofit lnSpcReduction="10000"/>
          </a:bodyPr>
          <a:lstStyle/>
          <a:p>
            <a:r>
              <a:rPr lang="en-US" dirty="0"/>
              <a:t>Provides user (programmer) flexible space</a:t>
            </a:r>
          </a:p>
          <a:p>
            <a:r>
              <a:rPr lang="en-US" dirty="0"/>
              <a:t>Allocated at run-time with current space requirements</a:t>
            </a:r>
          </a:p>
          <a:p>
            <a:pPr lvl="1"/>
            <a:r>
              <a:rPr lang="en-US" dirty="0"/>
              <a:t>Could be calculated during the run</a:t>
            </a:r>
          </a:p>
          <a:p>
            <a:r>
              <a:rPr lang="en-US" dirty="0"/>
              <a:t>Persists until specifically de-allocated (</a:t>
            </a:r>
            <a:r>
              <a:rPr lang="en-US" dirty="0">
                <a:latin typeface="Cascadia Code" panose="020B0609020000020004" pitchFamily="49" charset="0"/>
                <a:ea typeface="Cascadia Code" panose="020B0609020000020004" pitchFamily="49" charset="0"/>
                <a:cs typeface="Cascadia Code" panose="020B0609020000020004" pitchFamily="49" charset="0"/>
              </a:rPr>
              <a:t>free</a:t>
            </a:r>
            <a:r>
              <a:rPr lang="en-US" dirty="0"/>
              <a:t> –ed)</a:t>
            </a:r>
          </a:p>
          <a:p>
            <a:pPr lvl="1"/>
            <a:r>
              <a:rPr lang="en-US" dirty="0"/>
              <a:t>Exists outside of stack management, so doesn’t disappear with current function</a:t>
            </a:r>
          </a:p>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void* malloc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size_t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size);</a:t>
            </a: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size_t</a:t>
            </a:r>
            <a:r>
              <a:rPr lang="en-US" dirty="0"/>
              <a:t> is an unsigned integral, </a:t>
            </a:r>
            <a:r>
              <a:rPr lang="en-US" dirty="0">
                <a:latin typeface="Cascadia Code" panose="020B0609020000020004" pitchFamily="49" charset="0"/>
                <a:ea typeface="Cascadia Code" panose="020B0609020000020004" pitchFamily="49" charset="0"/>
                <a:cs typeface="Cascadia Code" panose="020B0609020000020004" pitchFamily="49" charset="0"/>
              </a:rPr>
              <a:t>size</a:t>
            </a:r>
            <a:r>
              <a:rPr lang="en-US" dirty="0"/>
              <a:t> is a number of bytes</a:t>
            </a:r>
          </a:p>
          <a:p>
            <a:pPr lvl="1"/>
            <a:r>
              <a:rPr lang="en-US" dirty="0"/>
              <a:t>Returns </a:t>
            </a:r>
            <a:r>
              <a:rPr lang="en-US" dirty="0">
                <a:latin typeface="Cascadia Code" panose="020B0609020000020004" pitchFamily="49" charset="0"/>
                <a:ea typeface="Cascadia Code" panose="020B0609020000020004" pitchFamily="49" charset="0"/>
                <a:cs typeface="Cascadia Code" panose="020B0609020000020004" pitchFamily="49" charset="0"/>
              </a:rPr>
              <a:t>void*</a:t>
            </a:r>
            <a:r>
              <a:rPr lang="en-US" dirty="0"/>
              <a:t> : an untyped pointer</a:t>
            </a:r>
          </a:p>
          <a:p>
            <a:pPr lvl="1"/>
            <a:r>
              <a:rPr lang="en-US" dirty="0"/>
              <a:t>If it fails, returns </a:t>
            </a:r>
            <a:r>
              <a:rPr lang="en-US" dirty="0">
                <a:latin typeface="Cascadia Code" panose="020B0609020000020004" pitchFamily="49" charset="0"/>
                <a:ea typeface="Cascadia Code" panose="020B0609020000020004" pitchFamily="49" charset="0"/>
                <a:cs typeface="Cascadia Code" panose="020B0609020000020004" pitchFamily="49" charset="0"/>
              </a:rPr>
              <a:t>NULL</a:t>
            </a:r>
          </a:p>
          <a:p>
            <a:r>
              <a:rPr lang="en-US" b="1" dirty="0">
                <a:solidFill>
                  <a:schemeClr val="accent2">
                    <a:lumMod val="50000"/>
                  </a:schemeClr>
                </a:solidFill>
                <a:ea typeface="Cascadia Code" panose="020B0609020000020004" pitchFamily="49" charset="0"/>
                <a:cs typeface="Cascadia Code" panose="020B0609020000020004" pitchFamily="49" charset="0"/>
              </a:rPr>
              <a:t>Always check for NULL </a:t>
            </a:r>
            <a:r>
              <a:rPr lang="en-US" dirty="0">
                <a:ea typeface="Cascadia Code" panose="020B0609020000020004" pitchFamily="49" charset="0"/>
                <a:cs typeface="Cascadia Code" panose="020B0609020000020004" pitchFamily="49" charset="0"/>
              </a:rPr>
              <a:t>before you use the pointer: is a reason to exit the program with a failure code.</a:t>
            </a:r>
          </a:p>
        </p:txBody>
      </p:sp>
      <p:sp>
        <p:nvSpPr>
          <p:cNvPr id="16" name="Arrow: Right 15" descr="arrow points to 'stack' memory blocks in memory diagram.">
            <a:extLst>
              <a:ext uri="{FF2B5EF4-FFF2-40B4-BE49-F238E27FC236}">
                <a16:creationId xmlns:a16="http://schemas.microsoft.com/office/drawing/2014/main" id="{8D78CECD-3592-7DB1-8791-735B4F6ABCA9}"/>
              </a:ext>
            </a:extLst>
          </p:cNvPr>
          <p:cNvSpPr/>
          <p:nvPr/>
        </p:nvSpPr>
        <p:spPr>
          <a:xfrm rot="2765334">
            <a:off x="10360234" y="2433569"/>
            <a:ext cx="739580" cy="2667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2AA38531-8990-4F82-2833-97AD3D19959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71131F45-DA5B-EDB6-F296-BDF8D69EF416}"/>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23409255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E2CBBB-FFFF-C379-49BE-E121CE3F73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51B817-0359-FDDF-3FC5-3F8BCEBEEE8E}"/>
              </a:ext>
            </a:extLst>
          </p:cNvPr>
          <p:cNvSpPr>
            <a:spLocks noGrp="1"/>
          </p:cNvSpPr>
          <p:nvPr>
            <p:ph type="title"/>
          </p:nvPr>
        </p:nvSpPr>
        <p:spPr/>
        <p:txBody>
          <a:bodyPr/>
          <a:lstStyle/>
          <a:p>
            <a:r>
              <a:rPr lang="en-US" dirty="0"/>
              <a:t>Using malloc</a:t>
            </a:r>
          </a:p>
        </p:txBody>
      </p:sp>
      <p:sp>
        <p:nvSpPr>
          <p:cNvPr id="17" name="TextBox 16">
            <a:extLst>
              <a:ext uri="{FF2B5EF4-FFF2-40B4-BE49-F238E27FC236}">
                <a16:creationId xmlns:a16="http://schemas.microsoft.com/office/drawing/2014/main" id="{3DAEAD38-ABD9-C5A0-B34C-3EF06CD1F4D2}"/>
              </a:ext>
            </a:extLst>
          </p:cNvPr>
          <p:cNvSpPr txBox="1"/>
          <p:nvPr/>
        </p:nvSpPr>
        <p:spPr>
          <a:xfrm>
            <a:off x="9906923" y="1754485"/>
            <a:ext cx="823101" cy="461665"/>
          </a:xfrm>
          <a:prstGeom prst="rect">
            <a:avLst/>
          </a:prstGeom>
          <a:noFill/>
        </p:spPr>
        <p:txBody>
          <a:bodyPr wrap="square" rtlCol="0">
            <a:spAutoFit/>
          </a:bodyPr>
          <a:lstStyle/>
          <a:p>
            <a:r>
              <a:rPr lang="en-US" sz="2400" dirty="0"/>
              <a:t>heap</a:t>
            </a:r>
            <a:endParaRPr lang="en-US" dirty="0"/>
          </a:p>
        </p:txBody>
      </p:sp>
      <p:grpSp>
        <p:nvGrpSpPr>
          <p:cNvPr id="6" name="Group 5">
            <a:extLst>
              <a:ext uri="{FF2B5EF4-FFF2-40B4-BE49-F238E27FC236}">
                <a16:creationId xmlns:a16="http://schemas.microsoft.com/office/drawing/2014/main" id="{78350609-42D9-4C72-BE1D-542E689CC715}"/>
              </a:ext>
              <a:ext uri="{C183D7F6-B498-43B3-948B-1728B52AA6E4}">
                <adec:decorative xmlns:adec="http://schemas.microsoft.com/office/drawing/2017/decorative" val="1"/>
              </a:ext>
            </a:extLst>
          </p:cNvPr>
          <p:cNvGrpSpPr/>
          <p:nvPr/>
        </p:nvGrpSpPr>
        <p:grpSpPr>
          <a:xfrm rot="5400000">
            <a:off x="10209451" y="1535430"/>
            <a:ext cx="2529840" cy="678180"/>
            <a:chOff x="4876800" y="1737360"/>
            <a:chExt cx="2529840" cy="678180"/>
          </a:xfrm>
        </p:grpSpPr>
        <p:sp>
          <p:nvSpPr>
            <p:cNvPr id="7" name="Rectangle 6">
              <a:extLst>
                <a:ext uri="{FF2B5EF4-FFF2-40B4-BE49-F238E27FC236}">
                  <a16:creationId xmlns:a16="http://schemas.microsoft.com/office/drawing/2014/main" id="{6B019E35-7C22-8944-6C40-25B401D9136F}"/>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867DC12-7B51-7DFB-6340-494F70F9C58A}"/>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97039A89-9C6A-6F5D-C31F-3B800865D2C0}"/>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8494EDE6-3249-6ED9-F469-A902D5441719}"/>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6F98881A-A5BA-AA20-3FDA-829787388341}"/>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E7CA9B1-1F3F-A845-20C7-566BF8EF0183}"/>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75459AA-447E-C602-5206-A27760AD268B}"/>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C60463BC-5C22-0B77-C65D-3480433F5BEA}"/>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74C7C66F-7CF4-45AA-7B12-CD6992B22121}"/>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BCB6D2B-F30F-1DE2-0AFD-EFA93DDECD93}"/>
              </a:ext>
            </a:extLst>
          </p:cNvPr>
          <p:cNvSpPr>
            <a:spLocks noGrp="1"/>
          </p:cNvSpPr>
          <p:nvPr>
            <p:ph idx="1"/>
          </p:nvPr>
        </p:nvSpPr>
        <p:spPr>
          <a:xfrm>
            <a:off x="1143000" y="2057400"/>
            <a:ext cx="9039527" cy="4038600"/>
          </a:xfrm>
        </p:spPr>
        <p:txBody>
          <a:bodyPr>
            <a:normAutofit lnSpcReduction="10000"/>
          </a:bodyPr>
          <a:lstStyle/>
          <a:p>
            <a:r>
              <a:rPr lang="en-US" dirty="0"/>
              <a:t>Provides user (programmer) flexible space</a:t>
            </a:r>
          </a:p>
          <a:p>
            <a:r>
              <a:rPr lang="en-US" dirty="0"/>
              <a:t>Allocated at run-time with current space requirements</a:t>
            </a:r>
          </a:p>
          <a:p>
            <a:pPr lvl="1"/>
            <a:r>
              <a:rPr lang="en-US" dirty="0"/>
              <a:t>Could be calculated during the run</a:t>
            </a:r>
          </a:p>
          <a:p>
            <a:r>
              <a:rPr lang="en-US" dirty="0"/>
              <a:t>Persists until specifically de-allocated (</a:t>
            </a:r>
            <a:r>
              <a:rPr lang="en-US" dirty="0">
                <a:latin typeface="Cascadia Code" panose="020B0609020000020004" pitchFamily="49" charset="0"/>
                <a:ea typeface="Cascadia Code" panose="020B0609020000020004" pitchFamily="49" charset="0"/>
                <a:cs typeface="Cascadia Code" panose="020B0609020000020004" pitchFamily="49" charset="0"/>
              </a:rPr>
              <a:t>free</a:t>
            </a:r>
            <a:r>
              <a:rPr lang="en-US" dirty="0"/>
              <a:t> –ed)</a:t>
            </a:r>
          </a:p>
          <a:p>
            <a:pPr lvl="1"/>
            <a:r>
              <a:rPr lang="en-US" dirty="0"/>
              <a:t>Exists outside of stack management, so doesn’t disappear with current function</a:t>
            </a:r>
          </a:p>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void* malloc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size_t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size);</a:t>
            </a: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size_t</a:t>
            </a:r>
            <a:r>
              <a:rPr lang="en-US" dirty="0"/>
              <a:t> is an unsigned integral, </a:t>
            </a:r>
            <a:r>
              <a:rPr lang="en-US" dirty="0">
                <a:latin typeface="Cascadia Code" panose="020B0609020000020004" pitchFamily="49" charset="0"/>
                <a:ea typeface="Cascadia Code" panose="020B0609020000020004" pitchFamily="49" charset="0"/>
                <a:cs typeface="Cascadia Code" panose="020B0609020000020004" pitchFamily="49" charset="0"/>
              </a:rPr>
              <a:t>size</a:t>
            </a:r>
            <a:r>
              <a:rPr lang="en-US" dirty="0"/>
              <a:t> is a number of bytes</a:t>
            </a:r>
          </a:p>
          <a:p>
            <a:pPr lvl="1"/>
            <a:r>
              <a:rPr lang="en-US" dirty="0"/>
              <a:t>Returns </a:t>
            </a:r>
            <a:r>
              <a:rPr lang="en-US" dirty="0">
                <a:latin typeface="Cascadia Code" panose="020B0609020000020004" pitchFamily="49" charset="0"/>
                <a:ea typeface="Cascadia Code" panose="020B0609020000020004" pitchFamily="49" charset="0"/>
                <a:cs typeface="Cascadia Code" panose="020B0609020000020004" pitchFamily="49" charset="0"/>
              </a:rPr>
              <a:t>void*</a:t>
            </a:r>
            <a:r>
              <a:rPr lang="en-US" dirty="0"/>
              <a:t> : an untyped pointer</a:t>
            </a:r>
          </a:p>
          <a:p>
            <a:pPr lvl="1"/>
            <a:r>
              <a:rPr lang="en-US" dirty="0"/>
              <a:t>If it fails, returns </a:t>
            </a:r>
            <a:r>
              <a:rPr lang="en-US" dirty="0">
                <a:latin typeface="Cascadia Code" panose="020B0609020000020004" pitchFamily="49" charset="0"/>
                <a:ea typeface="Cascadia Code" panose="020B0609020000020004" pitchFamily="49" charset="0"/>
                <a:cs typeface="Cascadia Code" panose="020B0609020000020004" pitchFamily="49" charset="0"/>
              </a:rPr>
              <a:t>NULL</a:t>
            </a:r>
          </a:p>
          <a:p>
            <a:r>
              <a:rPr lang="en-US" b="1" dirty="0">
                <a:solidFill>
                  <a:schemeClr val="accent2">
                    <a:lumMod val="50000"/>
                  </a:schemeClr>
                </a:solidFill>
                <a:ea typeface="Cascadia Code" panose="020B0609020000020004" pitchFamily="49" charset="0"/>
                <a:cs typeface="Cascadia Code" panose="020B0609020000020004" pitchFamily="49" charset="0"/>
              </a:rPr>
              <a:t>Always check for NULL </a:t>
            </a:r>
            <a:r>
              <a:rPr lang="en-US" dirty="0">
                <a:ea typeface="Cascadia Code" panose="020B0609020000020004" pitchFamily="49" charset="0"/>
                <a:cs typeface="Cascadia Code" panose="020B0609020000020004" pitchFamily="49" charset="0"/>
              </a:rPr>
              <a:t>before you use the pointer: is a reason to exit the program with a failure code.</a:t>
            </a:r>
          </a:p>
        </p:txBody>
      </p:sp>
      <p:sp>
        <p:nvSpPr>
          <p:cNvPr id="16" name="Arrow: Right 15" descr="arrow points to 'stack' memory blocks in memory diagram.">
            <a:extLst>
              <a:ext uri="{FF2B5EF4-FFF2-40B4-BE49-F238E27FC236}">
                <a16:creationId xmlns:a16="http://schemas.microsoft.com/office/drawing/2014/main" id="{92C6ABA3-599E-40E8-DDD1-AD0C299C13DC}"/>
              </a:ext>
            </a:extLst>
          </p:cNvPr>
          <p:cNvSpPr/>
          <p:nvPr/>
        </p:nvSpPr>
        <p:spPr>
          <a:xfrm rot="2765334">
            <a:off x="10360234" y="2433569"/>
            <a:ext cx="739580" cy="2667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69C31677-C09B-4FE7-961D-4D4682A6018F}"/>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1ED49A2B-EC20-08E9-8966-655FAEC5AF28}"/>
              </a:ext>
            </a:extLst>
          </p:cNvPr>
          <p:cNvSpPr>
            <a:spLocks noGrp="1"/>
          </p:cNvSpPr>
          <p:nvPr>
            <p:ph type="sldNum" sz="quarter" idx="12"/>
          </p:nvPr>
        </p:nvSpPr>
        <p:spPr/>
        <p:txBody>
          <a:bodyPr/>
          <a:lstStyle/>
          <a:p>
            <a:fld id="{4FAB73BC-B049-4115-A692-8D63A059BFB8}" type="slidenum">
              <a:rPr lang="en-US" smtClean="0"/>
              <a:t>6</a:t>
            </a:fld>
            <a:endParaRPr lang="en-US"/>
          </a:p>
        </p:txBody>
      </p:sp>
    </p:spTree>
    <p:extLst>
      <p:ext uri="{BB962C8B-B14F-4D97-AF65-F5344CB8AC3E}">
        <p14:creationId xmlns:p14="http://schemas.microsoft.com/office/powerpoint/2010/main" val="2901784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C22D20-88E8-2F1F-61AA-AD72B50BA2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291D4E-8177-9072-43A9-2C2207B4D94A}"/>
              </a:ext>
            </a:extLst>
          </p:cNvPr>
          <p:cNvSpPr>
            <a:spLocks noGrp="1"/>
          </p:cNvSpPr>
          <p:nvPr>
            <p:ph type="title"/>
          </p:nvPr>
        </p:nvSpPr>
        <p:spPr/>
        <p:txBody>
          <a:bodyPr/>
          <a:lstStyle/>
          <a:p>
            <a:r>
              <a:rPr lang="en-US" dirty="0"/>
              <a:t>Pattern of malloc calls</a:t>
            </a:r>
          </a:p>
        </p:txBody>
      </p:sp>
      <p:sp>
        <p:nvSpPr>
          <p:cNvPr id="17" name="TextBox 16">
            <a:extLst>
              <a:ext uri="{FF2B5EF4-FFF2-40B4-BE49-F238E27FC236}">
                <a16:creationId xmlns:a16="http://schemas.microsoft.com/office/drawing/2014/main" id="{C16424B3-20CD-AAB0-9D17-764DC6B4F533}"/>
              </a:ext>
            </a:extLst>
          </p:cNvPr>
          <p:cNvSpPr txBox="1"/>
          <p:nvPr/>
        </p:nvSpPr>
        <p:spPr>
          <a:xfrm>
            <a:off x="9906923" y="1754485"/>
            <a:ext cx="823101" cy="461665"/>
          </a:xfrm>
          <a:prstGeom prst="rect">
            <a:avLst/>
          </a:prstGeom>
          <a:noFill/>
        </p:spPr>
        <p:txBody>
          <a:bodyPr wrap="square" rtlCol="0">
            <a:spAutoFit/>
          </a:bodyPr>
          <a:lstStyle/>
          <a:p>
            <a:r>
              <a:rPr lang="en-US" sz="2400" dirty="0"/>
              <a:t>heap</a:t>
            </a:r>
            <a:endParaRPr lang="en-US" dirty="0"/>
          </a:p>
        </p:txBody>
      </p:sp>
      <p:sp>
        <p:nvSpPr>
          <p:cNvPr id="3" name="Content Placeholder 2">
            <a:extLst>
              <a:ext uri="{FF2B5EF4-FFF2-40B4-BE49-F238E27FC236}">
                <a16:creationId xmlns:a16="http://schemas.microsoft.com/office/drawing/2014/main" id="{1DE18240-FDEB-001E-1B8C-D4D9662AC887}"/>
              </a:ext>
            </a:extLst>
          </p:cNvPr>
          <p:cNvSpPr>
            <a:spLocks noGrp="1"/>
          </p:cNvSpPr>
          <p:nvPr>
            <p:ph idx="1"/>
          </p:nvPr>
        </p:nvSpPr>
        <p:spPr>
          <a:xfrm>
            <a:off x="1143000" y="2057400"/>
            <a:ext cx="9039527" cy="4038600"/>
          </a:xfrm>
        </p:spPr>
        <p:txBody>
          <a:bodyPr>
            <a:normAutofit/>
          </a:bodyPr>
          <a:lstStyle/>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void* malloc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size_t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size);</a:t>
            </a:r>
          </a:p>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newmem</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 (T*) malloc (e*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sizeof</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(T));</a:t>
            </a:r>
          </a:p>
          <a:p>
            <a:pPr lvl="1"/>
            <a:r>
              <a:rPr lang="en-US" b="1" dirty="0">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T </a:t>
            </a:r>
            <a:r>
              <a:rPr lang="en-US" b="1" dirty="0">
                <a:ea typeface="Cascadia Code SemiBold" panose="020B0609020000020004" pitchFamily="49" charset="0"/>
                <a:cs typeface="Cascadia Code SemiBold" panose="020B0609020000020004" pitchFamily="49" charset="0"/>
              </a:rPr>
              <a:t>: a data type</a:t>
            </a:r>
          </a:p>
          <a:p>
            <a:pPr lvl="1"/>
            <a:r>
              <a:rPr lang="en-US" b="1" dirty="0">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e </a:t>
            </a:r>
            <a:r>
              <a:rPr lang="en-US" b="1" dirty="0">
                <a:ea typeface="Cascadia Code SemiBold" panose="020B0609020000020004" pitchFamily="49" charset="0"/>
                <a:cs typeface="Cascadia Code SemiBold" panose="020B0609020000020004" pitchFamily="49" charset="0"/>
              </a:rPr>
              <a:t>: number of elements (often 1!)</a:t>
            </a:r>
          </a:p>
          <a:p>
            <a:pPr lvl="1"/>
            <a:r>
              <a:rPr lang="en-US" b="1" dirty="0" err="1">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sizeof</a:t>
            </a:r>
            <a:r>
              <a:rPr lang="en-US" b="1" dirty="0">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b="1" dirty="0">
                <a:ea typeface="Cascadia Code SemiBold" panose="020B0609020000020004" pitchFamily="49" charset="0"/>
                <a:cs typeface="Cascadia Code SemiBold" panose="020B0609020000020004" pitchFamily="49" charset="0"/>
              </a:rPr>
              <a:t>: calculates size of data type, since the user may not know it</a:t>
            </a:r>
          </a:p>
          <a:p>
            <a:pPr lvl="2"/>
            <a:r>
              <a:rPr lang="en-US" b="1" dirty="0">
                <a:ea typeface="Cascadia Code SemiBold" panose="020B0609020000020004" pitchFamily="49" charset="0"/>
                <a:cs typeface="Cascadia Code SemiBold" panose="020B0609020000020004" pitchFamily="49" charset="0"/>
              </a:rPr>
              <a:t>More portable than assuming</a:t>
            </a:r>
          </a:p>
          <a:p>
            <a:pPr lvl="1"/>
            <a:r>
              <a:rPr lang="en-US" b="1" dirty="0">
                <a:solidFill>
                  <a:schemeClr val="accent2">
                    <a:lumMod val="50000"/>
                  </a:schemeClr>
                </a:solidFill>
                <a:latin typeface="Cascadia Code SemiBold" panose="020B0609020000020004" pitchFamily="49" charset="0"/>
                <a:ea typeface="Cascadia Code SemiBold" panose="020B0609020000020004" pitchFamily="49" charset="0"/>
                <a:cs typeface="Cascadia Code SemiBold" panose="020B0609020000020004" pitchFamily="49" charset="0"/>
              </a:rPr>
              <a:t>(T*) </a:t>
            </a:r>
            <a:r>
              <a:rPr lang="en-US" b="1" dirty="0">
                <a:ea typeface="Cascadia Code SemiBold" panose="020B0609020000020004" pitchFamily="49" charset="0"/>
                <a:cs typeface="Cascadia Code SemiBold" panose="020B0609020000020004" pitchFamily="49" charset="0"/>
              </a:rPr>
              <a:t>: casting the untyped pointer to a pointer to a T</a:t>
            </a:r>
            <a:endParaRPr lang="en-US" b="1" dirty="0">
              <a:ea typeface="Cascadia Code" panose="020B0609020000020004" pitchFamily="49" charset="0"/>
              <a:cs typeface="Cascadia Code" panose="020B0609020000020004" pitchFamily="49" charset="0"/>
            </a:endParaRPr>
          </a:p>
          <a:p>
            <a:r>
              <a:rPr lang="en-US" b="1" dirty="0">
                <a:solidFill>
                  <a:schemeClr val="accent2">
                    <a:lumMod val="50000"/>
                  </a:schemeClr>
                </a:solidFill>
                <a:ea typeface="Cascadia Code" panose="020B0609020000020004" pitchFamily="49" charset="0"/>
                <a:cs typeface="Cascadia Code" panose="020B0609020000020004" pitchFamily="49" charset="0"/>
              </a:rPr>
              <a:t>Always check for NULL </a:t>
            </a:r>
            <a:r>
              <a:rPr lang="en-US" dirty="0">
                <a:ea typeface="Cascadia Code" panose="020B0609020000020004" pitchFamily="49" charset="0"/>
                <a:cs typeface="Cascadia Code" panose="020B0609020000020004" pitchFamily="49" charset="0"/>
              </a:rPr>
              <a:t>before you use the pointer: is a reason to exit the program with a failure code.</a:t>
            </a:r>
          </a:p>
        </p:txBody>
      </p:sp>
      <p:sp>
        <p:nvSpPr>
          <p:cNvPr id="16" name="Arrow: Right 15" descr="arrow points to 'stack' memory blocks in memory diagram.">
            <a:extLst>
              <a:ext uri="{FF2B5EF4-FFF2-40B4-BE49-F238E27FC236}">
                <a16:creationId xmlns:a16="http://schemas.microsoft.com/office/drawing/2014/main" id="{38454296-B1C9-D549-8E4F-80331085BF5C}"/>
              </a:ext>
            </a:extLst>
          </p:cNvPr>
          <p:cNvSpPr/>
          <p:nvPr/>
        </p:nvSpPr>
        <p:spPr>
          <a:xfrm rot="2765334">
            <a:off x="10360234" y="2433569"/>
            <a:ext cx="739580" cy="2667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277F7F2D-8CDB-CD39-FD24-1334D82B30A9}"/>
              </a:ext>
              <a:ext uri="{C183D7F6-B498-43B3-948B-1728B52AA6E4}">
                <adec:decorative xmlns:adec="http://schemas.microsoft.com/office/drawing/2017/decorative" val="1"/>
              </a:ext>
            </a:extLst>
          </p:cNvPr>
          <p:cNvGrpSpPr/>
          <p:nvPr/>
        </p:nvGrpSpPr>
        <p:grpSpPr>
          <a:xfrm rot="5400000">
            <a:off x="10209451" y="1535430"/>
            <a:ext cx="2529840" cy="678180"/>
            <a:chOff x="4876800" y="1737360"/>
            <a:chExt cx="2529840" cy="678180"/>
          </a:xfrm>
        </p:grpSpPr>
        <p:sp>
          <p:nvSpPr>
            <p:cNvPr id="7" name="Rectangle 6">
              <a:extLst>
                <a:ext uri="{FF2B5EF4-FFF2-40B4-BE49-F238E27FC236}">
                  <a16:creationId xmlns:a16="http://schemas.microsoft.com/office/drawing/2014/main" id="{3289EC62-385B-4ECD-02A1-E1A952139477}"/>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9BE9AF6E-4796-74C1-6CF4-ACD9ADF681A0}"/>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FB34C124-5CC3-A63B-7B4B-950E678AF69D}"/>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0D0B057-766D-6BDA-841D-C1CE8F0D4CD9}"/>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EAF1E56-2121-C693-7448-C7D8840D991D}"/>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9CE8370-D472-D3D4-30F0-96D583F47C80}"/>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1EA589B-A24A-225A-138E-83D0871A0153}"/>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D54B920-9D8D-ABEB-80B2-35963C3AF646}"/>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F261DEE-65CC-C254-04B5-BBD28B9C9377}"/>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9" name="TextBox 18">
            <a:extLst>
              <a:ext uri="{FF2B5EF4-FFF2-40B4-BE49-F238E27FC236}">
                <a16:creationId xmlns:a16="http://schemas.microsoft.com/office/drawing/2014/main" id="{504E578A-490E-F866-0D1C-47C2CA574525}"/>
              </a:ext>
            </a:extLst>
          </p:cNvPr>
          <p:cNvSpPr txBox="1"/>
          <p:nvPr/>
        </p:nvSpPr>
        <p:spPr>
          <a:xfrm>
            <a:off x="6478546" y="5541109"/>
            <a:ext cx="5540734" cy="646331"/>
          </a:xfrm>
          <a:prstGeom prst="rect">
            <a:avLst/>
          </a:prstGeom>
          <a:noFill/>
        </p:spPr>
        <p:txBody>
          <a:bodyPr wrap="square">
            <a:spAutoFit/>
          </a:bodyPr>
          <a:lstStyle/>
          <a:p>
            <a:pPr rtl="0">
              <a:buNone/>
            </a:pP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int *var = (int*)malloc(1*sizeof(int));</a:t>
            </a:r>
            <a:endParaRPr lang="sv-SE" b="0" dirty="0">
              <a:effectLst/>
              <a:latin typeface="Cascadia Code" panose="020B0609020000020004" pitchFamily="49" charset="0"/>
              <a:ea typeface="Cascadia Code" panose="020B0609020000020004" pitchFamily="49" charset="0"/>
              <a:cs typeface="Cascadia Code" panose="020B0609020000020004" pitchFamily="49" charset="0"/>
            </a:endParaRPr>
          </a:p>
          <a:p>
            <a:pPr rtl="0">
              <a:buNone/>
            </a:pP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*var = 255;</a:t>
            </a:r>
            <a:endParaRPr lang="en-US" dirty="0"/>
          </a:p>
        </p:txBody>
      </p:sp>
      <p:sp>
        <p:nvSpPr>
          <p:cNvPr id="4" name="Footer Placeholder 3">
            <a:extLst>
              <a:ext uri="{FF2B5EF4-FFF2-40B4-BE49-F238E27FC236}">
                <a16:creationId xmlns:a16="http://schemas.microsoft.com/office/drawing/2014/main" id="{2CC057FF-7CF7-324B-99B2-FC4423627A92}"/>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62F0CF84-ED4B-D289-4663-9DE4A7AD2FCF}"/>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35309556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59AA97-90FD-F430-40EE-B1820998B4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EDADF2-5C83-FF5E-9148-8E743CF0684F}"/>
              </a:ext>
            </a:extLst>
          </p:cNvPr>
          <p:cNvSpPr>
            <a:spLocks noGrp="1"/>
          </p:cNvSpPr>
          <p:nvPr>
            <p:ph type="title"/>
          </p:nvPr>
        </p:nvSpPr>
        <p:spPr/>
        <p:txBody>
          <a:bodyPr/>
          <a:lstStyle/>
          <a:p>
            <a:r>
              <a:rPr lang="en-US" dirty="0"/>
              <a:t>Initializing memory</a:t>
            </a:r>
          </a:p>
        </p:txBody>
      </p:sp>
      <p:sp>
        <p:nvSpPr>
          <p:cNvPr id="17" name="TextBox 16">
            <a:extLst>
              <a:ext uri="{FF2B5EF4-FFF2-40B4-BE49-F238E27FC236}">
                <a16:creationId xmlns:a16="http://schemas.microsoft.com/office/drawing/2014/main" id="{93088603-5BA0-15F6-5DC0-49A1FACD7579}"/>
              </a:ext>
            </a:extLst>
          </p:cNvPr>
          <p:cNvSpPr txBox="1"/>
          <p:nvPr/>
        </p:nvSpPr>
        <p:spPr>
          <a:xfrm>
            <a:off x="9906923" y="1754485"/>
            <a:ext cx="823101" cy="461665"/>
          </a:xfrm>
          <a:prstGeom prst="rect">
            <a:avLst/>
          </a:prstGeom>
          <a:noFill/>
        </p:spPr>
        <p:txBody>
          <a:bodyPr wrap="square" rtlCol="0">
            <a:spAutoFit/>
          </a:bodyPr>
          <a:lstStyle/>
          <a:p>
            <a:r>
              <a:rPr lang="en-US" sz="2400" dirty="0"/>
              <a:t>heap</a:t>
            </a:r>
            <a:endParaRPr lang="en-US" dirty="0"/>
          </a:p>
        </p:txBody>
      </p:sp>
      <p:sp>
        <p:nvSpPr>
          <p:cNvPr id="3" name="Content Placeholder 2">
            <a:extLst>
              <a:ext uri="{FF2B5EF4-FFF2-40B4-BE49-F238E27FC236}">
                <a16:creationId xmlns:a16="http://schemas.microsoft.com/office/drawing/2014/main" id="{C4B3DC5E-BA83-D558-2EDB-396DEEF7B3E8}"/>
              </a:ext>
            </a:extLst>
          </p:cNvPr>
          <p:cNvSpPr>
            <a:spLocks noGrp="1"/>
          </p:cNvSpPr>
          <p:nvPr>
            <p:ph idx="1"/>
          </p:nvPr>
        </p:nvSpPr>
        <p:spPr>
          <a:xfrm>
            <a:off x="1143000" y="2057400"/>
            <a:ext cx="9039527" cy="4038600"/>
          </a:xfrm>
        </p:spPr>
        <p:txBody>
          <a:bodyPr>
            <a:normAutofit/>
          </a:bodyPr>
          <a:lstStyle/>
          <a:p>
            <a:r>
              <a:rPr lang="en-US" dirty="0"/>
              <a:t>malloc allocates space, but doesn’t set value of bits stored there</a:t>
            </a:r>
          </a:p>
          <a:p>
            <a:r>
              <a:rPr lang="en-US" b="1" dirty="0">
                <a:solidFill>
                  <a:schemeClr val="accent4"/>
                </a:solidFill>
              </a:rPr>
              <a:t>You must initialize the values manually</a:t>
            </a:r>
          </a:p>
          <a:p>
            <a:r>
              <a:rPr lang="en-US" b="1" dirty="0">
                <a:solidFill>
                  <a:schemeClr val="accent4"/>
                </a:solidFill>
              </a:rPr>
              <a:t>Or use </a:t>
            </a:r>
            <a:r>
              <a:rPr lang="en-US" b="1" dirty="0" err="1">
                <a:solidFill>
                  <a:schemeClr val="accent4"/>
                </a:solidFill>
              </a:rPr>
              <a:t>calloc</a:t>
            </a:r>
            <a:r>
              <a:rPr lang="en-US" b="1" dirty="0">
                <a:solidFill>
                  <a:schemeClr val="accent4"/>
                </a:solidFill>
              </a:rPr>
              <a:t>, but its slower</a:t>
            </a:r>
          </a:p>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void*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calloc</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size_t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num,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size_t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size);</a:t>
            </a: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size_t</a:t>
            </a:r>
            <a:r>
              <a:rPr lang="en-US" dirty="0"/>
              <a:t> is an unsigned integral, </a:t>
            </a:r>
          </a:p>
          <a:p>
            <a:pPr lvl="2"/>
            <a:r>
              <a:rPr lang="en-US" dirty="0">
                <a:latin typeface="Cascadia Code" panose="020B0609020000020004" pitchFamily="49" charset="0"/>
                <a:ea typeface="Cascadia Code" panose="020B0609020000020004" pitchFamily="49" charset="0"/>
                <a:cs typeface="Cascadia Code" panose="020B0609020000020004" pitchFamily="49" charset="0"/>
              </a:rPr>
              <a:t>num</a:t>
            </a:r>
            <a:r>
              <a:rPr lang="en-US" dirty="0"/>
              <a:t> is how many elements in an array</a:t>
            </a:r>
          </a:p>
          <a:p>
            <a:pPr lvl="2"/>
            <a:r>
              <a:rPr lang="en-US" dirty="0">
                <a:latin typeface="Cascadia Code" panose="020B0609020000020004" pitchFamily="49" charset="0"/>
                <a:ea typeface="Cascadia Code" panose="020B0609020000020004" pitchFamily="49" charset="0"/>
                <a:cs typeface="Cascadia Code" panose="020B0609020000020004" pitchFamily="49" charset="0"/>
              </a:rPr>
              <a:t>size</a:t>
            </a:r>
            <a:r>
              <a:rPr lang="en-US" dirty="0"/>
              <a:t> is a number of bytes in one element of the array</a:t>
            </a:r>
          </a:p>
          <a:p>
            <a:pPr lvl="1"/>
            <a:r>
              <a:rPr lang="en-US" dirty="0"/>
              <a:t>Returns </a:t>
            </a:r>
            <a:r>
              <a:rPr lang="en-US" dirty="0">
                <a:latin typeface="Cascadia Code" panose="020B0609020000020004" pitchFamily="49" charset="0"/>
                <a:ea typeface="Cascadia Code" panose="020B0609020000020004" pitchFamily="49" charset="0"/>
                <a:cs typeface="Cascadia Code" panose="020B0609020000020004" pitchFamily="49" charset="0"/>
              </a:rPr>
              <a:t>void*</a:t>
            </a:r>
            <a:r>
              <a:rPr lang="en-US" dirty="0"/>
              <a:t> : an untyped pointer</a:t>
            </a:r>
          </a:p>
          <a:p>
            <a:pPr lvl="2"/>
            <a:r>
              <a:rPr lang="en-US" b="1" dirty="0"/>
              <a:t>Initializes all values in the memory to zero</a:t>
            </a:r>
          </a:p>
          <a:p>
            <a:pPr lvl="1"/>
            <a:r>
              <a:rPr lang="en-US" dirty="0"/>
              <a:t>If it fails, returns </a:t>
            </a:r>
            <a:r>
              <a:rPr lang="en-US" dirty="0">
                <a:latin typeface="Cascadia Code" panose="020B0609020000020004" pitchFamily="49" charset="0"/>
                <a:ea typeface="Cascadia Code" panose="020B0609020000020004" pitchFamily="49" charset="0"/>
                <a:cs typeface="Cascadia Code" panose="020B0609020000020004" pitchFamily="49" charset="0"/>
              </a:rPr>
              <a:t>NULL</a:t>
            </a:r>
          </a:p>
        </p:txBody>
      </p:sp>
      <p:sp>
        <p:nvSpPr>
          <p:cNvPr id="16" name="Arrow: Right 15" descr="arrow points to 'stack' memory blocks in memory diagram.">
            <a:extLst>
              <a:ext uri="{FF2B5EF4-FFF2-40B4-BE49-F238E27FC236}">
                <a16:creationId xmlns:a16="http://schemas.microsoft.com/office/drawing/2014/main" id="{0D91A6BD-8134-DAC5-3341-ACB2D8E6326E}"/>
              </a:ext>
            </a:extLst>
          </p:cNvPr>
          <p:cNvSpPr/>
          <p:nvPr/>
        </p:nvSpPr>
        <p:spPr>
          <a:xfrm rot="2765334">
            <a:off x="10360234" y="2433569"/>
            <a:ext cx="739580" cy="2667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0393FFDB-C15D-20CF-D3EE-86BAAA403F59}"/>
              </a:ext>
              <a:ext uri="{C183D7F6-B498-43B3-948B-1728B52AA6E4}">
                <adec:decorative xmlns:adec="http://schemas.microsoft.com/office/drawing/2017/decorative" val="1"/>
              </a:ext>
            </a:extLst>
          </p:cNvPr>
          <p:cNvGrpSpPr/>
          <p:nvPr/>
        </p:nvGrpSpPr>
        <p:grpSpPr>
          <a:xfrm rot="5400000">
            <a:off x="10209451" y="1535430"/>
            <a:ext cx="2529840" cy="678180"/>
            <a:chOff x="4876800" y="1737360"/>
            <a:chExt cx="2529840" cy="678180"/>
          </a:xfrm>
        </p:grpSpPr>
        <p:sp>
          <p:nvSpPr>
            <p:cNvPr id="7" name="Rectangle 6">
              <a:extLst>
                <a:ext uri="{FF2B5EF4-FFF2-40B4-BE49-F238E27FC236}">
                  <a16:creationId xmlns:a16="http://schemas.microsoft.com/office/drawing/2014/main" id="{808CB97B-229F-4C34-01FF-A56B1F5A4AE7}"/>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1B102E4-95CE-AFFE-B195-4031F021D881}"/>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60B15A9D-EF91-F8A2-053F-A5DC47DA6B73}"/>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9F3C0F5-2A38-E1CE-BBBE-5BF190D94A8E}"/>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F89B80B-0B49-B59E-EA08-8384B0E6DC5D}"/>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AAC6C4D-C074-FB4B-3DF1-7B2F5A2F1DF9}"/>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2DEDE4C3-F01B-B685-C6D0-7F391FAA8B0C}"/>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B58D483C-DFD5-9049-DCA6-50FAA9E17A6D}"/>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856F1FE-25C5-AEE9-754E-F3B8C5A1EA54}"/>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a:extLst>
              <a:ext uri="{FF2B5EF4-FFF2-40B4-BE49-F238E27FC236}">
                <a16:creationId xmlns:a16="http://schemas.microsoft.com/office/drawing/2014/main" id="{72C2684A-7F77-DE90-326D-29911C813102}"/>
              </a:ext>
            </a:extLst>
          </p:cNvPr>
          <p:cNvSpPr txBox="1"/>
          <p:nvPr/>
        </p:nvSpPr>
        <p:spPr>
          <a:xfrm>
            <a:off x="6421599" y="5513001"/>
            <a:ext cx="5540734" cy="646331"/>
          </a:xfrm>
          <a:prstGeom prst="rect">
            <a:avLst/>
          </a:prstGeom>
          <a:noFill/>
        </p:spPr>
        <p:txBody>
          <a:bodyPr wrap="square">
            <a:spAutoFit/>
          </a:bodyPr>
          <a:lstStyle/>
          <a:p>
            <a:pPr rtl="0">
              <a:buNone/>
            </a:pP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int *</a:t>
            </a:r>
            <a:r>
              <a:rPr lang="sv-SE"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arr</a:t>
            </a: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 = (int*)calloc(25*sizeof(int));</a:t>
            </a:r>
            <a:endParaRPr lang="sv-SE" b="0" dirty="0">
              <a:effectLst/>
              <a:latin typeface="Cascadia Code" panose="020B0609020000020004" pitchFamily="49" charset="0"/>
              <a:ea typeface="Cascadia Code" panose="020B0609020000020004" pitchFamily="49" charset="0"/>
              <a:cs typeface="Cascadia Code" panose="020B0609020000020004" pitchFamily="49" charset="0"/>
            </a:endParaRPr>
          </a:p>
          <a:p>
            <a:pPr rtl="0">
              <a:buNone/>
            </a:pPr>
            <a:r>
              <a:rPr lang="sv-SE"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arr[20]</a:t>
            </a: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 == 0;</a:t>
            </a:r>
            <a:endParaRPr lang="en-US" dirty="0"/>
          </a:p>
        </p:txBody>
      </p:sp>
      <p:sp>
        <p:nvSpPr>
          <p:cNvPr id="4" name="Footer Placeholder 3">
            <a:extLst>
              <a:ext uri="{FF2B5EF4-FFF2-40B4-BE49-F238E27FC236}">
                <a16:creationId xmlns:a16="http://schemas.microsoft.com/office/drawing/2014/main" id="{CD46C767-37F7-7C98-70BC-E07D94F83A41}"/>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CDD468D9-1D01-A829-49BA-B4FEED585EFA}"/>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5963620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84272-7826-C3C8-477E-2AF8C785E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1DE724-F2A7-6D83-4802-7D18DC303D15}"/>
              </a:ext>
            </a:extLst>
          </p:cNvPr>
          <p:cNvSpPr>
            <a:spLocks noGrp="1"/>
          </p:cNvSpPr>
          <p:nvPr>
            <p:ph type="title"/>
          </p:nvPr>
        </p:nvSpPr>
        <p:spPr/>
        <p:txBody>
          <a:bodyPr/>
          <a:lstStyle/>
          <a:p>
            <a:r>
              <a:rPr lang="en-US" dirty="0"/>
              <a:t>Re-allocating memory</a:t>
            </a:r>
          </a:p>
        </p:txBody>
      </p:sp>
      <p:sp>
        <p:nvSpPr>
          <p:cNvPr id="17" name="TextBox 16">
            <a:extLst>
              <a:ext uri="{FF2B5EF4-FFF2-40B4-BE49-F238E27FC236}">
                <a16:creationId xmlns:a16="http://schemas.microsoft.com/office/drawing/2014/main" id="{7F3E7A3C-5412-9053-AD97-3DE95D34511A}"/>
              </a:ext>
            </a:extLst>
          </p:cNvPr>
          <p:cNvSpPr txBox="1"/>
          <p:nvPr/>
        </p:nvSpPr>
        <p:spPr>
          <a:xfrm>
            <a:off x="9906923" y="1754485"/>
            <a:ext cx="823101" cy="461665"/>
          </a:xfrm>
          <a:prstGeom prst="rect">
            <a:avLst/>
          </a:prstGeom>
          <a:noFill/>
        </p:spPr>
        <p:txBody>
          <a:bodyPr wrap="square" rtlCol="0">
            <a:spAutoFit/>
          </a:bodyPr>
          <a:lstStyle/>
          <a:p>
            <a:r>
              <a:rPr lang="en-US" sz="2400" dirty="0"/>
              <a:t>heap</a:t>
            </a:r>
            <a:endParaRPr lang="en-US" dirty="0"/>
          </a:p>
        </p:txBody>
      </p:sp>
      <p:sp>
        <p:nvSpPr>
          <p:cNvPr id="3" name="Content Placeholder 2">
            <a:extLst>
              <a:ext uri="{FF2B5EF4-FFF2-40B4-BE49-F238E27FC236}">
                <a16:creationId xmlns:a16="http://schemas.microsoft.com/office/drawing/2014/main" id="{94BCEA77-48DE-3ADA-4EC6-0B243AAA79AD}"/>
              </a:ext>
            </a:extLst>
          </p:cNvPr>
          <p:cNvSpPr>
            <a:spLocks noGrp="1"/>
          </p:cNvSpPr>
          <p:nvPr>
            <p:ph idx="1"/>
          </p:nvPr>
        </p:nvSpPr>
        <p:spPr>
          <a:xfrm>
            <a:off x="1143000" y="2057400"/>
            <a:ext cx="9039527" cy="4038600"/>
          </a:xfrm>
        </p:spPr>
        <p:txBody>
          <a:bodyPr>
            <a:normAutofit/>
          </a:bodyPr>
          <a:lstStyle/>
          <a:p>
            <a:r>
              <a:rPr lang="en-US" dirty="0"/>
              <a:t>Must know how big an array is before you allocate it</a:t>
            </a:r>
          </a:p>
          <a:p>
            <a:r>
              <a:rPr lang="en-US" dirty="0"/>
              <a:t>But – you can change the size with </a:t>
            </a:r>
            <a:r>
              <a:rPr lang="en-US" dirty="0" err="1">
                <a:latin typeface="Cascadia Code" panose="020B0609020000020004" pitchFamily="49" charset="0"/>
                <a:ea typeface="Cascadia Code" panose="020B0609020000020004" pitchFamily="49" charset="0"/>
                <a:cs typeface="Cascadia Code" panose="020B0609020000020004" pitchFamily="49" charset="0"/>
              </a:rPr>
              <a:t>realloc</a:t>
            </a:r>
            <a:r>
              <a:rPr lang="en-US" dirty="0"/>
              <a:t> and </a:t>
            </a:r>
            <a:r>
              <a:rPr lang="en-US" dirty="0" err="1">
                <a:latin typeface="Cascadia Code" panose="020B0609020000020004" pitchFamily="49" charset="0"/>
                <a:ea typeface="Cascadia Code" panose="020B0609020000020004" pitchFamily="49" charset="0"/>
                <a:cs typeface="Cascadia Code" panose="020B0609020000020004" pitchFamily="49" charset="0"/>
              </a:rPr>
              <a:t>ptr</a:t>
            </a:r>
            <a:r>
              <a:rPr lang="en-US" dirty="0"/>
              <a:t>.</a:t>
            </a:r>
          </a:p>
          <a:p>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void*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realloc</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(void*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ptr</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a:t>
            </a:r>
            <a:r>
              <a:rPr lang="en-US" dirty="0" err="1">
                <a:latin typeface="Cascadia Code SemiBold" panose="020B0609020000020004" pitchFamily="49" charset="0"/>
                <a:ea typeface="Cascadia Code SemiBold" panose="020B0609020000020004" pitchFamily="49" charset="0"/>
                <a:cs typeface="Cascadia Code SemiBold" panose="020B0609020000020004" pitchFamily="49" charset="0"/>
              </a:rPr>
              <a:t>size_t</a:t>
            </a:r>
            <a:r>
              <a:rPr lang="en-US" dirty="0">
                <a:latin typeface="Cascadia Code SemiBold" panose="020B0609020000020004" pitchFamily="49" charset="0"/>
                <a:ea typeface="Cascadia Code SemiBold" panose="020B0609020000020004" pitchFamily="49" charset="0"/>
                <a:cs typeface="Cascadia Code SemiBold" panose="020B0609020000020004" pitchFamily="49" charset="0"/>
              </a:rPr>
              <a:t> size);</a:t>
            </a:r>
          </a:p>
          <a:p>
            <a:pPr lvl="1"/>
            <a:r>
              <a:rPr lang="en-US" dirty="0" err="1">
                <a:latin typeface="Cascadia Code" panose="020B0609020000020004" pitchFamily="49" charset="0"/>
                <a:ea typeface="Cascadia Code" panose="020B0609020000020004" pitchFamily="49" charset="0"/>
                <a:cs typeface="Cascadia Code" panose="020B0609020000020004" pitchFamily="49" charset="0"/>
              </a:rPr>
              <a:t>size_t</a:t>
            </a:r>
            <a:r>
              <a:rPr lang="en-US" dirty="0"/>
              <a:t> is an unsigned integral, </a:t>
            </a:r>
            <a:r>
              <a:rPr lang="en-US" dirty="0">
                <a:latin typeface="Cascadia Code" panose="020B0609020000020004" pitchFamily="49" charset="0"/>
                <a:ea typeface="Cascadia Code" panose="020B0609020000020004" pitchFamily="49" charset="0"/>
                <a:cs typeface="Cascadia Code" panose="020B0609020000020004" pitchFamily="49" charset="0"/>
              </a:rPr>
              <a:t>size</a:t>
            </a:r>
            <a:r>
              <a:rPr lang="en-US" dirty="0"/>
              <a:t> is a number of bytes</a:t>
            </a:r>
          </a:p>
          <a:p>
            <a:pPr lvl="1"/>
            <a:r>
              <a:rPr lang="en-US" dirty="0" err="1">
                <a:latin typeface="Cascadia Code" panose="020B0609020000020004" pitchFamily="49" charset="0"/>
                <a:cs typeface="Cascadia Code" panose="020B0609020000020004" pitchFamily="49" charset="0"/>
              </a:rPr>
              <a:t>ptr</a:t>
            </a:r>
            <a:r>
              <a:rPr lang="en-US" dirty="0"/>
              <a:t> is an existing pointer.</a:t>
            </a:r>
          </a:p>
          <a:p>
            <a:pPr lvl="1"/>
            <a:r>
              <a:rPr lang="en-US" dirty="0"/>
              <a:t>Returns </a:t>
            </a:r>
            <a:r>
              <a:rPr lang="en-US" dirty="0">
                <a:latin typeface="Cascadia Code" panose="020B0609020000020004" pitchFamily="49" charset="0"/>
                <a:ea typeface="Cascadia Code" panose="020B0609020000020004" pitchFamily="49" charset="0"/>
                <a:cs typeface="Cascadia Code" panose="020B0609020000020004" pitchFamily="49" charset="0"/>
              </a:rPr>
              <a:t>void*</a:t>
            </a:r>
            <a:r>
              <a:rPr lang="en-US" dirty="0"/>
              <a:t> : an untyped pointer</a:t>
            </a:r>
          </a:p>
          <a:p>
            <a:pPr lvl="2"/>
            <a:r>
              <a:rPr lang="en-US" b="1" dirty="0"/>
              <a:t>Initializes min(</a:t>
            </a:r>
            <a:r>
              <a:rPr lang="en-US" b="1" dirty="0" err="1"/>
              <a:t>old_size</a:t>
            </a:r>
            <a:r>
              <a:rPr lang="en-US" b="1" dirty="0"/>
              <a:t>, </a:t>
            </a:r>
            <a:r>
              <a:rPr lang="en-US" b="1" dirty="0" err="1"/>
              <a:t>new_size</a:t>
            </a:r>
            <a:r>
              <a:rPr lang="en-US" b="1" dirty="0"/>
              <a:t>) with values from the </a:t>
            </a:r>
            <a:r>
              <a:rPr lang="en-US" b="1" dirty="0" err="1"/>
              <a:t>ptr</a:t>
            </a:r>
            <a:r>
              <a:rPr lang="en-US" b="1" dirty="0"/>
              <a:t> memory</a:t>
            </a:r>
          </a:p>
          <a:p>
            <a:pPr lvl="2"/>
            <a:r>
              <a:rPr lang="en-US" b="1" dirty="0"/>
              <a:t>Reuses memory, or moves it: de-allocates old memory as appropriate</a:t>
            </a:r>
          </a:p>
          <a:p>
            <a:pPr lvl="1"/>
            <a:r>
              <a:rPr lang="en-US" dirty="0"/>
              <a:t>If it fails, returns </a:t>
            </a:r>
            <a:r>
              <a:rPr lang="en-US" dirty="0">
                <a:latin typeface="Cascadia Code" panose="020B0609020000020004" pitchFamily="49" charset="0"/>
                <a:ea typeface="Cascadia Code" panose="020B0609020000020004" pitchFamily="49" charset="0"/>
                <a:cs typeface="Cascadia Code" panose="020B0609020000020004" pitchFamily="49" charset="0"/>
              </a:rPr>
              <a:t>NULL</a:t>
            </a:r>
          </a:p>
        </p:txBody>
      </p:sp>
      <p:sp>
        <p:nvSpPr>
          <p:cNvPr id="16" name="Arrow: Right 15" descr="arrow points to 'stack' memory blocks in memory diagram.">
            <a:extLst>
              <a:ext uri="{FF2B5EF4-FFF2-40B4-BE49-F238E27FC236}">
                <a16:creationId xmlns:a16="http://schemas.microsoft.com/office/drawing/2014/main" id="{A7D55857-1D3D-9872-A3F8-AEE4E49CDEE8}"/>
              </a:ext>
            </a:extLst>
          </p:cNvPr>
          <p:cNvSpPr/>
          <p:nvPr/>
        </p:nvSpPr>
        <p:spPr>
          <a:xfrm rot="2765334">
            <a:off x="10360234" y="2433569"/>
            <a:ext cx="739580" cy="266700"/>
          </a:xfrm>
          <a:prstGeom prst="rightArrow">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EDD3D2F5-E61C-037C-7628-B0AAB2C21623}"/>
              </a:ext>
              <a:ext uri="{C183D7F6-B498-43B3-948B-1728B52AA6E4}">
                <adec:decorative xmlns:adec="http://schemas.microsoft.com/office/drawing/2017/decorative" val="1"/>
              </a:ext>
            </a:extLst>
          </p:cNvPr>
          <p:cNvGrpSpPr/>
          <p:nvPr/>
        </p:nvGrpSpPr>
        <p:grpSpPr>
          <a:xfrm rot="5400000">
            <a:off x="10209451" y="1535430"/>
            <a:ext cx="2529840" cy="678180"/>
            <a:chOff x="4876800" y="1737360"/>
            <a:chExt cx="2529840" cy="678180"/>
          </a:xfrm>
        </p:grpSpPr>
        <p:sp>
          <p:nvSpPr>
            <p:cNvPr id="7" name="Rectangle 6">
              <a:extLst>
                <a:ext uri="{FF2B5EF4-FFF2-40B4-BE49-F238E27FC236}">
                  <a16:creationId xmlns:a16="http://schemas.microsoft.com/office/drawing/2014/main" id="{E108A383-7E79-D75C-94FE-DF8CBA9E1E48}"/>
                </a:ext>
                <a:ext uri="{C183D7F6-B498-43B3-948B-1728B52AA6E4}">
                  <adec:decorative xmlns:adec="http://schemas.microsoft.com/office/drawing/2017/decorative" val="1"/>
                </a:ext>
              </a:extLst>
            </p:cNvPr>
            <p:cNvSpPr/>
            <p:nvPr/>
          </p:nvSpPr>
          <p:spPr>
            <a:xfrm>
              <a:off x="487680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244338E3-A0E0-DC98-EC03-8A89B470CC53}"/>
                </a:ext>
                <a:ext uri="{C183D7F6-B498-43B3-948B-1728B52AA6E4}">
                  <adec:decorative xmlns:adec="http://schemas.microsoft.com/office/drawing/2017/decorative" val="1"/>
                </a:ext>
              </a:extLst>
            </p:cNvPr>
            <p:cNvSpPr/>
            <p:nvPr/>
          </p:nvSpPr>
          <p:spPr>
            <a:xfrm>
              <a:off x="515874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869405C-C8E1-0088-84A3-74720E5F1D2A}"/>
                </a:ext>
                <a:ext uri="{C183D7F6-B498-43B3-948B-1728B52AA6E4}">
                  <adec:decorative xmlns:adec="http://schemas.microsoft.com/office/drawing/2017/decorative" val="1"/>
                </a:ext>
              </a:extLst>
            </p:cNvPr>
            <p:cNvSpPr/>
            <p:nvPr/>
          </p:nvSpPr>
          <p:spPr>
            <a:xfrm>
              <a:off x="544068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2AAF6C5-08C3-04B5-A813-A85C0752ABF4}"/>
                </a:ext>
                <a:ext uri="{C183D7F6-B498-43B3-948B-1728B52AA6E4}">
                  <adec:decorative xmlns:adec="http://schemas.microsoft.com/office/drawing/2017/decorative" val="1"/>
                </a:ext>
              </a:extLst>
            </p:cNvPr>
            <p:cNvSpPr/>
            <p:nvPr/>
          </p:nvSpPr>
          <p:spPr>
            <a:xfrm>
              <a:off x="60045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AE31D03A-6084-ADED-998D-D9212C190E10}"/>
                </a:ext>
                <a:ext uri="{C183D7F6-B498-43B3-948B-1728B52AA6E4}">
                  <adec:decorative xmlns:adec="http://schemas.microsoft.com/office/drawing/2017/decorative" val="1"/>
                </a:ext>
              </a:extLst>
            </p:cNvPr>
            <p:cNvSpPr/>
            <p:nvPr/>
          </p:nvSpPr>
          <p:spPr>
            <a:xfrm>
              <a:off x="572643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0A73A8CB-0673-4F71-B61E-3A1227F0DC02}"/>
                </a:ext>
                <a:ext uri="{C183D7F6-B498-43B3-948B-1728B52AA6E4}">
                  <adec:decorative xmlns:adec="http://schemas.microsoft.com/office/drawing/2017/decorative" val="1"/>
                </a:ext>
              </a:extLst>
            </p:cNvPr>
            <p:cNvSpPr/>
            <p:nvPr/>
          </p:nvSpPr>
          <p:spPr>
            <a:xfrm>
              <a:off x="629412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AE7699B-B36E-F952-BD0E-CAF4397154FC}"/>
                </a:ext>
                <a:ext uri="{C183D7F6-B498-43B3-948B-1728B52AA6E4}">
                  <adec:decorative xmlns:adec="http://schemas.microsoft.com/office/drawing/2017/decorative" val="1"/>
                </a:ext>
              </a:extLst>
            </p:cNvPr>
            <p:cNvSpPr/>
            <p:nvPr/>
          </p:nvSpPr>
          <p:spPr>
            <a:xfrm>
              <a:off x="657606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D7547D5-143B-8F19-A4CC-085CEED6BDDA}"/>
                </a:ext>
                <a:ext uri="{C183D7F6-B498-43B3-948B-1728B52AA6E4}">
                  <adec:decorative xmlns:adec="http://schemas.microsoft.com/office/drawing/2017/decorative" val="1"/>
                </a:ext>
              </a:extLst>
            </p:cNvPr>
            <p:cNvSpPr/>
            <p:nvPr/>
          </p:nvSpPr>
          <p:spPr>
            <a:xfrm>
              <a:off x="7139940" y="1737360"/>
              <a:ext cx="266700" cy="678180"/>
            </a:xfrm>
            <a:prstGeom prst="rect">
              <a:avLst/>
            </a:prstGeom>
            <a:no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E1825ADF-2307-180D-EA11-3069883F39C3}"/>
                </a:ext>
                <a:ext uri="{C183D7F6-B498-43B3-948B-1728B52AA6E4}">
                  <adec:decorative xmlns:adec="http://schemas.microsoft.com/office/drawing/2017/decorative" val="1"/>
                </a:ext>
              </a:extLst>
            </p:cNvPr>
            <p:cNvSpPr/>
            <p:nvPr/>
          </p:nvSpPr>
          <p:spPr>
            <a:xfrm>
              <a:off x="6861810" y="1737360"/>
              <a:ext cx="266700" cy="678180"/>
            </a:xfrm>
            <a:prstGeom prst="rect">
              <a:avLst/>
            </a:prstGeom>
            <a:solidFill>
              <a:schemeClr val="accent5"/>
            </a:solidFill>
            <a:ln w="57150">
              <a:solidFill>
                <a:schemeClr val="tx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8" name="TextBox 17">
            <a:extLst>
              <a:ext uri="{FF2B5EF4-FFF2-40B4-BE49-F238E27FC236}">
                <a16:creationId xmlns:a16="http://schemas.microsoft.com/office/drawing/2014/main" id="{4F17B36B-B7CE-B715-EBA5-820DE517C805}"/>
              </a:ext>
            </a:extLst>
          </p:cNvPr>
          <p:cNvSpPr txBox="1"/>
          <p:nvPr/>
        </p:nvSpPr>
        <p:spPr>
          <a:xfrm>
            <a:off x="4976602" y="5456357"/>
            <a:ext cx="6985731" cy="923330"/>
          </a:xfrm>
          <a:prstGeom prst="rect">
            <a:avLst/>
          </a:prstGeom>
          <a:noFill/>
        </p:spPr>
        <p:txBody>
          <a:bodyPr wrap="square">
            <a:spAutoFit/>
          </a:bodyPr>
          <a:lstStyle/>
          <a:p>
            <a:pPr rtl="0">
              <a:buNone/>
            </a:pP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int *</a:t>
            </a:r>
            <a:r>
              <a:rPr lang="sv-SE"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arrbig</a:t>
            </a: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 = (int*)realloc(</a:t>
            </a:r>
            <a:r>
              <a:rPr lang="sv-SE"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arr, 30</a:t>
            </a: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*sizeof(int));</a:t>
            </a:r>
            <a:endParaRPr lang="sv-SE" b="0" dirty="0">
              <a:effectLst/>
              <a:latin typeface="Cascadia Code" panose="020B0609020000020004" pitchFamily="49" charset="0"/>
              <a:ea typeface="Cascadia Code" panose="020B0609020000020004" pitchFamily="49" charset="0"/>
              <a:cs typeface="Cascadia Code" panose="020B0609020000020004" pitchFamily="49" charset="0"/>
            </a:endParaRPr>
          </a:p>
          <a:p>
            <a:pPr rtl="0">
              <a:buNone/>
            </a:pPr>
            <a:r>
              <a:rPr lang="sv-SE"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arrbig[20]</a:t>
            </a:r>
            <a:r>
              <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rPr>
              <a:t> == 0;</a:t>
            </a:r>
            <a:endParaRPr lang="en-US"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endParaRPr>
          </a:p>
          <a:p>
            <a:pPr rtl="0">
              <a:buNone/>
            </a:pPr>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Arrbig</a:t>
            </a:r>
            <a:r>
              <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[29] == ??;</a:t>
            </a:r>
            <a:endParaRPr lang="sv-SE" sz="1800" b="1" i="0" u="none" strike="noStrike" dirty="0">
              <a:solidFill>
                <a:srgbClr val="000000"/>
              </a:solidFill>
              <a:effectLst/>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C43CBAD7-8AAB-77DF-6CF8-064071ABF209}"/>
              </a:ext>
            </a:extLst>
          </p:cNvPr>
          <p:cNvSpPr>
            <a:spLocks noGrp="1"/>
          </p:cNvSpPr>
          <p:nvPr>
            <p:ph type="ftr" sz="quarter" idx="11"/>
          </p:nvPr>
        </p:nvSpPr>
        <p:spPr/>
        <p:txBody>
          <a:bodyPr/>
          <a:lstStyle/>
          <a:p>
            <a:r>
              <a:rPr lang="fr-FR"/>
              <a:t>CSE 374 SP26  Lecture 11, Professor Hazen</a:t>
            </a:r>
            <a:endParaRPr lang="en-US"/>
          </a:p>
        </p:txBody>
      </p:sp>
      <p:sp>
        <p:nvSpPr>
          <p:cNvPr id="5" name="Slide Number Placeholder 4">
            <a:extLst>
              <a:ext uri="{FF2B5EF4-FFF2-40B4-BE49-F238E27FC236}">
                <a16:creationId xmlns:a16="http://schemas.microsoft.com/office/drawing/2014/main" id="{2F9D6CD5-CC68-A909-BDB3-E035E30F7BCD}"/>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2037002526"/>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8107</TotalTime>
  <Words>2601</Words>
  <Application>Microsoft Office PowerPoint</Application>
  <PresentationFormat>Widescreen</PresentationFormat>
  <Paragraphs>313</Paragraphs>
  <Slides>20</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Aptos</vt:lpstr>
      <vt:lpstr>Cascadia Code</vt:lpstr>
      <vt:lpstr>Cascadia Code SemiBold</vt:lpstr>
      <vt:lpstr>Consolas</vt:lpstr>
      <vt:lpstr>Corbel</vt:lpstr>
      <vt:lpstr>Basis</vt:lpstr>
      <vt:lpstr>CSE 374: Programming Concepts and Tools</vt:lpstr>
      <vt:lpstr>Today’s Goals </vt:lpstr>
      <vt:lpstr>Variable Scoping</vt:lpstr>
      <vt:lpstr>Memory Management</vt:lpstr>
      <vt:lpstr>The Heap</vt:lpstr>
      <vt:lpstr>Using malloc</vt:lpstr>
      <vt:lpstr>Pattern of malloc calls</vt:lpstr>
      <vt:lpstr>Initializing memory</vt:lpstr>
      <vt:lpstr>Re-allocating memory</vt:lpstr>
      <vt:lpstr>Halfway through with memory management</vt:lpstr>
      <vt:lpstr>Freeing memory</vt:lpstr>
      <vt:lpstr>Examples</vt:lpstr>
      <vt:lpstr>Rules</vt:lpstr>
      <vt:lpstr>Array behaviors</vt:lpstr>
      <vt:lpstr>Valgrind</vt:lpstr>
      <vt:lpstr>backups</vt:lpstr>
      <vt:lpstr>The Stack (memory allocation)</vt:lpstr>
      <vt:lpstr>Dangling Pointers</vt:lpstr>
      <vt:lpstr>Dangling Pointers 2</vt:lpstr>
      <vt:lpstr>Puzzle:  What prints?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4</cp:revision>
  <dcterms:created xsi:type="dcterms:W3CDTF">2026-03-27T20:31:52Z</dcterms:created>
  <dcterms:modified xsi:type="dcterms:W3CDTF">2026-04-23T22:44:03Z</dcterms:modified>
</cp:coreProperties>
</file>