
<file path=[Content_Types].xml><?xml version="1.0" encoding="utf-8"?>
<Types xmlns="http://schemas.openxmlformats.org/package/2006/content-types">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23"/>
  </p:notesMasterIdLst>
  <p:sldIdLst>
    <p:sldId id="256" r:id="rId2"/>
    <p:sldId id="257" r:id="rId3"/>
    <p:sldId id="338" r:id="rId4"/>
    <p:sldId id="350" r:id="rId5"/>
    <p:sldId id="339" r:id="rId6"/>
    <p:sldId id="330" r:id="rId7"/>
    <p:sldId id="317" r:id="rId8"/>
    <p:sldId id="337" r:id="rId9"/>
    <p:sldId id="340" r:id="rId10"/>
    <p:sldId id="304" r:id="rId11"/>
    <p:sldId id="341" r:id="rId12"/>
    <p:sldId id="345" r:id="rId13"/>
    <p:sldId id="342" r:id="rId14"/>
    <p:sldId id="321" r:id="rId15"/>
    <p:sldId id="346" r:id="rId16"/>
    <p:sldId id="335" r:id="rId17"/>
    <p:sldId id="347" r:id="rId18"/>
    <p:sldId id="348" r:id="rId19"/>
    <p:sldId id="349" r:id="rId20"/>
    <p:sldId id="336" r:id="rId21"/>
    <p:sldId id="30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5BAF61-80A8-4C70-91B0-5F4F6026F6BD}" v="331" dt="2026-04-21T23:58:54.0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93" autoAdjust="0"/>
    <p:restoredTop sz="86463" autoAdjust="0"/>
  </p:normalViewPr>
  <p:slideViewPr>
    <p:cSldViewPr snapToGrid="0">
      <p:cViewPr varScale="1">
        <p:scale>
          <a:sx n="47" d="100"/>
          <a:sy n="47" d="100"/>
        </p:scale>
        <p:origin x="68" y="184"/>
      </p:cViewPr>
      <p:guideLst/>
    </p:cSldViewPr>
  </p:slideViewPr>
  <p:outlineViewPr>
    <p:cViewPr>
      <p:scale>
        <a:sx n="33" d="100"/>
        <a:sy n="33" d="100"/>
      </p:scale>
      <p:origin x="0" y="-1765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sldOrd">
      <pc:chgData name="Megan U Hazen" userId="30e05359-b9e4-47f2-a3de-c678b6693530" providerId="ADAL" clId="{F71778A2-0B0A-4390-A922-1251D981ACF5}" dt="2026-04-21T23:58:54.034" v="6570" actId="478"/>
      <pc:docMkLst>
        <pc:docMk/>
      </pc:docMkLst>
      <pc:sldChg chg="modSp mod">
        <pc:chgData name="Megan U Hazen" userId="30e05359-b9e4-47f2-a3de-c678b6693530" providerId="ADAL" clId="{F71778A2-0B0A-4390-A922-1251D981ACF5}" dt="2026-04-21T21:38:33.731" v="5233" actId="20577"/>
        <pc:sldMkLst>
          <pc:docMk/>
          <pc:sldMk cId="542662734" sldId="257"/>
        </pc:sldMkLst>
        <pc:spChg chg="mod">
          <ac:chgData name="Megan U Hazen" userId="30e05359-b9e4-47f2-a3de-c678b6693530" providerId="ADAL" clId="{F71778A2-0B0A-4390-A922-1251D981ACF5}" dt="2026-04-21T21:38:33.731" v="5233" actId="20577"/>
          <ac:spMkLst>
            <pc:docMk/>
            <pc:sldMk cId="542662734" sldId="257"/>
            <ac:spMk id="6" creationId="{E04EFF79-B751-51FA-D429-2BC7B7A1E61C}"/>
          </ac:spMkLst>
        </pc:spChg>
        <pc:spChg chg="mod">
          <ac:chgData name="Megan U Hazen" userId="30e05359-b9e4-47f2-a3de-c678b6693530" providerId="ADAL" clId="{F71778A2-0B0A-4390-A922-1251D981ACF5}" dt="2026-04-17T21:26:43.438" v="108" actId="20577"/>
          <ac:spMkLst>
            <pc:docMk/>
            <pc:sldMk cId="542662734" sldId="257"/>
            <ac:spMk id="7" creationId="{15779E58-2AED-AA67-E2CE-8F3132658E4F}"/>
          </ac:spMkLst>
        </pc:spChg>
      </pc:sldChg>
      <pc:sldChg chg="modSp mod ord">
        <pc:chgData name="Megan U Hazen" userId="30e05359-b9e4-47f2-a3de-c678b6693530" providerId="ADAL" clId="{F71778A2-0B0A-4390-A922-1251D981ACF5}" dt="2026-04-21T23:46:47.771" v="6297" actId="33553"/>
        <pc:sldMkLst>
          <pc:docMk/>
          <pc:sldMk cId="1303866808" sldId="303"/>
        </pc:sldMkLst>
        <pc:spChg chg="mod">
          <ac:chgData name="Megan U Hazen" userId="30e05359-b9e4-47f2-a3de-c678b6693530" providerId="ADAL" clId="{F71778A2-0B0A-4390-A922-1251D981ACF5}" dt="2026-04-21T23:46:47.771" v="6297" actId="33553"/>
          <ac:spMkLst>
            <pc:docMk/>
            <pc:sldMk cId="1303866808" sldId="303"/>
            <ac:spMk id="2" creationId="{AD9F2E49-FB8C-8EC4-9FE6-DCDA188EC851}"/>
          </ac:spMkLst>
        </pc:spChg>
      </pc:sldChg>
      <pc:sldChg chg="addSp delSp modSp add mod setBg delDesignElem modNotesTx">
        <pc:chgData name="Megan U Hazen" userId="30e05359-b9e4-47f2-a3de-c678b6693530" providerId="ADAL" clId="{F71778A2-0B0A-4390-A922-1251D981ACF5}" dt="2026-04-21T19:33:29.307" v="2731" actId="20577"/>
        <pc:sldMkLst>
          <pc:docMk/>
          <pc:sldMk cId="1865580357" sldId="304"/>
        </pc:sldMkLst>
        <pc:spChg chg="mod">
          <ac:chgData name="Megan U Hazen" userId="30e05359-b9e4-47f2-a3de-c678b6693530" providerId="ADAL" clId="{F71778A2-0B0A-4390-A922-1251D981ACF5}" dt="2026-04-21T19:33:13.103" v="2677" actId="20577"/>
          <ac:spMkLst>
            <pc:docMk/>
            <pc:sldMk cId="1865580357" sldId="304"/>
            <ac:spMk id="3" creationId="{CBF00798-8EC6-D163-9017-14ABC0D11A76}"/>
          </ac:spMkLst>
        </pc:spChg>
        <pc:spChg chg="add">
          <ac:chgData name="Megan U Hazen" userId="30e05359-b9e4-47f2-a3de-c678b6693530" providerId="ADAL" clId="{F71778A2-0B0A-4390-A922-1251D981ACF5}" dt="2026-04-21T19:31:51.060" v="2663" actId="26606"/>
          <ac:spMkLst>
            <pc:docMk/>
            <pc:sldMk cId="1865580357" sldId="304"/>
            <ac:spMk id="7" creationId="{8E8DBDA3-652C-4F87-B53B-7F73AC8F4FF9}"/>
          </ac:spMkLst>
        </pc:spChg>
        <pc:spChg chg="add">
          <ac:chgData name="Megan U Hazen" userId="30e05359-b9e4-47f2-a3de-c678b6693530" providerId="ADAL" clId="{F71778A2-0B0A-4390-A922-1251D981ACF5}" dt="2026-04-21T19:31:51.060" v="2663" actId="26606"/>
          <ac:spMkLst>
            <pc:docMk/>
            <pc:sldMk cId="1865580357" sldId="304"/>
            <ac:spMk id="8" creationId="{42187232-3845-418F-A17C-C138F01D98AB}"/>
          </ac:spMkLst>
        </pc:spChg>
        <pc:spChg chg="del">
          <ac:chgData name="Megan U Hazen" userId="30e05359-b9e4-47f2-a3de-c678b6693530" providerId="ADAL" clId="{F71778A2-0B0A-4390-A922-1251D981ACF5}" dt="2026-04-21T19:31:40.908" v="2662"/>
          <ac:spMkLst>
            <pc:docMk/>
            <pc:sldMk cId="1865580357" sldId="304"/>
            <ac:spMk id="10" creationId="{8E8DBDA3-652C-4F87-B53B-7F73AC8F4FF9}"/>
          </ac:spMkLst>
        </pc:spChg>
        <pc:spChg chg="del">
          <ac:chgData name="Megan U Hazen" userId="30e05359-b9e4-47f2-a3de-c678b6693530" providerId="ADAL" clId="{F71778A2-0B0A-4390-A922-1251D981ACF5}" dt="2026-04-21T19:31:40.908" v="2662"/>
          <ac:spMkLst>
            <pc:docMk/>
            <pc:sldMk cId="1865580357" sldId="304"/>
            <ac:spMk id="12" creationId="{42187232-3845-418F-A17C-C138F01D98AB}"/>
          </ac:spMkLst>
        </pc:spChg>
      </pc:sldChg>
      <pc:sldChg chg="addSp modSp">
        <pc:chgData name="Megan U Hazen" userId="30e05359-b9e4-47f2-a3de-c678b6693530" providerId="ADAL" clId="{F71778A2-0B0A-4390-A922-1251D981ACF5}" dt="2026-04-21T23:41:22.421" v="6222" actId="962"/>
        <pc:sldMkLst>
          <pc:docMk/>
          <pc:sldMk cId="3980285403" sldId="317"/>
        </pc:sldMkLst>
        <pc:spChg chg="mod">
          <ac:chgData name="Megan U Hazen" userId="30e05359-b9e4-47f2-a3de-c678b6693530" providerId="ADAL" clId="{F71778A2-0B0A-4390-A922-1251D981ACF5}" dt="2026-04-20T16:04:20.200" v="917" actId="164"/>
          <ac:spMkLst>
            <pc:docMk/>
            <pc:sldMk cId="3980285403" sldId="317"/>
            <ac:spMk id="28" creationId="{E1A49AFB-69C4-8CA6-9097-B1FF288E7BC1}"/>
          </ac:spMkLst>
        </pc:spChg>
        <pc:spChg chg="mod">
          <ac:chgData name="Megan U Hazen" userId="30e05359-b9e4-47f2-a3de-c678b6693530" providerId="ADAL" clId="{F71778A2-0B0A-4390-A922-1251D981ACF5}" dt="2026-04-20T16:04:20.200" v="917" actId="164"/>
          <ac:spMkLst>
            <pc:docMk/>
            <pc:sldMk cId="3980285403" sldId="317"/>
            <ac:spMk id="43" creationId="{37A95EB8-B0F7-DDE4-249D-49895DAA151A}"/>
          </ac:spMkLst>
        </pc:spChg>
        <pc:spChg chg="mod">
          <ac:chgData name="Megan U Hazen" userId="30e05359-b9e4-47f2-a3de-c678b6693530" providerId="ADAL" clId="{F71778A2-0B0A-4390-A922-1251D981ACF5}" dt="2026-04-20T16:04:20.200" v="917" actId="164"/>
          <ac:spMkLst>
            <pc:docMk/>
            <pc:sldMk cId="3980285403" sldId="317"/>
            <ac:spMk id="44" creationId="{4BCDC918-C6BE-E9A0-F6BD-29C3F283531A}"/>
          </ac:spMkLst>
        </pc:spChg>
        <pc:spChg chg="mod">
          <ac:chgData name="Megan U Hazen" userId="30e05359-b9e4-47f2-a3de-c678b6693530" providerId="ADAL" clId="{F71778A2-0B0A-4390-A922-1251D981ACF5}" dt="2026-04-20T16:04:20.200" v="917" actId="164"/>
          <ac:spMkLst>
            <pc:docMk/>
            <pc:sldMk cId="3980285403" sldId="317"/>
            <ac:spMk id="45" creationId="{7E248543-87B2-1DB2-162A-8A40394E682D}"/>
          </ac:spMkLst>
        </pc:spChg>
        <pc:spChg chg="mod">
          <ac:chgData name="Megan U Hazen" userId="30e05359-b9e4-47f2-a3de-c678b6693530" providerId="ADAL" clId="{F71778A2-0B0A-4390-A922-1251D981ACF5}" dt="2026-04-20T16:04:20.200" v="917" actId="164"/>
          <ac:spMkLst>
            <pc:docMk/>
            <pc:sldMk cId="3980285403" sldId="317"/>
            <ac:spMk id="46" creationId="{B30A820B-DA60-01A7-5B41-29C5398EBFDD}"/>
          </ac:spMkLst>
        </pc:spChg>
        <pc:spChg chg="mod">
          <ac:chgData name="Megan U Hazen" userId="30e05359-b9e4-47f2-a3de-c678b6693530" providerId="ADAL" clId="{F71778A2-0B0A-4390-A922-1251D981ACF5}" dt="2026-04-20T16:04:20.200" v="917" actId="164"/>
          <ac:spMkLst>
            <pc:docMk/>
            <pc:sldMk cId="3980285403" sldId="317"/>
            <ac:spMk id="50" creationId="{98E36AF5-FA30-A493-8B9A-4231F5C31077}"/>
          </ac:spMkLst>
        </pc:spChg>
        <pc:spChg chg="mod">
          <ac:chgData name="Megan U Hazen" userId="30e05359-b9e4-47f2-a3de-c678b6693530" providerId="ADAL" clId="{F71778A2-0B0A-4390-A922-1251D981ACF5}" dt="2026-04-20T16:04:20.200" v="917" actId="164"/>
          <ac:spMkLst>
            <pc:docMk/>
            <pc:sldMk cId="3980285403" sldId="317"/>
            <ac:spMk id="52" creationId="{A21B51DE-8196-B186-B065-15D2E06E9F78}"/>
          </ac:spMkLst>
        </pc:spChg>
        <pc:spChg chg="mod">
          <ac:chgData name="Megan U Hazen" userId="30e05359-b9e4-47f2-a3de-c678b6693530" providerId="ADAL" clId="{F71778A2-0B0A-4390-A922-1251D981ACF5}" dt="2026-04-20T16:04:20.200" v="917" actId="164"/>
          <ac:spMkLst>
            <pc:docMk/>
            <pc:sldMk cId="3980285403" sldId="317"/>
            <ac:spMk id="56" creationId="{382380C7-7476-BE1A-19C9-12188DCC8820}"/>
          </ac:spMkLst>
        </pc:spChg>
        <pc:spChg chg="mod">
          <ac:chgData name="Megan U Hazen" userId="30e05359-b9e4-47f2-a3de-c678b6693530" providerId="ADAL" clId="{F71778A2-0B0A-4390-A922-1251D981ACF5}" dt="2026-04-20T16:04:20.200" v="917" actId="164"/>
          <ac:spMkLst>
            <pc:docMk/>
            <pc:sldMk cId="3980285403" sldId="317"/>
            <ac:spMk id="63" creationId="{C0410365-9C6D-D1D1-755D-CD0CE8A2EA3D}"/>
          </ac:spMkLst>
        </pc:spChg>
        <pc:spChg chg="mod">
          <ac:chgData name="Megan U Hazen" userId="30e05359-b9e4-47f2-a3de-c678b6693530" providerId="ADAL" clId="{F71778A2-0B0A-4390-A922-1251D981ACF5}" dt="2026-04-20T16:04:20.200" v="917" actId="164"/>
          <ac:spMkLst>
            <pc:docMk/>
            <pc:sldMk cId="3980285403" sldId="317"/>
            <ac:spMk id="64" creationId="{C2A8C5FD-D49A-8D1F-8832-84CCDCC937EB}"/>
          </ac:spMkLst>
        </pc:spChg>
        <pc:grpChg chg="mod">
          <ac:chgData name="Megan U Hazen" userId="30e05359-b9e4-47f2-a3de-c678b6693530" providerId="ADAL" clId="{F71778A2-0B0A-4390-A922-1251D981ACF5}" dt="2026-04-21T23:41:22.421" v="6222" actId="962"/>
          <ac:grpSpMkLst>
            <pc:docMk/>
            <pc:sldMk cId="3980285403" sldId="317"/>
            <ac:grpSpMk id="3" creationId="{CDBA2BE5-8247-FAF8-838C-B7537A5C3731}"/>
          </ac:grpSpMkLst>
        </pc:grpChg>
      </pc:sldChg>
      <pc:sldChg chg="ord">
        <pc:chgData name="Megan U Hazen" userId="30e05359-b9e4-47f2-a3de-c678b6693530" providerId="ADAL" clId="{F71778A2-0B0A-4390-A922-1251D981ACF5}" dt="2026-04-21T21:11:52.056" v="4774"/>
        <pc:sldMkLst>
          <pc:docMk/>
          <pc:sldMk cId="2404779358" sldId="321"/>
        </pc:sldMkLst>
      </pc:sldChg>
      <pc:sldChg chg="ord modNotesTx">
        <pc:chgData name="Megan U Hazen" userId="30e05359-b9e4-47f2-a3de-c678b6693530" providerId="ADAL" clId="{F71778A2-0B0A-4390-A922-1251D981ACF5}" dt="2026-04-20T15:54:18.045" v="697" actId="20577"/>
        <pc:sldMkLst>
          <pc:docMk/>
          <pc:sldMk cId="3847914768" sldId="330"/>
        </pc:sldMkLst>
      </pc:sldChg>
      <pc:sldChg chg="del">
        <pc:chgData name="Megan U Hazen" userId="30e05359-b9e4-47f2-a3de-c678b6693530" providerId="ADAL" clId="{F71778A2-0B0A-4390-A922-1251D981ACF5}" dt="2026-04-20T16:00:17.254" v="787" actId="47"/>
        <pc:sldMkLst>
          <pc:docMk/>
          <pc:sldMk cId="166619129" sldId="331"/>
        </pc:sldMkLst>
      </pc:sldChg>
      <pc:sldChg chg="del">
        <pc:chgData name="Megan U Hazen" userId="30e05359-b9e4-47f2-a3de-c678b6693530" providerId="ADAL" clId="{F71778A2-0B0A-4390-A922-1251D981ACF5}" dt="2026-04-20T16:00:18.236" v="788" actId="47"/>
        <pc:sldMkLst>
          <pc:docMk/>
          <pc:sldMk cId="2821691977" sldId="332"/>
        </pc:sldMkLst>
      </pc:sldChg>
      <pc:sldChg chg="del">
        <pc:chgData name="Megan U Hazen" userId="30e05359-b9e4-47f2-a3de-c678b6693530" providerId="ADAL" clId="{F71778A2-0B0A-4390-A922-1251D981ACF5}" dt="2026-04-20T16:00:19.491" v="789" actId="47"/>
        <pc:sldMkLst>
          <pc:docMk/>
          <pc:sldMk cId="1567925203" sldId="334"/>
        </pc:sldMkLst>
      </pc:sldChg>
      <pc:sldChg chg="ord">
        <pc:chgData name="Megan U Hazen" userId="30e05359-b9e4-47f2-a3de-c678b6693530" providerId="ADAL" clId="{F71778A2-0B0A-4390-A922-1251D981ACF5}" dt="2026-04-20T16:18:55.270" v="2658"/>
        <pc:sldMkLst>
          <pc:docMk/>
          <pc:sldMk cId="596927103" sldId="335"/>
        </pc:sldMkLst>
      </pc:sldChg>
      <pc:sldChg chg="addSp delSp modSp new mod setBg modClrScheme chgLayout">
        <pc:chgData name="Megan U Hazen" userId="30e05359-b9e4-47f2-a3de-c678b6693530" providerId="ADAL" clId="{F71778A2-0B0A-4390-A922-1251D981ACF5}" dt="2026-04-17T21:51:39.278" v="134" actId="26606"/>
        <pc:sldMkLst>
          <pc:docMk/>
          <pc:sldMk cId="2823814223" sldId="336"/>
        </pc:sldMkLst>
        <pc:spChg chg="mod ord">
          <ac:chgData name="Megan U Hazen" userId="30e05359-b9e4-47f2-a3de-c678b6693530" providerId="ADAL" clId="{F71778A2-0B0A-4390-A922-1251D981ACF5}" dt="2026-04-17T21:51:39.278" v="134" actId="26606"/>
          <ac:spMkLst>
            <pc:docMk/>
            <pc:sldMk cId="2823814223" sldId="336"/>
            <ac:spMk id="2" creationId="{A6C740F7-FB73-A982-AA12-8CAFB534FFF2}"/>
          </ac:spMkLst>
        </pc:spChg>
        <pc:spChg chg="mod ord">
          <ac:chgData name="Megan U Hazen" userId="30e05359-b9e4-47f2-a3de-c678b6693530" providerId="ADAL" clId="{F71778A2-0B0A-4390-A922-1251D981ACF5}" dt="2026-04-17T21:51:39.278" v="134" actId="26606"/>
          <ac:spMkLst>
            <pc:docMk/>
            <pc:sldMk cId="2823814223" sldId="336"/>
            <ac:spMk id="5" creationId="{9371D7AD-3599-9B39-0D47-91A9B8C877B1}"/>
          </ac:spMkLst>
        </pc:spChg>
        <pc:spChg chg="mod ord">
          <ac:chgData name="Megan U Hazen" userId="30e05359-b9e4-47f2-a3de-c678b6693530" providerId="ADAL" clId="{F71778A2-0B0A-4390-A922-1251D981ACF5}" dt="2026-04-17T21:51:39.278" v="134" actId="26606"/>
          <ac:spMkLst>
            <pc:docMk/>
            <pc:sldMk cId="2823814223" sldId="336"/>
            <ac:spMk id="6" creationId="{E214851A-D8ED-EEAF-0D41-C49A3676F9ED}"/>
          </ac:spMkLst>
        </pc:spChg>
        <pc:spChg chg="add">
          <ac:chgData name="Megan U Hazen" userId="30e05359-b9e4-47f2-a3de-c678b6693530" providerId="ADAL" clId="{F71778A2-0B0A-4390-A922-1251D981ACF5}" dt="2026-04-17T21:51:39.278" v="134" actId="26606"/>
          <ac:spMkLst>
            <pc:docMk/>
            <pc:sldMk cId="2823814223" sldId="336"/>
            <ac:spMk id="13" creationId="{29E7461E-D3EF-467C-90B0-A07159CA65CD}"/>
          </ac:spMkLst>
        </pc:spChg>
        <pc:spChg chg="add">
          <ac:chgData name="Megan U Hazen" userId="30e05359-b9e4-47f2-a3de-c678b6693530" providerId="ADAL" clId="{F71778A2-0B0A-4390-A922-1251D981ACF5}" dt="2026-04-17T21:51:39.278" v="134" actId="26606"/>
          <ac:spMkLst>
            <pc:docMk/>
            <pc:sldMk cId="2823814223" sldId="336"/>
            <ac:spMk id="15" creationId="{6187544F-2A96-4442-9598-104754EE63D3}"/>
          </ac:spMkLst>
        </pc:spChg>
        <pc:spChg chg="add">
          <ac:chgData name="Megan U Hazen" userId="30e05359-b9e4-47f2-a3de-c678b6693530" providerId="ADAL" clId="{F71778A2-0B0A-4390-A922-1251D981ACF5}" dt="2026-04-17T21:51:39.278" v="134" actId="26606"/>
          <ac:spMkLst>
            <pc:docMk/>
            <pc:sldMk cId="2823814223" sldId="336"/>
            <ac:spMk id="19" creationId="{0E2A42E5-92EC-4404-93C4-E129D9F8484D}"/>
          </ac:spMkLst>
        </pc:spChg>
        <pc:spChg chg="add">
          <ac:chgData name="Megan U Hazen" userId="30e05359-b9e4-47f2-a3de-c678b6693530" providerId="ADAL" clId="{F71778A2-0B0A-4390-A922-1251D981ACF5}" dt="2026-04-17T21:51:39.278" v="134" actId="26606"/>
          <ac:spMkLst>
            <pc:docMk/>
            <pc:sldMk cId="2823814223" sldId="336"/>
            <ac:spMk id="21" creationId="{6AD1008E-ADE3-480B-BE00-EE35E5DE7A31}"/>
          </ac:spMkLst>
        </pc:spChg>
        <pc:picChg chg="add">
          <ac:chgData name="Megan U Hazen" userId="30e05359-b9e4-47f2-a3de-c678b6693530" providerId="ADAL" clId="{F71778A2-0B0A-4390-A922-1251D981ACF5}" dt="2026-04-17T21:51:39.278" v="134" actId="26606"/>
          <ac:picMkLst>
            <pc:docMk/>
            <pc:sldMk cId="2823814223" sldId="336"/>
            <ac:picMk id="10" creationId="{15C2E6BE-FEC5-A4CD-0F2B-01420EDDD0BB}"/>
          </ac:picMkLst>
        </pc:picChg>
        <pc:cxnChg chg="add">
          <ac:chgData name="Megan U Hazen" userId="30e05359-b9e4-47f2-a3de-c678b6693530" providerId="ADAL" clId="{F71778A2-0B0A-4390-A922-1251D981ACF5}" dt="2026-04-17T21:51:39.278" v="134" actId="26606"/>
          <ac:cxnSpMkLst>
            <pc:docMk/>
            <pc:sldMk cId="2823814223" sldId="336"/>
            <ac:cxnSpMk id="17" creationId="{9288961F-689B-486C-86C4-49DA3F389CFB}"/>
          </ac:cxnSpMkLst>
        </pc:cxnChg>
        <pc:cxnChg chg="add">
          <ac:chgData name="Megan U Hazen" userId="30e05359-b9e4-47f2-a3de-c678b6693530" providerId="ADAL" clId="{F71778A2-0B0A-4390-A922-1251D981ACF5}" dt="2026-04-17T21:51:39.278" v="134" actId="26606"/>
          <ac:cxnSpMkLst>
            <pc:docMk/>
            <pc:sldMk cId="2823814223" sldId="336"/>
            <ac:cxnSpMk id="23" creationId="{2C4ABAC2-DD1F-42F1-A5B1-CFFE8C95CE02}"/>
          </ac:cxnSpMkLst>
        </pc:cxnChg>
      </pc:sldChg>
      <pc:sldChg chg="addSp delSp modSp new mod ord modClrScheme chgLayout">
        <pc:chgData name="Megan U Hazen" userId="30e05359-b9e4-47f2-a3de-c678b6693530" providerId="ADAL" clId="{F71778A2-0B0A-4390-A922-1251D981ACF5}" dt="2026-04-21T23:41:32.102" v="6223" actId="962"/>
        <pc:sldMkLst>
          <pc:docMk/>
          <pc:sldMk cId="2301683513" sldId="337"/>
        </pc:sldMkLst>
        <pc:spChg chg="mod ord">
          <ac:chgData name="Megan U Hazen" userId="30e05359-b9e4-47f2-a3de-c678b6693530" providerId="ADAL" clId="{F71778A2-0B0A-4390-A922-1251D981ACF5}" dt="2026-04-21T23:36:17.448" v="6217" actId="20577"/>
          <ac:spMkLst>
            <pc:docMk/>
            <pc:sldMk cId="2301683513" sldId="337"/>
            <ac:spMk id="7" creationId="{4D07978D-2EED-D723-6506-4F4DADABB5FD}"/>
          </ac:spMkLst>
        </pc:spChg>
        <pc:spChg chg="mod ord">
          <ac:chgData name="Megan U Hazen" userId="30e05359-b9e4-47f2-a3de-c678b6693530" providerId="ADAL" clId="{F71778A2-0B0A-4390-A922-1251D981ACF5}" dt="2026-04-17T21:58:13.371" v="174" actId="700"/>
          <ac:spMkLst>
            <pc:docMk/>
            <pc:sldMk cId="2301683513" sldId="337"/>
            <ac:spMk id="8" creationId="{54F7B191-9CB0-1539-6791-8D0B8368A5DE}"/>
          </ac:spMkLst>
        </pc:spChg>
        <pc:graphicFrameChg chg="add mod ord modGraphic">
          <ac:chgData name="Megan U Hazen" userId="30e05359-b9e4-47f2-a3de-c678b6693530" providerId="ADAL" clId="{F71778A2-0B0A-4390-A922-1251D981ACF5}" dt="2026-04-21T23:41:32.102" v="6223" actId="962"/>
          <ac:graphicFrameMkLst>
            <pc:docMk/>
            <pc:sldMk cId="2301683513" sldId="337"/>
            <ac:graphicFrameMk id="10" creationId="{280989FB-A69A-32F5-5EAD-F3E299A21CA1}"/>
          </ac:graphicFrameMkLst>
        </pc:graphicFrameChg>
      </pc:sldChg>
      <pc:sldChg chg="addSp delSp modSp new mod ord setBg modNotesTx">
        <pc:chgData name="Megan U Hazen" userId="30e05359-b9e4-47f2-a3de-c678b6693530" providerId="ADAL" clId="{F71778A2-0B0A-4390-A922-1251D981ACF5}" dt="2026-04-21T23:47:21.517" v="6300"/>
        <pc:sldMkLst>
          <pc:docMk/>
          <pc:sldMk cId="485347065" sldId="338"/>
        </pc:sldMkLst>
        <pc:spChg chg="mod ord">
          <ac:chgData name="Megan U Hazen" userId="30e05359-b9e4-47f2-a3de-c678b6693530" providerId="ADAL" clId="{F71778A2-0B0A-4390-A922-1251D981ACF5}" dt="2026-04-21T23:47:21.517" v="6300"/>
          <ac:spMkLst>
            <pc:docMk/>
            <pc:sldMk cId="485347065" sldId="338"/>
            <ac:spMk id="2" creationId="{DB2A7B12-1F11-4650-BF05-C6C73B33A848}"/>
          </ac:spMkLst>
        </pc:spChg>
        <pc:spChg chg="del mod">
          <ac:chgData name="Megan U Hazen" userId="30e05359-b9e4-47f2-a3de-c678b6693530" providerId="ADAL" clId="{F71778A2-0B0A-4390-A922-1251D981ACF5}" dt="2026-04-21T23:04:16.384" v="5493" actId="21"/>
          <ac:spMkLst>
            <pc:docMk/>
            <pc:sldMk cId="485347065" sldId="338"/>
            <ac:spMk id="3" creationId="{8163D9F2-3599-FA03-F582-5ECB53C87FF4}"/>
          </ac:spMkLst>
        </pc:spChg>
        <pc:spChg chg="del">
          <ac:chgData name="Megan U Hazen" userId="30e05359-b9e4-47f2-a3de-c678b6693530" providerId="ADAL" clId="{F71778A2-0B0A-4390-A922-1251D981ACF5}" dt="2026-04-21T23:05:47.705" v="5567"/>
          <ac:spMkLst>
            <pc:docMk/>
            <pc:sldMk cId="485347065" sldId="338"/>
            <ac:spMk id="4" creationId="{C7973B00-7B7F-0AEE-15DF-BEA405948A8E}"/>
          </ac:spMkLst>
        </pc:spChg>
        <pc:spChg chg="mod ord">
          <ac:chgData name="Megan U Hazen" userId="30e05359-b9e4-47f2-a3de-c678b6693530" providerId="ADAL" clId="{F71778A2-0B0A-4390-A922-1251D981ACF5}" dt="2026-04-21T23:47:21.517" v="6300"/>
          <ac:spMkLst>
            <pc:docMk/>
            <pc:sldMk cId="485347065" sldId="338"/>
            <ac:spMk id="5" creationId="{6A655102-30F3-BD15-5298-16A299DA9CF7}"/>
          </ac:spMkLst>
        </pc:spChg>
        <pc:spChg chg="mod ord">
          <ac:chgData name="Megan U Hazen" userId="30e05359-b9e4-47f2-a3de-c678b6693530" providerId="ADAL" clId="{F71778A2-0B0A-4390-A922-1251D981ACF5}" dt="2026-04-21T23:47:21.517" v="6300"/>
          <ac:spMkLst>
            <pc:docMk/>
            <pc:sldMk cId="485347065" sldId="338"/>
            <ac:spMk id="6" creationId="{B05A71C0-A55D-C997-2551-240110B01F7B}"/>
          </ac:spMkLst>
        </pc:spChg>
        <pc:spChg chg="add">
          <ac:chgData name="Megan U Hazen" userId="30e05359-b9e4-47f2-a3de-c678b6693530" providerId="ADAL" clId="{F71778A2-0B0A-4390-A922-1251D981ACF5}" dt="2026-04-21T23:04:04.610" v="5491"/>
          <ac:spMkLst>
            <pc:docMk/>
            <pc:sldMk cId="485347065" sldId="338"/>
            <ac:spMk id="7" creationId="{37421E89-EE23-20CF-A802-143298BB9BEB}"/>
          </ac:spMkLst>
        </pc:spChg>
        <pc:spChg chg="add del">
          <ac:chgData name="Megan U Hazen" userId="30e05359-b9e4-47f2-a3de-c678b6693530" providerId="ADAL" clId="{F71778A2-0B0A-4390-A922-1251D981ACF5}" dt="2026-04-21T23:04:16.384" v="5493" actId="21"/>
          <ac:spMkLst>
            <pc:docMk/>
            <pc:sldMk cId="485347065" sldId="338"/>
            <ac:spMk id="8" creationId="{92B8C3B5-251C-A484-C246-389A9A51DF54}"/>
          </ac:spMkLst>
        </pc:spChg>
        <pc:spChg chg="add mod ord">
          <ac:chgData name="Megan U Hazen" userId="30e05359-b9e4-47f2-a3de-c678b6693530" providerId="ADAL" clId="{F71778A2-0B0A-4390-A922-1251D981ACF5}" dt="2026-04-21T23:47:21.517" v="6300"/>
          <ac:spMkLst>
            <pc:docMk/>
            <pc:sldMk cId="485347065" sldId="338"/>
            <ac:spMk id="9" creationId="{6316EF48-7FE4-89DF-F0B9-0E2E98FCB10A}"/>
          </ac:spMkLst>
        </pc:spChg>
        <pc:spChg chg="add mod">
          <ac:chgData name="Megan U Hazen" userId="30e05359-b9e4-47f2-a3de-c678b6693530" providerId="ADAL" clId="{F71778A2-0B0A-4390-A922-1251D981ACF5}" dt="2026-04-21T23:04:23.910" v="5495"/>
          <ac:spMkLst>
            <pc:docMk/>
            <pc:sldMk cId="485347065" sldId="338"/>
            <ac:spMk id="10" creationId="{8163D9F2-3599-FA03-F582-5ECB53C87FF4}"/>
          </ac:spMkLst>
        </pc:spChg>
        <pc:spChg chg="add mod">
          <ac:chgData name="Megan U Hazen" userId="30e05359-b9e4-47f2-a3de-c678b6693530" providerId="ADAL" clId="{F71778A2-0B0A-4390-A922-1251D981ACF5}" dt="2026-04-21T23:04:21.170" v="5494"/>
          <ac:spMkLst>
            <pc:docMk/>
            <pc:sldMk cId="485347065" sldId="338"/>
            <ac:spMk id="11" creationId="{92B8C3B5-251C-A484-C246-389A9A51DF54}"/>
          </ac:spMkLst>
        </pc:spChg>
        <pc:spChg chg="add ord">
          <ac:chgData name="Megan U Hazen" userId="30e05359-b9e4-47f2-a3de-c678b6693530" providerId="ADAL" clId="{F71778A2-0B0A-4390-A922-1251D981ACF5}" dt="2026-04-21T23:47:21.517" v="6300"/>
          <ac:spMkLst>
            <pc:docMk/>
            <pc:sldMk cId="485347065" sldId="338"/>
            <ac:spMk id="17" creationId="{29E7461E-D3EF-467C-90B0-A07159CA65CD}"/>
          </ac:spMkLst>
        </pc:spChg>
        <pc:graphicFrameChg chg="add mod ord modGraphic">
          <ac:chgData name="Megan U Hazen" userId="30e05359-b9e4-47f2-a3de-c678b6693530" providerId="ADAL" clId="{F71778A2-0B0A-4390-A922-1251D981ACF5}" dt="2026-04-21T23:47:21.517" v="6300"/>
          <ac:graphicFrameMkLst>
            <pc:docMk/>
            <pc:sldMk cId="485347065" sldId="338"/>
            <ac:graphicFrameMk id="12" creationId="{2E9DFA94-79AA-36F5-F8B4-C65499E8D75D}"/>
          </ac:graphicFrameMkLst>
        </pc:graphicFrameChg>
      </pc:sldChg>
      <pc:sldChg chg="modSp new mod ord modNotesTx">
        <pc:chgData name="Megan U Hazen" userId="30e05359-b9e4-47f2-a3de-c678b6693530" providerId="ADAL" clId="{F71778A2-0B0A-4390-A922-1251D981ACF5}" dt="2026-04-21T23:44:23.161" v="6251" actId="20577"/>
        <pc:sldMkLst>
          <pc:docMk/>
          <pc:sldMk cId="1718695464" sldId="339"/>
        </pc:sldMkLst>
        <pc:spChg chg="mod">
          <ac:chgData name="Megan U Hazen" userId="30e05359-b9e4-47f2-a3de-c678b6693530" providerId="ADAL" clId="{F71778A2-0B0A-4390-A922-1251D981ACF5}" dt="2026-04-20T15:58:11.845" v="741" actId="20577"/>
          <ac:spMkLst>
            <pc:docMk/>
            <pc:sldMk cId="1718695464" sldId="339"/>
            <ac:spMk id="2" creationId="{E223A236-3135-A56B-5630-C8D796C81341}"/>
          </ac:spMkLst>
        </pc:spChg>
        <pc:spChg chg="mod">
          <ac:chgData name="Megan U Hazen" userId="30e05359-b9e4-47f2-a3de-c678b6693530" providerId="ADAL" clId="{F71778A2-0B0A-4390-A922-1251D981ACF5}" dt="2026-04-21T23:44:23.161" v="6251" actId="20577"/>
          <ac:spMkLst>
            <pc:docMk/>
            <pc:sldMk cId="1718695464" sldId="339"/>
            <ac:spMk id="3" creationId="{EBAD63EA-399B-D0EE-3B1A-640A3E12747D}"/>
          </ac:spMkLst>
        </pc:spChg>
        <pc:spChg chg="mod">
          <ac:chgData name="Megan U Hazen" userId="30e05359-b9e4-47f2-a3de-c678b6693530" providerId="ADAL" clId="{F71778A2-0B0A-4390-A922-1251D981ACF5}" dt="2026-04-21T23:30:46.045" v="6182" actId="14100"/>
          <ac:spMkLst>
            <pc:docMk/>
            <pc:sldMk cId="1718695464" sldId="339"/>
            <ac:spMk id="4" creationId="{4BCC27BE-C7F9-6621-661A-E4A2FB335CA7}"/>
          </ac:spMkLst>
        </pc:spChg>
      </pc:sldChg>
      <pc:sldChg chg="addSp delSp modSp new mod modNotesTx">
        <pc:chgData name="Megan U Hazen" userId="30e05359-b9e4-47f2-a3de-c678b6693530" providerId="ADAL" clId="{F71778A2-0B0A-4390-A922-1251D981ACF5}" dt="2026-04-21T23:50:20.832" v="6313"/>
        <pc:sldMkLst>
          <pc:docMk/>
          <pc:sldMk cId="1693025591" sldId="340"/>
        </pc:sldMkLst>
        <pc:spChg chg="mod ord">
          <ac:chgData name="Megan U Hazen" userId="30e05359-b9e4-47f2-a3de-c678b6693530" providerId="ADAL" clId="{F71778A2-0B0A-4390-A922-1251D981ACF5}" dt="2026-04-21T23:50:20.832" v="6313"/>
          <ac:spMkLst>
            <pc:docMk/>
            <pc:sldMk cId="1693025591" sldId="340"/>
            <ac:spMk id="2" creationId="{365682D0-9B10-7D7D-5683-C7E2253EAC9E}"/>
          </ac:spMkLst>
        </pc:spChg>
        <pc:spChg chg="mod ord">
          <ac:chgData name="Megan U Hazen" userId="30e05359-b9e4-47f2-a3de-c678b6693530" providerId="ADAL" clId="{F71778A2-0B0A-4390-A922-1251D981ACF5}" dt="2026-04-21T23:50:20.832" v="6313"/>
          <ac:spMkLst>
            <pc:docMk/>
            <pc:sldMk cId="1693025591" sldId="340"/>
            <ac:spMk id="3" creationId="{3823BD86-A997-18E5-9D1D-14981998D12A}"/>
          </ac:spMkLst>
        </pc:spChg>
        <pc:spChg chg="mod ord">
          <ac:chgData name="Megan U Hazen" userId="30e05359-b9e4-47f2-a3de-c678b6693530" providerId="ADAL" clId="{F71778A2-0B0A-4390-A922-1251D981ACF5}" dt="2026-04-21T23:50:20.832" v="6313"/>
          <ac:spMkLst>
            <pc:docMk/>
            <pc:sldMk cId="1693025591" sldId="340"/>
            <ac:spMk id="4" creationId="{7663D396-4833-EB9C-7C6C-1A746DD21FD9}"/>
          </ac:spMkLst>
        </pc:spChg>
        <pc:spChg chg="mod ord">
          <ac:chgData name="Megan U Hazen" userId="30e05359-b9e4-47f2-a3de-c678b6693530" providerId="ADAL" clId="{F71778A2-0B0A-4390-A922-1251D981ACF5}" dt="2026-04-21T23:50:20.832" v="6313"/>
          <ac:spMkLst>
            <pc:docMk/>
            <pc:sldMk cId="1693025591" sldId="340"/>
            <ac:spMk id="5" creationId="{9B3E3CA6-4EE5-55DC-FBEA-DE24D484B246}"/>
          </ac:spMkLst>
        </pc:spChg>
        <pc:spChg chg="add del">
          <ac:chgData name="Megan U Hazen" userId="30e05359-b9e4-47f2-a3de-c678b6693530" providerId="ADAL" clId="{F71778A2-0B0A-4390-A922-1251D981ACF5}" dt="2026-04-20T16:04:28.931" v="919" actId="22"/>
          <ac:spMkLst>
            <pc:docMk/>
            <pc:sldMk cId="1693025591" sldId="340"/>
            <ac:spMk id="7" creationId="{B526DF58-8B72-E695-DE7D-D0AECB047F56}"/>
          </ac:spMkLst>
        </pc:spChg>
        <pc:spChg chg="mod">
          <ac:chgData name="Megan U Hazen" userId="30e05359-b9e4-47f2-a3de-c678b6693530" providerId="ADAL" clId="{F71778A2-0B0A-4390-A922-1251D981ACF5}" dt="2026-04-20T16:04:34.751" v="920"/>
          <ac:spMkLst>
            <pc:docMk/>
            <pc:sldMk cId="1693025591" sldId="340"/>
            <ac:spMk id="9" creationId="{60DA2EC2-E391-A15A-296F-DFF9DED592EE}"/>
          </ac:spMkLst>
        </pc:spChg>
        <pc:spChg chg="mod">
          <ac:chgData name="Megan U Hazen" userId="30e05359-b9e4-47f2-a3de-c678b6693530" providerId="ADAL" clId="{F71778A2-0B0A-4390-A922-1251D981ACF5}" dt="2026-04-20T16:04:34.751" v="920"/>
          <ac:spMkLst>
            <pc:docMk/>
            <pc:sldMk cId="1693025591" sldId="340"/>
            <ac:spMk id="20" creationId="{6B76A350-5D37-75EE-21D9-75488B23D4D9}"/>
          </ac:spMkLst>
        </pc:spChg>
        <pc:spChg chg="mod">
          <ac:chgData name="Megan U Hazen" userId="30e05359-b9e4-47f2-a3de-c678b6693530" providerId="ADAL" clId="{F71778A2-0B0A-4390-A922-1251D981ACF5}" dt="2026-04-20T16:04:34.751" v="920"/>
          <ac:spMkLst>
            <pc:docMk/>
            <pc:sldMk cId="1693025591" sldId="340"/>
            <ac:spMk id="25" creationId="{D3003730-723C-F22F-5A57-6A3CEA93B484}"/>
          </ac:spMkLst>
        </pc:spChg>
        <pc:spChg chg="mod">
          <ac:chgData name="Megan U Hazen" userId="30e05359-b9e4-47f2-a3de-c678b6693530" providerId="ADAL" clId="{F71778A2-0B0A-4390-A922-1251D981ACF5}" dt="2026-04-20T16:04:34.751" v="920"/>
          <ac:spMkLst>
            <pc:docMk/>
            <pc:sldMk cId="1693025591" sldId="340"/>
            <ac:spMk id="31" creationId="{38B39082-D922-CE37-838F-821955DB6F06}"/>
          </ac:spMkLst>
        </pc:spChg>
        <pc:spChg chg="mod">
          <ac:chgData name="Megan U Hazen" userId="30e05359-b9e4-47f2-a3de-c678b6693530" providerId="ADAL" clId="{F71778A2-0B0A-4390-A922-1251D981ACF5}" dt="2026-04-20T16:04:34.751" v="920"/>
          <ac:spMkLst>
            <pc:docMk/>
            <pc:sldMk cId="1693025591" sldId="340"/>
            <ac:spMk id="34" creationId="{C7D6069F-0A22-E385-5EDB-CC2D71F23BE6}"/>
          </ac:spMkLst>
        </pc:spChg>
        <pc:spChg chg="mod">
          <ac:chgData name="Megan U Hazen" userId="30e05359-b9e4-47f2-a3de-c678b6693530" providerId="ADAL" clId="{F71778A2-0B0A-4390-A922-1251D981ACF5}" dt="2026-04-20T16:04:34.751" v="920"/>
          <ac:spMkLst>
            <pc:docMk/>
            <pc:sldMk cId="1693025591" sldId="340"/>
            <ac:spMk id="35" creationId="{9276C865-198E-6FE0-0558-0C9BA3A97560}"/>
          </ac:spMkLst>
        </pc:spChg>
        <pc:spChg chg="mod">
          <ac:chgData name="Megan U Hazen" userId="30e05359-b9e4-47f2-a3de-c678b6693530" providerId="ADAL" clId="{F71778A2-0B0A-4390-A922-1251D981ACF5}" dt="2026-04-20T16:04:34.751" v="920"/>
          <ac:spMkLst>
            <pc:docMk/>
            <pc:sldMk cId="1693025591" sldId="340"/>
            <ac:spMk id="39" creationId="{A00E1B8D-B30E-84EC-7A96-F28FD53B247D}"/>
          </ac:spMkLst>
        </pc:spChg>
        <pc:spChg chg="mod">
          <ac:chgData name="Megan U Hazen" userId="30e05359-b9e4-47f2-a3de-c678b6693530" providerId="ADAL" clId="{F71778A2-0B0A-4390-A922-1251D981ACF5}" dt="2026-04-20T16:04:34.751" v="920"/>
          <ac:spMkLst>
            <pc:docMk/>
            <pc:sldMk cId="1693025591" sldId="340"/>
            <ac:spMk id="40" creationId="{78F1B857-BE6F-36DD-98E0-B625226E4418}"/>
          </ac:spMkLst>
        </pc:spChg>
        <pc:spChg chg="mod">
          <ac:chgData name="Megan U Hazen" userId="30e05359-b9e4-47f2-a3de-c678b6693530" providerId="ADAL" clId="{F71778A2-0B0A-4390-A922-1251D981ACF5}" dt="2026-04-20T16:04:34.751" v="920"/>
          <ac:spMkLst>
            <pc:docMk/>
            <pc:sldMk cId="1693025591" sldId="340"/>
            <ac:spMk id="41" creationId="{6C55A74C-CECA-358A-6360-3F89A951F58C}"/>
          </ac:spMkLst>
        </pc:spChg>
        <pc:spChg chg="mod">
          <ac:chgData name="Megan U Hazen" userId="30e05359-b9e4-47f2-a3de-c678b6693530" providerId="ADAL" clId="{F71778A2-0B0A-4390-A922-1251D981ACF5}" dt="2026-04-20T16:04:34.751" v="920"/>
          <ac:spMkLst>
            <pc:docMk/>
            <pc:sldMk cId="1693025591" sldId="340"/>
            <ac:spMk id="44" creationId="{FEE00243-0D9D-73EB-C7C1-AAC62BDD2666}"/>
          </ac:spMkLst>
        </pc:spChg>
        <pc:spChg chg="add mod ord">
          <ac:chgData name="Megan U Hazen" userId="30e05359-b9e4-47f2-a3de-c678b6693530" providerId="ADAL" clId="{F71778A2-0B0A-4390-A922-1251D981ACF5}" dt="2026-04-21T23:50:20.832" v="6313"/>
          <ac:spMkLst>
            <pc:docMk/>
            <pc:sldMk cId="1693025591" sldId="340"/>
            <ac:spMk id="46" creationId="{99CA6E2A-ABC3-8710-AC0B-B15E48A50100}"/>
          </ac:spMkLst>
        </pc:spChg>
        <pc:spChg chg="add mod ord">
          <ac:chgData name="Megan U Hazen" userId="30e05359-b9e4-47f2-a3de-c678b6693530" providerId="ADAL" clId="{F71778A2-0B0A-4390-A922-1251D981ACF5}" dt="2026-04-21T23:50:20.832" v="6313"/>
          <ac:spMkLst>
            <pc:docMk/>
            <pc:sldMk cId="1693025591" sldId="340"/>
            <ac:spMk id="47" creationId="{9D7F472D-C251-6B96-2D68-863AA0525684}"/>
          </ac:spMkLst>
        </pc:spChg>
        <pc:spChg chg="add mod ord">
          <ac:chgData name="Megan U Hazen" userId="30e05359-b9e4-47f2-a3de-c678b6693530" providerId="ADAL" clId="{F71778A2-0B0A-4390-A922-1251D981ACF5}" dt="2026-04-21T23:50:20.832" v="6313"/>
          <ac:spMkLst>
            <pc:docMk/>
            <pc:sldMk cId="1693025591" sldId="340"/>
            <ac:spMk id="48" creationId="{2822DA0F-387F-5C89-C72A-8A072D924760}"/>
          </ac:spMkLst>
        </pc:spChg>
        <pc:spChg chg="add mod ord">
          <ac:chgData name="Megan U Hazen" userId="30e05359-b9e4-47f2-a3de-c678b6693530" providerId="ADAL" clId="{F71778A2-0B0A-4390-A922-1251D981ACF5}" dt="2026-04-21T23:50:20.832" v="6313"/>
          <ac:spMkLst>
            <pc:docMk/>
            <pc:sldMk cId="1693025591" sldId="340"/>
            <ac:spMk id="49" creationId="{F9197984-467B-CCC3-3C2A-F9B8F5B017EE}"/>
          </ac:spMkLst>
        </pc:spChg>
        <pc:spChg chg="add mod ord">
          <ac:chgData name="Megan U Hazen" userId="30e05359-b9e4-47f2-a3de-c678b6693530" providerId="ADAL" clId="{F71778A2-0B0A-4390-A922-1251D981ACF5}" dt="2026-04-21T23:50:20.832" v="6313"/>
          <ac:spMkLst>
            <pc:docMk/>
            <pc:sldMk cId="1693025591" sldId="340"/>
            <ac:spMk id="50" creationId="{9CFF7A77-95BA-5013-670F-CCF22F0DFAD7}"/>
          </ac:spMkLst>
        </pc:spChg>
        <pc:grpChg chg="mod ord">
          <ac:chgData name="Megan U Hazen" userId="30e05359-b9e4-47f2-a3de-c678b6693530" providerId="ADAL" clId="{F71778A2-0B0A-4390-A922-1251D981ACF5}" dt="2026-04-21T23:50:20.832" v="6313"/>
          <ac:grpSpMkLst>
            <pc:docMk/>
            <pc:sldMk cId="1693025591" sldId="340"/>
            <ac:grpSpMk id="8" creationId="{308B2BA1-5834-DCC7-4A13-20343C6D09B5}"/>
          </ac:grpSpMkLst>
        </pc:grpChg>
      </pc:sldChg>
      <pc:sldChg chg="addSp delSp modSp new mod">
        <pc:chgData name="Megan U Hazen" userId="30e05359-b9e4-47f2-a3de-c678b6693530" providerId="ADAL" clId="{F71778A2-0B0A-4390-A922-1251D981ACF5}" dt="2026-04-21T23:48:51.262" v="6307"/>
        <pc:sldMkLst>
          <pc:docMk/>
          <pc:sldMk cId="1716039179" sldId="341"/>
        </pc:sldMkLst>
        <pc:spChg chg="mod ord">
          <ac:chgData name="Megan U Hazen" userId="30e05359-b9e4-47f2-a3de-c678b6693530" providerId="ADAL" clId="{F71778A2-0B0A-4390-A922-1251D981ACF5}" dt="2026-04-21T23:48:51.262" v="6307"/>
          <ac:spMkLst>
            <pc:docMk/>
            <pc:sldMk cId="1716039179" sldId="341"/>
            <ac:spMk id="2" creationId="{027321FC-48C6-AB48-9226-1B155EA67A33}"/>
          </ac:spMkLst>
        </pc:spChg>
        <pc:spChg chg="mod ord">
          <ac:chgData name="Megan U Hazen" userId="30e05359-b9e4-47f2-a3de-c678b6693530" providerId="ADAL" clId="{F71778A2-0B0A-4390-A922-1251D981ACF5}" dt="2026-04-21T23:48:51.262" v="6307"/>
          <ac:spMkLst>
            <pc:docMk/>
            <pc:sldMk cId="1716039179" sldId="341"/>
            <ac:spMk id="3" creationId="{3DC8531C-28AB-EFB7-72B1-E66A42470944}"/>
          </ac:spMkLst>
        </pc:spChg>
        <pc:spChg chg="ord">
          <ac:chgData name="Megan U Hazen" userId="30e05359-b9e4-47f2-a3de-c678b6693530" providerId="ADAL" clId="{F71778A2-0B0A-4390-A922-1251D981ACF5}" dt="2026-04-21T23:48:51.262" v="6307"/>
          <ac:spMkLst>
            <pc:docMk/>
            <pc:sldMk cId="1716039179" sldId="341"/>
            <ac:spMk id="4" creationId="{AF20BB7A-DDB7-8CE4-0D71-4D81144EC0E4}"/>
          </ac:spMkLst>
        </pc:spChg>
        <pc:spChg chg="ord">
          <ac:chgData name="Megan U Hazen" userId="30e05359-b9e4-47f2-a3de-c678b6693530" providerId="ADAL" clId="{F71778A2-0B0A-4390-A922-1251D981ACF5}" dt="2026-04-21T23:48:51.262" v="6307"/>
          <ac:spMkLst>
            <pc:docMk/>
            <pc:sldMk cId="1716039179" sldId="341"/>
            <ac:spMk id="5" creationId="{1FF17AE4-C3F6-3E27-C4EB-A795331A9CFC}"/>
          </ac:spMkLst>
        </pc:spChg>
        <pc:spChg chg="mod">
          <ac:chgData name="Megan U Hazen" userId="30e05359-b9e4-47f2-a3de-c678b6693530" providerId="ADAL" clId="{F71778A2-0B0A-4390-A922-1251D981ACF5}" dt="2026-04-21T19:36:00.110" v="2732"/>
          <ac:spMkLst>
            <pc:docMk/>
            <pc:sldMk cId="1716039179" sldId="341"/>
            <ac:spMk id="11" creationId="{4875BCC4-6061-530D-8DBA-98D634BFEBA7}"/>
          </ac:spMkLst>
        </pc:spChg>
        <pc:spChg chg="mod">
          <ac:chgData name="Megan U Hazen" userId="30e05359-b9e4-47f2-a3de-c678b6693530" providerId="ADAL" clId="{F71778A2-0B0A-4390-A922-1251D981ACF5}" dt="2026-04-21T19:36:00.110" v="2732"/>
          <ac:spMkLst>
            <pc:docMk/>
            <pc:sldMk cId="1716039179" sldId="341"/>
            <ac:spMk id="15" creationId="{1F7FB4D1-E93C-DF36-0B60-DCCA21B36D5D}"/>
          </ac:spMkLst>
        </pc:spChg>
        <pc:spChg chg="mod">
          <ac:chgData name="Megan U Hazen" userId="30e05359-b9e4-47f2-a3de-c678b6693530" providerId="ADAL" clId="{F71778A2-0B0A-4390-A922-1251D981ACF5}" dt="2026-04-21T19:36:00.110" v="2732"/>
          <ac:spMkLst>
            <pc:docMk/>
            <pc:sldMk cId="1716039179" sldId="341"/>
            <ac:spMk id="22" creationId="{B74D369B-DDA6-70CD-6544-B66F368E5B6D}"/>
          </ac:spMkLst>
        </pc:spChg>
        <pc:spChg chg="mod">
          <ac:chgData name="Megan U Hazen" userId="30e05359-b9e4-47f2-a3de-c678b6693530" providerId="ADAL" clId="{F71778A2-0B0A-4390-A922-1251D981ACF5}" dt="2026-04-21T19:36:00.110" v="2732"/>
          <ac:spMkLst>
            <pc:docMk/>
            <pc:sldMk cId="1716039179" sldId="341"/>
            <ac:spMk id="26" creationId="{F84BD41B-957E-C0DB-A3B6-B4A8066483CB}"/>
          </ac:spMkLst>
        </pc:spChg>
        <pc:spChg chg="mod">
          <ac:chgData name="Megan U Hazen" userId="30e05359-b9e4-47f2-a3de-c678b6693530" providerId="ADAL" clId="{F71778A2-0B0A-4390-A922-1251D981ACF5}" dt="2026-04-21T19:36:00.110" v="2732"/>
          <ac:spMkLst>
            <pc:docMk/>
            <pc:sldMk cId="1716039179" sldId="341"/>
            <ac:spMk id="33" creationId="{F67B9917-83EE-BB4C-190C-AFBA882AAD80}"/>
          </ac:spMkLst>
        </pc:spChg>
        <pc:spChg chg="mod">
          <ac:chgData name="Megan U Hazen" userId="30e05359-b9e4-47f2-a3de-c678b6693530" providerId="ADAL" clId="{F71778A2-0B0A-4390-A922-1251D981ACF5}" dt="2026-04-21T19:36:00.110" v="2732"/>
          <ac:spMkLst>
            <pc:docMk/>
            <pc:sldMk cId="1716039179" sldId="341"/>
            <ac:spMk id="39" creationId="{B9887ECF-5080-FBBE-607F-EA3581270C94}"/>
          </ac:spMkLst>
        </pc:spChg>
        <pc:spChg chg="mod">
          <ac:chgData name="Megan U Hazen" userId="30e05359-b9e4-47f2-a3de-c678b6693530" providerId="ADAL" clId="{F71778A2-0B0A-4390-A922-1251D981ACF5}" dt="2026-04-21T19:36:00.110" v="2732"/>
          <ac:spMkLst>
            <pc:docMk/>
            <pc:sldMk cId="1716039179" sldId="341"/>
            <ac:spMk id="40" creationId="{FCA61F29-400E-47C7-151C-530330098D9E}"/>
          </ac:spMkLst>
        </pc:spChg>
        <pc:spChg chg="mod">
          <ac:chgData name="Megan U Hazen" userId="30e05359-b9e4-47f2-a3de-c678b6693530" providerId="ADAL" clId="{F71778A2-0B0A-4390-A922-1251D981ACF5}" dt="2026-04-21T19:36:00.110" v="2732"/>
          <ac:spMkLst>
            <pc:docMk/>
            <pc:sldMk cId="1716039179" sldId="341"/>
            <ac:spMk id="41" creationId="{EF28BEBE-3C9B-AAB7-4EAC-8DDD4BFC0B09}"/>
          </ac:spMkLst>
        </pc:spChg>
        <pc:spChg chg="mod">
          <ac:chgData name="Megan U Hazen" userId="30e05359-b9e4-47f2-a3de-c678b6693530" providerId="ADAL" clId="{F71778A2-0B0A-4390-A922-1251D981ACF5}" dt="2026-04-21T19:36:00.110" v="2732"/>
          <ac:spMkLst>
            <pc:docMk/>
            <pc:sldMk cId="1716039179" sldId="341"/>
            <ac:spMk id="42" creationId="{9AA5CDB3-6E37-AB88-55FB-1AC906BC0DA0}"/>
          </ac:spMkLst>
        </pc:spChg>
        <pc:spChg chg="mod">
          <ac:chgData name="Megan U Hazen" userId="30e05359-b9e4-47f2-a3de-c678b6693530" providerId="ADAL" clId="{F71778A2-0B0A-4390-A922-1251D981ACF5}" dt="2026-04-21T19:36:00.110" v="2732"/>
          <ac:spMkLst>
            <pc:docMk/>
            <pc:sldMk cId="1716039179" sldId="341"/>
            <ac:spMk id="43" creationId="{21D981A4-F88E-DA62-0316-4AC3A691A71F}"/>
          </ac:spMkLst>
        </pc:spChg>
        <pc:spChg chg="ord">
          <ac:chgData name="Megan U Hazen" userId="30e05359-b9e4-47f2-a3de-c678b6693530" providerId="ADAL" clId="{F71778A2-0B0A-4390-A922-1251D981ACF5}" dt="2026-04-21T23:48:51.262" v="6307"/>
          <ac:spMkLst>
            <pc:docMk/>
            <pc:sldMk cId="1716039179" sldId="341"/>
            <ac:spMk id="44" creationId="{1D2FFB81-641C-8D3E-3175-6E700C7C5CEA}"/>
          </ac:spMkLst>
        </pc:spChg>
        <pc:spChg chg="add del mod">
          <ac:chgData name="Megan U Hazen" userId="30e05359-b9e4-47f2-a3de-c678b6693530" providerId="ADAL" clId="{F71778A2-0B0A-4390-A922-1251D981ACF5}" dt="2026-04-21T20:06:41.884" v="3363"/>
          <ac:spMkLst>
            <pc:docMk/>
            <pc:sldMk cId="1716039179" sldId="341"/>
            <ac:spMk id="45" creationId="{9AAB19D4-BFDC-DC33-99B1-0A0053027783}"/>
          </ac:spMkLst>
        </pc:spChg>
        <pc:spChg chg="add mod ord">
          <ac:chgData name="Megan U Hazen" userId="30e05359-b9e4-47f2-a3de-c678b6693530" providerId="ADAL" clId="{F71778A2-0B0A-4390-A922-1251D981ACF5}" dt="2026-04-21T23:48:51.262" v="6307"/>
          <ac:spMkLst>
            <pc:docMk/>
            <pc:sldMk cId="1716039179" sldId="341"/>
            <ac:spMk id="46" creationId="{E5A7E5F9-2A0E-6273-793A-AB36B391B4C3}"/>
          </ac:spMkLst>
        </pc:spChg>
        <pc:spChg chg="add mod">
          <ac:chgData name="Megan U Hazen" userId="30e05359-b9e4-47f2-a3de-c678b6693530" providerId="ADAL" clId="{F71778A2-0B0A-4390-A922-1251D981ACF5}" dt="2026-04-21T20:10:37.055" v="3493"/>
          <ac:spMkLst>
            <pc:docMk/>
            <pc:sldMk cId="1716039179" sldId="341"/>
            <ac:spMk id="47" creationId="{2A4DEED6-2731-86EF-7B9F-6688942A8706}"/>
          </ac:spMkLst>
        </pc:spChg>
        <pc:grpChg chg="ord">
          <ac:chgData name="Megan U Hazen" userId="30e05359-b9e4-47f2-a3de-c678b6693530" providerId="ADAL" clId="{F71778A2-0B0A-4390-A922-1251D981ACF5}" dt="2026-04-21T23:48:51.262" v="6307"/>
          <ac:grpSpMkLst>
            <pc:docMk/>
            <pc:sldMk cId="1716039179" sldId="341"/>
            <ac:grpSpMk id="6" creationId="{5B8D22DB-058F-50E7-DCAE-D47EBF0947FB}"/>
          </ac:grpSpMkLst>
        </pc:grpChg>
      </pc:sldChg>
      <pc:sldChg chg="modSp add del mod">
        <pc:chgData name="Megan U Hazen" userId="30e05359-b9e4-47f2-a3de-c678b6693530" providerId="ADAL" clId="{F71778A2-0B0A-4390-A922-1251D981ACF5}" dt="2026-04-20T16:11:41.314" v="1670" actId="47"/>
        <pc:sldMkLst>
          <pc:docMk/>
          <pc:sldMk cId="2863769020" sldId="341"/>
        </pc:sldMkLst>
        <pc:spChg chg="mod">
          <ac:chgData name="Megan U Hazen" userId="30e05359-b9e4-47f2-a3de-c678b6693530" providerId="ADAL" clId="{F71778A2-0B0A-4390-A922-1251D981ACF5}" dt="2026-04-20T16:11:19.371" v="1668" actId="20577"/>
          <ac:spMkLst>
            <pc:docMk/>
            <pc:sldMk cId="2863769020" sldId="341"/>
            <ac:spMk id="2" creationId="{13300024-91DA-E5F2-FEF4-E77260DE2C77}"/>
          </ac:spMkLst>
        </pc:spChg>
        <pc:spChg chg="mod">
          <ac:chgData name="Megan U Hazen" userId="30e05359-b9e4-47f2-a3de-c678b6693530" providerId="ADAL" clId="{F71778A2-0B0A-4390-A922-1251D981ACF5}" dt="2026-04-20T16:11:25.472" v="1669" actId="20577"/>
          <ac:spMkLst>
            <pc:docMk/>
            <pc:sldMk cId="2863769020" sldId="341"/>
            <ac:spMk id="3" creationId="{075FC0E3-9796-3047-5579-AA12DF7C8F61}"/>
          </ac:spMkLst>
        </pc:spChg>
      </pc:sldChg>
      <pc:sldChg chg="addSp delSp modSp new mod modNotesTx">
        <pc:chgData name="Megan U Hazen" userId="30e05359-b9e4-47f2-a3de-c678b6693530" providerId="ADAL" clId="{F71778A2-0B0A-4390-A922-1251D981ACF5}" dt="2026-04-21T23:53:54.186" v="6505"/>
        <pc:sldMkLst>
          <pc:docMk/>
          <pc:sldMk cId="2178163744" sldId="342"/>
        </pc:sldMkLst>
        <pc:spChg chg="mod ord">
          <ac:chgData name="Megan U Hazen" userId="30e05359-b9e4-47f2-a3de-c678b6693530" providerId="ADAL" clId="{F71778A2-0B0A-4390-A922-1251D981ACF5}" dt="2026-04-21T23:53:54.186" v="6505"/>
          <ac:spMkLst>
            <pc:docMk/>
            <pc:sldMk cId="2178163744" sldId="342"/>
            <ac:spMk id="2" creationId="{5F3DD54F-5C11-86E7-981F-7DEA76DC8616}"/>
          </ac:spMkLst>
        </pc:spChg>
        <pc:spChg chg="mod ord">
          <ac:chgData name="Megan U Hazen" userId="30e05359-b9e4-47f2-a3de-c678b6693530" providerId="ADAL" clId="{F71778A2-0B0A-4390-A922-1251D981ACF5}" dt="2026-04-21T23:53:54.186" v="6505"/>
          <ac:spMkLst>
            <pc:docMk/>
            <pc:sldMk cId="2178163744" sldId="342"/>
            <ac:spMk id="3" creationId="{77E96D96-C860-5FEE-FCDC-79D8E4AD1A1B}"/>
          </ac:spMkLst>
        </pc:spChg>
        <pc:spChg chg="mod ord">
          <ac:chgData name="Megan U Hazen" userId="30e05359-b9e4-47f2-a3de-c678b6693530" providerId="ADAL" clId="{F71778A2-0B0A-4390-A922-1251D981ACF5}" dt="2026-04-21T23:53:54.186" v="6505"/>
          <ac:spMkLst>
            <pc:docMk/>
            <pc:sldMk cId="2178163744" sldId="342"/>
            <ac:spMk id="4" creationId="{D6A11B40-218C-ABB4-6789-3096E2451925}"/>
          </ac:spMkLst>
        </pc:spChg>
        <pc:spChg chg="mod ord">
          <ac:chgData name="Megan U Hazen" userId="30e05359-b9e4-47f2-a3de-c678b6693530" providerId="ADAL" clId="{F71778A2-0B0A-4390-A922-1251D981ACF5}" dt="2026-04-21T23:53:54.186" v="6505"/>
          <ac:spMkLst>
            <pc:docMk/>
            <pc:sldMk cId="2178163744" sldId="342"/>
            <ac:spMk id="5" creationId="{5AD460DB-AA5C-C77D-EB6D-8A23721C6B80}"/>
          </ac:spMkLst>
        </pc:spChg>
        <pc:spChg chg="mod">
          <ac:chgData name="Megan U Hazen" userId="30e05359-b9e4-47f2-a3de-c678b6693530" providerId="ADAL" clId="{F71778A2-0B0A-4390-A922-1251D981ACF5}" dt="2026-04-21T20:30:26.337" v="4375"/>
          <ac:spMkLst>
            <pc:docMk/>
            <pc:sldMk cId="2178163744" sldId="342"/>
            <ac:spMk id="7" creationId="{1A407E46-B09B-387F-C0F8-79ED7AE7653A}"/>
          </ac:spMkLst>
        </pc:spChg>
        <pc:spChg chg="mod">
          <ac:chgData name="Megan U Hazen" userId="30e05359-b9e4-47f2-a3de-c678b6693530" providerId="ADAL" clId="{F71778A2-0B0A-4390-A922-1251D981ACF5}" dt="2026-04-21T20:30:26.337" v="4375"/>
          <ac:spMkLst>
            <pc:docMk/>
            <pc:sldMk cId="2178163744" sldId="342"/>
            <ac:spMk id="8" creationId="{8B8FB6CB-DC4E-A998-9A8C-F97150E449CB}"/>
          </ac:spMkLst>
        </pc:spChg>
        <pc:spChg chg="mod">
          <ac:chgData name="Megan U Hazen" userId="30e05359-b9e4-47f2-a3de-c678b6693530" providerId="ADAL" clId="{F71778A2-0B0A-4390-A922-1251D981ACF5}" dt="2026-04-21T20:30:26.337" v="4375"/>
          <ac:spMkLst>
            <pc:docMk/>
            <pc:sldMk cId="2178163744" sldId="342"/>
            <ac:spMk id="9" creationId="{CBCC3D4D-072D-8004-1D47-5FBB629895D8}"/>
          </ac:spMkLst>
        </pc:spChg>
        <pc:spChg chg="mod">
          <ac:chgData name="Megan U Hazen" userId="30e05359-b9e4-47f2-a3de-c678b6693530" providerId="ADAL" clId="{F71778A2-0B0A-4390-A922-1251D981ACF5}" dt="2026-04-21T20:30:26.337" v="4375"/>
          <ac:spMkLst>
            <pc:docMk/>
            <pc:sldMk cId="2178163744" sldId="342"/>
            <ac:spMk id="10" creationId="{02F16E0D-170F-5291-C3A6-3309876D56C1}"/>
          </ac:spMkLst>
        </pc:spChg>
        <pc:spChg chg="add mod ord">
          <ac:chgData name="Megan U Hazen" userId="30e05359-b9e4-47f2-a3de-c678b6693530" providerId="ADAL" clId="{F71778A2-0B0A-4390-A922-1251D981ACF5}" dt="2026-04-21T23:53:54.186" v="6505"/>
          <ac:spMkLst>
            <pc:docMk/>
            <pc:sldMk cId="2178163744" sldId="342"/>
            <ac:spMk id="11" creationId="{4528984A-E77F-DD81-C4D1-786E6B15D3E0}"/>
          </ac:spMkLst>
        </pc:spChg>
        <pc:spChg chg="add mod ord">
          <ac:chgData name="Megan U Hazen" userId="30e05359-b9e4-47f2-a3de-c678b6693530" providerId="ADAL" clId="{F71778A2-0B0A-4390-A922-1251D981ACF5}" dt="2026-04-21T23:53:54.186" v="6505"/>
          <ac:spMkLst>
            <pc:docMk/>
            <pc:sldMk cId="2178163744" sldId="342"/>
            <ac:spMk id="12" creationId="{42BA91E1-0505-3D5F-29F7-F2F114A716CD}"/>
          </ac:spMkLst>
        </pc:spChg>
        <pc:spChg chg="add mod ord">
          <ac:chgData name="Megan U Hazen" userId="30e05359-b9e4-47f2-a3de-c678b6693530" providerId="ADAL" clId="{F71778A2-0B0A-4390-A922-1251D981ACF5}" dt="2026-04-21T23:53:54.186" v="6505"/>
          <ac:spMkLst>
            <pc:docMk/>
            <pc:sldMk cId="2178163744" sldId="342"/>
            <ac:spMk id="13" creationId="{A9751BB2-C96C-A3C6-EA4A-7CBC0DE9CEE4}"/>
          </ac:spMkLst>
        </pc:spChg>
        <pc:spChg chg="add del mod">
          <ac:chgData name="Megan U Hazen" userId="30e05359-b9e4-47f2-a3de-c678b6693530" providerId="ADAL" clId="{F71778A2-0B0A-4390-A922-1251D981ACF5}" dt="2026-04-21T20:58:49.966" v="4576" actId="478"/>
          <ac:spMkLst>
            <pc:docMk/>
            <pc:sldMk cId="2178163744" sldId="342"/>
            <ac:spMk id="14" creationId="{78780DC1-9B66-C19D-C47B-940F3BA9E397}"/>
          </ac:spMkLst>
        </pc:spChg>
        <pc:spChg chg="add del">
          <ac:chgData name="Megan U Hazen" userId="30e05359-b9e4-47f2-a3de-c678b6693530" providerId="ADAL" clId="{F71778A2-0B0A-4390-A922-1251D981ACF5}" dt="2026-04-21T21:01:04.355" v="4626" actId="478"/>
          <ac:spMkLst>
            <pc:docMk/>
            <pc:sldMk cId="2178163744" sldId="342"/>
            <ac:spMk id="15" creationId="{7C038D25-B21F-68CE-1E5F-F19F8B3641D9}"/>
          </ac:spMkLst>
        </pc:spChg>
        <pc:spChg chg="add mod ord">
          <ac:chgData name="Megan U Hazen" userId="30e05359-b9e4-47f2-a3de-c678b6693530" providerId="ADAL" clId="{F71778A2-0B0A-4390-A922-1251D981ACF5}" dt="2026-04-21T23:53:54.186" v="6505"/>
          <ac:spMkLst>
            <pc:docMk/>
            <pc:sldMk cId="2178163744" sldId="342"/>
            <ac:spMk id="16" creationId="{C09EDD59-9B0F-1FC9-E092-ABEA630978C7}"/>
          </ac:spMkLst>
        </pc:spChg>
        <pc:grpChg chg="add mod">
          <ac:chgData name="Megan U Hazen" userId="30e05359-b9e4-47f2-a3de-c678b6693530" providerId="ADAL" clId="{F71778A2-0B0A-4390-A922-1251D981ACF5}" dt="2026-04-21T20:30:26.337" v="4375"/>
          <ac:grpSpMkLst>
            <pc:docMk/>
            <pc:sldMk cId="2178163744" sldId="342"/>
            <ac:grpSpMk id="6" creationId="{767EB85E-F2D1-DB82-6BB6-A31C45C0CA7A}"/>
          </ac:grpSpMkLst>
        </pc:grpChg>
      </pc:sldChg>
      <pc:sldChg chg="modSp new del mod">
        <pc:chgData name="Megan U Hazen" userId="30e05359-b9e4-47f2-a3de-c678b6693530" providerId="ADAL" clId="{F71778A2-0B0A-4390-A922-1251D981ACF5}" dt="2026-04-21T21:12:18.615" v="4802" actId="47"/>
        <pc:sldMkLst>
          <pc:docMk/>
          <pc:sldMk cId="1764772324" sldId="343"/>
        </pc:sldMkLst>
        <pc:spChg chg="mod">
          <ac:chgData name="Megan U Hazen" userId="30e05359-b9e4-47f2-a3de-c678b6693530" providerId="ADAL" clId="{F71778A2-0B0A-4390-A922-1251D981ACF5}" dt="2026-04-20T16:18:16.995" v="2627" actId="20577"/>
          <ac:spMkLst>
            <pc:docMk/>
            <pc:sldMk cId="1764772324" sldId="343"/>
            <ac:spMk id="2" creationId="{F076D491-0BF3-3B5F-50C0-101C05BFEDAD}"/>
          </ac:spMkLst>
        </pc:spChg>
      </pc:sldChg>
      <pc:sldChg chg="modSp new del mod">
        <pc:chgData name="Megan U Hazen" userId="30e05359-b9e4-47f2-a3de-c678b6693530" providerId="ADAL" clId="{F71778A2-0B0A-4390-A922-1251D981ACF5}" dt="2026-04-21T21:38:04.205" v="5222" actId="47"/>
        <pc:sldMkLst>
          <pc:docMk/>
          <pc:sldMk cId="254254545" sldId="344"/>
        </pc:sldMkLst>
        <pc:spChg chg="mod">
          <ac:chgData name="Megan U Hazen" userId="30e05359-b9e4-47f2-a3de-c678b6693530" providerId="ADAL" clId="{F71778A2-0B0A-4390-A922-1251D981ACF5}" dt="2026-04-20T16:18:28.662" v="2654" actId="20577"/>
          <ac:spMkLst>
            <pc:docMk/>
            <pc:sldMk cId="254254545" sldId="344"/>
            <ac:spMk id="2" creationId="{16AC26EA-2059-C4FA-E9F7-629F7802670F}"/>
          </ac:spMkLst>
        </pc:spChg>
      </pc:sldChg>
      <pc:sldChg chg="addSp delSp modSp add mod modNotesTx">
        <pc:chgData name="Megan U Hazen" userId="30e05359-b9e4-47f2-a3de-c678b6693530" providerId="ADAL" clId="{F71778A2-0B0A-4390-A922-1251D981ACF5}" dt="2026-04-21T23:49:25.369" v="6312" actId="13244"/>
        <pc:sldMkLst>
          <pc:docMk/>
          <pc:sldMk cId="4287700105" sldId="345"/>
        </pc:sldMkLst>
        <pc:spChg chg="add del mod ord">
          <ac:chgData name="Megan U Hazen" userId="30e05359-b9e4-47f2-a3de-c678b6693530" providerId="ADAL" clId="{F71778A2-0B0A-4390-A922-1251D981ACF5}" dt="2026-04-21T23:48:55.924" v="6309"/>
          <ac:spMkLst>
            <pc:docMk/>
            <pc:sldMk cId="4287700105" sldId="345"/>
            <ac:spMk id="2" creationId="{A3A62024-8EA9-0699-A23D-2224BC272644}"/>
          </ac:spMkLst>
        </pc:spChg>
        <pc:spChg chg="del">
          <ac:chgData name="Megan U Hazen" userId="30e05359-b9e4-47f2-a3de-c678b6693530" providerId="ADAL" clId="{F71778A2-0B0A-4390-A922-1251D981ACF5}" dt="2026-04-21T20:11:24.051" v="3495" actId="478"/>
          <ac:spMkLst>
            <pc:docMk/>
            <pc:sldMk cId="4287700105" sldId="345"/>
            <ac:spMk id="3" creationId="{1F4C0C9B-964B-1D6E-0B52-92EBC56B95A3}"/>
          </ac:spMkLst>
        </pc:spChg>
        <pc:spChg chg="mod ord">
          <ac:chgData name="Megan U Hazen" userId="30e05359-b9e4-47f2-a3de-c678b6693530" providerId="ADAL" clId="{F71778A2-0B0A-4390-A922-1251D981ACF5}" dt="2026-04-21T23:49:15.602" v="6311" actId="962"/>
          <ac:spMkLst>
            <pc:docMk/>
            <pc:sldMk cId="4287700105" sldId="345"/>
            <ac:spMk id="4" creationId="{A90CD743-5CE2-04E9-AADC-5CA662177489}"/>
          </ac:spMkLst>
        </pc:spChg>
        <pc:spChg chg="mod ord">
          <ac:chgData name="Megan U Hazen" userId="30e05359-b9e4-47f2-a3de-c678b6693530" providerId="ADAL" clId="{F71778A2-0B0A-4390-A922-1251D981ACF5}" dt="2026-04-21T23:49:14.309" v="6310" actId="962"/>
          <ac:spMkLst>
            <pc:docMk/>
            <pc:sldMk cId="4287700105" sldId="345"/>
            <ac:spMk id="5" creationId="{06AB13A7-D37E-6E6B-A4BD-B7C7916E40C2}"/>
          </ac:spMkLst>
        </pc:spChg>
        <pc:spChg chg="ord">
          <ac:chgData name="Megan U Hazen" userId="30e05359-b9e4-47f2-a3de-c678b6693530" providerId="ADAL" clId="{F71778A2-0B0A-4390-A922-1251D981ACF5}" dt="2026-04-21T23:48:55.924" v="6309"/>
          <ac:spMkLst>
            <pc:docMk/>
            <pc:sldMk cId="4287700105" sldId="345"/>
            <ac:spMk id="44" creationId="{CE931EE7-EBC6-367F-0012-3391371778B0}"/>
          </ac:spMkLst>
        </pc:spChg>
        <pc:spChg chg="mod ord">
          <ac:chgData name="Megan U Hazen" userId="30e05359-b9e4-47f2-a3de-c678b6693530" providerId="ADAL" clId="{F71778A2-0B0A-4390-A922-1251D981ACF5}" dt="2026-04-21T23:49:25.369" v="6312" actId="13244"/>
          <ac:spMkLst>
            <pc:docMk/>
            <pc:sldMk cId="4287700105" sldId="345"/>
            <ac:spMk id="46" creationId="{CC5D263D-4B19-272C-CF4B-BC7401B8406D}"/>
          </ac:spMkLst>
        </pc:spChg>
        <pc:spChg chg="add del mod">
          <ac:chgData name="Megan U Hazen" userId="30e05359-b9e4-47f2-a3de-c678b6693530" providerId="ADAL" clId="{F71778A2-0B0A-4390-A922-1251D981ACF5}" dt="2026-04-21T20:11:42.849" v="3515" actId="478"/>
          <ac:spMkLst>
            <pc:docMk/>
            <pc:sldMk cId="4287700105" sldId="345"/>
            <ac:spMk id="47" creationId="{FA2AAFF0-2C66-059B-ACBB-BBFD7AC99A04}"/>
          </ac:spMkLst>
        </pc:spChg>
        <pc:spChg chg="add del mod">
          <ac:chgData name="Megan U Hazen" userId="30e05359-b9e4-47f2-a3de-c678b6693530" providerId="ADAL" clId="{F71778A2-0B0A-4390-A922-1251D981ACF5}" dt="2026-04-21T20:11:39.367" v="3514" actId="478"/>
          <ac:spMkLst>
            <pc:docMk/>
            <pc:sldMk cId="4287700105" sldId="345"/>
            <ac:spMk id="49" creationId="{9107FD13-4F60-2AE0-BAEB-3B5E20C303CC}"/>
          </ac:spMkLst>
        </pc:spChg>
        <pc:spChg chg="add mod">
          <ac:chgData name="Megan U Hazen" userId="30e05359-b9e4-47f2-a3de-c678b6693530" providerId="ADAL" clId="{F71778A2-0B0A-4390-A922-1251D981ACF5}" dt="2026-04-21T20:17:10.743" v="3894" actId="164"/>
          <ac:spMkLst>
            <pc:docMk/>
            <pc:sldMk cId="4287700105" sldId="345"/>
            <ac:spMk id="50" creationId="{4E2052B2-CD73-0CEF-8540-A2FE4018D1BF}"/>
          </ac:spMkLst>
        </pc:spChg>
        <pc:spChg chg="add mod">
          <ac:chgData name="Megan U Hazen" userId="30e05359-b9e4-47f2-a3de-c678b6693530" providerId="ADAL" clId="{F71778A2-0B0A-4390-A922-1251D981ACF5}" dt="2026-04-21T21:22:01.039" v="4815" actId="20577"/>
          <ac:spMkLst>
            <pc:docMk/>
            <pc:sldMk cId="4287700105" sldId="345"/>
            <ac:spMk id="51" creationId="{BBCAFAAF-0B01-7719-72D5-738667A4F99A}"/>
          </ac:spMkLst>
        </pc:spChg>
        <pc:spChg chg="add mod">
          <ac:chgData name="Megan U Hazen" userId="30e05359-b9e4-47f2-a3de-c678b6693530" providerId="ADAL" clId="{F71778A2-0B0A-4390-A922-1251D981ACF5}" dt="2026-04-21T20:17:10.743" v="3894" actId="164"/>
          <ac:spMkLst>
            <pc:docMk/>
            <pc:sldMk cId="4287700105" sldId="345"/>
            <ac:spMk id="52" creationId="{2D0B5285-7E32-0CD8-4D8E-D5A38F995EA0}"/>
          </ac:spMkLst>
        </pc:spChg>
        <pc:spChg chg="add mod">
          <ac:chgData name="Megan U Hazen" userId="30e05359-b9e4-47f2-a3de-c678b6693530" providerId="ADAL" clId="{F71778A2-0B0A-4390-A922-1251D981ACF5}" dt="2026-04-21T20:17:10.743" v="3894" actId="164"/>
          <ac:spMkLst>
            <pc:docMk/>
            <pc:sldMk cId="4287700105" sldId="345"/>
            <ac:spMk id="53" creationId="{580DF300-C641-2159-5787-FE116EDDE52E}"/>
          </ac:spMkLst>
        </pc:spChg>
        <pc:spChg chg="add mod ord">
          <ac:chgData name="Megan U Hazen" userId="30e05359-b9e4-47f2-a3de-c678b6693530" providerId="ADAL" clId="{F71778A2-0B0A-4390-A922-1251D981ACF5}" dt="2026-04-21T23:48:55.924" v="6309"/>
          <ac:spMkLst>
            <pc:docMk/>
            <pc:sldMk cId="4287700105" sldId="345"/>
            <ac:spMk id="54" creationId="{E327D8C6-AE85-C2D5-DF83-EE598009627A}"/>
          </ac:spMkLst>
        </pc:spChg>
        <pc:spChg chg="add del mod">
          <ac:chgData name="Megan U Hazen" userId="30e05359-b9e4-47f2-a3de-c678b6693530" providerId="ADAL" clId="{F71778A2-0B0A-4390-A922-1251D981ACF5}" dt="2026-04-21T20:14:16.709" v="3796" actId="478"/>
          <ac:spMkLst>
            <pc:docMk/>
            <pc:sldMk cId="4287700105" sldId="345"/>
            <ac:spMk id="55" creationId="{953324C8-3141-0C25-D7C3-DD9AD1608B94}"/>
          </ac:spMkLst>
        </pc:spChg>
        <pc:spChg chg="add mod ord">
          <ac:chgData name="Megan U Hazen" userId="30e05359-b9e4-47f2-a3de-c678b6693530" providerId="ADAL" clId="{F71778A2-0B0A-4390-A922-1251D981ACF5}" dt="2026-04-21T23:48:55.924" v="6309"/>
          <ac:spMkLst>
            <pc:docMk/>
            <pc:sldMk cId="4287700105" sldId="345"/>
            <ac:spMk id="56" creationId="{70F16995-E689-12C0-4EAB-6D8289D74D14}"/>
          </ac:spMkLst>
        </pc:spChg>
        <pc:grpChg chg="ord">
          <ac:chgData name="Megan U Hazen" userId="30e05359-b9e4-47f2-a3de-c678b6693530" providerId="ADAL" clId="{F71778A2-0B0A-4390-A922-1251D981ACF5}" dt="2026-04-21T23:48:55.924" v="6309"/>
          <ac:grpSpMkLst>
            <pc:docMk/>
            <pc:sldMk cId="4287700105" sldId="345"/>
            <ac:grpSpMk id="6" creationId="{5DFD32FA-3F7C-94E8-9438-37AE7834F559}"/>
          </ac:grpSpMkLst>
        </pc:grpChg>
        <pc:grpChg chg="add mod ord">
          <ac:chgData name="Megan U Hazen" userId="30e05359-b9e4-47f2-a3de-c678b6693530" providerId="ADAL" clId="{F71778A2-0B0A-4390-A922-1251D981ACF5}" dt="2026-04-21T23:48:55.924" v="6309"/>
          <ac:grpSpMkLst>
            <pc:docMk/>
            <pc:sldMk cId="4287700105" sldId="345"/>
            <ac:grpSpMk id="57" creationId="{11F3B1D3-A498-B1AB-FA54-387F34CE9F51}"/>
          </ac:grpSpMkLst>
        </pc:grpChg>
      </pc:sldChg>
      <pc:sldChg chg="addSp delSp modSp add mod modNotesTx">
        <pc:chgData name="Megan U Hazen" userId="30e05359-b9e4-47f2-a3de-c678b6693530" providerId="ADAL" clId="{F71778A2-0B0A-4390-A922-1251D981ACF5}" dt="2026-04-21T23:54:11.534" v="6511"/>
        <pc:sldMkLst>
          <pc:docMk/>
          <pc:sldMk cId="1583014923" sldId="346"/>
        </pc:sldMkLst>
        <pc:spChg chg="mod ord">
          <ac:chgData name="Megan U Hazen" userId="30e05359-b9e4-47f2-a3de-c678b6693530" providerId="ADAL" clId="{F71778A2-0B0A-4390-A922-1251D981ACF5}" dt="2026-04-21T23:54:11.534" v="6511"/>
          <ac:spMkLst>
            <pc:docMk/>
            <pc:sldMk cId="1583014923" sldId="346"/>
            <ac:spMk id="2" creationId="{2247CC61-6D7E-24B6-AAD4-030A6724D032}"/>
          </ac:spMkLst>
        </pc:spChg>
        <pc:spChg chg="mod ord">
          <ac:chgData name="Megan U Hazen" userId="30e05359-b9e4-47f2-a3de-c678b6693530" providerId="ADAL" clId="{F71778A2-0B0A-4390-A922-1251D981ACF5}" dt="2026-04-21T23:54:11.534" v="6511"/>
          <ac:spMkLst>
            <pc:docMk/>
            <pc:sldMk cId="1583014923" sldId="346"/>
            <ac:spMk id="3" creationId="{564D00AC-9096-8915-CA3A-5F828A748E28}"/>
          </ac:spMkLst>
        </pc:spChg>
        <pc:spChg chg="ord">
          <ac:chgData name="Megan U Hazen" userId="30e05359-b9e4-47f2-a3de-c678b6693530" providerId="ADAL" clId="{F71778A2-0B0A-4390-A922-1251D981ACF5}" dt="2026-04-21T23:54:11.534" v="6511"/>
          <ac:spMkLst>
            <pc:docMk/>
            <pc:sldMk cId="1583014923" sldId="346"/>
            <ac:spMk id="4" creationId="{AB85000B-5C10-7629-FE16-C9D497F4307A}"/>
          </ac:spMkLst>
        </pc:spChg>
        <pc:spChg chg="ord">
          <ac:chgData name="Megan U Hazen" userId="30e05359-b9e4-47f2-a3de-c678b6693530" providerId="ADAL" clId="{F71778A2-0B0A-4390-A922-1251D981ACF5}" dt="2026-04-21T23:54:11.534" v="6511"/>
          <ac:spMkLst>
            <pc:docMk/>
            <pc:sldMk cId="1583014923" sldId="346"/>
            <ac:spMk id="5" creationId="{2FF1A11E-A7C1-D821-D436-73DFF05835C3}"/>
          </ac:spMkLst>
        </pc:spChg>
        <pc:spChg chg="add del mod">
          <ac:chgData name="Megan U Hazen" userId="30e05359-b9e4-47f2-a3de-c678b6693530" providerId="ADAL" clId="{F71778A2-0B0A-4390-A922-1251D981ACF5}" dt="2026-04-21T21:29:08.805" v="4964" actId="478"/>
          <ac:spMkLst>
            <pc:docMk/>
            <pc:sldMk cId="1583014923" sldId="346"/>
            <ac:spMk id="6" creationId="{A371A2E3-168C-D0E3-0245-035CD2B5C261}"/>
          </ac:spMkLst>
        </pc:spChg>
        <pc:spChg chg="add del mod">
          <ac:chgData name="Megan U Hazen" userId="30e05359-b9e4-47f2-a3de-c678b6693530" providerId="ADAL" clId="{F71778A2-0B0A-4390-A922-1251D981ACF5}" dt="2026-04-21T21:07:56.597" v="4757" actId="478"/>
          <ac:spMkLst>
            <pc:docMk/>
            <pc:sldMk cId="1583014923" sldId="346"/>
            <ac:spMk id="7" creationId="{B0ED86CB-92B6-53D5-C155-2F819AE3F778}"/>
          </ac:spMkLst>
        </pc:spChg>
        <pc:spChg chg="add mod ord">
          <ac:chgData name="Megan U Hazen" userId="30e05359-b9e4-47f2-a3de-c678b6693530" providerId="ADAL" clId="{F71778A2-0B0A-4390-A922-1251D981ACF5}" dt="2026-04-21T23:54:11.534" v="6511"/>
          <ac:spMkLst>
            <pc:docMk/>
            <pc:sldMk cId="1583014923" sldId="346"/>
            <ac:spMk id="8" creationId="{8241F611-4EF5-5276-F83F-C4BBA376A57E}"/>
          </ac:spMkLst>
        </pc:spChg>
        <pc:spChg chg="add mod ord">
          <ac:chgData name="Megan U Hazen" userId="30e05359-b9e4-47f2-a3de-c678b6693530" providerId="ADAL" clId="{F71778A2-0B0A-4390-A922-1251D981ACF5}" dt="2026-04-21T23:54:11.534" v="6511"/>
          <ac:spMkLst>
            <pc:docMk/>
            <pc:sldMk cId="1583014923" sldId="346"/>
            <ac:spMk id="9" creationId="{3BAA3773-F6E0-C646-730F-08EBDEBF07BF}"/>
          </ac:spMkLst>
        </pc:spChg>
        <pc:spChg chg="mod ord">
          <ac:chgData name="Megan U Hazen" userId="30e05359-b9e4-47f2-a3de-c678b6693530" providerId="ADAL" clId="{F71778A2-0B0A-4390-A922-1251D981ACF5}" dt="2026-04-21T23:54:11.534" v="6511"/>
          <ac:spMkLst>
            <pc:docMk/>
            <pc:sldMk cId="1583014923" sldId="346"/>
            <ac:spMk id="11" creationId="{D02FC182-CECF-1FF6-2305-265105A6FA22}"/>
          </ac:spMkLst>
        </pc:spChg>
        <pc:spChg chg="mod ord">
          <ac:chgData name="Megan U Hazen" userId="30e05359-b9e4-47f2-a3de-c678b6693530" providerId="ADAL" clId="{F71778A2-0B0A-4390-A922-1251D981ACF5}" dt="2026-04-21T23:54:11.534" v="6511"/>
          <ac:spMkLst>
            <pc:docMk/>
            <pc:sldMk cId="1583014923" sldId="346"/>
            <ac:spMk id="12" creationId="{77F2287E-FD72-E5CF-38BA-6698062CA6B2}"/>
          </ac:spMkLst>
        </pc:spChg>
        <pc:spChg chg="mod ord">
          <ac:chgData name="Megan U Hazen" userId="30e05359-b9e4-47f2-a3de-c678b6693530" providerId="ADAL" clId="{F71778A2-0B0A-4390-A922-1251D981ACF5}" dt="2026-04-21T23:54:11.534" v="6511"/>
          <ac:spMkLst>
            <pc:docMk/>
            <pc:sldMk cId="1583014923" sldId="346"/>
            <ac:spMk id="13" creationId="{45CA8F8E-2262-12D9-6DF1-E4C8F9275FFB}"/>
          </ac:spMkLst>
        </pc:spChg>
        <pc:spChg chg="mod ord">
          <ac:chgData name="Megan U Hazen" userId="30e05359-b9e4-47f2-a3de-c678b6693530" providerId="ADAL" clId="{F71778A2-0B0A-4390-A922-1251D981ACF5}" dt="2026-04-21T23:54:11.534" v="6511"/>
          <ac:spMkLst>
            <pc:docMk/>
            <pc:sldMk cId="1583014923" sldId="346"/>
            <ac:spMk id="16" creationId="{D801AD38-4FA4-E341-F379-B95156D142B7}"/>
          </ac:spMkLst>
        </pc:spChg>
      </pc:sldChg>
      <pc:sldChg chg="addSp delSp modSp add mod">
        <pc:chgData name="Megan U Hazen" userId="30e05359-b9e4-47f2-a3de-c678b6693530" providerId="ADAL" clId="{F71778A2-0B0A-4390-A922-1251D981ACF5}" dt="2026-04-21T23:58:54.034" v="6570" actId="478"/>
        <pc:sldMkLst>
          <pc:docMk/>
          <pc:sldMk cId="1924479774" sldId="347"/>
        </pc:sldMkLst>
        <pc:spChg chg="mod ord">
          <ac:chgData name="Megan U Hazen" userId="30e05359-b9e4-47f2-a3de-c678b6693530" providerId="ADAL" clId="{F71778A2-0B0A-4390-A922-1251D981ACF5}" dt="2026-04-21T23:58:52.845" v="6569"/>
          <ac:spMkLst>
            <pc:docMk/>
            <pc:sldMk cId="1924479774" sldId="347"/>
            <ac:spMk id="2" creationId="{F1541A4D-9A4B-BCE4-CBA0-0E916D4C01A7}"/>
          </ac:spMkLst>
        </pc:spChg>
        <pc:spChg chg="del mod ord">
          <ac:chgData name="Megan U Hazen" userId="30e05359-b9e4-47f2-a3de-c678b6693530" providerId="ADAL" clId="{F71778A2-0B0A-4390-A922-1251D981ACF5}" dt="2026-04-21T23:56:57.097" v="6544" actId="478"/>
          <ac:spMkLst>
            <pc:docMk/>
            <pc:sldMk cId="1924479774" sldId="347"/>
            <ac:spMk id="3" creationId="{A9FD44A9-A589-A7E2-32FA-387D0BF9F569}"/>
          </ac:spMkLst>
        </pc:spChg>
        <pc:spChg chg="mod ord">
          <ac:chgData name="Megan U Hazen" userId="30e05359-b9e4-47f2-a3de-c678b6693530" providerId="ADAL" clId="{F71778A2-0B0A-4390-A922-1251D981ACF5}" dt="2026-04-21T23:58:52.845" v="6569"/>
          <ac:spMkLst>
            <pc:docMk/>
            <pc:sldMk cId="1924479774" sldId="347"/>
            <ac:spMk id="4" creationId="{C52779C7-659A-9666-B4E0-61959991A576}"/>
          </ac:spMkLst>
        </pc:spChg>
        <pc:spChg chg="mod ord">
          <ac:chgData name="Megan U Hazen" userId="30e05359-b9e4-47f2-a3de-c678b6693530" providerId="ADAL" clId="{F71778A2-0B0A-4390-A922-1251D981ACF5}" dt="2026-04-21T23:58:52.845" v="6569"/>
          <ac:spMkLst>
            <pc:docMk/>
            <pc:sldMk cId="1924479774" sldId="347"/>
            <ac:spMk id="5" creationId="{E8DD9418-F7AF-6BF2-1A0B-B0BF67DDD31F}"/>
          </ac:spMkLst>
        </pc:spChg>
        <pc:spChg chg="add del mod">
          <ac:chgData name="Megan U Hazen" userId="30e05359-b9e4-47f2-a3de-c678b6693530" providerId="ADAL" clId="{F71778A2-0B0A-4390-A922-1251D981ACF5}" dt="2026-04-21T23:57:00.204" v="6545" actId="478"/>
          <ac:spMkLst>
            <pc:docMk/>
            <pc:sldMk cId="1924479774" sldId="347"/>
            <ac:spMk id="6" creationId="{FB2E4485-F402-4B13-6DEC-CF312B28D68F}"/>
          </ac:spMkLst>
        </pc:spChg>
        <pc:spChg chg="mod ord">
          <ac:chgData name="Megan U Hazen" userId="30e05359-b9e4-47f2-a3de-c678b6693530" providerId="ADAL" clId="{F71778A2-0B0A-4390-A922-1251D981ACF5}" dt="2026-04-21T23:58:52.845" v="6569"/>
          <ac:spMkLst>
            <pc:docMk/>
            <pc:sldMk cId="1924479774" sldId="347"/>
            <ac:spMk id="8" creationId="{5C9303BC-51CE-69D9-4787-1BAE4A746F03}"/>
          </ac:spMkLst>
        </pc:spChg>
        <pc:spChg chg="mod ord">
          <ac:chgData name="Megan U Hazen" userId="30e05359-b9e4-47f2-a3de-c678b6693530" providerId="ADAL" clId="{F71778A2-0B0A-4390-A922-1251D981ACF5}" dt="2026-04-21T23:58:52.845" v="6569"/>
          <ac:spMkLst>
            <pc:docMk/>
            <pc:sldMk cId="1924479774" sldId="347"/>
            <ac:spMk id="11" creationId="{31F558D1-1BA2-035C-304A-B70EC86B2D61}"/>
          </ac:spMkLst>
        </pc:spChg>
        <pc:spChg chg="mod ord">
          <ac:chgData name="Megan U Hazen" userId="30e05359-b9e4-47f2-a3de-c678b6693530" providerId="ADAL" clId="{F71778A2-0B0A-4390-A922-1251D981ACF5}" dt="2026-04-21T23:58:52.845" v="6569"/>
          <ac:spMkLst>
            <pc:docMk/>
            <pc:sldMk cId="1924479774" sldId="347"/>
            <ac:spMk id="12" creationId="{21087DA2-01CA-EE6D-5FC7-F25042CAF895}"/>
          </ac:spMkLst>
        </pc:spChg>
        <pc:spChg chg="mod ord">
          <ac:chgData name="Megan U Hazen" userId="30e05359-b9e4-47f2-a3de-c678b6693530" providerId="ADAL" clId="{F71778A2-0B0A-4390-A922-1251D981ACF5}" dt="2026-04-21T23:58:52.845" v="6569"/>
          <ac:spMkLst>
            <pc:docMk/>
            <pc:sldMk cId="1924479774" sldId="347"/>
            <ac:spMk id="13" creationId="{1C7D96DB-7765-A8B0-63AB-0E300C777817}"/>
          </ac:spMkLst>
        </pc:spChg>
        <pc:spChg chg="add del mod ord">
          <ac:chgData name="Megan U Hazen" userId="30e05359-b9e4-47f2-a3de-c678b6693530" providerId="ADAL" clId="{F71778A2-0B0A-4390-A922-1251D981ACF5}" dt="2026-04-21T23:58:54.034" v="6570" actId="478"/>
          <ac:spMkLst>
            <pc:docMk/>
            <pc:sldMk cId="1924479774" sldId="347"/>
            <ac:spMk id="16" creationId="{4B7BC3C8-94D8-F789-BEE7-4DCACDD9880A}"/>
          </ac:spMkLst>
        </pc:spChg>
      </pc:sldChg>
      <pc:sldChg chg="add del">
        <pc:chgData name="Megan U Hazen" userId="30e05359-b9e4-47f2-a3de-c678b6693530" providerId="ADAL" clId="{F71778A2-0B0A-4390-A922-1251D981ACF5}" dt="2026-04-21T21:23:33.201" v="4894" actId="47"/>
        <pc:sldMkLst>
          <pc:docMk/>
          <pc:sldMk cId="2318495868" sldId="347"/>
        </pc:sldMkLst>
      </pc:sldChg>
      <pc:sldChg chg="modSp add mod modNotesTx">
        <pc:chgData name="Megan U Hazen" userId="30e05359-b9e4-47f2-a3de-c678b6693530" providerId="ADAL" clId="{F71778A2-0B0A-4390-A922-1251D981ACF5}" dt="2026-04-21T23:55:27.052" v="6523"/>
        <pc:sldMkLst>
          <pc:docMk/>
          <pc:sldMk cId="2555438604" sldId="348"/>
        </pc:sldMkLst>
        <pc:spChg chg="mod ord">
          <ac:chgData name="Megan U Hazen" userId="30e05359-b9e4-47f2-a3de-c678b6693530" providerId="ADAL" clId="{F71778A2-0B0A-4390-A922-1251D981ACF5}" dt="2026-04-21T23:55:27.052" v="6523"/>
          <ac:spMkLst>
            <pc:docMk/>
            <pc:sldMk cId="2555438604" sldId="348"/>
            <ac:spMk id="2" creationId="{F208709F-DE21-B8A5-5409-10ADF33FB3B0}"/>
          </ac:spMkLst>
        </pc:spChg>
        <pc:spChg chg="mod ord">
          <ac:chgData name="Megan U Hazen" userId="30e05359-b9e4-47f2-a3de-c678b6693530" providerId="ADAL" clId="{F71778A2-0B0A-4390-A922-1251D981ACF5}" dt="2026-04-21T23:55:27.052" v="6523"/>
          <ac:spMkLst>
            <pc:docMk/>
            <pc:sldMk cId="2555438604" sldId="348"/>
            <ac:spMk id="3" creationId="{32E3F3F3-11AD-91B4-28FE-E627999F43E3}"/>
          </ac:spMkLst>
        </pc:spChg>
        <pc:spChg chg="ord">
          <ac:chgData name="Megan U Hazen" userId="30e05359-b9e4-47f2-a3de-c678b6693530" providerId="ADAL" clId="{F71778A2-0B0A-4390-A922-1251D981ACF5}" dt="2026-04-21T23:55:27.052" v="6523"/>
          <ac:spMkLst>
            <pc:docMk/>
            <pc:sldMk cId="2555438604" sldId="348"/>
            <ac:spMk id="4" creationId="{9793D9C1-8DF6-DBDB-2234-CB48E4BBDF32}"/>
          </ac:spMkLst>
        </pc:spChg>
        <pc:spChg chg="ord">
          <ac:chgData name="Megan U Hazen" userId="30e05359-b9e4-47f2-a3de-c678b6693530" providerId="ADAL" clId="{F71778A2-0B0A-4390-A922-1251D981ACF5}" dt="2026-04-21T23:55:27.052" v="6523"/>
          <ac:spMkLst>
            <pc:docMk/>
            <pc:sldMk cId="2555438604" sldId="348"/>
            <ac:spMk id="5" creationId="{93384F3F-14CF-A3CB-EA22-D68BFC707679}"/>
          </ac:spMkLst>
        </pc:spChg>
        <pc:spChg chg="mod ord">
          <ac:chgData name="Megan U Hazen" userId="30e05359-b9e4-47f2-a3de-c678b6693530" providerId="ADAL" clId="{F71778A2-0B0A-4390-A922-1251D981ACF5}" dt="2026-04-21T23:55:27.052" v="6523"/>
          <ac:spMkLst>
            <pc:docMk/>
            <pc:sldMk cId="2555438604" sldId="348"/>
            <ac:spMk id="8" creationId="{0B3583AE-2E18-3133-FDF4-BD0779F30E75}"/>
          </ac:spMkLst>
        </pc:spChg>
        <pc:spChg chg="mod ord">
          <ac:chgData name="Megan U Hazen" userId="30e05359-b9e4-47f2-a3de-c678b6693530" providerId="ADAL" clId="{F71778A2-0B0A-4390-A922-1251D981ACF5}" dt="2026-04-21T23:55:27.052" v="6523"/>
          <ac:spMkLst>
            <pc:docMk/>
            <pc:sldMk cId="2555438604" sldId="348"/>
            <ac:spMk id="9" creationId="{E2F6F293-98BA-D2BF-51F8-050322354638}"/>
          </ac:spMkLst>
        </pc:spChg>
        <pc:spChg chg="mod ord">
          <ac:chgData name="Megan U Hazen" userId="30e05359-b9e4-47f2-a3de-c678b6693530" providerId="ADAL" clId="{F71778A2-0B0A-4390-A922-1251D981ACF5}" dt="2026-04-21T23:55:27.052" v="6523"/>
          <ac:spMkLst>
            <pc:docMk/>
            <pc:sldMk cId="2555438604" sldId="348"/>
            <ac:spMk id="11" creationId="{128C9068-D3BE-0C1A-BEBB-E4906BD7FE3E}"/>
          </ac:spMkLst>
        </pc:spChg>
        <pc:spChg chg="mod ord">
          <ac:chgData name="Megan U Hazen" userId="30e05359-b9e4-47f2-a3de-c678b6693530" providerId="ADAL" clId="{F71778A2-0B0A-4390-A922-1251D981ACF5}" dt="2026-04-21T23:55:27.052" v="6523"/>
          <ac:spMkLst>
            <pc:docMk/>
            <pc:sldMk cId="2555438604" sldId="348"/>
            <ac:spMk id="12" creationId="{8BF6A322-D963-0254-3CD0-37E04E95E55F}"/>
          </ac:spMkLst>
        </pc:spChg>
        <pc:spChg chg="mod ord">
          <ac:chgData name="Megan U Hazen" userId="30e05359-b9e4-47f2-a3de-c678b6693530" providerId="ADAL" clId="{F71778A2-0B0A-4390-A922-1251D981ACF5}" dt="2026-04-21T23:55:27.052" v="6523"/>
          <ac:spMkLst>
            <pc:docMk/>
            <pc:sldMk cId="2555438604" sldId="348"/>
            <ac:spMk id="13" creationId="{BF3FAFBA-C3A3-4CBE-9D33-93C894501959}"/>
          </ac:spMkLst>
        </pc:spChg>
        <pc:spChg chg="mod ord">
          <ac:chgData name="Megan U Hazen" userId="30e05359-b9e4-47f2-a3de-c678b6693530" providerId="ADAL" clId="{F71778A2-0B0A-4390-A922-1251D981ACF5}" dt="2026-04-21T23:55:27.052" v="6523"/>
          <ac:spMkLst>
            <pc:docMk/>
            <pc:sldMk cId="2555438604" sldId="348"/>
            <ac:spMk id="16" creationId="{5BB1554C-3AD1-205A-B71E-390DA52C24A3}"/>
          </ac:spMkLst>
        </pc:spChg>
      </pc:sldChg>
      <pc:sldChg chg="delSp modSp add mod">
        <pc:chgData name="Megan U Hazen" userId="30e05359-b9e4-47f2-a3de-c678b6693530" providerId="ADAL" clId="{F71778A2-0B0A-4390-A922-1251D981ACF5}" dt="2026-04-21T23:55:43.619" v="6526"/>
        <pc:sldMkLst>
          <pc:docMk/>
          <pc:sldMk cId="3978485893" sldId="349"/>
        </pc:sldMkLst>
        <pc:spChg chg="mod ord">
          <ac:chgData name="Megan U Hazen" userId="30e05359-b9e4-47f2-a3de-c678b6693530" providerId="ADAL" clId="{F71778A2-0B0A-4390-A922-1251D981ACF5}" dt="2026-04-21T23:55:43.619" v="6526"/>
          <ac:spMkLst>
            <pc:docMk/>
            <pc:sldMk cId="3978485893" sldId="349"/>
            <ac:spMk id="2" creationId="{C66F43C9-A321-6C86-A754-D390C2BC50A5}"/>
          </ac:spMkLst>
        </pc:spChg>
        <pc:spChg chg="ord">
          <ac:chgData name="Megan U Hazen" userId="30e05359-b9e4-47f2-a3de-c678b6693530" providerId="ADAL" clId="{F71778A2-0B0A-4390-A922-1251D981ACF5}" dt="2026-04-21T23:55:43.619" v="6526"/>
          <ac:spMkLst>
            <pc:docMk/>
            <pc:sldMk cId="3978485893" sldId="349"/>
            <ac:spMk id="3" creationId="{06CF2A5F-DBB0-A4AE-349A-CC62419B4C03}"/>
          </ac:spMkLst>
        </pc:spChg>
        <pc:spChg chg="ord">
          <ac:chgData name="Megan U Hazen" userId="30e05359-b9e4-47f2-a3de-c678b6693530" providerId="ADAL" clId="{F71778A2-0B0A-4390-A922-1251D981ACF5}" dt="2026-04-21T23:55:43.619" v="6526"/>
          <ac:spMkLst>
            <pc:docMk/>
            <pc:sldMk cId="3978485893" sldId="349"/>
            <ac:spMk id="4" creationId="{366830E0-3275-7FEF-8F2C-74E3B1EC3E41}"/>
          </ac:spMkLst>
        </pc:spChg>
        <pc:spChg chg="ord">
          <ac:chgData name="Megan U Hazen" userId="30e05359-b9e4-47f2-a3de-c678b6693530" providerId="ADAL" clId="{F71778A2-0B0A-4390-A922-1251D981ACF5}" dt="2026-04-21T23:55:43.619" v="6526"/>
          <ac:spMkLst>
            <pc:docMk/>
            <pc:sldMk cId="3978485893" sldId="349"/>
            <ac:spMk id="5" creationId="{A63319AC-44B9-47A3-D055-DFF23A3618C2}"/>
          </ac:spMkLst>
        </pc:spChg>
        <pc:spChg chg="mod ord">
          <ac:chgData name="Megan U Hazen" userId="30e05359-b9e4-47f2-a3de-c678b6693530" providerId="ADAL" clId="{F71778A2-0B0A-4390-A922-1251D981ACF5}" dt="2026-04-21T23:55:43.619" v="6526"/>
          <ac:spMkLst>
            <pc:docMk/>
            <pc:sldMk cId="3978485893" sldId="349"/>
            <ac:spMk id="8" creationId="{B9B83E64-6807-EF91-00CF-50EC39A6B85D}"/>
          </ac:spMkLst>
        </pc:spChg>
        <pc:spChg chg="del">
          <ac:chgData name="Megan U Hazen" userId="30e05359-b9e4-47f2-a3de-c678b6693530" providerId="ADAL" clId="{F71778A2-0B0A-4390-A922-1251D981ACF5}" dt="2026-04-21T22:40:54.556" v="5488" actId="478"/>
          <ac:spMkLst>
            <pc:docMk/>
            <pc:sldMk cId="3978485893" sldId="349"/>
            <ac:spMk id="9" creationId="{0DEF79D2-C3A7-38FC-019C-EE2111A7DE12}"/>
          </ac:spMkLst>
        </pc:spChg>
        <pc:spChg chg="mod ord">
          <ac:chgData name="Megan U Hazen" userId="30e05359-b9e4-47f2-a3de-c678b6693530" providerId="ADAL" clId="{F71778A2-0B0A-4390-A922-1251D981ACF5}" dt="2026-04-21T23:55:43.619" v="6526"/>
          <ac:spMkLst>
            <pc:docMk/>
            <pc:sldMk cId="3978485893" sldId="349"/>
            <ac:spMk id="11" creationId="{8C066171-BD69-33D6-CFF4-828C5C8776A4}"/>
          </ac:spMkLst>
        </pc:spChg>
        <pc:spChg chg="ord">
          <ac:chgData name="Megan U Hazen" userId="30e05359-b9e4-47f2-a3de-c678b6693530" providerId="ADAL" clId="{F71778A2-0B0A-4390-A922-1251D981ACF5}" dt="2026-04-21T23:55:43.619" v="6526"/>
          <ac:spMkLst>
            <pc:docMk/>
            <pc:sldMk cId="3978485893" sldId="349"/>
            <ac:spMk id="12" creationId="{E9C0BF7A-2B23-949C-4CAA-07B6FDA9EBD3}"/>
          </ac:spMkLst>
        </pc:spChg>
        <pc:spChg chg="del">
          <ac:chgData name="Megan U Hazen" userId="30e05359-b9e4-47f2-a3de-c678b6693530" providerId="ADAL" clId="{F71778A2-0B0A-4390-A922-1251D981ACF5}" dt="2026-04-21T22:40:53.001" v="5487" actId="478"/>
          <ac:spMkLst>
            <pc:docMk/>
            <pc:sldMk cId="3978485893" sldId="349"/>
            <ac:spMk id="13" creationId="{1A3F0FC4-DB2C-C453-E14B-66B7E5565463}"/>
          </ac:spMkLst>
        </pc:spChg>
        <pc:spChg chg="del">
          <ac:chgData name="Megan U Hazen" userId="30e05359-b9e4-47f2-a3de-c678b6693530" providerId="ADAL" clId="{F71778A2-0B0A-4390-A922-1251D981ACF5}" dt="2026-04-21T22:40:56.191" v="5489" actId="478"/>
          <ac:spMkLst>
            <pc:docMk/>
            <pc:sldMk cId="3978485893" sldId="349"/>
            <ac:spMk id="16" creationId="{198A4C57-DC66-3266-19C3-15C4B18DEE55}"/>
          </ac:spMkLst>
        </pc:spChg>
      </pc:sldChg>
      <pc:sldChg chg="addSp delSp modSp add mod setBg delDesignElem">
        <pc:chgData name="Megan U Hazen" userId="30e05359-b9e4-47f2-a3de-c678b6693530" providerId="ADAL" clId="{F71778A2-0B0A-4390-A922-1251D981ACF5}" dt="2026-04-21T23:47:23.072" v="6301"/>
        <pc:sldMkLst>
          <pc:docMk/>
          <pc:sldMk cId="1229039135" sldId="350"/>
        </pc:sldMkLst>
        <pc:spChg chg="mod ord">
          <ac:chgData name="Megan U Hazen" userId="30e05359-b9e4-47f2-a3de-c678b6693530" providerId="ADAL" clId="{F71778A2-0B0A-4390-A922-1251D981ACF5}" dt="2026-04-21T23:47:23.072" v="6301"/>
          <ac:spMkLst>
            <pc:docMk/>
            <pc:sldMk cId="1229039135" sldId="350"/>
            <ac:spMk id="2" creationId="{A0447FA8-1F02-88C4-2DD7-A334A39F3BDC}"/>
          </ac:spMkLst>
        </pc:spChg>
        <pc:spChg chg="ord">
          <ac:chgData name="Megan U Hazen" userId="30e05359-b9e4-47f2-a3de-c678b6693530" providerId="ADAL" clId="{F71778A2-0B0A-4390-A922-1251D981ACF5}" dt="2026-04-21T23:47:23.072" v="6301"/>
          <ac:spMkLst>
            <pc:docMk/>
            <pc:sldMk cId="1229039135" sldId="350"/>
            <ac:spMk id="5" creationId="{C6093294-2D67-6F3E-1B94-7267A6C32664}"/>
          </ac:spMkLst>
        </pc:spChg>
        <pc:spChg chg="ord">
          <ac:chgData name="Megan U Hazen" userId="30e05359-b9e4-47f2-a3de-c678b6693530" providerId="ADAL" clId="{F71778A2-0B0A-4390-A922-1251D981ACF5}" dt="2026-04-21T23:47:23.072" v="6301"/>
          <ac:spMkLst>
            <pc:docMk/>
            <pc:sldMk cId="1229039135" sldId="350"/>
            <ac:spMk id="6" creationId="{B76176F1-5AF6-3C32-74C7-C70869A83394}"/>
          </ac:spMkLst>
        </pc:spChg>
        <pc:spChg chg="add del mod">
          <ac:chgData name="Megan U Hazen" userId="30e05359-b9e4-47f2-a3de-c678b6693530" providerId="ADAL" clId="{F71778A2-0B0A-4390-A922-1251D981ACF5}" dt="2026-04-21T23:15:23.200" v="5920"/>
          <ac:spMkLst>
            <pc:docMk/>
            <pc:sldMk cId="1229039135" sldId="350"/>
            <ac:spMk id="7" creationId="{DED4F9D9-B59C-94CE-AF8F-4D8E77169537}"/>
          </ac:spMkLst>
        </pc:spChg>
        <pc:spChg chg="mod ord">
          <ac:chgData name="Megan U Hazen" userId="30e05359-b9e4-47f2-a3de-c678b6693530" providerId="ADAL" clId="{F71778A2-0B0A-4390-A922-1251D981ACF5}" dt="2026-04-21T23:47:23.072" v="6301"/>
          <ac:spMkLst>
            <pc:docMk/>
            <pc:sldMk cId="1229039135" sldId="350"/>
            <ac:spMk id="9" creationId="{AC3C5F03-9B25-7AE7-8BEE-0967E6286AA0}"/>
          </ac:spMkLst>
        </pc:spChg>
        <pc:spChg chg="del">
          <ac:chgData name="Megan U Hazen" userId="30e05359-b9e4-47f2-a3de-c678b6693530" providerId="ADAL" clId="{F71778A2-0B0A-4390-A922-1251D981ACF5}" dt="2026-04-21T23:11:11.012" v="5760"/>
          <ac:spMkLst>
            <pc:docMk/>
            <pc:sldMk cId="1229039135" sldId="350"/>
            <ac:spMk id="17" creationId="{7906FEEC-DD8B-5FC5-F27F-8BFABB89D218}"/>
          </ac:spMkLst>
        </pc:spChg>
        <pc:graphicFrameChg chg="add del mod">
          <ac:chgData name="Megan U Hazen" userId="30e05359-b9e4-47f2-a3de-c678b6693530" providerId="ADAL" clId="{F71778A2-0B0A-4390-A922-1251D981ACF5}" dt="2026-04-21T23:15:06.701" v="5917" actId="21"/>
          <ac:graphicFrameMkLst>
            <pc:docMk/>
            <pc:sldMk cId="1229039135" sldId="350"/>
            <ac:graphicFrameMk id="3" creationId="{C0E0BF22-BB0C-2C63-9223-8F67DB3398A2}"/>
          </ac:graphicFrameMkLst>
        </pc:graphicFrameChg>
        <pc:graphicFrameChg chg="add mod ord modGraphic">
          <ac:chgData name="Megan U Hazen" userId="30e05359-b9e4-47f2-a3de-c678b6693530" providerId="ADAL" clId="{F71778A2-0B0A-4390-A922-1251D981ACF5}" dt="2026-04-21T23:47:23.072" v="6301"/>
          <ac:graphicFrameMkLst>
            <pc:docMk/>
            <pc:sldMk cId="1229039135" sldId="350"/>
            <ac:graphicFrameMk id="8" creationId="{C0E0BF22-BB0C-2C63-9223-8F67DB3398A2}"/>
          </ac:graphicFrameMkLst>
        </pc:graphicFrameChg>
        <pc:graphicFrameChg chg="del">
          <ac:chgData name="Megan U Hazen" userId="30e05359-b9e4-47f2-a3de-c678b6693530" providerId="ADAL" clId="{F71778A2-0B0A-4390-A922-1251D981ACF5}" dt="2026-04-21T23:15:01.118" v="5916" actId="478"/>
          <ac:graphicFrameMkLst>
            <pc:docMk/>
            <pc:sldMk cId="1229039135" sldId="350"/>
            <ac:graphicFrameMk id="12" creationId="{F72E43DB-1850-0C03-123A-DC1AC9AC61A2}"/>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3626E7-F485-4F7F-92C1-301B87E1A04D}" type="doc">
      <dgm:prSet loTypeId="urn:microsoft.com/office/officeart/2005/8/layout/lProcess2" loCatId="list" qsTypeId="urn:microsoft.com/office/officeart/2005/8/quickstyle/simple1" qsCatId="simple" csTypeId="urn:microsoft.com/office/officeart/2005/8/colors/accent1_1" csCatId="accent1" phldr="1"/>
      <dgm:spPr/>
      <dgm:t>
        <a:bodyPr/>
        <a:lstStyle/>
        <a:p>
          <a:endParaRPr lang="en-US"/>
        </a:p>
      </dgm:t>
    </dgm:pt>
    <dgm:pt modelId="{0C0E397D-60B8-4D2B-8824-052AF92D9298}">
      <dgm:prSet phldrT="[Text]" phldr="0"/>
      <dgm:spPr/>
      <dgm:t>
        <a:bodyPr/>
        <a:lstStyle/>
        <a:p>
          <a:r>
            <a:rPr lang="en-US"/>
            <a:t>Declare</a:t>
          </a:r>
          <a:endParaRPr lang="en-US" dirty="0"/>
        </a:p>
      </dgm:t>
    </dgm:pt>
    <dgm:pt modelId="{7D2DF320-A835-482E-81EC-9F05EB104D82}" type="parTrans" cxnId="{FC699F85-3FA4-4ED2-9EA7-14557A3720D3}">
      <dgm:prSet/>
      <dgm:spPr/>
      <dgm:t>
        <a:bodyPr/>
        <a:lstStyle/>
        <a:p>
          <a:endParaRPr lang="en-US">
            <a:solidFill>
              <a:srgbClr val="000000"/>
            </a:solidFill>
          </a:endParaRPr>
        </a:p>
      </dgm:t>
    </dgm:pt>
    <dgm:pt modelId="{1DA35A6C-F1B6-4289-A573-716673F56F7C}" type="sibTrans" cxnId="{FC699F85-3FA4-4ED2-9EA7-14557A3720D3}">
      <dgm:prSet/>
      <dgm:spPr/>
      <dgm:t>
        <a:bodyPr/>
        <a:lstStyle/>
        <a:p>
          <a:endParaRPr lang="en-US">
            <a:solidFill>
              <a:srgbClr val="000000"/>
            </a:solidFill>
          </a:endParaRPr>
        </a:p>
      </dgm:t>
    </dgm:pt>
    <dgm:pt modelId="{A5AA4D37-5911-4C78-9B9C-C31D4F437826}">
      <dgm:prSet phldrT="[Text]" phldr="0"/>
      <dgm:spPr/>
      <dgm:t>
        <a:bodyPr/>
        <a:lstStyle/>
        <a:p>
          <a:r>
            <a:rPr lang="en-US" dirty="0"/>
            <a:t>Specifies Name &amp; Datatype</a:t>
          </a:r>
        </a:p>
      </dgm:t>
    </dgm:pt>
    <dgm:pt modelId="{B0929615-EBB2-4EE7-9CA4-51A063C22E3E}" type="parTrans" cxnId="{602B2A11-5F1A-4854-AFBF-FCF31C2B0E24}">
      <dgm:prSet/>
      <dgm:spPr/>
      <dgm:t>
        <a:bodyPr/>
        <a:lstStyle/>
        <a:p>
          <a:endParaRPr lang="en-US">
            <a:solidFill>
              <a:srgbClr val="000000"/>
            </a:solidFill>
          </a:endParaRPr>
        </a:p>
      </dgm:t>
    </dgm:pt>
    <dgm:pt modelId="{6B4485E4-5466-4C1C-BF0D-760124838ADB}" type="sibTrans" cxnId="{602B2A11-5F1A-4854-AFBF-FCF31C2B0E24}">
      <dgm:prSet/>
      <dgm:spPr/>
      <dgm:t>
        <a:bodyPr/>
        <a:lstStyle/>
        <a:p>
          <a:endParaRPr lang="en-US">
            <a:solidFill>
              <a:srgbClr val="000000"/>
            </a:solidFill>
          </a:endParaRPr>
        </a:p>
      </dgm:t>
    </dgm:pt>
    <dgm:pt modelId="{694DC4C4-8848-42E9-A221-3452F03FBE5A}">
      <dgm:prSet phldrT="[Text]" phldr="0"/>
      <dgm:spPr/>
      <dgm:t>
        <a:bodyPr/>
        <a:lstStyle/>
        <a:p>
          <a:r>
            <a:rPr lang="en-US"/>
            <a:t>No memory allocated</a:t>
          </a:r>
          <a:endParaRPr lang="en-US" dirty="0"/>
        </a:p>
      </dgm:t>
    </dgm:pt>
    <dgm:pt modelId="{BBC20776-094E-4CA0-9EC8-2BAC6FEB556A}" type="parTrans" cxnId="{F7581CDE-EC85-42EB-BC69-6FD0F0862DE6}">
      <dgm:prSet/>
      <dgm:spPr/>
      <dgm:t>
        <a:bodyPr/>
        <a:lstStyle/>
        <a:p>
          <a:endParaRPr lang="en-US">
            <a:solidFill>
              <a:srgbClr val="000000"/>
            </a:solidFill>
          </a:endParaRPr>
        </a:p>
      </dgm:t>
    </dgm:pt>
    <dgm:pt modelId="{9A4E8609-63C9-48A5-975E-B36C5D277DCC}" type="sibTrans" cxnId="{F7581CDE-EC85-42EB-BC69-6FD0F0862DE6}">
      <dgm:prSet/>
      <dgm:spPr/>
      <dgm:t>
        <a:bodyPr/>
        <a:lstStyle/>
        <a:p>
          <a:endParaRPr lang="en-US">
            <a:solidFill>
              <a:srgbClr val="000000"/>
            </a:solidFill>
          </a:endParaRPr>
        </a:p>
      </dgm:t>
    </dgm:pt>
    <dgm:pt modelId="{CAE7183A-2CE6-476C-9C98-2119700A553C}">
      <dgm:prSet/>
      <dgm:spPr/>
      <dgm:t>
        <a:bodyPr/>
        <a:lstStyle/>
        <a:p>
          <a:r>
            <a:rPr lang="en-US" dirty="0"/>
            <a:t>Define</a:t>
          </a:r>
        </a:p>
      </dgm:t>
    </dgm:pt>
    <dgm:pt modelId="{74779DF7-F7AA-40A4-8A1A-79ABC4CBBAC6}" type="parTrans" cxnId="{A656F975-CD5B-46F9-956B-0E27D4775D49}">
      <dgm:prSet/>
      <dgm:spPr/>
      <dgm:t>
        <a:bodyPr/>
        <a:lstStyle/>
        <a:p>
          <a:endParaRPr lang="en-US">
            <a:solidFill>
              <a:srgbClr val="000000"/>
            </a:solidFill>
          </a:endParaRPr>
        </a:p>
      </dgm:t>
    </dgm:pt>
    <dgm:pt modelId="{EF2852A4-4371-4976-815E-38A1194DDB7B}" type="sibTrans" cxnId="{A656F975-CD5B-46F9-956B-0E27D4775D49}">
      <dgm:prSet/>
      <dgm:spPr/>
      <dgm:t>
        <a:bodyPr/>
        <a:lstStyle/>
        <a:p>
          <a:endParaRPr lang="en-US">
            <a:solidFill>
              <a:srgbClr val="000000"/>
            </a:solidFill>
          </a:endParaRPr>
        </a:p>
      </dgm:t>
    </dgm:pt>
    <dgm:pt modelId="{A368F62C-C8B0-4DAA-96C8-84E40099A986}">
      <dgm:prSet/>
      <dgm:spPr/>
      <dgm:t>
        <a:bodyPr/>
        <a:lstStyle/>
        <a:p>
          <a:r>
            <a:rPr lang="en-US"/>
            <a:t>Initialize</a:t>
          </a:r>
          <a:endParaRPr lang="en-US" dirty="0"/>
        </a:p>
      </dgm:t>
    </dgm:pt>
    <dgm:pt modelId="{A2183C89-D1D0-4245-B4BA-EED8A7BBDBB2}" type="parTrans" cxnId="{0BF96CDC-C7FB-4FFA-9EC6-0810EF850266}">
      <dgm:prSet/>
      <dgm:spPr/>
      <dgm:t>
        <a:bodyPr/>
        <a:lstStyle/>
        <a:p>
          <a:endParaRPr lang="en-US">
            <a:solidFill>
              <a:srgbClr val="000000"/>
            </a:solidFill>
          </a:endParaRPr>
        </a:p>
      </dgm:t>
    </dgm:pt>
    <dgm:pt modelId="{22D74B58-DFF8-464B-9B8D-0A43C708EFE7}" type="sibTrans" cxnId="{0BF96CDC-C7FB-4FFA-9EC6-0810EF850266}">
      <dgm:prSet/>
      <dgm:spPr/>
      <dgm:t>
        <a:bodyPr/>
        <a:lstStyle/>
        <a:p>
          <a:endParaRPr lang="en-US">
            <a:solidFill>
              <a:srgbClr val="000000"/>
            </a:solidFill>
          </a:endParaRPr>
        </a:p>
      </dgm:t>
    </dgm:pt>
    <dgm:pt modelId="{91A368C3-4767-428C-94DC-AE528E7DDB58}">
      <dgm:prSet/>
      <dgm:spPr/>
      <dgm:t>
        <a:bodyPr/>
        <a:lstStyle/>
        <a:p>
          <a:r>
            <a:rPr lang="en-US"/>
            <a:t>Allocates Memory</a:t>
          </a:r>
          <a:endParaRPr lang="en-US" dirty="0"/>
        </a:p>
      </dgm:t>
    </dgm:pt>
    <dgm:pt modelId="{1E9EBD99-F81C-4B1E-8527-1C0E801649D1}" type="parTrans" cxnId="{20F160D5-D8F6-4846-8266-6CEE69DDDDB2}">
      <dgm:prSet/>
      <dgm:spPr/>
      <dgm:t>
        <a:bodyPr/>
        <a:lstStyle/>
        <a:p>
          <a:endParaRPr lang="en-US">
            <a:solidFill>
              <a:srgbClr val="000000"/>
            </a:solidFill>
          </a:endParaRPr>
        </a:p>
      </dgm:t>
    </dgm:pt>
    <dgm:pt modelId="{4F606AAF-4691-4395-BAAC-6FE1B937262B}" type="sibTrans" cxnId="{20F160D5-D8F6-4846-8266-6CEE69DDDDB2}">
      <dgm:prSet/>
      <dgm:spPr/>
      <dgm:t>
        <a:bodyPr/>
        <a:lstStyle/>
        <a:p>
          <a:endParaRPr lang="en-US">
            <a:solidFill>
              <a:srgbClr val="000000"/>
            </a:solidFill>
          </a:endParaRPr>
        </a:p>
      </dgm:t>
    </dgm:pt>
    <dgm:pt modelId="{53B1C3AE-1C2C-4601-BFBF-D8973A3FF470}">
      <dgm:prSet phldrT="[Text]" phldr="0"/>
      <dgm:spPr/>
      <dgm:t>
        <a:bodyPr/>
        <a:lstStyle/>
        <a:p>
          <a:r>
            <a:rPr lang="en-US"/>
            <a:t>Can happen many times</a:t>
          </a:r>
          <a:endParaRPr lang="en-US" dirty="0"/>
        </a:p>
      </dgm:t>
    </dgm:pt>
    <dgm:pt modelId="{BEFC1962-D4F3-4BFA-AABD-271493253EC5}" type="parTrans" cxnId="{516ECFF2-0D33-4ADC-AD0F-D21CCD48777A}">
      <dgm:prSet/>
      <dgm:spPr/>
      <dgm:t>
        <a:bodyPr/>
        <a:lstStyle/>
        <a:p>
          <a:endParaRPr lang="en-US">
            <a:solidFill>
              <a:srgbClr val="000000"/>
            </a:solidFill>
          </a:endParaRPr>
        </a:p>
      </dgm:t>
    </dgm:pt>
    <dgm:pt modelId="{CB8D7F85-6FFC-4AE1-9347-FA82381E89C4}" type="sibTrans" cxnId="{516ECFF2-0D33-4ADC-AD0F-D21CCD48777A}">
      <dgm:prSet/>
      <dgm:spPr/>
      <dgm:t>
        <a:bodyPr/>
        <a:lstStyle/>
        <a:p>
          <a:endParaRPr lang="en-US">
            <a:solidFill>
              <a:srgbClr val="000000"/>
            </a:solidFill>
          </a:endParaRPr>
        </a:p>
      </dgm:t>
    </dgm:pt>
    <dgm:pt modelId="{8464AE41-7CAC-46DF-A9BF-A6CB6EF9126A}">
      <dgm:prSet/>
      <dgm:spPr/>
      <dgm:t>
        <a:bodyPr/>
        <a:lstStyle/>
        <a:p>
          <a:r>
            <a:rPr lang="en-US"/>
            <a:t>Can only happen once</a:t>
          </a:r>
          <a:endParaRPr lang="en-US" dirty="0"/>
        </a:p>
      </dgm:t>
    </dgm:pt>
    <dgm:pt modelId="{F2543745-716B-4FA9-BF3F-099D6385FD93}" type="parTrans" cxnId="{31EE4ABF-6ADB-4F26-8FA8-7FBFAAD16DDF}">
      <dgm:prSet/>
      <dgm:spPr/>
      <dgm:t>
        <a:bodyPr/>
        <a:lstStyle/>
        <a:p>
          <a:endParaRPr lang="en-US">
            <a:solidFill>
              <a:srgbClr val="000000"/>
            </a:solidFill>
          </a:endParaRPr>
        </a:p>
      </dgm:t>
    </dgm:pt>
    <dgm:pt modelId="{B541C959-1F6C-44DA-A16A-503F9D99909B}" type="sibTrans" cxnId="{31EE4ABF-6ADB-4F26-8FA8-7FBFAAD16DDF}">
      <dgm:prSet/>
      <dgm:spPr/>
      <dgm:t>
        <a:bodyPr/>
        <a:lstStyle/>
        <a:p>
          <a:endParaRPr lang="en-US">
            <a:solidFill>
              <a:srgbClr val="000000"/>
            </a:solidFill>
          </a:endParaRPr>
        </a:p>
      </dgm:t>
    </dgm:pt>
    <dgm:pt modelId="{A6361728-55EA-4051-85E4-78B10D890679}">
      <dgm:prSet/>
      <dgm:spPr/>
      <dgm:t>
        <a:bodyPr/>
        <a:lstStyle/>
        <a:p>
          <a:r>
            <a:rPr lang="en-US"/>
            <a:t>Functions get body</a:t>
          </a:r>
          <a:endParaRPr lang="en-US" dirty="0"/>
        </a:p>
      </dgm:t>
    </dgm:pt>
    <dgm:pt modelId="{64CF5488-FD0B-4BBE-8317-36489C3EA934}" type="parTrans" cxnId="{FCC97D52-385F-45A6-98F4-C7C62301FD9B}">
      <dgm:prSet/>
      <dgm:spPr/>
      <dgm:t>
        <a:bodyPr/>
        <a:lstStyle/>
        <a:p>
          <a:endParaRPr lang="en-US">
            <a:solidFill>
              <a:srgbClr val="000000"/>
            </a:solidFill>
          </a:endParaRPr>
        </a:p>
      </dgm:t>
    </dgm:pt>
    <dgm:pt modelId="{F167E7A5-2C87-41D5-9377-041109619E20}" type="sibTrans" cxnId="{FCC97D52-385F-45A6-98F4-C7C62301FD9B}">
      <dgm:prSet/>
      <dgm:spPr/>
      <dgm:t>
        <a:bodyPr/>
        <a:lstStyle/>
        <a:p>
          <a:endParaRPr lang="en-US">
            <a:solidFill>
              <a:srgbClr val="000000"/>
            </a:solidFill>
          </a:endParaRPr>
        </a:p>
      </dgm:t>
    </dgm:pt>
    <dgm:pt modelId="{E3A21BFB-CDC5-4675-BB8F-317F75F13B20}">
      <dgm:prSet/>
      <dgm:spPr/>
      <dgm:t>
        <a:bodyPr/>
        <a:lstStyle/>
        <a:p>
          <a:r>
            <a:rPr lang="en-US"/>
            <a:t>Gives a value</a:t>
          </a:r>
          <a:endParaRPr lang="en-US" dirty="0"/>
        </a:p>
      </dgm:t>
    </dgm:pt>
    <dgm:pt modelId="{FF9E8179-4DFD-45A6-9874-7EAEBC9FA9D0}" type="parTrans" cxnId="{740E46B0-72D2-48E8-86BC-09175C8F4167}">
      <dgm:prSet/>
      <dgm:spPr/>
      <dgm:t>
        <a:bodyPr/>
        <a:lstStyle/>
        <a:p>
          <a:endParaRPr lang="en-US">
            <a:solidFill>
              <a:srgbClr val="000000"/>
            </a:solidFill>
          </a:endParaRPr>
        </a:p>
      </dgm:t>
    </dgm:pt>
    <dgm:pt modelId="{5FD3ADEC-8BD4-4218-968D-6B54E913C733}" type="sibTrans" cxnId="{740E46B0-72D2-48E8-86BC-09175C8F4167}">
      <dgm:prSet/>
      <dgm:spPr/>
      <dgm:t>
        <a:bodyPr/>
        <a:lstStyle/>
        <a:p>
          <a:endParaRPr lang="en-US">
            <a:solidFill>
              <a:srgbClr val="000000"/>
            </a:solidFill>
          </a:endParaRPr>
        </a:p>
      </dgm:t>
    </dgm:pt>
    <dgm:pt modelId="{E28CBFCF-BAF6-4907-9AEB-CAF946082E9B}">
      <dgm:prSet/>
      <dgm:spPr/>
      <dgm:t>
        <a:bodyPr/>
        <a:lstStyle/>
        <a:p>
          <a:r>
            <a:rPr lang="en-US"/>
            <a:t>Could be re-set</a:t>
          </a:r>
          <a:endParaRPr lang="en-US" dirty="0"/>
        </a:p>
      </dgm:t>
    </dgm:pt>
    <dgm:pt modelId="{B12445A3-4B8E-4086-9D60-ACE7C131788E}" type="parTrans" cxnId="{D33436B6-DB63-4BDB-A6FB-5EDA8B2DD1B5}">
      <dgm:prSet/>
      <dgm:spPr/>
      <dgm:t>
        <a:bodyPr/>
        <a:lstStyle/>
        <a:p>
          <a:endParaRPr lang="en-US">
            <a:solidFill>
              <a:srgbClr val="000000"/>
            </a:solidFill>
          </a:endParaRPr>
        </a:p>
      </dgm:t>
    </dgm:pt>
    <dgm:pt modelId="{6B26F9B5-A7FB-40ED-9A7A-BCF7F04D6BF4}" type="sibTrans" cxnId="{D33436B6-DB63-4BDB-A6FB-5EDA8B2DD1B5}">
      <dgm:prSet/>
      <dgm:spPr/>
      <dgm:t>
        <a:bodyPr/>
        <a:lstStyle/>
        <a:p>
          <a:endParaRPr lang="en-US">
            <a:solidFill>
              <a:srgbClr val="000000"/>
            </a:solidFill>
          </a:endParaRPr>
        </a:p>
      </dgm:t>
    </dgm:pt>
    <dgm:pt modelId="{D9EE67F2-1F84-4DBE-8246-B9E40B6DF015}">
      <dgm:prSet/>
      <dgm:spPr/>
      <dgm:t>
        <a:bodyPr/>
        <a:lstStyle/>
        <a:p>
          <a:r>
            <a:rPr lang="en-US"/>
            <a:t>Must be defined (have memory)</a:t>
          </a:r>
          <a:endParaRPr lang="en-US" dirty="0"/>
        </a:p>
      </dgm:t>
    </dgm:pt>
    <dgm:pt modelId="{497DEE68-8B15-4525-81FA-50C4B171E21C}" type="parTrans" cxnId="{FD966FD4-6449-4D17-9303-D9F992C0510A}">
      <dgm:prSet/>
      <dgm:spPr/>
      <dgm:t>
        <a:bodyPr/>
        <a:lstStyle/>
        <a:p>
          <a:endParaRPr lang="en-US">
            <a:solidFill>
              <a:srgbClr val="000000"/>
            </a:solidFill>
          </a:endParaRPr>
        </a:p>
      </dgm:t>
    </dgm:pt>
    <dgm:pt modelId="{F18DEED0-BA5F-4C2F-BB55-456A6CC6C930}" type="sibTrans" cxnId="{FD966FD4-6449-4D17-9303-D9F992C0510A}">
      <dgm:prSet/>
      <dgm:spPr/>
      <dgm:t>
        <a:bodyPr/>
        <a:lstStyle/>
        <a:p>
          <a:endParaRPr lang="en-US">
            <a:solidFill>
              <a:srgbClr val="000000"/>
            </a:solidFill>
          </a:endParaRPr>
        </a:p>
      </dgm:t>
    </dgm:pt>
    <dgm:pt modelId="{26051139-6281-42BD-A077-6CAEE8A36D59}">
      <dgm:prSet phldrT="[Text]" phldr="0"/>
      <dgm:spPr/>
      <dgm:t>
        <a:bodyPr/>
        <a:lstStyle/>
        <a:p>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extern int x;</a:t>
          </a:r>
          <a:b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int fun(float a);</a:t>
          </a:r>
          <a:endPar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dgm:t>
    </dgm:pt>
    <dgm:pt modelId="{0B9C461A-73F4-4FEF-B149-36F13CDEC95B}" type="parTrans" cxnId="{B14E8DA1-198F-41B4-AA3A-27625E5B4AD7}">
      <dgm:prSet/>
      <dgm:spPr/>
      <dgm:t>
        <a:bodyPr/>
        <a:lstStyle/>
        <a:p>
          <a:endParaRPr lang="en-US">
            <a:solidFill>
              <a:srgbClr val="000000"/>
            </a:solidFill>
          </a:endParaRPr>
        </a:p>
      </dgm:t>
    </dgm:pt>
    <dgm:pt modelId="{CE961123-5780-468C-B03E-0A514BA8A504}" type="sibTrans" cxnId="{B14E8DA1-198F-41B4-AA3A-27625E5B4AD7}">
      <dgm:prSet/>
      <dgm:spPr/>
      <dgm:t>
        <a:bodyPr/>
        <a:lstStyle/>
        <a:p>
          <a:endParaRPr lang="en-US">
            <a:solidFill>
              <a:srgbClr val="000000"/>
            </a:solidFill>
          </a:endParaRPr>
        </a:p>
      </dgm:t>
    </dgm:pt>
    <dgm:pt modelId="{9317776F-B262-4B1D-A996-0AAEDDBB368B}">
      <dgm:prSet phldrT="[Text]" phldr="0"/>
      <dgm:spPr/>
      <dgm:t>
        <a:bodyPr/>
        <a:lstStyle/>
        <a:p>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int x;</a:t>
          </a:r>
          <a:b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int fun(float a) {return (int)a;}</a:t>
          </a:r>
          <a:endParaRPr lang="en-US" dirty="0"/>
        </a:p>
      </dgm:t>
    </dgm:pt>
    <dgm:pt modelId="{75B4C10A-6DCF-4DB3-8574-74DCCA249795}" type="parTrans" cxnId="{348FC729-2303-4576-B308-78488F60D8AF}">
      <dgm:prSet/>
      <dgm:spPr/>
      <dgm:t>
        <a:bodyPr/>
        <a:lstStyle/>
        <a:p>
          <a:endParaRPr lang="en-US">
            <a:solidFill>
              <a:srgbClr val="000000"/>
            </a:solidFill>
          </a:endParaRPr>
        </a:p>
      </dgm:t>
    </dgm:pt>
    <dgm:pt modelId="{9E5C1D1A-3233-4D6A-B1B2-6EF59383D95E}" type="sibTrans" cxnId="{348FC729-2303-4576-B308-78488F60D8AF}">
      <dgm:prSet/>
      <dgm:spPr/>
      <dgm:t>
        <a:bodyPr/>
        <a:lstStyle/>
        <a:p>
          <a:endParaRPr lang="en-US">
            <a:solidFill>
              <a:srgbClr val="000000"/>
            </a:solidFill>
          </a:endParaRPr>
        </a:p>
      </dgm:t>
    </dgm:pt>
    <dgm:pt modelId="{A7C9AFD8-23D5-4A3C-9DBF-98C5F6583BB3}">
      <dgm:prSet phldrT="[Text]" phldr="0"/>
      <dgm:spPr/>
      <dgm:t>
        <a:bodyPr/>
        <a:lstStyle/>
        <a:p>
          <a: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t>int x = 10;</a:t>
          </a:r>
          <a:br>
            <a:rPr lang="en-US">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dirty="0"/>
        </a:p>
      </dgm:t>
    </dgm:pt>
    <dgm:pt modelId="{942154F9-4D27-406C-B09D-91CFD4F9D1D6}" type="parTrans" cxnId="{C2AF6F39-ECB4-4434-A5E0-D3D6F7C6DA5A}">
      <dgm:prSet/>
      <dgm:spPr/>
      <dgm:t>
        <a:bodyPr/>
        <a:lstStyle/>
        <a:p>
          <a:endParaRPr lang="en-US">
            <a:solidFill>
              <a:srgbClr val="000000"/>
            </a:solidFill>
          </a:endParaRPr>
        </a:p>
      </dgm:t>
    </dgm:pt>
    <dgm:pt modelId="{8C91B60E-889F-46CA-87EE-E78177010A59}" type="sibTrans" cxnId="{C2AF6F39-ECB4-4434-A5E0-D3D6F7C6DA5A}">
      <dgm:prSet/>
      <dgm:spPr/>
      <dgm:t>
        <a:bodyPr/>
        <a:lstStyle/>
        <a:p>
          <a:endParaRPr lang="en-US">
            <a:solidFill>
              <a:srgbClr val="000000"/>
            </a:solidFill>
          </a:endParaRPr>
        </a:p>
      </dgm:t>
    </dgm:pt>
    <dgm:pt modelId="{150E384F-0C7E-49CF-8219-F6D5CCA7FE5F}" type="pres">
      <dgm:prSet presAssocID="{093626E7-F485-4F7F-92C1-301B87E1A04D}" presName="theList" presStyleCnt="0">
        <dgm:presLayoutVars>
          <dgm:dir/>
          <dgm:animLvl val="lvl"/>
          <dgm:resizeHandles val="exact"/>
        </dgm:presLayoutVars>
      </dgm:prSet>
      <dgm:spPr/>
    </dgm:pt>
    <dgm:pt modelId="{0FC2CC80-E318-4F09-8201-B085B1035978}" type="pres">
      <dgm:prSet presAssocID="{0C0E397D-60B8-4D2B-8824-052AF92D9298}" presName="compNode" presStyleCnt="0"/>
      <dgm:spPr/>
    </dgm:pt>
    <dgm:pt modelId="{751528A5-58A1-4E7A-AE74-7D8A9DCBF244}" type="pres">
      <dgm:prSet presAssocID="{0C0E397D-60B8-4D2B-8824-052AF92D9298}" presName="aNode" presStyleLbl="bgShp" presStyleIdx="0" presStyleCnt="3"/>
      <dgm:spPr/>
    </dgm:pt>
    <dgm:pt modelId="{DDB0B828-823E-4501-8790-5DD11DC40DBA}" type="pres">
      <dgm:prSet presAssocID="{0C0E397D-60B8-4D2B-8824-052AF92D9298}" presName="textNode" presStyleLbl="bgShp" presStyleIdx="0" presStyleCnt="3"/>
      <dgm:spPr/>
    </dgm:pt>
    <dgm:pt modelId="{00AC73F1-4706-4E68-8FED-11B04281FF6B}" type="pres">
      <dgm:prSet presAssocID="{0C0E397D-60B8-4D2B-8824-052AF92D9298}" presName="compChildNode" presStyleCnt="0"/>
      <dgm:spPr/>
    </dgm:pt>
    <dgm:pt modelId="{3A1F798A-1335-46CF-8E61-45D1194044FD}" type="pres">
      <dgm:prSet presAssocID="{0C0E397D-60B8-4D2B-8824-052AF92D9298}" presName="theInnerList" presStyleCnt="0"/>
      <dgm:spPr/>
    </dgm:pt>
    <dgm:pt modelId="{3E3D306C-4438-43D5-9ECF-466A83DA2082}" type="pres">
      <dgm:prSet presAssocID="{A5AA4D37-5911-4C78-9B9C-C31D4F437826}" presName="childNode" presStyleLbl="node1" presStyleIdx="0" presStyleCnt="12">
        <dgm:presLayoutVars>
          <dgm:bulletEnabled val="1"/>
        </dgm:presLayoutVars>
      </dgm:prSet>
      <dgm:spPr/>
    </dgm:pt>
    <dgm:pt modelId="{FACC1EAE-4977-4F6C-B945-58E1861B1738}" type="pres">
      <dgm:prSet presAssocID="{A5AA4D37-5911-4C78-9B9C-C31D4F437826}" presName="aSpace2" presStyleCnt="0"/>
      <dgm:spPr/>
    </dgm:pt>
    <dgm:pt modelId="{CE5484DB-54CF-4617-B7F2-6FFAB88C7562}" type="pres">
      <dgm:prSet presAssocID="{694DC4C4-8848-42E9-A221-3452F03FBE5A}" presName="childNode" presStyleLbl="node1" presStyleIdx="1" presStyleCnt="12">
        <dgm:presLayoutVars>
          <dgm:bulletEnabled val="1"/>
        </dgm:presLayoutVars>
      </dgm:prSet>
      <dgm:spPr/>
    </dgm:pt>
    <dgm:pt modelId="{DBF36F02-83D9-4414-8F72-C1E3A27402A1}" type="pres">
      <dgm:prSet presAssocID="{694DC4C4-8848-42E9-A221-3452F03FBE5A}" presName="aSpace2" presStyleCnt="0"/>
      <dgm:spPr/>
    </dgm:pt>
    <dgm:pt modelId="{BE94F723-B98C-4141-AA7C-3A75D163A699}" type="pres">
      <dgm:prSet presAssocID="{53B1C3AE-1C2C-4601-BFBF-D8973A3FF470}" presName="childNode" presStyleLbl="node1" presStyleIdx="2" presStyleCnt="12">
        <dgm:presLayoutVars>
          <dgm:bulletEnabled val="1"/>
        </dgm:presLayoutVars>
      </dgm:prSet>
      <dgm:spPr/>
    </dgm:pt>
    <dgm:pt modelId="{8D46FC5C-C231-4678-82ED-155DED302161}" type="pres">
      <dgm:prSet presAssocID="{53B1C3AE-1C2C-4601-BFBF-D8973A3FF470}" presName="aSpace2" presStyleCnt="0"/>
      <dgm:spPr/>
    </dgm:pt>
    <dgm:pt modelId="{103EE329-F70F-4FE0-99CB-ABCC0560DD51}" type="pres">
      <dgm:prSet presAssocID="{26051139-6281-42BD-A077-6CAEE8A36D59}" presName="childNode" presStyleLbl="node1" presStyleIdx="3" presStyleCnt="12">
        <dgm:presLayoutVars>
          <dgm:bulletEnabled val="1"/>
        </dgm:presLayoutVars>
      </dgm:prSet>
      <dgm:spPr/>
    </dgm:pt>
    <dgm:pt modelId="{1A92E5F1-E107-467A-84A6-D7D8BDCB1438}" type="pres">
      <dgm:prSet presAssocID="{0C0E397D-60B8-4D2B-8824-052AF92D9298}" presName="aSpace" presStyleCnt="0"/>
      <dgm:spPr/>
    </dgm:pt>
    <dgm:pt modelId="{B5F5A8E9-3AA1-48E3-9B19-02ACC5FCAAE1}" type="pres">
      <dgm:prSet presAssocID="{CAE7183A-2CE6-476C-9C98-2119700A553C}" presName="compNode" presStyleCnt="0"/>
      <dgm:spPr/>
    </dgm:pt>
    <dgm:pt modelId="{61B40ED4-4FDA-4444-9BEF-A5345CE35EC6}" type="pres">
      <dgm:prSet presAssocID="{CAE7183A-2CE6-476C-9C98-2119700A553C}" presName="aNode" presStyleLbl="bgShp" presStyleIdx="1" presStyleCnt="3"/>
      <dgm:spPr/>
    </dgm:pt>
    <dgm:pt modelId="{2535142B-CF7A-43BB-AD48-19479170E6FB}" type="pres">
      <dgm:prSet presAssocID="{CAE7183A-2CE6-476C-9C98-2119700A553C}" presName="textNode" presStyleLbl="bgShp" presStyleIdx="1" presStyleCnt="3"/>
      <dgm:spPr/>
    </dgm:pt>
    <dgm:pt modelId="{8DF91343-16C8-4A5D-A942-61F45F43A3A3}" type="pres">
      <dgm:prSet presAssocID="{CAE7183A-2CE6-476C-9C98-2119700A553C}" presName="compChildNode" presStyleCnt="0"/>
      <dgm:spPr/>
    </dgm:pt>
    <dgm:pt modelId="{62C4B881-01F6-4AB5-8753-C631FD2408BE}" type="pres">
      <dgm:prSet presAssocID="{CAE7183A-2CE6-476C-9C98-2119700A553C}" presName="theInnerList" presStyleCnt="0"/>
      <dgm:spPr/>
    </dgm:pt>
    <dgm:pt modelId="{A6AEAED5-8D7E-4CEE-B812-EBFE81A0A9D9}" type="pres">
      <dgm:prSet presAssocID="{91A368C3-4767-428C-94DC-AE528E7DDB58}" presName="childNode" presStyleLbl="node1" presStyleIdx="4" presStyleCnt="12">
        <dgm:presLayoutVars>
          <dgm:bulletEnabled val="1"/>
        </dgm:presLayoutVars>
      </dgm:prSet>
      <dgm:spPr/>
    </dgm:pt>
    <dgm:pt modelId="{4EBEAC27-FAF5-451C-85E6-DD5408CC30AC}" type="pres">
      <dgm:prSet presAssocID="{91A368C3-4767-428C-94DC-AE528E7DDB58}" presName="aSpace2" presStyleCnt="0"/>
      <dgm:spPr/>
    </dgm:pt>
    <dgm:pt modelId="{039C4ABF-7336-4E07-B20B-413E61E08AC3}" type="pres">
      <dgm:prSet presAssocID="{A6361728-55EA-4051-85E4-78B10D890679}" presName="childNode" presStyleLbl="node1" presStyleIdx="5" presStyleCnt="12">
        <dgm:presLayoutVars>
          <dgm:bulletEnabled val="1"/>
        </dgm:presLayoutVars>
      </dgm:prSet>
      <dgm:spPr/>
    </dgm:pt>
    <dgm:pt modelId="{BDF15616-0001-46B9-A5A6-A28B9B24178C}" type="pres">
      <dgm:prSet presAssocID="{A6361728-55EA-4051-85E4-78B10D890679}" presName="aSpace2" presStyleCnt="0"/>
      <dgm:spPr/>
    </dgm:pt>
    <dgm:pt modelId="{60FE8E7D-76D8-4EB6-B854-3CBF9414B903}" type="pres">
      <dgm:prSet presAssocID="{8464AE41-7CAC-46DF-A9BF-A6CB6EF9126A}" presName="childNode" presStyleLbl="node1" presStyleIdx="6" presStyleCnt="12">
        <dgm:presLayoutVars>
          <dgm:bulletEnabled val="1"/>
        </dgm:presLayoutVars>
      </dgm:prSet>
      <dgm:spPr/>
    </dgm:pt>
    <dgm:pt modelId="{0459C8D1-3DD2-4D7F-B1D5-8BF1695F62B3}" type="pres">
      <dgm:prSet presAssocID="{8464AE41-7CAC-46DF-A9BF-A6CB6EF9126A}" presName="aSpace2" presStyleCnt="0"/>
      <dgm:spPr/>
    </dgm:pt>
    <dgm:pt modelId="{6A07B06D-31AB-4563-859B-258EE312B569}" type="pres">
      <dgm:prSet presAssocID="{9317776F-B262-4B1D-A996-0AAEDDBB368B}" presName="childNode" presStyleLbl="node1" presStyleIdx="7" presStyleCnt="12">
        <dgm:presLayoutVars>
          <dgm:bulletEnabled val="1"/>
        </dgm:presLayoutVars>
      </dgm:prSet>
      <dgm:spPr/>
    </dgm:pt>
    <dgm:pt modelId="{B0FB26DA-A7D3-44F1-9DE5-D77FB6DDEF31}" type="pres">
      <dgm:prSet presAssocID="{CAE7183A-2CE6-476C-9C98-2119700A553C}" presName="aSpace" presStyleCnt="0"/>
      <dgm:spPr/>
    </dgm:pt>
    <dgm:pt modelId="{4BE144B5-DE78-4EA3-8968-78C2DF9573BC}" type="pres">
      <dgm:prSet presAssocID="{A368F62C-C8B0-4DAA-96C8-84E40099A986}" presName="compNode" presStyleCnt="0"/>
      <dgm:spPr/>
    </dgm:pt>
    <dgm:pt modelId="{B447ACA6-2D69-4C2C-B8CA-147027FCA747}" type="pres">
      <dgm:prSet presAssocID="{A368F62C-C8B0-4DAA-96C8-84E40099A986}" presName="aNode" presStyleLbl="bgShp" presStyleIdx="2" presStyleCnt="3"/>
      <dgm:spPr/>
    </dgm:pt>
    <dgm:pt modelId="{F6BF67F3-FAF0-4B37-8541-0D559DDF351D}" type="pres">
      <dgm:prSet presAssocID="{A368F62C-C8B0-4DAA-96C8-84E40099A986}" presName="textNode" presStyleLbl="bgShp" presStyleIdx="2" presStyleCnt="3"/>
      <dgm:spPr/>
    </dgm:pt>
    <dgm:pt modelId="{D36120C5-0ECA-4B06-AF30-0DA71EF94F4C}" type="pres">
      <dgm:prSet presAssocID="{A368F62C-C8B0-4DAA-96C8-84E40099A986}" presName="compChildNode" presStyleCnt="0"/>
      <dgm:spPr/>
    </dgm:pt>
    <dgm:pt modelId="{62F9561B-167C-4AD4-B613-42E43D22F303}" type="pres">
      <dgm:prSet presAssocID="{A368F62C-C8B0-4DAA-96C8-84E40099A986}" presName="theInnerList" presStyleCnt="0"/>
      <dgm:spPr/>
    </dgm:pt>
    <dgm:pt modelId="{E6ECC094-D535-4E12-87F4-D106C9B2195E}" type="pres">
      <dgm:prSet presAssocID="{E3A21BFB-CDC5-4675-BB8F-317F75F13B20}" presName="childNode" presStyleLbl="node1" presStyleIdx="8" presStyleCnt="12">
        <dgm:presLayoutVars>
          <dgm:bulletEnabled val="1"/>
        </dgm:presLayoutVars>
      </dgm:prSet>
      <dgm:spPr/>
    </dgm:pt>
    <dgm:pt modelId="{96A89A4A-5C0F-48AB-B082-BEC4A6C9F2C0}" type="pres">
      <dgm:prSet presAssocID="{E3A21BFB-CDC5-4675-BB8F-317F75F13B20}" presName="aSpace2" presStyleCnt="0"/>
      <dgm:spPr/>
    </dgm:pt>
    <dgm:pt modelId="{CDAB5A5E-FE72-465A-A6B9-5229BF38B074}" type="pres">
      <dgm:prSet presAssocID="{D9EE67F2-1F84-4DBE-8246-B9E40B6DF015}" presName="childNode" presStyleLbl="node1" presStyleIdx="9" presStyleCnt="12">
        <dgm:presLayoutVars>
          <dgm:bulletEnabled val="1"/>
        </dgm:presLayoutVars>
      </dgm:prSet>
      <dgm:spPr/>
    </dgm:pt>
    <dgm:pt modelId="{B3E3F810-06D7-44AE-AC0C-7FAA9C0C4D70}" type="pres">
      <dgm:prSet presAssocID="{D9EE67F2-1F84-4DBE-8246-B9E40B6DF015}" presName="aSpace2" presStyleCnt="0"/>
      <dgm:spPr/>
    </dgm:pt>
    <dgm:pt modelId="{2B989D0C-33D0-4493-B563-D587F7B90364}" type="pres">
      <dgm:prSet presAssocID="{E28CBFCF-BAF6-4907-9AEB-CAF946082E9B}" presName="childNode" presStyleLbl="node1" presStyleIdx="10" presStyleCnt="12">
        <dgm:presLayoutVars>
          <dgm:bulletEnabled val="1"/>
        </dgm:presLayoutVars>
      </dgm:prSet>
      <dgm:spPr/>
    </dgm:pt>
    <dgm:pt modelId="{DD7CB166-5025-4037-9DC7-25DE1E49414F}" type="pres">
      <dgm:prSet presAssocID="{E28CBFCF-BAF6-4907-9AEB-CAF946082E9B}" presName="aSpace2" presStyleCnt="0"/>
      <dgm:spPr/>
    </dgm:pt>
    <dgm:pt modelId="{8AF6BD30-B788-4644-94C1-7B35C7101828}" type="pres">
      <dgm:prSet presAssocID="{A7C9AFD8-23D5-4A3C-9DBF-98C5F6583BB3}" presName="childNode" presStyleLbl="node1" presStyleIdx="11" presStyleCnt="12">
        <dgm:presLayoutVars>
          <dgm:bulletEnabled val="1"/>
        </dgm:presLayoutVars>
      </dgm:prSet>
      <dgm:spPr/>
    </dgm:pt>
  </dgm:ptLst>
  <dgm:cxnLst>
    <dgm:cxn modelId="{F95DCB01-3018-46C6-A869-31A365A53080}" type="presOf" srcId="{A368F62C-C8B0-4DAA-96C8-84E40099A986}" destId="{B447ACA6-2D69-4C2C-B8CA-147027FCA747}" srcOrd="0" destOrd="0" presId="urn:microsoft.com/office/officeart/2005/8/layout/lProcess2"/>
    <dgm:cxn modelId="{574AB10F-E7BD-4CE3-90DA-6D7EA884FD4B}" type="presOf" srcId="{E28CBFCF-BAF6-4907-9AEB-CAF946082E9B}" destId="{2B989D0C-33D0-4493-B563-D587F7B90364}" srcOrd="0" destOrd="0" presId="urn:microsoft.com/office/officeart/2005/8/layout/lProcess2"/>
    <dgm:cxn modelId="{602B2A11-5F1A-4854-AFBF-FCF31C2B0E24}" srcId="{0C0E397D-60B8-4D2B-8824-052AF92D9298}" destId="{A5AA4D37-5911-4C78-9B9C-C31D4F437826}" srcOrd="0" destOrd="0" parTransId="{B0929615-EBB2-4EE7-9CA4-51A063C22E3E}" sibTransId="{6B4485E4-5466-4C1C-BF0D-760124838ADB}"/>
    <dgm:cxn modelId="{8C396719-AC93-427A-A1B9-A40420928A64}" type="presOf" srcId="{093626E7-F485-4F7F-92C1-301B87E1A04D}" destId="{150E384F-0C7E-49CF-8219-F6D5CCA7FE5F}" srcOrd="0" destOrd="0" presId="urn:microsoft.com/office/officeart/2005/8/layout/lProcess2"/>
    <dgm:cxn modelId="{99C59B19-15EA-46F2-9C36-0A3905D4105F}" type="presOf" srcId="{0C0E397D-60B8-4D2B-8824-052AF92D9298}" destId="{751528A5-58A1-4E7A-AE74-7D8A9DCBF244}" srcOrd="0" destOrd="0" presId="urn:microsoft.com/office/officeart/2005/8/layout/lProcess2"/>
    <dgm:cxn modelId="{A98E471F-C3AA-4CF5-9D4E-023C46CFE7BA}" type="presOf" srcId="{CAE7183A-2CE6-476C-9C98-2119700A553C}" destId="{61B40ED4-4FDA-4444-9BEF-A5345CE35EC6}" srcOrd="0" destOrd="0" presId="urn:microsoft.com/office/officeart/2005/8/layout/lProcess2"/>
    <dgm:cxn modelId="{348FC729-2303-4576-B308-78488F60D8AF}" srcId="{CAE7183A-2CE6-476C-9C98-2119700A553C}" destId="{9317776F-B262-4B1D-A996-0AAEDDBB368B}" srcOrd="3" destOrd="0" parTransId="{75B4C10A-6DCF-4DB3-8574-74DCCA249795}" sibTransId="{9E5C1D1A-3233-4D6A-B1B2-6EF59383D95E}"/>
    <dgm:cxn modelId="{6A583330-EA50-40BC-9FD6-2B188287FE00}" type="presOf" srcId="{53B1C3AE-1C2C-4601-BFBF-D8973A3FF470}" destId="{BE94F723-B98C-4141-AA7C-3A75D163A699}" srcOrd="0" destOrd="0" presId="urn:microsoft.com/office/officeart/2005/8/layout/lProcess2"/>
    <dgm:cxn modelId="{C2AF6F39-ECB4-4434-A5E0-D3D6F7C6DA5A}" srcId="{A368F62C-C8B0-4DAA-96C8-84E40099A986}" destId="{A7C9AFD8-23D5-4A3C-9DBF-98C5F6583BB3}" srcOrd="3" destOrd="0" parTransId="{942154F9-4D27-406C-B09D-91CFD4F9D1D6}" sibTransId="{8C91B60E-889F-46CA-87EE-E78177010A59}"/>
    <dgm:cxn modelId="{0C3F2043-C7FD-439F-A2BE-49BD0F314175}" type="presOf" srcId="{91A368C3-4767-428C-94DC-AE528E7DDB58}" destId="{A6AEAED5-8D7E-4CEE-B812-EBFE81A0A9D9}" srcOrd="0" destOrd="0" presId="urn:microsoft.com/office/officeart/2005/8/layout/lProcess2"/>
    <dgm:cxn modelId="{9FCDFE66-B7B3-41A7-A709-A3FD6CB1C150}" type="presOf" srcId="{A5AA4D37-5911-4C78-9B9C-C31D4F437826}" destId="{3E3D306C-4438-43D5-9ECF-466A83DA2082}" srcOrd="0" destOrd="0" presId="urn:microsoft.com/office/officeart/2005/8/layout/lProcess2"/>
    <dgm:cxn modelId="{CC38CB67-6828-4F42-BF3B-F59063532A97}" type="presOf" srcId="{0C0E397D-60B8-4D2B-8824-052AF92D9298}" destId="{DDB0B828-823E-4501-8790-5DD11DC40DBA}" srcOrd="1" destOrd="0" presId="urn:microsoft.com/office/officeart/2005/8/layout/lProcess2"/>
    <dgm:cxn modelId="{9D163A48-789B-45D8-B0E1-85CE3BEF4A95}" type="presOf" srcId="{694DC4C4-8848-42E9-A221-3452F03FBE5A}" destId="{CE5484DB-54CF-4617-B7F2-6FFAB88C7562}" srcOrd="0" destOrd="0" presId="urn:microsoft.com/office/officeart/2005/8/layout/lProcess2"/>
    <dgm:cxn modelId="{FCC97D52-385F-45A6-98F4-C7C62301FD9B}" srcId="{CAE7183A-2CE6-476C-9C98-2119700A553C}" destId="{A6361728-55EA-4051-85E4-78B10D890679}" srcOrd="1" destOrd="0" parTransId="{64CF5488-FD0B-4BBE-8317-36489C3EA934}" sibTransId="{F167E7A5-2C87-41D5-9377-041109619E20}"/>
    <dgm:cxn modelId="{A656F975-CD5B-46F9-956B-0E27D4775D49}" srcId="{093626E7-F485-4F7F-92C1-301B87E1A04D}" destId="{CAE7183A-2CE6-476C-9C98-2119700A553C}" srcOrd="1" destOrd="0" parTransId="{74779DF7-F7AA-40A4-8A1A-79ABC4CBBAC6}" sibTransId="{EF2852A4-4371-4976-815E-38A1194DDB7B}"/>
    <dgm:cxn modelId="{7945337F-C7CB-4148-95A7-21EAA11AC4F5}" type="presOf" srcId="{26051139-6281-42BD-A077-6CAEE8A36D59}" destId="{103EE329-F70F-4FE0-99CB-ABCC0560DD51}" srcOrd="0" destOrd="0" presId="urn:microsoft.com/office/officeart/2005/8/layout/lProcess2"/>
    <dgm:cxn modelId="{FC699F85-3FA4-4ED2-9EA7-14557A3720D3}" srcId="{093626E7-F485-4F7F-92C1-301B87E1A04D}" destId="{0C0E397D-60B8-4D2B-8824-052AF92D9298}" srcOrd="0" destOrd="0" parTransId="{7D2DF320-A835-482E-81EC-9F05EB104D82}" sibTransId="{1DA35A6C-F1B6-4289-A573-716673F56F7C}"/>
    <dgm:cxn modelId="{974E82A1-D907-437B-A880-C7FB9D8AB2F6}" type="presOf" srcId="{E3A21BFB-CDC5-4675-BB8F-317F75F13B20}" destId="{E6ECC094-D535-4E12-87F4-D106C9B2195E}" srcOrd="0" destOrd="0" presId="urn:microsoft.com/office/officeart/2005/8/layout/lProcess2"/>
    <dgm:cxn modelId="{B14E8DA1-198F-41B4-AA3A-27625E5B4AD7}" srcId="{0C0E397D-60B8-4D2B-8824-052AF92D9298}" destId="{26051139-6281-42BD-A077-6CAEE8A36D59}" srcOrd="3" destOrd="0" parTransId="{0B9C461A-73F4-4FEF-B149-36F13CDEC95B}" sibTransId="{CE961123-5780-468C-B03E-0A514BA8A504}"/>
    <dgm:cxn modelId="{AE051CA2-899F-418E-BD69-FCB7E572E526}" type="presOf" srcId="{8464AE41-7CAC-46DF-A9BF-A6CB6EF9126A}" destId="{60FE8E7D-76D8-4EB6-B854-3CBF9414B903}" srcOrd="0" destOrd="0" presId="urn:microsoft.com/office/officeart/2005/8/layout/lProcess2"/>
    <dgm:cxn modelId="{4E5C03A7-714E-4DD7-B666-389219DBC39C}" type="presOf" srcId="{A7C9AFD8-23D5-4A3C-9DBF-98C5F6583BB3}" destId="{8AF6BD30-B788-4644-94C1-7B35C7101828}" srcOrd="0" destOrd="0" presId="urn:microsoft.com/office/officeart/2005/8/layout/lProcess2"/>
    <dgm:cxn modelId="{740E46B0-72D2-48E8-86BC-09175C8F4167}" srcId="{A368F62C-C8B0-4DAA-96C8-84E40099A986}" destId="{E3A21BFB-CDC5-4675-BB8F-317F75F13B20}" srcOrd="0" destOrd="0" parTransId="{FF9E8179-4DFD-45A6-9874-7EAEBC9FA9D0}" sibTransId="{5FD3ADEC-8BD4-4218-968D-6B54E913C733}"/>
    <dgm:cxn modelId="{D33436B6-DB63-4BDB-A6FB-5EDA8B2DD1B5}" srcId="{A368F62C-C8B0-4DAA-96C8-84E40099A986}" destId="{E28CBFCF-BAF6-4907-9AEB-CAF946082E9B}" srcOrd="2" destOrd="0" parTransId="{B12445A3-4B8E-4086-9D60-ACE7C131788E}" sibTransId="{6B26F9B5-A7FB-40ED-9A7A-BCF7F04D6BF4}"/>
    <dgm:cxn modelId="{31EE4ABF-6ADB-4F26-8FA8-7FBFAAD16DDF}" srcId="{CAE7183A-2CE6-476C-9C98-2119700A553C}" destId="{8464AE41-7CAC-46DF-A9BF-A6CB6EF9126A}" srcOrd="2" destOrd="0" parTransId="{F2543745-716B-4FA9-BF3F-099D6385FD93}" sibTransId="{B541C959-1F6C-44DA-A16A-503F9D99909B}"/>
    <dgm:cxn modelId="{799F46C5-F6E7-4DA9-AD9C-3801FD88E820}" type="presOf" srcId="{A368F62C-C8B0-4DAA-96C8-84E40099A986}" destId="{F6BF67F3-FAF0-4B37-8541-0D559DDF351D}" srcOrd="1" destOrd="0" presId="urn:microsoft.com/office/officeart/2005/8/layout/lProcess2"/>
    <dgm:cxn modelId="{605419CE-6DAA-4B32-863E-D7A9EF6BBDBD}" type="presOf" srcId="{A6361728-55EA-4051-85E4-78B10D890679}" destId="{039C4ABF-7336-4E07-B20B-413E61E08AC3}" srcOrd="0" destOrd="0" presId="urn:microsoft.com/office/officeart/2005/8/layout/lProcess2"/>
    <dgm:cxn modelId="{26BBB5D3-EADF-4CA4-9D11-DE59DB8303DF}" type="presOf" srcId="{9317776F-B262-4B1D-A996-0AAEDDBB368B}" destId="{6A07B06D-31AB-4563-859B-258EE312B569}" srcOrd="0" destOrd="0" presId="urn:microsoft.com/office/officeart/2005/8/layout/lProcess2"/>
    <dgm:cxn modelId="{FD966FD4-6449-4D17-9303-D9F992C0510A}" srcId="{A368F62C-C8B0-4DAA-96C8-84E40099A986}" destId="{D9EE67F2-1F84-4DBE-8246-B9E40B6DF015}" srcOrd="1" destOrd="0" parTransId="{497DEE68-8B15-4525-81FA-50C4B171E21C}" sibTransId="{F18DEED0-BA5F-4C2F-BB55-456A6CC6C930}"/>
    <dgm:cxn modelId="{20F160D5-D8F6-4846-8266-6CEE69DDDDB2}" srcId="{CAE7183A-2CE6-476C-9C98-2119700A553C}" destId="{91A368C3-4767-428C-94DC-AE528E7DDB58}" srcOrd="0" destOrd="0" parTransId="{1E9EBD99-F81C-4B1E-8527-1C0E801649D1}" sibTransId="{4F606AAF-4691-4395-BAAC-6FE1B937262B}"/>
    <dgm:cxn modelId="{0BF96CDC-C7FB-4FFA-9EC6-0810EF850266}" srcId="{093626E7-F485-4F7F-92C1-301B87E1A04D}" destId="{A368F62C-C8B0-4DAA-96C8-84E40099A986}" srcOrd="2" destOrd="0" parTransId="{A2183C89-D1D0-4245-B4BA-EED8A7BBDBB2}" sibTransId="{22D74B58-DFF8-464B-9B8D-0A43C708EFE7}"/>
    <dgm:cxn modelId="{F7581CDE-EC85-42EB-BC69-6FD0F0862DE6}" srcId="{0C0E397D-60B8-4D2B-8824-052AF92D9298}" destId="{694DC4C4-8848-42E9-A221-3452F03FBE5A}" srcOrd="1" destOrd="0" parTransId="{BBC20776-094E-4CA0-9EC8-2BAC6FEB556A}" sibTransId="{9A4E8609-63C9-48A5-975E-B36C5D277DCC}"/>
    <dgm:cxn modelId="{09F27FDE-63FB-47DA-91ED-58F5258F83F0}" type="presOf" srcId="{CAE7183A-2CE6-476C-9C98-2119700A553C}" destId="{2535142B-CF7A-43BB-AD48-19479170E6FB}" srcOrd="1" destOrd="0" presId="urn:microsoft.com/office/officeart/2005/8/layout/lProcess2"/>
    <dgm:cxn modelId="{516ECFF2-0D33-4ADC-AD0F-D21CCD48777A}" srcId="{0C0E397D-60B8-4D2B-8824-052AF92D9298}" destId="{53B1C3AE-1C2C-4601-BFBF-D8973A3FF470}" srcOrd="2" destOrd="0" parTransId="{BEFC1962-D4F3-4BFA-AABD-271493253EC5}" sibTransId="{CB8D7F85-6FFC-4AE1-9347-FA82381E89C4}"/>
    <dgm:cxn modelId="{649DFDF3-375C-4E6F-B012-276A33FBFBE3}" type="presOf" srcId="{D9EE67F2-1F84-4DBE-8246-B9E40B6DF015}" destId="{CDAB5A5E-FE72-465A-A6B9-5229BF38B074}" srcOrd="0" destOrd="0" presId="urn:microsoft.com/office/officeart/2005/8/layout/lProcess2"/>
    <dgm:cxn modelId="{2FF39D86-950F-46A6-B8F3-493DB9CD89DB}" type="presParOf" srcId="{150E384F-0C7E-49CF-8219-F6D5CCA7FE5F}" destId="{0FC2CC80-E318-4F09-8201-B085B1035978}" srcOrd="0" destOrd="0" presId="urn:microsoft.com/office/officeart/2005/8/layout/lProcess2"/>
    <dgm:cxn modelId="{07F9ECD0-813E-4211-A7FC-A9EAFA57959D}" type="presParOf" srcId="{0FC2CC80-E318-4F09-8201-B085B1035978}" destId="{751528A5-58A1-4E7A-AE74-7D8A9DCBF244}" srcOrd="0" destOrd="0" presId="urn:microsoft.com/office/officeart/2005/8/layout/lProcess2"/>
    <dgm:cxn modelId="{4CD985E1-4C84-46EF-B779-64D2EA9C594C}" type="presParOf" srcId="{0FC2CC80-E318-4F09-8201-B085B1035978}" destId="{DDB0B828-823E-4501-8790-5DD11DC40DBA}" srcOrd="1" destOrd="0" presId="urn:microsoft.com/office/officeart/2005/8/layout/lProcess2"/>
    <dgm:cxn modelId="{4DD872FA-54E6-4C0F-AA5C-CBC705B12166}" type="presParOf" srcId="{0FC2CC80-E318-4F09-8201-B085B1035978}" destId="{00AC73F1-4706-4E68-8FED-11B04281FF6B}" srcOrd="2" destOrd="0" presId="urn:microsoft.com/office/officeart/2005/8/layout/lProcess2"/>
    <dgm:cxn modelId="{203FB849-11A4-4FBA-80E7-2FB3BA0F5E26}" type="presParOf" srcId="{00AC73F1-4706-4E68-8FED-11B04281FF6B}" destId="{3A1F798A-1335-46CF-8E61-45D1194044FD}" srcOrd="0" destOrd="0" presId="urn:microsoft.com/office/officeart/2005/8/layout/lProcess2"/>
    <dgm:cxn modelId="{F1581568-B92D-4B10-B4AC-D846866677A8}" type="presParOf" srcId="{3A1F798A-1335-46CF-8E61-45D1194044FD}" destId="{3E3D306C-4438-43D5-9ECF-466A83DA2082}" srcOrd="0" destOrd="0" presId="urn:microsoft.com/office/officeart/2005/8/layout/lProcess2"/>
    <dgm:cxn modelId="{3E241DFB-172E-4F8E-89F1-8770D3ED4433}" type="presParOf" srcId="{3A1F798A-1335-46CF-8E61-45D1194044FD}" destId="{FACC1EAE-4977-4F6C-B945-58E1861B1738}" srcOrd="1" destOrd="0" presId="urn:microsoft.com/office/officeart/2005/8/layout/lProcess2"/>
    <dgm:cxn modelId="{5BF3161A-DA47-4721-B1F2-DE15EB5F8BC4}" type="presParOf" srcId="{3A1F798A-1335-46CF-8E61-45D1194044FD}" destId="{CE5484DB-54CF-4617-B7F2-6FFAB88C7562}" srcOrd="2" destOrd="0" presId="urn:microsoft.com/office/officeart/2005/8/layout/lProcess2"/>
    <dgm:cxn modelId="{D6A0CD3D-67C4-4DD0-9883-2E245B6580D4}" type="presParOf" srcId="{3A1F798A-1335-46CF-8E61-45D1194044FD}" destId="{DBF36F02-83D9-4414-8F72-C1E3A27402A1}" srcOrd="3" destOrd="0" presId="urn:microsoft.com/office/officeart/2005/8/layout/lProcess2"/>
    <dgm:cxn modelId="{ACEBCC87-7967-43B0-9DB1-6C7B2C8F0328}" type="presParOf" srcId="{3A1F798A-1335-46CF-8E61-45D1194044FD}" destId="{BE94F723-B98C-4141-AA7C-3A75D163A699}" srcOrd="4" destOrd="0" presId="urn:microsoft.com/office/officeart/2005/8/layout/lProcess2"/>
    <dgm:cxn modelId="{CE3474B8-0650-43EE-9AA5-F49FD0C26968}" type="presParOf" srcId="{3A1F798A-1335-46CF-8E61-45D1194044FD}" destId="{8D46FC5C-C231-4678-82ED-155DED302161}" srcOrd="5" destOrd="0" presId="urn:microsoft.com/office/officeart/2005/8/layout/lProcess2"/>
    <dgm:cxn modelId="{2B7392B0-0F69-4F4B-80F7-0795911B12DC}" type="presParOf" srcId="{3A1F798A-1335-46CF-8E61-45D1194044FD}" destId="{103EE329-F70F-4FE0-99CB-ABCC0560DD51}" srcOrd="6" destOrd="0" presId="urn:microsoft.com/office/officeart/2005/8/layout/lProcess2"/>
    <dgm:cxn modelId="{21256213-7C51-4C2C-856D-30C7FB0E68BC}" type="presParOf" srcId="{150E384F-0C7E-49CF-8219-F6D5CCA7FE5F}" destId="{1A92E5F1-E107-467A-84A6-D7D8BDCB1438}" srcOrd="1" destOrd="0" presId="urn:microsoft.com/office/officeart/2005/8/layout/lProcess2"/>
    <dgm:cxn modelId="{AB2C9DF7-53B4-480C-AD64-5046A3B7AE37}" type="presParOf" srcId="{150E384F-0C7E-49CF-8219-F6D5CCA7FE5F}" destId="{B5F5A8E9-3AA1-48E3-9B19-02ACC5FCAAE1}" srcOrd="2" destOrd="0" presId="urn:microsoft.com/office/officeart/2005/8/layout/lProcess2"/>
    <dgm:cxn modelId="{8DA3FF2F-4F10-4F20-AA4F-F4B25438DCB3}" type="presParOf" srcId="{B5F5A8E9-3AA1-48E3-9B19-02ACC5FCAAE1}" destId="{61B40ED4-4FDA-4444-9BEF-A5345CE35EC6}" srcOrd="0" destOrd="0" presId="urn:microsoft.com/office/officeart/2005/8/layout/lProcess2"/>
    <dgm:cxn modelId="{2951322E-90F4-4C6C-9C3D-AB825C5FD5E0}" type="presParOf" srcId="{B5F5A8E9-3AA1-48E3-9B19-02ACC5FCAAE1}" destId="{2535142B-CF7A-43BB-AD48-19479170E6FB}" srcOrd="1" destOrd="0" presId="urn:microsoft.com/office/officeart/2005/8/layout/lProcess2"/>
    <dgm:cxn modelId="{18E7978A-F497-4DB1-A79C-97CB7EA4D60E}" type="presParOf" srcId="{B5F5A8E9-3AA1-48E3-9B19-02ACC5FCAAE1}" destId="{8DF91343-16C8-4A5D-A942-61F45F43A3A3}" srcOrd="2" destOrd="0" presId="urn:microsoft.com/office/officeart/2005/8/layout/lProcess2"/>
    <dgm:cxn modelId="{7E8C130C-F809-410D-910B-2860B22BAF8C}" type="presParOf" srcId="{8DF91343-16C8-4A5D-A942-61F45F43A3A3}" destId="{62C4B881-01F6-4AB5-8753-C631FD2408BE}" srcOrd="0" destOrd="0" presId="urn:microsoft.com/office/officeart/2005/8/layout/lProcess2"/>
    <dgm:cxn modelId="{57DBD0CD-8FD6-43A0-A361-686C2EF46E5D}" type="presParOf" srcId="{62C4B881-01F6-4AB5-8753-C631FD2408BE}" destId="{A6AEAED5-8D7E-4CEE-B812-EBFE81A0A9D9}" srcOrd="0" destOrd="0" presId="urn:microsoft.com/office/officeart/2005/8/layout/lProcess2"/>
    <dgm:cxn modelId="{42E70A01-1529-4D02-92EF-1B7175A74D34}" type="presParOf" srcId="{62C4B881-01F6-4AB5-8753-C631FD2408BE}" destId="{4EBEAC27-FAF5-451C-85E6-DD5408CC30AC}" srcOrd="1" destOrd="0" presId="urn:microsoft.com/office/officeart/2005/8/layout/lProcess2"/>
    <dgm:cxn modelId="{1D59D90E-8EC9-462E-AECE-FAE2445D2C16}" type="presParOf" srcId="{62C4B881-01F6-4AB5-8753-C631FD2408BE}" destId="{039C4ABF-7336-4E07-B20B-413E61E08AC3}" srcOrd="2" destOrd="0" presId="urn:microsoft.com/office/officeart/2005/8/layout/lProcess2"/>
    <dgm:cxn modelId="{C54B6493-1EB5-44A1-ACFC-66FE5AE4FD67}" type="presParOf" srcId="{62C4B881-01F6-4AB5-8753-C631FD2408BE}" destId="{BDF15616-0001-46B9-A5A6-A28B9B24178C}" srcOrd="3" destOrd="0" presId="urn:microsoft.com/office/officeart/2005/8/layout/lProcess2"/>
    <dgm:cxn modelId="{02F646BF-CF15-4166-BDE4-3821246D2699}" type="presParOf" srcId="{62C4B881-01F6-4AB5-8753-C631FD2408BE}" destId="{60FE8E7D-76D8-4EB6-B854-3CBF9414B903}" srcOrd="4" destOrd="0" presId="urn:microsoft.com/office/officeart/2005/8/layout/lProcess2"/>
    <dgm:cxn modelId="{093DDBB8-69C4-4E33-A8FA-8898F372FCA6}" type="presParOf" srcId="{62C4B881-01F6-4AB5-8753-C631FD2408BE}" destId="{0459C8D1-3DD2-4D7F-B1D5-8BF1695F62B3}" srcOrd="5" destOrd="0" presId="urn:microsoft.com/office/officeart/2005/8/layout/lProcess2"/>
    <dgm:cxn modelId="{38221DD1-9727-4AD7-99B7-8F54F1101F1D}" type="presParOf" srcId="{62C4B881-01F6-4AB5-8753-C631FD2408BE}" destId="{6A07B06D-31AB-4563-859B-258EE312B569}" srcOrd="6" destOrd="0" presId="urn:microsoft.com/office/officeart/2005/8/layout/lProcess2"/>
    <dgm:cxn modelId="{F2BDDA8F-D2D0-4E61-85C1-1BEF0F85706E}" type="presParOf" srcId="{150E384F-0C7E-49CF-8219-F6D5CCA7FE5F}" destId="{B0FB26DA-A7D3-44F1-9DE5-D77FB6DDEF31}" srcOrd="3" destOrd="0" presId="urn:microsoft.com/office/officeart/2005/8/layout/lProcess2"/>
    <dgm:cxn modelId="{EF780E72-E67C-499E-AC76-2C0FE876630B}" type="presParOf" srcId="{150E384F-0C7E-49CF-8219-F6D5CCA7FE5F}" destId="{4BE144B5-DE78-4EA3-8968-78C2DF9573BC}" srcOrd="4" destOrd="0" presId="urn:microsoft.com/office/officeart/2005/8/layout/lProcess2"/>
    <dgm:cxn modelId="{44B9DFF1-9805-4BC8-9E69-99CB3C029248}" type="presParOf" srcId="{4BE144B5-DE78-4EA3-8968-78C2DF9573BC}" destId="{B447ACA6-2D69-4C2C-B8CA-147027FCA747}" srcOrd="0" destOrd="0" presId="urn:microsoft.com/office/officeart/2005/8/layout/lProcess2"/>
    <dgm:cxn modelId="{0425B1C2-7C5A-4094-80C4-C8ED26A6C773}" type="presParOf" srcId="{4BE144B5-DE78-4EA3-8968-78C2DF9573BC}" destId="{F6BF67F3-FAF0-4B37-8541-0D559DDF351D}" srcOrd="1" destOrd="0" presId="urn:microsoft.com/office/officeart/2005/8/layout/lProcess2"/>
    <dgm:cxn modelId="{12F33360-ED32-4A63-862D-09F4978C6E6E}" type="presParOf" srcId="{4BE144B5-DE78-4EA3-8968-78C2DF9573BC}" destId="{D36120C5-0ECA-4B06-AF30-0DA71EF94F4C}" srcOrd="2" destOrd="0" presId="urn:microsoft.com/office/officeart/2005/8/layout/lProcess2"/>
    <dgm:cxn modelId="{76C03F08-AFA7-4CB0-8D32-BDDB709F7F0E}" type="presParOf" srcId="{D36120C5-0ECA-4B06-AF30-0DA71EF94F4C}" destId="{62F9561B-167C-4AD4-B613-42E43D22F303}" srcOrd="0" destOrd="0" presId="urn:microsoft.com/office/officeart/2005/8/layout/lProcess2"/>
    <dgm:cxn modelId="{75FDF91A-42B3-4A0D-BFCF-F38B25E478AC}" type="presParOf" srcId="{62F9561B-167C-4AD4-B613-42E43D22F303}" destId="{E6ECC094-D535-4E12-87F4-D106C9B2195E}" srcOrd="0" destOrd="0" presId="urn:microsoft.com/office/officeart/2005/8/layout/lProcess2"/>
    <dgm:cxn modelId="{C15AC4A6-9054-4304-A4C7-4F073F222CE8}" type="presParOf" srcId="{62F9561B-167C-4AD4-B613-42E43D22F303}" destId="{96A89A4A-5C0F-48AB-B082-BEC4A6C9F2C0}" srcOrd="1" destOrd="0" presId="urn:microsoft.com/office/officeart/2005/8/layout/lProcess2"/>
    <dgm:cxn modelId="{EC962B13-5F07-48DC-84CD-DD33222AB213}" type="presParOf" srcId="{62F9561B-167C-4AD4-B613-42E43D22F303}" destId="{CDAB5A5E-FE72-465A-A6B9-5229BF38B074}" srcOrd="2" destOrd="0" presId="urn:microsoft.com/office/officeart/2005/8/layout/lProcess2"/>
    <dgm:cxn modelId="{E679ABCD-31CE-4DB2-A391-215AFD423946}" type="presParOf" srcId="{62F9561B-167C-4AD4-B613-42E43D22F303}" destId="{B3E3F810-06D7-44AE-AC0C-7FAA9C0C4D70}" srcOrd="3" destOrd="0" presId="urn:microsoft.com/office/officeart/2005/8/layout/lProcess2"/>
    <dgm:cxn modelId="{8A1726C4-86D8-4F0A-9749-3C0003F16ACD}" type="presParOf" srcId="{62F9561B-167C-4AD4-B613-42E43D22F303}" destId="{2B989D0C-33D0-4493-B563-D587F7B90364}" srcOrd="4" destOrd="0" presId="urn:microsoft.com/office/officeart/2005/8/layout/lProcess2"/>
    <dgm:cxn modelId="{0F20F88B-977F-45E3-99FB-823489C3F868}" type="presParOf" srcId="{62F9561B-167C-4AD4-B613-42E43D22F303}" destId="{DD7CB166-5025-4037-9DC7-25DE1E49414F}" srcOrd="5" destOrd="0" presId="urn:microsoft.com/office/officeart/2005/8/layout/lProcess2"/>
    <dgm:cxn modelId="{006754FD-6B31-4763-8D64-AFD25F892AB0}" type="presParOf" srcId="{62F9561B-167C-4AD4-B613-42E43D22F303}" destId="{8AF6BD30-B788-4644-94C1-7B35C7101828}" srcOrd="6"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528A5-58A1-4E7A-AE74-7D8A9DCBF244}">
      <dsp:nvSpPr>
        <dsp:cNvPr id="0" name=""/>
        <dsp:cNvSpPr/>
      </dsp:nvSpPr>
      <dsp:spPr>
        <a:xfrm>
          <a:off x="1411" y="0"/>
          <a:ext cx="3671134" cy="58060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t>Declare</a:t>
          </a:r>
          <a:endParaRPr lang="en-US" sz="6500" kern="1200" dirty="0"/>
        </a:p>
      </dsp:txBody>
      <dsp:txXfrm>
        <a:off x="1411" y="0"/>
        <a:ext cx="3671134" cy="1741812"/>
      </dsp:txXfrm>
    </dsp:sp>
    <dsp:sp modelId="{3E3D306C-4438-43D5-9ECF-466A83DA2082}">
      <dsp:nvSpPr>
        <dsp:cNvPr id="0" name=""/>
        <dsp:cNvSpPr/>
      </dsp:nvSpPr>
      <dsp:spPr>
        <a:xfrm>
          <a:off x="368525" y="1741954"/>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dirty="0"/>
            <a:t>Specifies Name &amp; Datatype</a:t>
          </a:r>
        </a:p>
      </dsp:txBody>
      <dsp:txXfrm>
        <a:off x="393298" y="1766727"/>
        <a:ext cx="2887361" cy="796270"/>
      </dsp:txXfrm>
    </dsp:sp>
    <dsp:sp modelId="{CE5484DB-54CF-4617-B7F2-6FFAB88C7562}">
      <dsp:nvSpPr>
        <dsp:cNvPr id="0" name=""/>
        <dsp:cNvSpPr/>
      </dsp:nvSpPr>
      <dsp:spPr>
        <a:xfrm>
          <a:off x="368525" y="2717896"/>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No memory allocated</a:t>
          </a:r>
          <a:endParaRPr lang="en-US" sz="1700" kern="1200" dirty="0"/>
        </a:p>
      </dsp:txBody>
      <dsp:txXfrm>
        <a:off x="393298" y="2742669"/>
        <a:ext cx="2887361" cy="796270"/>
      </dsp:txXfrm>
    </dsp:sp>
    <dsp:sp modelId="{BE94F723-B98C-4141-AA7C-3A75D163A699}">
      <dsp:nvSpPr>
        <dsp:cNvPr id="0" name=""/>
        <dsp:cNvSpPr/>
      </dsp:nvSpPr>
      <dsp:spPr>
        <a:xfrm>
          <a:off x="368525" y="3693839"/>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Can happen many times</a:t>
          </a:r>
          <a:endParaRPr lang="en-US" sz="1700" kern="1200" dirty="0"/>
        </a:p>
      </dsp:txBody>
      <dsp:txXfrm>
        <a:off x="393298" y="3718612"/>
        <a:ext cx="2887361" cy="796270"/>
      </dsp:txXfrm>
    </dsp:sp>
    <dsp:sp modelId="{103EE329-F70F-4FE0-99CB-ABCC0560DD51}">
      <dsp:nvSpPr>
        <dsp:cNvPr id="0" name=""/>
        <dsp:cNvSpPr/>
      </dsp:nvSpPr>
      <dsp:spPr>
        <a:xfrm>
          <a:off x="368525" y="4669781"/>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t>extern int x;</a:t>
          </a:r>
          <a:b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t>int fun(float a);</a:t>
          </a:r>
          <a:endParaRPr lang="en-US" sz="1700" kern="12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dsp:txBody>
      <dsp:txXfrm>
        <a:off x="393298" y="4694554"/>
        <a:ext cx="2887361" cy="796270"/>
      </dsp:txXfrm>
    </dsp:sp>
    <dsp:sp modelId="{61B40ED4-4FDA-4444-9BEF-A5345CE35EC6}">
      <dsp:nvSpPr>
        <dsp:cNvPr id="0" name=""/>
        <dsp:cNvSpPr/>
      </dsp:nvSpPr>
      <dsp:spPr>
        <a:xfrm>
          <a:off x="3947881" y="0"/>
          <a:ext cx="3671134" cy="58060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t>Define</a:t>
          </a:r>
        </a:p>
      </dsp:txBody>
      <dsp:txXfrm>
        <a:off x="3947881" y="0"/>
        <a:ext cx="3671134" cy="1741812"/>
      </dsp:txXfrm>
    </dsp:sp>
    <dsp:sp modelId="{A6AEAED5-8D7E-4CEE-B812-EBFE81A0A9D9}">
      <dsp:nvSpPr>
        <dsp:cNvPr id="0" name=""/>
        <dsp:cNvSpPr/>
      </dsp:nvSpPr>
      <dsp:spPr>
        <a:xfrm>
          <a:off x="4314994" y="1741954"/>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Allocates Memory</a:t>
          </a:r>
          <a:endParaRPr lang="en-US" sz="1700" kern="1200" dirty="0"/>
        </a:p>
      </dsp:txBody>
      <dsp:txXfrm>
        <a:off x="4339767" y="1766727"/>
        <a:ext cx="2887361" cy="796270"/>
      </dsp:txXfrm>
    </dsp:sp>
    <dsp:sp modelId="{039C4ABF-7336-4E07-B20B-413E61E08AC3}">
      <dsp:nvSpPr>
        <dsp:cNvPr id="0" name=""/>
        <dsp:cNvSpPr/>
      </dsp:nvSpPr>
      <dsp:spPr>
        <a:xfrm>
          <a:off x="4314994" y="2717896"/>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Functions get body</a:t>
          </a:r>
          <a:endParaRPr lang="en-US" sz="1700" kern="1200" dirty="0"/>
        </a:p>
      </dsp:txBody>
      <dsp:txXfrm>
        <a:off x="4339767" y="2742669"/>
        <a:ext cx="2887361" cy="796270"/>
      </dsp:txXfrm>
    </dsp:sp>
    <dsp:sp modelId="{60FE8E7D-76D8-4EB6-B854-3CBF9414B903}">
      <dsp:nvSpPr>
        <dsp:cNvPr id="0" name=""/>
        <dsp:cNvSpPr/>
      </dsp:nvSpPr>
      <dsp:spPr>
        <a:xfrm>
          <a:off x="4314994" y="3693839"/>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Can only happen once</a:t>
          </a:r>
          <a:endParaRPr lang="en-US" sz="1700" kern="1200" dirty="0"/>
        </a:p>
      </dsp:txBody>
      <dsp:txXfrm>
        <a:off x="4339767" y="3718612"/>
        <a:ext cx="2887361" cy="796270"/>
      </dsp:txXfrm>
    </dsp:sp>
    <dsp:sp modelId="{6A07B06D-31AB-4563-859B-258EE312B569}">
      <dsp:nvSpPr>
        <dsp:cNvPr id="0" name=""/>
        <dsp:cNvSpPr/>
      </dsp:nvSpPr>
      <dsp:spPr>
        <a:xfrm>
          <a:off x="4314994" y="4669781"/>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t>int x;</a:t>
          </a:r>
          <a:b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t>int fun(float a) {return (int)a;}</a:t>
          </a:r>
          <a:endParaRPr lang="en-US" sz="1700" kern="1200" dirty="0"/>
        </a:p>
      </dsp:txBody>
      <dsp:txXfrm>
        <a:off x="4339767" y="4694554"/>
        <a:ext cx="2887361" cy="796270"/>
      </dsp:txXfrm>
    </dsp:sp>
    <dsp:sp modelId="{B447ACA6-2D69-4C2C-B8CA-147027FCA747}">
      <dsp:nvSpPr>
        <dsp:cNvPr id="0" name=""/>
        <dsp:cNvSpPr/>
      </dsp:nvSpPr>
      <dsp:spPr>
        <a:xfrm>
          <a:off x="7894350" y="0"/>
          <a:ext cx="3671134" cy="58060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t>Initialize</a:t>
          </a:r>
          <a:endParaRPr lang="en-US" sz="6500" kern="1200" dirty="0"/>
        </a:p>
      </dsp:txBody>
      <dsp:txXfrm>
        <a:off x="7894350" y="0"/>
        <a:ext cx="3671134" cy="1741812"/>
      </dsp:txXfrm>
    </dsp:sp>
    <dsp:sp modelId="{E6ECC094-D535-4E12-87F4-D106C9B2195E}">
      <dsp:nvSpPr>
        <dsp:cNvPr id="0" name=""/>
        <dsp:cNvSpPr/>
      </dsp:nvSpPr>
      <dsp:spPr>
        <a:xfrm>
          <a:off x="8261464" y="1741954"/>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Gives a value</a:t>
          </a:r>
          <a:endParaRPr lang="en-US" sz="1700" kern="1200" dirty="0"/>
        </a:p>
      </dsp:txBody>
      <dsp:txXfrm>
        <a:off x="8286237" y="1766727"/>
        <a:ext cx="2887361" cy="796270"/>
      </dsp:txXfrm>
    </dsp:sp>
    <dsp:sp modelId="{CDAB5A5E-FE72-465A-A6B9-5229BF38B074}">
      <dsp:nvSpPr>
        <dsp:cNvPr id="0" name=""/>
        <dsp:cNvSpPr/>
      </dsp:nvSpPr>
      <dsp:spPr>
        <a:xfrm>
          <a:off x="8261464" y="2717896"/>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Must be defined (have memory)</a:t>
          </a:r>
          <a:endParaRPr lang="en-US" sz="1700" kern="1200" dirty="0"/>
        </a:p>
      </dsp:txBody>
      <dsp:txXfrm>
        <a:off x="8286237" y="2742669"/>
        <a:ext cx="2887361" cy="796270"/>
      </dsp:txXfrm>
    </dsp:sp>
    <dsp:sp modelId="{2B989D0C-33D0-4493-B563-D587F7B90364}">
      <dsp:nvSpPr>
        <dsp:cNvPr id="0" name=""/>
        <dsp:cNvSpPr/>
      </dsp:nvSpPr>
      <dsp:spPr>
        <a:xfrm>
          <a:off x="8261464" y="3693839"/>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t>Could be re-set</a:t>
          </a:r>
          <a:endParaRPr lang="en-US" sz="1700" kern="1200" dirty="0"/>
        </a:p>
      </dsp:txBody>
      <dsp:txXfrm>
        <a:off x="8286237" y="3718612"/>
        <a:ext cx="2887361" cy="796270"/>
      </dsp:txXfrm>
    </dsp:sp>
    <dsp:sp modelId="{8AF6BD30-B788-4644-94C1-7B35C7101828}">
      <dsp:nvSpPr>
        <dsp:cNvPr id="0" name=""/>
        <dsp:cNvSpPr/>
      </dsp:nvSpPr>
      <dsp:spPr>
        <a:xfrm>
          <a:off x="8261464" y="4669781"/>
          <a:ext cx="2936907" cy="845816"/>
        </a:xfrm>
        <a:prstGeom prst="roundRect">
          <a:avLst>
            <a:gd name="adj" fmla="val 10000"/>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a:lnSpc>
              <a:spcPct val="90000"/>
            </a:lnSpc>
            <a:spcBef>
              <a:spcPct val="0"/>
            </a:spcBef>
            <a:spcAft>
              <a:spcPct val="35000"/>
            </a:spcAft>
            <a:buNone/>
          </a:pPr>
          <a: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t>int x = 10;</a:t>
          </a:r>
          <a:br>
            <a:rPr lang="en-US" sz="1700" kern="1200">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700" kern="1200" dirty="0"/>
        </a:p>
      </dsp:txBody>
      <dsp:txXfrm>
        <a:off x="8286237" y="4694554"/>
        <a:ext cx="2887361" cy="796270"/>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4/17/2026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dirty="0"/>
          </a:p>
        </p:txBody>
      </p:sp>
    </p:spTree>
    <p:extLst>
      <p:ext uri="{BB962C8B-B14F-4D97-AF65-F5344CB8AC3E}">
        <p14:creationId xmlns:p14="http://schemas.microsoft.com/office/powerpoint/2010/main" val="3593349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slides are based on </a:t>
            </a:r>
            <a:r>
              <a:rPr lang="en-US" dirty="0" err="1"/>
              <a:t>argumentdemo</a:t>
            </a:r>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13</a:t>
            </a:fld>
            <a:endParaRPr lang="en-US"/>
          </a:p>
        </p:txBody>
      </p:sp>
    </p:spTree>
    <p:extLst>
      <p:ext uri="{BB962C8B-B14F-4D97-AF65-F5344CB8AC3E}">
        <p14:creationId xmlns:p14="http://schemas.microsoft.com/office/powerpoint/2010/main" val="7621339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14</a:t>
            </a:fld>
            <a:endParaRPr lang="en-US"/>
          </a:p>
        </p:txBody>
      </p:sp>
    </p:spTree>
    <p:extLst>
      <p:ext uri="{BB962C8B-B14F-4D97-AF65-F5344CB8AC3E}">
        <p14:creationId xmlns:p14="http://schemas.microsoft.com/office/powerpoint/2010/main" val="11577074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54DB06-207B-6C2D-942B-069DC967DD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394B6C-4BBD-F01A-11A4-1B9091C883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E0D175-D544-1C6E-0A4F-E538AA959106}"/>
              </a:ext>
            </a:extLst>
          </p:cNvPr>
          <p:cNvSpPr>
            <a:spLocks noGrp="1"/>
          </p:cNvSpPr>
          <p:nvPr>
            <p:ph type="body" idx="1"/>
          </p:nvPr>
        </p:nvSpPr>
        <p:spPr/>
        <p:txBody>
          <a:bodyPr/>
          <a:lstStyle/>
          <a:p>
            <a:r>
              <a:rPr lang="en-US" dirty="0"/>
              <a:t>These slides are based on </a:t>
            </a:r>
            <a:r>
              <a:rPr lang="en-US" dirty="0" err="1"/>
              <a:t>arraydemo</a:t>
            </a:r>
            <a:endParaRPr lang="en-US" dirty="0"/>
          </a:p>
        </p:txBody>
      </p:sp>
      <p:sp>
        <p:nvSpPr>
          <p:cNvPr id="4" name="Slide Number Placeholder 3">
            <a:extLst>
              <a:ext uri="{FF2B5EF4-FFF2-40B4-BE49-F238E27FC236}">
                <a16:creationId xmlns:a16="http://schemas.microsoft.com/office/drawing/2014/main" id="{86FDA019-C563-7EFC-25BD-0FFB60AA8507}"/>
              </a:ext>
            </a:extLst>
          </p:cNvPr>
          <p:cNvSpPr>
            <a:spLocks noGrp="1"/>
          </p:cNvSpPr>
          <p:nvPr>
            <p:ph type="sldNum" sz="quarter" idx="5"/>
          </p:nvPr>
        </p:nvSpPr>
        <p:spPr/>
        <p:txBody>
          <a:bodyPr/>
          <a:lstStyle/>
          <a:p>
            <a:fld id="{BF434D68-4E3A-47C4-BCAC-F17451564682}" type="slidenum">
              <a:rPr lang="en-US" smtClean="0"/>
              <a:t>15</a:t>
            </a:fld>
            <a:endParaRPr lang="en-US"/>
          </a:p>
        </p:txBody>
      </p:sp>
    </p:spTree>
    <p:extLst>
      <p:ext uri="{BB962C8B-B14F-4D97-AF65-F5344CB8AC3E}">
        <p14:creationId xmlns:p14="http://schemas.microsoft.com/office/powerpoint/2010/main" val="2385153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16</a:t>
            </a:fld>
            <a:endParaRPr lang="en-US"/>
          </a:p>
        </p:txBody>
      </p:sp>
    </p:spTree>
    <p:extLst>
      <p:ext uri="{BB962C8B-B14F-4D97-AF65-F5344CB8AC3E}">
        <p14:creationId xmlns:p14="http://schemas.microsoft.com/office/powerpoint/2010/main" val="30637111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0F98C-22B6-60A3-0BE6-347B9869E1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019C70-85A5-AB35-816F-D847661A64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2E119-098A-8FAD-1074-89E1F0C6A0D7}"/>
              </a:ext>
            </a:extLst>
          </p:cNvPr>
          <p:cNvSpPr>
            <a:spLocks noGrp="1"/>
          </p:cNvSpPr>
          <p:nvPr>
            <p:ph type="body" idx="1"/>
          </p:nvPr>
        </p:nvSpPr>
        <p:spPr/>
        <p:txBody>
          <a:bodyPr/>
          <a:lstStyle/>
          <a:p>
            <a:r>
              <a:rPr lang="en-US" dirty="0"/>
              <a:t>These slides are based on </a:t>
            </a:r>
            <a:r>
              <a:rPr lang="en-US" dirty="0" err="1"/>
              <a:t>arraydemo</a:t>
            </a:r>
            <a:endParaRPr lang="en-US" dirty="0"/>
          </a:p>
        </p:txBody>
      </p:sp>
      <p:sp>
        <p:nvSpPr>
          <p:cNvPr id="4" name="Slide Number Placeholder 3">
            <a:extLst>
              <a:ext uri="{FF2B5EF4-FFF2-40B4-BE49-F238E27FC236}">
                <a16:creationId xmlns:a16="http://schemas.microsoft.com/office/drawing/2014/main" id="{9931B115-256D-8FD1-4511-A662AEFAAE9E}"/>
              </a:ext>
            </a:extLst>
          </p:cNvPr>
          <p:cNvSpPr>
            <a:spLocks noGrp="1"/>
          </p:cNvSpPr>
          <p:nvPr>
            <p:ph type="sldNum" sz="quarter" idx="5"/>
          </p:nvPr>
        </p:nvSpPr>
        <p:spPr/>
        <p:txBody>
          <a:bodyPr/>
          <a:lstStyle/>
          <a:p>
            <a:fld id="{BF434D68-4E3A-47C4-BCAC-F17451564682}" type="slidenum">
              <a:rPr lang="en-US" smtClean="0"/>
              <a:t>17</a:t>
            </a:fld>
            <a:endParaRPr lang="en-US"/>
          </a:p>
        </p:txBody>
      </p:sp>
    </p:spTree>
    <p:extLst>
      <p:ext uri="{BB962C8B-B14F-4D97-AF65-F5344CB8AC3E}">
        <p14:creationId xmlns:p14="http://schemas.microsoft.com/office/powerpoint/2010/main" val="27193057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BA54C-BA95-D8FE-1517-332214943B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9700B6-9B35-E72C-C8DD-4A0A81CEC1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9A6EEA-C66E-307B-E533-837DD21109C0}"/>
              </a:ext>
            </a:extLst>
          </p:cNvPr>
          <p:cNvSpPr>
            <a:spLocks noGrp="1"/>
          </p:cNvSpPr>
          <p:nvPr>
            <p:ph type="body" idx="1"/>
          </p:nvPr>
        </p:nvSpPr>
        <p:spPr/>
        <p:txBody>
          <a:bodyPr/>
          <a:lstStyle/>
          <a:p>
            <a:r>
              <a:rPr lang="en-US" dirty="0"/>
              <a:t>These slides are based on pointer</a:t>
            </a:r>
          </a:p>
        </p:txBody>
      </p:sp>
      <p:sp>
        <p:nvSpPr>
          <p:cNvPr id="4" name="Slide Number Placeholder 3">
            <a:extLst>
              <a:ext uri="{FF2B5EF4-FFF2-40B4-BE49-F238E27FC236}">
                <a16:creationId xmlns:a16="http://schemas.microsoft.com/office/drawing/2014/main" id="{EF7654CE-78BF-9306-53E2-6F03A84FA947}"/>
              </a:ext>
            </a:extLst>
          </p:cNvPr>
          <p:cNvSpPr>
            <a:spLocks noGrp="1"/>
          </p:cNvSpPr>
          <p:nvPr>
            <p:ph type="sldNum" sz="quarter" idx="5"/>
          </p:nvPr>
        </p:nvSpPr>
        <p:spPr/>
        <p:txBody>
          <a:bodyPr/>
          <a:lstStyle/>
          <a:p>
            <a:fld id="{BF434D68-4E3A-47C4-BCAC-F17451564682}" type="slidenum">
              <a:rPr lang="en-US" smtClean="0"/>
              <a:t>18</a:t>
            </a:fld>
            <a:endParaRPr lang="en-US"/>
          </a:p>
        </p:txBody>
      </p:sp>
    </p:spTree>
    <p:extLst>
      <p:ext uri="{BB962C8B-B14F-4D97-AF65-F5344CB8AC3E}">
        <p14:creationId xmlns:p14="http://schemas.microsoft.com/office/powerpoint/2010/main" val="2009161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71A8C-7433-3843-D8FA-9E38E66628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F4DD78-0BAA-3C46-E8FE-0D58D5361A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095454-90A1-A948-EC9E-1CBD3FA636A8}"/>
              </a:ext>
            </a:extLst>
          </p:cNvPr>
          <p:cNvSpPr>
            <a:spLocks noGrp="1"/>
          </p:cNvSpPr>
          <p:nvPr>
            <p:ph type="body" idx="1"/>
          </p:nvPr>
        </p:nvSpPr>
        <p:spPr/>
        <p:txBody>
          <a:bodyPr/>
          <a:lstStyle/>
          <a:p>
            <a:r>
              <a:rPr lang="en-US" dirty="0"/>
              <a:t>These slides are based on pointer</a:t>
            </a:r>
          </a:p>
        </p:txBody>
      </p:sp>
      <p:sp>
        <p:nvSpPr>
          <p:cNvPr id="4" name="Slide Number Placeholder 3">
            <a:extLst>
              <a:ext uri="{FF2B5EF4-FFF2-40B4-BE49-F238E27FC236}">
                <a16:creationId xmlns:a16="http://schemas.microsoft.com/office/drawing/2014/main" id="{6E7E4903-3CBE-25B2-8D60-9A4C58B1AE51}"/>
              </a:ext>
            </a:extLst>
          </p:cNvPr>
          <p:cNvSpPr>
            <a:spLocks noGrp="1"/>
          </p:cNvSpPr>
          <p:nvPr>
            <p:ph type="sldNum" sz="quarter" idx="5"/>
          </p:nvPr>
        </p:nvSpPr>
        <p:spPr/>
        <p:txBody>
          <a:bodyPr/>
          <a:lstStyle/>
          <a:p>
            <a:fld id="{BF434D68-4E3A-47C4-BCAC-F17451564682}" type="slidenum">
              <a:rPr lang="en-US" smtClean="0"/>
              <a:t>19</a:t>
            </a:fld>
            <a:endParaRPr lang="en-US"/>
          </a:p>
        </p:txBody>
      </p:sp>
    </p:spTree>
    <p:extLst>
      <p:ext uri="{BB962C8B-B14F-4D97-AF65-F5344CB8AC3E}">
        <p14:creationId xmlns:p14="http://schemas.microsoft.com/office/powerpoint/2010/main" val="999086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at cplusplus.com</a:t>
            </a:r>
          </a:p>
        </p:txBody>
      </p:sp>
      <p:sp>
        <p:nvSpPr>
          <p:cNvPr id="4" name="Slide Number Placeholder 3"/>
          <p:cNvSpPr>
            <a:spLocks noGrp="1"/>
          </p:cNvSpPr>
          <p:nvPr>
            <p:ph type="sldNum" sz="quarter" idx="5"/>
          </p:nvPr>
        </p:nvSpPr>
        <p:spPr/>
        <p:txBody>
          <a:bodyPr/>
          <a:lstStyle/>
          <a:p>
            <a:fld id="{BF434D68-4E3A-47C4-BCAC-F17451564682}" type="slidenum">
              <a:rPr lang="en-US" smtClean="0"/>
              <a:t>3</a:t>
            </a:fld>
            <a:endParaRPr lang="en-US"/>
          </a:p>
        </p:txBody>
      </p:sp>
    </p:spTree>
    <p:extLst>
      <p:ext uri="{BB962C8B-B14F-4D97-AF65-F5344CB8AC3E}">
        <p14:creationId xmlns:p14="http://schemas.microsoft.com/office/powerpoint/2010/main" val="2099260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8674B-16A5-F28A-9BB8-C166D4E436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9C54C0-F5F1-5D53-9CC1-37C62269DF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394512-1F87-975A-037A-4C948932E161}"/>
              </a:ext>
            </a:extLst>
          </p:cNvPr>
          <p:cNvSpPr>
            <a:spLocks noGrp="1"/>
          </p:cNvSpPr>
          <p:nvPr>
            <p:ph type="body" idx="1"/>
          </p:nvPr>
        </p:nvSpPr>
        <p:spPr/>
        <p:txBody>
          <a:bodyPr/>
          <a:lstStyle/>
          <a:p>
            <a:r>
              <a:rPr lang="en-US" dirty="0"/>
              <a:t>Look at cplusplus.com</a:t>
            </a:r>
          </a:p>
        </p:txBody>
      </p:sp>
      <p:sp>
        <p:nvSpPr>
          <p:cNvPr id="4" name="Slide Number Placeholder 3">
            <a:extLst>
              <a:ext uri="{FF2B5EF4-FFF2-40B4-BE49-F238E27FC236}">
                <a16:creationId xmlns:a16="http://schemas.microsoft.com/office/drawing/2014/main" id="{FDD10D1F-ACDB-1D10-CC62-47556E74B040}"/>
              </a:ext>
            </a:extLst>
          </p:cNvPr>
          <p:cNvSpPr>
            <a:spLocks noGrp="1"/>
          </p:cNvSpPr>
          <p:nvPr>
            <p:ph type="sldNum" sz="quarter" idx="5"/>
          </p:nvPr>
        </p:nvSpPr>
        <p:spPr/>
        <p:txBody>
          <a:bodyPr/>
          <a:lstStyle/>
          <a:p>
            <a:fld id="{BF434D68-4E3A-47C4-BCAC-F17451564682}" type="slidenum">
              <a:rPr lang="en-US" smtClean="0"/>
              <a:t>4</a:t>
            </a:fld>
            <a:endParaRPr lang="en-US" dirty="0"/>
          </a:p>
        </p:txBody>
      </p:sp>
    </p:spTree>
    <p:extLst>
      <p:ext uri="{BB962C8B-B14F-4D97-AF65-F5344CB8AC3E}">
        <p14:creationId xmlns:p14="http://schemas.microsoft.com/office/powerpoint/2010/main" val="4052215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 </a:t>
            </a:r>
            <a:r>
              <a:rPr lang="en-US" dirty="0" err="1"/>
              <a:t>fopen</a:t>
            </a:r>
            <a:r>
              <a:rPr lang="en-US" dirty="0"/>
              <a:t>, </a:t>
            </a:r>
            <a:r>
              <a:rPr lang="en-US" dirty="0" err="1"/>
              <a:t>fgets</a:t>
            </a:r>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5</a:t>
            </a:fld>
            <a:endParaRPr lang="en-US"/>
          </a:p>
        </p:txBody>
      </p:sp>
    </p:spTree>
    <p:extLst>
      <p:ext uri="{BB962C8B-B14F-4D97-AF65-F5344CB8AC3E}">
        <p14:creationId xmlns:p14="http://schemas.microsoft.com/office/powerpoint/2010/main" val="3008394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 </a:t>
            </a:r>
            <a:r>
              <a:rPr lang="en-US" dirty="0" err="1"/>
              <a:t>printargs</a:t>
            </a:r>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6</a:t>
            </a:fld>
            <a:endParaRPr lang="en-US"/>
          </a:p>
        </p:txBody>
      </p:sp>
    </p:spTree>
    <p:extLst>
      <p:ext uri="{BB962C8B-B14F-4D97-AF65-F5344CB8AC3E}">
        <p14:creationId xmlns:p14="http://schemas.microsoft.com/office/powerpoint/2010/main" val="5511528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8</a:t>
            </a:fld>
            <a:endParaRPr lang="en-US"/>
          </a:p>
        </p:txBody>
      </p:sp>
    </p:spTree>
    <p:extLst>
      <p:ext uri="{BB962C8B-B14F-4D97-AF65-F5344CB8AC3E}">
        <p14:creationId xmlns:p14="http://schemas.microsoft.com/office/powerpoint/2010/main" val="4004480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orange variables are allocated (defined) before main, and deallocated after main, so they go in the global variables block: persist through an entire run, even though they may be ‘hidden’ using static.  </a:t>
            </a:r>
            <a:br>
              <a:rPr lang="en-US" dirty="0"/>
            </a:br>
            <a:r>
              <a:rPr lang="en-US" dirty="0"/>
              <a:t>Static local variables, therefore, retain their values even outside the stack – keep their values from one function call to another.</a:t>
            </a:r>
          </a:p>
          <a:p>
            <a:r>
              <a:rPr lang="en-US" dirty="0"/>
              <a:t>The blue variables get allocated when a new stack frame is added: at the beginning of a code block, and deallocated when it is popped.</a:t>
            </a:r>
          </a:p>
        </p:txBody>
      </p:sp>
      <p:sp>
        <p:nvSpPr>
          <p:cNvPr id="4" name="Slide Number Placeholder 3"/>
          <p:cNvSpPr>
            <a:spLocks noGrp="1"/>
          </p:cNvSpPr>
          <p:nvPr>
            <p:ph type="sldNum" sz="quarter" idx="5"/>
          </p:nvPr>
        </p:nvSpPr>
        <p:spPr/>
        <p:txBody>
          <a:bodyPr/>
          <a:lstStyle/>
          <a:p>
            <a:fld id="{BF434D68-4E3A-47C4-BCAC-F17451564682}" type="slidenum">
              <a:rPr lang="en-US" smtClean="0"/>
              <a:t>9</a:t>
            </a:fld>
            <a:endParaRPr lang="en-US"/>
          </a:p>
        </p:txBody>
      </p:sp>
    </p:spTree>
    <p:extLst>
      <p:ext uri="{BB962C8B-B14F-4D97-AF65-F5344CB8AC3E}">
        <p14:creationId xmlns:p14="http://schemas.microsoft.com/office/powerpoint/2010/main" val="401189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out forward declaration AND the global variable</a:t>
            </a:r>
          </a:p>
        </p:txBody>
      </p:sp>
      <p:sp>
        <p:nvSpPr>
          <p:cNvPr id="4" name="Slide Number Placeholder 3"/>
          <p:cNvSpPr>
            <a:spLocks noGrp="1"/>
          </p:cNvSpPr>
          <p:nvPr>
            <p:ph type="sldNum" sz="quarter" idx="5"/>
          </p:nvPr>
        </p:nvSpPr>
        <p:spPr/>
        <p:txBody>
          <a:bodyPr/>
          <a:lstStyle/>
          <a:p>
            <a:fld id="{BF434D68-4E3A-47C4-BCAC-F17451564682}" type="slidenum">
              <a:rPr lang="en-US" smtClean="0"/>
              <a:t>10</a:t>
            </a:fld>
            <a:endParaRPr lang="en-US"/>
          </a:p>
        </p:txBody>
      </p:sp>
    </p:spTree>
    <p:extLst>
      <p:ext uri="{BB962C8B-B14F-4D97-AF65-F5344CB8AC3E}">
        <p14:creationId xmlns:p14="http://schemas.microsoft.com/office/powerpoint/2010/main" val="3170615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Rpb</a:t>
            </a:r>
            <a:r>
              <a:rPr lang="en-US" dirty="0"/>
              <a:t> is going to point to the caller frame</a:t>
            </a:r>
            <a:br>
              <a:rPr lang="en-US" dirty="0"/>
            </a:br>
            <a:r>
              <a:rPr lang="en-US" dirty="0"/>
              <a:t>rip is the next instruction</a:t>
            </a:r>
          </a:p>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12</a:t>
            </a:fld>
            <a:endParaRPr lang="en-US"/>
          </a:p>
        </p:txBody>
      </p:sp>
    </p:spTree>
    <p:extLst>
      <p:ext uri="{BB962C8B-B14F-4D97-AF65-F5344CB8AC3E}">
        <p14:creationId xmlns:p14="http://schemas.microsoft.com/office/powerpoint/2010/main" val="734137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D61B8603-D7C2-4113-B48A-F3FB80A7981C}" type="datetime1">
              <a:rPr lang="en-US" smtClean="0"/>
              <a:t>4/20/2026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fr-FR"/>
              <a:t>CSE 374 SP26  Lecture 11, Professor Hazen</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477964-FDFC-4648-84C4-077767F6C819}" type="datetime1">
              <a:rPr lang="en-US" smtClean="0"/>
              <a:t>4/20/2026</a:t>
            </a:fld>
            <a:endParaRPr lang="en-US"/>
          </a:p>
        </p:txBody>
      </p:sp>
      <p:sp>
        <p:nvSpPr>
          <p:cNvPr id="5" name="Footer Placeholder 4"/>
          <p:cNvSpPr>
            <a:spLocks noGrp="1"/>
          </p:cNvSpPr>
          <p:nvPr>
            <p:ph type="ftr" sz="quarter" idx="11"/>
          </p:nvPr>
        </p:nvSpPr>
        <p:spPr/>
        <p:txBody>
          <a:bodyPr/>
          <a:lstStyle/>
          <a:p>
            <a:r>
              <a:rPr lang="fr-FR"/>
              <a:t>CSE 374 SP26  Lecture 11,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F5DE3A-2B0D-4FB9-8811-111AD01694FD}" type="datetime1">
              <a:rPr lang="en-US" smtClean="0"/>
              <a:t>4/20/2026</a:t>
            </a:fld>
            <a:endParaRPr lang="en-US"/>
          </a:p>
        </p:txBody>
      </p:sp>
      <p:sp>
        <p:nvSpPr>
          <p:cNvPr id="5" name="Footer Placeholder 4"/>
          <p:cNvSpPr>
            <a:spLocks noGrp="1"/>
          </p:cNvSpPr>
          <p:nvPr>
            <p:ph type="ftr" sz="quarter" idx="11"/>
          </p:nvPr>
        </p:nvSpPr>
        <p:spPr/>
        <p:txBody>
          <a:bodyPr/>
          <a:lstStyle/>
          <a:p>
            <a:r>
              <a:rPr lang="fr-FR"/>
              <a:t>CSE 374 SP26  Lecture 11,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06AEBF-F33C-4871-92D0-F228796E11D8}" type="datetime1">
              <a:rPr lang="en-US" smtClean="0"/>
              <a:t>4/20/2026</a:t>
            </a:fld>
            <a:endParaRPr lang="en-US"/>
          </a:p>
        </p:txBody>
      </p:sp>
      <p:sp>
        <p:nvSpPr>
          <p:cNvPr id="5" name="Footer Placeholder 4"/>
          <p:cNvSpPr>
            <a:spLocks noGrp="1"/>
          </p:cNvSpPr>
          <p:nvPr>
            <p:ph type="ftr" sz="quarter" idx="11"/>
          </p:nvPr>
        </p:nvSpPr>
        <p:spPr/>
        <p:txBody>
          <a:bodyPr/>
          <a:lstStyle/>
          <a:p>
            <a:r>
              <a:rPr lang="fr-FR"/>
              <a:t>CSE 374 SP26  Lecture 11,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5E0C8D-C40F-4AB7-B1A0-72FB042F58B1}" type="datetime1">
              <a:rPr lang="en-US" smtClean="0"/>
              <a:t>4/20/2026</a:t>
            </a:fld>
            <a:endParaRPr lang="en-US"/>
          </a:p>
        </p:txBody>
      </p:sp>
      <p:sp>
        <p:nvSpPr>
          <p:cNvPr id="5" name="Footer Placeholder 4"/>
          <p:cNvSpPr>
            <a:spLocks noGrp="1"/>
          </p:cNvSpPr>
          <p:nvPr>
            <p:ph type="ftr" sz="quarter" idx="11"/>
          </p:nvPr>
        </p:nvSpPr>
        <p:spPr/>
        <p:txBody>
          <a:bodyPr/>
          <a:lstStyle/>
          <a:p>
            <a:r>
              <a:rPr lang="fr-FR"/>
              <a:t>CSE 374 SP26  Lecture 11,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50CDFC4-A6CD-4A96-9064-1443EDE3291C}" type="datetime1">
              <a:rPr lang="en-US" smtClean="0"/>
              <a:t>4/20/2026</a:t>
            </a:fld>
            <a:endParaRPr lang="en-US"/>
          </a:p>
        </p:txBody>
      </p:sp>
      <p:sp>
        <p:nvSpPr>
          <p:cNvPr id="6" name="Footer Placeholder 5"/>
          <p:cNvSpPr>
            <a:spLocks noGrp="1"/>
          </p:cNvSpPr>
          <p:nvPr>
            <p:ph type="ftr" sz="quarter" idx="11"/>
          </p:nvPr>
        </p:nvSpPr>
        <p:spPr/>
        <p:txBody>
          <a:bodyPr/>
          <a:lstStyle/>
          <a:p>
            <a:r>
              <a:rPr lang="fr-FR"/>
              <a:t>CSE 374 SP26  Lecture 11,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09A62B-9D60-4A85-AE09-69B076A7F5A6}" type="datetime1">
              <a:rPr lang="en-US" smtClean="0"/>
              <a:t>4/20/2026</a:t>
            </a:fld>
            <a:endParaRPr lang="en-US"/>
          </a:p>
        </p:txBody>
      </p:sp>
      <p:sp>
        <p:nvSpPr>
          <p:cNvPr id="8" name="Footer Placeholder 7"/>
          <p:cNvSpPr>
            <a:spLocks noGrp="1"/>
          </p:cNvSpPr>
          <p:nvPr>
            <p:ph type="ftr" sz="quarter" idx="11"/>
          </p:nvPr>
        </p:nvSpPr>
        <p:spPr/>
        <p:txBody>
          <a:bodyPr/>
          <a:lstStyle/>
          <a:p>
            <a:r>
              <a:rPr lang="fr-FR"/>
              <a:t>CSE 374 SP26  Lecture 11, Professor Hazen</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CA94B9-0958-4CFE-AA29-708A49F28C9F}" type="datetime1">
              <a:rPr lang="en-US" smtClean="0"/>
              <a:t>4/20/2026</a:t>
            </a:fld>
            <a:endParaRPr lang="en-US"/>
          </a:p>
        </p:txBody>
      </p:sp>
      <p:sp>
        <p:nvSpPr>
          <p:cNvPr id="4" name="Footer Placeholder 3"/>
          <p:cNvSpPr>
            <a:spLocks noGrp="1"/>
          </p:cNvSpPr>
          <p:nvPr>
            <p:ph type="ftr" sz="quarter" idx="11"/>
          </p:nvPr>
        </p:nvSpPr>
        <p:spPr/>
        <p:txBody>
          <a:bodyPr/>
          <a:lstStyle/>
          <a:p>
            <a:r>
              <a:rPr lang="fr-FR"/>
              <a:t>CSE 374 SP26  Lecture 11, Professor Hazen</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2A5797-1519-4C14-B1FD-A5DE58908ACC}" type="datetime1">
              <a:rPr lang="en-US" smtClean="0"/>
              <a:t>4/20/2026</a:t>
            </a:fld>
            <a:endParaRPr lang="en-US"/>
          </a:p>
        </p:txBody>
      </p:sp>
      <p:sp>
        <p:nvSpPr>
          <p:cNvPr id="3" name="Footer Placeholder 2"/>
          <p:cNvSpPr>
            <a:spLocks noGrp="1"/>
          </p:cNvSpPr>
          <p:nvPr>
            <p:ph type="ftr" sz="quarter" idx="11"/>
          </p:nvPr>
        </p:nvSpPr>
        <p:spPr/>
        <p:txBody>
          <a:bodyPr/>
          <a:lstStyle/>
          <a:p>
            <a:r>
              <a:rPr lang="fr-FR"/>
              <a:t>CSE 374 SP26  Lecture 11, Professor Hazen</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68D7F9-848D-479E-8903-2993C0B921F9}" type="datetime1">
              <a:rPr lang="en-US" smtClean="0"/>
              <a:t>4/20/2026</a:t>
            </a:fld>
            <a:endParaRPr lang="en-US"/>
          </a:p>
        </p:txBody>
      </p:sp>
      <p:sp>
        <p:nvSpPr>
          <p:cNvPr id="6" name="Footer Placeholder 5"/>
          <p:cNvSpPr>
            <a:spLocks noGrp="1"/>
          </p:cNvSpPr>
          <p:nvPr>
            <p:ph type="ftr" sz="quarter" idx="11"/>
          </p:nvPr>
        </p:nvSpPr>
        <p:spPr/>
        <p:txBody>
          <a:bodyPr/>
          <a:lstStyle/>
          <a:p>
            <a:r>
              <a:rPr lang="fr-FR"/>
              <a:t>CSE 374 SP26  Lecture 11,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351FA5-3889-4193-AA05-B8E9C06B594C}" type="datetime1">
              <a:rPr lang="en-US" smtClean="0"/>
              <a:t>4/20/2026</a:t>
            </a:fld>
            <a:endParaRPr lang="en-US"/>
          </a:p>
        </p:txBody>
      </p:sp>
      <p:sp>
        <p:nvSpPr>
          <p:cNvPr id="6" name="Footer Placeholder 5"/>
          <p:cNvSpPr>
            <a:spLocks noGrp="1"/>
          </p:cNvSpPr>
          <p:nvPr>
            <p:ph type="ftr" sz="quarter" idx="11"/>
          </p:nvPr>
        </p:nvSpPr>
        <p:spPr/>
        <p:txBody>
          <a:bodyPr/>
          <a:lstStyle/>
          <a:p>
            <a:r>
              <a:rPr lang="fr-FR"/>
              <a:t>CSE 374 SP26  Lecture 11,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921FCB3B-2122-4833-BE07-D92CCA176A90}" type="datetime1">
              <a:rPr lang="en-US" smtClean="0"/>
              <a:t>4/20/2026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fr-FR"/>
              <a:t>CSE 374 SP26  Lecture 11, Professor Hazen</a:t>
            </a:r>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cplusplus.com/isdigit"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hyperlink" Target="https://cplusplus.com/stdin" TargetMode="External"/><Relationship Id="rId4" Type="http://schemas.openxmlformats.org/officeDocument/2006/relationships/hyperlink" Target="https://cplusplus.com/isxdigit"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dirty="0"/>
              <a:t>CSE 374: </a:t>
            </a:r>
            <a:r>
              <a:rPr lang="en-US" cap="none" dirty="0"/>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dirty="0"/>
              <a:t>Spring 2026</a:t>
            </a:r>
            <a:br>
              <a:rPr lang="en-US" dirty="0"/>
            </a:br>
            <a:r>
              <a:rPr lang="en-US" dirty="0"/>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fr-FR" dirty="0"/>
              <a:t>CSE 374 SP26  Lecture 11, Professor Hazen</a:t>
            </a:r>
            <a:endParaRPr lang="en-US" dirty="0"/>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E8DBDA3-652C-4F87-B53B-7F73AC8F4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a:extLst>
              <a:ext uri="{FF2B5EF4-FFF2-40B4-BE49-F238E27FC236}">
                <a16:creationId xmlns:a16="http://schemas.microsoft.com/office/drawing/2014/main" id="{42187232-3845-418F-A17C-C138F01D9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55058" cy="6858000"/>
          </a:xfrm>
          <a:prstGeom prst="rect">
            <a:avLst/>
          </a:prstGeom>
          <a:solidFill>
            <a:schemeClr val="accent3"/>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FFD10D2D-0B20-B337-25AA-D3067C23FB3D}"/>
              </a:ext>
            </a:extLst>
          </p:cNvPr>
          <p:cNvSpPr>
            <a:spLocks noGrp="1"/>
          </p:cNvSpPr>
          <p:nvPr>
            <p:ph type="title"/>
          </p:nvPr>
        </p:nvSpPr>
        <p:spPr>
          <a:xfrm>
            <a:off x="441009" y="873457"/>
            <a:ext cx="3273042" cy="5222543"/>
          </a:xfrm>
        </p:spPr>
        <p:txBody>
          <a:bodyPr>
            <a:normAutofit/>
          </a:bodyPr>
          <a:lstStyle/>
          <a:p>
            <a:r>
              <a:rPr lang="en-US" sz="2800">
                <a:solidFill>
                  <a:srgbClr val="FFFFFF"/>
                </a:solidFill>
              </a:rPr>
              <a:t>Source File Structure</a:t>
            </a:r>
          </a:p>
        </p:txBody>
      </p:sp>
      <p:sp>
        <p:nvSpPr>
          <p:cNvPr id="3" name="Content Placeholder 2">
            <a:extLst>
              <a:ext uri="{FF2B5EF4-FFF2-40B4-BE49-F238E27FC236}">
                <a16:creationId xmlns:a16="http://schemas.microsoft.com/office/drawing/2014/main" id="{CBF00798-8EC6-D163-9017-14ABC0D11A76}"/>
              </a:ext>
            </a:extLst>
          </p:cNvPr>
          <p:cNvSpPr>
            <a:spLocks noGrp="1"/>
          </p:cNvSpPr>
          <p:nvPr>
            <p:ph idx="1"/>
          </p:nvPr>
        </p:nvSpPr>
        <p:spPr>
          <a:xfrm>
            <a:off x="4399722" y="873457"/>
            <a:ext cx="7566991" cy="5222543"/>
          </a:xfrm>
        </p:spPr>
        <p:txBody>
          <a:bodyPr anchor="ctr">
            <a:normAutofit/>
          </a:bodyPr>
          <a:lstStyle/>
          <a:p>
            <a:pPr rtl="0">
              <a:spcBef>
                <a:spcPts val="400"/>
              </a:spcBef>
              <a:buNone/>
            </a:pPr>
            <a:r>
              <a:rPr lang="en-US" sz="1900" b="1" i="0" u="none" strike="noStrike" dirty="0">
                <a:solidFill>
                  <a:schemeClr val="accent3"/>
                </a:solidFill>
                <a:effectLst/>
                <a:latin typeface="Courier New" panose="02070309020205020404" pitchFamily="49" charset="0"/>
              </a:rPr>
              <a:t>// includes functions &amp; types defined elsewhere</a:t>
            </a:r>
            <a:r>
              <a:rPr lang="en-US" sz="1900" b="1" i="0" u="none" strike="noStrike" dirty="0">
                <a:effectLst/>
                <a:latin typeface="Courier New" panose="02070309020205020404" pitchFamily="49" charset="0"/>
              </a:rPr>
              <a:t> </a:t>
            </a:r>
            <a:endParaRPr lang="en-US" sz="1900" b="0" dirty="0">
              <a:effectLst/>
            </a:endParaRPr>
          </a:p>
          <a:p>
            <a:pPr rtl="0">
              <a:spcBef>
                <a:spcPts val="400"/>
              </a:spcBef>
              <a:buNone/>
            </a:pPr>
            <a:r>
              <a:rPr lang="en-US" sz="1900" b="1" i="0" u="none" strike="noStrike" dirty="0">
                <a:effectLst/>
                <a:latin typeface="Courier New" panose="02070309020205020404" pitchFamily="49" charset="0"/>
              </a:rPr>
              <a:t>#include &lt;</a:t>
            </a:r>
            <a:r>
              <a:rPr lang="en-US" sz="1900" b="1" i="0" u="none" strike="noStrike" dirty="0" err="1">
                <a:effectLst/>
                <a:latin typeface="Courier New" panose="02070309020205020404" pitchFamily="49" charset="0"/>
              </a:rPr>
              <a:t>stdio.h</a:t>
            </a:r>
            <a:r>
              <a:rPr lang="en-US" sz="1900" b="1" i="0" u="none" strike="noStrike" dirty="0">
                <a:effectLst/>
                <a:latin typeface="Courier New" panose="02070309020205020404" pitchFamily="49" charset="0"/>
              </a:rPr>
              <a:t>&gt;</a:t>
            </a:r>
            <a:endParaRPr lang="en-US" sz="1900" b="0" dirty="0">
              <a:effectLst/>
            </a:endParaRPr>
          </a:p>
          <a:p>
            <a:pPr rtl="0">
              <a:spcBef>
                <a:spcPts val="400"/>
              </a:spcBef>
              <a:buNone/>
            </a:pPr>
            <a:r>
              <a:rPr lang="en-US" sz="1900" b="1" i="0" u="none" strike="noStrike" dirty="0">
                <a:effectLst/>
                <a:latin typeface="Courier New" panose="02070309020205020404" pitchFamily="49" charset="0"/>
              </a:rPr>
              <a:t>#include “</a:t>
            </a:r>
            <a:r>
              <a:rPr lang="en-US" sz="1900" b="1" i="0" u="none" strike="noStrike" dirty="0" err="1">
                <a:effectLst/>
                <a:latin typeface="Courier New" panose="02070309020205020404" pitchFamily="49" charset="0"/>
              </a:rPr>
              <a:t>localstuff.h</a:t>
            </a:r>
            <a:r>
              <a:rPr lang="en-US" sz="1900" b="1" i="0" u="none" strike="noStrike" dirty="0">
                <a:effectLst/>
                <a:latin typeface="Courier New" panose="02070309020205020404" pitchFamily="49" charset="0"/>
              </a:rPr>
              <a:t>“ </a:t>
            </a:r>
            <a:endParaRPr lang="en-US" sz="1900" b="0" dirty="0">
              <a:effectLst/>
            </a:endParaRPr>
          </a:p>
          <a:p>
            <a:pPr rtl="0">
              <a:spcBef>
                <a:spcPts val="400"/>
              </a:spcBef>
              <a:buNone/>
            </a:pPr>
            <a:r>
              <a:rPr lang="en-US" sz="1900" b="1" i="0" u="none" strike="noStrike" dirty="0">
                <a:solidFill>
                  <a:schemeClr val="accent3"/>
                </a:solidFill>
                <a:effectLst/>
                <a:latin typeface="Courier New" panose="02070309020205020404" pitchFamily="49" charset="0"/>
              </a:rPr>
              <a:t>// symbolic constants </a:t>
            </a:r>
            <a:endParaRPr lang="en-US" sz="1900" b="0" dirty="0">
              <a:solidFill>
                <a:schemeClr val="accent3"/>
              </a:solidFill>
              <a:effectLst/>
            </a:endParaRPr>
          </a:p>
          <a:p>
            <a:pPr rtl="0">
              <a:spcBef>
                <a:spcPts val="400"/>
              </a:spcBef>
              <a:buNone/>
            </a:pPr>
            <a:r>
              <a:rPr lang="en-US" sz="1900" b="1" i="0" u="none" strike="noStrike" dirty="0">
                <a:effectLst/>
                <a:latin typeface="Courier New" panose="02070309020205020404" pitchFamily="49" charset="0"/>
              </a:rPr>
              <a:t>#define MAGIC 42 </a:t>
            </a:r>
            <a:endParaRPr lang="en-US" sz="1900" b="0" dirty="0">
              <a:effectLst/>
            </a:endParaRPr>
          </a:p>
          <a:p>
            <a:pPr rtl="0">
              <a:spcBef>
                <a:spcPts val="400"/>
              </a:spcBef>
              <a:buNone/>
            </a:pPr>
            <a:r>
              <a:rPr lang="en-US" sz="1900" b="1" i="0" u="none" strike="noStrike" dirty="0">
                <a:solidFill>
                  <a:schemeClr val="accent3"/>
                </a:solidFill>
                <a:effectLst/>
                <a:latin typeface="Courier New" panose="02070309020205020404" pitchFamily="49" charset="0"/>
              </a:rPr>
              <a:t>// global variables (if any) </a:t>
            </a:r>
            <a:endParaRPr lang="en-US" sz="1900" b="0" dirty="0">
              <a:solidFill>
                <a:schemeClr val="accent3"/>
              </a:solidFill>
              <a:effectLst/>
            </a:endParaRPr>
          </a:p>
          <a:p>
            <a:pPr rtl="0">
              <a:spcBef>
                <a:spcPts val="400"/>
              </a:spcBef>
              <a:buNone/>
            </a:pPr>
            <a:r>
              <a:rPr lang="en-US" sz="1900" b="1" i="0" u="none" strike="noStrike" dirty="0">
                <a:effectLst/>
                <a:latin typeface="Courier New" panose="02070309020205020404" pitchFamily="49" charset="0"/>
              </a:rPr>
              <a:t>static int </a:t>
            </a:r>
            <a:r>
              <a:rPr lang="en-US" sz="1900" b="1" i="0" u="none" strike="noStrike" dirty="0" err="1">
                <a:effectLst/>
                <a:latin typeface="Courier New" panose="02070309020205020404" pitchFamily="49" charset="0"/>
              </a:rPr>
              <a:t>days_per_month</a:t>
            </a:r>
            <a:r>
              <a:rPr lang="en-US" sz="1900" b="1" i="0" u="none" strike="noStrike" dirty="0">
                <a:effectLst/>
                <a:latin typeface="Courier New" panose="02070309020205020404" pitchFamily="49" charset="0"/>
              </a:rPr>
              <a:t>[ ] = { 31, 28, 31, 30, …}; </a:t>
            </a:r>
            <a:endParaRPr lang="en-US" sz="1900" b="0" dirty="0">
              <a:effectLst/>
            </a:endParaRPr>
          </a:p>
          <a:p>
            <a:pPr rtl="0">
              <a:spcBef>
                <a:spcPts val="400"/>
              </a:spcBef>
              <a:buNone/>
            </a:pPr>
            <a:r>
              <a:rPr lang="en-US" sz="1900" b="1" i="0" u="none" strike="noStrike" dirty="0">
                <a:solidFill>
                  <a:schemeClr val="accent3"/>
                </a:solidFill>
                <a:effectLst/>
                <a:latin typeface="Courier New" panose="02070309020205020404" pitchFamily="49" charset="0"/>
              </a:rPr>
              <a:t>// function prototypes </a:t>
            </a:r>
            <a:endParaRPr lang="en-US" sz="1900" b="0" dirty="0">
              <a:solidFill>
                <a:schemeClr val="accent3"/>
              </a:solidFill>
              <a:effectLst/>
            </a:endParaRPr>
          </a:p>
          <a:p>
            <a:pPr rtl="0">
              <a:spcBef>
                <a:spcPts val="400"/>
              </a:spcBef>
              <a:buNone/>
            </a:pPr>
            <a:r>
              <a:rPr lang="en-US" sz="1900" b="1" i="0" u="none" strike="noStrike" dirty="0">
                <a:solidFill>
                  <a:schemeClr val="accent3"/>
                </a:solidFill>
                <a:effectLst/>
                <a:latin typeface="Courier New" panose="02070309020205020404" pitchFamily="49" charset="0"/>
              </a:rPr>
              <a:t>// (to handle “declare before use”)</a:t>
            </a:r>
            <a:endParaRPr lang="en-US" sz="1900" b="0" dirty="0">
              <a:solidFill>
                <a:schemeClr val="accent3"/>
              </a:solidFill>
              <a:effectLst/>
            </a:endParaRPr>
          </a:p>
          <a:p>
            <a:pPr rtl="0">
              <a:spcBef>
                <a:spcPts val="400"/>
              </a:spcBef>
              <a:buNone/>
            </a:pPr>
            <a:r>
              <a:rPr lang="en-US" sz="1900" b="1" i="0" u="none" strike="noStrike" dirty="0">
                <a:effectLst/>
                <a:latin typeface="Courier New" panose="02070309020205020404" pitchFamily="49" charset="0"/>
              </a:rPr>
              <a:t>void </a:t>
            </a:r>
            <a:r>
              <a:rPr lang="en-US" sz="1900" b="1" i="0" u="none" strike="noStrike" dirty="0" err="1">
                <a:effectLst/>
                <a:latin typeface="Courier New" panose="02070309020205020404" pitchFamily="49" charset="0"/>
              </a:rPr>
              <a:t>some_later_function</a:t>
            </a:r>
            <a:r>
              <a:rPr lang="en-US" sz="1900" b="1" i="0" u="none" strike="noStrike" dirty="0">
                <a:effectLst/>
                <a:latin typeface="Courier New" panose="02070309020205020404" pitchFamily="49" charset="0"/>
              </a:rPr>
              <a:t>(char, int);</a:t>
            </a:r>
            <a:endParaRPr lang="en-US" sz="1900" b="0" dirty="0">
              <a:effectLst/>
            </a:endParaRPr>
          </a:p>
          <a:p>
            <a:pPr rtl="0">
              <a:spcBef>
                <a:spcPts val="400"/>
              </a:spcBef>
              <a:buNone/>
            </a:pPr>
            <a:r>
              <a:rPr lang="en-US" sz="1900" b="1" i="0" u="none" strike="noStrike" dirty="0">
                <a:solidFill>
                  <a:schemeClr val="accent3"/>
                </a:solidFill>
                <a:effectLst/>
                <a:latin typeface="Courier New" panose="02070309020205020404" pitchFamily="49" charset="0"/>
              </a:rPr>
              <a:t>// function definitions </a:t>
            </a:r>
            <a:endParaRPr lang="en-US" sz="1900" b="0" dirty="0">
              <a:solidFill>
                <a:schemeClr val="accent3"/>
              </a:solidFill>
              <a:effectLst/>
            </a:endParaRPr>
          </a:p>
          <a:p>
            <a:pPr rtl="0">
              <a:spcBef>
                <a:spcPts val="400"/>
              </a:spcBef>
              <a:buNone/>
            </a:pPr>
            <a:r>
              <a:rPr lang="en-US" sz="1900" b="1" i="0" u="none" strike="noStrike" dirty="0">
                <a:effectLst/>
                <a:latin typeface="Courier New" panose="02070309020205020404" pitchFamily="49" charset="0"/>
              </a:rPr>
              <a:t>void </a:t>
            </a:r>
            <a:r>
              <a:rPr lang="en-US" sz="1900" b="1" i="0" u="none" strike="noStrike" dirty="0" err="1">
                <a:effectLst/>
                <a:latin typeface="Courier New" panose="02070309020205020404" pitchFamily="49" charset="0"/>
              </a:rPr>
              <a:t>do_this</a:t>
            </a:r>
            <a:r>
              <a:rPr lang="en-US" sz="1900" b="1" i="0" u="none" strike="noStrike" dirty="0">
                <a:effectLst/>
                <a:latin typeface="Courier New" panose="02070309020205020404" pitchFamily="49" charset="0"/>
              </a:rPr>
              <a:t>( ) { … } </a:t>
            </a:r>
            <a:endParaRPr lang="en-US" sz="1900" b="0" dirty="0">
              <a:effectLst/>
            </a:endParaRPr>
          </a:p>
          <a:p>
            <a:pPr rtl="0">
              <a:spcBef>
                <a:spcPts val="400"/>
              </a:spcBef>
              <a:buNone/>
            </a:pPr>
            <a:r>
              <a:rPr lang="en-US" sz="1900" b="1" i="0" u="none" strike="noStrike" dirty="0">
                <a:effectLst/>
                <a:latin typeface="Courier New" panose="02070309020205020404" pitchFamily="49" charset="0"/>
              </a:rPr>
              <a:t>char *</a:t>
            </a:r>
            <a:r>
              <a:rPr lang="en-US" sz="1900" b="1" i="0" u="none" strike="noStrike" dirty="0" err="1">
                <a:effectLst/>
                <a:latin typeface="Courier New" panose="02070309020205020404" pitchFamily="49" charset="0"/>
              </a:rPr>
              <a:t>return_that</a:t>
            </a:r>
            <a:r>
              <a:rPr lang="en-US" sz="1900" b="1" i="0" u="none" strike="noStrike" dirty="0">
                <a:effectLst/>
                <a:latin typeface="Courier New" panose="02070309020205020404" pitchFamily="49" charset="0"/>
              </a:rPr>
              <a:t>(char s[ ], int n) { … } </a:t>
            </a:r>
            <a:endParaRPr lang="en-US" sz="1900" b="0" dirty="0">
              <a:effectLst/>
            </a:endParaRPr>
          </a:p>
          <a:p>
            <a:pPr rtl="0">
              <a:spcBef>
                <a:spcPts val="400"/>
              </a:spcBef>
              <a:buNone/>
            </a:pPr>
            <a:r>
              <a:rPr lang="en-US" sz="1900" b="1" i="0" u="none" strike="noStrike" dirty="0">
                <a:effectLst/>
                <a:latin typeface="Courier New" panose="02070309020205020404" pitchFamily="49" charset="0"/>
              </a:rPr>
              <a:t>int main(int </a:t>
            </a:r>
            <a:r>
              <a:rPr lang="en-US" sz="1900" b="1" i="0" u="none" strike="noStrike" dirty="0" err="1">
                <a:effectLst/>
                <a:latin typeface="Courier New" panose="02070309020205020404" pitchFamily="49" charset="0"/>
              </a:rPr>
              <a:t>argc</a:t>
            </a:r>
            <a:r>
              <a:rPr lang="en-US" sz="1900" b="1" i="0" u="none" strike="noStrike" dirty="0">
                <a:effectLst/>
                <a:latin typeface="Courier New" panose="02070309020205020404" pitchFamily="49" charset="0"/>
              </a:rPr>
              <a:t>, char ** </a:t>
            </a:r>
            <a:r>
              <a:rPr lang="en-US" sz="1900" b="1" i="0" u="none" strike="noStrike" dirty="0" err="1">
                <a:effectLst/>
                <a:latin typeface="Courier New" panose="02070309020205020404" pitchFamily="49" charset="0"/>
              </a:rPr>
              <a:t>argv</a:t>
            </a:r>
            <a:r>
              <a:rPr lang="en-US" sz="1900" b="1" i="0" u="none" strike="noStrike" dirty="0">
                <a:effectLst/>
                <a:latin typeface="Courier New" panose="02070309020205020404" pitchFamily="49" charset="0"/>
              </a:rPr>
              <a:t>) { … }</a:t>
            </a:r>
            <a:endParaRPr lang="en-US" sz="1900" b="0" dirty="0">
              <a:effectLst/>
            </a:endParaRPr>
          </a:p>
        </p:txBody>
      </p:sp>
      <p:sp>
        <p:nvSpPr>
          <p:cNvPr id="4" name="Footer Placeholder 3">
            <a:extLst>
              <a:ext uri="{FF2B5EF4-FFF2-40B4-BE49-F238E27FC236}">
                <a16:creationId xmlns:a16="http://schemas.microsoft.com/office/drawing/2014/main" id="{1B24D040-DCEA-2D19-042D-283E7A6C59B3}"/>
              </a:ext>
            </a:extLst>
          </p:cNvPr>
          <p:cNvSpPr>
            <a:spLocks noGrp="1"/>
          </p:cNvSpPr>
          <p:nvPr>
            <p:ph type="ftr" sz="quarter" idx="11"/>
          </p:nvPr>
        </p:nvSpPr>
        <p:spPr>
          <a:xfrm>
            <a:off x="4995080" y="6223828"/>
            <a:ext cx="4483290" cy="365125"/>
          </a:xfrm>
        </p:spPr>
        <p:txBody>
          <a:bodyPr>
            <a:normAutofit/>
          </a:bodyPr>
          <a:lstStyle/>
          <a:p>
            <a:pPr algn="l">
              <a:spcAft>
                <a:spcPts val="600"/>
              </a:spcAft>
            </a:pPr>
            <a:r>
              <a:rPr lang="fr-FR"/>
              <a:t>CSE 374 SP26  Lecture C Intro, Professor Hazen</a:t>
            </a:r>
            <a:endParaRPr lang="en-US"/>
          </a:p>
        </p:txBody>
      </p:sp>
      <p:sp>
        <p:nvSpPr>
          <p:cNvPr id="5" name="Slide Number Placeholder 4">
            <a:extLst>
              <a:ext uri="{FF2B5EF4-FFF2-40B4-BE49-F238E27FC236}">
                <a16:creationId xmlns:a16="http://schemas.microsoft.com/office/drawing/2014/main" id="{6E0F9CDF-7C69-AABC-6E5F-52C1748B1A8E}"/>
              </a:ext>
            </a:extLst>
          </p:cNvPr>
          <p:cNvSpPr>
            <a:spLocks noGrp="1"/>
          </p:cNvSpPr>
          <p:nvPr>
            <p:ph type="sldNum" sz="quarter" idx="12"/>
          </p:nvPr>
        </p:nvSpPr>
        <p:spPr>
          <a:xfrm>
            <a:off x="9969690" y="6223828"/>
            <a:ext cx="1066057" cy="365125"/>
          </a:xfrm>
        </p:spPr>
        <p:txBody>
          <a:bodyPr>
            <a:normAutofit/>
          </a:bodyPr>
          <a:lstStyle/>
          <a:p>
            <a:pPr>
              <a:spcAft>
                <a:spcPts val="600"/>
              </a:spcAft>
            </a:pPr>
            <a:fld id="{4FAB73BC-B049-4115-A692-8D63A059BFB8}" type="slidenum">
              <a:rPr lang="en-US" smtClean="0"/>
              <a:pPr>
                <a:spcAft>
                  <a:spcPts val="600"/>
                </a:spcAft>
              </a:pPr>
              <a:t>10</a:t>
            </a:fld>
            <a:endParaRPr lang="en-US"/>
          </a:p>
        </p:txBody>
      </p:sp>
    </p:spTree>
    <p:extLst>
      <p:ext uri="{BB962C8B-B14F-4D97-AF65-F5344CB8AC3E}">
        <p14:creationId xmlns:p14="http://schemas.microsoft.com/office/powerpoint/2010/main" val="1865580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321FC-48C6-AB48-9226-1B155EA67A33}"/>
              </a:ext>
            </a:extLst>
          </p:cNvPr>
          <p:cNvSpPr>
            <a:spLocks noGrp="1"/>
          </p:cNvSpPr>
          <p:nvPr>
            <p:ph type="title"/>
          </p:nvPr>
        </p:nvSpPr>
        <p:spPr/>
        <p:txBody>
          <a:bodyPr/>
          <a:lstStyle/>
          <a:p>
            <a:r>
              <a:rPr lang="en-US" dirty="0"/>
              <a:t>The Stack (local variables)</a:t>
            </a:r>
          </a:p>
        </p:txBody>
      </p:sp>
      <p:sp>
        <p:nvSpPr>
          <p:cNvPr id="3" name="Content Placeholder 2">
            <a:extLst>
              <a:ext uri="{FF2B5EF4-FFF2-40B4-BE49-F238E27FC236}">
                <a16:creationId xmlns:a16="http://schemas.microsoft.com/office/drawing/2014/main" id="{3DC8531C-28AB-EFB7-72B1-E66A42470944}"/>
              </a:ext>
            </a:extLst>
          </p:cNvPr>
          <p:cNvSpPr>
            <a:spLocks noGrp="1"/>
          </p:cNvSpPr>
          <p:nvPr>
            <p:ph idx="1"/>
          </p:nvPr>
        </p:nvSpPr>
        <p:spPr>
          <a:xfrm>
            <a:off x="1143000" y="1843550"/>
            <a:ext cx="8750473" cy="4252450"/>
          </a:xfrm>
        </p:spPr>
        <p:txBody>
          <a:bodyPr>
            <a:normAutofit lnSpcReduction="10000"/>
          </a:bodyPr>
          <a:lstStyle/>
          <a:p>
            <a:r>
              <a:rPr lang="en-US" sz="2400" dirty="0"/>
              <a:t>The stack stores active functions and local variables</a:t>
            </a:r>
          </a:p>
          <a:p>
            <a:r>
              <a:rPr lang="en-US" sz="2400" dirty="0"/>
              <a:t>Each newly called code block pushes a </a:t>
            </a:r>
            <a:r>
              <a:rPr lang="en-US" sz="2400" b="1" dirty="0"/>
              <a:t>frame</a:t>
            </a:r>
            <a:r>
              <a:rPr lang="en-US" sz="2400" dirty="0"/>
              <a:t> to the stack</a:t>
            </a:r>
          </a:p>
          <a:p>
            <a:pPr lvl="1"/>
            <a:r>
              <a:rPr lang="en-US" sz="2400" dirty="0"/>
              <a:t>Frame includes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rip</a:t>
            </a:r>
            <a:r>
              <a:rPr lang="en-US" sz="2400" dirty="0"/>
              <a:t> - return instruction pointer</a:t>
            </a:r>
          </a:p>
          <a:p>
            <a:pPr lvl="2"/>
            <a:r>
              <a:rPr lang="en-US" sz="2000" dirty="0"/>
              <a:t>(next instruction)</a:t>
            </a:r>
          </a:p>
          <a:p>
            <a:pPr lvl="1"/>
            <a:r>
              <a:rPr lang="en-US" sz="24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rpb</a:t>
            </a:r>
            <a:r>
              <a:rPr lang="en-US" sz="2400" dirty="0"/>
              <a:t> - address of previous frame on stack</a:t>
            </a:r>
          </a:p>
          <a:p>
            <a:pPr lvl="1"/>
            <a:r>
              <a:rPr lang="en-US" sz="2400" dirty="0"/>
              <a:t>Address of argument list: space to store all the arguments</a:t>
            </a:r>
          </a:p>
          <a:p>
            <a:pPr lvl="1"/>
            <a:r>
              <a:rPr lang="en-US" sz="2400" dirty="0"/>
              <a:t>Address of locals: space to store the local variables</a:t>
            </a:r>
          </a:p>
          <a:p>
            <a:r>
              <a:rPr lang="en-US" sz="2400" dirty="0"/>
              <a:t>When the code block ends, the </a:t>
            </a:r>
            <a:r>
              <a:rPr lang="en-US" sz="2400" b="1" dirty="0"/>
              <a:t>frame</a:t>
            </a:r>
            <a:r>
              <a:rPr lang="en-US" sz="2400" dirty="0"/>
              <a:t> is popped off the stack</a:t>
            </a:r>
          </a:p>
          <a:p>
            <a:pPr lvl="1"/>
            <a:r>
              <a:rPr lang="en-US" sz="2400" dirty="0"/>
              <a:t>Arguments and locals popped off stack – no longer in memory</a:t>
            </a:r>
          </a:p>
          <a:p>
            <a:pPr lvl="1"/>
            <a:r>
              <a:rPr lang="en-US" sz="2400" dirty="0"/>
              <a:t>Size of variables must be known (to allocate frame size)</a:t>
            </a:r>
          </a:p>
          <a:p>
            <a:pPr lvl="2"/>
            <a:r>
              <a:rPr lang="en-US" sz="2200" dirty="0"/>
              <a:t>Arrays must be of a defined size</a:t>
            </a:r>
          </a:p>
          <a:p>
            <a:pPr lvl="1"/>
            <a:endParaRPr lang="en-US" sz="2400" dirty="0"/>
          </a:p>
        </p:txBody>
      </p:sp>
      <p:sp>
        <p:nvSpPr>
          <p:cNvPr id="46" name="TextBox 45">
            <a:extLst>
              <a:ext uri="{FF2B5EF4-FFF2-40B4-BE49-F238E27FC236}">
                <a16:creationId xmlns:a16="http://schemas.microsoft.com/office/drawing/2014/main" id="{E5A7E5F9-2A0E-6273-793A-AB36B391B4C3}"/>
              </a:ext>
            </a:extLst>
          </p:cNvPr>
          <p:cNvSpPr txBox="1"/>
          <p:nvPr/>
        </p:nvSpPr>
        <p:spPr>
          <a:xfrm>
            <a:off x="9660833" y="4982921"/>
            <a:ext cx="1046922" cy="523220"/>
          </a:xfrm>
          <a:prstGeom prst="rect">
            <a:avLst/>
          </a:prstGeom>
          <a:noFill/>
        </p:spPr>
        <p:txBody>
          <a:bodyPr wrap="square" rtlCol="0">
            <a:spAutoFit/>
          </a:bodyPr>
          <a:lstStyle/>
          <a:p>
            <a:r>
              <a:rPr lang="en-US" sz="2800" b="1" dirty="0"/>
              <a:t>stack</a:t>
            </a:r>
            <a:endParaRPr lang="en-US" b="1" dirty="0"/>
          </a:p>
        </p:txBody>
      </p:sp>
      <p:sp>
        <p:nvSpPr>
          <p:cNvPr id="44" name="Arrow: Right 43" descr="arrow points to 'stack' memory blocks in memory diagram.">
            <a:extLst>
              <a:ext uri="{FF2B5EF4-FFF2-40B4-BE49-F238E27FC236}">
                <a16:creationId xmlns:a16="http://schemas.microsoft.com/office/drawing/2014/main" id="{1D2FFB81-641C-8D3E-3175-6E700C7C5CEA}"/>
              </a:ext>
            </a:extLst>
          </p:cNvPr>
          <p:cNvSpPr/>
          <p:nvPr/>
        </p:nvSpPr>
        <p:spPr>
          <a:xfrm rot="801294">
            <a:off x="10231109" y="5475484"/>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AF20BB7A-DDB7-8CE4-0D71-4D81144EC0E4}"/>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1FF17AE4-C3F6-3E27-C4EB-A795331A9CFC}"/>
              </a:ext>
            </a:extLst>
          </p:cNvPr>
          <p:cNvSpPr>
            <a:spLocks noGrp="1"/>
          </p:cNvSpPr>
          <p:nvPr>
            <p:ph type="sldNum" sz="quarter" idx="12"/>
          </p:nvPr>
        </p:nvSpPr>
        <p:spPr/>
        <p:txBody>
          <a:bodyPr/>
          <a:lstStyle/>
          <a:p>
            <a:fld id="{4FAB73BC-B049-4115-A692-8D63A059BFB8}" type="slidenum">
              <a:rPr lang="en-US" smtClean="0"/>
              <a:t>11</a:t>
            </a:fld>
            <a:endParaRPr lang="en-US"/>
          </a:p>
        </p:txBody>
      </p:sp>
      <p:grpSp>
        <p:nvGrpSpPr>
          <p:cNvPr id="6" name="Group 5" descr="A picture of our model of memory, with code at the top, then global variables, then the heap, and at the bottom the stack.">
            <a:extLst>
              <a:ext uri="{FF2B5EF4-FFF2-40B4-BE49-F238E27FC236}">
                <a16:creationId xmlns:a16="http://schemas.microsoft.com/office/drawing/2014/main" id="{5B8D22DB-058F-50E7-DCAE-D47EBF0947FB}"/>
              </a:ext>
            </a:extLst>
          </p:cNvPr>
          <p:cNvGrpSpPr/>
          <p:nvPr/>
        </p:nvGrpSpPr>
        <p:grpSpPr>
          <a:xfrm rot="5400000">
            <a:off x="8297207" y="3132793"/>
            <a:ext cx="5994910" cy="552284"/>
            <a:chOff x="640080" y="1737360"/>
            <a:chExt cx="10622280" cy="693420"/>
          </a:xfrm>
        </p:grpSpPr>
        <p:sp>
          <p:nvSpPr>
            <p:cNvPr id="7" name="Rectangle 6"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AECE7D8F-27AA-3C52-E503-C0B77AA478E3}"/>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A981F18-058E-E0BF-ECFE-52ABA225BD2B}"/>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328D75F-6F99-E6FD-0A49-A66CF9D710BE}"/>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817A90E-CE30-BA66-AB70-6B4669E7AAFB}"/>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875BCC4-6061-530D-8DBA-98D634BFEBA7}"/>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39AE6-4A66-808B-A2B4-66333862877A}"/>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1371DC5-BDFD-7C93-D6C1-BD24A5E4166D}"/>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61CC48E-0025-E9F3-B7E2-26657929231E}"/>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F7FB4D1-E93C-DF36-0B60-DCCA21B36D5D}"/>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4C493CF-E188-35AF-0F6A-E395597BCBFA}"/>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C66E36C-2E4F-6FFE-7BC9-83FAFA481465}"/>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BAC1FC3-6483-BF72-004A-992AB05B7F0A}"/>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1BE0C78-537B-A587-8973-2A90362CA5EF}"/>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8919102-9598-3024-F3F4-224C388BBA26}"/>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07AE507-78D6-706E-A892-C17E64F9C4C9}"/>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B74D369B-DDA6-70CD-6544-B66F368E5B6D}"/>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A348E47-B165-88E6-8E68-43BD30367505}"/>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F2A6C64-8016-CE99-5D35-3049D3FE0367}"/>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042F83A7-C885-22E5-9A6B-31A5C57BCAE1}"/>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F84BD41B-957E-C0DB-A3B6-B4A8066483CB}"/>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64E105C-98A7-04F4-FD4B-B0952289C4B3}"/>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23C2F7F-826D-4897-F1AE-796E2AF834C7}"/>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87C1DAC-E7DC-9BF9-F72A-3B08E4049803}"/>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2BD830B5-9E63-5D3F-0BB2-FF05E0C28D6F}"/>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960C35DB-64D9-8B0D-14DD-6D5D448B7A3C}"/>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3E0112B3-EBA2-07FF-C700-59A250C584F1}"/>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F67B9917-83EE-BB4C-190C-AFBA882AAD80}"/>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8B4E7CE4-8429-1F9E-AB91-0E99A74C4D8F}"/>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346B4F80-023A-4195-CF4D-1912F8E9AEFD}"/>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B171B56-7107-DE34-1FDE-DCB1C0D9C8C9}"/>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1F23B355-8503-6008-BF20-9FAC8BE85A4C}"/>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B795FA3C-2D64-9FAD-D5DE-D2047B85DAB0}"/>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B9887ECF-5080-FBBE-607F-EA3581270C94}"/>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FCA61F29-400E-47C7-151C-530330098D9E}"/>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EF28BEBE-3C9B-AAB7-4EAC-8DDD4BFC0B09}"/>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9AA5CDB3-6E37-AB88-55FB-1AC906BC0DA0}"/>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21D981A4-F88E-DA62-0316-4AC3A691A71F}"/>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16039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6640F-CBE1-72DA-F857-02EE828023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A62024-8EA9-0699-A23D-2224BC272644}"/>
              </a:ext>
            </a:extLst>
          </p:cNvPr>
          <p:cNvSpPr>
            <a:spLocks noGrp="1"/>
          </p:cNvSpPr>
          <p:nvPr>
            <p:ph type="title"/>
          </p:nvPr>
        </p:nvSpPr>
        <p:spPr/>
        <p:txBody>
          <a:bodyPr/>
          <a:lstStyle/>
          <a:p>
            <a:r>
              <a:rPr lang="en-US" dirty="0"/>
              <a:t>The Stack (memory allocation)</a:t>
            </a:r>
          </a:p>
        </p:txBody>
      </p:sp>
      <p:grpSp>
        <p:nvGrpSpPr>
          <p:cNvPr id="57" name="Group 56" descr="Digram shows a box on the bottom (caller frame), and a box on the top (callee frame) so that we can talk about how space is allocated - need enough bytes to store pointers and variables, etc.">
            <a:extLst>
              <a:ext uri="{FF2B5EF4-FFF2-40B4-BE49-F238E27FC236}">
                <a16:creationId xmlns:a16="http://schemas.microsoft.com/office/drawing/2014/main" id="{11F3B1D3-A498-B1AB-FA54-387F34CE9F51}"/>
              </a:ext>
            </a:extLst>
          </p:cNvPr>
          <p:cNvGrpSpPr/>
          <p:nvPr/>
        </p:nvGrpSpPr>
        <p:grpSpPr>
          <a:xfrm>
            <a:off x="1550503" y="1805885"/>
            <a:ext cx="6761101" cy="4131749"/>
            <a:chOff x="1550503" y="1805885"/>
            <a:chExt cx="6761101" cy="4131749"/>
          </a:xfrm>
        </p:grpSpPr>
        <p:sp>
          <p:nvSpPr>
            <p:cNvPr id="50" name="Rectangle 49">
              <a:extLst>
                <a:ext uri="{FF2B5EF4-FFF2-40B4-BE49-F238E27FC236}">
                  <a16:creationId xmlns:a16="http://schemas.microsoft.com/office/drawing/2014/main" id="{4E2052B2-CD73-0CEF-8540-A2FE4018D1BF}"/>
                </a:ext>
              </a:extLst>
            </p:cNvPr>
            <p:cNvSpPr/>
            <p:nvPr/>
          </p:nvSpPr>
          <p:spPr>
            <a:xfrm>
              <a:off x="1550504" y="4876800"/>
              <a:ext cx="5685183" cy="1060834"/>
            </a:xfrm>
            <a:prstGeom prst="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BBCAFAAF-0B01-7719-72D5-738667A4F99A}"/>
                </a:ext>
              </a:extLst>
            </p:cNvPr>
            <p:cNvSpPr/>
            <p:nvPr/>
          </p:nvSpPr>
          <p:spPr>
            <a:xfrm>
              <a:off x="1550503" y="1834949"/>
              <a:ext cx="5685183" cy="2903602"/>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err="1">
                  <a:solidFill>
                    <a:schemeClr val="tx1">
                      <a:lumMod val="50000"/>
                    </a:schemeClr>
                  </a:solidFill>
                </a:rPr>
                <a:t>Rpb</a:t>
              </a:r>
              <a:r>
                <a:rPr lang="en-US" sz="3200" dirty="0">
                  <a:solidFill>
                    <a:schemeClr val="tx1">
                      <a:lumMod val="50000"/>
                    </a:schemeClr>
                  </a:solidFill>
                </a:rPr>
                <a:t> (8 bytes)</a:t>
              </a:r>
            </a:p>
            <a:p>
              <a:r>
                <a:rPr lang="en-US" sz="3200" dirty="0">
                  <a:solidFill>
                    <a:schemeClr val="tx1">
                      <a:lumMod val="50000"/>
                    </a:schemeClr>
                  </a:solidFill>
                </a:rPr>
                <a:t>Rip (8 bytes)</a:t>
              </a:r>
            </a:p>
            <a:p>
              <a:r>
                <a:rPr lang="en-US" sz="3200" dirty="0" err="1">
                  <a:solidFill>
                    <a:schemeClr val="tx1">
                      <a:lumMod val="50000"/>
                    </a:schemeClr>
                  </a:solidFill>
                </a:rPr>
                <a:t>Aguments</a:t>
              </a:r>
              <a:r>
                <a:rPr lang="en-US" sz="3200" dirty="0">
                  <a:solidFill>
                    <a:schemeClr val="tx1">
                      <a:lumMod val="50000"/>
                    </a:schemeClr>
                  </a:solidFill>
                </a:rPr>
                <a:t> (? Bytes)</a:t>
              </a:r>
            </a:p>
            <a:p>
              <a:endParaRPr lang="en-US" sz="3200" dirty="0">
                <a:solidFill>
                  <a:schemeClr val="tx1">
                    <a:lumMod val="50000"/>
                  </a:schemeClr>
                </a:solidFill>
              </a:endParaRPr>
            </a:p>
            <a:p>
              <a:r>
                <a:rPr lang="en-US" sz="3200" dirty="0">
                  <a:solidFill>
                    <a:schemeClr val="tx1">
                      <a:lumMod val="50000"/>
                    </a:schemeClr>
                  </a:solidFill>
                </a:rPr>
                <a:t>Locals (? Bytes)</a:t>
              </a:r>
            </a:p>
            <a:p>
              <a:endParaRPr lang="en-US" dirty="0">
                <a:solidFill>
                  <a:schemeClr val="tx1">
                    <a:lumMod val="50000"/>
                  </a:schemeClr>
                </a:solidFill>
              </a:endParaRPr>
            </a:p>
          </p:txBody>
        </p:sp>
        <p:sp>
          <p:nvSpPr>
            <p:cNvPr id="52" name="Arrow: Right 51" descr="arrow points to 'stack' memory blocks in memory diagram.">
              <a:extLst>
                <a:ext uri="{FF2B5EF4-FFF2-40B4-BE49-F238E27FC236}">
                  <a16:creationId xmlns:a16="http://schemas.microsoft.com/office/drawing/2014/main" id="{2D0B5285-7E32-0CD8-4D8E-D5A38F995EA0}"/>
                </a:ext>
              </a:extLst>
            </p:cNvPr>
            <p:cNvSpPr/>
            <p:nvPr/>
          </p:nvSpPr>
          <p:spPr>
            <a:xfrm rot="9307718">
              <a:off x="7572024" y="5417106"/>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Arrow: Right 52" descr="arrow points to 'stack' memory blocks in memory diagram.">
              <a:extLst>
                <a:ext uri="{FF2B5EF4-FFF2-40B4-BE49-F238E27FC236}">
                  <a16:creationId xmlns:a16="http://schemas.microsoft.com/office/drawing/2014/main" id="{580DF300-C641-2159-5787-FE116EDDE52E}"/>
                </a:ext>
              </a:extLst>
            </p:cNvPr>
            <p:cNvSpPr/>
            <p:nvPr/>
          </p:nvSpPr>
          <p:spPr>
            <a:xfrm rot="9307718">
              <a:off x="7525642" y="1805885"/>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6" name="TextBox 55">
            <a:extLst>
              <a:ext uri="{FF2B5EF4-FFF2-40B4-BE49-F238E27FC236}">
                <a16:creationId xmlns:a16="http://schemas.microsoft.com/office/drawing/2014/main" id="{70F16995-E689-12C0-4EAB-6D8289D74D14}"/>
              </a:ext>
            </a:extLst>
          </p:cNvPr>
          <p:cNvSpPr txBox="1"/>
          <p:nvPr/>
        </p:nvSpPr>
        <p:spPr>
          <a:xfrm>
            <a:off x="8299149" y="1524097"/>
            <a:ext cx="1133564" cy="954107"/>
          </a:xfrm>
          <a:prstGeom prst="rect">
            <a:avLst/>
          </a:prstGeom>
          <a:noFill/>
        </p:spPr>
        <p:txBody>
          <a:bodyPr wrap="square" rtlCol="0">
            <a:spAutoFit/>
          </a:bodyPr>
          <a:lstStyle/>
          <a:p>
            <a:r>
              <a:rPr lang="en-US" sz="2800" dirty="0"/>
              <a:t>Call</a:t>
            </a:r>
            <a:r>
              <a:rPr lang="en-US" sz="2800" u="sng" dirty="0"/>
              <a:t>ee</a:t>
            </a:r>
            <a:r>
              <a:rPr lang="en-US" sz="2800" dirty="0"/>
              <a:t> frame</a:t>
            </a:r>
            <a:endParaRPr lang="en-US" dirty="0"/>
          </a:p>
        </p:txBody>
      </p:sp>
      <p:sp>
        <p:nvSpPr>
          <p:cNvPr id="54" name="TextBox 53">
            <a:extLst>
              <a:ext uri="{FF2B5EF4-FFF2-40B4-BE49-F238E27FC236}">
                <a16:creationId xmlns:a16="http://schemas.microsoft.com/office/drawing/2014/main" id="{E327D8C6-AE85-C2D5-DF83-EE598009627A}"/>
              </a:ext>
            </a:extLst>
          </p:cNvPr>
          <p:cNvSpPr txBox="1"/>
          <p:nvPr/>
        </p:nvSpPr>
        <p:spPr>
          <a:xfrm>
            <a:off x="8355495" y="5135321"/>
            <a:ext cx="1133564" cy="954107"/>
          </a:xfrm>
          <a:prstGeom prst="rect">
            <a:avLst/>
          </a:prstGeom>
          <a:noFill/>
        </p:spPr>
        <p:txBody>
          <a:bodyPr wrap="square" rtlCol="0">
            <a:spAutoFit/>
          </a:bodyPr>
          <a:lstStyle/>
          <a:p>
            <a:r>
              <a:rPr lang="en-US" sz="2800" dirty="0"/>
              <a:t>Call</a:t>
            </a:r>
            <a:r>
              <a:rPr lang="en-US" sz="2800" u="sng" dirty="0"/>
              <a:t>er</a:t>
            </a:r>
            <a:r>
              <a:rPr lang="en-US" sz="2800" dirty="0"/>
              <a:t> frame</a:t>
            </a:r>
            <a:endParaRPr lang="en-US" dirty="0"/>
          </a:p>
        </p:txBody>
      </p:sp>
      <p:sp>
        <p:nvSpPr>
          <p:cNvPr id="46" name="TextBox 45">
            <a:extLst>
              <a:ext uri="{FF2B5EF4-FFF2-40B4-BE49-F238E27FC236}">
                <a16:creationId xmlns:a16="http://schemas.microsoft.com/office/drawing/2014/main" id="{CC5D263D-4B19-272C-CF4B-BC7401B8406D}"/>
              </a:ext>
            </a:extLst>
          </p:cNvPr>
          <p:cNvSpPr txBox="1"/>
          <p:nvPr/>
        </p:nvSpPr>
        <p:spPr>
          <a:xfrm>
            <a:off x="9660833" y="4982921"/>
            <a:ext cx="1046922" cy="523220"/>
          </a:xfrm>
          <a:prstGeom prst="rect">
            <a:avLst/>
          </a:prstGeom>
          <a:noFill/>
        </p:spPr>
        <p:txBody>
          <a:bodyPr wrap="square" rtlCol="0">
            <a:spAutoFit/>
          </a:bodyPr>
          <a:lstStyle/>
          <a:p>
            <a:r>
              <a:rPr lang="en-US" sz="2800" b="1" dirty="0"/>
              <a:t>stack</a:t>
            </a:r>
            <a:endParaRPr lang="en-US" b="1" dirty="0"/>
          </a:p>
        </p:txBody>
      </p:sp>
      <p:sp>
        <p:nvSpPr>
          <p:cNvPr id="44" name="Arrow: Right 43" descr="arrow points to 'stack' memory blocks in memory diagram.">
            <a:extLst>
              <a:ext uri="{FF2B5EF4-FFF2-40B4-BE49-F238E27FC236}">
                <a16:creationId xmlns:a16="http://schemas.microsoft.com/office/drawing/2014/main" id="{CE931EE7-EBC6-367F-0012-3391371778B0}"/>
              </a:ext>
            </a:extLst>
          </p:cNvPr>
          <p:cNvSpPr/>
          <p:nvPr/>
        </p:nvSpPr>
        <p:spPr>
          <a:xfrm rot="801294">
            <a:off x="10231109" y="5475484"/>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A90CD743-5CE2-04E9-AADC-5CA662177489}"/>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06AB13A7-D37E-6E6B-A4BD-B7C7916E40C2}"/>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12</a:t>
            </a:fld>
            <a:endParaRPr lang="en-US"/>
          </a:p>
        </p:txBody>
      </p:sp>
      <p:grpSp>
        <p:nvGrpSpPr>
          <p:cNvPr id="6" name="Group 5" descr="A picture of our model of memory, with code at the top, then global variables, then the heap, and at the bottom the stack.">
            <a:extLst>
              <a:ext uri="{FF2B5EF4-FFF2-40B4-BE49-F238E27FC236}">
                <a16:creationId xmlns:a16="http://schemas.microsoft.com/office/drawing/2014/main" id="{5DFD32FA-3F7C-94E8-9438-37AE7834F559}"/>
              </a:ext>
            </a:extLst>
          </p:cNvPr>
          <p:cNvGrpSpPr/>
          <p:nvPr/>
        </p:nvGrpSpPr>
        <p:grpSpPr>
          <a:xfrm rot="5400000">
            <a:off x="8297207" y="3132793"/>
            <a:ext cx="5994910" cy="552284"/>
            <a:chOff x="640080" y="1737360"/>
            <a:chExt cx="10622280" cy="693420"/>
          </a:xfrm>
        </p:grpSpPr>
        <p:sp>
          <p:nvSpPr>
            <p:cNvPr id="7" name="Rectangle 6"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5384E700-28D5-9886-1A23-EC79CB61B985}"/>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46D67E5-56A6-A859-9402-A93B12C9CD27}"/>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089D54A-6B9F-E596-86D2-78AA47D196E2}"/>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2C85AA5-3224-B7B9-BBDB-37A4C91AE83D}"/>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B7D6328-6066-E2BF-F195-468061ADD8F7}"/>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4EBD2A2-1046-B6FB-2E39-D5BEBF6611EB}"/>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CA2B53-78FA-535F-5EC1-8689BDC8F13E}"/>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1BC8A05-9B43-8704-AF1F-E7F5636EE330}"/>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8F2FF4B-ADBC-DB98-DE44-5A177654549E}"/>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E3741EE-03EE-69FA-E01F-B3E2BE29C878}"/>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27C654D-3F62-BB59-DEA0-0F36CDC5DDD6}"/>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E5DAAE8-AF31-CA90-EB66-84A8CD7D40A3}"/>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CBE1F44-0810-9D78-38D9-859ADEC179FD}"/>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CFC8830-6C5E-BC19-0C49-DB032C4A1CE5}"/>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9B1A2E5-D584-1662-FAB1-53D74249ED60}"/>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279CB62-240C-04CF-BBB8-B172EE4735E9}"/>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439B0EE-FA79-CBF8-59DB-E980EE73784B}"/>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3BB939B-A022-11B4-C386-E2FB0F1540BE}"/>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53C569A-A5BE-6745-6F3E-D332B4CFA99F}"/>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27E23EB4-1DED-0474-43C6-9E6381FD99AA}"/>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BF730C8-0E8A-6A2E-E639-F1D6E8D5CE79}"/>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51CA774-3553-4986-EE36-D19966CB4B2D}"/>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3EDD67D-638F-C844-4CA2-798A49150221}"/>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5B1A0A73-D8A9-208D-9182-625A1CF35459}"/>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7D88D7EB-F75D-27A6-E603-CDFEBF3F5CE0}"/>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239B2FD2-ACC7-D5B5-C47E-091CC8811E31}"/>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0040FBFF-49CD-BF93-C7E8-C073DFA23EB0}"/>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AFBBA4D4-4919-E411-5996-468BD90F17E5}"/>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1CAEAE19-FD27-72AB-6DB9-E347F5385109}"/>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96BC89A9-EF25-727F-5B14-DC357C0D67FB}"/>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2922423A-432B-99B7-CF9F-076F02448A5A}"/>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E892A860-33A8-FB2A-4F60-460E60FB0093}"/>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7121688D-68E0-FDDB-95B2-162F5C03B497}"/>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21C7B368-0562-04E2-5A8D-7EC21EE83D69}"/>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7F515FC4-5AD9-4674-4D62-D30967930FD4}"/>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3581E4B3-C4E1-C48B-8B64-E4AB2ABCAD7C}"/>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430B49CD-A3D0-FAFE-3B84-C543132E792D}"/>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87700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DD54F-5C11-86E7-981F-7DEA76DC8616}"/>
              </a:ext>
            </a:extLst>
          </p:cNvPr>
          <p:cNvSpPr>
            <a:spLocks noGrp="1"/>
          </p:cNvSpPr>
          <p:nvPr>
            <p:ph type="title"/>
          </p:nvPr>
        </p:nvSpPr>
        <p:spPr>
          <a:xfrm>
            <a:off x="1143000" y="609600"/>
            <a:ext cx="9875520" cy="848861"/>
          </a:xfrm>
        </p:spPr>
        <p:txBody>
          <a:bodyPr/>
          <a:lstStyle/>
          <a:p>
            <a:r>
              <a:rPr lang="en-US" dirty="0"/>
              <a:t>Function arguments</a:t>
            </a:r>
          </a:p>
        </p:txBody>
      </p:sp>
      <p:sp>
        <p:nvSpPr>
          <p:cNvPr id="16" name="Arrow: Curved Right 15" descr="arrow points from rpb from top of stack frame to the stack frame below it.">
            <a:extLst>
              <a:ext uri="{FF2B5EF4-FFF2-40B4-BE49-F238E27FC236}">
                <a16:creationId xmlns:a16="http://schemas.microsoft.com/office/drawing/2014/main" id="{C09EDD59-9B0F-1FC9-E092-ABEA630978C7}"/>
              </a:ext>
              <a:ext uri="{C183D7F6-B498-43B3-948B-1728B52AA6E4}">
                <adec:decorative xmlns:adec="http://schemas.microsoft.com/office/drawing/2017/decorative" val="0"/>
              </a:ext>
            </a:extLst>
          </p:cNvPr>
          <p:cNvSpPr/>
          <p:nvPr/>
        </p:nvSpPr>
        <p:spPr>
          <a:xfrm>
            <a:off x="728870" y="2981739"/>
            <a:ext cx="414130" cy="1356360"/>
          </a:xfrm>
          <a:prstGeom prst="curvedRight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Content Placeholder 2">
            <a:extLst>
              <a:ext uri="{FF2B5EF4-FFF2-40B4-BE49-F238E27FC236}">
                <a16:creationId xmlns:a16="http://schemas.microsoft.com/office/drawing/2014/main" id="{77E96D96-C860-5FEE-FCDC-79D8E4AD1A1B}"/>
              </a:ext>
            </a:extLst>
          </p:cNvPr>
          <p:cNvSpPr>
            <a:spLocks noGrp="1"/>
          </p:cNvSpPr>
          <p:nvPr>
            <p:ph idx="1"/>
          </p:nvPr>
        </p:nvSpPr>
        <p:spPr>
          <a:xfrm>
            <a:off x="1033817" y="1601529"/>
            <a:ext cx="4953000" cy="596347"/>
          </a:xfrm>
        </p:spPr>
        <p:txBody>
          <a:bodyPr/>
          <a:lstStyle/>
          <a:p>
            <a:pPr marL="45720" indent="0">
              <a:buNone/>
            </a:pPr>
            <a:r>
              <a:rPr lang="en-US" dirty="0"/>
              <a:t>‘local’ variables in the new stack frame.</a:t>
            </a:r>
          </a:p>
        </p:txBody>
      </p:sp>
      <p:sp>
        <p:nvSpPr>
          <p:cNvPr id="13" name="Rectangle 12">
            <a:extLst>
              <a:ext uri="{FF2B5EF4-FFF2-40B4-BE49-F238E27FC236}">
                <a16:creationId xmlns:a16="http://schemas.microsoft.com/office/drawing/2014/main" id="{A9751BB2-C96C-A3C6-EA4A-7CBC0DE9CEE4}"/>
              </a:ext>
            </a:extLst>
          </p:cNvPr>
          <p:cNvSpPr/>
          <p:nvPr/>
        </p:nvSpPr>
        <p:spPr>
          <a:xfrm>
            <a:off x="1239081" y="2272749"/>
            <a:ext cx="4558748" cy="1866569"/>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rbp</a:t>
            </a:r>
            <a:endParaRPr lang="en-US" sz="2800" dirty="0">
              <a:solidFill>
                <a:schemeClr val="tx1">
                  <a:lumMod val="50000"/>
                </a:schemeClr>
              </a:solidFill>
            </a:endParaRPr>
          </a:p>
          <a:p>
            <a:r>
              <a:rPr lang="en-US" sz="2800" dirty="0">
                <a:solidFill>
                  <a:schemeClr val="tx1">
                    <a:lumMod val="50000"/>
                  </a:schemeClr>
                </a:solidFill>
              </a:rPr>
              <a:t>d=</a:t>
            </a:r>
            <a:r>
              <a:rPr lang="en-US" sz="2800" strike="sngStrike" dirty="0">
                <a:solidFill>
                  <a:schemeClr val="tx1">
                    <a:lumMod val="50000"/>
                  </a:schemeClr>
                </a:solidFill>
              </a:rPr>
              <a:t>3</a:t>
            </a:r>
            <a:r>
              <a:rPr lang="en-US" sz="2800" dirty="0">
                <a:solidFill>
                  <a:schemeClr val="tx1">
                    <a:lumMod val="50000"/>
                  </a:schemeClr>
                </a:solidFill>
              </a:rPr>
              <a:t> 300</a:t>
            </a:r>
            <a:endParaRPr lang="en-US" sz="2800" strike="sngStrike" dirty="0">
              <a:solidFill>
                <a:schemeClr val="tx1">
                  <a:lumMod val="50000"/>
                </a:schemeClr>
              </a:solidFill>
            </a:endParaRPr>
          </a:p>
        </p:txBody>
      </p:sp>
      <p:sp>
        <p:nvSpPr>
          <p:cNvPr id="12" name="Rectangle 11">
            <a:extLst>
              <a:ext uri="{FF2B5EF4-FFF2-40B4-BE49-F238E27FC236}">
                <a16:creationId xmlns:a16="http://schemas.microsoft.com/office/drawing/2014/main" id="{42BA91E1-0505-3D5F-29F7-F2F114A716CD}"/>
              </a:ext>
            </a:extLst>
          </p:cNvPr>
          <p:cNvSpPr/>
          <p:nvPr/>
        </p:nvSpPr>
        <p:spPr>
          <a:xfrm>
            <a:off x="1232453" y="4214191"/>
            <a:ext cx="4558748" cy="1866569"/>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mainint</a:t>
            </a:r>
            <a:r>
              <a:rPr lang="en-US" sz="2800" dirty="0">
                <a:solidFill>
                  <a:schemeClr val="tx1">
                    <a:lumMod val="50000"/>
                  </a:schemeClr>
                </a:solidFill>
              </a:rPr>
              <a:t> = 3</a:t>
            </a:r>
          </a:p>
          <a:p>
            <a:r>
              <a:rPr lang="en-US" sz="2800" dirty="0" err="1">
                <a:solidFill>
                  <a:schemeClr val="tx1">
                    <a:lumMod val="50000"/>
                  </a:schemeClr>
                </a:solidFill>
              </a:rPr>
              <a:t>returnint</a:t>
            </a:r>
            <a:r>
              <a:rPr lang="en-US" sz="2800" dirty="0">
                <a:solidFill>
                  <a:schemeClr val="tx1">
                    <a:lumMod val="50000"/>
                  </a:schemeClr>
                </a:solidFill>
              </a:rPr>
              <a:t> = </a:t>
            </a:r>
            <a:r>
              <a:rPr lang="en-US" sz="2800" strike="sngStrike" dirty="0">
                <a:solidFill>
                  <a:schemeClr val="tx1">
                    <a:lumMod val="50000"/>
                  </a:schemeClr>
                </a:solidFill>
              </a:rPr>
              <a:t>??</a:t>
            </a:r>
            <a:r>
              <a:rPr lang="en-US" sz="2800" dirty="0">
                <a:solidFill>
                  <a:schemeClr val="tx1">
                    <a:lumMod val="50000"/>
                  </a:schemeClr>
                </a:solidFill>
              </a:rPr>
              <a:t> 300</a:t>
            </a:r>
            <a:endParaRPr lang="en-US" sz="2800" strike="sngStrike" dirty="0">
              <a:solidFill>
                <a:schemeClr val="tx1">
                  <a:lumMod val="50000"/>
                </a:schemeClr>
              </a:solidFill>
            </a:endParaRPr>
          </a:p>
        </p:txBody>
      </p:sp>
      <p:sp>
        <p:nvSpPr>
          <p:cNvPr id="11" name="Content Placeholder 6">
            <a:extLst>
              <a:ext uri="{FF2B5EF4-FFF2-40B4-BE49-F238E27FC236}">
                <a16:creationId xmlns:a16="http://schemas.microsoft.com/office/drawing/2014/main" id="{4528984A-E77F-DD81-C4D1-786E6B15D3E0}"/>
              </a:ext>
            </a:extLst>
          </p:cNvPr>
          <p:cNvSpPr txBox="1">
            <a:spLocks/>
          </p:cNvSpPr>
          <p:nvPr/>
        </p:nvSpPr>
        <p:spPr>
          <a:xfrm>
            <a:off x="6096000" y="1139687"/>
            <a:ext cx="5751443" cy="4941073"/>
          </a:xfrm>
          <a:prstGeom prst="rect">
            <a:avLst/>
          </a:prstGeom>
          <a:solidFill>
            <a:schemeClr val="tx1">
              <a:lumMod val="75000"/>
            </a:schemeClr>
          </a:solidFill>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spcBef>
                <a:spcPts val="400"/>
              </a:spcBef>
              <a:spcAft>
                <a:spcPts val="600"/>
              </a:spcAft>
              <a:buNone/>
            </a:pPr>
            <a:endParaRPr lang="en-US" sz="2400" b="0" dirty="0">
              <a:solidFill>
                <a:srgbClr val="569CD6"/>
              </a:solidFill>
              <a:effectLst/>
              <a:latin typeface="Consolas" panose="020B0609020204030204" pitchFamily="49" charset="0"/>
            </a:endParaRPr>
          </a:p>
          <a:p>
            <a:pPr>
              <a:lnSpc>
                <a:spcPct val="100000"/>
              </a:lnSpc>
              <a:spcBef>
                <a:spcPts val="0"/>
              </a:spcBef>
              <a:buNone/>
            </a:pPr>
            <a:r>
              <a:rPr lang="en-US" sz="2400" b="0" dirty="0">
                <a:solidFill>
                  <a:srgbClr val="569CD6"/>
                </a:solidFill>
                <a:effectLst/>
                <a:latin typeface="Consolas" panose="020B0609020204030204" pitchFamily="49" charset="0"/>
              </a:rPr>
              <a:t>int</a:t>
            </a:r>
            <a:r>
              <a:rPr lang="en-US" sz="2400" b="0" dirty="0">
                <a:solidFill>
                  <a:srgbClr val="FFFFFF"/>
                </a:solidFill>
                <a:effectLst/>
                <a:latin typeface="Consolas" panose="020B0609020204030204" pitchFamily="49" charset="0"/>
              </a:rPr>
              <a:t> </a:t>
            </a:r>
            <a:r>
              <a:rPr lang="en-US" sz="2400" b="0" dirty="0" err="1">
                <a:solidFill>
                  <a:srgbClr val="DCDCAA"/>
                </a:solidFill>
                <a:effectLst/>
                <a:latin typeface="Consolas" panose="020B0609020204030204" pitchFamily="49" charset="0"/>
              </a:rPr>
              <a:t>demoint</a:t>
            </a:r>
            <a:r>
              <a:rPr lang="en-US" sz="2400" b="0" dirty="0">
                <a:solidFill>
                  <a:srgbClr val="FFFFFF"/>
                </a:solidFill>
                <a:effectLst/>
                <a:latin typeface="Consolas" panose="020B0609020204030204" pitchFamily="49" charset="0"/>
              </a:rPr>
              <a:t> (</a:t>
            </a:r>
            <a:r>
              <a:rPr lang="en-US" sz="2400" b="0" dirty="0">
                <a:solidFill>
                  <a:srgbClr val="569CD6"/>
                </a:solidFill>
                <a:effectLst/>
                <a:latin typeface="Consolas" panose="020B0609020204030204" pitchFamily="49" charset="0"/>
              </a:rPr>
              <a:t>int</a:t>
            </a:r>
            <a:r>
              <a:rPr lang="en-US" sz="2400" b="0" dirty="0">
                <a:solidFill>
                  <a:srgbClr val="FFFFFF"/>
                </a:solidFill>
                <a:effectLst/>
                <a:latin typeface="Consolas" panose="020B0609020204030204" pitchFamily="49" charset="0"/>
              </a:rPr>
              <a:t> </a:t>
            </a:r>
            <a:r>
              <a:rPr lang="en-US" sz="2400" b="0" dirty="0">
                <a:solidFill>
                  <a:srgbClr val="9CDCFE"/>
                </a:solidFill>
                <a:effectLst/>
                <a:latin typeface="Consolas" panose="020B0609020204030204" pitchFamily="49" charset="0"/>
              </a:rPr>
              <a:t>d</a:t>
            </a:r>
            <a:r>
              <a:rPr lang="en-US" sz="2400" b="0" dirty="0">
                <a:solidFill>
                  <a:srgbClr val="FFFFFF"/>
                </a:solidFill>
                <a:effectLst/>
                <a:latin typeface="Consolas" panose="020B0609020204030204" pitchFamily="49" charset="0"/>
              </a:rPr>
              <a:t>) {</a:t>
            </a:r>
          </a:p>
          <a:p>
            <a:pPr>
              <a:lnSpc>
                <a:spcPct val="100000"/>
              </a:lnSpc>
              <a:spcBef>
                <a:spcPts val="0"/>
              </a:spcBef>
              <a:buNone/>
            </a:pPr>
            <a:r>
              <a:rPr lang="en-US" sz="2400" b="0" dirty="0">
                <a:solidFill>
                  <a:srgbClr val="FFFFFF"/>
                </a:solidFill>
                <a:effectLst/>
                <a:latin typeface="Consolas" panose="020B0609020204030204" pitchFamily="49" charset="0"/>
              </a:rPr>
              <a:t>  d </a:t>
            </a:r>
            <a:r>
              <a:rPr lang="en-US" sz="2400" b="0" dirty="0">
                <a:solidFill>
                  <a:srgbClr val="D4D4D4"/>
                </a:solidFill>
                <a:effectLst/>
                <a:latin typeface="Consolas" panose="020B0609020204030204" pitchFamily="49" charset="0"/>
              </a:rPr>
              <a:t>=</a:t>
            </a:r>
            <a:r>
              <a:rPr lang="en-US" sz="2400" b="0" dirty="0">
                <a:solidFill>
                  <a:srgbClr val="FFFFFF"/>
                </a:solidFill>
                <a:effectLst/>
                <a:latin typeface="Consolas" panose="020B0609020204030204" pitchFamily="49" charset="0"/>
              </a:rPr>
              <a:t> d</a:t>
            </a:r>
            <a:r>
              <a:rPr lang="en-US" sz="2400" b="0" dirty="0">
                <a:solidFill>
                  <a:srgbClr val="D4D4D4"/>
                </a:solidFill>
                <a:effectLst/>
                <a:latin typeface="Consolas" panose="020B0609020204030204" pitchFamily="49" charset="0"/>
              </a:rPr>
              <a:t>*</a:t>
            </a:r>
            <a:r>
              <a:rPr lang="en-US" sz="2400" b="0" dirty="0">
                <a:solidFill>
                  <a:srgbClr val="B5CEA8"/>
                </a:solidFill>
                <a:effectLst/>
                <a:latin typeface="Consolas" panose="020B0609020204030204" pitchFamily="49" charset="0"/>
              </a:rPr>
              <a:t>100</a:t>
            </a:r>
            <a:r>
              <a:rPr lang="en-US" sz="2400" b="0" dirty="0">
                <a:solidFill>
                  <a:srgbClr val="FFFFFF"/>
                </a:solidFill>
                <a:effectLst/>
                <a:latin typeface="Consolas" panose="020B0609020204030204" pitchFamily="49" charset="0"/>
              </a:rPr>
              <a:t>;</a:t>
            </a:r>
          </a:p>
          <a:p>
            <a:pPr>
              <a:lnSpc>
                <a:spcPct val="100000"/>
              </a:lnSpc>
              <a:spcBef>
                <a:spcPts val="0"/>
              </a:spcBef>
              <a:buNone/>
            </a:pPr>
            <a:r>
              <a:rPr lang="en-US" sz="2400" b="0" dirty="0">
                <a:solidFill>
                  <a:srgbClr val="FFFFFF"/>
                </a:solidFill>
                <a:effectLst/>
                <a:latin typeface="Consolas" panose="020B0609020204030204" pitchFamily="49" charset="0"/>
              </a:rPr>
              <a:t>  </a:t>
            </a:r>
            <a:r>
              <a:rPr lang="en-US" sz="2400" b="0" dirty="0">
                <a:solidFill>
                  <a:srgbClr val="C586C0"/>
                </a:solidFill>
                <a:effectLst/>
                <a:latin typeface="Consolas" panose="020B0609020204030204" pitchFamily="49" charset="0"/>
              </a:rPr>
              <a:t>return</a:t>
            </a:r>
            <a:r>
              <a:rPr lang="en-US" sz="2400" b="0" dirty="0">
                <a:solidFill>
                  <a:srgbClr val="FFFFFF"/>
                </a:solidFill>
                <a:effectLst/>
                <a:latin typeface="Consolas" panose="020B0609020204030204" pitchFamily="49" charset="0"/>
              </a:rPr>
              <a:t> d;</a:t>
            </a:r>
          </a:p>
          <a:p>
            <a:pPr>
              <a:lnSpc>
                <a:spcPct val="100000"/>
              </a:lnSpc>
              <a:spcBef>
                <a:spcPts val="0"/>
              </a:spcBef>
              <a:buNone/>
            </a:pPr>
            <a:r>
              <a:rPr lang="en-US" sz="2400" b="0" dirty="0">
                <a:solidFill>
                  <a:srgbClr val="FFFFFF"/>
                </a:solidFill>
                <a:effectLst/>
                <a:latin typeface="Consolas" panose="020B0609020204030204" pitchFamily="49" charset="0"/>
              </a:rPr>
              <a:t>}</a:t>
            </a:r>
          </a:p>
          <a:p>
            <a:pPr>
              <a:lnSpc>
                <a:spcPct val="100000"/>
              </a:lnSpc>
              <a:spcBef>
                <a:spcPts val="0"/>
              </a:spcBef>
              <a:buNone/>
            </a:pPr>
            <a:endParaRPr lang="en-US" sz="2400" b="0" dirty="0">
              <a:solidFill>
                <a:srgbClr val="FFFFFF"/>
              </a:solidFill>
              <a:effectLst/>
              <a:latin typeface="Consolas" panose="020B0609020204030204" pitchFamily="49" charset="0"/>
            </a:endParaRPr>
          </a:p>
          <a:p>
            <a:pPr>
              <a:lnSpc>
                <a:spcPct val="100000"/>
              </a:lnSpc>
              <a:spcBef>
                <a:spcPts val="0"/>
              </a:spcBef>
              <a:buNone/>
            </a:pPr>
            <a:r>
              <a:rPr lang="en-US" sz="2400" b="0" dirty="0">
                <a:solidFill>
                  <a:srgbClr val="569CD6"/>
                </a:solidFill>
                <a:effectLst/>
                <a:latin typeface="Consolas" panose="020B0609020204030204" pitchFamily="49" charset="0"/>
              </a:rPr>
              <a:t>int</a:t>
            </a:r>
            <a:r>
              <a:rPr lang="en-US" sz="2400" b="0" dirty="0">
                <a:solidFill>
                  <a:srgbClr val="FFFFFF"/>
                </a:solidFill>
                <a:effectLst/>
                <a:latin typeface="Consolas" panose="020B0609020204030204" pitchFamily="49" charset="0"/>
              </a:rPr>
              <a:t> </a:t>
            </a:r>
            <a:r>
              <a:rPr lang="en-US" sz="2400" b="0" dirty="0">
                <a:solidFill>
                  <a:srgbClr val="DCDCAA"/>
                </a:solidFill>
                <a:effectLst/>
                <a:latin typeface="Consolas" panose="020B0609020204030204" pitchFamily="49" charset="0"/>
              </a:rPr>
              <a:t>main</a:t>
            </a:r>
            <a:r>
              <a:rPr lang="en-US" sz="2400" b="0" dirty="0">
                <a:solidFill>
                  <a:srgbClr val="FFFFFF"/>
                </a:solidFill>
                <a:effectLst/>
                <a:latin typeface="Consolas" panose="020B0609020204030204" pitchFamily="49" charset="0"/>
              </a:rPr>
              <a:t> () {</a:t>
            </a:r>
          </a:p>
          <a:p>
            <a:pPr>
              <a:lnSpc>
                <a:spcPct val="100000"/>
              </a:lnSpc>
              <a:spcBef>
                <a:spcPts val="0"/>
              </a:spcBef>
              <a:buNone/>
            </a:pPr>
            <a:r>
              <a:rPr lang="en-US" sz="2400" b="0" dirty="0">
                <a:solidFill>
                  <a:srgbClr val="FFFFFF"/>
                </a:solidFill>
                <a:effectLst/>
                <a:latin typeface="Consolas" panose="020B0609020204030204" pitchFamily="49" charset="0"/>
              </a:rPr>
              <a:t>  </a:t>
            </a:r>
            <a:r>
              <a:rPr lang="en-US" sz="2400" b="0" dirty="0">
                <a:solidFill>
                  <a:srgbClr val="569CD6"/>
                </a:solidFill>
                <a:effectLst/>
                <a:latin typeface="Consolas" panose="020B0609020204030204" pitchFamily="49" charset="0"/>
              </a:rPr>
              <a:t>int</a:t>
            </a:r>
            <a:r>
              <a:rPr lang="en-US" sz="2400" b="0" dirty="0">
                <a:solidFill>
                  <a:srgbClr val="FFFFFF"/>
                </a:solidFill>
                <a:effectLst/>
                <a:latin typeface="Consolas" panose="020B0609020204030204" pitchFamily="49" charset="0"/>
              </a:rPr>
              <a:t> </a:t>
            </a:r>
            <a:r>
              <a:rPr lang="en-US" sz="2400" b="0" dirty="0" err="1">
                <a:solidFill>
                  <a:srgbClr val="FFFFFF"/>
                </a:solidFill>
                <a:effectLst/>
                <a:latin typeface="Consolas" panose="020B0609020204030204" pitchFamily="49" charset="0"/>
              </a:rPr>
              <a:t>mainint</a:t>
            </a:r>
            <a:r>
              <a:rPr lang="en-US" sz="2400" b="0" dirty="0">
                <a:solidFill>
                  <a:srgbClr val="FFFFFF"/>
                </a:solidFill>
                <a:effectLst/>
                <a:latin typeface="Consolas" panose="020B0609020204030204" pitchFamily="49" charset="0"/>
              </a:rPr>
              <a:t> </a:t>
            </a:r>
            <a:r>
              <a:rPr lang="en-US" sz="2400" b="0" dirty="0">
                <a:solidFill>
                  <a:srgbClr val="D4D4D4"/>
                </a:solidFill>
                <a:effectLst/>
                <a:latin typeface="Consolas" panose="020B0609020204030204" pitchFamily="49" charset="0"/>
              </a:rPr>
              <a:t>=</a:t>
            </a:r>
            <a:r>
              <a:rPr lang="en-US" sz="2400" b="0" dirty="0">
                <a:solidFill>
                  <a:srgbClr val="FFFFFF"/>
                </a:solidFill>
                <a:effectLst/>
                <a:latin typeface="Consolas" panose="020B0609020204030204" pitchFamily="49" charset="0"/>
              </a:rPr>
              <a:t> </a:t>
            </a:r>
            <a:r>
              <a:rPr lang="en-US" sz="2400" b="0" dirty="0">
                <a:solidFill>
                  <a:srgbClr val="B5CEA8"/>
                </a:solidFill>
                <a:effectLst/>
                <a:latin typeface="Consolas" panose="020B0609020204030204" pitchFamily="49" charset="0"/>
              </a:rPr>
              <a:t>3</a:t>
            </a:r>
            <a:r>
              <a:rPr lang="en-US" sz="2400" b="0" dirty="0">
                <a:solidFill>
                  <a:srgbClr val="FFFFFF"/>
                </a:solidFill>
                <a:effectLst/>
                <a:latin typeface="Consolas" panose="020B0609020204030204" pitchFamily="49" charset="0"/>
              </a:rPr>
              <a:t>;</a:t>
            </a:r>
          </a:p>
          <a:p>
            <a:pPr>
              <a:lnSpc>
                <a:spcPct val="100000"/>
              </a:lnSpc>
              <a:spcBef>
                <a:spcPts val="0"/>
              </a:spcBef>
              <a:buNone/>
            </a:pPr>
            <a:r>
              <a:rPr lang="en-US" sz="2400" b="0" dirty="0">
                <a:solidFill>
                  <a:srgbClr val="FFFFFF"/>
                </a:solidFill>
                <a:effectLst/>
                <a:latin typeface="Consolas" panose="020B0609020204030204" pitchFamily="49" charset="0"/>
              </a:rPr>
              <a:t>  </a:t>
            </a:r>
            <a:r>
              <a:rPr lang="en-US" sz="2400" b="0" dirty="0">
                <a:solidFill>
                  <a:srgbClr val="569CD6"/>
                </a:solidFill>
                <a:effectLst/>
                <a:latin typeface="Consolas" panose="020B0609020204030204" pitchFamily="49" charset="0"/>
              </a:rPr>
              <a:t>int</a:t>
            </a:r>
            <a:r>
              <a:rPr lang="en-US" sz="2400" b="0" dirty="0">
                <a:solidFill>
                  <a:srgbClr val="FFFFFF"/>
                </a:solidFill>
                <a:effectLst/>
                <a:latin typeface="Consolas" panose="020B0609020204030204" pitchFamily="49" charset="0"/>
              </a:rPr>
              <a:t> </a:t>
            </a:r>
            <a:r>
              <a:rPr lang="en-US" sz="2400" b="0" dirty="0">
                <a:solidFill>
                  <a:srgbClr val="D4D4D4"/>
                </a:solidFill>
                <a:effectLst/>
                <a:latin typeface="Consolas" panose="020B0609020204030204" pitchFamily="49" charset="0"/>
              </a:rPr>
              <a:t>*</a:t>
            </a:r>
            <a:r>
              <a:rPr lang="en-US" sz="2400" b="0" dirty="0" err="1">
                <a:solidFill>
                  <a:srgbClr val="FFFFFF"/>
                </a:solidFill>
                <a:effectLst/>
                <a:latin typeface="Consolas" panose="020B0609020204030204" pitchFamily="49" charset="0"/>
              </a:rPr>
              <a:t>mainintptr</a:t>
            </a:r>
            <a:r>
              <a:rPr lang="en-US" sz="2400" b="0" dirty="0">
                <a:solidFill>
                  <a:srgbClr val="FFFFFF"/>
                </a:solidFill>
                <a:effectLst/>
                <a:latin typeface="Consolas" panose="020B0609020204030204" pitchFamily="49" charset="0"/>
              </a:rPr>
              <a:t> </a:t>
            </a:r>
            <a:r>
              <a:rPr lang="en-US" sz="2400" b="0" dirty="0">
                <a:solidFill>
                  <a:srgbClr val="D4D4D4"/>
                </a:solidFill>
                <a:effectLst/>
                <a:latin typeface="Consolas" panose="020B0609020204030204" pitchFamily="49" charset="0"/>
              </a:rPr>
              <a:t>=</a:t>
            </a:r>
            <a:r>
              <a:rPr lang="en-US" sz="2400" b="0" dirty="0">
                <a:solidFill>
                  <a:srgbClr val="FFFFFF"/>
                </a:solidFill>
                <a:effectLst/>
                <a:latin typeface="Consolas" panose="020B0609020204030204" pitchFamily="49" charset="0"/>
              </a:rPr>
              <a:t> </a:t>
            </a:r>
            <a:r>
              <a:rPr lang="en-US" sz="2400" b="0" dirty="0">
                <a:solidFill>
                  <a:srgbClr val="D4D4D4"/>
                </a:solidFill>
                <a:effectLst/>
                <a:latin typeface="Consolas" panose="020B0609020204030204" pitchFamily="49" charset="0"/>
              </a:rPr>
              <a:t>&amp;</a:t>
            </a:r>
            <a:r>
              <a:rPr lang="en-US" sz="2400" b="0" dirty="0" err="1">
                <a:solidFill>
                  <a:srgbClr val="FFFFFF"/>
                </a:solidFill>
                <a:effectLst/>
                <a:latin typeface="Consolas" panose="020B0609020204030204" pitchFamily="49" charset="0"/>
              </a:rPr>
              <a:t>mainint</a:t>
            </a:r>
            <a:r>
              <a:rPr lang="en-US" sz="2400" b="0" dirty="0">
                <a:solidFill>
                  <a:srgbClr val="FFFFFF"/>
                </a:solidFill>
                <a:effectLst/>
                <a:latin typeface="Consolas" panose="020B0609020204030204" pitchFamily="49" charset="0"/>
              </a:rPr>
              <a:t>;</a:t>
            </a:r>
            <a:r>
              <a:rPr lang="en-US" sz="2400" b="0" dirty="0">
                <a:solidFill>
                  <a:srgbClr val="7CA668"/>
                </a:solidFill>
                <a:effectLst/>
                <a:latin typeface="Consolas" panose="020B0609020204030204" pitchFamily="49" charset="0"/>
              </a:rPr>
              <a:t>  </a:t>
            </a:r>
            <a:endParaRPr lang="en-US" sz="2400" b="0" dirty="0">
              <a:solidFill>
                <a:srgbClr val="FFFFFF"/>
              </a:solidFill>
              <a:effectLst/>
              <a:latin typeface="Consolas" panose="020B0609020204030204" pitchFamily="49" charset="0"/>
            </a:endParaRPr>
          </a:p>
          <a:p>
            <a:pPr>
              <a:lnSpc>
                <a:spcPct val="100000"/>
              </a:lnSpc>
              <a:spcBef>
                <a:spcPts val="0"/>
              </a:spcBef>
              <a:buNone/>
            </a:pPr>
            <a:r>
              <a:rPr lang="en-US" sz="2400" b="0" dirty="0">
                <a:solidFill>
                  <a:srgbClr val="FFFFFF"/>
                </a:solidFill>
                <a:effectLst/>
                <a:latin typeface="Consolas" panose="020B0609020204030204" pitchFamily="49" charset="0"/>
              </a:rPr>
              <a:t>  </a:t>
            </a:r>
            <a:r>
              <a:rPr lang="en-US" sz="2400" b="0" dirty="0">
                <a:solidFill>
                  <a:srgbClr val="569CD6"/>
                </a:solidFill>
                <a:effectLst/>
                <a:latin typeface="Consolas" panose="020B0609020204030204" pitchFamily="49" charset="0"/>
              </a:rPr>
              <a:t>int</a:t>
            </a:r>
            <a:r>
              <a:rPr lang="en-US" sz="2400" b="0" dirty="0">
                <a:solidFill>
                  <a:srgbClr val="FFFFFF"/>
                </a:solidFill>
                <a:effectLst/>
                <a:latin typeface="Consolas" panose="020B0609020204030204" pitchFamily="49" charset="0"/>
              </a:rPr>
              <a:t> </a:t>
            </a:r>
            <a:r>
              <a:rPr lang="en-US" sz="2400" b="0" dirty="0" err="1">
                <a:solidFill>
                  <a:srgbClr val="FFFFFF"/>
                </a:solidFill>
                <a:effectLst/>
                <a:latin typeface="Consolas" panose="020B0609020204030204" pitchFamily="49" charset="0"/>
              </a:rPr>
              <a:t>returnint</a:t>
            </a:r>
            <a:r>
              <a:rPr lang="en-US" sz="2400" b="0" dirty="0">
                <a:solidFill>
                  <a:srgbClr val="FFFFFF"/>
                </a:solidFill>
                <a:effectLst/>
                <a:latin typeface="Consolas" panose="020B0609020204030204" pitchFamily="49" charset="0"/>
              </a:rPr>
              <a:t>;</a:t>
            </a:r>
          </a:p>
          <a:p>
            <a:pPr>
              <a:lnSpc>
                <a:spcPct val="100000"/>
              </a:lnSpc>
              <a:spcBef>
                <a:spcPts val="0"/>
              </a:spcBef>
              <a:buNone/>
            </a:pPr>
            <a:r>
              <a:rPr lang="en-US" sz="2400" b="0" dirty="0">
                <a:solidFill>
                  <a:srgbClr val="FFFFFF"/>
                </a:solidFill>
                <a:effectLst/>
                <a:latin typeface="Consolas" panose="020B0609020204030204" pitchFamily="49" charset="0"/>
              </a:rPr>
              <a:t>  </a:t>
            </a:r>
            <a:r>
              <a:rPr lang="en-US" sz="2400" b="0" dirty="0">
                <a:solidFill>
                  <a:srgbClr val="7CA668"/>
                </a:solidFill>
                <a:effectLst/>
                <a:latin typeface="Consolas" panose="020B0609020204030204" pitchFamily="49" charset="0"/>
              </a:rPr>
              <a:t>// test passing the integer</a:t>
            </a:r>
            <a:endParaRPr lang="en-US" sz="2400" b="0" dirty="0">
              <a:solidFill>
                <a:srgbClr val="FFFFFF"/>
              </a:solidFill>
              <a:effectLst/>
              <a:latin typeface="Consolas" panose="020B0609020204030204" pitchFamily="49" charset="0"/>
            </a:endParaRPr>
          </a:p>
          <a:p>
            <a:pPr>
              <a:lnSpc>
                <a:spcPct val="100000"/>
              </a:lnSpc>
              <a:spcBef>
                <a:spcPts val="0"/>
              </a:spcBef>
              <a:buNone/>
            </a:pPr>
            <a:r>
              <a:rPr lang="en-US" sz="2400" b="0" dirty="0">
                <a:solidFill>
                  <a:srgbClr val="FFFFFF"/>
                </a:solidFill>
                <a:effectLst/>
                <a:latin typeface="Consolas" panose="020B0609020204030204" pitchFamily="49" charset="0"/>
              </a:rPr>
              <a:t>  </a:t>
            </a:r>
            <a:r>
              <a:rPr lang="en-US" sz="2400" b="0" dirty="0" err="1">
                <a:solidFill>
                  <a:srgbClr val="FFFFFF"/>
                </a:solidFill>
                <a:effectLst/>
                <a:latin typeface="Consolas" panose="020B0609020204030204" pitchFamily="49" charset="0"/>
              </a:rPr>
              <a:t>returnint</a:t>
            </a:r>
            <a:r>
              <a:rPr lang="en-US" sz="2400" b="0" dirty="0">
                <a:solidFill>
                  <a:srgbClr val="FFFFFF"/>
                </a:solidFill>
                <a:effectLst/>
                <a:latin typeface="Consolas" panose="020B0609020204030204" pitchFamily="49" charset="0"/>
              </a:rPr>
              <a:t> </a:t>
            </a:r>
            <a:r>
              <a:rPr lang="en-US" sz="2400" b="0" dirty="0">
                <a:solidFill>
                  <a:srgbClr val="D4D4D4"/>
                </a:solidFill>
                <a:effectLst/>
                <a:latin typeface="Consolas" panose="020B0609020204030204" pitchFamily="49" charset="0"/>
              </a:rPr>
              <a:t>=</a:t>
            </a:r>
            <a:r>
              <a:rPr lang="en-US" sz="2400" b="0" dirty="0">
                <a:solidFill>
                  <a:srgbClr val="FFFFFF"/>
                </a:solidFill>
                <a:effectLst/>
                <a:latin typeface="Consolas" panose="020B0609020204030204" pitchFamily="49" charset="0"/>
              </a:rPr>
              <a:t> </a:t>
            </a:r>
            <a:r>
              <a:rPr lang="en-US" sz="2400" b="0" dirty="0" err="1">
                <a:solidFill>
                  <a:srgbClr val="DCDCAA"/>
                </a:solidFill>
                <a:effectLst/>
                <a:latin typeface="Consolas" panose="020B0609020204030204" pitchFamily="49" charset="0"/>
              </a:rPr>
              <a:t>demoint</a:t>
            </a:r>
            <a:r>
              <a:rPr lang="en-US" sz="2400" b="0" dirty="0">
                <a:solidFill>
                  <a:srgbClr val="FFFFFF"/>
                </a:solidFill>
                <a:effectLst/>
                <a:latin typeface="Consolas" panose="020B0609020204030204" pitchFamily="49" charset="0"/>
              </a:rPr>
              <a:t>(</a:t>
            </a:r>
            <a:r>
              <a:rPr lang="en-US" sz="2400" b="0" dirty="0" err="1">
                <a:solidFill>
                  <a:srgbClr val="FFFFFF"/>
                </a:solidFill>
                <a:effectLst/>
                <a:latin typeface="Consolas" panose="020B0609020204030204" pitchFamily="49" charset="0"/>
              </a:rPr>
              <a:t>mainint</a:t>
            </a:r>
            <a:r>
              <a:rPr lang="en-US" sz="2400" b="0" dirty="0">
                <a:solidFill>
                  <a:srgbClr val="FFFFFF"/>
                </a:solidFill>
                <a:effectLst/>
                <a:latin typeface="Consolas" panose="020B0609020204030204" pitchFamily="49" charset="0"/>
              </a:rPr>
              <a:t>);</a:t>
            </a:r>
          </a:p>
          <a:p>
            <a:pPr>
              <a:lnSpc>
                <a:spcPct val="100000"/>
              </a:lnSpc>
              <a:spcBef>
                <a:spcPts val="0"/>
              </a:spcBef>
              <a:buNone/>
            </a:pPr>
            <a:br>
              <a:rPr lang="en-US" sz="2400" b="0" dirty="0">
                <a:solidFill>
                  <a:srgbClr val="FFFFFF"/>
                </a:solidFill>
                <a:effectLst/>
                <a:latin typeface="Consolas" panose="020B0609020204030204" pitchFamily="49" charset="0"/>
              </a:rPr>
            </a:br>
            <a:endParaRPr lang="en-US" sz="2400" b="0" dirty="0">
              <a:solidFill>
                <a:srgbClr val="FFFFFF"/>
              </a:solidFill>
              <a:effectLst/>
              <a:latin typeface="Consolas" panose="020B0609020204030204" pitchFamily="49" charset="0"/>
            </a:endParaRPr>
          </a:p>
          <a:p>
            <a:pPr>
              <a:spcBef>
                <a:spcPts val="400"/>
              </a:spcBef>
              <a:spcAft>
                <a:spcPts val="600"/>
              </a:spcAft>
            </a:pPr>
            <a:endParaRPr lang="en-US" sz="2400" dirty="0"/>
          </a:p>
        </p:txBody>
      </p:sp>
      <p:sp>
        <p:nvSpPr>
          <p:cNvPr id="4" name="Footer Placeholder 3">
            <a:extLst>
              <a:ext uri="{FF2B5EF4-FFF2-40B4-BE49-F238E27FC236}">
                <a16:creationId xmlns:a16="http://schemas.microsoft.com/office/drawing/2014/main" id="{D6A11B40-218C-ABB4-6789-3096E2451925}"/>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5AD460DB-AA5C-C77D-EB6D-8A23721C6B80}"/>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2178163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2BA6D-16E8-8BC0-C41E-F6A4A45E95F8}"/>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510D8FC-BB79-7BBD-8BEF-96685DD81D3B}"/>
              </a:ext>
            </a:extLst>
          </p:cNvPr>
          <p:cNvSpPr>
            <a:spLocks noGrp="1"/>
          </p:cNvSpPr>
          <p:nvPr>
            <p:ph type="title"/>
          </p:nvPr>
        </p:nvSpPr>
        <p:spPr/>
        <p:txBody>
          <a:bodyPr/>
          <a:lstStyle/>
          <a:p>
            <a:r>
              <a:rPr lang="en-US" dirty="0"/>
              <a:t>So, what is a pointer?</a:t>
            </a:r>
          </a:p>
        </p:txBody>
      </p:sp>
      <p:grpSp>
        <p:nvGrpSpPr>
          <p:cNvPr id="12" name="Group 11" descr="On this slide there is an image of just part of the working memory - are two arrows pointing to memory slots called 'pointer 1' and 'pointer 2'">
            <a:extLst>
              <a:ext uri="{FF2B5EF4-FFF2-40B4-BE49-F238E27FC236}">
                <a16:creationId xmlns:a16="http://schemas.microsoft.com/office/drawing/2014/main" id="{2F479198-E1DC-B325-C286-9B738134A76A}"/>
              </a:ext>
            </a:extLst>
          </p:cNvPr>
          <p:cNvGrpSpPr/>
          <p:nvPr/>
        </p:nvGrpSpPr>
        <p:grpSpPr>
          <a:xfrm>
            <a:off x="3543300" y="1737360"/>
            <a:ext cx="7719060" cy="693420"/>
            <a:chOff x="3543300" y="1737360"/>
            <a:chExt cx="7719060" cy="693420"/>
          </a:xfrm>
        </p:grpSpPr>
        <p:sp>
          <p:nvSpPr>
            <p:cNvPr id="46" name="Rectangle 45" descr="This slide has a subset of the memory units depicted - only the green and blue (or heap and stack).  ">
              <a:extLst>
                <a:ext uri="{FF2B5EF4-FFF2-40B4-BE49-F238E27FC236}">
                  <a16:creationId xmlns:a16="http://schemas.microsoft.com/office/drawing/2014/main" id="{B6BA2A22-0FA6-CD0D-60EF-742A162726DF}"/>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BBC3A89B-DBD2-3187-E6EE-06CDE754559A}"/>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5B085371-A1B2-9720-84AF-157809637557}"/>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45AE8D72-0865-2373-09EF-4C95B40AE50D}"/>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39EE85DA-02E5-6A2D-8A3E-43B66FFAFD05}"/>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ADD2165D-B69F-8C55-68D7-789715E4B941}"/>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440B23B9-4633-2483-0875-2074FB749522}"/>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FB69540-C995-A2CB-925C-D36D7F15EBDB}"/>
                </a:ext>
              </a:extLst>
            </p:cNvPr>
            <p:cNvGrpSpPr/>
            <p:nvPr/>
          </p:nvGrpSpPr>
          <p:grpSpPr>
            <a:xfrm>
              <a:off x="6576060" y="1737360"/>
              <a:ext cx="3550920" cy="693420"/>
              <a:chOff x="6576060" y="1737360"/>
              <a:chExt cx="3550920" cy="693420"/>
            </a:xfrm>
          </p:grpSpPr>
          <p:sp>
            <p:nvSpPr>
              <p:cNvPr id="52" name="Rectangle 51">
                <a:extLst>
                  <a:ext uri="{FF2B5EF4-FFF2-40B4-BE49-F238E27FC236}">
                    <a16:creationId xmlns:a16="http://schemas.microsoft.com/office/drawing/2014/main" id="{D82688B5-E2D6-2FF6-86D3-50EE402AB7F2}"/>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1FCB2EC9-602F-FD9B-DC69-0147F3B0DD6F}"/>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0833FC19-AE7D-21F8-79A9-DBD1BC581D91}"/>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ACAF5912-B562-43B2-C159-FF04BF9E8962}"/>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92DF1B6C-C581-2599-478D-972CECDAC638}"/>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B145B56B-2743-F731-4337-7E4A7185AD0D}"/>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426FD3E6-12B1-E7B5-5E91-F3D5D45A37B2}"/>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0D6E0BC9-8330-4AF9-3AC9-067F0DEE6134}"/>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3BFFD613-E43E-01CB-BC36-F8EBA12E611F}"/>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50BFFD65-77C4-5431-CD3F-C023EF3BCB5C}"/>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B2DF3C06-A36A-776E-352D-419D274B27C6}"/>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2C95C619-4632-FA13-ED82-F31497FD1AB3}"/>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9" name="Rectangle 58">
              <a:extLst>
                <a:ext uri="{FF2B5EF4-FFF2-40B4-BE49-F238E27FC236}">
                  <a16:creationId xmlns:a16="http://schemas.microsoft.com/office/drawing/2014/main" id="{E518A77E-9506-4F7B-C4FA-C9C4F131B603}"/>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5274425B-8501-2BFD-97A2-818239E1567B}"/>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6949B8D8-BE51-1A05-74A3-76EAED6798B4}"/>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46868F6C-83B3-7E57-3DD4-4E4D105CE46C}"/>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D6441EC8-B347-D7B5-43B5-A5BCA2651E8A}"/>
                </a:ext>
                <a:ext uri="{C183D7F6-B498-43B3-948B-1728B52AA6E4}">
                  <adec:decorative xmlns:adec="http://schemas.microsoft.com/office/drawing/2017/decorative" val="1"/>
                </a:ext>
              </a:extLst>
            </p:cNvPr>
            <p:cNvSpPr/>
            <p:nvPr/>
          </p:nvSpPr>
          <p:spPr>
            <a:xfrm>
              <a:off x="3543300" y="232410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4F784EB-0D1D-E7D7-5EFF-B78A07F38E8A}"/>
                </a:ext>
                <a:ext uri="{C183D7F6-B498-43B3-948B-1728B52AA6E4}">
                  <adec:decorative xmlns:adec="http://schemas.microsoft.com/office/drawing/2017/decorative" val="1"/>
                </a:ext>
              </a:extLst>
            </p:cNvPr>
            <p:cNvSpPr/>
            <p:nvPr/>
          </p:nvSpPr>
          <p:spPr>
            <a:xfrm>
              <a:off x="3764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77FC689-44EE-34BB-5C14-8E9D18AB3CFD}"/>
                </a:ext>
                <a:ext uri="{C183D7F6-B498-43B3-948B-1728B52AA6E4}">
                  <adec:decorative xmlns:adec="http://schemas.microsoft.com/office/drawing/2017/decorative" val="1"/>
                </a:ext>
              </a:extLst>
            </p:cNvPr>
            <p:cNvSpPr/>
            <p:nvPr/>
          </p:nvSpPr>
          <p:spPr>
            <a:xfrm>
              <a:off x="3977640" y="232410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2032F65-14E3-9675-25FB-267AF611FA89}"/>
                </a:ext>
                <a:ext uri="{C183D7F6-B498-43B3-948B-1728B52AA6E4}">
                  <adec:decorative xmlns:adec="http://schemas.microsoft.com/office/drawing/2017/decorative" val="1"/>
                </a:ext>
              </a:extLst>
            </p:cNvPr>
            <p:cNvSpPr/>
            <p:nvPr/>
          </p:nvSpPr>
          <p:spPr>
            <a:xfrm>
              <a:off x="420243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4" name="Straight Arrow Connector 13" descr="There is an arrow pointing to the right-most piece of memory in the 'heap' zone saying 'pointer 1'">
            <a:extLst>
              <a:ext uri="{FF2B5EF4-FFF2-40B4-BE49-F238E27FC236}">
                <a16:creationId xmlns:a16="http://schemas.microsoft.com/office/drawing/2014/main" id="{17C0743A-3257-3EE3-066F-471018EB3FE3}"/>
              </a:ext>
            </a:extLst>
          </p:cNvPr>
          <p:cNvCxnSpPr>
            <a:cxnSpLocks/>
            <a:endCxn id="54" idx="2"/>
          </p:cNvCxnSpPr>
          <p:nvPr/>
        </p:nvCxnSpPr>
        <p:spPr>
          <a:xfrm flipV="1">
            <a:off x="6004560" y="2415540"/>
            <a:ext cx="990600" cy="37338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descr="There is an arrow pointing to the left most unit of memory in the 'stack' zone saying 'pointer 2'">
            <a:extLst>
              <a:ext uri="{FF2B5EF4-FFF2-40B4-BE49-F238E27FC236}">
                <a16:creationId xmlns:a16="http://schemas.microsoft.com/office/drawing/2014/main" id="{24F52D9A-8E3E-6D94-76DC-C2E5D28337A4}"/>
              </a:ext>
            </a:extLst>
          </p:cNvPr>
          <p:cNvCxnSpPr>
            <a:cxnSpLocks/>
            <a:endCxn id="55" idx="2"/>
          </p:cNvCxnSpPr>
          <p:nvPr/>
        </p:nvCxnSpPr>
        <p:spPr>
          <a:xfrm flipV="1">
            <a:off x="8458200" y="2423160"/>
            <a:ext cx="689610" cy="51816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CB983EB4-6159-233D-6E2C-2B6B4BD1554C}"/>
              </a:ext>
            </a:extLst>
          </p:cNvPr>
          <p:cNvSpPr txBox="1"/>
          <p:nvPr/>
        </p:nvSpPr>
        <p:spPr>
          <a:xfrm>
            <a:off x="5158740" y="2788920"/>
            <a:ext cx="4251960" cy="523220"/>
          </a:xfrm>
          <a:prstGeom prst="rect">
            <a:avLst/>
          </a:prstGeom>
          <a:noFill/>
        </p:spPr>
        <p:txBody>
          <a:bodyPr wrap="square" rtlCol="0">
            <a:spAutoFit/>
          </a:bodyPr>
          <a:lstStyle/>
          <a:p>
            <a:r>
              <a:rPr lang="en-US" sz="2800" b="1" dirty="0">
                <a:solidFill>
                  <a:schemeClr val="accent5"/>
                </a:solidFill>
              </a:rPr>
              <a:t>Pointer1</a:t>
            </a:r>
            <a:r>
              <a:rPr lang="en-US" sz="2800" b="1" dirty="0">
                <a:solidFill>
                  <a:schemeClr val="accent4"/>
                </a:solidFill>
              </a:rPr>
              <a:t>               </a:t>
            </a:r>
            <a:r>
              <a:rPr lang="en-US" sz="2800" b="1" dirty="0">
                <a:solidFill>
                  <a:schemeClr val="accent6"/>
                </a:solidFill>
              </a:rPr>
              <a:t>Pointer2</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E4D176A4-FC46-6458-4849-2B29C513749C}"/>
              </a:ext>
            </a:extLst>
          </p:cNvPr>
          <p:cNvSpPr>
            <a:spLocks noGrp="1"/>
          </p:cNvSpPr>
          <p:nvPr>
            <p:ph idx="1"/>
          </p:nvPr>
        </p:nvSpPr>
        <p:spPr>
          <a:xfrm>
            <a:off x="1143000" y="3307080"/>
            <a:ext cx="9872871" cy="363200"/>
          </a:xfrm>
        </p:spPr>
        <p:txBody>
          <a:bodyPr>
            <a:normAutofit fontScale="92500" lnSpcReduction="10000"/>
          </a:bodyPr>
          <a:lstStyle/>
          <a:p>
            <a:pPr fontAlgn="base"/>
            <a:r>
              <a:rPr lang="en-US" sz="2400" dirty="0"/>
              <a:t>Point to an address in memory</a:t>
            </a:r>
          </a:p>
          <a:p>
            <a:pPr marL="45720" indent="0" fontAlgn="base">
              <a:buNone/>
            </a:pPr>
            <a:endParaRPr lang="en-US" sz="2400" dirty="0"/>
          </a:p>
        </p:txBody>
      </p:sp>
      <p:graphicFrame>
        <p:nvGraphicFramePr>
          <p:cNvPr id="18" name="Table 17">
            <a:extLst>
              <a:ext uri="{FF2B5EF4-FFF2-40B4-BE49-F238E27FC236}">
                <a16:creationId xmlns:a16="http://schemas.microsoft.com/office/drawing/2014/main" id="{73B0BF6A-F270-26BD-40CD-497D98186198}"/>
              </a:ext>
            </a:extLst>
          </p:cNvPr>
          <p:cNvGraphicFramePr>
            <a:graphicFrameLocks noGrp="1"/>
          </p:cNvGraphicFramePr>
          <p:nvPr>
            <p:extLst>
              <p:ext uri="{D42A27DB-BD31-4B8C-83A1-F6EECF244321}">
                <p14:modId xmlns:p14="http://schemas.microsoft.com/office/powerpoint/2010/main" val="3162744881"/>
              </p:ext>
            </p:extLst>
          </p:nvPr>
        </p:nvGraphicFramePr>
        <p:xfrm>
          <a:off x="1447800" y="3700760"/>
          <a:ext cx="10104120" cy="2405400"/>
        </p:xfrm>
        <a:graphic>
          <a:graphicData uri="http://schemas.openxmlformats.org/drawingml/2006/table">
            <a:tbl>
              <a:tblPr firstRow="1" bandRow="1">
                <a:tableStyleId>{5C22544A-7EE6-4342-B048-85BDC9FD1C3A}</a:tableStyleId>
              </a:tblPr>
              <a:tblGrid>
                <a:gridCol w="2880360">
                  <a:extLst>
                    <a:ext uri="{9D8B030D-6E8A-4147-A177-3AD203B41FA5}">
                      <a16:colId xmlns:a16="http://schemas.microsoft.com/office/drawing/2014/main" val="1436668070"/>
                    </a:ext>
                  </a:extLst>
                </a:gridCol>
                <a:gridCol w="7223760">
                  <a:extLst>
                    <a:ext uri="{9D8B030D-6E8A-4147-A177-3AD203B41FA5}">
                      <a16:colId xmlns:a16="http://schemas.microsoft.com/office/drawing/2014/main" val="2861367341"/>
                    </a:ext>
                  </a:extLst>
                </a:gridCol>
              </a:tblGrid>
              <a:tr h="383560">
                <a:tc>
                  <a:txBody>
                    <a:bodyPr/>
                    <a:lstStyle/>
                    <a:p>
                      <a:r>
                        <a:rPr lang="en-US" dirty="0"/>
                        <a:t>Code</a:t>
                      </a:r>
                    </a:p>
                  </a:txBody>
                  <a:tcPr/>
                </a:tc>
                <a:tc>
                  <a:txBody>
                    <a:bodyPr/>
                    <a:lstStyle/>
                    <a:p>
                      <a:r>
                        <a:rPr lang="en-US" dirty="0"/>
                        <a:t>Meaning</a:t>
                      </a:r>
                    </a:p>
                  </a:txBody>
                  <a:tcPr/>
                </a:tc>
                <a:extLst>
                  <a:ext uri="{0D108BD9-81ED-4DB2-BD59-A6C34878D82A}">
                    <a16:rowId xmlns:a16="http://schemas.microsoft.com/office/drawing/2014/main" val="1219717300"/>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x = 4;</a:t>
                      </a:r>
                    </a:p>
                  </a:txBody>
                  <a:tcPr/>
                </a:tc>
                <a:tc>
                  <a:txBody>
                    <a:bodyPr/>
                    <a:lstStyle/>
                    <a:p>
                      <a:r>
                        <a:rPr lang="en-US" dirty="0"/>
                        <a:t>Variable called ‘x’ of type ‘int’ storing value of ‘4’</a:t>
                      </a:r>
                    </a:p>
                  </a:txBody>
                  <a:tcPr/>
                </a:tc>
                <a:extLst>
                  <a:ext uri="{0D108BD9-81ED-4DB2-BD59-A6C34878D82A}">
                    <a16:rowId xmlns:a16="http://schemas.microsoft.com/office/drawing/2014/main" val="686639718"/>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a:t>
                      </a:r>
                      <a:r>
                        <a:rPr lang="en-US" dirty="0" err="1">
                          <a:latin typeface="Cascadia Code" panose="020B0609020000020004" pitchFamily="49" charset="0"/>
                          <a:ea typeface="Cascadia Code" panose="020B0609020000020004" pitchFamily="49" charset="0"/>
                          <a:cs typeface="Cascadia Code" panose="020B0609020000020004" pitchFamily="49" charset="0"/>
                        </a:rPr>
                        <a:t>xPtr</a:t>
                      </a:r>
                      <a:r>
                        <a:rPr lang="en-US" dirty="0">
                          <a:latin typeface="Cascadia Code" panose="020B0609020000020004" pitchFamily="49" charset="0"/>
                          <a:ea typeface="Cascadia Code" panose="020B0609020000020004" pitchFamily="49" charset="0"/>
                          <a:cs typeface="Cascadia Code" panose="020B0609020000020004" pitchFamily="49" charset="0"/>
                        </a:rPr>
                        <a:t> = &amp;x;</a:t>
                      </a:r>
                    </a:p>
                  </a:txBody>
                  <a:tcPr/>
                </a:tc>
                <a:tc>
                  <a:txBody>
                    <a:bodyPr/>
                    <a:lstStyle/>
                    <a:p>
                      <a:r>
                        <a:rPr lang="en-US" dirty="0"/>
                        <a:t>Variable called ‘</a:t>
                      </a:r>
                      <a:r>
                        <a:rPr lang="en-US" dirty="0" err="1"/>
                        <a:t>xPtr</a:t>
                      </a:r>
                      <a:r>
                        <a:rPr lang="en-US" dirty="0"/>
                        <a:t>’ </a:t>
                      </a:r>
                      <a:r>
                        <a:rPr lang="en-US" dirty="0" err="1"/>
                        <a:t>ot</a:t>
                      </a:r>
                      <a:r>
                        <a:rPr lang="en-US" dirty="0"/>
                        <a:t> type ‘pointer to int’, given value of ‘the location of x’</a:t>
                      </a:r>
                    </a:p>
                  </a:txBody>
                  <a:tcPr/>
                </a:tc>
                <a:extLst>
                  <a:ext uri="{0D108BD9-81ED-4DB2-BD59-A6C34878D82A}">
                    <a16:rowId xmlns:a16="http://schemas.microsoft.com/office/drawing/2014/main" val="2930709463"/>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a:t>
                      </a:r>
                      <a:r>
                        <a:rPr lang="en-US" dirty="0" err="1">
                          <a:latin typeface="Cascadia Code" panose="020B0609020000020004" pitchFamily="49" charset="0"/>
                          <a:ea typeface="Cascadia Code" panose="020B0609020000020004" pitchFamily="49" charset="0"/>
                          <a:cs typeface="Cascadia Code" panose="020B0609020000020004" pitchFamily="49" charset="0"/>
                        </a:rPr>
                        <a:t>xCopy</a:t>
                      </a:r>
                      <a:r>
                        <a:rPr lang="en-US" dirty="0">
                          <a:latin typeface="Cascadia Code" panose="020B0609020000020004" pitchFamily="49" charset="0"/>
                          <a:ea typeface="Cascadia Code" panose="020B0609020000020004" pitchFamily="49" charset="0"/>
                          <a:cs typeface="Cascadia Code" panose="020B0609020000020004" pitchFamily="49" charset="0"/>
                        </a:rPr>
                        <a:t> = *</a:t>
                      </a:r>
                      <a:r>
                        <a:rPr lang="en-US" dirty="0" err="1">
                          <a:latin typeface="Cascadia Code" panose="020B0609020000020004" pitchFamily="49" charset="0"/>
                          <a:ea typeface="Cascadia Code" panose="020B0609020000020004" pitchFamily="49" charset="0"/>
                          <a:cs typeface="Cascadia Code" panose="020B0609020000020004" pitchFamily="49" charset="0"/>
                        </a:rPr>
                        <a:t>xPtr</a:t>
                      </a:r>
                      <a:r>
                        <a:rPr lang="en-US" dirty="0">
                          <a:latin typeface="Cascadia Code" panose="020B0609020000020004" pitchFamily="49" charset="0"/>
                          <a:ea typeface="Cascadia Code" panose="020B0609020000020004" pitchFamily="49" charset="0"/>
                          <a:cs typeface="Cascadia Code" panose="020B0609020000020004" pitchFamily="49"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Variable called ‘</a:t>
                      </a:r>
                      <a:r>
                        <a:rPr lang="en-US" dirty="0" err="1"/>
                        <a:t>xCopy</a:t>
                      </a:r>
                      <a:r>
                        <a:rPr lang="en-US" dirty="0"/>
                        <a:t>’ of type ‘int’ storing value at the location pointed to by </a:t>
                      </a:r>
                      <a:r>
                        <a:rPr lang="en-US" dirty="0" err="1"/>
                        <a:t>xPtr</a:t>
                      </a:r>
                      <a:endParaRPr lang="en-US" dirty="0"/>
                    </a:p>
                  </a:txBody>
                  <a:tcPr/>
                </a:tc>
                <a:extLst>
                  <a:ext uri="{0D108BD9-81ED-4DB2-BD59-A6C34878D82A}">
                    <a16:rowId xmlns:a16="http://schemas.microsoft.com/office/drawing/2014/main" val="2115200108"/>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a:t>
                      </a:r>
                      <a:r>
                        <a:rPr lang="en-US" dirty="0" err="1">
                          <a:latin typeface="Cascadia Code" panose="020B0609020000020004" pitchFamily="49" charset="0"/>
                          <a:ea typeface="Cascadia Code" panose="020B0609020000020004" pitchFamily="49" charset="0"/>
                          <a:cs typeface="Cascadia Code" panose="020B0609020000020004" pitchFamily="49" charset="0"/>
                        </a:rPr>
                        <a:t>noPtr</a:t>
                      </a:r>
                      <a:r>
                        <a:rPr lang="en-US" dirty="0">
                          <a:latin typeface="Cascadia Code" panose="020B0609020000020004" pitchFamily="49" charset="0"/>
                          <a:ea typeface="Cascadia Code" panose="020B0609020000020004" pitchFamily="49" charset="0"/>
                          <a:cs typeface="Cascadia Code" panose="020B0609020000020004" pitchFamily="49" charset="0"/>
                        </a:rPr>
                        <a:t> = NULL;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Variable called ‘</a:t>
                      </a:r>
                      <a:r>
                        <a:rPr lang="en-US" dirty="0" err="1"/>
                        <a:t>noPtr</a:t>
                      </a:r>
                      <a:r>
                        <a:rPr lang="en-US" dirty="0"/>
                        <a:t>’ of type ‘pointer to int’ correctly set to ‘no location’</a:t>
                      </a:r>
                    </a:p>
                  </a:txBody>
                  <a:tcPr/>
                </a:tc>
                <a:extLst>
                  <a:ext uri="{0D108BD9-81ED-4DB2-BD59-A6C34878D82A}">
                    <a16:rowId xmlns:a16="http://schemas.microsoft.com/office/drawing/2014/main" val="450618014"/>
                  </a:ext>
                </a:extLst>
              </a:tr>
            </a:tbl>
          </a:graphicData>
        </a:graphic>
      </p:graphicFrame>
      <p:sp>
        <p:nvSpPr>
          <p:cNvPr id="5" name="Footer Placeholder 4">
            <a:extLst>
              <a:ext uri="{FF2B5EF4-FFF2-40B4-BE49-F238E27FC236}">
                <a16:creationId xmlns:a16="http://schemas.microsoft.com/office/drawing/2014/main" id="{5A9A2A7C-A3EE-9D40-8B66-070DFE05D369}"/>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11, Professor Hazen</a:t>
            </a:r>
            <a:endParaRPr lang="en-US"/>
          </a:p>
        </p:txBody>
      </p:sp>
      <p:sp>
        <p:nvSpPr>
          <p:cNvPr id="6" name="Slide Number Placeholder 5">
            <a:extLst>
              <a:ext uri="{FF2B5EF4-FFF2-40B4-BE49-F238E27FC236}">
                <a16:creationId xmlns:a16="http://schemas.microsoft.com/office/drawing/2014/main" id="{06A6FE81-EAB4-F488-7798-E256A26635D4}"/>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2404779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27D02-7DAF-F3E3-0643-09373498FE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47CC61-6D7E-24B6-AAD4-030A6724D032}"/>
              </a:ext>
            </a:extLst>
          </p:cNvPr>
          <p:cNvSpPr>
            <a:spLocks noGrp="1"/>
          </p:cNvSpPr>
          <p:nvPr>
            <p:ph type="title"/>
          </p:nvPr>
        </p:nvSpPr>
        <p:spPr>
          <a:xfrm>
            <a:off x="1143000" y="609600"/>
            <a:ext cx="9875520" cy="530087"/>
          </a:xfrm>
        </p:spPr>
        <p:txBody>
          <a:bodyPr>
            <a:normAutofit fontScale="90000"/>
          </a:bodyPr>
          <a:lstStyle/>
          <a:p>
            <a:r>
              <a:rPr lang="en-US" dirty="0"/>
              <a:t>Pointer arguments</a:t>
            </a:r>
          </a:p>
        </p:txBody>
      </p:sp>
      <p:sp>
        <p:nvSpPr>
          <p:cNvPr id="8" name="Arrow: Curved Right 7" descr="arrow points from p to mainint">
            <a:extLst>
              <a:ext uri="{FF2B5EF4-FFF2-40B4-BE49-F238E27FC236}">
                <a16:creationId xmlns:a16="http://schemas.microsoft.com/office/drawing/2014/main" id="{8241F611-4EF5-5276-F83F-C4BBA376A57E}"/>
              </a:ext>
            </a:extLst>
          </p:cNvPr>
          <p:cNvSpPr/>
          <p:nvPr/>
        </p:nvSpPr>
        <p:spPr>
          <a:xfrm rot="10800000" flipH="1" flipV="1">
            <a:off x="236356" y="3414421"/>
            <a:ext cx="996097" cy="1506773"/>
          </a:xfrm>
          <a:prstGeom prst="curved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Arrow: Curved Right 15" descr="arrow points from rbp back to the stack frame (box) that came before this one.">
            <a:extLst>
              <a:ext uri="{FF2B5EF4-FFF2-40B4-BE49-F238E27FC236}">
                <a16:creationId xmlns:a16="http://schemas.microsoft.com/office/drawing/2014/main" id="{D801AD38-4FA4-E341-F379-B95156D142B7}"/>
              </a:ext>
            </a:extLst>
          </p:cNvPr>
          <p:cNvSpPr/>
          <p:nvPr/>
        </p:nvSpPr>
        <p:spPr>
          <a:xfrm>
            <a:off x="728870" y="2981739"/>
            <a:ext cx="414130" cy="1356360"/>
          </a:xfrm>
          <a:prstGeom prst="curvedRight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Content Placeholder 2">
            <a:extLst>
              <a:ext uri="{FF2B5EF4-FFF2-40B4-BE49-F238E27FC236}">
                <a16:creationId xmlns:a16="http://schemas.microsoft.com/office/drawing/2014/main" id="{564D00AC-9096-8915-CA3A-5F828A748E28}"/>
              </a:ext>
            </a:extLst>
          </p:cNvPr>
          <p:cNvSpPr>
            <a:spLocks noGrp="1"/>
          </p:cNvSpPr>
          <p:nvPr>
            <p:ph idx="1"/>
          </p:nvPr>
        </p:nvSpPr>
        <p:spPr>
          <a:xfrm>
            <a:off x="1143000" y="1614806"/>
            <a:ext cx="4848367" cy="596347"/>
          </a:xfrm>
        </p:spPr>
        <p:txBody>
          <a:bodyPr/>
          <a:lstStyle/>
          <a:p>
            <a:pPr marL="45720" indent="0">
              <a:buNone/>
            </a:pPr>
            <a:r>
              <a:rPr lang="en-US" dirty="0"/>
              <a:t>‘local’ variables in the new stack frame.</a:t>
            </a:r>
          </a:p>
        </p:txBody>
      </p:sp>
      <p:sp>
        <p:nvSpPr>
          <p:cNvPr id="13" name="Rectangle 12">
            <a:extLst>
              <a:ext uri="{FF2B5EF4-FFF2-40B4-BE49-F238E27FC236}">
                <a16:creationId xmlns:a16="http://schemas.microsoft.com/office/drawing/2014/main" id="{45CA8F8E-2262-12D9-6DF1-E4C8F9275FFB}"/>
              </a:ext>
            </a:extLst>
          </p:cNvPr>
          <p:cNvSpPr/>
          <p:nvPr/>
        </p:nvSpPr>
        <p:spPr>
          <a:xfrm>
            <a:off x="1239081" y="2272749"/>
            <a:ext cx="4558748" cy="1866569"/>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rbp</a:t>
            </a:r>
            <a:endParaRPr lang="en-US" sz="2800" dirty="0">
              <a:solidFill>
                <a:schemeClr val="tx1">
                  <a:lumMod val="50000"/>
                </a:schemeClr>
              </a:solidFill>
            </a:endParaRPr>
          </a:p>
          <a:p>
            <a:r>
              <a:rPr lang="en-US" sz="2800" dirty="0">
                <a:solidFill>
                  <a:schemeClr val="tx1">
                    <a:lumMod val="50000"/>
                  </a:schemeClr>
                </a:solidFill>
              </a:rPr>
              <a:t>p   (copies value/address)</a:t>
            </a:r>
          </a:p>
        </p:txBody>
      </p:sp>
      <p:sp>
        <p:nvSpPr>
          <p:cNvPr id="12" name="Rectangle 11">
            <a:extLst>
              <a:ext uri="{FF2B5EF4-FFF2-40B4-BE49-F238E27FC236}">
                <a16:creationId xmlns:a16="http://schemas.microsoft.com/office/drawing/2014/main" id="{77F2287E-FD72-E5CF-38BA-6698062CA6B2}"/>
              </a:ext>
            </a:extLst>
          </p:cNvPr>
          <p:cNvSpPr/>
          <p:nvPr/>
        </p:nvSpPr>
        <p:spPr>
          <a:xfrm>
            <a:off x="1232453" y="4214191"/>
            <a:ext cx="4558748" cy="1866569"/>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mainint</a:t>
            </a:r>
            <a:r>
              <a:rPr lang="en-US" sz="2800" dirty="0">
                <a:solidFill>
                  <a:schemeClr val="tx1">
                    <a:lumMod val="50000"/>
                  </a:schemeClr>
                </a:solidFill>
              </a:rPr>
              <a:t> = </a:t>
            </a:r>
            <a:r>
              <a:rPr lang="en-US" sz="2800" strike="sngStrike" dirty="0">
                <a:solidFill>
                  <a:schemeClr val="tx1">
                    <a:lumMod val="50000"/>
                  </a:schemeClr>
                </a:solidFill>
              </a:rPr>
              <a:t>3</a:t>
            </a:r>
            <a:r>
              <a:rPr lang="en-US" sz="2800" dirty="0">
                <a:solidFill>
                  <a:schemeClr val="tx1">
                    <a:lumMod val="50000"/>
                  </a:schemeClr>
                </a:solidFill>
              </a:rPr>
              <a:t> 30</a:t>
            </a:r>
          </a:p>
          <a:p>
            <a:r>
              <a:rPr lang="en-US" sz="2800" dirty="0" err="1">
                <a:solidFill>
                  <a:schemeClr val="tx1">
                    <a:lumMod val="50000"/>
                  </a:schemeClr>
                </a:solidFill>
              </a:rPr>
              <a:t>mainintptr</a:t>
            </a:r>
            <a:endParaRPr lang="en-US" sz="2800" dirty="0">
              <a:solidFill>
                <a:schemeClr val="tx1">
                  <a:lumMod val="50000"/>
                </a:schemeClr>
              </a:solidFill>
            </a:endParaRPr>
          </a:p>
          <a:p>
            <a:r>
              <a:rPr lang="en-US" sz="2800" dirty="0" err="1">
                <a:solidFill>
                  <a:schemeClr val="tx1">
                    <a:lumMod val="50000"/>
                  </a:schemeClr>
                </a:solidFill>
              </a:rPr>
              <a:t>returnint</a:t>
            </a:r>
            <a:r>
              <a:rPr lang="en-US" sz="2800" dirty="0">
                <a:solidFill>
                  <a:schemeClr val="tx1">
                    <a:lumMod val="50000"/>
                  </a:schemeClr>
                </a:solidFill>
              </a:rPr>
              <a:t>  = 35 </a:t>
            </a:r>
          </a:p>
        </p:txBody>
      </p:sp>
      <p:sp>
        <p:nvSpPr>
          <p:cNvPr id="9" name="Arrow: Curved Right 8" descr="arrow points from mainptr to mainint">
            <a:extLst>
              <a:ext uri="{FF2B5EF4-FFF2-40B4-BE49-F238E27FC236}">
                <a16:creationId xmlns:a16="http://schemas.microsoft.com/office/drawing/2014/main" id="{3BAA3773-F6E0-C646-730F-08EBDEBF07BF}"/>
              </a:ext>
            </a:extLst>
          </p:cNvPr>
          <p:cNvSpPr/>
          <p:nvPr/>
        </p:nvSpPr>
        <p:spPr>
          <a:xfrm flipH="1" flipV="1">
            <a:off x="3609034" y="4638260"/>
            <a:ext cx="996097" cy="636103"/>
          </a:xfrm>
          <a:prstGeom prst="curved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ontent Placeholder 6">
            <a:extLst>
              <a:ext uri="{FF2B5EF4-FFF2-40B4-BE49-F238E27FC236}">
                <a16:creationId xmlns:a16="http://schemas.microsoft.com/office/drawing/2014/main" id="{D02FC182-CECF-1FF6-2305-265105A6FA22}"/>
              </a:ext>
            </a:extLst>
          </p:cNvPr>
          <p:cNvSpPr txBox="1">
            <a:spLocks/>
          </p:cNvSpPr>
          <p:nvPr/>
        </p:nvSpPr>
        <p:spPr>
          <a:xfrm>
            <a:off x="6096000" y="1139687"/>
            <a:ext cx="5751443" cy="4941073"/>
          </a:xfrm>
          <a:prstGeom prst="rect">
            <a:avLst/>
          </a:prstGeom>
          <a:solidFill>
            <a:schemeClr val="tx1">
              <a:lumMod val="75000"/>
            </a:schemeClr>
          </a:solidFill>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0"/>
              </a:spcBef>
              <a:buNone/>
            </a:pP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DCDCAA"/>
                </a:solidFill>
                <a:effectLst/>
                <a:latin typeface="Consolas" panose="020B0609020204030204" pitchFamily="49" charset="0"/>
              </a:rPr>
              <a:t>demopointer</a:t>
            </a: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9CDCFE"/>
                </a:solidFill>
                <a:effectLst/>
                <a:latin typeface="Consolas" panose="020B0609020204030204" pitchFamily="49" charset="0"/>
              </a:rPr>
              <a:t>p</a:t>
            </a:r>
            <a:r>
              <a:rPr lang="en-US" sz="2000" b="0" dirty="0">
                <a:solidFill>
                  <a:srgbClr val="FFFFFF"/>
                </a:solidFill>
                <a:effectLst/>
                <a:latin typeface="Consolas" panose="020B0609020204030204" pitchFamily="49" charset="0"/>
              </a:rPr>
              <a:t>) {</a:t>
            </a:r>
            <a:r>
              <a:rPr lang="en-US" sz="2000" b="0" dirty="0">
                <a:solidFill>
                  <a:srgbClr val="7CA668"/>
                </a:solidFill>
                <a:effectLst/>
                <a:latin typeface="Consolas" panose="020B0609020204030204" pitchFamily="49" charset="0"/>
              </a:rPr>
              <a:t>  </a:t>
            </a:r>
            <a:endParaRPr lang="en-US" sz="2000" b="0" dirty="0">
              <a:solidFill>
                <a:srgbClr val="FFFFFF"/>
              </a:solidFill>
              <a:effectLst/>
              <a:latin typeface="Consolas" panose="020B0609020204030204" pitchFamily="49" charset="0"/>
            </a:endParaRPr>
          </a:p>
          <a:p>
            <a:pPr>
              <a:lnSpc>
                <a:spcPct val="100000"/>
              </a:lnSpc>
              <a:spcBef>
                <a:spcPts val="0"/>
              </a:spcBef>
              <a:buNone/>
            </a:pP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p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p </a:t>
            </a:r>
            <a:r>
              <a:rPr lang="en-US" sz="2000" b="0" dirty="0">
                <a:solidFill>
                  <a:srgbClr val="D4D4D4"/>
                </a:solidFill>
                <a:effectLst/>
                <a:latin typeface="Consolas" panose="020B0609020204030204" pitchFamily="49" charset="0"/>
              </a:rPr>
              <a:t>*</a:t>
            </a:r>
            <a:r>
              <a:rPr lang="en-US" sz="2000" b="0" dirty="0">
                <a:solidFill>
                  <a:srgbClr val="B5CEA8"/>
                </a:solidFill>
                <a:effectLst/>
                <a:latin typeface="Consolas" panose="020B0609020204030204" pitchFamily="49" charset="0"/>
              </a:rPr>
              <a:t>10</a:t>
            </a:r>
            <a:r>
              <a:rPr lang="en-US" sz="2000" b="0" dirty="0">
                <a:solidFill>
                  <a:srgbClr val="FFFFFF"/>
                </a:solidFill>
                <a:effectLst/>
                <a:latin typeface="Consolas" panose="020B0609020204030204" pitchFamily="49" charset="0"/>
              </a:rPr>
              <a:t>;</a:t>
            </a:r>
          </a:p>
          <a:p>
            <a:pPr>
              <a:lnSpc>
                <a:spcPct val="100000"/>
              </a:lnSpc>
              <a:spcBef>
                <a:spcPts val="0"/>
              </a:spcBef>
              <a:buNone/>
            </a:pPr>
            <a:r>
              <a:rPr lang="en-US" sz="2000" b="0" dirty="0">
                <a:solidFill>
                  <a:srgbClr val="FFFFFF"/>
                </a:solidFill>
                <a:effectLst/>
                <a:latin typeface="Consolas" panose="020B0609020204030204" pitchFamily="49" charset="0"/>
              </a:rPr>
              <a:t>  </a:t>
            </a:r>
            <a:r>
              <a:rPr lang="en-US" sz="2000" b="0" dirty="0">
                <a:solidFill>
                  <a:srgbClr val="C586C0"/>
                </a:solidFill>
                <a:effectLst/>
                <a:latin typeface="Consolas" panose="020B0609020204030204" pitchFamily="49" charset="0"/>
              </a:rPr>
              <a:t>return</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p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5</a:t>
            </a:r>
            <a:r>
              <a:rPr lang="en-US" sz="2000" b="0" dirty="0">
                <a:solidFill>
                  <a:srgbClr val="FFFFFF"/>
                </a:solidFill>
                <a:effectLst/>
                <a:latin typeface="Consolas" panose="020B0609020204030204" pitchFamily="49" charset="0"/>
              </a:rPr>
              <a:t>);</a:t>
            </a:r>
            <a:r>
              <a:rPr lang="en-US" sz="2000" b="0" dirty="0">
                <a:solidFill>
                  <a:srgbClr val="7CA668"/>
                </a:solidFill>
                <a:effectLst/>
                <a:latin typeface="Consolas" panose="020B0609020204030204" pitchFamily="49" charset="0"/>
              </a:rPr>
              <a:t>  // return an int</a:t>
            </a:r>
            <a:endParaRPr lang="en-US" sz="2000" b="0" dirty="0">
              <a:solidFill>
                <a:srgbClr val="FFFFFF"/>
              </a:solidFill>
              <a:effectLst/>
              <a:latin typeface="Consolas" panose="020B0609020204030204" pitchFamily="49" charset="0"/>
            </a:endParaRPr>
          </a:p>
          <a:p>
            <a:pPr>
              <a:lnSpc>
                <a:spcPct val="100000"/>
              </a:lnSpc>
              <a:spcBef>
                <a:spcPts val="0"/>
              </a:spcBef>
              <a:buNone/>
            </a:pPr>
            <a:r>
              <a:rPr lang="en-US" sz="2000" b="0" dirty="0">
                <a:solidFill>
                  <a:srgbClr val="FFFFFF"/>
                </a:solidFill>
                <a:effectLst/>
                <a:latin typeface="Consolas" panose="020B0609020204030204" pitchFamily="49" charset="0"/>
              </a:rPr>
              <a:t>}</a:t>
            </a:r>
          </a:p>
          <a:p>
            <a:pPr>
              <a:lnSpc>
                <a:spcPct val="100000"/>
              </a:lnSpc>
              <a:spcBef>
                <a:spcPts val="0"/>
              </a:spcBef>
              <a:buNone/>
            </a:pPr>
            <a:br>
              <a:rPr lang="en-US" sz="2000" b="0" dirty="0">
                <a:solidFill>
                  <a:srgbClr val="FFFFFF"/>
                </a:solidFill>
                <a:effectLst/>
                <a:latin typeface="Consolas" panose="020B0609020204030204" pitchFamily="49" charset="0"/>
              </a:rPr>
            </a:br>
            <a:endParaRPr lang="en-US" sz="2000" b="0" dirty="0">
              <a:solidFill>
                <a:srgbClr val="FFFFFF"/>
              </a:solidFill>
              <a:effectLst/>
              <a:latin typeface="Consolas" panose="020B0609020204030204" pitchFamily="49" charset="0"/>
            </a:endParaRPr>
          </a:p>
          <a:p>
            <a:pPr>
              <a:lnSpc>
                <a:spcPct val="100000"/>
              </a:lnSpc>
              <a:spcBef>
                <a:spcPts val="0"/>
              </a:spcBef>
              <a:buNone/>
            </a:pP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CDCAA"/>
                </a:solidFill>
                <a:effectLst/>
                <a:latin typeface="Consolas" panose="020B0609020204030204" pitchFamily="49" charset="0"/>
              </a:rPr>
              <a:t>main</a:t>
            </a: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9CDCFE"/>
                </a:solidFill>
                <a:effectLst/>
                <a:latin typeface="Consolas" panose="020B0609020204030204" pitchFamily="49" charset="0"/>
              </a:rPr>
              <a:t>argc</a:t>
            </a: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char</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err="1">
                <a:solidFill>
                  <a:srgbClr val="9CDCFE"/>
                </a:solidFill>
                <a:effectLst/>
                <a:latin typeface="Consolas" panose="020B0609020204030204" pitchFamily="49" charset="0"/>
              </a:rPr>
              <a:t>argv</a:t>
            </a:r>
            <a:r>
              <a:rPr lang="en-US" sz="2000" b="0" dirty="0">
                <a:solidFill>
                  <a:srgbClr val="FFFFFF"/>
                </a:solidFill>
                <a:effectLst/>
                <a:latin typeface="Consolas" panose="020B0609020204030204" pitchFamily="49" charset="0"/>
              </a:rPr>
              <a:t>) {</a:t>
            </a:r>
          </a:p>
          <a:p>
            <a:pPr>
              <a:lnSpc>
                <a:spcPct val="100000"/>
              </a:lnSpc>
              <a:spcBef>
                <a:spcPts val="0"/>
              </a:spcBef>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FFFFFF"/>
                </a:solidFill>
                <a:effectLst/>
                <a:latin typeface="Consolas" panose="020B0609020204030204" pitchFamily="49" charset="0"/>
              </a:rPr>
              <a:t>mainint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3</a:t>
            </a:r>
            <a:r>
              <a:rPr lang="en-US" sz="2000" b="0" dirty="0">
                <a:solidFill>
                  <a:srgbClr val="FFFFFF"/>
                </a:solidFill>
                <a:effectLst/>
                <a:latin typeface="Consolas" panose="020B0609020204030204" pitchFamily="49" charset="0"/>
              </a:rPr>
              <a:t>;</a:t>
            </a:r>
          </a:p>
          <a:p>
            <a:pPr>
              <a:lnSpc>
                <a:spcPct val="100000"/>
              </a:lnSpc>
              <a:spcBef>
                <a:spcPts val="0"/>
              </a:spcBef>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err="1">
                <a:solidFill>
                  <a:srgbClr val="FFFFFF"/>
                </a:solidFill>
                <a:effectLst/>
                <a:latin typeface="Consolas" panose="020B0609020204030204" pitchFamily="49" charset="0"/>
              </a:rPr>
              <a:t>mainintptr</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&amp;</a:t>
            </a:r>
            <a:r>
              <a:rPr lang="en-US" sz="2000" b="0" dirty="0" err="1">
                <a:solidFill>
                  <a:srgbClr val="FFFFFF"/>
                </a:solidFill>
                <a:effectLst/>
                <a:latin typeface="Consolas" panose="020B0609020204030204" pitchFamily="49" charset="0"/>
              </a:rPr>
              <a:t>mainint</a:t>
            </a:r>
            <a:r>
              <a:rPr lang="en-US" sz="2000" b="0" dirty="0">
                <a:solidFill>
                  <a:srgbClr val="FFFFFF"/>
                </a:solidFill>
                <a:effectLst/>
                <a:latin typeface="Consolas" panose="020B0609020204030204" pitchFamily="49" charset="0"/>
              </a:rPr>
              <a:t>;</a:t>
            </a:r>
            <a:r>
              <a:rPr lang="en-US" sz="2000" b="0" dirty="0">
                <a:solidFill>
                  <a:srgbClr val="7CA668"/>
                </a:solidFill>
                <a:effectLst/>
                <a:latin typeface="Consolas" panose="020B0609020204030204" pitchFamily="49" charset="0"/>
              </a:rPr>
              <a:t>  </a:t>
            </a:r>
            <a:endParaRPr lang="en-US" sz="2000" b="0" dirty="0">
              <a:solidFill>
                <a:srgbClr val="FFFFFF"/>
              </a:solidFill>
              <a:effectLst/>
              <a:latin typeface="Consolas" panose="020B0609020204030204" pitchFamily="49" charset="0"/>
            </a:endParaRPr>
          </a:p>
          <a:p>
            <a:pPr>
              <a:lnSpc>
                <a:spcPct val="100000"/>
              </a:lnSpc>
              <a:spcBef>
                <a:spcPts val="0"/>
              </a:spcBef>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FFFFFF"/>
                </a:solidFill>
                <a:effectLst/>
                <a:latin typeface="Consolas" panose="020B0609020204030204" pitchFamily="49" charset="0"/>
              </a:rPr>
              <a:t>returnint</a:t>
            </a:r>
            <a:r>
              <a:rPr lang="en-US" sz="2000" b="0" dirty="0">
                <a:solidFill>
                  <a:srgbClr val="FFFFFF"/>
                </a:solidFill>
                <a:effectLst/>
                <a:latin typeface="Consolas" panose="020B0609020204030204" pitchFamily="49" charset="0"/>
              </a:rPr>
              <a:t>;</a:t>
            </a:r>
          </a:p>
          <a:p>
            <a:pPr>
              <a:lnSpc>
                <a:spcPct val="100000"/>
              </a:lnSpc>
              <a:spcBef>
                <a:spcPts val="0"/>
              </a:spcBef>
              <a:buNone/>
            </a:pPr>
            <a:r>
              <a:rPr lang="en-US" sz="2000" b="0" dirty="0">
                <a:solidFill>
                  <a:srgbClr val="FFFFFF"/>
                </a:solidFill>
                <a:effectLst/>
                <a:latin typeface="Consolas" panose="020B0609020204030204" pitchFamily="49" charset="0"/>
              </a:rPr>
              <a:t>  </a:t>
            </a:r>
            <a:r>
              <a:rPr lang="en-US" sz="2000" b="0" dirty="0" err="1">
                <a:solidFill>
                  <a:srgbClr val="FFFFFF"/>
                </a:solidFill>
                <a:effectLst/>
                <a:latin typeface="Consolas" panose="020B0609020204030204" pitchFamily="49" charset="0"/>
              </a:rPr>
              <a:t>returnint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err="1">
                <a:solidFill>
                  <a:srgbClr val="DCDCAA"/>
                </a:solidFill>
                <a:effectLst/>
                <a:latin typeface="Consolas" panose="020B0609020204030204" pitchFamily="49" charset="0"/>
              </a:rPr>
              <a:t>demopointer</a:t>
            </a:r>
            <a:r>
              <a:rPr lang="en-US" sz="2000" b="0" dirty="0">
                <a:solidFill>
                  <a:srgbClr val="FFFFFF"/>
                </a:solidFill>
                <a:effectLst/>
                <a:latin typeface="Consolas" panose="020B0609020204030204" pitchFamily="49" charset="0"/>
              </a:rPr>
              <a:t>(</a:t>
            </a:r>
            <a:r>
              <a:rPr lang="en-US" sz="2000" b="0" dirty="0" err="1">
                <a:solidFill>
                  <a:srgbClr val="FFFFFF"/>
                </a:solidFill>
                <a:effectLst/>
                <a:latin typeface="Consolas" panose="020B0609020204030204" pitchFamily="49" charset="0"/>
              </a:rPr>
              <a:t>mainintptr</a:t>
            </a:r>
            <a:r>
              <a:rPr lang="en-US" sz="2000"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AB85000B-5C10-7629-FE16-C9D497F4307A}"/>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2FF1A11E-A7C1-D821-D436-73DFF05835C3}"/>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1583014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3394D-7F00-FE4F-334B-F79B1B17E1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6DD8C1-30A1-8A51-136A-095E2C393A17}"/>
              </a:ext>
            </a:extLst>
          </p:cNvPr>
          <p:cNvSpPr>
            <a:spLocks noGrp="1"/>
          </p:cNvSpPr>
          <p:nvPr>
            <p:ph type="title"/>
          </p:nvPr>
        </p:nvSpPr>
        <p:spPr/>
        <p:txBody>
          <a:bodyPr/>
          <a:lstStyle/>
          <a:p>
            <a:r>
              <a:rPr lang="en-US" dirty="0"/>
              <a:t>Array definition</a:t>
            </a:r>
          </a:p>
        </p:txBody>
      </p:sp>
      <p:sp>
        <p:nvSpPr>
          <p:cNvPr id="8" name="Rectangle 7">
            <a:extLst>
              <a:ext uri="{FF2B5EF4-FFF2-40B4-BE49-F238E27FC236}">
                <a16:creationId xmlns:a16="http://schemas.microsoft.com/office/drawing/2014/main" id="{50AB9091-A14D-EC12-D39E-4F838E4D497F}"/>
              </a:ext>
              <a:ext uri="{C183D7F6-B498-43B3-948B-1728B52AA6E4}">
                <adec:decorative xmlns:adec="http://schemas.microsoft.com/office/drawing/2017/decorative" val="1"/>
              </a:ext>
            </a:extLst>
          </p:cNvPr>
          <p:cNvSpPr/>
          <p:nvPr/>
        </p:nvSpPr>
        <p:spPr>
          <a:xfrm>
            <a:off x="66682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C6F6D53-566E-916C-3AF2-424A64DFEE71}"/>
              </a:ext>
              <a:ext uri="{C183D7F6-B498-43B3-948B-1728B52AA6E4}">
                <adec:decorative xmlns:adec="http://schemas.microsoft.com/office/drawing/2017/decorative" val="1"/>
              </a:ext>
            </a:extLst>
          </p:cNvPr>
          <p:cNvSpPr/>
          <p:nvPr/>
        </p:nvSpPr>
        <p:spPr>
          <a:xfrm>
            <a:off x="695397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728FEE9-184E-19F0-24F3-426FC086F4AC}"/>
              </a:ext>
              <a:ext uri="{C183D7F6-B498-43B3-948B-1728B52AA6E4}">
                <adec:decorative xmlns:adec="http://schemas.microsoft.com/office/drawing/2017/decorative" val="1"/>
              </a:ext>
            </a:extLst>
          </p:cNvPr>
          <p:cNvSpPr/>
          <p:nvPr/>
        </p:nvSpPr>
        <p:spPr>
          <a:xfrm>
            <a:off x="72321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318E80E-98AD-9979-1917-00D280ABAC63}"/>
              </a:ext>
              <a:ext uri="{C183D7F6-B498-43B3-948B-1728B52AA6E4}">
                <adec:decorative xmlns:adec="http://schemas.microsoft.com/office/drawing/2017/decorative" val="1"/>
              </a:ext>
            </a:extLst>
          </p:cNvPr>
          <p:cNvSpPr/>
          <p:nvPr/>
        </p:nvSpPr>
        <p:spPr>
          <a:xfrm>
            <a:off x="75216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CAC24D7-D228-856B-EA0D-B6CDFFB0FA97}"/>
              </a:ext>
              <a:ext uri="{C183D7F6-B498-43B3-948B-1728B52AA6E4}">
                <adec:decorative xmlns:adec="http://schemas.microsoft.com/office/drawing/2017/decorative" val="1"/>
              </a:ext>
            </a:extLst>
          </p:cNvPr>
          <p:cNvSpPr/>
          <p:nvPr/>
        </p:nvSpPr>
        <p:spPr>
          <a:xfrm>
            <a:off x="78036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5173514-034E-9FCE-C3E7-E45167AC8F6C}"/>
              </a:ext>
              <a:ext uri="{C183D7F6-B498-43B3-948B-1728B52AA6E4}">
                <adec:decorative xmlns:adec="http://schemas.microsoft.com/office/drawing/2017/decorative" val="1"/>
              </a:ext>
            </a:extLst>
          </p:cNvPr>
          <p:cNvSpPr/>
          <p:nvPr/>
        </p:nvSpPr>
        <p:spPr>
          <a:xfrm>
            <a:off x="836748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491CA5-45B8-04C2-9433-19BBE6306D0B}"/>
              </a:ext>
              <a:ext uri="{C183D7F6-B498-43B3-948B-1728B52AA6E4}">
                <adec:decorative xmlns:adec="http://schemas.microsoft.com/office/drawing/2017/decorative" val="1"/>
              </a:ext>
            </a:extLst>
          </p:cNvPr>
          <p:cNvSpPr/>
          <p:nvPr/>
        </p:nvSpPr>
        <p:spPr>
          <a:xfrm>
            <a:off x="808935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21DE401-2844-814F-9D77-BADF10EEDF4A}"/>
              </a:ext>
              <a:ext uri="{C183D7F6-B498-43B3-948B-1728B52AA6E4}">
                <adec:decorative xmlns:adec="http://schemas.microsoft.com/office/drawing/2017/decorative" val="1"/>
              </a:ext>
            </a:extLst>
          </p:cNvPr>
          <p:cNvSpPr/>
          <p:nvPr/>
        </p:nvSpPr>
        <p:spPr>
          <a:xfrm>
            <a:off x="86494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0C4D163-5AB8-B054-99B2-AFC5019425BE}"/>
              </a:ext>
              <a:ext uri="{C183D7F6-B498-43B3-948B-1728B52AA6E4}">
                <adec:decorative xmlns:adec="http://schemas.microsoft.com/office/drawing/2017/decorative" val="1"/>
              </a:ext>
            </a:extLst>
          </p:cNvPr>
          <p:cNvSpPr/>
          <p:nvPr/>
        </p:nvSpPr>
        <p:spPr>
          <a:xfrm>
            <a:off x="89313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92D8D9B-27B5-D473-96C1-C9398EF47836}"/>
              </a:ext>
              <a:ext uri="{C183D7F6-B498-43B3-948B-1728B52AA6E4}">
                <adec:decorative xmlns:adec="http://schemas.microsoft.com/office/drawing/2017/decorative" val="1"/>
              </a:ext>
            </a:extLst>
          </p:cNvPr>
          <p:cNvSpPr/>
          <p:nvPr/>
        </p:nvSpPr>
        <p:spPr>
          <a:xfrm>
            <a:off x="949524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A756769-7BCB-0F13-B441-DE636127EC53}"/>
              </a:ext>
              <a:ext uri="{C183D7F6-B498-43B3-948B-1728B52AA6E4}">
                <adec:decorative xmlns:adec="http://schemas.microsoft.com/office/drawing/2017/decorative" val="1"/>
              </a:ext>
            </a:extLst>
          </p:cNvPr>
          <p:cNvSpPr/>
          <p:nvPr/>
        </p:nvSpPr>
        <p:spPr>
          <a:xfrm>
            <a:off x="921711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E98D129-6F57-DA4D-DD47-BDEFBBD8FDD7}"/>
              </a:ext>
              <a:ext uri="{C183D7F6-B498-43B3-948B-1728B52AA6E4}">
                <adec:decorative xmlns:adec="http://schemas.microsoft.com/office/drawing/2017/decorative" val="1"/>
              </a:ext>
            </a:extLst>
          </p:cNvPr>
          <p:cNvSpPr/>
          <p:nvPr/>
        </p:nvSpPr>
        <p:spPr>
          <a:xfrm>
            <a:off x="978480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9B97F15-04B7-5F46-1E07-0E4CC05B8562}"/>
              </a:ext>
              <a:ext uri="{C183D7F6-B498-43B3-948B-1728B52AA6E4}">
                <adec:decorative xmlns:adec="http://schemas.microsoft.com/office/drawing/2017/decorative" val="1"/>
              </a:ext>
            </a:extLst>
          </p:cNvPr>
          <p:cNvSpPr/>
          <p:nvPr/>
        </p:nvSpPr>
        <p:spPr>
          <a:xfrm>
            <a:off x="1006674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DE9A47EC-D58E-52E2-A435-F96250414DDD}"/>
              </a:ext>
              <a:ext uri="{C183D7F6-B498-43B3-948B-1728B52AA6E4}">
                <adec:decorative xmlns:adec="http://schemas.microsoft.com/office/drawing/2017/decorative" val="1"/>
              </a:ext>
            </a:extLst>
          </p:cNvPr>
          <p:cNvSpPr/>
          <p:nvPr/>
        </p:nvSpPr>
        <p:spPr>
          <a:xfrm>
            <a:off x="1063062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59D296C0-24E1-B66F-D5F5-BC8A59351C8A}"/>
              </a:ext>
              <a:ext uri="{C183D7F6-B498-43B3-948B-1728B52AA6E4}">
                <adec:decorative xmlns:adec="http://schemas.microsoft.com/office/drawing/2017/decorative" val="1"/>
              </a:ext>
            </a:extLst>
          </p:cNvPr>
          <p:cNvSpPr/>
          <p:nvPr/>
        </p:nvSpPr>
        <p:spPr>
          <a:xfrm>
            <a:off x="1035249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descr="This slide shows the array schematic again, this time labeled with arr, and arr[3] etc.">
            <a:extLst>
              <a:ext uri="{FF2B5EF4-FFF2-40B4-BE49-F238E27FC236}">
                <a16:creationId xmlns:a16="http://schemas.microsoft.com/office/drawing/2014/main" id="{BA24CE23-928F-143F-B9CE-3EA3B62E7F24}"/>
              </a:ext>
            </a:extLst>
          </p:cNvPr>
          <p:cNvCxnSpPr>
            <a:endCxn id="8" idx="2"/>
          </p:cNvCxnSpPr>
          <p:nvPr/>
        </p:nvCxnSpPr>
        <p:spPr>
          <a:xfrm flipV="1">
            <a:off x="6299200"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93521AA4-2B14-FA3C-4953-4DD1C6EC93FB}"/>
              </a:ext>
              <a:ext uri="{C183D7F6-B498-43B3-948B-1728B52AA6E4}">
                <adec:decorative xmlns:adec="http://schemas.microsoft.com/office/drawing/2017/decorative" val="1"/>
              </a:ext>
            </a:extLst>
          </p:cNvPr>
          <p:cNvCxnSpPr/>
          <p:nvPr/>
        </p:nvCxnSpPr>
        <p:spPr>
          <a:xfrm flipV="1">
            <a:off x="7147923" y="1470115"/>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D94EAFD9-7306-6530-9CE2-949E6C4DD671}"/>
              </a:ext>
              <a:ext uri="{C183D7F6-B498-43B3-948B-1728B52AA6E4}">
                <adec:decorative xmlns:adec="http://schemas.microsoft.com/office/drawing/2017/decorative" val="1"/>
              </a:ext>
            </a:extLst>
          </p:cNvPr>
          <p:cNvCxnSpPr/>
          <p:nvPr/>
        </p:nvCxnSpPr>
        <p:spPr>
          <a:xfrm flipV="1">
            <a:off x="9122864"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EA4AB662-23F5-7C9B-CC4E-431F68C18CC2}"/>
              </a:ext>
              <a:ext uri="{C183D7F6-B498-43B3-948B-1728B52AA6E4}">
                <adec:decorative xmlns:adec="http://schemas.microsoft.com/office/drawing/2017/decorative" val="1"/>
              </a:ext>
            </a:extLst>
          </p:cNvPr>
          <p:cNvCxnSpPr>
            <a:cxnSpLocks/>
            <a:endCxn id="20" idx="2"/>
          </p:cNvCxnSpPr>
          <p:nvPr/>
        </p:nvCxnSpPr>
        <p:spPr>
          <a:xfrm flipH="1" flipV="1">
            <a:off x="10200096" y="1455420"/>
            <a:ext cx="848904"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61F15EA-3A49-4AAF-1DB7-D3C85B3C9143}"/>
              </a:ext>
            </a:extLst>
          </p:cNvPr>
          <p:cNvSpPr>
            <a:spLocks noGrp="1"/>
          </p:cNvSpPr>
          <p:nvPr>
            <p:ph sz="half" idx="1"/>
          </p:nvPr>
        </p:nvSpPr>
        <p:spPr>
          <a:xfrm>
            <a:off x="1142999" y="2460171"/>
            <a:ext cx="6125029" cy="3620588"/>
          </a:xfrm>
        </p:spPr>
        <p:txBody>
          <a:bodyPr>
            <a:normAutofit lnSpcReduction="10000"/>
          </a:bodyPr>
          <a:lstStyle/>
          <a:p>
            <a:r>
              <a:rPr lang="en-US" dirty="0"/>
              <a:t>Arrays are contiguous blocks of memory</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Datatype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len</a:t>
            </a: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lvl="1"/>
            <a:r>
              <a:rPr lang="en-US" dirty="0"/>
              <a:t>Has type: </a:t>
            </a:r>
            <a:r>
              <a:rPr lang="en-US" dirty="0">
                <a:latin typeface="Cascadia Code" panose="020B0609020000020004" pitchFamily="49" charset="0"/>
                <a:ea typeface="Cascadia Code" panose="020B0609020000020004" pitchFamily="49" charset="0"/>
                <a:cs typeface="Cascadia Code" panose="020B0609020000020004" pitchFamily="49" charset="0"/>
              </a:rPr>
              <a:t>Datatype*</a:t>
            </a:r>
          </a:p>
          <a:p>
            <a:r>
              <a:rPr lang="en-US" dirty="0"/>
              <a:t>Definition means allocating memory</a:t>
            </a:r>
          </a:p>
          <a:p>
            <a:pPr lvl="1"/>
            <a:r>
              <a:rPr lang="en-US" dirty="0"/>
              <a:t>You MUST tell the array how many elements it has</a:t>
            </a:r>
          </a:p>
          <a:p>
            <a:pPr lvl="1"/>
            <a:r>
              <a:rPr lang="en-US" dirty="0"/>
              <a:t>How much memory to allocate</a:t>
            </a:r>
          </a:p>
          <a:p>
            <a:r>
              <a:rPr lang="en-US" dirty="0"/>
              <a:t>If you need to have an array for which you don’t know the size </a:t>
            </a:r>
          </a:p>
          <a:p>
            <a:pPr lvl="1"/>
            <a:r>
              <a:rPr lang="en-US" dirty="0"/>
              <a:t>Declare a pointer, set it to NULL</a:t>
            </a:r>
          </a:p>
          <a:p>
            <a:pPr lvl="1"/>
            <a:r>
              <a:rPr lang="en-US" dirty="0"/>
              <a:t>Dynamically allocate</a:t>
            </a:r>
          </a:p>
        </p:txBody>
      </p:sp>
      <p:sp>
        <p:nvSpPr>
          <p:cNvPr id="23" name="Content Placeholder 22">
            <a:extLst>
              <a:ext uri="{FF2B5EF4-FFF2-40B4-BE49-F238E27FC236}">
                <a16:creationId xmlns:a16="http://schemas.microsoft.com/office/drawing/2014/main" id="{367C8E88-7989-835A-0111-3E684D063CC9}"/>
              </a:ext>
            </a:extLst>
          </p:cNvPr>
          <p:cNvSpPr>
            <a:spLocks noGrp="1"/>
          </p:cNvSpPr>
          <p:nvPr>
            <p:ph sz="half" idx="2"/>
          </p:nvPr>
        </p:nvSpPr>
        <p:spPr>
          <a:xfrm>
            <a:off x="5812971" y="2057400"/>
            <a:ext cx="6125029" cy="722086"/>
          </a:xfrm>
        </p:spPr>
        <p:txBody>
          <a:bodyPr>
            <a:normAutofit lnSpcReduction="10000"/>
          </a:bodyPr>
          <a:lstStyle/>
          <a:p>
            <a:pPr marL="45720" indent="0">
              <a:buNone/>
            </a:pP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[3]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[len-1]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[len+1]</a:t>
            </a:r>
          </a:p>
        </p:txBody>
      </p:sp>
      <p:sp>
        <p:nvSpPr>
          <p:cNvPr id="5" name="Footer Placeholder 4">
            <a:extLst>
              <a:ext uri="{FF2B5EF4-FFF2-40B4-BE49-F238E27FC236}">
                <a16:creationId xmlns:a16="http://schemas.microsoft.com/office/drawing/2014/main" id="{AF948739-A612-9A84-8C44-51B27E4BC269}"/>
              </a:ext>
            </a:extLst>
          </p:cNvPr>
          <p:cNvSpPr>
            <a:spLocks noGrp="1"/>
          </p:cNvSpPr>
          <p:nvPr>
            <p:ph type="ftr" sz="quarter" idx="11"/>
          </p:nvPr>
        </p:nvSpPr>
        <p:spPr/>
        <p:txBody>
          <a:bodyPr/>
          <a:lstStyle/>
          <a:p>
            <a:r>
              <a:rPr lang="fr-FR"/>
              <a:t>CSE 374 SP26  Lecture 11, Professor Hazen</a:t>
            </a:r>
            <a:endParaRPr lang="en-US"/>
          </a:p>
        </p:txBody>
      </p:sp>
      <p:sp>
        <p:nvSpPr>
          <p:cNvPr id="6" name="Slide Number Placeholder 5">
            <a:extLst>
              <a:ext uri="{FF2B5EF4-FFF2-40B4-BE49-F238E27FC236}">
                <a16:creationId xmlns:a16="http://schemas.microsoft.com/office/drawing/2014/main" id="{A0559683-6D9E-D990-ED5E-5B43E00003F0}"/>
              </a:ext>
            </a:extLst>
          </p:cNvPr>
          <p:cNvSpPr>
            <a:spLocks noGrp="1"/>
          </p:cNvSpPr>
          <p:nvPr>
            <p:ph type="sldNum" sz="quarter" idx="12"/>
          </p:nvPr>
        </p:nvSpPr>
        <p:spPr/>
        <p:txBody>
          <a:bodyPr/>
          <a:lstStyle/>
          <a:p>
            <a:fld id="{4FAB73BC-B049-4115-A692-8D63A059BFB8}" type="slidenum">
              <a:rPr lang="en-US" smtClean="0"/>
              <a:t>16</a:t>
            </a:fld>
            <a:endParaRPr lang="en-US"/>
          </a:p>
        </p:txBody>
      </p:sp>
    </p:spTree>
    <p:extLst>
      <p:ext uri="{BB962C8B-B14F-4D97-AF65-F5344CB8AC3E}">
        <p14:creationId xmlns:p14="http://schemas.microsoft.com/office/powerpoint/2010/main" val="596927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421CE-EC59-203D-1CC0-6D8FFFED83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541A4D-9A4B-BCE4-CBA0-0E916D4C01A7}"/>
              </a:ext>
            </a:extLst>
          </p:cNvPr>
          <p:cNvSpPr>
            <a:spLocks noGrp="1"/>
          </p:cNvSpPr>
          <p:nvPr>
            <p:ph type="title"/>
          </p:nvPr>
        </p:nvSpPr>
        <p:spPr>
          <a:xfrm>
            <a:off x="1143000" y="609600"/>
            <a:ext cx="9875520" cy="530087"/>
          </a:xfrm>
        </p:spPr>
        <p:txBody>
          <a:bodyPr>
            <a:normAutofit fontScale="90000"/>
          </a:bodyPr>
          <a:lstStyle/>
          <a:p>
            <a:r>
              <a:rPr lang="en-US" dirty="0"/>
              <a:t>Array arguments</a:t>
            </a:r>
          </a:p>
        </p:txBody>
      </p:sp>
      <p:sp>
        <p:nvSpPr>
          <p:cNvPr id="16" name="Arrow: Curved Right 15" descr="arrow points from rpb back to stack frame (box) that came before this one.">
            <a:extLst>
              <a:ext uri="{FF2B5EF4-FFF2-40B4-BE49-F238E27FC236}">
                <a16:creationId xmlns:a16="http://schemas.microsoft.com/office/drawing/2014/main" id="{4B7BC3C8-94D8-F789-BEE7-4DCACDD9880A}"/>
              </a:ext>
            </a:extLst>
          </p:cNvPr>
          <p:cNvSpPr/>
          <p:nvPr/>
        </p:nvSpPr>
        <p:spPr>
          <a:xfrm>
            <a:off x="728870" y="2628569"/>
            <a:ext cx="414130" cy="1691640"/>
          </a:xfrm>
          <a:prstGeom prst="curvedRight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Arrow: Curved Right 7" descr="arrow points from myarray back to the mainarray">
            <a:extLst>
              <a:ext uri="{FF2B5EF4-FFF2-40B4-BE49-F238E27FC236}">
                <a16:creationId xmlns:a16="http://schemas.microsoft.com/office/drawing/2014/main" id="{5C9303BC-51CE-69D9-4787-1BAE4A746F03}"/>
              </a:ext>
            </a:extLst>
          </p:cNvPr>
          <p:cNvSpPr/>
          <p:nvPr/>
        </p:nvSpPr>
        <p:spPr>
          <a:xfrm rot="10800000" flipH="1" flipV="1">
            <a:off x="397102" y="2915478"/>
            <a:ext cx="787387" cy="2438400"/>
          </a:xfrm>
          <a:prstGeom prst="curved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Rectangle 12">
            <a:extLst>
              <a:ext uri="{FF2B5EF4-FFF2-40B4-BE49-F238E27FC236}">
                <a16:creationId xmlns:a16="http://schemas.microsoft.com/office/drawing/2014/main" id="{1C7D96DB-7765-A8B0-63AB-0E300C777817}"/>
              </a:ext>
            </a:extLst>
          </p:cNvPr>
          <p:cNvSpPr/>
          <p:nvPr/>
        </p:nvSpPr>
        <p:spPr>
          <a:xfrm>
            <a:off x="1239081" y="2272749"/>
            <a:ext cx="4558748" cy="1866569"/>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rbp</a:t>
            </a:r>
            <a:endParaRPr lang="en-US" sz="2800" dirty="0">
              <a:solidFill>
                <a:schemeClr val="tx1">
                  <a:lumMod val="50000"/>
                </a:schemeClr>
              </a:solidFill>
            </a:endParaRPr>
          </a:p>
          <a:p>
            <a:r>
              <a:rPr lang="en-US" sz="2800" dirty="0" err="1">
                <a:solidFill>
                  <a:schemeClr val="tx1">
                    <a:lumMod val="50000"/>
                  </a:schemeClr>
                </a:solidFill>
              </a:rPr>
              <a:t>myarray</a:t>
            </a:r>
            <a:r>
              <a:rPr lang="en-US" sz="2800" dirty="0">
                <a:solidFill>
                  <a:schemeClr val="tx1">
                    <a:lumMod val="50000"/>
                  </a:schemeClr>
                </a:solidFill>
              </a:rPr>
              <a:t>   (copies value/address)</a:t>
            </a:r>
          </a:p>
          <a:p>
            <a:r>
              <a:rPr lang="en-US" sz="2800" dirty="0" err="1">
                <a:solidFill>
                  <a:schemeClr val="tx1">
                    <a:lumMod val="50000"/>
                  </a:schemeClr>
                </a:solidFill>
              </a:rPr>
              <a:t>myarraylen</a:t>
            </a:r>
            <a:r>
              <a:rPr lang="en-US" sz="2800" dirty="0">
                <a:solidFill>
                  <a:schemeClr val="tx1">
                    <a:lumMod val="50000"/>
                  </a:schemeClr>
                </a:solidFill>
              </a:rPr>
              <a:t> = 7</a:t>
            </a:r>
          </a:p>
        </p:txBody>
      </p:sp>
      <p:sp>
        <p:nvSpPr>
          <p:cNvPr id="12" name="Rectangle 11">
            <a:extLst>
              <a:ext uri="{FF2B5EF4-FFF2-40B4-BE49-F238E27FC236}">
                <a16:creationId xmlns:a16="http://schemas.microsoft.com/office/drawing/2014/main" id="{21087DA2-01CA-EE6D-5FC7-F25042CAF895}"/>
              </a:ext>
            </a:extLst>
          </p:cNvPr>
          <p:cNvSpPr/>
          <p:nvPr/>
        </p:nvSpPr>
        <p:spPr>
          <a:xfrm>
            <a:off x="1232453" y="4214191"/>
            <a:ext cx="4558748" cy="1866569"/>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len</a:t>
            </a:r>
            <a:r>
              <a:rPr lang="en-US" sz="2800" dirty="0">
                <a:solidFill>
                  <a:schemeClr val="tx1">
                    <a:lumMod val="50000"/>
                  </a:schemeClr>
                </a:solidFill>
              </a:rPr>
              <a:t> = 7</a:t>
            </a:r>
          </a:p>
          <a:p>
            <a:r>
              <a:rPr lang="en-US" sz="2800" dirty="0" err="1">
                <a:solidFill>
                  <a:schemeClr val="tx1">
                    <a:lumMod val="50000"/>
                  </a:schemeClr>
                </a:solidFill>
              </a:rPr>
              <a:t>mainarray</a:t>
            </a:r>
            <a:r>
              <a:rPr lang="en-US" sz="2800" dirty="0">
                <a:solidFill>
                  <a:schemeClr val="tx1">
                    <a:lumMod val="50000"/>
                  </a:schemeClr>
                </a:solidFill>
              </a:rPr>
              <a:t> =  (address of 7x4 bytes of memory, 11) </a:t>
            </a:r>
          </a:p>
        </p:txBody>
      </p:sp>
      <p:sp>
        <p:nvSpPr>
          <p:cNvPr id="11" name="Content Placeholder 6">
            <a:extLst>
              <a:ext uri="{FF2B5EF4-FFF2-40B4-BE49-F238E27FC236}">
                <a16:creationId xmlns:a16="http://schemas.microsoft.com/office/drawing/2014/main" id="{31F558D1-1BA2-035C-304A-B70EC86B2D61}"/>
              </a:ext>
            </a:extLst>
          </p:cNvPr>
          <p:cNvSpPr txBox="1">
            <a:spLocks/>
          </p:cNvSpPr>
          <p:nvPr/>
        </p:nvSpPr>
        <p:spPr>
          <a:xfrm>
            <a:off x="6096000" y="1419367"/>
            <a:ext cx="5751443" cy="4661393"/>
          </a:xfrm>
          <a:prstGeom prst="rect">
            <a:avLst/>
          </a:prstGeom>
          <a:solidFill>
            <a:schemeClr val="tx1">
              <a:lumMod val="75000"/>
            </a:schemeClr>
          </a:solidFill>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buNone/>
            </a:pPr>
            <a:r>
              <a:rPr lang="en-US" sz="2000" b="0" dirty="0">
                <a:solidFill>
                  <a:srgbClr val="569CD6"/>
                </a:solidFill>
                <a:effectLst/>
                <a:latin typeface="Consolas" panose="020B0609020204030204" pitchFamily="49" charset="0"/>
              </a:rPr>
              <a:t>void</a:t>
            </a:r>
            <a:r>
              <a:rPr lang="en-US" sz="2000" b="0" dirty="0">
                <a:solidFill>
                  <a:srgbClr val="FFFFFF"/>
                </a:solidFill>
                <a:effectLst/>
                <a:latin typeface="Consolas" panose="020B0609020204030204" pitchFamily="49" charset="0"/>
              </a:rPr>
              <a:t> </a:t>
            </a:r>
            <a:r>
              <a:rPr lang="en-US" sz="2000" b="0" dirty="0" err="1">
                <a:solidFill>
                  <a:srgbClr val="DCDCAA"/>
                </a:solidFill>
                <a:effectLst/>
                <a:latin typeface="Consolas" panose="020B0609020204030204" pitchFamily="49" charset="0"/>
              </a:rPr>
              <a:t>arrfunc</a:t>
            </a: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err="1">
                <a:solidFill>
                  <a:srgbClr val="9CDCFE"/>
                </a:solidFill>
                <a:effectLst/>
                <a:latin typeface="Consolas" panose="020B0609020204030204" pitchFamily="49" charset="0"/>
              </a:rPr>
              <a:t>myarray</a:t>
            </a: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9CDCFE"/>
                </a:solidFill>
                <a:effectLst/>
                <a:latin typeface="Consolas" panose="020B0609020204030204" pitchFamily="49" charset="0"/>
              </a:rPr>
              <a:t>myarraylen</a:t>
            </a:r>
            <a:r>
              <a:rPr lang="en-US" sz="2000" b="0" dirty="0">
                <a:solidFill>
                  <a:srgbClr val="FFFFFF"/>
                </a:solidFill>
                <a:effectLst/>
                <a:latin typeface="Consolas" panose="020B0609020204030204" pitchFamily="49" charset="0"/>
              </a:rPr>
              <a:t>) {</a:t>
            </a:r>
          </a:p>
          <a:p>
            <a:pPr>
              <a:lnSpc>
                <a:spcPct val="100000"/>
              </a:lnSpc>
              <a:buNone/>
            </a:pPr>
            <a:r>
              <a:rPr lang="en-US" sz="2000" b="0" dirty="0">
                <a:solidFill>
                  <a:srgbClr val="FFFFFF"/>
                </a:solidFill>
                <a:effectLst/>
                <a:latin typeface="Consolas" panose="020B0609020204030204" pitchFamily="49" charset="0"/>
              </a:rPr>
              <a:t>  </a:t>
            </a:r>
            <a:r>
              <a:rPr lang="en-US" sz="2000" b="0" dirty="0">
                <a:solidFill>
                  <a:srgbClr val="C586C0"/>
                </a:solidFill>
                <a:effectLst/>
                <a:latin typeface="Consolas" panose="020B0609020204030204" pitchFamily="49" charset="0"/>
              </a:rPr>
              <a:t>for</a:t>
            </a: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FFFFFF"/>
                </a:solidFill>
                <a:effectLst/>
                <a:latin typeface="Consolas" panose="020B0609020204030204" pitchFamily="49" charset="0"/>
              </a:rPr>
              <a:t>i</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0</a:t>
            </a:r>
            <a:r>
              <a:rPr lang="en-US" sz="2000" b="0" dirty="0">
                <a:solidFill>
                  <a:srgbClr val="FFFFFF"/>
                </a:solidFill>
                <a:effectLst/>
                <a:latin typeface="Consolas" panose="020B0609020204030204" pitchFamily="49" charset="0"/>
              </a:rPr>
              <a:t>; </a:t>
            </a:r>
            <a:r>
              <a:rPr lang="en-US" sz="2000" b="0" dirty="0" err="1">
                <a:solidFill>
                  <a:srgbClr val="FFFFFF"/>
                </a:solidFill>
                <a:effectLst/>
                <a:latin typeface="Consolas" panose="020B0609020204030204" pitchFamily="49" charset="0"/>
              </a:rPr>
              <a:t>i</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&lt;</a:t>
            </a:r>
            <a:r>
              <a:rPr lang="en-US" sz="2000" b="0" dirty="0">
                <a:solidFill>
                  <a:srgbClr val="FFFFFF"/>
                </a:solidFill>
                <a:effectLst/>
                <a:latin typeface="Consolas" panose="020B0609020204030204" pitchFamily="49" charset="0"/>
              </a:rPr>
              <a:t> </a:t>
            </a:r>
            <a:r>
              <a:rPr lang="en-US" sz="2000" b="0" dirty="0" err="1">
                <a:solidFill>
                  <a:srgbClr val="FFFFFF"/>
                </a:solidFill>
                <a:effectLst/>
                <a:latin typeface="Consolas" panose="020B0609020204030204" pitchFamily="49" charset="0"/>
              </a:rPr>
              <a:t>myarraylen</a:t>
            </a:r>
            <a:r>
              <a:rPr lang="en-US" sz="2000" b="0" dirty="0">
                <a:solidFill>
                  <a:srgbClr val="FFFFFF"/>
                </a:solidFill>
                <a:effectLst/>
                <a:latin typeface="Consolas" panose="020B0609020204030204" pitchFamily="49" charset="0"/>
              </a:rPr>
              <a:t>; </a:t>
            </a:r>
            <a:r>
              <a:rPr lang="en-US" sz="2000" b="0" dirty="0" err="1">
                <a:solidFill>
                  <a:srgbClr val="FFFFFF"/>
                </a:solidFill>
                <a:effectLst/>
                <a:latin typeface="Consolas" panose="020B0609020204030204" pitchFamily="49" charset="0"/>
              </a:rPr>
              <a:t>i</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p>
          <a:p>
            <a:pPr>
              <a:lnSpc>
                <a:spcPct val="100000"/>
              </a:lnSpc>
              <a:buNone/>
            </a:pPr>
            <a:r>
              <a:rPr lang="en-US" sz="2000" b="0" dirty="0">
                <a:solidFill>
                  <a:srgbClr val="FFFFFF"/>
                </a:solidFill>
                <a:effectLst/>
                <a:latin typeface="Consolas" panose="020B0609020204030204" pitchFamily="49" charset="0"/>
              </a:rPr>
              <a:t>    </a:t>
            </a:r>
            <a:r>
              <a:rPr lang="en-US" sz="2000" b="0" dirty="0" err="1">
                <a:solidFill>
                  <a:srgbClr val="9CDCFE"/>
                </a:solidFill>
                <a:effectLst/>
                <a:latin typeface="Consolas" panose="020B0609020204030204" pitchFamily="49" charset="0"/>
              </a:rPr>
              <a:t>myarray</a:t>
            </a:r>
            <a:r>
              <a:rPr lang="en-US" sz="2000" b="0" dirty="0">
                <a:solidFill>
                  <a:srgbClr val="FFFFFF"/>
                </a:solidFill>
                <a:effectLst/>
                <a:latin typeface="Consolas" panose="020B0609020204030204" pitchFamily="49" charset="0"/>
              </a:rPr>
              <a:t>[</a:t>
            </a:r>
            <a:r>
              <a:rPr lang="en-US" sz="2000" b="0" dirty="0" err="1">
                <a:solidFill>
                  <a:srgbClr val="FFFFFF"/>
                </a:solidFill>
                <a:effectLst/>
                <a:latin typeface="Consolas" panose="020B0609020204030204" pitchFamily="49" charset="0"/>
              </a:rPr>
              <a:t>i</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10</a:t>
            </a:r>
            <a:r>
              <a:rPr lang="en-US" sz="2000" b="0" dirty="0">
                <a:solidFill>
                  <a:srgbClr val="D4D4D4"/>
                </a:solidFill>
                <a:effectLst/>
                <a:latin typeface="Consolas" panose="020B0609020204030204" pitchFamily="49" charset="0"/>
              </a:rPr>
              <a:t>*</a:t>
            </a:r>
            <a:r>
              <a:rPr lang="en-US" sz="2000" b="0" dirty="0" err="1">
                <a:solidFill>
                  <a:srgbClr val="9CDCFE"/>
                </a:solidFill>
                <a:effectLst/>
                <a:latin typeface="Consolas" panose="020B0609020204030204" pitchFamily="49" charset="0"/>
              </a:rPr>
              <a:t>myarray</a:t>
            </a:r>
            <a:r>
              <a:rPr lang="en-US" sz="2000" b="0" dirty="0">
                <a:solidFill>
                  <a:srgbClr val="FFFFFF"/>
                </a:solidFill>
                <a:effectLst/>
                <a:latin typeface="Consolas" panose="020B0609020204030204" pitchFamily="49" charset="0"/>
              </a:rPr>
              <a:t>[</a:t>
            </a:r>
            <a:r>
              <a:rPr lang="en-US" sz="2000" b="0" dirty="0" err="1">
                <a:solidFill>
                  <a:srgbClr val="FFFFFF"/>
                </a:solidFill>
                <a:effectLst/>
                <a:latin typeface="Consolas" panose="020B0609020204030204" pitchFamily="49" charset="0"/>
              </a:rPr>
              <a:t>i</a:t>
            </a:r>
            <a:r>
              <a:rPr lang="en-US" sz="2000" b="0" dirty="0">
                <a:solidFill>
                  <a:srgbClr val="FFFFFF"/>
                </a:solidFill>
                <a:effectLst/>
                <a:latin typeface="Consolas" panose="020B0609020204030204" pitchFamily="49" charset="0"/>
              </a:rPr>
              <a:t>];</a:t>
            </a:r>
          </a:p>
          <a:p>
            <a:pPr>
              <a:lnSpc>
                <a:spcPct val="100000"/>
              </a:lnSpc>
              <a:buNone/>
            </a:pPr>
            <a:r>
              <a:rPr lang="en-US" sz="2000" b="0" dirty="0">
                <a:solidFill>
                  <a:srgbClr val="FFFFFF"/>
                </a:solidFill>
                <a:effectLst/>
                <a:latin typeface="Consolas" panose="020B0609020204030204" pitchFamily="49" charset="0"/>
              </a:rPr>
              <a:t>}}</a:t>
            </a:r>
          </a:p>
          <a:p>
            <a:pPr>
              <a:lnSpc>
                <a:spcPct val="100000"/>
              </a:lnSpc>
              <a:buNone/>
            </a:pP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CDCAA"/>
                </a:solidFill>
                <a:effectLst/>
                <a:latin typeface="Consolas" panose="020B0609020204030204" pitchFamily="49" charset="0"/>
              </a:rPr>
              <a:t>main</a:t>
            </a:r>
            <a:r>
              <a:rPr lang="en-US" sz="2000" b="0" dirty="0">
                <a:solidFill>
                  <a:srgbClr val="FFFFFF"/>
                </a:solidFill>
                <a:effectLst/>
                <a:latin typeface="Consolas" panose="020B0609020204030204" pitchFamily="49" charset="0"/>
              </a:rPr>
              <a:t>() {</a:t>
            </a:r>
          </a:p>
          <a:p>
            <a:pPr>
              <a:lnSpc>
                <a:spcPct val="100000"/>
              </a:lnSpc>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FFFFFF"/>
                </a:solidFill>
                <a:effectLst/>
                <a:latin typeface="Consolas" panose="020B0609020204030204" pitchFamily="49" charset="0"/>
              </a:rPr>
              <a:t>len</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7</a:t>
            </a:r>
            <a:r>
              <a:rPr lang="en-US" sz="2000" b="0" dirty="0">
                <a:solidFill>
                  <a:srgbClr val="FFFFFF"/>
                </a:solidFill>
                <a:effectLst/>
                <a:latin typeface="Consolas" panose="020B0609020204030204" pitchFamily="49" charset="0"/>
              </a:rPr>
              <a:t>;</a:t>
            </a:r>
          </a:p>
          <a:p>
            <a:pPr>
              <a:lnSpc>
                <a:spcPct val="100000"/>
              </a:lnSpc>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FFFFFF"/>
                </a:solidFill>
                <a:effectLst/>
                <a:latin typeface="Consolas" panose="020B0609020204030204" pitchFamily="49" charset="0"/>
              </a:rPr>
              <a:t>mainarray</a:t>
            </a:r>
            <a:r>
              <a:rPr lang="en-US" sz="2000" b="0" dirty="0">
                <a:solidFill>
                  <a:srgbClr val="569CD6"/>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11</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22</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33</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44</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55</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66</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77</a:t>
            </a:r>
            <a:r>
              <a:rPr lang="en-US" sz="2000" b="0" dirty="0">
                <a:solidFill>
                  <a:srgbClr val="FFFFFF"/>
                </a:solidFill>
                <a:effectLst/>
                <a:latin typeface="Consolas" panose="020B0609020204030204" pitchFamily="49" charset="0"/>
              </a:rPr>
              <a:t>};</a:t>
            </a:r>
            <a:r>
              <a:rPr lang="en-US" sz="2000" b="0" dirty="0">
                <a:solidFill>
                  <a:srgbClr val="7CA668"/>
                </a:solidFill>
                <a:effectLst/>
                <a:latin typeface="Consolas" panose="020B0609020204030204" pitchFamily="49" charset="0"/>
              </a:rPr>
              <a:t> // easy initialization</a:t>
            </a:r>
            <a:endParaRPr lang="en-US" sz="2000" dirty="0">
              <a:solidFill>
                <a:srgbClr val="FFFFFF"/>
              </a:solidFill>
              <a:latin typeface="Consolas" panose="020B0609020204030204" pitchFamily="49" charset="0"/>
            </a:endParaRPr>
          </a:p>
          <a:p>
            <a:pPr>
              <a:lnSpc>
                <a:spcPct val="100000"/>
              </a:lnSpc>
              <a:buNone/>
            </a:pPr>
            <a:r>
              <a:rPr lang="en-US" sz="2000" b="0" dirty="0">
                <a:solidFill>
                  <a:srgbClr val="FFFFFF"/>
                </a:solidFill>
                <a:effectLst/>
                <a:latin typeface="Consolas" panose="020B0609020204030204" pitchFamily="49" charset="0"/>
              </a:rPr>
              <a:t>  </a:t>
            </a:r>
            <a:r>
              <a:rPr lang="en-US" sz="2000" b="0" dirty="0" err="1">
                <a:solidFill>
                  <a:srgbClr val="DCDCAA"/>
                </a:solidFill>
                <a:effectLst/>
                <a:latin typeface="Consolas" panose="020B0609020204030204" pitchFamily="49" charset="0"/>
              </a:rPr>
              <a:t>arrfunc</a:t>
            </a:r>
            <a:r>
              <a:rPr lang="en-US" sz="2000" b="0" dirty="0">
                <a:solidFill>
                  <a:srgbClr val="FFFFFF"/>
                </a:solidFill>
                <a:effectLst/>
                <a:latin typeface="Consolas" panose="020B0609020204030204" pitchFamily="49" charset="0"/>
              </a:rPr>
              <a:t> (</a:t>
            </a:r>
            <a:r>
              <a:rPr lang="en-US" sz="2000" b="0" dirty="0" err="1">
                <a:solidFill>
                  <a:srgbClr val="FFFFFF"/>
                </a:solidFill>
                <a:effectLst/>
                <a:latin typeface="Consolas" panose="020B0609020204030204" pitchFamily="49" charset="0"/>
              </a:rPr>
              <a:t>mainarray</a:t>
            </a:r>
            <a:r>
              <a:rPr lang="en-US" sz="2000" b="0" dirty="0">
                <a:solidFill>
                  <a:srgbClr val="FFFFFF"/>
                </a:solidFill>
                <a:effectLst/>
                <a:latin typeface="Consolas" panose="020B0609020204030204" pitchFamily="49" charset="0"/>
              </a:rPr>
              <a:t>, </a:t>
            </a:r>
            <a:r>
              <a:rPr lang="en-US" sz="2000" b="0" dirty="0" err="1">
                <a:solidFill>
                  <a:srgbClr val="FFFFFF"/>
                </a:solidFill>
                <a:effectLst/>
                <a:latin typeface="Consolas" panose="020B0609020204030204" pitchFamily="49" charset="0"/>
              </a:rPr>
              <a:t>len</a:t>
            </a:r>
            <a:r>
              <a:rPr lang="en-US" sz="2000" b="0" dirty="0">
                <a:solidFill>
                  <a:srgbClr val="FFFFFF"/>
                </a:solidFill>
                <a:effectLst/>
                <a:latin typeface="Consolas" panose="020B0609020204030204" pitchFamily="49" charset="0"/>
              </a:rPr>
              <a:t>);</a:t>
            </a:r>
          </a:p>
          <a:p>
            <a:pPr>
              <a:lnSpc>
                <a:spcPct val="100000"/>
              </a:lnSpc>
              <a:spcBef>
                <a:spcPts val="0"/>
              </a:spcBef>
              <a:buNone/>
            </a:pPr>
            <a:br>
              <a:rPr lang="en-US" sz="2400" b="0" dirty="0">
                <a:solidFill>
                  <a:srgbClr val="FFFFFF"/>
                </a:solidFill>
                <a:effectLst/>
                <a:latin typeface="Consolas" panose="020B0609020204030204" pitchFamily="49" charset="0"/>
              </a:rPr>
            </a:br>
            <a:endParaRPr lang="en-US" sz="2400" b="0" dirty="0">
              <a:solidFill>
                <a:srgbClr val="FFFFFF"/>
              </a:solidFill>
              <a:effectLst/>
              <a:latin typeface="Consolas" panose="020B0609020204030204" pitchFamily="49" charset="0"/>
            </a:endParaRPr>
          </a:p>
          <a:p>
            <a:pPr>
              <a:lnSpc>
                <a:spcPct val="100000"/>
              </a:lnSpc>
              <a:spcBef>
                <a:spcPts val="400"/>
              </a:spcBef>
              <a:spcAft>
                <a:spcPts val="600"/>
              </a:spcAft>
            </a:pPr>
            <a:endParaRPr lang="en-US" sz="2400" dirty="0"/>
          </a:p>
        </p:txBody>
      </p:sp>
      <p:sp>
        <p:nvSpPr>
          <p:cNvPr id="4" name="Footer Placeholder 3">
            <a:extLst>
              <a:ext uri="{FF2B5EF4-FFF2-40B4-BE49-F238E27FC236}">
                <a16:creationId xmlns:a16="http://schemas.microsoft.com/office/drawing/2014/main" id="{C52779C7-659A-9666-B4E0-61959991A576}"/>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E8DD9418-F7AF-6BF2-1A0B-B0BF67DDD31F}"/>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17</a:t>
            </a:fld>
            <a:endParaRPr lang="en-US"/>
          </a:p>
        </p:txBody>
      </p:sp>
    </p:spTree>
    <p:extLst>
      <p:ext uri="{BB962C8B-B14F-4D97-AF65-F5344CB8AC3E}">
        <p14:creationId xmlns:p14="http://schemas.microsoft.com/office/powerpoint/2010/main" val="19244797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77830-E8D1-1DF2-AD9B-D31C05B6C9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08709F-DE21-B8A5-5409-10ADF33FB3B0}"/>
              </a:ext>
            </a:extLst>
          </p:cNvPr>
          <p:cNvSpPr>
            <a:spLocks noGrp="1"/>
          </p:cNvSpPr>
          <p:nvPr>
            <p:ph type="title"/>
          </p:nvPr>
        </p:nvSpPr>
        <p:spPr>
          <a:xfrm>
            <a:off x="1143000" y="609600"/>
            <a:ext cx="9875520" cy="671942"/>
          </a:xfrm>
        </p:spPr>
        <p:txBody>
          <a:bodyPr>
            <a:normAutofit fontScale="90000"/>
          </a:bodyPr>
          <a:lstStyle/>
          <a:p>
            <a:r>
              <a:rPr lang="en-US" dirty="0"/>
              <a:t>Dangling Pointers</a:t>
            </a:r>
          </a:p>
        </p:txBody>
      </p:sp>
      <p:sp>
        <p:nvSpPr>
          <p:cNvPr id="16" name="Arrow: Curved Right 15" descr="arrow points from rpb back to stack frame before this one">
            <a:extLst>
              <a:ext uri="{FF2B5EF4-FFF2-40B4-BE49-F238E27FC236}">
                <a16:creationId xmlns:a16="http://schemas.microsoft.com/office/drawing/2014/main" id="{5BB1554C-3AD1-205A-B71E-390DA52C24A3}"/>
              </a:ext>
            </a:extLst>
          </p:cNvPr>
          <p:cNvSpPr/>
          <p:nvPr/>
        </p:nvSpPr>
        <p:spPr>
          <a:xfrm>
            <a:off x="728869" y="2597426"/>
            <a:ext cx="503583" cy="1740673"/>
          </a:xfrm>
          <a:prstGeom prst="curvedRight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Content Placeholder 2">
            <a:extLst>
              <a:ext uri="{FF2B5EF4-FFF2-40B4-BE49-F238E27FC236}">
                <a16:creationId xmlns:a16="http://schemas.microsoft.com/office/drawing/2014/main" id="{32E3F3F3-11AD-91B4-28FE-E627999F43E3}"/>
              </a:ext>
            </a:extLst>
          </p:cNvPr>
          <p:cNvSpPr>
            <a:spLocks noGrp="1"/>
          </p:cNvSpPr>
          <p:nvPr>
            <p:ph idx="1"/>
          </p:nvPr>
        </p:nvSpPr>
        <p:spPr>
          <a:xfrm>
            <a:off x="1143000" y="1641311"/>
            <a:ext cx="4648201" cy="596346"/>
          </a:xfrm>
        </p:spPr>
        <p:txBody>
          <a:bodyPr>
            <a:normAutofit fontScale="92500" lnSpcReduction="10000"/>
          </a:bodyPr>
          <a:lstStyle/>
          <a:p>
            <a:pPr marL="45720" indent="0">
              <a:buNone/>
            </a:pPr>
            <a:r>
              <a:rPr lang="en-US" dirty="0"/>
              <a:t>Pointers hold address, don’t know if memory is allocated</a:t>
            </a:r>
          </a:p>
        </p:txBody>
      </p:sp>
      <p:sp>
        <p:nvSpPr>
          <p:cNvPr id="13" name="Rectangle 12">
            <a:extLst>
              <a:ext uri="{FF2B5EF4-FFF2-40B4-BE49-F238E27FC236}">
                <a16:creationId xmlns:a16="http://schemas.microsoft.com/office/drawing/2014/main" id="{BF3FAFBA-C3A3-4CBE-9D33-93C894501959}"/>
              </a:ext>
            </a:extLst>
          </p:cNvPr>
          <p:cNvSpPr/>
          <p:nvPr/>
        </p:nvSpPr>
        <p:spPr>
          <a:xfrm>
            <a:off x="1239081" y="2272749"/>
            <a:ext cx="4558748" cy="1866569"/>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rbp</a:t>
            </a:r>
            <a:endParaRPr lang="en-US" sz="2800" dirty="0">
              <a:solidFill>
                <a:schemeClr val="tx1">
                  <a:lumMod val="50000"/>
                </a:schemeClr>
              </a:solidFill>
            </a:endParaRPr>
          </a:p>
          <a:p>
            <a:r>
              <a:rPr lang="en-US" sz="2800" dirty="0">
                <a:solidFill>
                  <a:schemeClr val="tx1">
                    <a:lumMod val="50000"/>
                  </a:schemeClr>
                </a:solidFill>
              </a:rPr>
              <a:t>x = 7</a:t>
            </a:r>
          </a:p>
          <a:p>
            <a:r>
              <a:rPr lang="en-US" sz="2800" dirty="0">
                <a:solidFill>
                  <a:schemeClr val="tx1">
                    <a:lumMod val="50000"/>
                  </a:schemeClr>
                </a:solidFill>
              </a:rPr>
              <a:t>y = 3</a:t>
            </a:r>
          </a:p>
          <a:p>
            <a:r>
              <a:rPr lang="en-US" sz="2800" dirty="0">
                <a:solidFill>
                  <a:schemeClr val="tx1">
                    <a:lumMod val="50000"/>
                  </a:schemeClr>
                </a:solidFill>
              </a:rPr>
              <a:t>p = </a:t>
            </a:r>
          </a:p>
        </p:txBody>
      </p:sp>
      <p:sp>
        <p:nvSpPr>
          <p:cNvPr id="9" name="Arrow: Curved Right 8" descr="arrow points from p to y">
            <a:extLst>
              <a:ext uri="{FF2B5EF4-FFF2-40B4-BE49-F238E27FC236}">
                <a16:creationId xmlns:a16="http://schemas.microsoft.com/office/drawing/2014/main" id="{E2F6F293-98BA-D2BF-51F8-050322354638}"/>
              </a:ext>
            </a:extLst>
          </p:cNvPr>
          <p:cNvSpPr/>
          <p:nvPr/>
        </p:nvSpPr>
        <p:spPr>
          <a:xfrm flipH="1" flipV="1">
            <a:off x="2125355" y="3306751"/>
            <a:ext cx="996097" cy="636103"/>
          </a:xfrm>
          <a:prstGeom prst="curved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8BF6A322-D963-0254-3CD0-37E04E95E55F}"/>
              </a:ext>
            </a:extLst>
          </p:cNvPr>
          <p:cNvSpPr/>
          <p:nvPr/>
        </p:nvSpPr>
        <p:spPr>
          <a:xfrm>
            <a:off x="1232453" y="4214191"/>
            <a:ext cx="4558748" cy="1866569"/>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ptr</a:t>
            </a:r>
            <a:r>
              <a:rPr lang="en-US" sz="2800" dirty="0">
                <a:solidFill>
                  <a:schemeClr val="tx1">
                    <a:lumMod val="50000"/>
                  </a:schemeClr>
                </a:solidFill>
              </a:rPr>
              <a:t> =  </a:t>
            </a:r>
          </a:p>
        </p:txBody>
      </p:sp>
      <p:sp>
        <p:nvSpPr>
          <p:cNvPr id="8" name="Arrow: Curved Right 7" descr="arrow points from ptr to y">
            <a:extLst>
              <a:ext uri="{FF2B5EF4-FFF2-40B4-BE49-F238E27FC236}">
                <a16:creationId xmlns:a16="http://schemas.microsoft.com/office/drawing/2014/main" id="{0B3583AE-2E18-3133-FDF4-BD0779F30E75}"/>
              </a:ext>
            </a:extLst>
          </p:cNvPr>
          <p:cNvSpPr/>
          <p:nvPr/>
        </p:nvSpPr>
        <p:spPr>
          <a:xfrm flipH="1" flipV="1">
            <a:off x="2029274" y="3269367"/>
            <a:ext cx="1203858" cy="2084509"/>
          </a:xfrm>
          <a:prstGeom prst="curved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ontent Placeholder 6">
            <a:extLst>
              <a:ext uri="{FF2B5EF4-FFF2-40B4-BE49-F238E27FC236}">
                <a16:creationId xmlns:a16="http://schemas.microsoft.com/office/drawing/2014/main" id="{128C9068-D3BE-0C1A-BEBB-E4906BD7FE3E}"/>
              </a:ext>
            </a:extLst>
          </p:cNvPr>
          <p:cNvSpPr txBox="1">
            <a:spLocks/>
          </p:cNvSpPr>
          <p:nvPr/>
        </p:nvSpPr>
        <p:spPr>
          <a:xfrm>
            <a:off x="6096000" y="1424610"/>
            <a:ext cx="5751443" cy="4656150"/>
          </a:xfrm>
          <a:prstGeom prst="rect">
            <a:avLst/>
          </a:prstGeom>
          <a:solidFill>
            <a:schemeClr val="tx1">
              <a:lumMod val="75000"/>
            </a:schemeClr>
          </a:solidFill>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400"/>
              </a:spcBef>
              <a:buNone/>
            </a:pPr>
            <a:r>
              <a:rPr lang="en-US" sz="2000" b="0" dirty="0">
                <a:solidFill>
                  <a:srgbClr val="569CD6"/>
                </a:solidFill>
                <a:effectLst/>
                <a:latin typeface="Consolas" panose="020B0609020204030204" pitchFamily="49" charset="0"/>
              </a:rPr>
              <a:t>int</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DCDCAA"/>
                </a:solidFill>
                <a:effectLst/>
                <a:latin typeface="Consolas" panose="020B0609020204030204" pitchFamily="49" charset="0"/>
              </a:rPr>
              <a:t>f</a:t>
            </a: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9CDCFE"/>
                </a:solidFill>
                <a:effectLst/>
                <a:latin typeface="Consolas" panose="020B0609020204030204" pitchFamily="49" charset="0"/>
              </a:rPr>
              <a:t>x</a:t>
            </a:r>
            <a:r>
              <a:rPr lang="en-US" sz="2000" b="0" dirty="0">
                <a:solidFill>
                  <a:srgbClr val="FFFFFF"/>
                </a:solidFill>
                <a:effectLst/>
                <a:latin typeface="Consolas" panose="020B0609020204030204" pitchFamily="49" charset="0"/>
              </a:rPr>
              <a:t>) {</a:t>
            </a: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p;</a:t>
            </a: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y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3</a:t>
            </a:r>
            <a:r>
              <a:rPr lang="en-US" sz="2000" b="0" dirty="0">
                <a:solidFill>
                  <a:srgbClr val="FFFFFF"/>
                </a:solidFill>
                <a:effectLst/>
                <a:latin typeface="Consolas" panose="020B0609020204030204" pitchFamily="49" charset="0"/>
              </a:rPr>
              <a:t>;</a:t>
            </a:r>
          </a:p>
          <a:p>
            <a:pPr>
              <a:lnSpc>
                <a:spcPct val="100000"/>
              </a:lnSpc>
              <a:spcBef>
                <a:spcPts val="400"/>
              </a:spcBef>
              <a:buNone/>
            </a:pPr>
            <a:r>
              <a:rPr lang="en-US" sz="2000" b="0" dirty="0">
                <a:solidFill>
                  <a:srgbClr val="FFFFFF"/>
                </a:solidFill>
                <a:effectLst/>
                <a:latin typeface="Consolas" panose="020B0609020204030204" pitchFamily="49" charset="0"/>
              </a:rPr>
              <a:t>  p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&amp;</a:t>
            </a:r>
            <a:r>
              <a:rPr lang="en-US" sz="2000" b="0" dirty="0">
                <a:solidFill>
                  <a:srgbClr val="FFFFFF"/>
                </a:solidFill>
                <a:effectLst/>
                <a:latin typeface="Consolas" panose="020B0609020204030204" pitchFamily="49" charset="0"/>
              </a:rPr>
              <a:t>y;</a:t>
            </a:r>
            <a:r>
              <a:rPr lang="en-US" sz="2000" b="0" dirty="0">
                <a:solidFill>
                  <a:srgbClr val="7CA668"/>
                </a:solidFill>
                <a:effectLst/>
                <a:latin typeface="Consolas" panose="020B0609020204030204" pitchFamily="49" charset="0"/>
              </a:rPr>
              <a:t> /* ok */</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C586C0"/>
                </a:solidFill>
                <a:effectLst/>
                <a:latin typeface="Consolas" panose="020B0609020204030204" pitchFamily="49" charset="0"/>
              </a:rPr>
              <a:t>return</a:t>
            </a:r>
            <a:r>
              <a:rPr lang="en-US" sz="2000" b="0" dirty="0">
                <a:solidFill>
                  <a:srgbClr val="FFFFFF"/>
                </a:solidFill>
                <a:effectLst/>
                <a:latin typeface="Consolas" panose="020B0609020204030204" pitchFamily="49" charset="0"/>
              </a:rPr>
              <a:t> p;</a:t>
            </a:r>
            <a:r>
              <a:rPr lang="en-US" sz="2000" b="0" dirty="0">
                <a:solidFill>
                  <a:srgbClr val="7CA668"/>
                </a:solidFill>
                <a:effectLst/>
                <a:latin typeface="Consolas" panose="020B0609020204030204" pitchFamily="49" charset="0"/>
              </a:rPr>
              <a:t> </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 </a:t>
            </a:r>
          </a:p>
          <a:p>
            <a:pPr>
              <a:lnSpc>
                <a:spcPct val="100000"/>
              </a:lnSpc>
              <a:spcBef>
                <a:spcPts val="400"/>
              </a:spcBef>
              <a:buNone/>
            </a:pP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CDCAA"/>
                </a:solidFill>
                <a:effectLst/>
                <a:latin typeface="Consolas" panose="020B0609020204030204" pitchFamily="49" charset="0"/>
              </a:rPr>
              <a:t>main</a:t>
            </a: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9CDCFE"/>
                </a:solidFill>
                <a:effectLst/>
                <a:latin typeface="Consolas" panose="020B0609020204030204" pitchFamily="49" charset="0"/>
              </a:rPr>
              <a:t>argc</a:t>
            </a: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char</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err="1">
                <a:solidFill>
                  <a:srgbClr val="9CDCFE"/>
                </a:solidFill>
                <a:effectLst/>
                <a:latin typeface="Consolas" panose="020B0609020204030204" pitchFamily="49" charset="0"/>
              </a:rPr>
              <a:t>argv</a:t>
            </a:r>
            <a:r>
              <a:rPr lang="en-US" sz="2000" b="0" dirty="0">
                <a:solidFill>
                  <a:srgbClr val="FFFFFF"/>
                </a:solidFill>
                <a:effectLst/>
                <a:latin typeface="Consolas" panose="020B0609020204030204" pitchFamily="49" charset="0"/>
              </a:rPr>
              <a:t>) {</a:t>
            </a:r>
          </a:p>
          <a:p>
            <a:pPr>
              <a:lnSpc>
                <a:spcPct val="100000"/>
              </a:lnSpc>
              <a:spcBef>
                <a:spcPts val="400"/>
              </a:spcBef>
              <a:buNone/>
            </a:pPr>
            <a:r>
              <a:rPr lang="en-US" sz="2000" b="0" dirty="0">
                <a:solidFill>
                  <a:srgbClr val="FFFFFF"/>
                </a:solidFill>
                <a:effectLst/>
                <a:latin typeface="Consolas" panose="020B0609020204030204" pitchFamily="49" charset="0"/>
              </a:rPr>
              <a:t>  int* </a:t>
            </a:r>
            <a:r>
              <a:rPr lang="en-US" sz="2000" b="0" dirty="0" err="1">
                <a:solidFill>
                  <a:srgbClr val="FFFFFF"/>
                </a:solidFill>
                <a:effectLst/>
                <a:latin typeface="Consolas" panose="020B0609020204030204" pitchFamily="49" charset="0"/>
              </a:rPr>
              <a:t>ptr</a:t>
            </a:r>
            <a:r>
              <a:rPr lang="en-US" sz="2000" b="0" dirty="0">
                <a:solidFill>
                  <a:srgbClr val="FFFFFF"/>
                </a:solidFill>
                <a:effectLst/>
                <a:latin typeface="Consolas" panose="020B0609020204030204" pitchFamily="49" charset="0"/>
              </a:rPr>
              <a:t>;</a:t>
            </a:r>
          </a:p>
          <a:p>
            <a:pPr>
              <a:lnSpc>
                <a:spcPct val="100000"/>
              </a:lnSpc>
              <a:spcBef>
                <a:spcPts val="400"/>
              </a:spcBef>
              <a:buNone/>
            </a:pPr>
            <a:r>
              <a:rPr lang="en-US" sz="2000" dirty="0">
                <a:solidFill>
                  <a:srgbClr val="FFFFFF"/>
                </a:solidFill>
                <a:latin typeface="Consolas" panose="020B0609020204030204" pitchFamily="49" charset="0"/>
              </a:rPr>
              <a:t>  </a:t>
            </a:r>
            <a:r>
              <a:rPr lang="en-US" sz="2000" dirty="0" err="1">
                <a:solidFill>
                  <a:srgbClr val="FFFFFF"/>
                </a:solidFill>
                <a:latin typeface="Consolas" panose="020B0609020204030204" pitchFamily="49" charset="0"/>
              </a:rPr>
              <a:t>ptr</a:t>
            </a:r>
            <a:r>
              <a:rPr lang="en-US" sz="2000" dirty="0">
                <a:solidFill>
                  <a:srgbClr val="FFFFFF"/>
                </a:solidFill>
                <a:latin typeface="Consolas" panose="020B0609020204030204" pitchFamily="49" charset="0"/>
              </a:rPr>
              <a:t> = </a:t>
            </a:r>
            <a:r>
              <a:rPr lang="en-US" sz="2000" b="0" dirty="0">
                <a:solidFill>
                  <a:srgbClr val="DCDCAA"/>
                </a:solidFill>
                <a:effectLst/>
                <a:latin typeface="Consolas" panose="020B0609020204030204" pitchFamily="49" charset="0"/>
              </a:rPr>
              <a:t>f</a:t>
            </a:r>
            <a:r>
              <a:rPr lang="en-US" sz="2000" b="0" dirty="0">
                <a:solidFill>
                  <a:srgbClr val="FFFFFF"/>
                </a:solidFill>
                <a:effectLst/>
                <a:latin typeface="Consolas" panose="020B0609020204030204" pitchFamily="49" charset="0"/>
              </a:rPr>
              <a:t>(</a:t>
            </a:r>
            <a:r>
              <a:rPr lang="en-US" sz="2000" b="0" dirty="0">
                <a:solidFill>
                  <a:srgbClr val="B5CEA8"/>
                </a:solidFill>
                <a:effectLst/>
                <a:latin typeface="Consolas" panose="020B0609020204030204" pitchFamily="49" charset="0"/>
              </a:rPr>
              <a:t>7</a:t>
            </a:r>
            <a:r>
              <a:rPr lang="en-US" sz="2000" b="0" dirty="0">
                <a:solidFill>
                  <a:srgbClr val="FFFFFF"/>
                </a:solidFill>
                <a:effectLst/>
                <a:latin typeface="Consolas" panose="020B0609020204030204" pitchFamily="49" charset="0"/>
              </a:rPr>
              <a:t>);</a:t>
            </a:r>
            <a:r>
              <a:rPr lang="en-US" sz="2000" b="0" dirty="0">
                <a:solidFill>
                  <a:srgbClr val="7CA668"/>
                </a:solidFill>
                <a:effectLst/>
                <a:latin typeface="Consolas" panose="020B0609020204030204" pitchFamily="49" charset="0"/>
              </a:rPr>
              <a:t> </a:t>
            </a:r>
            <a:r>
              <a:rPr lang="en-US" sz="2000" dirty="0">
                <a:solidFill>
                  <a:srgbClr val="FFFFFF"/>
                </a:solidFill>
                <a:latin typeface="Consolas" panose="020B0609020204030204" pitchFamily="49" charset="0"/>
              </a:rPr>
              <a:t>  </a:t>
            </a:r>
          </a:p>
          <a:p>
            <a:pPr>
              <a:lnSpc>
                <a:spcPct val="100000"/>
              </a:lnSpc>
              <a:spcBef>
                <a:spcPts val="400"/>
              </a:spcBef>
              <a:buNone/>
            </a:pPr>
            <a:r>
              <a:rPr lang="en-US" sz="2000" dirty="0">
                <a:solidFill>
                  <a:srgbClr val="FFFFFF"/>
                </a:solidFill>
                <a:latin typeface="Consolas" panose="020B0609020204030204" pitchFamily="49" charset="0"/>
              </a:rPr>
              <a:t>  </a:t>
            </a:r>
            <a:r>
              <a:rPr lang="en-US" sz="2000" dirty="0" err="1">
                <a:solidFill>
                  <a:srgbClr val="DCDCAA"/>
                </a:solidFill>
                <a:latin typeface="Consolas" panose="020B0609020204030204" pitchFamily="49" charset="0"/>
              </a:rPr>
              <a:t>printf</a:t>
            </a:r>
            <a:r>
              <a:rPr lang="en-US" sz="2000" dirty="0">
                <a:solidFill>
                  <a:srgbClr val="FFFFFF"/>
                </a:solidFill>
                <a:latin typeface="Consolas" panose="020B0609020204030204" pitchFamily="49" charset="0"/>
              </a:rPr>
              <a:t> (</a:t>
            </a:r>
            <a:r>
              <a:rPr lang="en-US" sz="2000" dirty="0">
                <a:solidFill>
                  <a:srgbClr val="CE9178"/>
                </a:solidFill>
                <a:latin typeface="Consolas" panose="020B0609020204030204" pitchFamily="49" charset="0"/>
              </a:rPr>
              <a:t>"in main: *p=%d</a:t>
            </a:r>
            <a:r>
              <a:rPr lang="en-US" sz="2000" dirty="0">
                <a:solidFill>
                  <a:srgbClr val="569CD6"/>
                </a:solidFill>
                <a:latin typeface="Consolas" panose="020B0609020204030204" pitchFamily="49" charset="0"/>
              </a:rPr>
              <a:t>\n</a:t>
            </a:r>
            <a:r>
              <a:rPr lang="en-US" sz="2000" dirty="0">
                <a:solidFill>
                  <a:srgbClr val="CE9178"/>
                </a:solidFill>
                <a:latin typeface="Consolas" panose="020B0609020204030204" pitchFamily="49" charset="0"/>
              </a:rPr>
              <a:t>"</a:t>
            </a:r>
            <a:r>
              <a:rPr lang="en-US" sz="2000" dirty="0">
                <a:solidFill>
                  <a:srgbClr val="FFFFFF"/>
                </a:solidFill>
                <a:latin typeface="Consolas" panose="020B0609020204030204" pitchFamily="49" charset="0"/>
              </a:rPr>
              <a:t>, </a:t>
            </a:r>
            <a:r>
              <a:rPr lang="en-US" sz="2000" dirty="0">
                <a:solidFill>
                  <a:srgbClr val="D4D4D4"/>
                </a:solidFill>
                <a:latin typeface="Consolas" panose="020B0609020204030204" pitchFamily="49" charset="0"/>
              </a:rPr>
              <a:t>*</a:t>
            </a:r>
            <a:r>
              <a:rPr lang="en-US" sz="2000" dirty="0" err="1">
                <a:solidFill>
                  <a:srgbClr val="FFFFFF"/>
                </a:solidFill>
                <a:latin typeface="Consolas" panose="020B0609020204030204" pitchFamily="49" charset="0"/>
              </a:rPr>
              <a:t>ptr</a:t>
            </a:r>
            <a:r>
              <a:rPr lang="en-US" sz="2000" dirty="0">
                <a:solidFill>
                  <a:srgbClr val="FFFFFF"/>
                </a:solidFill>
                <a:latin typeface="Consolas" panose="020B0609020204030204" pitchFamily="49" charset="0"/>
              </a:rPr>
              <a:t>);</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9793D9C1-8DF6-DBDB-2234-CB48E4BBDF32}"/>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93384F3F-14CF-A3CB-EA22-D68BFC707679}"/>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2555438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D1570-18F3-B238-8780-82436E2B8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6F43C9-A321-6C86-A754-D390C2BC50A5}"/>
              </a:ext>
            </a:extLst>
          </p:cNvPr>
          <p:cNvSpPr>
            <a:spLocks noGrp="1"/>
          </p:cNvSpPr>
          <p:nvPr>
            <p:ph type="title"/>
          </p:nvPr>
        </p:nvSpPr>
        <p:spPr>
          <a:xfrm>
            <a:off x="1143000" y="609600"/>
            <a:ext cx="9875520" cy="768824"/>
          </a:xfrm>
        </p:spPr>
        <p:txBody>
          <a:bodyPr/>
          <a:lstStyle/>
          <a:p>
            <a:r>
              <a:rPr lang="en-US" dirty="0"/>
              <a:t>Dangling Pointers 2</a:t>
            </a:r>
          </a:p>
        </p:txBody>
      </p:sp>
      <p:sp>
        <p:nvSpPr>
          <p:cNvPr id="3" name="Content Placeholder 2">
            <a:extLst>
              <a:ext uri="{FF2B5EF4-FFF2-40B4-BE49-F238E27FC236}">
                <a16:creationId xmlns:a16="http://schemas.microsoft.com/office/drawing/2014/main" id="{06CF2A5F-DBB0-A4AE-349A-CC62419B4C03}"/>
              </a:ext>
            </a:extLst>
          </p:cNvPr>
          <p:cNvSpPr>
            <a:spLocks noGrp="1"/>
          </p:cNvSpPr>
          <p:nvPr>
            <p:ph idx="1"/>
          </p:nvPr>
        </p:nvSpPr>
        <p:spPr>
          <a:xfrm>
            <a:off x="1143000" y="1641311"/>
            <a:ext cx="4648201" cy="596346"/>
          </a:xfrm>
        </p:spPr>
        <p:txBody>
          <a:bodyPr>
            <a:normAutofit fontScale="92500" lnSpcReduction="10000"/>
          </a:bodyPr>
          <a:lstStyle/>
          <a:p>
            <a:pPr marL="45720" indent="0">
              <a:buNone/>
            </a:pPr>
            <a:r>
              <a:rPr lang="en-US" dirty="0"/>
              <a:t>Pointers hold address, don’t know if memory is allocated</a:t>
            </a:r>
          </a:p>
        </p:txBody>
      </p:sp>
      <p:sp>
        <p:nvSpPr>
          <p:cNvPr id="12" name="Rectangle 11">
            <a:extLst>
              <a:ext uri="{FF2B5EF4-FFF2-40B4-BE49-F238E27FC236}">
                <a16:creationId xmlns:a16="http://schemas.microsoft.com/office/drawing/2014/main" id="{E9C0BF7A-2B23-949C-4CAA-07B6FDA9EBD3}"/>
              </a:ext>
            </a:extLst>
          </p:cNvPr>
          <p:cNvSpPr/>
          <p:nvPr/>
        </p:nvSpPr>
        <p:spPr>
          <a:xfrm>
            <a:off x="1232453" y="4214191"/>
            <a:ext cx="4558748" cy="1866569"/>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ptr</a:t>
            </a:r>
            <a:r>
              <a:rPr lang="en-US" sz="2800" dirty="0">
                <a:solidFill>
                  <a:schemeClr val="tx1">
                    <a:lumMod val="50000"/>
                  </a:schemeClr>
                </a:solidFill>
              </a:rPr>
              <a:t> =  </a:t>
            </a:r>
          </a:p>
        </p:txBody>
      </p:sp>
      <p:sp>
        <p:nvSpPr>
          <p:cNvPr id="8" name="Arrow: Curved Right 7" descr="arrow points from ptr to .... nothing.">
            <a:extLst>
              <a:ext uri="{FF2B5EF4-FFF2-40B4-BE49-F238E27FC236}">
                <a16:creationId xmlns:a16="http://schemas.microsoft.com/office/drawing/2014/main" id="{B9B83E64-6807-EF91-00CF-50EC39A6B85D}"/>
              </a:ext>
            </a:extLst>
          </p:cNvPr>
          <p:cNvSpPr/>
          <p:nvPr/>
        </p:nvSpPr>
        <p:spPr>
          <a:xfrm flipH="1" flipV="1">
            <a:off x="2029274" y="3269367"/>
            <a:ext cx="1203858" cy="2084509"/>
          </a:xfrm>
          <a:prstGeom prst="curved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ontent Placeholder 6">
            <a:extLst>
              <a:ext uri="{FF2B5EF4-FFF2-40B4-BE49-F238E27FC236}">
                <a16:creationId xmlns:a16="http://schemas.microsoft.com/office/drawing/2014/main" id="{8C066171-BD69-33D6-CFF4-828C5C8776A4}"/>
              </a:ext>
            </a:extLst>
          </p:cNvPr>
          <p:cNvSpPr txBox="1">
            <a:spLocks/>
          </p:cNvSpPr>
          <p:nvPr/>
        </p:nvSpPr>
        <p:spPr>
          <a:xfrm>
            <a:off x="6096000" y="1378424"/>
            <a:ext cx="5751443" cy="4702336"/>
          </a:xfrm>
          <a:prstGeom prst="rect">
            <a:avLst/>
          </a:prstGeom>
          <a:solidFill>
            <a:schemeClr val="tx1">
              <a:lumMod val="75000"/>
            </a:schemeClr>
          </a:solidFill>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400"/>
              </a:spcBef>
              <a:buNone/>
            </a:pPr>
            <a:r>
              <a:rPr lang="en-US" sz="2000" b="0" dirty="0">
                <a:solidFill>
                  <a:srgbClr val="569CD6"/>
                </a:solidFill>
                <a:effectLst/>
                <a:latin typeface="Consolas" panose="020B0609020204030204" pitchFamily="49" charset="0"/>
              </a:rPr>
              <a:t>int</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DCDCAA"/>
                </a:solidFill>
                <a:effectLst/>
                <a:latin typeface="Consolas" panose="020B0609020204030204" pitchFamily="49" charset="0"/>
              </a:rPr>
              <a:t>f</a:t>
            </a: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9CDCFE"/>
                </a:solidFill>
                <a:effectLst/>
                <a:latin typeface="Consolas" panose="020B0609020204030204" pitchFamily="49" charset="0"/>
              </a:rPr>
              <a:t>x</a:t>
            </a:r>
            <a:r>
              <a:rPr lang="en-US" sz="2000" b="0" dirty="0">
                <a:solidFill>
                  <a:srgbClr val="FFFFFF"/>
                </a:solidFill>
                <a:effectLst/>
                <a:latin typeface="Consolas" panose="020B0609020204030204" pitchFamily="49" charset="0"/>
              </a:rPr>
              <a:t>) {</a:t>
            </a: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p;</a:t>
            </a: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y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3</a:t>
            </a:r>
            <a:r>
              <a:rPr lang="en-US" sz="2000" b="0" dirty="0">
                <a:solidFill>
                  <a:srgbClr val="FFFFFF"/>
                </a:solidFill>
                <a:effectLst/>
                <a:latin typeface="Consolas" panose="020B0609020204030204" pitchFamily="49" charset="0"/>
              </a:rPr>
              <a:t>;</a:t>
            </a:r>
          </a:p>
          <a:p>
            <a:pPr>
              <a:lnSpc>
                <a:spcPct val="100000"/>
              </a:lnSpc>
              <a:spcBef>
                <a:spcPts val="400"/>
              </a:spcBef>
              <a:buNone/>
            </a:pPr>
            <a:r>
              <a:rPr lang="en-US" sz="2000" b="0" dirty="0">
                <a:solidFill>
                  <a:srgbClr val="FFFFFF"/>
                </a:solidFill>
                <a:effectLst/>
                <a:latin typeface="Consolas" panose="020B0609020204030204" pitchFamily="49" charset="0"/>
              </a:rPr>
              <a:t>  p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&amp;</a:t>
            </a:r>
            <a:r>
              <a:rPr lang="en-US" sz="2000" b="0" dirty="0">
                <a:solidFill>
                  <a:srgbClr val="FFFFFF"/>
                </a:solidFill>
                <a:effectLst/>
                <a:latin typeface="Consolas" panose="020B0609020204030204" pitchFamily="49" charset="0"/>
              </a:rPr>
              <a:t>y;</a:t>
            </a:r>
            <a:r>
              <a:rPr lang="en-US" sz="2000" b="0" dirty="0">
                <a:solidFill>
                  <a:srgbClr val="7CA668"/>
                </a:solidFill>
                <a:effectLst/>
                <a:latin typeface="Consolas" panose="020B0609020204030204" pitchFamily="49" charset="0"/>
              </a:rPr>
              <a:t> /* ok */</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C586C0"/>
                </a:solidFill>
                <a:effectLst/>
                <a:latin typeface="Consolas" panose="020B0609020204030204" pitchFamily="49" charset="0"/>
              </a:rPr>
              <a:t>return</a:t>
            </a:r>
            <a:r>
              <a:rPr lang="en-US" sz="2000" b="0" dirty="0">
                <a:solidFill>
                  <a:srgbClr val="FFFFFF"/>
                </a:solidFill>
                <a:effectLst/>
                <a:latin typeface="Consolas" panose="020B0609020204030204" pitchFamily="49" charset="0"/>
              </a:rPr>
              <a:t> p;</a:t>
            </a:r>
            <a:r>
              <a:rPr lang="en-US" sz="2000" b="0" dirty="0">
                <a:solidFill>
                  <a:srgbClr val="7CA668"/>
                </a:solidFill>
                <a:effectLst/>
                <a:latin typeface="Consolas" panose="020B0609020204030204" pitchFamily="49" charset="0"/>
              </a:rPr>
              <a:t> </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 </a:t>
            </a:r>
          </a:p>
          <a:p>
            <a:pPr>
              <a:lnSpc>
                <a:spcPct val="100000"/>
              </a:lnSpc>
              <a:spcBef>
                <a:spcPts val="400"/>
              </a:spcBef>
              <a:buNone/>
            </a:pP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CDCAA"/>
                </a:solidFill>
                <a:effectLst/>
                <a:latin typeface="Consolas" panose="020B0609020204030204" pitchFamily="49" charset="0"/>
              </a:rPr>
              <a:t>main</a:t>
            </a: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9CDCFE"/>
                </a:solidFill>
                <a:effectLst/>
                <a:latin typeface="Consolas" panose="020B0609020204030204" pitchFamily="49" charset="0"/>
              </a:rPr>
              <a:t>argc</a:t>
            </a: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char</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err="1">
                <a:solidFill>
                  <a:srgbClr val="9CDCFE"/>
                </a:solidFill>
                <a:effectLst/>
                <a:latin typeface="Consolas" panose="020B0609020204030204" pitchFamily="49" charset="0"/>
              </a:rPr>
              <a:t>argv</a:t>
            </a:r>
            <a:r>
              <a:rPr lang="en-US" sz="2000" b="0" dirty="0">
                <a:solidFill>
                  <a:srgbClr val="FFFFFF"/>
                </a:solidFill>
                <a:effectLst/>
                <a:latin typeface="Consolas" panose="020B0609020204030204" pitchFamily="49" charset="0"/>
              </a:rPr>
              <a:t>) {</a:t>
            </a:r>
          </a:p>
          <a:p>
            <a:pPr>
              <a:lnSpc>
                <a:spcPct val="100000"/>
              </a:lnSpc>
              <a:spcBef>
                <a:spcPts val="400"/>
              </a:spcBef>
              <a:buNone/>
            </a:pPr>
            <a:r>
              <a:rPr lang="en-US" sz="2000" b="0" dirty="0">
                <a:solidFill>
                  <a:srgbClr val="FFFFFF"/>
                </a:solidFill>
                <a:effectLst/>
                <a:latin typeface="Consolas" panose="020B0609020204030204" pitchFamily="49" charset="0"/>
              </a:rPr>
              <a:t>  int* </a:t>
            </a:r>
            <a:r>
              <a:rPr lang="en-US" sz="2000" b="0" dirty="0" err="1">
                <a:solidFill>
                  <a:srgbClr val="FFFFFF"/>
                </a:solidFill>
                <a:effectLst/>
                <a:latin typeface="Consolas" panose="020B0609020204030204" pitchFamily="49" charset="0"/>
              </a:rPr>
              <a:t>ptr</a:t>
            </a:r>
            <a:r>
              <a:rPr lang="en-US" sz="2000" b="0" dirty="0">
                <a:solidFill>
                  <a:srgbClr val="FFFFFF"/>
                </a:solidFill>
                <a:effectLst/>
                <a:latin typeface="Consolas" panose="020B0609020204030204" pitchFamily="49" charset="0"/>
              </a:rPr>
              <a:t>;</a:t>
            </a:r>
          </a:p>
          <a:p>
            <a:pPr>
              <a:lnSpc>
                <a:spcPct val="100000"/>
              </a:lnSpc>
              <a:spcBef>
                <a:spcPts val="400"/>
              </a:spcBef>
              <a:buNone/>
            </a:pPr>
            <a:r>
              <a:rPr lang="en-US" sz="2000" dirty="0">
                <a:solidFill>
                  <a:srgbClr val="FFFFFF"/>
                </a:solidFill>
                <a:latin typeface="Consolas" panose="020B0609020204030204" pitchFamily="49" charset="0"/>
              </a:rPr>
              <a:t>  </a:t>
            </a:r>
            <a:r>
              <a:rPr lang="en-US" sz="2000" dirty="0" err="1">
                <a:solidFill>
                  <a:srgbClr val="FFFFFF"/>
                </a:solidFill>
                <a:latin typeface="Consolas" panose="020B0609020204030204" pitchFamily="49" charset="0"/>
              </a:rPr>
              <a:t>ptr</a:t>
            </a:r>
            <a:r>
              <a:rPr lang="en-US" sz="2000" dirty="0">
                <a:solidFill>
                  <a:srgbClr val="FFFFFF"/>
                </a:solidFill>
                <a:latin typeface="Consolas" panose="020B0609020204030204" pitchFamily="49" charset="0"/>
              </a:rPr>
              <a:t> = </a:t>
            </a:r>
            <a:r>
              <a:rPr lang="en-US" sz="2000" b="0" dirty="0">
                <a:solidFill>
                  <a:srgbClr val="DCDCAA"/>
                </a:solidFill>
                <a:effectLst/>
                <a:latin typeface="Consolas" panose="020B0609020204030204" pitchFamily="49" charset="0"/>
              </a:rPr>
              <a:t>f</a:t>
            </a:r>
            <a:r>
              <a:rPr lang="en-US" sz="2000" b="0" dirty="0">
                <a:solidFill>
                  <a:srgbClr val="FFFFFF"/>
                </a:solidFill>
                <a:effectLst/>
                <a:latin typeface="Consolas" panose="020B0609020204030204" pitchFamily="49" charset="0"/>
              </a:rPr>
              <a:t>(</a:t>
            </a:r>
            <a:r>
              <a:rPr lang="en-US" sz="2000" b="0" dirty="0">
                <a:solidFill>
                  <a:srgbClr val="B5CEA8"/>
                </a:solidFill>
                <a:effectLst/>
                <a:latin typeface="Consolas" panose="020B0609020204030204" pitchFamily="49" charset="0"/>
              </a:rPr>
              <a:t>7</a:t>
            </a:r>
            <a:r>
              <a:rPr lang="en-US" sz="2000" b="0" dirty="0">
                <a:solidFill>
                  <a:srgbClr val="FFFFFF"/>
                </a:solidFill>
                <a:effectLst/>
                <a:latin typeface="Consolas" panose="020B0609020204030204" pitchFamily="49" charset="0"/>
              </a:rPr>
              <a:t>);</a:t>
            </a:r>
            <a:r>
              <a:rPr lang="en-US" sz="2000" b="0" dirty="0">
                <a:solidFill>
                  <a:srgbClr val="7CA668"/>
                </a:solidFill>
                <a:effectLst/>
                <a:latin typeface="Consolas" panose="020B0609020204030204" pitchFamily="49" charset="0"/>
              </a:rPr>
              <a:t> </a:t>
            </a:r>
            <a:r>
              <a:rPr lang="en-US" sz="2000" dirty="0">
                <a:solidFill>
                  <a:srgbClr val="FFFFFF"/>
                </a:solidFill>
                <a:latin typeface="Consolas" panose="020B0609020204030204" pitchFamily="49" charset="0"/>
              </a:rPr>
              <a:t>  </a:t>
            </a:r>
          </a:p>
          <a:p>
            <a:pPr>
              <a:lnSpc>
                <a:spcPct val="100000"/>
              </a:lnSpc>
              <a:spcBef>
                <a:spcPts val="400"/>
              </a:spcBef>
              <a:buNone/>
            </a:pPr>
            <a:r>
              <a:rPr lang="en-US" sz="2000" dirty="0">
                <a:solidFill>
                  <a:srgbClr val="FFFFFF"/>
                </a:solidFill>
                <a:latin typeface="Consolas" panose="020B0609020204030204" pitchFamily="49" charset="0"/>
              </a:rPr>
              <a:t>  </a:t>
            </a:r>
            <a:r>
              <a:rPr lang="en-US" sz="2000" dirty="0" err="1">
                <a:solidFill>
                  <a:srgbClr val="DCDCAA"/>
                </a:solidFill>
                <a:latin typeface="Consolas" panose="020B0609020204030204" pitchFamily="49" charset="0"/>
              </a:rPr>
              <a:t>printf</a:t>
            </a:r>
            <a:r>
              <a:rPr lang="en-US" sz="2000" dirty="0">
                <a:solidFill>
                  <a:srgbClr val="FFFFFF"/>
                </a:solidFill>
                <a:latin typeface="Consolas" panose="020B0609020204030204" pitchFamily="49" charset="0"/>
              </a:rPr>
              <a:t> (</a:t>
            </a:r>
            <a:r>
              <a:rPr lang="en-US" sz="2000" dirty="0">
                <a:solidFill>
                  <a:srgbClr val="CE9178"/>
                </a:solidFill>
                <a:latin typeface="Consolas" panose="020B0609020204030204" pitchFamily="49" charset="0"/>
              </a:rPr>
              <a:t>"in main: *p=%d</a:t>
            </a:r>
            <a:r>
              <a:rPr lang="en-US" sz="2000" dirty="0">
                <a:solidFill>
                  <a:srgbClr val="569CD6"/>
                </a:solidFill>
                <a:latin typeface="Consolas" panose="020B0609020204030204" pitchFamily="49" charset="0"/>
              </a:rPr>
              <a:t>\n</a:t>
            </a:r>
            <a:r>
              <a:rPr lang="en-US" sz="2000" dirty="0">
                <a:solidFill>
                  <a:srgbClr val="CE9178"/>
                </a:solidFill>
                <a:latin typeface="Consolas" panose="020B0609020204030204" pitchFamily="49" charset="0"/>
              </a:rPr>
              <a:t>"</a:t>
            </a:r>
            <a:r>
              <a:rPr lang="en-US" sz="2000" dirty="0">
                <a:solidFill>
                  <a:srgbClr val="FFFFFF"/>
                </a:solidFill>
                <a:latin typeface="Consolas" panose="020B0609020204030204" pitchFamily="49" charset="0"/>
              </a:rPr>
              <a:t>, </a:t>
            </a:r>
            <a:r>
              <a:rPr lang="en-US" sz="2000" dirty="0">
                <a:solidFill>
                  <a:srgbClr val="D4D4D4"/>
                </a:solidFill>
                <a:latin typeface="Consolas" panose="020B0609020204030204" pitchFamily="49" charset="0"/>
              </a:rPr>
              <a:t>*</a:t>
            </a:r>
            <a:r>
              <a:rPr lang="en-US" sz="2000" dirty="0" err="1">
                <a:solidFill>
                  <a:srgbClr val="FFFFFF"/>
                </a:solidFill>
                <a:latin typeface="Consolas" panose="020B0609020204030204" pitchFamily="49" charset="0"/>
              </a:rPr>
              <a:t>ptr</a:t>
            </a:r>
            <a:r>
              <a:rPr lang="en-US" sz="2000" dirty="0">
                <a:solidFill>
                  <a:srgbClr val="FFFFFF"/>
                </a:solidFill>
                <a:latin typeface="Consolas" panose="020B0609020204030204" pitchFamily="49" charset="0"/>
              </a:rPr>
              <a:t>);</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366830E0-3275-7FEF-8F2C-74E3B1EC3E41}"/>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A63319AC-44B9-47A3-D055-DFF23A3618C2}"/>
              </a:ext>
            </a:extLst>
          </p:cNvPr>
          <p:cNvSpPr>
            <a:spLocks noGrp="1"/>
          </p:cNvSpPr>
          <p:nvPr>
            <p:ph type="sldNum" sz="quarter" idx="12"/>
          </p:nvPr>
        </p:nvSpPr>
        <p:spPr/>
        <p:txBody>
          <a:bodyPr/>
          <a:lstStyle/>
          <a:p>
            <a:fld id="{4FAB73BC-B049-4115-A692-8D63A059BFB8}" type="slidenum">
              <a:rPr lang="en-US" smtClean="0"/>
              <a:t>19</a:t>
            </a:fld>
            <a:endParaRPr lang="en-US"/>
          </a:p>
        </p:txBody>
      </p:sp>
    </p:spTree>
    <p:extLst>
      <p:ext uri="{BB962C8B-B14F-4D97-AF65-F5344CB8AC3E}">
        <p14:creationId xmlns:p14="http://schemas.microsoft.com/office/powerpoint/2010/main" val="3978485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dirty="0"/>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More I/O</a:t>
            </a:r>
          </a:p>
          <a:p>
            <a:r>
              <a:rPr lang="en-US" sz="2800" dirty="0"/>
              <a:t>The Stack</a:t>
            </a:r>
          </a:p>
          <a:p>
            <a:r>
              <a:rPr lang="en-US" sz="2800" dirty="0"/>
              <a:t>Arguments and return values</a:t>
            </a:r>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Look up a function on cplusplus.com</a:t>
            </a:r>
          </a:p>
          <a:p>
            <a:r>
              <a:rPr lang="en-US" sz="2800" dirty="0"/>
              <a:t>Homework 3</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fr-FR" dirty="0"/>
              <a:t>CSE 374 SP26  Lecture 11, Professor Hazen</a:t>
            </a:r>
            <a:endParaRPr lang="en-US" dirty="0"/>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9E7461E-D3EF-467C-90B0-A07159CA6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6187544F-2A96-4442-9598-104754EE6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7" name="Straight Connector 16">
            <a:extLst>
              <a:ext uri="{FF2B5EF4-FFF2-40B4-BE49-F238E27FC236}">
                <a16:creationId xmlns:a16="http://schemas.microsoft.com/office/drawing/2014/main" id="{9288961F-689B-486C-86C4-49DA3F389C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0E2A42E5-92EC-4404-93C4-E129D9F84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1" name="Rectangle 20">
            <a:extLst>
              <a:ext uri="{FF2B5EF4-FFF2-40B4-BE49-F238E27FC236}">
                <a16:creationId xmlns:a16="http://schemas.microsoft.com/office/drawing/2014/main" id="{6AD1008E-ADE3-480B-BE00-EE35E5DE7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3" name="Straight Connector 22">
            <a:extLst>
              <a:ext uri="{FF2B5EF4-FFF2-40B4-BE49-F238E27FC236}">
                <a16:creationId xmlns:a16="http://schemas.microsoft.com/office/drawing/2014/main" id="{2C4ABAC2-DD1F-42F1-A5B1-CFFE8C95CE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5323114"/>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6C740F7-FB73-A982-AA12-8CAFB534FFF2}"/>
              </a:ext>
            </a:extLst>
          </p:cNvPr>
          <p:cNvSpPr>
            <a:spLocks noGrp="1"/>
          </p:cNvSpPr>
          <p:nvPr>
            <p:ph type="title"/>
          </p:nvPr>
        </p:nvSpPr>
        <p:spPr>
          <a:xfrm>
            <a:off x="1109980" y="3895344"/>
            <a:ext cx="9966960" cy="1490472"/>
          </a:xfrm>
        </p:spPr>
        <p:txBody>
          <a:bodyPr vert="horz" lIns="91440" tIns="45720" rIns="91440" bIns="45720" rtlCol="0" anchor="b">
            <a:normAutofit/>
          </a:bodyPr>
          <a:lstStyle/>
          <a:p>
            <a:pPr algn="ctr">
              <a:lnSpc>
                <a:spcPct val="85000"/>
              </a:lnSpc>
            </a:pPr>
            <a:r>
              <a:rPr lang="en-US" sz="6600" b="1" cap="all" dirty="0"/>
              <a:t>backups</a:t>
            </a:r>
          </a:p>
        </p:txBody>
      </p:sp>
      <p:pic>
        <p:nvPicPr>
          <p:cNvPr id="10" name="Graphic 9" descr="Database">
            <a:extLst>
              <a:ext uri="{FF2B5EF4-FFF2-40B4-BE49-F238E27FC236}">
                <a16:creationId xmlns:a16="http://schemas.microsoft.com/office/drawing/2014/main" id="{15C2E6BE-FEC5-A4CD-0F2B-01420EDDD0B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4697633" y="838090"/>
            <a:ext cx="2796733" cy="2796733"/>
          </a:xfrm>
          <a:prstGeom prst="rect">
            <a:avLst/>
          </a:prstGeom>
        </p:spPr>
      </p:pic>
      <p:sp>
        <p:nvSpPr>
          <p:cNvPr id="5" name="Footer Placeholder 4">
            <a:extLst>
              <a:ext uri="{FF2B5EF4-FFF2-40B4-BE49-F238E27FC236}">
                <a16:creationId xmlns:a16="http://schemas.microsoft.com/office/drawing/2014/main" id="{9371D7AD-3599-9B39-0D47-91A9B8C877B1}"/>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defTabSz="914400">
              <a:spcAft>
                <a:spcPts val="600"/>
              </a:spcAft>
            </a:pPr>
            <a:r>
              <a:rPr lang="fr-FR" kern="1200">
                <a:solidFill>
                  <a:schemeClr val="tx1"/>
                </a:solidFill>
                <a:latin typeface="+mn-lt"/>
                <a:ea typeface="+mn-ea"/>
                <a:cs typeface="+mn-cs"/>
              </a:rPr>
              <a:t>CSE 374 SP26  Lecture 11, Professor Hazen</a:t>
            </a:r>
            <a:endParaRPr lang="en-US" kern="1200">
              <a:solidFill>
                <a:schemeClr val="tx1"/>
              </a:solidFill>
              <a:latin typeface="+mn-lt"/>
              <a:ea typeface="+mn-ea"/>
              <a:cs typeface="+mn-cs"/>
            </a:endParaRPr>
          </a:p>
        </p:txBody>
      </p:sp>
      <p:sp>
        <p:nvSpPr>
          <p:cNvPr id="6" name="Slide Number Placeholder 5">
            <a:extLst>
              <a:ext uri="{FF2B5EF4-FFF2-40B4-BE49-F238E27FC236}">
                <a16:creationId xmlns:a16="http://schemas.microsoft.com/office/drawing/2014/main" id="{E214851A-D8ED-EEAF-0D41-C49A3676F9ED}"/>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20</a:t>
            </a:fld>
            <a:endParaRPr lang="en-US"/>
          </a:p>
        </p:txBody>
      </p:sp>
    </p:spTree>
    <p:extLst>
      <p:ext uri="{BB962C8B-B14F-4D97-AF65-F5344CB8AC3E}">
        <p14:creationId xmlns:p14="http://schemas.microsoft.com/office/powerpoint/2010/main" val="2823814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2E49-FB8C-8EC4-9FE6-DCDA188EC851}"/>
              </a:ext>
            </a:extLst>
          </p:cNvPr>
          <p:cNvSpPr>
            <a:spLocks noGrp="1"/>
          </p:cNvSpPr>
          <p:nvPr>
            <p:ph type="title" idx="4294967295"/>
          </p:nvPr>
        </p:nvSpPr>
        <p:spPr>
          <a:xfrm>
            <a:off x="1143000" y="609600"/>
            <a:ext cx="9875520" cy="135636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Hello World</a:t>
            </a:r>
          </a:p>
        </p:txBody>
      </p:sp>
      <p:sp>
        <p:nvSpPr>
          <p:cNvPr id="6" name="Content Placeholder 5">
            <a:extLst>
              <a:ext uri="{FF2B5EF4-FFF2-40B4-BE49-F238E27FC236}">
                <a16:creationId xmlns:a16="http://schemas.microsoft.com/office/drawing/2014/main" id="{C8288CA6-8F0B-5A8A-F8F4-4F3D240AC80D}"/>
              </a:ext>
            </a:extLst>
          </p:cNvPr>
          <p:cNvSpPr>
            <a:spLocks noGrp="1"/>
          </p:cNvSpPr>
          <p:nvPr>
            <p:ph sz="half" idx="1"/>
          </p:nvPr>
        </p:nvSpPr>
        <p:spPr>
          <a:xfrm>
            <a:off x="965200" y="2057399"/>
            <a:ext cx="5302411" cy="4023360"/>
          </a:xfrm>
        </p:spPr>
        <p:txBody>
          <a:bodyPr>
            <a:normAutofit fontScale="85000" lnSpcReduction="10000"/>
          </a:bodyPr>
          <a:lstStyle/>
          <a:p>
            <a:r>
              <a:rPr lang="en-US" dirty="0"/>
              <a:t>Compile at a bash command line with </a:t>
            </a:r>
            <a:br>
              <a:rPr lang="en-US" dirty="0"/>
            </a:br>
            <a:r>
              <a:rPr lang="en-US" dirty="0" err="1">
                <a:latin typeface="Cascadia Code" panose="020B0609020000020004" pitchFamily="49" charset="0"/>
                <a:ea typeface="Cascadia Code" panose="020B0609020000020004" pitchFamily="49" charset="0"/>
                <a:cs typeface="Cascadia Code" panose="020B0609020000020004" pitchFamily="49" charset="0"/>
              </a:rPr>
              <a:t>gcc</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hello.c</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1"/>
            <a:r>
              <a:rPr lang="en-US" dirty="0">
                <a:ea typeface="Cascadia Code" panose="020B0609020000020004" pitchFamily="49" charset="0"/>
                <a:cs typeface="Cascadia Code" panose="020B0609020000020004" pitchFamily="49" charset="0"/>
              </a:rPr>
              <a:t>Creates an executable</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a.out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r>
              <a:rPr lang="en-US" dirty="0" err="1">
                <a:latin typeface="Cascadia Code" panose="020B0609020000020004" pitchFamily="49" charset="0"/>
                <a:ea typeface="Cascadia Code" panose="020B0609020000020004" pitchFamily="49" charset="0"/>
                <a:cs typeface="Cascadia Code" panose="020B0609020000020004" pitchFamily="49" charset="0"/>
              </a:rPr>
              <a:t>gcc</a:t>
            </a:r>
            <a:r>
              <a:rPr lang="en-US" dirty="0">
                <a:latin typeface="Cascadia Code" panose="020B0609020000020004" pitchFamily="49" charset="0"/>
                <a:ea typeface="Cascadia Code" panose="020B0609020000020004" pitchFamily="49" charset="0"/>
                <a:cs typeface="Cascadia Code" panose="020B0609020000020004" pitchFamily="49" charset="0"/>
              </a:rPr>
              <a:t> –Wall –std=c11 –o hello </a:t>
            </a:r>
            <a:r>
              <a:rPr lang="en-US" dirty="0" err="1">
                <a:latin typeface="Cascadia Code" panose="020B0609020000020004" pitchFamily="49" charset="0"/>
                <a:ea typeface="Cascadia Code" panose="020B0609020000020004" pitchFamily="49" charset="0"/>
                <a:cs typeface="Cascadia Code" panose="020B0609020000020004" pitchFamily="49" charset="0"/>
              </a:rPr>
              <a:t>hello.c</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Wall </a:t>
            </a:r>
            <a:r>
              <a:rPr lang="en-US" dirty="0">
                <a:ea typeface="Cascadia Code" panose="020B0609020000020004" pitchFamily="49" charset="0"/>
                <a:cs typeface="Cascadia Code" panose="020B0609020000020004" pitchFamily="49" charset="0"/>
              </a:rPr>
              <a:t>turns on all warnings</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C11 </a:t>
            </a:r>
            <a:r>
              <a:rPr lang="en-US" dirty="0">
                <a:ea typeface="Cascadia Code" panose="020B0609020000020004" pitchFamily="49" charset="0"/>
                <a:cs typeface="Cascadia Code" panose="020B0609020000020004" pitchFamily="49" charset="0"/>
              </a:rPr>
              <a:t>specifies C11 standard</a:t>
            </a:r>
          </a:p>
          <a:p>
            <a:pPr lvl="1"/>
            <a:r>
              <a:rPr lang="en-US" dirty="0">
                <a:ea typeface="Cascadia Code" panose="020B0609020000020004" pitchFamily="49" charset="0"/>
                <a:cs typeface="Cascadia Code" panose="020B0609020000020004" pitchFamily="49" charset="0"/>
              </a:rPr>
              <a:t>Creates executable hello</a:t>
            </a:r>
          </a:p>
          <a:p>
            <a:r>
              <a:rPr lang="en-US" dirty="0">
                <a:ea typeface="Cascadia Code" panose="020B0609020000020004" pitchFamily="49" charset="0"/>
                <a:cs typeface="Cascadia Code" panose="020B0609020000020004" pitchFamily="49" charset="0"/>
              </a:rPr>
              <a:t>Run: </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a.out</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a:ea typeface="Cascadia Code" panose="020B0609020000020004" pitchFamily="49" charset="0"/>
                <a:cs typeface="Cascadia Code" panose="020B0609020000020004" pitchFamily="49" charset="0"/>
              </a:rPr>
              <a:t>or </a:t>
            </a:r>
            <a:r>
              <a:rPr lang="en-US" dirty="0">
                <a:latin typeface="Cascadia Code" panose="020B0609020000020004" pitchFamily="49" charset="0"/>
                <a:ea typeface="Cascadia Code" panose="020B0609020000020004" pitchFamily="49" charset="0"/>
                <a:cs typeface="Cascadia Code" panose="020B0609020000020004" pitchFamily="49" charset="0"/>
              </a:rPr>
              <a:t>./hello</a:t>
            </a:r>
          </a:p>
          <a:p>
            <a:r>
              <a:rPr lang="en-US" dirty="0">
                <a:ea typeface="Cascadia Code" panose="020B0609020000020004" pitchFamily="49" charset="0"/>
                <a:cs typeface="Cascadia Code" panose="020B0609020000020004" pitchFamily="49" charset="0"/>
              </a:rPr>
              <a:t>Exits with </a:t>
            </a:r>
            <a:r>
              <a:rPr lang="en-US" dirty="0">
                <a:latin typeface="Cascadia Code" panose="020B0609020000020004" pitchFamily="49" charset="0"/>
                <a:ea typeface="Cascadia Code" panose="020B0609020000020004" pitchFamily="49" charset="0"/>
                <a:cs typeface="Cascadia Code" panose="020B0609020000020004" pitchFamily="49" charset="0"/>
              </a:rPr>
              <a:t>0</a:t>
            </a:r>
            <a:r>
              <a:rPr lang="en-US" dirty="0">
                <a:ea typeface="Cascadia Code" panose="020B0609020000020004" pitchFamily="49" charset="0"/>
                <a:cs typeface="Cascadia Code" panose="020B0609020000020004" pitchFamily="49" charset="0"/>
              </a:rPr>
              <a:t> (</a:t>
            </a:r>
            <a:r>
              <a:rPr lang="en-US" dirty="0">
                <a:latin typeface="Cascadia Code" panose="020B0609020000020004" pitchFamily="49" charset="0"/>
                <a:ea typeface="Cascadia Code" panose="020B0609020000020004" pitchFamily="49" charset="0"/>
                <a:cs typeface="Cascadia Code" panose="020B0609020000020004" pitchFamily="49" charset="0"/>
              </a:rPr>
              <a:t>return 0;</a:t>
            </a:r>
            <a:r>
              <a:rPr lang="en-US" dirty="0">
                <a:ea typeface="Cascadia Code" panose="020B0609020000020004" pitchFamily="49" charset="0"/>
                <a:cs typeface="Cascadia Code" panose="020B0609020000020004" pitchFamily="49" charset="0"/>
              </a:rPr>
              <a:t>)</a:t>
            </a:r>
          </a:p>
          <a:p>
            <a:pPr marL="45720" indent="0">
              <a:buNone/>
            </a:pP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sz="1400" dirty="0">
                <a:latin typeface="Cascadia Code" panose="020B0609020000020004" pitchFamily="49" charset="0"/>
                <a:ea typeface="Cascadia Code" panose="020B0609020000020004" pitchFamily="49" charset="0"/>
                <a:cs typeface="Cascadia Code" panose="020B0609020000020004" pitchFamily="49" charset="0"/>
              </a:rPr>
              <a:t>echo ‘alias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ccomp</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gcc</a:t>
            </a:r>
            <a:r>
              <a:rPr lang="en-US" sz="1400" dirty="0">
                <a:latin typeface="Cascadia Code" panose="020B0609020000020004" pitchFamily="49" charset="0"/>
                <a:ea typeface="Cascadia Code" panose="020B0609020000020004" pitchFamily="49" charset="0"/>
                <a:cs typeface="Cascadia Code" panose="020B0609020000020004" pitchFamily="49" charset="0"/>
              </a:rPr>
              <a:t> -Wall -std=c11 –o”’ &gt;&gt;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bashrc</a:t>
            </a:r>
            <a:endParaRPr lang="en-US" sz="16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endParaRPr lang="en-US" dirty="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B7671C4C-5A38-EB8A-FEAD-9F547349C247}"/>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7BC04EED-F8D4-0756-62C8-AABA7C7C2C11}"/>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88A049B2-8160-C860-E852-04A0FAC8BC2D}"/>
              </a:ext>
            </a:extLst>
          </p:cNvPr>
          <p:cNvSpPr>
            <a:spLocks noGrp="1"/>
          </p:cNvSpPr>
          <p:nvPr>
            <p:ph type="sldNum" sz="quarter" idx="12"/>
          </p:nvPr>
        </p:nvSpPr>
        <p:spPr/>
        <p:txBody>
          <a:bodyPr/>
          <a:lstStyle/>
          <a:p>
            <a:fld id="{4FAB73BC-B049-4115-A692-8D63A059BFB8}" type="slidenum">
              <a:rPr lang="en-US" smtClean="0"/>
              <a:t>21</a:t>
            </a:fld>
            <a:endParaRPr lang="en-US"/>
          </a:p>
        </p:txBody>
      </p:sp>
    </p:spTree>
    <p:extLst>
      <p:ext uri="{BB962C8B-B14F-4D97-AF65-F5344CB8AC3E}">
        <p14:creationId xmlns:p14="http://schemas.microsoft.com/office/powerpoint/2010/main" val="1303866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29E7461E-D3EF-467C-90B0-A07159CA6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DB2A7B12-1F11-4650-BF05-C6C73B33A848}"/>
              </a:ext>
            </a:extLst>
          </p:cNvPr>
          <p:cNvSpPr>
            <a:spLocks noGrp="1"/>
          </p:cNvSpPr>
          <p:nvPr>
            <p:ph type="title"/>
          </p:nvPr>
        </p:nvSpPr>
        <p:spPr>
          <a:xfrm>
            <a:off x="7116416" y="609600"/>
            <a:ext cx="4354731" cy="1356360"/>
          </a:xfrm>
        </p:spPr>
        <p:txBody>
          <a:bodyPr vert="horz" lIns="91440" tIns="45720" rIns="91440" bIns="45720" rtlCol="0" anchor="ctr">
            <a:normAutofit/>
          </a:bodyPr>
          <a:lstStyle/>
          <a:p>
            <a:r>
              <a:rPr lang="en-US" dirty="0"/>
              <a:t>&lt;</a:t>
            </a:r>
            <a:r>
              <a:rPr lang="en-US" dirty="0" err="1"/>
              <a:t>stdio.h</a:t>
            </a:r>
            <a:r>
              <a:rPr lang="en-US" dirty="0"/>
              <a:t>: </a:t>
            </a:r>
            <a:r>
              <a:rPr lang="en-US" dirty="0" err="1"/>
              <a:t>printf</a:t>
            </a:r>
            <a:r>
              <a:rPr lang="en-US" dirty="0"/>
              <a:t>&gt;</a:t>
            </a:r>
          </a:p>
        </p:txBody>
      </p:sp>
      <p:graphicFrame>
        <p:nvGraphicFramePr>
          <p:cNvPr id="12" name="Content Placeholder 11">
            <a:extLst>
              <a:ext uri="{FF2B5EF4-FFF2-40B4-BE49-F238E27FC236}">
                <a16:creationId xmlns:a16="http://schemas.microsoft.com/office/drawing/2014/main" id="{2E9DFA94-79AA-36F5-F8B4-C65499E8D75D}"/>
              </a:ext>
            </a:extLst>
          </p:cNvPr>
          <p:cNvGraphicFramePr>
            <a:graphicFrameLocks noGrp="1"/>
          </p:cNvGraphicFramePr>
          <p:nvPr>
            <p:ph sz="half" idx="2"/>
            <p:extLst>
              <p:ext uri="{D42A27DB-BD31-4B8C-83A1-F6EECF244321}">
                <p14:modId xmlns:p14="http://schemas.microsoft.com/office/powerpoint/2010/main" val="3103335671"/>
              </p:ext>
            </p:extLst>
          </p:nvPr>
        </p:nvGraphicFramePr>
        <p:xfrm>
          <a:off x="898901" y="857674"/>
          <a:ext cx="6005482" cy="5238328"/>
        </p:xfrm>
        <a:graphic>
          <a:graphicData uri="http://schemas.openxmlformats.org/drawingml/2006/table">
            <a:tbl>
              <a:tblPr firstRow="1" bandRow="1">
                <a:noFill/>
              </a:tblPr>
              <a:tblGrid>
                <a:gridCol w="979297">
                  <a:extLst>
                    <a:ext uri="{9D8B030D-6E8A-4147-A177-3AD203B41FA5}">
                      <a16:colId xmlns:a16="http://schemas.microsoft.com/office/drawing/2014/main" val="2754524948"/>
                    </a:ext>
                  </a:extLst>
                </a:gridCol>
                <a:gridCol w="4046888">
                  <a:extLst>
                    <a:ext uri="{9D8B030D-6E8A-4147-A177-3AD203B41FA5}">
                      <a16:colId xmlns:a16="http://schemas.microsoft.com/office/drawing/2014/main" val="2121933929"/>
                    </a:ext>
                  </a:extLst>
                </a:gridCol>
                <a:gridCol w="979297">
                  <a:extLst>
                    <a:ext uri="{9D8B030D-6E8A-4147-A177-3AD203B41FA5}">
                      <a16:colId xmlns:a16="http://schemas.microsoft.com/office/drawing/2014/main" val="4147697352"/>
                    </a:ext>
                  </a:extLst>
                </a:gridCol>
              </a:tblGrid>
              <a:tr h="481414">
                <a:tc>
                  <a:txBody>
                    <a:bodyPr/>
                    <a:lstStyle/>
                    <a:p>
                      <a:pPr algn="l" fontAlgn="ctr">
                        <a:buNone/>
                      </a:pPr>
                      <a:r>
                        <a:rPr lang="en-US" sz="1800" b="1" i="1" cap="none" spc="0">
                          <a:solidFill>
                            <a:schemeClr val="tx1"/>
                          </a:solidFill>
                          <a:effectLst/>
                        </a:rPr>
                        <a:t>specifier</a:t>
                      </a:r>
                      <a:endParaRPr lang="en-US" sz="1800" b="1" cap="none" spc="0">
                        <a:solidFill>
                          <a:schemeClr val="tx1"/>
                        </a:solidFill>
                        <a:effectLst/>
                      </a:endParaRPr>
                    </a:p>
                  </a:txBody>
                  <a:tcPr marL="41569" marR="20571" marT="11877" marB="89076" anchor="b">
                    <a:lnL w="12700" cmpd="sng">
                      <a:noFill/>
                    </a:lnL>
                    <a:lnR w="12700" cmpd="sng">
                      <a:noFill/>
                    </a:lnR>
                    <a:lnT w="9525" cap="flat" cmpd="sng" algn="ctr">
                      <a:noFill/>
                      <a:prstDash val="solid"/>
                    </a:lnT>
                    <a:lnB w="38100" cmpd="sng">
                      <a:noFill/>
                    </a:lnB>
                    <a:noFill/>
                  </a:tcPr>
                </a:tc>
                <a:tc>
                  <a:txBody>
                    <a:bodyPr/>
                    <a:lstStyle/>
                    <a:p>
                      <a:pPr algn="l" fontAlgn="ctr">
                        <a:buNone/>
                      </a:pPr>
                      <a:r>
                        <a:rPr lang="en-US" sz="1800" b="1" cap="none" spc="0">
                          <a:solidFill>
                            <a:schemeClr val="tx1"/>
                          </a:solidFill>
                          <a:effectLst/>
                        </a:rPr>
                        <a:t>Output</a:t>
                      </a:r>
                    </a:p>
                  </a:txBody>
                  <a:tcPr marL="41569" marR="20571" marT="11877" marB="89076" anchor="b">
                    <a:lnL w="12700" cmpd="sng">
                      <a:noFill/>
                    </a:lnL>
                    <a:lnR w="12700" cmpd="sng">
                      <a:noFill/>
                    </a:lnR>
                    <a:lnT w="9525" cap="flat" cmpd="sng" algn="ctr">
                      <a:noFill/>
                      <a:prstDash val="solid"/>
                    </a:lnT>
                    <a:lnB w="38100" cmpd="sng">
                      <a:noFill/>
                    </a:lnB>
                    <a:noFill/>
                  </a:tcPr>
                </a:tc>
                <a:tc>
                  <a:txBody>
                    <a:bodyPr/>
                    <a:lstStyle/>
                    <a:p>
                      <a:pPr algn="l" fontAlgn="ctr">
                        <a:buNone/>
                      </a:pPr>
                      <a:r>
                        <a:rPr lang="en-US" sz="1800" b="1" cap="none" spc="0">
                          <a:solidFill>
                            <a:schemeClr val="tx1"/>
                          </a:solidFill>
                          <a:effectLst/>
                        </a:rPr>
                        <a:t>Example</a:t>
                      </a:r>
                    </a:p>
                  </a:txBody>
                  <a:tcPr marL="41569" marR="20571" marT="11877" marB="89076"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2454323977"/>
                  </a:ext>
                </a:extLst>
              </a:tr>
              <a:tr h="414084">
                <a:tc>
                  <a:txBody>
                    <a:bodyPr/>
                    <a:lstStyle/>
                    <a:p>
                      <a:pPr algn="l" fontAlgn="ctr">
                        <a:buNone/>
                      </a:pPr>
                      <a:r>
                        <a:rPr lang="en-US" sz="1400" cap="none" spc="0">
                          <a:solidFill>
                            <a:schemeClr val="tx1"/>
                          </a:solidFill>
                          <a:effectLst/>
                          <a:latin typeface="Inconsolata" pitchFamily="1" charset="0"/>
                        </a:rPr>
                        <a:t>d</a:t>
                      </a:r>
                      <a:r>
                        <a:rPr lang="en-US" sz="1400" cap="none" spc="0">
                          <a:solidFill>
                            <a:schemeClr val="tx1"/>
                          </a:solidFill>
                          <a:effectLst/>
                        </a:rPr>
                        <a:t> </a:t>
                      </a:r>
                      <a:r>
                        <a:rPr lang="en-US" sz="1400" i="1" cap="none" spc="0">
                          <a:solidFill>
                            <a:schemeClr val="tx1"/>
                          </a:solidFill>
                          <a:effectLst/>
                        </a:rPr>
                        <a:t>or</a:t>
                      </a:r>
                      <a:r>
                        <a:rPr lang="en-US" sz="1400" cap="none" spc="0">
                          <a:solidFill>
                            <a:schemeClr val="tx1"/>
                          </a:solidFill>
                          <a:effectLst/>
                        </a:rPr>
                        <a:t> </a:t>
                      </a:r>
                      <a:r>
                        <a:rPr lang="en-US" sz="1400" cap="none" spc="0">
                          <a:solidFill>
                            <a:schemeClr val="tx1"/>
                          </a:solidFill>
                          <a:effectLst/>
                          <a:latin typeface="Inconsolata" pitchFamily="1" charset="0"/>
                        </a:rPr>
                        <a:t>i</a:t>
                      </a:r>
                      <a:endParaRPr lang="en-US" sz="1400" cap="none" spc="0">
                        <a:solidFill>
                          <a:schemeClr val="tx1"/>
                        </a:solidFill>
                        <a:effectLst/>
                      </a:endParaRPr>
                    </a:p>
                  </a:txBody>
                  <a:tcPr marL="41569" marR="20571" marT="11877" marB="89076" anchor="ctr">
                    <a:lnL w="9525" cap="flat" cmpd="sng" algn="ctr">
                      <a:solidFill>
                        <a:schemeClr val="tx1"/>
                      </a:solidFill>
                      <a:prstDash val="solid"/>
                    </a:lnL>
                    <a:lnR w="12700" cmpd="sng">
                      <a:noFill/>
                      <a:prstDash val="solid"/>
                    </a:lnR>
                    <a:lnT w="38100" cmpd="sng">
                      <a:noFill/>
                    </a:lnT>
                    <a:lnB w="9525" cap="flat" cmpd="sng" algn="ctr">
                      <a:noFill/>
                      <a:prstDash val="solid"/>
                    </a:lnB>
                    <a:noFill/>
                  </a:tcPr>
                </a:tc>
                <a:tc>
                  <a:txBody>
                    <a:bodyPr/>
                    <a:lstStyle/>
                    <a:p>
                      <a:pPr algn="l" fontAlgn="ctr">
                        <a:buNone/>
                      </a:pPr>
                      <a:r>
                        <a:rPr lang="en-US" sz="1400" cap="none" spc="0">
                          <a:solidFill>
                            <a:schemeClr val="tx1"/>
                          </a:solidFill>
                          <a:effectLst/>
                        </a:rPr>
                        <a:t>Signed decimal integer</a:t>
                      </a:r>
                    </a:p>
                  </a:txBody>
                  <a:tcPr marL="41569" marR="20571" marT="11877" marB="89076" anchor="ctr">
                    <a:lnL w="12700" cmpd="sng">
                      <a:noFill/>
                      <a:prstDash val="solid"/>
                    </a:lnL>
                    <a:lnR w="12700" cmpd="sng">
                      <a:noFill/>
                      <a:prstDash val="solid"/>
                    </a:lnR>
                    <a:lnT w="38100" cmpd="sng">
                      <a:noFill/>
                    </a:lnT>
                    <a:lnB w="9525" cap="flat" cmpd="sng" algn="ctr">
                      <a:noFill/>
                      <a:prstDash val="solid"/>
                    </a:lnB>
                    <a:noFill/>
                  </a:tcPr>
                </a:tc>
                <a:tc>
                  <a:txBody>
                    <a:bodyPr/>
                    <a:lstStyle/>
                    <a:p>
                      <a:pPr algn="l" fontAlgn="ctr">
                        <a:buNone/>
                      </a:pPr>
                      <a:r>
                        <a:rPr lang="en-US" sz="1400" cap="none" spc="0">
                          <a:solidFill>
                            <a:schemeClr val="tx1"/>
                          </a:solidFill>
                          <a:effectLst/>
                          <a:latin typeface="Inconsolata" pitchFamily="1" charset="0"/>
                        </a:rPr>
                        <a:t>392</a:t>
                      </a:r>
                      <a:endParaRPr lang="en-US" sz="1400" cap="none" spc="0">
                        <a:solidFill>
                          <a:schemeClr val="tx1"/>
                        </a:solidFill>
                        <a:effectLst/>
                      </a:endParaRPr>
                    </a:p>
                  </a:txBody>
                  <a:tcPr marL="41569" marR="20571" marT="11877" marB="89076" anchor="ctr">
                    <a:lnL w="12700" cmpd="sng">
                      <a:noFill/>
                      <a:prstDash val="solid"/>
                    </a:lnL>
                    <a:lnR w="12700" cmpd="sng">
                      <a:noFill/>
                      <a:prstDash val="solid"/>
                    </a:lnR>
                    <a:lnT w="38100" cmpd="sng">
                      <a:noFill/>
                    </a:lnT>
                    <a:lnB w="9525" cap="flat" cmpd="sng" algn="ctr">
                      <a:noFill/>
                      <a:prstDash val="solid"/>
                    </a:lnB>
                    <a:noFill/>
                  </a:tcPr>
                </a:tc>
                <a:extLst>
                  <a:ext uri="{0D108BD9-81ED-4DB2-BD59-A6C34878D82A}">
                    <a16:rowId xmlns:a16="http://schemas.microsoft.com/office/drawing/2014/main" val="219604965"/>
                  </a:ext>
                </a:extLst>
              </a:tr>
              <a:tr h="414084">
                <a:tc>
                  <a:txBody>
                    <a:bodyPr/>
                    <a:lstStyle/>
                    <a:p>
                      <a:pPr algn="l" fontAlgn="ctr">
                        <a:buNone/>
                      </a:pPr>
                      <a:r>
                        <a:rPr lang="en-US" sz="1400" cap="none" spc="0">
                          <a:solidFill>
                            <a:schemeClr val="tx1"/>
                          </a:solidFill>
                          <a:effectLst/>
                          <a:latin typeface="Inconsolata" pitchFamily="1" charset="0"/>
                        </a:rPr>
                        <a:t>u</a:t>
                      </a:r>
                      <a:endParaRPr lang="en-US" sz="1400" cap="none" spc="0">
                        <a:solidFill>
                          <a:schemeClr val="tx1"/>
                        </a:solidFill>
                        <a:effectLst/>
                      </a:endParaRPr>
                    </a:p>
                  </a:txBody>
                  <a:tcPr marL="41569" marR="20571" marT="11877" marB="89076" anchor="ctr">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dirty="0">
                          <a:solidFill>
                            <a:schemeClr val="tx1"/>
                          </a:solidFill>
                          <a:effectLst/>
                        </a:rPr>
                        <a:t>Unsigned decimal integer</a:t>
                      </a: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a:solidFill>
                            <a:schemeClr val="tx1"/>
                          </a:solidFill>
                          <a:effectLst/>
                          <a:latin typeface="Inconsolata" pitchFamily="1" charset="0"/>
                        </a:rPr>
                        <a:t>7235</a:t>
                      </a:r>
                      <a:endParaRPr lang="en-US" sz="1400" cap="none" spc="0">
                        <a:solidFill>
                          <a:schemeClr val="tx1"/>
                        </a:solidFill>
                        <a:effectLst/>
                      </a:endParaRP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220328660"/>
                  </a:ext>
                </a:extLst>
              </a:tr>
              <a:tr h="414084">
                <a:tc>
                  <a:txBody>
                    <a:bodyPr/>
                    <a:lstStyle/>
                    <a:p>
                      <a:pPr algn="l" fontAlgn="ctr">
                        <a:buNone/>
                      </a:pPr>
                      <a:r>
                        <a:rPr lang="en-US" sz="1400" cap="none" spc="0">
                          <a:solidFill>
                            <a:schemeClr val="tx1"/>
                          </a:solidFill>
                          <a:effectLst/>
                          <a:latin typeface="Inconsolata" pitchFamily="1" charset="0"/>
                        </a:rPr>
                        <a:t>o</a:t>
                      </a:r>
                      <a:endParaRPr lang="en-US" sz="1400" cap="none" spc="0">
                        <a:solidFill>
                          <a:schemeClr val="tx1"/>
                        </a:solidFill>
                        <a:effectLst/>
                      </a:endParaRPr>
                    </a:p>
                  </a:txBody>
                  <a:tcPr marL="41569" marR="20571" marT="11877" marB="89076" anchor="ctr">
                    <a:lnL w="9525" cap="flat" cmpd="sng" algn="ctr">
                      <a:solidFill>
                        <a:schemeClr val="tx1"/>
                      </a:solidFill>
                      <a:prstDash val="solid"/>
                    </a:lnL>
                    <a:lnR w="12700" cmpd="sng">
                      <a:noFill/>
                      <a:prstDash val="solid"/>
                    </a:lnR>
                    <a:lnT w="12700" cmpd="sng">
                      <a:noFill/>
                      <a:prstDash val="solid"/>
                    </a:lnT>
                    <a:lnB w="9525" cap="flat" cmpd="sng" algn="ctr">
                      <a:noFill/>
                      <a:prstDash val="solid"/>
                    </a:lnB>
                    <a:noFill/>
                  </a:tcPr>
                </a:tc>
                <a:tc>
                  <a:txBody>
                    <a:bodyPr/>
                    <a:lstStyle/>
                    <a:p>
                      <a:pPr algn="l" fontAlgn="ctr">
                        <a:buNone/>
                      </a:pPr>
                      <a:r>
                        <a:rPr lang="en-US" sz="1400" cap="none" spc="0">
                          <a:solidFill>
                            <a:schemeClr val="tx1"/>
                          </a:solidFill>
                          <a:effectLst/>
                        </a:rPr>
                        <a:t>Unsigned octal</a:t>
                      </a:r>
                    </a:p>
                  </a:txBody>
                  <a:tcPr marL="41569" marR="20571" marT="11877" marB="89076" anchor="ctr">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gn="l" fontAlgn="ctr">
                        <a:buNone/>
                      </a:pPr>
                      <a:r>
                        <a:rPr lang="en-US" sz="1400" cap="none" spc="0" dirty="0">
                          <a:solidFill>
                            <a:schemeClr val="tx1"/>
                          </a:solidFill>
                          <a:effectLst/>
                          <a:latin typeface="Inconsolata" pitchFamily="1" charset="0"/>
                        </a:rPr>
                        <a:t>610</a:t>
                      </a:r>
                      <a:endParaRPr lang="en-US" sz="1400" cap="none" spc="0" dirty="0">
                        <a:solidFill>
                          <a:schemeClr val="tx1"/>
                        </a:solidFill>
                        <a:effectLst/>
                      </a:endParaRPr>
                    </a:p>
                  </a:txBody>
                  <a:tcPr marL="41569" marR="20571" marT="11877" marB="89076" anchor="ctr">
                    <a:lnL w="12700" cmpd="sng">
                      <a:noFill/>
                      <a:prstDash val="solid"/>
                    </a:lnL>
                    <a:lnR w="12700" cmpd="sng">
                      <a:noFill/>
                      <a:prstDash val="solid"/>
                    </a:lnR>
                    <a:lnT w="12700" cmpd="sng">
                      <a:noFill/>
                      <a:prstDash val="solid"/>
                    </a:lnT>
                    <a:lnB w="9525" cap="flat" cmpd="sng" algn="ctr">
                      <a:noFill/>
                      <a:prstDash val="solid"/>
                    </a:lnB>
                    <a:noFill/>
                  </a:tcPr>
                </a:tc>
                <a:extLst>
                  <a:ext uri="{0D108BD9-81ED-4DB2-BD59-A6C34878D82A}">
                    <a16:rowId xmlns:a16="http://schemas.microsoft.com/office/drawing/2014/main" val="3242438788"/>
                  </a:ext>
                </a:extLst>
              </a:tr>
              <a:tr h="414084">
                <a:tc>
                  <a:txBody>
                    <a:bodyPr/>
                    <a:lstStyle/>
                    <a:p>
                      <a:pPr algn="l" fontAlgn="ctr">
                        <a:buNone/>
                      </a:pPr>
                      <a:r>
                        <a:rPr lang="en-US" sz="1400" cap="none" spc="0">
                          <a:solidFill>
                            <a:schemeClr val="tx1"/>
                          </a:solidFill>
                          <a:effectLst/>
                          <a:latin typeface="Inconsolata" pitchFamily="1" charset="0"/>
                        </a:rPr>
                        <a:t>x</a:t>
                      </a:r>
                      <a:endParaRPr lang="en-US" sz="1400" cap="none" spc="0">
                        <a:solidFill>
                          <a:schemeClr val="tx1"/>
                        </a:solidFill>
                        <a:effectLst/>
                      </a:endParaRPr>
                    </a:p>
                  </a:txBody>
                  <a:tcPr marL="41569" marR="20571" marT="11877" marB="89076" anchor="ctr">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dirty="0">
                          <a:solidFill>
                            <a:schemeClr val="tx1"/>
                          </a:solidFill>
                          <a:effectLst/>
                        </a:rPr>
                        <a:t>Unsigned hexadecimal integer</a:t>
                      </a: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a:solidFill>
                            <a:schemeClr val="tx1"/>
                          </a:solidFill>
                          <a:effectLst/>
                          <a:latin typeface="Inconsolata" pitchFamily="1" charset="0"/>
                        </a:rPr>
                        <a:t>7fa</a:t>
                      </a:r>
                      <a:endParaRPr lang="en-US" sz="1400" cap="none" spc="0">
                        <a:solidFill>
                          <a:schemeClr val="tx1"/>
                        </a:solidFill>
                        <a:effectLst/>
                      </a:endParaRP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176989842"/>
                  </a:ext>
                </a:extLst>
              </a:tr>
              <a:tr h="414084">
                <a:tc>
                  <a:txBody>
                    <a:bodyPr/>
                    <a:lstStyle/>
                    <a:p>
                      <a:pPr algn="l" fontAlgn="ctr">
                        <a:buNone/>
                      </a:pPr>
                      <a:r>
                        <a:rPr lang="en-US" sz="1400" cap="none" spc="0">
                          <a:solidFill>
                            <a:schemeClr val="tx1"/>
                          </a:solidFill>
                          <a:effectLst/>
                          <a:latin typeface="Inconsolata" pitchFamily="1" charset="0"/>
                        </a:rPr>
                        <a:t>X</a:t>
                      </a:r>
                      <a:endParaRPr lang="en-US" sz="1400" cap="none" spc="0">
                        <a:solidFill>
                          <a:schemeClr val="tx1"/>
                        </a:solidFill>
                        <a:effectLst/>
                      </a:endParaRPr>
                    </a:p>
                  </a:txBody>
                  <a:tcPr marL="41569" marR="20571" marT="11877" marB="89076" anchor="ctr">
                    <a:lnL w="9525" cap="flat" cmpd="sng" algn="ctr">
                      <a:solidFill>
                        <a:schemeClr val="tx1"/>
                      </a:solidFill>
                      <a:prstDash val="solid"/>
                    </a:lnL>
                    <a:lnR w="12700" cmpd="sng">
                      <a:noFill/>
                      <a:prstDash val="solid"/>
                    </a:lnR>
                    <a:lnT w="12700" cmpd="sng">
                      <a:noFill/>
                      <a:prstDash val="solid"/>
                    </a:lnT>
                    <a:lnB w="9525" cap="flat" cmpd="sng" algn="ctr">
                      <a:noFill/>
                      <a:prstDash val="solid"/>
                    </a:lnB>
                    <a:noFill/>
                  </a:tcPr>
                </a:tc>
                <a:tc>
                  <a:txBody>
                    <a:bodyPr/>
                    <a:lstStyle/>
                    <a:p>
                      <a:pPr algn="l" fontAlgn="ctr">
                        <a:buNone/>
                      </a:pPr>
                      <a:r>
                        <a:rPr lang="en-US" sz="1400" cap="none" spc="0">
                          <a:solidFill>
                            <a:schemeClr val="tx1"/>
                          </a:solidFill>
                          <a:effectLst/>
                        </a:rPr>
                        <a:t>Unsigned hexadecimal integer (uppercase)</a:t>
                      </a:r>
                    </a:p>
                  </a:txBody>
                  <a:tcPr marL="41569" marR="20571" marT="11877" marB="89076" anchor="ctr">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gn="l" fontAlgn="ctr">
                        <a:buNone/>
                      </a:pPr>
                      <a:r>
                        <a:rPr lang="en-US" sz="1400" cap="none" spc="0">
                          <a:solidFill>
                            <a:schemeClr val="tx1"/>
                          </a:solidFill>
                          <a:effectLst/>
                          <a:latin typeface="Inconsolata" pitchFamily="1" charset="0"/>
                        </a:rPr>
                        <a:t>7FA</a:t>
                      </a:r>
                      <a:endParaRPr lang="en-US" sz="1400" cap="none" spc="0">
                        <a:solidFill>
                          <a:schemeClr val="tx1"/>
                        </a:solidFill>
                        <a:effectLst/>
                      </a:endParaRPr>
                    </a:p>
                  </a:txBody>
                  <a:tcPr marL="41569" marR="20571" marT="11877" marB="89076" anchor="ctr">
                    <a:lnL w="12700" cmpd="sng">
                      <a:noFill/>
                      <a:prstDash val="solid"/>
                    </a:lnL>
                    <a:lnR w="12700" cmpd="sng">
                      <a:noFill/>
                      <a:prstDash val="solid"/>
                    </a:lnR>
                    <a:lnT w="12700" cmpd="sng">
                      <a:noFill/>
                      <a:prstDash val="solid"/>
                    </a:lnT>
                    <a:lnB w="9525" cap="flat" cmpd="sng" algn="ctr">
                      <a:noFill/>
                      <a:prstDash val="solid"/>
                    </a:lnB>
                    <a:noFill/>
                  </a:tcPr>
                </a:tc>
                <a:extLst>
                  <a:ext uri="{0D108BD9-81ED-4DB2-BD59-A6C34878D82A}">
                    <a16:rowId xmlns:a16="http://schemas.microsoft.com/office/drawing/2014/main" val="3189095495"/>
                  </a:ext>
                </a:extLst>
              </a:tr>
              <a:tr h="414084">
                <a:tc>
                  <a:txBody>
                    <a:bodyPr/>
                    <a:lstStyle/>
                    <a:p>
                      <a:pPr algn="l" fontAlgn="ctr">
                        <a:buNone/>
                      </a:pPr>
                      <a:r>
                        <a:rPr lang="en-US" sz="1400" cap="none" spc="0">
                          <a:solidFill>
                            <a:schemeClr val="tx1"/>
                          </a:solidFill>
                          <a:effectLst/>
                          <a:latin typeface="Inconsolata" pitchFamily="1" charset="0"/>
                        </a:rPr>
                        <a:t>f</a:t>
                      </a:r>
                      <a:endParaRPr lang="en-US" sz="1400" cap="none" spc="0">
                        <a:solidFill>
                          <a:schemeClr val="tx1"/>
                        </a:solidFill>
                        <a:effectLst/>
                      </a:endParaRPr>
                    </a:p>
                  </a:txBody>
                  <a:tcPr marL="41569" marR="20571" marT="11877" marB="89076" anchor="ctr">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a:solidFill>
                            <a:schemeClr val="tx1"/>
                          </a:solidFill>
                          <a:effectLst/>
                        </a:rPr>
                        <a:t>Decimal floating point, lowercase</a:t>
                      </a: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a:solidFill>
                            <a:schemeClr val="tx1"/>
                          </a:solidFill>
                          <a:effectLst/>
                          <a:latin typeface="Inconsolata" pitchFamily="1" charset="0"/>
                        </a:rPr>
                        <a:t>392.65</a:t>
                      </a:r>
                      <a:endParaRPr lang="en-US" sz="1400" cap="none" spc="0">
                        <a:solidFill>
                          <a:schemeClr val="tx1"/>
                        </a:solidFill>
                        <a:effectLst/>
                      </a:endParaRP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104079977"/>
                  </a:ext>
                </a:extLst>
              </a:tr>
              <a:tr h="414084">
                <a:tc>
                  <a:txBody>
                    <a:bodyPr/>
                    <a:lstStyle/>
                    <a:p>
                      <a:pPr algn="l" fontAlgn="ctr">
                        <a:buNone/>
                      </a:pPr>
                      <a:r>
                        <a:rPr lang="en-US" sz="1400" cap="none" spc="0" dirty="0">
                          <a:solidFill>
                            <a:schemeClr val="tx1"/>
                          </a:solidFill>
                          <a:effectLst/>
                          <a:latin typeface="Inconsolata" pitchFamily="1" charset="0"/>
                        </a:rPr>
                        <a:t>E</a:t>
                      </a:r>
                      <a:endParaRPr lang="en-US" sz="1400" cap="none" spc="0" dirty="0">
                        <a:solidFill>
                          <a:schemeClr val="tx1"/>
                        </a:solidFill>
                        <a:effectLst/>
                      </a:endParaRPr>
                    </a:p>
                  </a:txBody>
                  <a:tcPr marL="41569" marR="20571" marT="11877" marB="89076" anchor="ctr">
                    <a:lnL w="9525" cap="flat" cmpd="sng" algn="ctr">
                      <a:solidFill>
                        <a:schemeClr val="tx1"/>
                      </a:solidFill>
                      <a:prstDash val="solid"/>
                    </a:lnL>
                    <a:lnR w="12700" cmpd="sng">
                      <a:noFill/>
                      <a:prstDash val="solid"/>
                    </a:lnR>
                    <a:lnT w="12700" cmpd="sng">
                      <a:noFill/>
                      <a:prstDash val="solid"/>
                    </a:lnT>
                    <a:lnB w="9525" cap="flat" cmpd="sng" algn="ctr">
                      <a:noFill/>
                      <a:prstDash val="solid"/>
                    </a:lnB>
                    <a:noFill/>
                  </a:tcPr>
                </a:tc>
                <a:tc>
                  <a:txBody>
                    <a:bodyPr/>
                    <a:lstStyle/>
                    <a:p>
                      <a:pPr algn="l" fontAlgn="ctr">
                        <a:buNone/>
                      </a:pPr>
                      <a:r>
                        <a:rPr lang="en-US" sz="1400" cap="none" spc="0" dirty="0">
                          <a:solidFill>
                            <a:schemeClr val="tx1"/>
                          </a:solidFill>
                          <a:effectLst/>
                        </a:rPr>
                        <a:t>Scientific notation (mantissa/exponent), uppercase</a:t>
                      </a:r>
                    </a:p>
                  </a:txBody>
                  <a:tcPr marL="41569" marR="20571" marT="11877" marB="89076" anchor="ctr">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gn="l" fontAlgn="ctr">
                        <a:buNone/>
                      </a:pPr>
                      <a:r>
                        <a:rPr lang="en-US" sz="1400" cap="none" spc="0" dirty="0">
                          <a:solidFill>
                            <a:schemeClr val="tx1"/>
                          </a:solidFill>
                          <a:effectLst/>
                          <a:latin typeface="Inconsolata" pitchFamily="1" charset="0"/>
                        </a:rPr>
                        <a:t>3.9265E+2</a:t>
                      </a:r>
                      <a:endParaRPr lang="en-US" sz="1400" cap="none" spc="0" dirty="0">
                        <a:solidFill>
                          <a:schemeClr val="tx1"/>
                        </a:solidFill>
                        <a:effectLst/>
                      </a:endParaRPr>
                    </a:p>
                  </a:txBody>
                  <a:tcPr marL="41569" marR="20571" marT="11877" marB="89076" anchor="ctr">
                    <a:lnL w="12700" cmpd="sng">
                      <a:noFill/>
                      <a:prstDash val="solid"/>
                    </a:lnL>
                    <a:lnR w="12700" cmpd="sng">
                      <a:noFill/>
                      <a:prstDash val="solid"/>
                    </a:lnR>
                    <a:lnT w="12700" cmpd="sng">
                      <a:noFill/>
                      <a:prstDash val="solid"/>
                    </a:lnT>
                    <a:lnB w="9525" cap="flat" cmpd="sng" algn="ctr">
                      <a:noFill/>
                      <a:prstDash val="solid"/>
                    </a:lnB>
                    <a:noFill/>
                  </a:tcPr>
                </a:tc>
                <a:extLst>
                  <a:ext uri="{0D108BD9-81ED-4DB2-BD59-A6C34878D82A}">
                    <a16:rowId xmlns:a16="http://schemas.microsoft.com/office/drawing/2014/main" val="3744671091"/>
                  </a:ext>
                </a:extLst>
              </a:tr>
              <a:tr h="414084">
                <a:tc>
                  <a:txBody>
                    <a:bodyPr/>
                    <a:lstStyle/>
                    <a:p>
                      <a:pPr algn="l" fontAlgn="ctr">
                        <a:buNone/>
                      </a:pPr>
                      <a:r>
                        <a:rPr lang="en-US" sz="1400" cap="none" spc="0" dirty="0">
                          <a:solidFill>
                            <a:schemeClr val="tx1"/>
                          </a:solidFill>
                          <a:effectLst/>
                          <a:latin typeface="Inconsolata" pitchFamily="1" charset="0"/>
                        </a:rPr>
                        <a:t>c</a:t>
                      </a:r>
                      <a:endParaRPr lang="en-US" sz="1400" cap="none" spc="0" dirty="0">
                        <a:solidFill>
                          <a:schemeClr val="tx1"/>
                        </a:solidFill>
                        <a:effectLst/>
                      </a:endParaRPr>
                    </a:p>
                  </a:txBody>
                  <a:tcPr marL="41569" marR="20571" marT="11877" marB="89076" anchor="ctr">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a:solidFill>
                            <a:schemeClr val="tx1"/>
                          </a:solidFill>
                          <a:effectLst/>
                        </a:rPr>
                        <a:t>Character</a:t>
                      </a: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dirty="0">
                          <a:solidFill>
                            <a:schemeClr val="tx1"/>
                          </a:solidFill>
                          <a:effectLst/>
                          <a:latin typeface="Inconsolata" pitchFamily="1" charset="0"/>
                        </a:rPr>
                        <a:t>a</a:t>
                      </a:r>
                      <a:endParaRPr lang="en-US" sz="1400" cap="none" spc="0" dirty="0">
                        <a:solidFill>
                          <a:schemeClr val="tx1"/>
                        </a:solidFill>
                        <a:effectLst/>
                      </a:endParaRP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053259021"/>
                  </a:ext>
                </a:extLst>
              </a:tr>
              <a:tr h="414084">
                <a:tc>
                  <a:txBody>
                    <a:bodyPr/>
                    <a:lstStyle/>
                    <a:p>
                      <a:pPr algn="l" fontAlgn="ctr">
                        <a:buNone/>
                      </a:pPr>
                      <a:r>
                        <a:rPr lang="en-US" sz="1400" cap="none" spc="0" dirty="0">
                          <a:solidFill>
                            <a:schemeClr val="tx1"/>
                          </a:solidFill>
                          <a:effectLst/>
                          <a:latin typeface="Inconsolata" pitchFamily="1" charset="0"/>
                        </a:rPr>
                        <a:t>S</a:t>
                      </a:r>
                      <a:endParaRPr lang="en-US" sz="1400" cap="none" spc="0" dirty="0">
                        <a:solidFill>
                          <a:schemeClr val="tx1"/>
                        </a:solidFill>
                        <a:effectLst/>
                      </a:endParaRPr>
                    </a:p>
                  </a:txBody>
                  <a:tcPr marL="41569" marR="20571" marT="11877" marB="89076" anchor="ctr">
                    <a:lnL w="9525" cap="flat" cmpd="sng" algn="ctr">
                      <a:solidFill>
                        <a:schemeClr val="tx1"/>
                      </a:solidFill>
                      <a:prstDash val="solid"/>
                    </a:lnL>
                    <a:lnR w="12700" cmpd="sng">
                      <a:noFill/>
                      <a:prstDash val="solid"/>
                    </a:lnR>
                    <a:lnT w="12700" cmpd="sng">
                      <a:noFill/>
                      <a:prstDash val="solid"/>
                    </a:lnT>
                    <a:lnB w="9525" cap="flat" cmpd="sng" algn="ctr">
                      <a:noFill/>
                      <a:prstDash val="solid"/>
                    </a:lnB>
                    <a:noFill/>
                  </a:tcPr>
                </a:tc>
                <a:tc>
                  <a:txBody>
                    <a:bodyPr/>
                    <a:lstStyle/>
                    <a:p>
                      <a:pPr algn="l" fontAlgn="ctr">
                        <a:buNone/>
                      </a:pPr>
                      <a:r>
                        <a:rPr lang="en-US" sz="1400" cap="none" spc="0">
                          <a:solidFill>
                            <a:schemeClr val="tx1"/>
                          </a:solidFill>
                          <a:effectLst/>
                        </a:rPr>
                        <a:t>String of characters</a:t>
                      </a:r>
                    </a:p>
                  </a:txBody>
                  <a:tcPr marL="41569" marR="20571" marT="11877" marB="89076" anchor="ctr">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algn="l" fontAlgn="ctr">
                        <a:buNone/>
                      </a:pPr>
                      <a:r>
                        <a:rPr lang="en-US" sz="1400" cap="none" spc="0">
                          <a:solidFill>
                            <a:schemeClr val="tx1"/>
                          </a:solidFill>
                          <a:effectLst/>
                          <a:latin typeface="Inconsolata" pitchFamily="1" charset="0"/>
                        </a:rPr>
                        <a:t>sample</a:t>
                      </a:r>
                      <a:endParaRPr lang="en-US" sz="1400" cap="none" spc="0">
                        <a:solidFill>
                          <a:schemeClr val="tx1"/>
                        </a:solidFill>
                        <a:effectLst/>
                      </a:endParaRPr>
                    </a:p>
                  </a:txBody>
                  <a:tcPr marL="41569" marR="20571" marT="11877" marB="89076" anchor="ctr">
                    <a:lnL w="12700" cmpd="sng">
                      <a:noFill/>
                      <a:prstDash val="solid"/>
                    </a:lnL>
                    <a:lnR w="12700" cmpd="sng">
                      <a:noFill/>
                      <a:prstDash val="solid"/>
                    </a:lnR>
                    <a:lnT w="12700" cmpd="sng">
                      <a:noFill/>
                      <a:prstDash val="solid"/>
                    </a:lnT>
                    <a:lnB w="9525" cap="flat" cmpd="sng" algn="ctr">
                      <a:noFill/>
                      <a:prstDash val="solid"/>
                    </a:lnB>
                    <a:noFill/>
                  </a:tcPr>
                </a:tc>
                <a:extLst>
                  <a:ext uri="{0D108BD9-81ED-4DB2-BD59-A6C34878D82A}">
                    <a16:rowId xmlns:a16="http://schemas.microsoft.com/office/drawing/2014/main" val="1918210906"/>
                  </a:ext>
                </a:extLst>
              </a:tr>
              <a:tr h="414084">
                <a:tc>
                  <a:txBody>
                    <a:bodyPr/>
                    <a:lstStyle/>
                    <a:p>
                      <a:pPr algn="l" fontAlgn="ctr">
                        <a:buNone/>
                      </a:pPr>
                      <a:r>
                        <a:rPr lang="en-US" sz="1400" cap="none" spc="0" dirty="0">
                          <a:solidFill>
                            <a:schemeClr val="tx1"/>
                          </a:solidFill>
                          <a:effectLst/>
                          <a:latin typeface="Inconsolata" pitchFamily="1" charset="0"/>
                        </a:rPr>
                        <a:t>P</a:t>
                      </a:r>
                      <a:endParaRPr lang="en-US" sz="1400" cap="none" spc="0" dirty="0">
                        <a:solidFill>
                          <a:schemeClr val="tx1"/>
                        </a:solidFill>
                        <a:effectLst/>
                      </a:endParaRPr>
                    </a:p>
                  </a:txBody>
                  <a:tcPr marL="41569" marR="20571" marT="11877" marB="89076" anchor="ctr">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a:solidFill>
                            <a:schemeClr val="tx1"/>
                          </a:solidFill>
                          <a:effectLst/>
                        </a:rPr>
                        <a:t>Pointer address</a:t>
                      </a: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a:solidFill>
                            <a:schemeClr val="tx1"/>
                          </a:solidFill>
                          <a:effectLst/>
                          <a:latin typeface="Inconsolata" pitchFamily="1" charset="0"/>
                        </a:rPr>
                        <a:t>b8000000</a:t>
                      </a:r>
                      <a:endParaRPr lang="en-US" sz="1400" cap="none" spc="0">
                        <a:solidFill>
                          <a:schemeClr val="tx1"/>
                        </a:solidFill>
                        <a:effectLst/>
                      </a:endParaRP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552226136"/>
                  </a:ext>
                </a:extLst>
              </a:tr>
              <a:tr h="616074">
                <a:tc>
                  <a:txBody>
                    <a:bodyPr/>
                    <a:lstStyle/>
                    <a:p>
                      <a:pPr algn="l" fontAlgn="ctr">
                        <a:buNone/>
                      </a:pPr>
                      <a:r>
                        <a:rPr lang="en-US" sz="1400" cap="none" spc="0" dirty="0">
                          <a:solidFill>
                            <a:schemeClr val="tx1"/>
                          </a:solidFill>
                          <a:effectLst/>
                          <a:latin typeface="Inconsolata" pitchFamily="1" charset="0"/>
                        </a:rPr>
                        <a:t>%</a:t>
                      </a:r>
                      <a:endParaRPr lang="en-US" sz="1400" cap="none" spc="0" dirty="0">
                        <a:solidFill>
                          <a:schemeClr val="tx1"/>
                        </a:solidFill>
                        <a:effectLst/>
                      </a:endParaRPr>
                    </a:p>
                  </a:txBody>
                  <a:tcPr marL="41569" marR="20571" marT="11877" marB="89076" anchor="ctr">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a:solidFill>
                            <a:schemeClr val="tx1"/>
                          </a:solidFill>
                          <a:effectLst/>
                        </a:rPr>
                        <a:t>A </a:t>
                      </a:r>
                      <a:r>
                        <a:rPr lang="en-US" sz="1400" cap="none" spc="0">
                          <a:solidFill>
                            <a:schemeClr val="tx1"/>
                          </a:solidFill>
                          <a:effectLst/>
                          <a:latin typeface="Inconsolata" pitchFamily="1" charset="0"/>
                        </a:rPr>
                        <a:t>%</a:t>
                      </a:r>
                      <a:r>
                        <a:rPr lang="en-US" sz="1400" cap="none" spc="0">
                          <a:solidFill>
                            <a:schemeClr val="tx1"/>
                          </a:solidFill>
                          <a:effectLst/>
                        </a:rPr>
                        <a:t> followed by another </a:t>
                      </a:r>
                      <a:r>
                        <a:rPr lang="en-US" sz="1400" cap="none" spc="0">
                          <a:solidFill>
                            <a:schemeClr val="tx1"/>
                          </a:solidFill>
                          <a:effectLst/>
                          <a:latin typeface="Inconsolata" pitchFamily="1" charset="0"/>
                        </a:rPr>
                        <a:t>%</a:t>
                      </a:r>
                      <a:r>
                        <a:rPr lang="en-US" sz="1400" cap="none" spc="0">
                          <a:solidFill>
                            <a:schemeClr val="tx1"/>
                          </a:solidFill>
                          <a:effectLst/>
                        </a:rPr>
                        <a:t> character will write a single </a:t>
                      </a:r>
                      <a:r>
                        <a:rPr lang="en-US" sz="1400" cap="none" spc="0">
                          <a:solidFill>
                            <a:schemeClr val="tx1"/>
                          </a:solidFill>
                          <a:effectLst/>
                          <a:latin typeface="Inconsolata" pitchFamily="1" charset="0"/>
                        </a:rPr>
                        <a:t>%</a:t>
                      </a:r>
                      <a:r>
                        <a:rPr lang="en-US" sz="1400" cap="none" spc="0">
                          <a:solidFill>
                            <a:schemeClr val="tx1"/>
                          </a:solidFill>
                          <a:effectLst/>
                        </a:rPr>
                        <a:t> to the stream.</a:t>
                      </a: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ctr">
                        <a:buNone/>
                      </a:pPr>
                      <a:r>
                        <a:rPr lang="en-US" sz="1400" cap="none" spc="0" dirty="0">
                          <a:solidFill>
                            <a:schemeClr val="tx1"/>
                          </a:solidFill>
                          <a:effectLst/>
                          <a:latin typeface="Inconsolata" pitchFamily="1" charset="0"/>
                        </a:rPr>
                        <a:t>%</a:t>
                      </a:r>
                      <a:endParaRPr lang="en-US" sz="1400" cap="none" spc="0" dirty="0">
                        <a:solidFill>
                          <a:schemeClr val="tx1"/>
                        </a:solidFill>
                        <a:effectLst/>
                      </a:endParaRPr>
                    </a:p>
                  </a:txBody>
                  <a:tcPr marL="41569" marR="20571" marT="11877" marB="89076"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469108820"/>
                  </a:ext>
                </a:extLst>
              </a:tr>
            </a:tbl>
          </a:graphicData>
        </a:graphic>
      </p:graphicFrame>
      <p:sp>
        <p:nvSpPr>
          <p:cNvPr id="5" name="Footer Placeholder 4">
            <a:extLst>
              <a:ext uri="{FF2B5EF4-FFF2-40B4-BE49-F238E27FC236}">
                <a16:creationId xmlns:a16="http://schemas.microsoft.com/office/drawing/2014/main" id="{6A655102-30F3-BD15-5298-16A299DA9CF7}"/>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defTabSz="914400">
              <a:spcAft>
                <a:spcPts val="600"/>
              </a:spcAft>
            </a:pPr>
            <a:r>
              <a:rPr lang="en-US" kern="1200">
                <a:solidFill>
                  <a:schemeClr val="tx1"/>
                </a:solidFill>
                <a:latin typeface="+mn-lt"/>
                <a:ea typeface="+mn-ea"/>
                <a:cs typeface="+mn-cs"/>
              </a:rPr>
              <a:t>CSE 374 SP26  Lecture 11, Professor Hazen</a:t>
            </a:r>
          </a:p>
        </p:txBody>
      </p:sp>
      <p:sp>
        <p:nvSpPr>
          <p:cNvPr id="9" name="Content Placeholder 8">
            <a:extLst>
              <a:ext uri="{FF2B5EF4-FFF2-40B4-BE49-F238E27FC236}">
                <a16:creationId xmlns:a16="http://schemas.microsoft.com/office/drawing/2014/main" id="{6316EF48-7FE4-89DF-F0B9-0E2E98FCB10A}"/>
              </a:ext>
            </a:extLst>
          </p:cNvPr>
          <p:cNvSpPr>
            <a:spLocks noGrp="1"/>
          </p:cNvSpPr>
          <p:nvPr>
            <p:ph sz="half" idx="1"/>
          </p:nvPr>
        </p:nvSpPr>
        <p:spPr>
          <a:xfrm>
            <a:off x="7116417" y="2057400"/>
            <a:ext cx="4354730" cy="4038600"/>
          </a:xfrm>
        </p:spPr>
        <p:txBody>
          <a:bodyPr vert="horz" lIns="91440" tIns="45720" rIns="91440" bIns="45720" rtlCol="0">
            <a:normAutofit/>
          </a:bodyPr>
          <a:lstStyle/>
          <a:p>
            <a:r>
              <a:rPr lang="en-US" dirty="0"/>
              <a:t>int </a:t>
            </a:r>
            <a:r>
              <a:rPr lang="en-US" dirty="0" err="1"/>
              <a:t>printf</a:t>
            </a:r>
            <a:r>
              <a:rPr lang="en-US" dirty="0"/>
              <a:t> ( const char * format, ... );</a:t>
            </a:r>
          </a:p>
          <a:p>
            <a:r>
              <a:rPr lang="en-US" dirty="0"/>
              <a:t>Format %[flags][width][.precision][length]specifier</a:t>
            </a:r>
          </a:p>
          <a:p>
            <a:pPr lvl="1"/>
            <a:r>
              <a:rPr lang="en-US" dirty="0"/>
              <a:t>- : left justify</a:t>
            </a:r>
          </a:p>
          <a:p>
            <a:pPr lvl="1"/>
            <a:r>
              <a:rPr lang="en-US" dirty="0"/>
              <a:t>+ : requires sign on number</a:t>
            </a:r>
          </a:p>
          <a:p>
            <a:pPr lvl="1"/>
            <a:r>
              <a:rPr lang="en-US" dirty="0"/>
              <a:t>0: left pads</a:t>
            </a:r>
          </a:p>
          <a:p>
            <a:r>
              <a:rPr lang="en-US" dirty="0"/>
              <a:t>Returns:</a:t>
            </a:r>
          </a:p>
          <a:p>
            <a:pPr lvl="1"/>
            <a:r>
              <a:rPr lang="en-US" dirty="0"/>
              <a:t>Total number of characters written</a:t>
            </a:r>
          </a:p>
          <a:p>
            <a:pPr lvl="1"/>
            <a:r>
              <a:rPr lang="en-US" dirty="0"/>
              <a:t>Error code is negative number</a:t>
            </a:r>
          </a:p>
        </p:txBody>
      </p:sp>
      <p:sp>
        <p:nvSpPr>
          <p:cNvPr id="6" name="Slide Number Placeholder 5">
            <a:extLst>
              <a:ext uri="{FF2B5EF4-FFF2-40B4-BE49-F238E27FC236}">
                <a16:creationId xmlns:a16="http://schemas.microsoft.com/office/drawing/2014/main" id="{B05A71C0-A55D-C997-2551-240110B01F7B}"/>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3</a:t>
            </a:fld>
            <a:endParaRPr lang="en-US"/>
          </a:p>
        </p:txBody>
      </p:sp>
    </p:spTree>
    <p:extLst>
      <p:ext uri="{BB962C8B-B14F-4D97-AF65-F5344CB8AC3E}">
        <p14:creationId xmlns:p14="http://schemas.microsoft.com/office/powerpoint/2010/main" val="485347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68F89-1066-07FF-09B6-3CF9F8BF6B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447FA8-1F02-88C4-2DD7-A334A39F3BDC}"/>
              </a:ext>
            </a:extLst>
          </p:cNvPr>
          <p:cNvSpPr>
            <a:spLocks noGrp="1"/>
          </p:cNvSpPr>
          <p:nvPr>
            <p:ph type="title"/>
          </p:nvPr>
        </p:nvSpPr>
        <p:spPr>
          <a:xfrm>
            <a:off x="7116416" y="609600"/>
            <a:ext cx="4354731" cy="1356360"/>
          </a:xfrm>
        </p:spPr>
        <p:txBody>
          <a:bodyPr vert="horz" lIns="91440" tIns="45720" rIns="91440" bIns="45720" rtlCol="0" anchor="ctr">
            <a:normAutofit/>
          </a:bodyPr>
          <a:lstStyle/>
          <a:p>
            <a:r>
              <a:rPr lang="en-US" dirty="0"/>
              <a:t>&lt;</a:t>
            </a:r>
            <a:r>
              <a:rPr lang="en-US" dirty="0" err="1"/>
              <a:t>stdio.h</a:t>
            </a:r>
            <a:r>
              <a:rPr lang="en-US" dirty="0"/>
              <a:t>: </a:t>
            </a:r>
            <a:r>
              <a:rPr lang="en-US" dirty="0" err="1"/>
              <a:t>scanf</a:t>
            </a:r>
            <a:r>
              <a:rPr lang="en-US" dirty="0"/>
              <a:t>&gt;</a:t>
            </a:r>
          </a:p>
        </p:txBody>
      </p:sp>
      <p:graphicFrame>
        <p:nvGraphicFramePr>
          <p:cNvPr id="8" name="Content Placeholder 7">
            <a:extLst>
              <a:ext uri="{FF2B5EF4-FFF2-40B4-BE49-F238E27FC236}">
                <a16:creationId xmlns:a16="http://schemas.microsoft.com/office/drawing/2014/main" id="{C0E0BF22-BB0C-2C63-9223-8F67DB3398A2}"/>
              </a:ext>
            </a:extLst>
          </p:cNvPr>
          <p:cNvGraphicFramePr>
            <a:graphicFrameLocks noGrp="1"/>
          </p:cNvGraphicFramePr>
          <p:nvPr>
            <p:ph sz="half" idx="2"/>
            <p:extLst>
              <p:ext uri="{D42A27DB-BD31-4B8C-83A1-F6EECF244321}">
                <p14:modId xmlns:p14="http://schemas.microsoft.com/office/powerpoint/2010/main" val="1419342735"/>
              </p:ext>
            </p:extLst>
          </p:nvPr>
        </p:nvGraphicFramePr>
        <p:xfrm>
          <a:off x="720725" y="574675"/>
          <a:ext cx="5786091" cy="5603875"/>
        </p:xfrm>
        <a:graphic>
          <a:graphicData uri="http://schemas.openxmlformats.org/drawingml/2006/table">
            <a:tbl>
              <a:tblPr firstRow="1"/>
              <a:tblGrid>
                <a:gridCol w="1928697">
                  <a:extLst>
                    <a:ext uri="{9D8B030D-6E8A-4147-A177-3AD203B41FA5}">
                      <a16:colId xmlns:a16="http://schemas.microsoft.com/office/drawing/2014/main" val="861540174"/>
                    </a:ext>
                  </a:extLst>
                </a:gridCol>
                <a:gridCol w="1928697">
                  <a:extLst>
                    <a:ext uri="{9D8B030D-6E8A-4147-A177-3AD203B41FA5}">
                      <a16:colId xmlns:a16="http://schemas.microsoft.com/office/drawing/2014/main" val="1754199636"/>
                    </a:ext>
                  </a:extLst>
                </a:gridCol>
                <a:gridCol w="1928697">
                  <a:extLst>
                    <a:ext uri="{9D8B030D-6E8A-4147-A177-3AD203B41FA5}">
                      <a16:colId xmlns:a16="http://schemas.microsoft.com/office/drawing/2014/main" val="1220887220"/>
                    </a:ext>
                  </a:extLst>
                </a:gridCol>
              </a:tblGrid>
              <a:tr h="92682">
                <a:tc>
                  <a:txBody>
                    <a:bodyPr/>
                    <a:lstStyle/>
                    <a:p>
                      <a:pPr algn="l" fontAlgn="ctr">
                        <a:buNone/>
                      </a:pPr>
                      <a:r>
                        <a:rPr lang="en-US" sz="900" i="1">
                          <a:effectLst/>
                        </a:rPr>
                        <a:t>specifier</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0E0E0"/>
                    </a:solidFill>
                  </a:tcPr>
                </a:tc>
                <a:tc>
                  <a:txBody>
                    <a:bodyPr/>
                    <a:lstStyle/>
                    <a:p>
                      <a:pPr algn="l" fontAlgn="ctr">
                        <a:buNone/>
                      </a:pPr>
                      <a:r>
                        <a:rPr lang="en-US" sz="900">
                          <a:effectLst/>
                        </a:rPr>
                        <a:t>Description</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0E0E0"/>
                    </a:solidFill>
                  </a:tcPr>
                </a:tc>
                <a:tc>
                  <a:txBody>
                    <a:bodyPr/>
                    <a:lstStyle/>
                    <a:p>
                      <a:pPr algn="l" fontAlgn="ctr">
                        <a:buNone/>
                      </a:pPr>
                      <a:r>
                        <a:rPr lang="en-US" sz="900">
                          <a:effectLst/>
                        </a:rPr>
                        <a:t>Characters extracted</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0E0E0"/>
                    </a:solidFill>
                  </a:tcPr>
                </a:tc>
                <a:extLst>
                  <a:ext uri="{0D108BD9-81ED-4DB2-BD59-A6C34878D82A}">
                    <a16:rowId xmlns:a16="http://schemas.microsoft.com/office/drawing/2014/main" val="221533573"/>
                  </a:ext>
                </a:extLst>
              </a:tr>
              <a:tr h="432807">
                <a:tc>
                  <a:txBody>
                    <a:bodyPr/>
                    <a:lstStyle/>
                    <a:p>
                      <a:pPr algn="l" fontAlgn="ctr">
                        <a:buNone/>
                      </a:pPr>
                      <a:r>
                        <a:rPr lang="en-US" sz="900">
                          <a:effectLst/>
                          <a:latin typeface="Inconsolata" pitchFamily="1" charset="0"/>
                        </a:rPr>
                        <a:t>i</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a:effectLst/>
                        </a:rPr>
                        <a:t>Integer</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dirty="0">
                          <a:effectLst/>
                        </a:rPr>
                        <a:t>Any number of digits, optionally preceded by a sign (</a:t>
                      </a:r>
                      <a:r>
                        <a:rPr lang="en-US" sz="900" dirty="0">
                          <a:effectLst/>
                          <a:latin typeface="Inconsolata" pitchFamily="1" charset="0"/>
                        </a:rPr>
                        <a:t>+</a:t>
                      </a:r>
                      <a:r>
                        <a:rPr lang="en-US" sz="900" dirty="0">
                          <a:effectLst/>
                        </a:rPr>
                        <a:t> or </a:t>
                      </a:r>
                      <a:r>
                        <a:rPr lang="en-US" sz="900" dirty="0">
                          <a:effectLst/>
                          <a:latin typeface="Inconsolata" pitchFamily="1" charset="0"/>
                        </a:rPr>
                        <a:t>-</a:t>
                      </a:r>
                      <a:r>
                        <a:rPr lang="en-US" sz="900" dirty="0">
                          <a:effectLst/>
                        </a:rPr>
                        <a:t>).</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39117517"/>
                  </a:ext>
                </a:extLst>
              </a:tr>
              <a:tr h="370728">
                <a:tc>
                  <a:txBody>
                    <a:bodyPr/>
                    <a:lstStyle/>
                    <a:p>
                      <a:pPr algn="l" fontAlgn="ctr">
                        <a:buNone/>
                      </a:pPr>
                      <a:r>
                        <a:rPr lang="en-US" sz="900" dirty="0">
                          <a:effectLst/>
                          <a:latin typeface="Inconsolata" pitchFamily="1" charset="0"/>
                        </a:rPr>
                        <a:t>d</a:t>
                      </a:r>
                      <a:r>
                        <a:rPr lang="en-US" sz="900" dirty="0">
                          <a:effectLst/>
                        </a:rPr>
                        <a:t> </a:t>
                      </a:r>
                      <a:r>
                        <a:rPr lang="en-US" sz="900" i="1" dirty="0">
                          <a:effectLst/>
                        </a:rPr>
                        <a:t>or</a:t>
                      </a:r>
                      <a:r>
                        <a:rPr lang="en-US" sz="900" dirty="0">
                          <a:effectLst/>
                        </a:rPr>
                        <a:t> </a:t>
                      </a:r>
                      <a:r>
                        <a:rPr lang="en-US" sz="900" dirty="0">
                          <a:effectLst/>
                          <a:latin typeface="Inconsolata" pitchFamily="1" charset="0"/>
                        </a:rPr>
                        <a:t>u</a:t>
                      </a:r>
                      <a:endParaRPr lang="en-US" sz="900" dirty="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a:effectLst/>
                        </a:rPr>
                        <a:t>Decimal integer</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a:effectLst/>
                        </a:rPr>
                        <a:t>Any number of </a:t>
                      </a:r>
                      <a:r>
                        <a:rPr lang="en-US" sz="900">
                          <a:solidFill>
                            <a:srgbClr val="000088"/>
                          </a:solidFill>
                          <a:effectLst/>
                          <a:hlinkClick r:id="rId3"/>
                        </a:rPr>
                        <a:t>decimal digits</a:t>
                      </a:r>
                      <a:r>
                        <a:rPr lang="en-US" sz="900">
                          <a:effectLst/>
                        </a:rPr>
                        <a:t> (</a:t>
                      </a:r>
                      <a:r>
                        <a:rPr lang="en-US" sz="900">
                          <a:effectLst/>
                          <a:latin typeface="Inconsolata" pitchFamily="1" charset="0"/>
                        </a:rPr>
                        <a:t>0-9</a:t>
                      </a:r>
                      <a:r>
                        <a:rPr lang="en-US" sz="900">
                          <a:effectLst/>
                        </a:rPr>
                        <a:t>), optionally preceded by a sign (</a:t>
                      </a:r>
                      <a:r>
                        <a:rPr lang="en-US" sz="900">
                          <a:effectLst/>
                          <a:latin typeface="Inconsolata" pitchFamily="1" charset="0"/>
                        </a:rPr>
                        <a:t>+</a:t>
                      </a:r>
                      <a:r>
                        <a:rPr lang="en-US" sz="900">
                          <a:effectLst/>
                        </a:rPr>
                        <a:t> or </a:t>
                      </a:r>
                      <a:r>
                        <a:rPr lang="en-US" sz="900">
                          <a:effectLst/>
                          <a:latin typeface="Inconsolata" pitchFamily="1" charset="0"/>
                        </a:rPr>
                        <a:t>-</a:t>
                      </a:r>
                      <a:r>
                        <a:rPr lang="en-US" sz="900">
                          <a:effectLst/>
                        </a:rPr>
                        <a:t>).</a:t>
                      </a:r>
                      <a:br>
                        <a:rPr lang="en-US" sz="900">
                          <a:effectLst/>
                        </a:rPr>
                      </a:br>
                      <a:r>
                        <a:rPr lang="en-US" sz="900">
                          <a:effectLst/>
                          <a:latin typeface="Inconsolata" pitchFamily="1" charset="0"/>
                        </a:rPr>
                        <a:t>d</a:t>
                      </a:r>
                      <a:r>
                        <a:rPr lang="en-US" sz="900">
                          <a:effectLst/>
                        </a:rPr>
                        <a:t> is for a </a:t>
                      </a:r>
                      <a:r>
                        <a:rPr lang="en-US" sz="900" i="1">
                          <a:effectLst/>
                        </a:rPr>
                        <a:t>signed</a:t>
                      </a:r>
                      <a:r>
                        <a:rPr lang="en-US" sz="900">
                          <a:effectLst/>
                        </a:rPr>
                        <a:t> argument, and </a:t>
                      </a:r>
                      <a:r>
                        <a:rPr lang="en-US" sz="900">
                          <a:effectLst/>
                          <a:latin typeface="Inconsolata" pitchFamily="1" charset="0"/>
                        </a:rPr>
                        <a:t>u</a:t>
                      </a:r>
                      <a:r>
                        <a:rPr lang="en-US" sz="900">
                          <a:effectLst/>
                        </a:rPr>
                        <a:t> for an </a:t>
                      </a:r>
                      <a:r>
                        <a:rPr lang="en-US" sz="900" i="1">
                          <a:effectLst/>
                        </a:rPr>
                        <a:t>unsigned</a:t>
                      </a:r>
                      <a:r>
                        <a:rPr lang="en-US" sz="900">
                          <a:effectLst/>
                        </a:rPr>
                        <a:t>.</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45765377"/>
                  </a:ext>
                </a:extLst>
              </a:tr>
              <a:tr h="301216">
                <a:tc>
                  <a:txBody>
                    <a:bodyPr/>
                    <a:lstStyle/>
                    <a:p>
                      <a:pPr algn="l" fontAlgn="ctr">
                        <a:buNone/>
                      </a:pPr>
                      <a:r>
                        <a:rPr lang="en-US" sz="900">
                          <a:effectLst/>
                          <a:latin typeface="Inconsolata" pitchFamily="1" charset="0"/>
                        </a:rPr>
                        <a:t>o</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a:effectLst/>
                        </a:rPr>
                        <a:t>Octal integer</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dirty="0">
                          <a:effectLst/>
                        </a:rPr>
                        <a:t>Any number of octal digits (</a:t>
                      </a:r>
                      <a:r>
                        <a:rPr lang="en-US" sz="900" dirty="0">
                          <a:effectLst/>
                          <a:latin typeface="Inconsolata" pitchFamily="1" charset="0"/>
                        </a:rPr>
                        <a:t>0-7</a:t>
                      </a:r>
                      <a:r>
                        <a:rPr lang="en-US" sz="900" dirty="0">
                          <a:effectLst/>
                        </a:rPr>
                        <a:t>), </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32558923"/>
                  </a:ext>
                </a:extLst>
              </a:tr>
              <a:tr h="440239">
                <a:tc>
                  <a:txBody>
                    <a:bodyPr/>
                    <a:lstStyle/>
                    <a:p>
                      <a:pPr algn="l" fontAlgn="ctr">
                        <a:buNone/>
                      </a:pPr>
                      <a:r>
                        <a:rPr lang="en-US" sz="900">
                          <a:effectLst/>
                          <a:latin typeface="Inconsolata" pitchFamily="1" charset="0"/>
                        </a:rPr>
                        <a:t>x</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dirty="0">
                          <a:effectLst/>
                        </a:rPr>
                        <a:t>Hexadecimal integer</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dirty="0">
                          <a:effectLst/>
                        </a:rPr>
                        <a:t>Any number of </a:t>
                      </a:r>
                      <a:r>
                        <a:rPr lang="en-US" sz="900" dirty="0">
                          <a:solidFill>
                            <a:srgbClr val="000088"/>
                          </a:solidFill>
                          <a:effectLst/>
                          <a:hlinkClick r:id="rId4"/>
                        </a:rPr>
                        <a:t>hexadecimal digits</a:t>
                      </a:r>
                      <a:r>
                        <a:rPr lang="en-US" sz="900" dirty="0">
                          <a:effectLst/>
                        </a:rPr>
                        <a:t> (</a:t>
                      </a:r>
                      <a:r>
                        <a:rPr lang="en-US" sz="900" dirty="0">
                          <a:effectLst/>
                          <a:latin typeface="Inconsolata" pitchFamily="1" charset="0"/>
                        </a:rPr>
                        <a:t>0-9</a:t>
                      </a:r>
                      <a:r>
                        <a:rPr lang="en-US" sz="900" dirty="0">
                          <a:effectLst/>
                        </a:rPr>
                        <a:t>, </a:t>
                      </a:r>
                      <a:r>
                        <a:rPr lang="en-US" sz="900" dirty="0">
                          <a:effectLst/>
                          <a:latin typeface="Inconsolata" pitchFamily="1" charset="0"/>
                        </a:rPr>
                        <a:t>a-f</a:t>
                      </a:r>
                      <a:r>
                        <a:rPr lang="en-US" sz="900" dirty="0">
                          <a:effectLst/>
                        </a:rPr>
                        <a:t>, </a:t>
                      </a:r>
                      <a:r>
                        <a:rPr lang="en-US" sz="900" dirty="0">
                          <a:effectLst/>
                          <a:latin typeface="Inconsolata" pitchFamily="1" charset="0"/>
                        </a:rPr>
                        <a:t>A-F</a:t>
                      </a:r>
                      <a:r>
                        <a:rPr lang="en-US" sz="900" dirty="0">
                          <a:effectLst/>
                        </a:rPr>
                        <a:t>), optionally preceded by </a:t>
                      </a:r>
                      <a:r>
                        <a:rPr lang="en-US" sz="900" dirty="0">
                          <a:effectLst/>
                          <a:latin typeface="Inconsolata" pitchFamily="1" charset="0"/>
                        </a:rPr>
                        <a:t>0x</a:t>
                      </a:r>
                      <a:r>
                        <a:rPr lang="en-US" sz="900" dirty="0">
                          <a:effectLst/>
                        </a:rPr>
                        <a:t> or </a:t>
                      </a:r>
                      <a:r>
                        <a:rPr lang="en-US" sz="900" dirty="0">
                          <a:effectLst/>
                          <a:latin typeface="Inconsolata" pitchFamily="1" charset="0"/>
                        </a:rPr>
                        <a:t>0X</a:t>
                      </a:r>
                      <a:r>
                        <a:rPr lang="en-US" sz="900" dirty="0">
                          <a:effectLst/>
                        </a:rPr>
                        <a:t>, and all optionally preceded by a sign (</a:t>
                      </a:r>
                      <a:r>
                        <a:rPr lang="en-US" sz="900" dirty="0">
                          <a:effectLst/>
                          <a:latin typeface="Inconsolata" pitchFamily="1" charset="0"/>
                        </a:rPr>
                        <a:t>+</a:t>
                      </a:r>
                      <a:r>
                        <a:rPr lang="en-US" sz="900" dirty="0">
                          <a:effectLst/>
                        </a:rPr>
                        <a:t> or </a:t>
                      </a:r>
                      <a:r>
                        <a:rPr lang="en-US" sz="900" dirty="0">
                          <a:effectLst/>
                          <a:latin typeface="Inconsolata" pitchFamily="1" charset="0"/>
                        </a:rPr>
                        <a:t>-</a:t>
                      </a:r>
                      <a:r>
                        <a:rPr lang="en-US" sz="900" dirty="0">
                          <a:effectLst/>
                        </a:rPr>
                        <a:t>).</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15395555"/>
                  </a:ext>
                </a:extLst>
              </a:tr>
              <a:tr h="92682">
                <a:tc>
                  <a:txBody>
                    <a:bodyPr/>
                    <a:lstStyle/>
                    <a:p>
                      <a:pPr algn="l" fontAlgn="ctr">
                        <a:buNone/>
                      </a:pPr>
                      <a:r>
                        <a:rPr lang="en-US" sz="900" dirty="0">
                          <a:effectLst/>
                          <a:latin typeface="Inconsolata" pitchFamily="1" charset="0"/>
                        </a:rPr>
                        <a:t>f</a:t>
                      </a:r>
                      <a:r>
                        <a:rPr lang="en-US" sz="900" dirty="0">
                          <a:effectLst/>
                        </a:rPr>
                        <a:t>, </a:t>
                      </a:r>
                      <a:r>
                        <a:rPr lang="en-US" sz="900" dirty="0">
                          <a:effectLst/>
                          <a:latin typeface="Inconsolata" pitchFamily="1" charset="0"/>
                        </a:rPr>
                        <a:t>e</a:t>
                      </a:r>
                      <a:r>
                        <a:rPr lang="en-US" sz="900" dirty="0">
                          <a:effectLst/>
                        </a:rPr>
                        <a:t>, </a:t>
                      </a:r>
                      <a:r>
                        <a:rPr lang="en-US" sz="900" dirty="0">
                          <a:effectLst/>
                          <a:latin typeface="Inconsolata" pitchFamily="1" charset="0"/>
                        </a:rPr>
                        <a:t>g</a:t>
                      </a:r>
                      <a:endParaRPr lang="en-US" sz="900" dirty="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l" fontAlgn="ctr">
                        <a:buNone/>
                      </a:pPr>
                      <a:r>
                        <a:rPr lang="en-US" sz="900" dirty="0">
                          <a:effectLst/>
                        </a:rPr>
                        <a:t>Floating point number</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l" fontAlgn="ctr">
                        <a:buNone/>
                      </a:pPr>
                      <a:r>
                        <a:rPr lang="en-US" sz="900" dirty="0">
                          <a:effectLst/>
                        </a:rPr>
                        <a:t>A series of </a:t>
                      </a:r>
                      <a:r>
                        <a:rPr lang="en-US" sz="900" dirty="0">
                          <a:solidFill>
                            <a:srgbClr val="000088"/>
                          </a:solidFill>
                          <a:effectLst/>
                          <a:hlinkClick r:id="rId3"/>
                        </a:rPr>
                        <a:t>decimal</a:t>
                      </a:r>
                      <a:r>
                        <a:rPr lang="en-US" sz="900" dirty="0">
                          <a:effectLst/>
                        </a:rPr>
                        <a:t> digits</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69500898"/>
                  </a:ext>
                </a:extLst>
              </a:tr>
              <a:tr h="208426">
                <a:tc>
                  <a:txBody>
                    <a:bodyPr/>
                    <a:lstStyle/>
                    <a:p>
                      <a:pPr algn="l" fontAlgn="ctr">
                        <a:buNone/>
                      </a:pPr>
                      <a:r>
                        <a:rPr lang="en-US" sz="900" dirty="0">
                          <a:effectLst/>
                        </a:rPr>
                        <a:t>a</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E0"/>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269295604"/>
                  </a:ext>
                </a:extLst>
              </a:tr>
              <a:tr h="579262">
                <a:tc>
                  <a:txBody>
                    <a:bodyPr/>
                    <a:lstStyle/>
                    <a:p>
                      <a:pPr algn="l" fontAlgn="ctr">
                        <a:buNone/>
                      </a:pPr>
                      <a:r>
                        <a:rPr lang="en-US" sz="900">
                          <a:effectLst/>
                          <a:latin typeface="Inconsolata" pitchFamily="1" charset="0"/>
                        </a:rPr>
                        <a:t>c</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dirty="0">
                          <a:effectLst/>
                        </a:rPr>
                        <a:t>Character</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dirty="0">
                          <a:effectLst/>
                        </a:rPr>
                        <a:t>The next character. If a </a:t>
                      </a:r>
                      <a:r>
                        <a:rPr lang="en-US" sz="900" i="1" dirty="0">
                          <a:effectLst/>
                        </a:rPr>
                        <a:t>width</a:t>
                      </a:r>
                      <a:r>
                        <a:rPr lang="en-US" sz="900" dirty="0">
                          <a:effectLst/>
                        </a:rPr>
                        <a:t> other than </a:t>
                      </a:r>
                      <a:r>
                        <a:rPr lang="en-US" sz="900" dirty="0">
                          <a:effectLst/>
                          <a:latin typeface="Inconsolata" pitchFamily="1" charset="0"/>
                        </a:rPr>
                        <a:t>1</a:t>
                      </a:r>
                      <a:r>
                        <a:rPr lang="en-US" sz="900" dirty="0">
                          <a:effectLst/>
                        </a:rPr>
                        <a:t> is specified, the function reads exactly </a:t>
                      </a:r>
                      <a:r>
                        <a:rPr lang="en-US" sz="900" i="1" dirty="0">
                          <a:effectLst/>
                        </a:rPr>
                        <a:t>width</a:t>
                      </a:r>
                      <a:r>
                        <a:rPr lang="en-US" sz="900" dirty="0">
                          <a:effectLst/>
                        </a:rPr>
                        <a:t> characters and stores them in the successive locations of the array passed as argument. </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34001848"/>
                  </a:ext>
                </a:extLst>
              </a:tr>
              <a:tr h="396086">
                <a:tc>
                  <a:txBody>
                    <a:bodyPr/>
                    <a:lstStyle/>
                    <a:p>
                      <a:pPr algn="l" fontAlgn="ctr">
                        <a:buNone/>
                      </a:pPr>
                      <a:r>
                        <a:rPr lang="en-US" sz="900">
                          <a:effectLst/>
                          <a:latin typeface="Inconsolata" pitchFamily="1" charset="0"/>
                        </a:rPr>
                        <a:t>s</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a:effectLst/>
                        </a:rPr>
                        <a:t>String of characters</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dirty="0">
                          <a:effectLst/>
                        </a:rPr>
                        <a:t>Any number of non-whitespace characters, with \0</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54195119"/>
                  </a:ext>
                </a:extLst>
              </a:tr>
              <a:tr h="393997">
                <a:tc>
                  <a:txBody>
                    <a:bodyPr/>
                    <a:lstStyle/>
                    <a:p>
                      <a:pPr algn="l" fontAlgn="ctr">
                        <a:buNone/>
                      </a:pPr>
                      <a:r>
                        <a:rPr lang="en-US" sz="900">
                          <a:effectLst/>
                          <a:latin typeface="Inconsolata" pitchFamily="1" charset="0"/>
                        </a:rPr>
                        <a:t>p</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dirty="0">
                          <a:effectLst/>
                        </a:rPr>
                        <a:t>Pointer address</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dirty="0">
                          <a:effectLst/>
                        </a:rPr>
                        <a:t>A sequence of characters representing a pointer. </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91316046"/>
                  </a:ext>
                </a:extLst>
              </a:tr>
              <a:tr h="440239">
                <a:tc>
                  <a:txBody>
                    <a:bodyPr/>
                    <a:lstStyle/>
                    <a:p>
                      <a:pPr algn="l" fontAlgn="ctr">
                        <a:buNone/>
                      </a:pPr>
                      <a:r>
                        <a:rPr lang="en-US" sz="900">
                          <a:effectLst/>
                          <a:latin typeface="Inconsolata" pitchFamily="1" charset="0"/>
                        </a:rPr>
                        <a:t>[</a:t>
                      </a:r>
                      <a:r>
                        <a:rPr lang="en-US" sz="900" i="1">
                          <a:effectLst/>
                        </a:rPr>
                        <a:t>characters</a:t>
                      </a:r>
                      <a:r>
                        <a:rPr lang="en-US" sz="900">
                          <a:effectLst/>
                          <a:latin typeface="Inconsolata" pitchFamily="1" charset="0"/>
                        </a:rPr>
                        <a:t>]</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a:effectLst/>
                        </a:rPr>
                        <a:t>Scanset</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dirty="0">
                          <a:effectLst/>
                        </a:rPr>
                        <a:t>Any number of the characters specified between the brackets.</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21561664"/>
                  </a:ext>
                </a:extLst>
              </a:tr>
              <a:tr h="301216">
                <a:tc>
                  <a:txBody>
                    <a:bodyPr/>
                    <a:lstStyle/>
                    <a:p>
                      <a:pPr algn="l" fontAlgn="ctr">
                        <a:buNone/>
                      </a:pPr>
                      <a:r>
                        <a:rPr lang="en-US" sz="900">
                          <a:effectLst/>
                          <a:latin typeface="Inconsolata" pitchFamily="1" charset="0"/>
                        </a:rPr>
                        <a:t>[^</a:t>
                      </a:r>
                      <a:r>
                        <a:rPr lang="en-US" sz="900" i="1">
                          <a:effectLst/>
                        </a:rPr>
                        <a:t>characters</a:t>
                      </a:r>
                      <a:r>
                        <a:rPr lang="en-US" sz="900">
                          <a:effectLst/>
                          <a:latin typeface="Inconsolata" pitchFamily="1" charset="0"/>
                        </a:rPr>
                        <a:t>]</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a:effectLst/>
                        </a:rPr>
                        <a:t>Negated scanset</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a:effectLst/>
                        </a:rPr>
                        <a:t>Any number of characters none of them specified as </a:t>
                      </a:r>
                      <a:r>
                        <a:rPr lang="en-US" sz="900" i="1">
                          <a:effectLst/>
                        </a:rPr>
                        <a:t>characters</a:t>
                      </a:r>
                      <a:r>
                        <a:rPr lang="en-US" sz="900">
                          <a:effectLst/>
                        </a:rPr>
                        <a:t> between the brackets.</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29107538"/>
                  </a:ext>
                </a:extLst>
              </a:tr>
              <a:tr h="301216">
                <a:tc>
                  <a:txBody>
                    <a:bodyPr/>
                    <a:lstStyle/>
                    <a:p>
                      <a:pPr algn="l" fontAlgn="ctr">
                        <a:buNone/>
                      </a:pPr>
                      <a:r>
                        <a:rPr lang="en-US" sz="900">
                          <a:effectLst/>
                          <a:latin typeface="Inconsolata" pitchFamily="1" charset="0"/>
                        </a:rPr>
                        <a:t>n</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a:effectLst/>
                        </a:rPr>
                        <a:t>Count</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a:effectLst/>
                        </a:rPr>
                        <a:t>No input is consumed.</a:t>
                      </a:r>
                      <a:br>
                        <a:rPr lang="en-US" sz="900">
                          <a:effectLst/>
                        </a:rPr>
                      </a:br>
                      <a:r>
                        <a:rPr lang="en-US" sz="900">
                          <a:effectLst/>
                        </a:rPr>
                        <a:t>The number of characters read so far from </a:t>
                      </a:r>
                      <a:r>
                        <a:rPr lang="en-US" sz="900">
                          <a:solidFill>
                            <a:srgbClr val="000088"/>
                          </a:solidFill>
                          <a:effectLst/>
                          <a:latin typeface="Inconsolata" pitchFamily="1" charset="0"/>
                          <a:hlinkClick r:id="rId5"/>
                        </a:rPr>
                        <a:t>stdin</a:t>
                      </a:r>
                      <a:r>
                        <a:rPr lang="en-US" sz="900">
                          <a:effectLst/>
                        </a:rPr>
                        <a:t> is stored in the pointed location.</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75421024"/>
                  </a:ext>
                </a:extLst>
              </a:tr>
              <a:tr h="162193">
                <a:tc>
                  <a:txBody>
                    <a:bodyPr/>
                    <a:lstStyle/>
                    <a:p>
                      <a:pPr algn="l" fontAlgn="ctr">
                        <a:buNone/>
                      </a:pPr>
                      <a:r>
                        <a:rPr lang="en-US" sz="900">
                          <a:effectLst/>
                          <a:latin typeface="Inconsolata" pitchFamily="1" charset="0"/>
                        </a:rPr>
                        <a:t>%</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a:effectLst/>
                          <a:latin typeface="Inconsolata" pitchFamily="1" charset="0"/>
                        </a:rPr>
                        <a:t>%</a:t>
                      </a:r>
                      <a:endParaRPr lang="en-US" sz="900">
                        <a:effectLst/>
                      </a:endParaRP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en-US" sz="900" dirty="0">
                          <a:effectLst/>
                        </a:rPr>
                        <a:t>A </a:t>
                      </a:r>
                      <a:r>
                        <a:rPr lang="en-US" sz="900" dirty="0">
                          <a:effectLst/>
                          <a:latin typeface="Inconsolata" pitchFamily="1" charset="0"/>
                        </a:rPr>
                        <a:t>%</a:t>
                      </a:r>
                      <a:r>
                        <a:rPr lang="en-US" sz="900" dirty="0">
                          <a:effectLst/>
                        </a:rPr>
                        <a:t> followed by another </a:t>
                      </a:r>
                      <a:r>
                        <a:rPr lang="en-US" sz="900" dirty="0">
                          <a:effectLst/>
                          <a:latin typeface="Inconsolata" pitchFamily="1" charset="0"/>
                        </a:rPr>
                        <a:t>%</a:t>
                      </a:r>
                      <a:r>
                        <a:rPr lang="en-US" sz="900" dirty="0">
                          <a:effectLst/>
                        </a:rPr>
                        <a:t> matches a single </a:t>
                      </a:r>
                      <a:r>
                        <a:rPr lang="en-US" sz="900" dirty="0">
                          <a:effectLst/>
                          <a:latin typeface="Inconsolata" pitchFamily="1" charset="0"/>
                        </a:rPr>
                        <a:t>%</a:t>
                      </a:r>
                      <a:r>
                        <a:rPr lang="en-US" sz="900" dirty="0">
                          <a:effectLst/>
                        </a:rPr>
                        <a:t>.</a:t>
                      </a:r>
                    </a:p>
                  </a:txBody>
                  <a:tcPr marL="17408" marR="17408" marT="8704" marB="8704"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1508777"/>
                  </a:ext>
                </a:extLst>
              </a:tr>
            </a:tbl>
          </a:graphicData>
        </a:graphic>
      </p:graphicFrame>
      <p:sp>
        <p:nvSpPr>
          <p:cNvPr id="5" name="Footer Placeholder 4">
            <a:extLst>
              <a:ext uri="{FF2B5EF4-FFF2-40B4-BE49-F238E27FC236}">
                <a16:creationId xmlns:a16="http://schemas.microsoft.com/office/drawing/2014/main" id="{C6093294-2D67-6F3E-1B94-7267A6C32664}"/>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defTabSz="914400">
              <a:spcAft>
                <a:spcPts val="600"/>
              </a:spcAft>
            </a:pPr>
            <a:r>
              <a:rPr lang="en-US" kern="1200">
                <a:solidFill>
                  <a:schemeClr val="tx1"/>
                </a:solidFill>
                <a:latin typeface="+mn-lt"/>
                <a:ea typeface="+mn-ea"/>
                <a:cs typeface="+mn-cs"/>
              </a:rPr>
              <a:t>CSE 374 SP26  Lecture 11, Professor Hazen</a:t>
            </a:r>
          </a:p>
        </p:txBody>
      </p:sp>
      <p:sp>
        <p:nvSpPr>
          <p:cNvPr id="9" name="Content Placeholder 8">
            <a:extLst>
              <a:ext uri="{FF2B5EF4-FFF2-40B4-BE49-F238E27FC236}">
                <a16:creationId xmlns:a16="http://schemas.microsoft.com/office/drawing/2014/main" id="{AC3C5F03-9B25-7AE7-8BEE-0967E6286AA0}"/>
              </a:ext>
            </a:extLst>
          </p:cNvPr>
          <p:cNvSpPr>
            <a:spLocks noGrp="1"/>
          </p:cNvSpPr>
          <p:nvPr>
            <p:ph sz="half" idx="1"/>
          </p:nvPr>
        </p:nvSpPr>
        <p:spPr>
          <a:xfrm>
            <a:off x="7116417" y="2057400"/>
            <a:ext cx="4354730" cy="4038600"/>
          </a:xfrm>
        </p:spPr>
        <p:txBody>
          <a:bodyPr vert="horz" lIns="91440" tIns="45720" rIns="91440" bIns="45720" rtlCol="0">
            <a:normAutofit/>
          </a:bodyPr>
          <a:lstStyle/>
          <a:p>
            <a:pPr fontAlgn="base"/>
            <a:r>
              <a:rPr lang="fr-FR" dirty="0" err="1"/>
              <a:t>int</a:t>
            </a:r>
            <a:r>
              <a:rPr lang="fr-FR" dirty="0"/>
              <a:t> </a:t>
            </a:r>
            <a:r>
              <a:rPr lang="fr-FR" dirty="0" err="1"/>
              <a:t>scanf</a:t>
            </a:r>
            <a:r>
              <a:rPr lang="fr-FR" dirty="0"/>
              <a:t> ( </a:t>
            </a:r>
            <a:r>
              <a:rPr lang="fr-FR" dirty="0" err="1"/>
              <a:t>const</a:t>
            </a:r>
            <a:r>
              <a:rPr lang="fr-FR" dirty="0"/>
              <a:t> char * format, ... );</a:t>
            </a:r>
          </a:p>
          <a:p>
            <a:r>
              <a:rPr lang="en-US" dirty="0"/>
              <a:t>Format %[*][width][length]specifier</a:t>
            </a:r>
          </a:p>
          <a:p>
            <a:pPr lvl="1"/>
            <a:r>
              <a:rPr lang="en-US" dirty="0"/>
              <a:t>* : read but don’t store</a:t>
            </a:r>
          </a:p>
          <a:p>
            <a:pPr lvl="1"/>
            <a:r>
              <a:rPr lang="en-US" dirty="0"/>
              <a:t>width : # of characters to read</a:t>
            </a:r>
          </a:p>
          <a:p>
            <a:pPr lvl="1"/>
            <a:r>
              <a:rPr lang="en-US" dirty="0"/>
              <a:t>length: storage type</a:t>
            </a:r>
          </a:p>
          <a:p>
            <a:r>
              <a:rPr lang="en-US" dirty="0"/>
              <a:t>Returns:</a:t>
            </a:r>
          </a:p>
          <a:p>
            <a:pPr lvl="1"/>
            <a:r>
              <a:rPr lang="en-US" dirty="0"/>
              <a:t>Total number of arguments filled</a:t>
            </a:r>
          </a:p>
          <a:p>
            <a:pPr lvl="1"/>
            <a:r>
              <a:rPr lang="en-US" dirty="0"/>
              <a:t>Or EOF (end of file)</a:t>
            </a:r>
          </a:p>
        </p:txBody>
      </p:sp>
      <p:sp>
        <p:nvSpPr>
          <p:cNvPr id="6" name="Slide Number Placeholder 5">
            <a:extLst>
              <a:ext uri="{FF2B5EF4-FFF2-40B4-BE49-F238E27FC236}">
                <a16:creationId xmlns:a16="http://schemas.microsoft.com/office/drawing/2014/main" id="{B76176F1-5AF6-3C32-74C7-C70869A83394}"/>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4</a:t>
            </a:fld>
            <a:endParaRPr lang="en-US"/>
          </a:p>
        </p:txBody>
      </p:sp>
    </p:spTree>
    <p:extLst>
      <p:ext uri="{BB962C8B-B14F-4D97-AF65-F5344CB8AC3E}">
        <p14:creationId xmlns:p14="http://schemas.microsoft.com/office/powerpoint/2010/main" val="1229039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3A236-3135-A56B-5630-C8D796C81341}"/>
              </a:ext>
            </a:extLst>
          </p:cNvPr>
          <p:cNvSpPr>
            <a:spLocks noGrp="1"/>
          </p:cNvSpPr>
          <p:nvPr>
            <p:ph type="title"/>
          </p:nvPr>
        </p:nvSpPr>
        <p:spPr/>
        <p:txBody>
          <a:bodyPr/>
          <a:lstStyle/>
          <a:p>
            <a:r>
              <a:rPr lang="en-US" dirty="0"/>
              <a:t>File Streams</a:t>
            </a:r>
          </a:p>
        </p:txBody>
      </p:sp>
      <p:sp>
        <p:nvSpPr>
          <p:cNvPr id="3" name="Content Placeholder 2">
            <a:extLst>
              <a:ext uri="{FF2B5EF4-FFF2-40B4-BE49-F238E27FC236}">
                <a16:creationId xmlns:a16="http://schemas.microsoft.com/office/drawing/2014/main" id="{EBAD63EA-399B-D0EE-3B1A-640A3E12747D}"/>
              </a:ext>
            </a:extLst>
          </p:cNvPr>
          <p:cNvSpPr>
            <a:spLocks noGrp="1"/>
          </p:cNvSpPr>
          <p:nvPr>
            <p:ph sz="half" idx="1"/>
          </p:nvPr>
        </p:nvSpPr>
        <p:spPr/>
        <p:txBody>
          <a:bodyPr>
            <a:normAutofit fontScale="77500" lnSpcReduction="20000"/>
          </a:bodyPr>
          <a:lstStyle/>
          <a:p>
            <a:r>
              <a:rPr lang="en-US" sz="3100" dirty="0"/>
              <a:t>Steams are a way to interact with hardware or data files in an abstract way</a:t>
            </a:r>
          </a:p>
          <a:p>
            <a:pPr lvl="1"/>
            <a:r>
              <a:rPr lang="en-US" sz="3100" dirty="0"/>
              <a:t>Don’t care what it is, OS does that</a:t>
            </a:r>
          </a:p>
          <a:p>
            <a:r>
              <a:rPr lang="en-US" sz="3100" dirty="0"/>
              <a:t>C handles these in </a:t>
            </a:r>
            <a:r>
              <a:rPr lang="en-US" sz="3100" dirty="0">
                <a:latin typeface="Cascadia Code SemiBold" panose="020B0609020000020004" pitchFamily="49" charset="0"/>
                <a:ea typeface="Cascadia Code SemiBold" panose="020B0609020000020004" pitchFamily="49" charset="0"/>
                <a:cs typeface="Cascadia Code SemiBold" panose="020B0609020000020004" pitchFamily="49" charset="0"/>
              </a:rPr>
              <a:t>FILE</a:t>
            </a:r>
            <a:r>
              <a:rPr lang="en-US" sz="3100" dirty="0"/>
              <a:t> objects</a:t>
            </a:r>
          </a:p>
          <a:p>
            <a:pPr lvl="1"/>
            <a:r>
              <a:rPr lang="en-US" sz="31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fprintf</a:t>
            </a:r>
            <a:endParaRPr lang="en-US" sz="31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lvl="1"/>
            <a:r>
              <a:rPr lang="en-US" sz="31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fscanf</a:t>
            </a:r>
            <a:endParaRPr lang="en-US" sz="31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lvl="1"/>
            <a:r>
              <a:rPr lang="en-US" sz="31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fputs</a:t>
            </a:r>
            <a:endParaRPr lang="en-US" sz="31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lvl="1"/>
            <a:r>
              <a:rPr lang="en-US" sz="31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fgets</a:t>
            </a:r>
            <a:endPar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Content Placeholder 3">
            <a:extLst>
              <a:ext uri="{FF2B5EF4-FFF2-40B4-BE49-F238E27FC236}">
                <a16:creationId xmlns:a16="http://schemas.microsoft.com/office/drawing/2014/main" id="{4BCC27BE-C7F9-6621-661A-E4A2FB335CA7}"/>
              </a:ext>
            </a:extLst>
          </p:cNvPr>
          <p:cNvSpPr>
            <a:spLocks noGrp="1"/>
          </p:cNvSpPr>
          <p:nvPr>
            <p:ph sz="half" idx="2"/>
          </p:nvPr>
        </p:nvSpPr>
        <p:spPr>
          <a:xfrm>
            <a:off x="5897880" y="2057400"/>
            <a:ext cx="5124612" cy="4023360"/>
          </a:xfrm>
        </p:spPr>
        <p:txBody>
          <a:bodyPr>
            <a:normAutofit fontScale="77500" lnSpcReduction="20000"/>
          </a:bodyPr>
          <a:lstStyle/>
          <a:p>
            <a:pPr marL="45720" indent="0">
              <a:buNone/>
            </a:pPr>
            <a:r>
              <a:rPr lang="fr-FR" dirty="0">
                <a:latin typeface="Cascadia Code SemiBold" panose="020B0609020000020004" pitchFamily="49" charset="0"/>
                <a:ea typeface="Cascadia Code SemiBold" panose="020B0609020000020004" pitchFamily="49" charset="0"/>
                <a:cs typeface="Cascadia Code SemiBold" panose="020B0609020000020004" pitchFamily="49" charset="0"/>
              </a:rPr>
              <a:t>FILE * </a:t>
            </a:r>
            <a:r>
              <a:rPr lang="fr-FR" dirty="0" err="1">
                <a:latin typeface="Cascadia Code SemiBold" panose="020B0609020000020004" pitchFamily="49" charset="0"/>
                <a:ea typeface="Cascadia Code SemiBold" panose="020B0609020000020004" pitchFamily="49" charset="0"/>
                <a:cs typeface="Cascadia Code SemiBold" panose="020B0609020000020004" pitchFamily="49" charset="0"/>
              </a:rPr>
              <a:t>fopen</a:t>
            </a:r>
            <a:r>
              <a:rPr lang="fr-FR" dirty="0">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fr-FR" dirty="0" err="1">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fr-FR" dirty="0">
                <a:latin typeface="Cascadia Code SemiBold" panose="020B0609020000020004" pitchFamily="49" charset="0"/>
                <a:ea typeface="Cascadia Code SemiBold" panose="020B0609020000020004" pitchFamily="49" charset="0"/>
                <a:cs typeface="Cascadia Code SemiBold" panose="020B0609020000020004" pitchFamily="49" charset="0"/>
              </a:rPr>
              <a:t> char * </a:t>
            </a:r>
            <a:r>
              <a:rPr lang="fr-FR" dirty="0" err="1">
                <a:latin typeface="Cascadia Code SemiBold" panose="020B0609020000020004" pitchFamily="49" charset="0"/>
                <a:ea typeface="Cascadia Code SemiBold" panose="020B0609020000020004" pitchFamily="49" charset="0"/>
                <a:cs typeface="Cascadia Code SemiBold" panose="020B0609020000020004" pitchFamily="49" charset="0"/>
              </a:rPr>
              <a:t>filename</a:t>
            </a:r>
            <a:r>
              <a:rPr lang="fr-FR"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fr-FR" dirty="0" err="1">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fr-FR" dirty="0">
                <a:latin typeface="Cascadia Code SemiBold" panose="020B0609020000020004" pitchFamily="49" charset="0"/>
                <a:ea typeface="Cascadia Code SemiBold" panose="020B0609020000020004" pitchFamily="49" charset="0"/>
                <a:cs typeface="Cascadia Code SemiBold" panose="020B0609020000020004" pitchFamily="49" charset="0"/>
              </a:rPr>
              <a:t> char * mode );</a:t>
            </a:r>
          </a:p>
          <a:p>
            <a:pPr marL="45720" indent="0" fontAlgn="base">
              <a:lnSpc>
                <a:spcPct val="120000"/>
              </a:lnSpc>
              <a:spcBef>
                <a:spcPts val="400"/>
              </a:spcBef>
              <a:spcAft>
                <a:spcPts val="200"/>
              </a:spcAft>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#include &lt;</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stdio.h</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&gt;</a:t>
            </a:r>
          </a:p>
          <a:p>
            <a:pPr marL="45720" indent="0" fontAlgn="base">
              <a:lnSpc>
                <a:spcPct val="120000"/>
              </a:lnSpc>
              <a:spcBef>
                <a:spcPts val="400"/>
              </a:spcBef>
              <a:spcAft>
                <a:spcPts val="200"/>
              </a:spcAft>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int main () {</a:t>
            </a:r>
          </a:p>
          <a:p>
            <a:pPr marL="45720" indent="0" fontAlgn="base">
              <a:lnSpc>
                <a:spcPct val="120000"/>
              </a:lnSpc>
              <a:spcBef>
                <a:spcPts val="400"/>
              </a:spcBef>
              <a:spcAft>
                <a:spcPts val="200"/>
              </a:spcAft>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FILE *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pFile</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marL="45720" indent="0" fontAlgn="base">
              <a:lnSpc>
                <a:spcPct val="120000"/>
              </a:lnSpc>
              <a:spcBef>
                <a:spcPts val="400"/>
              </a:spcBef>
              <a:spcAft>
                <a:spcPts val="200"/>
              </a:spcAft>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pFile</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fopen</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myfile.txt","w</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marL="45720" indent="0" fontAlgn="base">
              <a:lnSpc>
                <a:spcPct val="120000"/>
              </a:lnSpc>
              <a:spcBef>
                <a:spcPts val="400"/>
              </a:spcBef>
              <a:spcAft>
                <a:spcPts val="200"/>
              </a:spcAft>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if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pFile</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!=NULL) {</a:t>
            </a:r>
          </a:p>
          <a:p>
            <a:pPr marL="45720" indent="0" fontAlgn="base">
              <a:lnSpc>
                <a:spcPct val="120000"/>
              </a:lnSpc>
              <a:spcBef>
                <a:spcPts val="400"/>
              </a:spcBef>
              <a:spcAft>
                <a:spcPts val="200"/>
              </a:spcAft>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fputs</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fopen</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example",</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pFile</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marL="45720" indent="0" fontAlgn="base">
              <a:lnSpc>
                <a:spcPct val="120000"/>
              </a:lnSpc>
              <a:spcBef>
                <a:spcPts val="400"/>
              </a:spcBef>
              <a:spcAft>
                <a:spcPts val="200"/>
              </a:spcAft>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fclose</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pFile</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marL="45720" indent="0" fontAlgn="base">
              <a:lnSpc>
                <a:spcPct val="120000"/>
              </a:lnSpc>
              <a:spcBef>
                <a:spcPts val="400"/>
              </a:spcBef>
              <a:spcAft>
                <a:spcPts val="200"/>
              </a:spcAft>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marL="45720" indent="0" fontAlgn="base">
              <a:lnSpc>
                <a:spcPct val="120000"/>
              </a:lnSpc>
              <a:spcBef>
                <a:spcPts val="400"/>
              </a:spcBef>
              <a:spcAft>
                <a:spcPts val="200"/>
              </a:spcAft>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return 0;</a:t>
            </a:r>
          </a:p>
          <a:p>
            <a:pPr marL="45720" indent="0" fontAlgn="base">
              <a:lnSpc>
                <a:spcPct val="120000"/>
              </a:lnSpc>
              <a:spcBef>
                <a:spcPts val="400"/>
              </a:spcBef>
              <a:spcAft>
                <a:spcPts val="200"/>
              </a:spcAft>
              <a:buNone/>
            </a:pP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a:t>
            </a:r>
          </a:p>
          <a:p>
            <a:endPar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5" name="Footer Placeholder 4">
            <a:extLst>
              <a:ext uri="{FF2B5EF4-FFF2-40B4-BE49-F238E27FC236}">
                <a16:creationId xmlns:a16="http://schemas.microsoft.com/office/drawing/2014/main" id="{DA83B267-65A7-B3A8-1805-84152AF900C5}"/>
              </a:ext>
            </a:extLst>
          </p:cNvPr>
          <p:cNvSpPr>
            <a:spLocks noGrp="1"/>
          </p:cNvSpPr>
          <p:nvPr>
            <p:ph type="ftr" sz="quarter" idx="11"/>
          </p:nvPr>
        </p:nvSpPr>
        <p:spPr/>
        <p:txBody>
          <a:bodyPr/>
          <a:lstStyle/>
          <a:p>
            <a:r>
              <a:rPr lang="fr-FR"/>
              <a:t>CSE 374 SP26  Lecture 11, Professor Hazen</a:t>
            </a:r>
            <a:endParaRPr lang="en-US"/>
          </a:p>
        </p:txBody>
      </p:sp>
      <p:sp>
        <p:nvSpPr>
          <p:cNvPr id="6" name="Slide Number Placeholder 5">
            <a:extLst>
              <a:ext uri="{FF2B5EF4-FFF2-40B4-BE49-F238E27FC236}">
                <a16:creationId xmlns:a16="http://schemas.microsoft.com/office/drawing/2014/main" id="{C96298E2-EB6F-DBB3-224E-ED599D663C54}"/>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1718695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22C4B-A7A2-DC10-FE06-EE0DF5D8FE90}"/>
              </a:ext>
            </a:extLst>
          </p:cNvPr>
          <p:cNvSpPr>
            <a:spLocks noGrp="1"/>
          </p:cNvSpPr>
          <p:nvPr>
            <p:ph type="title"/>
          </p:nvPr>
        </p:nvSpPr>
        <p:spPr/>
        <p:txBody>
          <a:bodyPr/>
          <a:lstStyle/>
          <a:p>
            <a:r>
              <a:rPr lang="en-US" dirty="0"/>
              <a:t>Getting arguments</a:t>
            </a:r>
          </a:p>
        </p:txBody>
      </p:sp>
      <p:sp>
        <p:nvSpPr>
          <p:cNvPr id="7" name="Text Placeholder 6">
            <a:extLst>
              <a:ext uri="{FF2B5EF4-FFF2-40B4-BE49-F238E27FC236}">
                <a16:creationId xmlns:a16="http://schemas.microsoft.com/office/drawing/2014/main" id="{FE9BE887-13A5-72CC-E9FD-125BA00BE28B}"/>
              </a:ext>
            </a:extLst>
          </p:cNvPr>
          <p:cNvSpPr>
            <a:spLocks noGrp="1"/>
          </p:cNvSpPr>
          <p:nvPr>
            <p:ph type="body" idx="1"/>
          </p:nvPr>
        </p:nvSpPr>
        <p:spPr/>
        <p:txBody>
          <a:bodyPr/>
          <a:lstStyle/>
          <a:p>
            <a:r>
              <a:rPr lang="en-US" dirty="0"/>
              <a:t>BASH</a:t>
            </a:r>
          </a:p>
        </p:txBody>
      </p:sp>
      <p:sp>
        <p:nvSpPr>
          <p:cNvPr id="8" name="Content Placeholder 7">
            <a:extLst>
              <a:ext uri="{FF2B5EF4-FFF2-40B4-BE49-F238E27FC236}">
                <a16:creationId xmlns:a16="http://schemas.microsoft.com/office/drawing/2014/main" id="{F6AA8864-E76F-F8FC-995F-4A8F9BBF0A0B}"/>
              </a:ext>
            </a:extLst>
          </p:cNvPr>
          <p:cNvSpPr>
            <a:spLocks noGrp="1"/>
          </p:cNvSpPr>
          <p:nvPr>
            <p:ph sz="half" idx="2"/>
          </p:nvPr>
        </p:nvSpPr>
        <p:spPr>
          <a:xfrm>
            <a:off x="1143000" y="2721483"/>
            <a:ext cx="3697514" cy="3383280"/>
          </a:xfrm>
        </p:spPr>
        <p:txBody>
          <a:bodyPr>
            <a:normAutofit fontScale="77500" lnSpcReduction="20000"/>
          </a:bodyPr>
          <a:lstStyle/>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#!/bin/bash</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echo "0: $0"</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for file in "$@"; do</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echo "$file"</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done</a:t>
            </a:r>
          </a:p>
          <a:p>
            <a:pPr marL="45720" indent="0">
              <a:spcBef>
                <a:spcPts val="600"/>
              </a:spcBef>
              <a:buNone/>
            </a:pPr>
            <a:br>
              <a:rPr lang="en-US" dirty="0">
                <a:latin typeface="Cascadia Code" panose="020B0609020000020004" pitchFamily="49" charset="0"/>
                <a:ea typeface="Cascadia Code" panose="020B0609020000020004" pitchFamily="49" charset="0"/>
                <a:cs typeface="Cascadia Code" panose="020B0609020000020004" pitchFamily="49" charset="0"/>
              </a:rPr>
            </a:b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while [ $# -</a:t>
            </a:r>
            <a:r>
              <a:rPr lang="en-US" dirty="0" err="1">
                <a:latin typeface="Cascadia Code" panose="020B0609020000020004" pitchFamily="49" charset="0"/>
                <a:ea typeface="Cascadia Code" panose="020B0609020000020004" pitchFamily="49" charset="0"/>
                <a:cs typeface="Cascadia Code" panose="020B0609020000020004" pitchFamily="49" charset="0"/>
              </a:rPr>
              <a:t>gt</a:t>
            </a:r>
            <a:r>
              <a:rPr lang="en-US" dirty="0">
                <a:latin typeface="Cascadia Code" panose="020B0609020000020004" pitchFamily="49" charset="0"/>
                <a:ea typeface="Cascadia Code" panose="020B0609020000020004" pitchFamily="49" charset="0"/>
                <a:cs typeface="Cascadia Code" panose="020B0609020000020004" pitchFamily="49" charset="0"/>
              </a:rPr>
              <a:t> 0 ]; do</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echo "$1"</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shift</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done</a:t>
            </a:r>
          </a:p>
          <a:p>
            <a:pPr marL="45720" indent="0">
              <a:spcBef>
                <a:spcPts val="600"/>
              </a:spcBef>
              <a:buNone/>
            </a:pP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9" name="Text Placeholder 8">
            <a:extLst>
              <a:ext uri="{FF2B5EF4-FFF2-40B4-BE49-F238E27FC236}">
                <a16:creationId xmlns:a16="http://schemas.microsoft.com/office/drawing/2014/main" id="{B7CD7D2E-4D71-32FB-0325-2F2103CF2BDA}"/>
              </a:ext>
            </a:extLst>
          </p:cNvPr>
          <p:cNvSpPr>
            <a:spLocks noGrp="1"/>
          </p:cNvSpPr>
          <p:nvPr>
            <p:ph type="body" sz="quarter" idx="3"/>
          </p:nvPr>
        </p:nvSpPr>
        <p:spPr>
          <a:xfrm>
            <a:off x="5529943" y="1999032"/>
            <a:ext cx="5494110" cy="777240"/>
          </a:xfrm>
        </p:spPr>
        <p:txBody>
          <a:bodyPr/>
          <a:lstStyle/>
          <a:p>
            <a:r>
              <a:rPr lang="en-US" dirty="0"/>
              <a:t>C           (</a:t>
            </a:r>
            <a:r>
              <a:rPr lang="en-US" dirty="0" err="1"/>
              <a:t>printargs.c</a:t>
            </a:r>
            <a:r>
              <a:rPr lang="en-US" dirty="0"/>
              <a:t>)</a:t>
            </a:r>
          </a:p>
        </p:txBody>
      </p:sp>
      <p:sp>
        <p:nvSpPr>
          <p:cNvPr id="10" name="Content Placeholder 9">
            <a:extLst>
              <a:ext uri="{FF2B5EF4-FFF2-40B4-BE49-F238E27FC236}">
                <a16:creationId xmlns:a16="http://schemas.microsoft.com/office/drawing/2014/main" id="{8F000CE3-CACA-0373-DE50-A82750DB6DFB}"/>
              </a:ext>
            </a:extLst>
          </p:cNvPr>
          <p:cNvSpPr>
            <a:spLocks noGrp="1"/>
          </p:cNvSpPr>
          <p:nvPr>
            <p:ph sz="quarter" idx="4"/>
          </p:nvPr>
        </p:nvSpPr>
        <p:spPr>
          <a:xfrm>
            <a:off x="5529943" y="2719322"/>
            <a:ext cx="5494110" cy="3383280"/>
          </a:xfrm>
        </p:spPr>
        <p:txBody>
          <a:bodyPr>
            <a:normAutofit fontScale="77500" lnSpcReduction="20000"/>
          </a:bodyPr>
          <a:lstStyle/>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#include &lt;</a:t>
            </a:r>
            <a:r>
              <a:rPr lang="en-US" dirty="0" err="1">
                <a:latin typeface="Cascadia Code" panose="020B0609020000020004" pitchFamily="49" charset="0"/>
                <a:ea typeface="Cascadia Code" panose="020B0609020000020004" pitchFamily="49" charset="0"/>
                <a:cs typeface="Cascadia Code" panose="020B0609020000020004" pitchFamily="49" charset="0"/>
              </a:rPr>
              <a:t>stdio.h</a:t>
            </a:r>
            <a:r>
              <a:rPr lang="en-US" dirty="0">
                <a:latin typeface="Cascadia Code" panose="020B0609020000020004" pitchFamily="49" charset="0"/>
                <a:ea typeface="Cascadia Code" panose="020B0609020000020004" pitchFamily="49" charset="0"/>
                <a:cs typeface="Cascadia Code" panose="020B0609020000020004" pitchFamily="49" charset="0"/>
              </a:rPr>
              <a:t>&gt;</a:t>
            </a:r>
          </a:p>
          <a:p>
            <a:pPr marL="45720" indent="0">
              <a:spcBef>
                <a:spcPts val="600"/>
              </a:spcBef>
              <a:buNone/>
            </a:pPr>
            <a:br>
              <a:rPr lang="en-US" dirty="0">
                <a:latin typeface="Cascadia Code" panose="020B0609020000020004" pitchFamily="49" charset="0"/>
                <a:ea typeface="Cascadia Code" panose="020B0609020000020004" pitchFamily="49" charset="0"/>
                <a:cs typeface="Cascadia Code" panose="020B0609020000020004" pitchFamily="49" charset="0"/>
              </a:rPr>
            </a:b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int main(int </a:t>
            </a:r>
            <a:r>
              <a:rPr lang="en-US" dirty="0" err="1">
                <a:latin typeface="Cascadia Code" panose="020B0609020000020004" pitchFamily="49" charset="0"/>
                <a:ea typeface="Cascadia Code" panose="020B0609020000020004" pitchFamily="49" charset="0"/>
                <a:cs typeface="Cascadia Code" panose="020B0609020000020004" pitchFamily="49" charset="0"/>
              </a:rPr>
              <a:t>argc</a:t>
            </a:r>
            <a:r>
              <a:rPr lang="en-US" dirty="0">
                <a:latin typeface="Cascadia Code" panose="020B0609020000020004" pitchFamily="49" charset="0"/>
                <a:ea typeface="Cascadia Code" panose="020B0609020000020004" pitchFamily="49" charset="0"/>
                <a:cs typeface="Cascadia Code" panose="020B0609020000020004" pitchFamily="49" charset="0"/>
              </a:rPr>
              <a:t>, char ** </a:t>
            </a:r>
            <a:r>
              <a:rPr lang="en-US" dirty="0" err="1">
                <a:latin typeface="Cascadia Code" panose="020B0609020000020004" pitchFamily="49" charset="0"/>
                <a:ea typeface="Cascadia Code" panose="020B0609020000020004" pitchFamily="49" charset="0"/>
                <a:cs typeface="Cascadia Code" panose="020B0609020000020004" pitchFamily="49" charset="0"/>
              </a:rPr>
              <a:t>argv</a:t>
            </a:r>
            <a:r>
              <a:rPr lang="en-US" dirty="0">
                <a:latin typeface="Cascadia Code" panose="020B0609020000020004" pitchFamily="49" charset="0"/>
                <a:ea typeface="Cascadia Code" panose="020B0609020000020004" pitchFamily="49" charset="0"/>
                <a:cs typeface="Cascadia Code" panose="020B0609020000020004" pitchFamily="49" charset="0"/>
              </a:rPr>
              <a:t>) {</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int k;</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printf</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argc</a:t>
            </a:r>
            <a:r>
              <a:rPr lang="en-US" dirty="0">
                <a:latin typeface="Cascadia Code" panose="020B0609020000020004" pitchFamily="49" charset="0"/>
                <a:ea typeface="Cascadia Code" panose="020B0609020000020004" pitchFamily="49" charset="0"/>
                <a:cs typeface="Cascadia Code" panose="020B0609020000020004" pitchFamily="49" charset="0"/>
              </a:rPr>
              <a:t> = %d\n", </a:t>
            </a:r>
            <a:r>
              <a:rPr lang="en-US" dirty="0" err="1">
                <a:latin typeface="Cascadia Code" panose="020B0609020000020004" pitchFamily="49" charset="0"/>
                <a:ea typeface="Cascadia Code" panose="020B0609020000020004" pitchFamily="49" charset="0"/>
                <a:cs typeface="Cascadia Code" panose="020B0609020000020004" pitchFamily="49" charset="0"/>
              </a:rPr>
              <a:t>argc</a:t>
            </a: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for (k = 0; k &lt; </a:t>
            </a:r>
            <a:r>
              <a:rPr lang="en-US" dirty="0" err="1">
                <a:latin typeface="Cascadia Code" panose="020B0609020000020004" pitchFamily="49" charset="0"/>
                <a:ea typeface="Cascadia Code" panose="020B0609020000020004" pitchFamily="49" charset="0"/>
                <a:cs typeface="Cascadia Code" panose="020B0609020000020004" pitchFamily="49" charset="0"/>
              </a:rPr>
              <a:t>argc</a:t>
            </a:r>
            <a:r>
              <a:rPr lang="en-US" dirty="0">
                <a:latin typeface="Cascadia Code" panose="020B0609020000020004" pitchFamily="49" charset="0"/>
                <a:ea typeface="Cascadia Code" panose="020B0609020000020004" pitchFamily="49" charset="0"/>
                <a:cs typeface="Cascadia Code" panose="020B0609020000020004" pitchFamily="49" charset="0"/>
              </a:rPr>
              <a:t>; k++)</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printf</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argv</a:t>
            </a:r>
            <a:r>
              <a:rPr lang="en-US" dirty="0">
                <a:latin typeface="Cascadia Code" panose="020B0609020000020004" pitchFamily="49" charset="0"/>
                <a:ea typeface="Cascadia Code" panose="020B0609020000020004" pitchFamily="49" charset="0"/>
                <a:cs typeface="Cascadia Code" panose="020B0609020000020004" pitchFamily="49" charset="0"/>
              </a:rPr>
              <a:t>[%d] = %s\n", k, </a:t>
            </a:r>
            <a:r>
              <a:rPr lang="en-US" dirty="0" err="1">
                <a:latin typeface="Cascadia Code" panose="020B0609020000020004" pitchFamily="49" charset="0"/>
                <a:ea typeface="Cascadia Code" panose="020B0609020000020004" pitchFamily="49" charset="0"/>
                <a:cs typeface="Cascadia Code" panose="020B0609020000020004" pitchFamily="49" charset="0"/>
              </a:rPr>
              <a:t>argv</a:t>
            </a:r>
            <a:r>
              <a:rPr lang="en-US" dirty="0">
                <a:latin typeface="Cascadia Code" panose="020B0609020000020004" pitchFamily="49" charset="0"/>
                <a:ea typeface="Cascadia Code" panose="020B0609020000020004" pitchFamily="49" charset="0"/>
                <a:cs typeface="Cascadia Code" panose="020B0609020000020004" pitchFamily="49" charset="0"/>
              </a:rPr>
              <a:t>[k]);</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return 0;</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marL="45720" indent="0">
              <a:spcBef>
                <a:spcPts val="600"/>
              </a:spcBef>
              <a:buNone/>
            </a:pPr>
            <a:br>
              <a:rPr lang="en-US" dirty="0">
                <a:latin typeface="Cascadia Code" panose="020B0609020000020004" pitchFamily="49" charset="0"/>
                <a:ea typeface="Cascadia Code" panose="020B0609020000020004" pitchFamily="49" charset="0"/>
                <a:cs typeface="Cascadia Code" panose="020B0609020000020004" pitchFamily="49" charset="0"/>
              </a:rPr>
            </a:b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5" name="Footer Placeholder 4">
            <a:extLst>
              <a:ext uri="{FF2B5EF4-FFF2-40B4-BE49-F238E27FC236}">
                <a16:creationId xmlns:a16="http://schemas.microsoft.com/office/drawing/2014/main" id="{3A6B20C4-6286-B72B-1572-9CF23E21C533}"/>
              </a:ext>
            </a:extLst>
          </p:cNvPr>
          <p:cNvSpPr>
            <a:spLocks noGrp="1"/>
          </p:cNvSpPr>
          <p:nvPr>
            <p:ph type="ftr" sz="quarter" idx="11"/>
          </p:nvPr>
        </p:nvSpPr>
        <p:spPr/>
        <p:txBody>
          <a:bodyPr/>
          <a:lstStyle/>
          <a:p>
            <a:r>
              <a:rPr lang="fr-FR"/>
              <a:t>CSE 374 SP26  Lecture 11, Professor Hazen</a:t>
            </a:r>
            <a:endParaRPr lang="en-US" dirty="0"/>
          </a:p>
        </p:txBody>
      </p:sp>
      <p:sp>
        <p:nvSpPr>
          <p:cNvPr id="6" name="Slide Number Placeholder 5">
            <a:extLst>
              <a:ext uri="{FF2B5EF4-FFF2-40B4-BE49-F238E27FC236}">
                <a16:creationId xmlns:a16="http://schemas.microsoft.com/office/drawing/2014/main" id="{06442B0C-0C93-85EC-8922-0E1D1E9DDF3D}"/>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3847914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7D770-0082-F42B-8B3B-771190E56F3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6D4FDD9-480D-3A3A-39F6-5266D54866D0}"/>
              </a:ext>
            </a:extLst>
          </p:cNvPr>
          <p:cNvSpPr>
            <a:spLocks noGrp="1"/>
          </p:cNvSpPr>
          <p:nvPr>
            <p:ph type="title"/>
          </p:nvPr>
        </p:nvSpPr>
        <p:spPr/>
        <p:txBody>
          <a:bodyPr/>
          <a:lstStyle/>
          <a:p>
            <a:r>
              <a:rPr lang="en-US" dirty="0"/>
              <a:t>Working Memory - zones</a:t>
            </a:r>
          </a:p>
        </p:txBody>
      </p:sp>
      <p:grpSp>
        <p:nvGrpSpPr>
          <p:cNvPr id="3" name="Group 2" descr="Memory model diagram with memory slots colored for code/globals/heap/stack">
            <a:extLst>
              <a:ext uri="{FF2B5EF4-FFF2-40B4-BE49-F238E27FC236}">
                <a16:creationId xmlns:a16="http://schemas.microsoft.com/office/drawing/2014/main" id="{CDBA2BE5-8247-FAF8-838C-B7537A5C3731}"/>
              </a:ext>
            </a:extLst>
          </p:cNvPr>
          <p:cNvGrpSpPr/>
          <p:nvPr/>
        </p:nvGrpSpPr>
        <p:grpSpPr>
          <a:xfrm>
            <a:off x="640080" y="1737360"/>
            <a:ext cx="10622280" cy="693420"/>
            <a:chOff x="640080" y="1737360"/>
            <a:chExt cx="10622280" cy="693420"/>
          </a:xfrm>
        </p:grpSpPr>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FC1A144A-D49E-17CB-AC9B-DD095AC8F618}"/>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CD1648A-63EF-96C7-657E-A73359C7CDF3}"/>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3D5FDEB-69EC-2C24-77ED-D0DF8B2E223D}"/>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FF15363-F3F0-4768-CD29-717879B3C9DD}"/>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1A49AFB-69C4-8CA6-9097-B1FF288E7BC1}"/>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D807A2A-0C5C-F8E0-2685-0FB23436DA2B}"/>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381BC0F-37A4-595C-28B4-30AD8783228A}"/>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BB40B61D-3491-6AAC-97A7-C11A30566FF2}"/>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B223263-C159-912E-808A-8E3A7C9C5634}"/>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40BE61E-50B2-9573-858C-0C4158BB0BDA}"/>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1A01528D-4F57-F707-E3AC-BECD277E3F88}"/>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7A95EB8-B0F7-DDE4-249D-49895DAA151A}"/>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4BCDC918-C6BE-E9A0-F6BD-29C3F283531A}"/>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7E248543-87B2-1DB2-162A-8A40394E682D}"/>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B30A820B-DA60-01A7-5B41-29C5398EBFDD}"/>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5E65CDB0-F374-E97B-F8E6-2B5297F67F33}"/>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DC7D6860-915E-C510-46CA-32B95B8005D5}"/>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E22D0C1A-BB3F-982F-D7EE-E4209A0BE5AF}"/>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98E36AF5-FA30-A493-8B9A-4231F5C31077}"/>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3A5D6101-4890-3907-DB58-D73BCE46E98B}"/>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A21B51DE-8196-B186-B065-15D2E06E9F78}"/>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1E587767-EDE2-B95C-948A-EA6AADE257E2}"/>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5521D105-92EA-32BE-916E-B9C667BF7D19}"/>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C0410365-9C6D-D1D1-755D-CD0CE8A2EA3D}"/>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C2A8C5FD-D49A-8D1F-8832-84CCDCC937EB}"/>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0468D916-5949-B57E-5BAA-D0EF63CD0663}"/>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52DD254A-FA78-BEC4-2F18-E92078AA3382}"/>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A8DC54CA-9A24-611C-DC69-D8A6C4315A00}"/>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19E1DFF-35FA-4971-6CA8-11452AA28C4C}"/>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382380C7-7476-BE1A-19C9-12188DCC8820}"/>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A6B14F0F-4460-FEDF-EB4E-132DC3C60BA4}"/>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3601EC51-B955-F311-49AC-2FC1FA727531}"/>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863EF1AC-D02D-55B0-FCB9-876594941497}"/>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D15104C9-0AD7-16C5-E0BA-84389AFCD411}"/>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4D3282E1-75DB-27EA-C304-0F1C7EE866D0}"/>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A3FD35B1-6E07-0CBF-90CC-ACF12E74ACFD}"/>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CA56AF3-8AB0-01EE-FB26-5BA596EB34E0}"/>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7" name="TextBox 66">
            <a:extLst>
              <a:ext uri="{FF2B5EF4-FFF2-40B4-BE49-F238E27FC236}">
                <a16:creationId xmlns:a16="http://schemas.microsoft.com/office/drawing/2014/main" id="{281AE694-6909-DEDA-83B4-E5BAEC2CB528}"/>
              </a:ext>
            </a:extLst>
          </p:cNvPr>
          <p:cNvSpPr txBox="1"/>
          <p:nvPr/>
        </p:nvSpPr>
        <p:spPr>
          <a:xfrm>
            <a:off x="906780" y="2712720"/>
            <a:ext cx="10218420" cy="523220"/>
          </a:xfrm>
          <a:prstGeom prst="rect">
            <a:avLst/>
          </a:prstGeom>
          <a:noFill/>
        </p:spPr>
        <p:txBody>
          <a:bodyPr wrap="square" rtlCol="0">
            <a:spAutoFit/>
          </a:bodyPr>
          <a:lstStyle/>
          <a:p>
            <a:r>
              <a:rPr lang="en-US" sz="2800" b="1" dirty="0">
                <a:solidFill>
                  <a:schemeClr val="accent4"/>
                </a:solidFill>
              </a:rPr>
              <a:t>Code</a:t>
            </a:r>
            <a:r>
              <a:rPr lang="en-US" sz="2800" dirty="0"/>
              <a:t>                   </a:t>
            </a:r>
            <a:r>
              <a:rPr lang="en-US" sz="2800" b="1" dirty="0" err="1">
                <a:solidFill>
                  <a:schemeClr val="accent2"/>
                </a:solidFill>
              </a:rPr>
              <a:t>Globals</a:t>
            </a:r>
            <a:r>
              <a:rPr lang="en-US" sz="2800" b="1" dirty="0">
                <a:solidFill>
                  <a:schemeClr val="accent2"/>
                </a:solidFill>
              </a:rPr>
              <a:t>            </a:t>
            </a:r>
            <a:r>
              <a:rPr lang="en-US" sz="2800" b="1" dirty="0">
                <a:solidFill>
                  <a:schemeClr val="accent5"/>
                </a:solidFill>
              </a:rPr>
              <a:t>Heap-&gt;                                        </a:t>
            </a:r>
            <a:r>
              <a:rPr lang="en-US" sz="2800" b="1" dirty="0">
                <a:solidFill>
                  <a:schemeClr val="accent6"/>
                </a:solidFill>
              </a:rPr>
              <a:t>&lt;-Stack</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0F2FF1A2-FA19-1320-CD79-68AA809A8158}"/>
              </a:ext>
            </a:extLst>
          </p:cNvPr>
          <p:cNvSpPr>
            <a:spLocks noGrp="1"/>
          </p:cNvSpPr>
          <p:nvPr>
            <p:ph idx="1"/>
          </p:nvPr>
        </p:nvSpPr>
        <p:spPr>
          <a:xfrm>
            <a:off x="1143000" y="3517880"/>
            <a:ext cx="9872871" cy="2705948"/>
          </a:xfrm>
        </p:spPr>
        <p:txBody>
          <a:bodyPr>
            <a:normAutofit fontScale="92500" lnSpcReduction="10000"/>
          </a:bodyPr>
          <a:lstStyle/>
          <a:p>
            <a:pPr fontAlgn="base"/>
            <a:r>
              <a:rPr lang="en-US" sz="2400" dirty="0"/>
              <a:t>Lowest memory stores program instructions, then global variables (static constants, string literals)</a:t>
            </a:r>
          </a:p>
          <a:p>
            <a:pPr fontAlgn="base"/>
            <a:r>
              <a:rPr lang="en-US" sz="2400" dirty="0"/>
              <a:t>‘Heap’ holds dynamically allocated variables (‘new’ or ‘malloc’ variables)</a:t>
            </a:r>
          </a:p>
          <a:p>
            <a:pPr fontAlgn="base"/>
            <a:r>
              <a:rPr lang="en-US" sz="2400" dirty="0"/>
              <a:t>‘Stack’ holds current instructions, each function in a frame</a:t>
            </a:r>
          </a:p>
          <a:p>
            <a:pPr lvl="1" fontAlgn="base"/>
            <a:r>
              <a:rPr lang="en-US" dirty="0"/>
              <a:t>‘Stack’ memory implies that a frame is added, and then the last frame added is removed first</a:t>
            </a:r>
          </a:p>
          <a:p>
            <a:pPr fontAlgn="base"/>
            <a:r>
              <a:rPr lang="en-US" sz="2400" dirty="0"/>
              <a:t>The heap and stack grow dynamically.  Meet in the middle ?= ‘out of memory’ error</a:t>
            </a:r>
          </a:p>
        </p:txBody>
      </p:sp>
      <p:sp>
        <p:nvSpPr>
          <p:cNvPr id="5" name="Footer Placeholder 4">
            <a:extLst>
              <a:ext uri="{FF2B5EF4-FFF2-40B4-BE49-F238E27FC236}">
                <a16:creationId xmlns:a16="http://schemas.microsoft.com/office/drawing/2014/main" id="{E5D24B35-F956-1B60-9610-C6EAD89E2086}"/>
              </a:ext>
            </a:extLst>
          </p:cNvPr>
          <p:cNvSpPr>
            <a:spLocks noGrp="1"/>
          </p:cNvSpPr>
          <p:nvPr>
            <p:ph type="ftr" sz="quarter" idx="11"/>
          </p:nvPr>
        </p:nvSpPr>
        <p:spPr/>
        <p:txBody>
          <a:bodyPr/>
          <a:lstStyle/>
          <a:p>
            <a:r>
              <a:rPr lang="fr-FR"/>
              <a:t>CSE 374 SP26  Lecture 11, Professor Hazen</a:t>
            </a:r>
            <a:endParaRPr lang="en-US"/>
          </a:p>
        </p:txBody>
      </p:sp>
      <p:sp>
        <p:nvSpPr>
          <p:cNvPr id="6" name="Slide Number Placeholder 5">
            <a:extLst>
              <a:ext uri="{FF2B5EF4-FFF2-40B4-BE49-F238E27FC236}">
                <a16:creationId xmlns:a16="http://schemas.microsoft.com/office/drawing/2014/main" id="{7EA1353F-AE56-F23A-F3A2-F9A1EB3D40ED}"/>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3980285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D07978D-2EED-D723-6506-4F4DADABB5FD}"/>
              </a:ext>
            </a:extLst>
          </p:cNvPr>
          <p:cNvSpPr>
            <a:spLocks noGrp="1"/>
          </p:cNvSpPr>
          <p:nvPr>
            <p:ph type="title" idx="4294967295"/>
          </p:nvPr>
        </p:nvSpPr>
        <p:spPr>
          <a:xfrm>
            <a:off x="3949700" y="6224588"/>
            <a:ext cx="4716463" cy="3651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err="1">
                <a:ln>
                  <a:noFill/>
                </a:ln>
                <a:solidFill>
                  <a:schemeClr val="tx1"/>
                </a:solidFill>
                <a:effectLst/>
                <a:uLnTx/>
                <a:uFillTx/>
                <a:latin typeface="+mn-lt"/>
                <a:ea typeface="+mn-ea"/>
                <a:cs typeface="+mn-cs"/>
              </a:rPr>
              <a:t>Declare</a:t>
            </a:r>
            <a:r>
              <a:rPr kumimoji="0" lang="fr-FR" sz="1200" b="0" i="0" u="none" strike="noStrike" kern="1200" cap="none" spc="0" normalizeH="0" baseline="0" noProof="0" dirty="0">
                <a:ln>
                  <a:noFill/>
                </a:ln>
                <a:solidFill>
                  <a:schemeClr val="tx1"/>
                </a:solidFill>
                <a:effectLst/>
                <a:uLnTx/>
                <a:uFillTx/>
                <a:latin typeface="+mn-lt"/>
                <a:ea typeface="+mn-ea"/>
                <a:cs typeface="+mn-cs"/>
              </a:rPr>
              <a:t>, </a:t>
            </a:r>
            <a:r>
              <a:rPr kumimoji="0" lang="fr-FR" sz="1200" b="0" i="0" u="none" strike="noStrike" kern="1200" cap="none" spc="0" normalizeH="0" baseline="0" noProof="0" dirty="0" err="1">
                <a:ln>
                  <a:noFill/>
                </a:ln>
                <a:solidFill>
                  <a:schemeClr val="tx1"/>
                </a:solidFill>
                <a:effectLst/>
                <a:uLnTx/>
                <a:uFillTx/>
                <a:latin typeface="+mn-lt"/>
                <a:ea typeface="+mn-ea"/>
                <a:cs typeface="+mn-cs"/>
              </a:rPr>
              <a:t>Define</a:t>
            </a:r>
            <a:r>
              <a:rPr kumimoji="0" lang="fr-FR" sz="1200" b="0" i="0" u="none" strike="noStrike" kern="1200" cap="none" spc="0" normalizeH="0" baseline="0" noProof="0" dirty="0">
                <a:ln>
                  <a:noFill/>
                </a:ln>
                <a:solidFill>
                  <a:schemeClr val="tx1"/>
                </a:solidFill>
                <a:effectLst/>
                <a:uLnTx/>
                <a:uFillTx/>
                <a:latin typeface="+mn-lt"/>
                <a:ea typeface="+mn-ea"/>
                <a:cs typeface="+mn-cs"/>
              </a:rPr>
              <a:t>, </a:t>
            </a:r>
            <a:r>
              <a:rPr kumimoji="0" lang="fr-FR" sz="1200" b="0" i="0" u="none" strike="noStrike" kern="1200" cap="none" spc="0" normalizeH="0" baseline="0" noProof="0" dirty="0" err="1">
                <a:ln>
                  <a:noFill/>
                </a:ln>
                <a:solidFill>
                  <a:schemeClr val="tx1"/>
                </a:solidFill>
                <a:effectLst/>
                <a:uLnTx/>
                <a:uFillTx/>
                <a:latin typeface="+mn-lt"/>
                <a:ea typeface="+mn-ea"/>
                <a:cs typeface="+mn-cs"/>
              </a:rPr>
              <a:t>Initialize</a:t>
            </a:r>
            <a:endParaRPr kumimoji="0" lang="en-US" sz="1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Slide Number Placeholder 7">
            <a:extLst>
              <a:ext uri="{FF2B5EF4-FFF2-40B4-BE49-F238E27FC236}">
                <a16:creationId xmlns:a16="http://schemas.microsoft.com/office/drawing/2014/main" id="{54F7B191-9CB0-1539-6791-8D0B8368A5DE}"/>
              </a:ext>
            </a:extLst>
          </p:cNvPr>
          <p:cNvSpPr>
            <a:spLocks noGrp="1"/>
          </p:cNvSpPr>
          <p:nvPr>
            <p:ph type="sldNum" sz="quarter" idx="12"/>
          </p:nvPr>
        </p:nvSpPr>
        <p:spPr/>
        <p:txBody>
          <a:bodyPr/>
          <a:lstStyle/>
          <a:p>
            <a:fld id="{4FAB73BC-B049-4115-A692-8D63A059BFB8}" type="slidenum">
              <a:rPr lang="en-US" smtClean="0"/>
              <a:t>8</a:t>
            </a:fld>
            <a:endParaRPr lang="en-US"/>
          </a:p>
        </p:txBody>
      </p:sp>
      <p:graphicFrame>
        <p:nvGraphicFramePr>
          <p:cNvPr id="10" name="Content Placeholder 9">
            <a:extLst>
              <a:ext uri="{FF2B5EF4-FFF2-40B4-BE49-F238E27FC236}">
                <a16:creationId xmlns:a16="http://schemas.microsoft.com/office/drawing/2014/main" id="{280989FB-A69A-32F5-5EAD-F3E299A21CA1}"/>
              </a:ext>
              <a:ext uri="{C183D7F6-B498-43B3-948B-1728B52AA6E4}">
                <adec:decorative xmlns:adec="http://schemas.microsoft.com/office/drawing/2017/decorative" val="1"/>
              </a:ext>
            </a:extLst>
          </p:cNvPr>
          <p:cNvGraphicFramePr>
            <a:graphicFrameLocks noGrp="1"/>
          </p:cNvGraphicFramePr>
          <p:nvPr>
            <p:ph idx="4294967295"/>
            <p:extLst>
              <p:ext uri="{D42A27DB-BD31-4B8C-83A1-F6EECF244321}">
                <p14:modId xmlns:p14="http://schemas.microsoft.com/office/powerpoint/2010/main" val="1128955268"/>
              </p:ext>
            </p:extLst>
          </p:nvPr>
        </p:nvGraphicFramePr>
        <p:xfrm>
          <a:off x="388883" y="417786"/>
          <a:ext cx="11566897" cy="58060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01683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682D0-9B10-7D7D-5683-C7E2253EAC9E}"/>
              </a:ext>
            </a:extLst>
          </p:cNvPr>
          <p:cNvSpPr>
            <a:spLocks noGrp="1"/>
          </p:cNvSpPr>
          <p:nvPr>
            <p:ph type="title"/>
          </p:nvPr>
        </p:nvSpPr>
        <p:spPr/>
        <p:txBody>
          <a:bodyPr/>
          <a:lstStyle/>
          <a:p>
            <a:r>
              <a:rPr lang="en-US" dirty="0"/>
              <a:t>Variable Scoping</a:t>
            </a:r>
          </a:p>
        </p:txBody>
      </p:sp>
      <p:sp>
        <p:nvSpPr>
          <p:cNvPr id="3" name="Content Placeholder 2">
            <a:extLst>
              <a:ext uri="{FF2B5EF4-FFF2-40B4-BE49-F238E27FC236}">
                <a16:creationId xmlns:a16="http://schemas.microsoft.com/office/drawing/2014/main" id="{3823BD86-A997-18E5-9D1D-14981998D12A}"/>
              </a:ext>
            </a:extLst>
          </p:cNvPr>
          <p:cNvSpPr>
            <a:spLocks noGrp="1"/>
          </p:cNvSpPr>
          <p:nvPr>
            <p:ph idx="1"/>
          </p:nvPr>
        </p:nvSpPr>
        <p:spPr>
          <a:xfrm>
            <a:off x="1143001" y="2057400"/>
            <a:ext cx="3124200" cy="4038600"/>
          </a:xfrm>
        </p:spPr>
        <p:txBody>
          <a:bodyPr/>
          <a:lstStyle/>
          <a:p>
            <a:r>
              <a:rPr lang="en-US" dirty="0"/>
              <a:t>Variables (named things) accessible at certain times</a:t>
            </a:r>
          </a:p>
          <a:p>
            <a:r>
              <a:rPr lang="en-US" dirty="0"/>
              <a:t>Scope and storage are related but not the same thing.</a:t>
            </a:r>
          </a:p>
        </p:txBody>
      </p:sp>
      <p:sp>
        <p:nvSpPr>
          <p:cNvPr id="47" name="Rectangle 46">
            <a:extLst>
              <a:ext uri="{FF2B5EF4-FFF2-40B4-BE49-F238E27FC236}">
                <a16:creationId xmlns:a16="http://schemas.microsoft.com/office/drawing/2014/main" id="{9D7F472D-C251-6B96-2D68-863AA0525684}"/>
              </a:ext>
              <a:ext uri="{C183D7F6-B498-43B3-948B-1728B52AA6E4}">
                <adec:decorative xmlns:adec="http://schemas.microsoft.com/office/drawing/2017/decorative" val="1"/>
              </a:ext>
            </a:extLst>
          </p:cNvPr>
          <p:cNvSpPr/>
          <p:nvPr/>
        </p:nvSpPr>
        <p:spPr>
          <a:xfrm>
            <a:off x="4800600" y="2019300"/>
            <a:ext cx="5327845" cy="3076039"/>
          </a:xfrm>
          <a:prstGeom prst="rect">
            <a:avLst/>
          </a:prstGeom>
          <a:no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Content Placeholder 2">
            <a:extLst>
              <a:ext uri="{FF2B5EF4-FFF2-40B4-BE49-F238E27FC236}">
                <a16:creationId xmlns:a16="http://schemas.microsoft.com/office/drawing/2014/main" id="{99CA6E2A-ABC3-8710-AC0B-B15E48A50100}"/>
              </a:ext>
            </a:extLst>
          </p:cNvPr>
          <p:cNvSpPr txBox="1">
            <a:spLocks/>
          </p:cNvSpPr>
          <p:nvPr/>
        </p:nvSpPr>
        <p:spPr>
          <a:xfrm>
            <a:off x="4819650" y="2057400"/>
            <a:ext cx="5314949" cy="4038600"/>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r>
              <a:rPr lang="en-US" dirty="0"/>
              <a:t>Global variables</a:t>
            </a:r>
          </a:p>
          <a:p>
            <a:pPr lvl="1"/>
            <a:r>
              <a:rPr lang="en-US" dirty="0"/>
              <a:t>Scope: entire program</a:t>
            </a:r>
          </a:p>
          <a:p>
            <a:pPr lvl="1"/>
            <a:r>
              <a:rPr lang="en-US" dirty="0"/>
              <a:t>Violate encapsulation, but can be okay for truly global data (such as conversion factors)</a:t>
            </a:r>
          </a:p>
          <a:p>
            <a:r>
              <a:rPr lang="en-US" dirty="0"/>
              <a:t>Static Global Variables</a:t>
            </a:r>
          </a:p>
          <a:p>
            <a:pPr lvl="1"/>
            <a:r>
              <a:rPr lang="en-US" dirty="0"/>
              <a:t>Scope: containing file/module</a:t>
            </a:r>
          </a:p>
          <a:p>
            <a:pPr lvl="1"/>
            <a:r>
              <a:rPr lang="en-US" dirty="0"/>
              <a:t>Can not be called from other files</a:t>
            </a:r>
          </a:p>
          <a:p>
            <a:r>
              <a:rPr lang="en-US" dirty="0"/>
              <a:t>Static local variables</a:t>
            </a:r>
          </a:p>
          <a:p>
            <a:pPr lvl="1"/>
            <a:r>
              <a:rPr lang="en-US" dirty="0"/>
              <a:t>Scope: that function</a:t>
            </a:r>
          </a:p>
          <a:p>
            <a:r>
              <a:rPr lang="en-US" dirty="0"/>
              <a:t>Local variables</a:t>
            </a:r>
          </a:p>
          <a:p>
            <a:pPr lvl="1"/>
            <a:r>
              <a:rPr lang="en-US" dirty="0"/>
              <a:t>Scope: within the block</a:t>
            </a:r>
          </a:p>
        </p:txBody>
      </p:sp>
      <p:sp>
        <p:nvSpPr>
          <p:cNvPr id="48" name="Rectangle 47">
            <a:extLst>
              <a:ext uri="{FF2B5EF4-FFF2-40B4-BE49-F238E27FC236}">
                <a16:creationId xmlns:a16="http://schemas.microsoft.com/office/drawing/2014/main" id="{2822DA0F-387F-5C89-C72A-8A072D924760}"/>
              </a:ext>
              <a:ext uri="{C183D7F6-B498-43B3-948B-1728B52AA6E4}">
                <adec:decorative xmlns:adec="http://schemas.microsoft.com/office/drawing/2017/decorative" val="1"/>
              </a:ext>
            </a:extLst>
          </p:cNvPr>
          <p:cNvSpPr/>
          <p:nvPr/>
        </p:nvSpPr>
        <p:spPr>
          <a:xfrm>
            <a:off x="4800600" y="5200650"/>
            <a:ext cx="5327845" cy="734833"/>
          </a:xfrm>
          <a:prstGeom prst="rect">
            <a:avLst/>
          </a:prstGeom>
          <a:noFill/>
          <a:ln w="7620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Arrow: Right 48" descr="arrow points to global memory blocks in memory diagram">
            <a:extLst>
              <a:ext uri="{FF2B5EF4-FFF2-40B4-BE49-F238E27FC236}">
                <a16:creationId xmlns:a16="http://schemas.microsoft.com/office/drawing/2014/main" id="{F9197984-467B-CCC3-3C2A-F9B8F5B017EE}"/>
              </a:ext>
            </a:extLst>
          </p:cNvPr>
          <p:cNvSpPr/>
          <p:nvPr/>
        </p:nvSpPr>
        <p:spPr>
          <a:xfrm rot="19013155">
            <a:off x="10214116" y="2617798"/>
            <a:ext cx="739580" cy="266700"/>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descr="arrow points to 'stack' memory blocks in memory diagram.">
            <a:extLst>
              <a:ext uri="{FF2B5EF4-FFF2-40B4-BE49-F238E27FC236}">
                <a16:creationId xmlns:a16="http://schemas.microsoft.com/office/drawing/2014/main" id="{9CFF7A77-95BA-5013-670F-CCF22F0DFAD7}"/>
              </a:ext>
            </a:extLst>
          </p:cNvPr>
          <p:cNvSpPr/>
          <p:nvPr/>
        </p:nvSpPr>
        <p:spPr>
          <a:xfrm rot="801294">
            <a:off x="10231109" y="5475484"/>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descr="A picture of our model of memory, with code at the top, then global variables, then the heap, and at the bottom the stack.">
            <a:extLst>
              <a:ext uri="{FF2B5EF4-FFF2-40B4-BE49-F238E27FC236}">
                <a16:creationId xmlns:a16="http://schemas.microsoft.com/office/drawing/2014/main" id="{308B2BA1-5834-DCC7-4A13-20343C6D09B5}"/>
              </a:ext>
            </a:extLst>
          </p:cNvPr>
          <p:cNvGrpSpPr/>
          <p:nvPr/>
        </p:nvGrpSpPr>
        <p:grpSpPr>
          <a:xfrm rot="5400000">
            <a:off x="8297207" y="3132793"/>
            <a:ext cx="5994910" cy="552284"/>
            <a:chOff x="640080" y="1737360"/>
            <a:chExt cx="10622280" cy="693420"/>
          </a:xfrm>
        </p:grpSpPr>
        <p:sp>
          <p:nvSpPr>
            <p:cNvPr id="9" name="Rectangle 8"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60DA2EC2-E391-A15A-296F-DFF9DED592EE}"/>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D599644-4F5B-FDB9-0FAF-A1FCE4BA72BA}"/>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3A1B056-D80E-60A9-101A-305B8252CCC9}"/>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D3FC888-6A46-B2F6-F89A-2742B3C8E197}"/>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4C78465-4214-47B9-39D4-AF4659D093F8}"/>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E18A0B7-260E-52CF-903E-0D97828DB59F}"/>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A782D6A-6E57-55B0-E1D9-0295B9D6A139}"/>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A863D4C-09C2-B5BD-59C4-08EC67A55E1C}"/>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A1CD23A-D1F2-6408-EA9A-06ED1222EFF1}"/>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EAB2310-B105-D0F9-C9D0-3668A3B393F1}"/>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6FEB1BE-7854-6292-2223-856480701CD8}"/>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6B76A350-5D37-75EE-21D9-75488B23D4D9}"/>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E974C35-3007-3E0D-7A5F-38762515D551}"/>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07780C6-9F7D-B653-531A-5622F84861A1}"/>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B31976D-095E-360C-458E-6E96865EE568}"/>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640B9F29-6392-C560-24AA-C755987239F1}"/>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3003730-723C-F22F-5A57-6A3CEA93B484}"/>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F610497-6BB8-42FC-5AAF-C7B36311443B}"/>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840690E-9BEC-CC2C-03CD-82D902C70EFD}"/>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BC53FD2-BC09-6479-C8C2-005F4696FA08}"/>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D2E22E0-09AF-EE50-413A-121AA33E6EE2}"/>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D9026FF-052B-1176-802B-7FD1EDDA8A8D}"/>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8B39082-D922-CE37-838F-821955DB6F06}"/>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121AC78-976A-2C35-54C8-FB7FE0C78AF3}"/>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0D2B9C8F-6994-0D24-5B24-05070CC7B48A}"/>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7D6069F-0A22-E385-5EDB-CC2D71F23BE6}"/>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9276C865-198E-6FE0-0558-0C9BA3A97560}"/>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BF64FCBB-BD92-A27F-7975-571885F5ED47}"/>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71E4DF8-7B35-F22E-E236-E529CAC7C569}"/>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8D925D68-CC4F-501B-973E-736F6FDC2B1A}"/>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A00E1B8D-B30E-84EC-7A96-F28FD53B247D}"/>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78F1B857-BE6F-36DD-98E0-B625226E4418}"/>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6C55A74C-CECA-358A-6360-3F89A951F58C}"/>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666BEAC8-B9C5-EAA2-772C-E5A0D514EC6F}"/>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A6A7315A-EF71-0E5C-AEA7-727009523AA6}"/>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FEE00243-0D9D-73EB-C7C1-AAC62BDD2666}"/>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EBBDFC05-2244-D9F5-ACC8-CF94F0F994C7}"/>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Slide Number Placeholder 4">
            <a:extLst>
              <a:ext uri="{FF2B5EF4-FFF2-40B4-BE49-F238E27FC236}">
                <a16:creationId xmlns:a16="http://schemas.microsoft.com/office/drawing/2014/main" id="{9B3E3CA6-4EE5-55DC-FBEA-DE24D484B246}"/>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9</a:t>
            </a:fld>
            <a:endParaRPr lang="en-US"/>
          </a:p>
        </p:txBody>
      </p:sp>
      <p:sp>
        <p:nvSpPr>
          <p:cNvPr id="4" name="Footer Placeholder 3">
            <a:extLst>
              <a:ext uri="{FF2B5EF4-FFF2-40B4-BE49-F238E27FC236}">
                <a16:creationId xmlns:a16="http://schemas.microsoft.com/office/drawing/2014/main" id="{7663D396-4833-EB9C-7C6C-1A746DD21FD9}"/>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11, Professor Hazen</a:t>
            </a:r>
            <a:endParaRPr lang="en-US"/>
          </a:p>
        </p:txBody>
      </p:sp>
    </p:spTree>
    <p:extLst>
      <p:ext uri="{BB962C8B-B14F-4D97-AF65-F5344CB8AC3E}">
        <p14:creationId xmlns:p14="http://schemas.microsoft.com/office/powerpoint/2010/main" val="1693025591"/>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6697</TotalTime>
  <Words>2380</Words>
  <Application>Microsoft Office PowerPoint</Application>
  <PresentationFormat>Widescreen</PresentationFormat>
  <Paragraphs>425</Paragraphs>
  <Slides>21</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Aptos</vt:lpstr>
      <vt:lpstr>Arial</vt:lpstr>
      <vt:lpstr>Cascadia Code</vt:lpstr>
      <vt:lpstr>Cascadia Code SemiBold</vt:lpstr>
      <vt:lpstr>Consolas</vt:lpstr>
      <vt:lpstr>Corbel</vt:lpstr>
      <vt:lpstr>Courier New</vt:lpstr>
      <vt:lpstr>Inconsolata</vt:lpstr>
      <vt:lpstr>Basis</vt:lpstr>
      <vt:lpstr>CSE 374: Programming Concepts and Tools</vt:lpstr>
      <vt:lpstr>Today’s Goals </vt:lpstr>
      <vt:lpstr>&lt;stdio.h: printf&gt;</vt:lpstr>
      <vt:lpstr>&lt;stdio.h: scanf&gt;</vt:lpstr>
      <vt:lpstr>File Streams</vt:lpstr>
      <vt:lpstr>Getting arguments</vt:lpstr>
      <vt:lpstr>Working Memory - zones</vt:lpstr>
      <vt:lpstr>Declare, Define, Initialize</vt:lpstr>
      <vt:lpstr>Variable Scoping</vt:lpstr>
      <vt:lpstr>Source File Structure</vt:lpstr>
      <vt:lpstr>The Stack (local variables)</vt:lpstr>
      <vt:lpstr>The Stack (memory allocation)</vt:lpstr>
      <vt:lpstr>Function arguments</vt:lpstr>
      <vt:lpstr>So, what is a pointer?</vt:lpstr>
      <vt:lpstr>Pointer arguments</vt:lpstr>
      <vt:lpstr>Array definition</vt:lpstr>
      <vt:lpstr>Array arguments</vt:lpstr>
      <vt:lpstr>Dangling Pointers</vt:lpstr>
      <vt:lpstr>Dangling Pointers 2</vt:lpstr>
      <vt:lpstr>backups</vt:lpstr>
      <vt:lpstr>Hello World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uwmsds</cp:lastModifiedBy>
  <cp:revision>3</cp:revision>
  <dcterms:created xsi:type="dcterms:W3CDTF">2026-03-27T20:31:52Z</dcterms:created>
  <dcterms:modified xsi:type="dcterms:W3CDTF">2026-04-21T23:58:56Z</dcterms:modified>
</cp:coreProperties>
</file>