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3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B9B67-402D-4A0F-ADC4-6C4B788B1C07}" v="29" dt="2026-03-30T16:06:0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94660"/>
  </p:normalViewPr>
  <p:slideViewPr>
    <p:cSldViewPr snapToGrid="0">
      <p:cViewPr varScale="1">
        <p:scale>
          <a:sx n="60" d="100"/>
          <a:sy n="60" d="100"/>
        </p:scale>
        <p:origin x="44" y="1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U Hazen" userId="30e05359-b9e4-47f2-a3de-c678b6693530" providerId="ADAL" clId="{F71778A2-0B0A-4390-A922-1251D981ACF5}"/>
    <pc:docChg chg="custSel modSld">
      <pc:chgData name="Megan U Hazen" userId="30e05359-b9e4-47f2-a3de-c678b6693530" providerId="ADAL" clId="{F71778A2-0B0A-4390-A922-1251D981ACF5}" dt="2026-03-30T16:06:02.575" v="109" actId="962"/>
      <pc:docMkLst>
        <pc:docMk/>
      </pc:docMkLst>
      <pc:sldChg chg="modSp mod">
        <pc:chgData name="Megan U Hazen" userId="30e05359-b9e4-47f2-a3de-c678b6693530" providerId="ADAL" clId="{F71778A2-0B0A-4390-A922-1251D981ACF5}" dt="2026-03-30T15:54:33.480" v="42" actId="404"/>
        <pc:sldMkLst>
          <pc:docMk/>
          <pc:sldMk cId="542662734" sldId="257"/>
        </pc:sldMkLst>
        <pc:spChg chg="mod">
          <ac:chgData name="Megan U Hazen" userId="30e05359-b9e4-47f2-a3de-c678b6693530" providerId="ADAL" clId="{F71778A2-0B0A-4390-A922-1251D981ACF5}" dt="2026-03-30T15:54:33.480" v="42" actId="404"/>
          <ac:spMkLst>
            <pc:docMk/>
            <pc:sldMk cId="542662734" sldId="257"/>
            <ac:spMk id="2" creationId="{9249F0BF-AB7C-F51D-1C8F-2FCD4B7599AA}"/>
          </ac:spMkLst>
        </pc:spChg>
      </pc:sldChg>
      <pc:sldChg chg="addSp delSp modSp mod modNotesTx">
        <pc:chgData name="Megan U Hazen" userId="30e05359-b9e4-47f2-a3de-c678b6693530" providerId="ADAL" clId="{F71778A2-0B0A-4390-A922-1251D981ACF5}" dt="2026-03-30T16:06:02.575" v="109" actId="962"/>
        <pc:sldMkLst>
          <pc:docMk/>
          <pc:sldMk cId="2245331716" sldId="259"/>
        </pc:sldMkLst>
        <pc:spChg chg="add del mod">
          <ac:chgData name="Megan U Hazen" userId="30e05359-b9e4-47f2-a3de-c678b6693530" providerId="ADAL" clId="{F71778A2-0B0A-4390-A922-1251D981ACF5}" dt="2026-03-30T15:48:56.283" v="11" actId="478"/>
          <ac:spMkLst>
            <pc:docMk/>
            <pc:sldMk cId="2245331716" sldId="259"/>
            <ac:spMk id="2" creationId="{D8AF82A1-DED8-B3F3-2DC6-AD09B0235429}"/>
          </ac:spMkLst>
        </pc:spChg>
        <pc:graphicFrameChg chg="mod modGraphic">
          <ac:chgData name="Megan U Hazen" userId="30e05359-b9e4-47f2-a3de-c678b6693530" providerId="ADAL" clId="{F71778A2-0B0A-4390-A922-1251D981ACF5}" dt="2026-03-30T16:06:02.575" v="109" actId="962"/>
          <ac:graphicFrameMkLst>
            <pc:docMk/>
            <pc:sldMk cId="2245331716" sldId="259"/>
            <ac:graphicFrameMk id="10" creationId="{BC461025-4DF8-C70A-7CC1-C2D3D7D7BAF5}"/>
          </ac:graphicFrameMkLst>
        </pc:graphicFrameChg>
      </pc:sldChg>
      <pc:sldChg chg="modSp mod">
        <pc:chgData name="Megan U Hazen" userId="30e05359-b9e4-47f2-a3de-c678b6693530" providerId="ADAL" clId="{F71778A2-0B0A-4390-A922-1251D981ACF5}" dt="2026-03-30T15:50:45.038" v="14" actId="13244"/>
        <pc:sldMkLst>
          <pc:docMk/>
          <pc:sldMk cId="2747640488" sldId="261"/>
        </pc:sldMkLst>
        <pc:spChg chg="ord">
          <ac:chgData name="Megan U Hazen" userId="30e05359-b9e4-47f2-a3de-c678b6693530" providerId="ADAL" clId="{F71778A2-0B0A-4390-A922-1251D981ACF5}" dt="2026-03-30T15:50:45.038" v="14" actId="13244"/>
          <ac:spMkLst>
            <pc:docMk/>
            <pc:sldMk cId="2747640488" sldId="261"/>
            <ac:spMk id="10" creationId="{9EF728CE-9AB2-B542-8FDF-796B6187D808}"/>
          </ac:spMkLst>
        </pc:spChg>
      </pc:sldChg>
      <pc:sldChg chg="modSp mod">
        <pc:chgData name="Megan U Hazen" userId="30e05359-b9e4-47f2-a3de-c678b6693530" providerId="ADAL" clId="{F71778A2-0B0A-4390-A922-1251D981ACF5}" dt="2026-03-30T15:56:24.896" v="73" actId="962"/>
        <pc:sldMkLst>
          <pc:docMk/>
          <pc:sldMk cId="1421725044" sldId="262"/>
        </pc:sldMkLst>
        <pc:spChg chg="mod ord">
          <ac:chgData name="Megan U Hazen" userId="30e05359-b9e4-47f2-a3de-c678b6693530" providerId="ADAL" clId="{F71778A2-0B0A-4390-A922-1251D981ACF5}" dt="2026-03-30T15:56:24.896" v="73" actId="962"/>
          <ac:spMkLst>
            <pc:docMk/>
            <pc:sldMk cId="1421725044" sldId="262"/>
            <ac:spMk id="5" creationId="{B727FAFB-5660-935D-CF89-92829F43CBFB}"/>
          </ac:spMkLst>
        </pc:spChg>
        <pc:spChg chg="ord">
          <ac:chgData name="Megan U Hazen" userId="30e05359-b9e4-47f2-a3de-c678b6693530" providerId="ADAL" clId="{F71778A2-0B0A-4390-A922-1251D981ACF5}" dt="2026-03-30T15:51:33.145" v="16" actId="13244"/>
          <ac:spMkLst>
            <pc:docMk/>
            <pc:sldMk cId="1421725044" sldId="262"/>
            <ac:spMk id="6" creationId="{52FD0845-6E2E-E61D-BF3B-3386E46B6BF4}"/>
          </ac:spMkLst>
        </pc:spChg>
      </pc:sldChg>
      <pc:sldChg chg="modSp mod">
        <pc:chgData name="Megan U Hazen" userId="30e05359-b9e4-47f2-a3de-c678b6693530" providerId="ADAL" clId="{F71778A2-0B0A-4390-A922-1251D981ACF5}" dt="2026-03-30T15:54:47.736" v="48" actId="404"/>
        <pc:sldMkLst>
          <pc:docMk/>
          <pc:sldMk cId="1257721364" sldId="263"/>
        </pc:sldMkLst>
        <pc:spChg chg="mod">
          <ac:chgData name="Megan U Hazen" userId="30e05359-b9e4-47f2-a3de-c678b6693530" providerId="ADAL" clId="{F71778A2-0B0A-4390-A922-1251D981ACF5}" dt="2026-03-30T15:54:47.736" v="48" actId="404"/>
          <ac:spMkLst>
            <pc:docMk/>
            <pc:sldMk cId="1257721364" sldId="263"/>
            <ac:spMk id="2" creationId="{7593BE94-E6B5-4E15-A607-5F0FBBD452FC}"/>
          </ac:spMkLst>
        </pc:spChg>
      </pc:sldChg>
      <pc:sldChg chg="modSp mod">
        <pc:chgData name="Megan U Hazen" userId="30e05359-b9e4-47f2-a3de-c678b6693530" providerId="ADAL" clId="{F71778A2-0B0A-4390-A922-1251D981ACF5}" dt="2026-03-30T15:56:52.690" v="75" actId="13244"/>
        <pc:sldMkLst>
          <pc:docMk/>
          <pc:sldMk cId="4103767926" sldId="264"/>
        </pc:sldMkLst>
        <pc:spChg chg="mod">
          <ac:chgData name="Megan U Hazen" userId="30e05359-b9e4-47f2-a3de-c678b6693530" providerId="ADAL" clId="{F71778A2-0B0A-4390-A922-1251D981ACF5}" dt="2026-03-30T15:56:49.767" v="74" actId="962"/>
          <ac:spMkLst>
            <pc:docMk/>
            <pc:sldMk cId="4103767926" sldId="264"/>
            <ac:spMk id="5" creationId="{A00BDA3F-1414-B14E-4AEB-518E85C9D769}"/>
          </ac:spMkLst>
        </pc:spChg>
        <pc:picChg chg="ord">
          <ac:chgData name="Megan U Hazen" userId="30e05359-b9e4-47f2-a3de-c678b6693530" providerId="ADAL" clId="{F71778A2-0B0A-4390-A922-1251D981ACF5}" dt="2026-03-30T15:56:52.690" v="75" actId="13244"/>
          <ac:picMkLst>
            <pc:docMk/>
            <pc:sldMk cId="4103767926" sldId="264"/>
            <ac:picMk id="9" creationId="{E07F3ECC-6843-BB22-7C16-AD60BAFF59BC}"/>
          </ac:picMkLst>
        </pc:picChg>
      </pc:sldChg>
      <pc:sldChg chg="modSp mod">
        <pc:chgData name="Megan U Hazen" userId="30e05359-b9e4-47f2-a3de-c678b6693530" providerId="ADAL" clId="{F71778A2-0B0A-4390-A922-1251D981ACF5}" dt="2026-03-30T15:57:31.604" v="78" actId="13244"/>
        <pc:sldMkLst>
          <pc:docMk/>
          <pc:sldMk cId="1338778796" sldId="265"/>
        </pc:sldMkLst>
        <pc:spChg chg="mod">
          <ac:chgData name="Megan U Hazen" userId="30e05359-b9e4-47f2-a3de-c678b6693530" providerId="ADAL" clId="{F71778A2-0B0A-4390-A922-1251D981ACF5}" dt="2026-03-30T15:57:16.350" v="76" actId="962"/>
          <ac:spMkLst>
            <pc:docMk/>
            <pc:sldMk cId="1338778796" sldId="265"/>
            <ac:spMk id="4" creationId="{4F804FCC-DFA3-842D-DB02-49933AD1BA3E}"/>
          </ac:spMkLst>
        </pc:spChg>
        <pc:spChg chg="ord">
          <ac:chgData name="Megan U Hazen" userId="30e05359-b9e4-47f2-a3de-c678b6693530" providerId="ADAL" clId="{F71778A2-0B0A-4390-A922-1251D981ACF5}" dt="2026-03-30T15:57:31.604" v="78" actId="13244"/>
          <ac:spMkLst>
            <pc:docMk/>
            <pc:sldMk cId="1338778796" sldId="265"/>
            <ac:spMk id="7" creationId="{18C4C7A8-E12C-9C64-4E31-44238703E012}"/>
          </ac:spMkLst>
        </pc:spChg>
        <pc:picChg chg="mod">
          <ac:chgData name="Megan U Hazen" userId="30e05359-b9e4-47f2-a3de-c678b6693530" providerId="ADAL" clId="{F71778A2-0B0A-4390-A922-1251D981ACF5}" dt="2026-03-30T15:57:28.934" v="77" actId="13244"/>
          <ac:picMkLst>
            <pc:docMk/>
            <pc:sldMk cId="1338778796" sldId="265"/>
            <ac:picMk id="4102" creationId="{E8C813E6-3815-9D79-9EFF-AE38A7F72258}"/>
          </ac:picMkLst>
        </pc:picChg>
      </pc:sldChg>
      <pc:sldChg chg="modSp mod">
        <pc:chgData name="Megan U Hazen" userId="30e05359-b9e4-47f2-a3de-c678b6693530" providerId="ADAL" clId="{F71778A2-0B0A-4390-A922-1251D981ACF5}" dt="2026-03-30T15:53:51.520" v="36" actId="20577"/>
        <pc:sldMkLst>
          <pc:docMk/>
          <pc:sldMk cId="2971683670" sldId="266"/>
        </pc:sldMkLst>
        <pc:spChg chg="mod">
          <ac:chgData name="Megan U Hazen" userId="30e05359-b9e4-47f2-a3de-c678b6693530" providerId="ADAL" clId="{F71778A2-0B0A-4390-A922-1251D981ACF5}" dt="2026-03-30T15:53:51.520" v="36" actId="20577"/>
          <ac:spMkLst>
            <pc:docMk/>
            <pc:sldMk cId="2971683670" sldId="266"/>
            <ac:spMk id="2" creationId="{0BA91B14-5FBE-BB05-9100-C93E427EBFA8}"/>
          </ac:spMkLst>
        </pc:spChg>
      </pc:sldChg>
      <pc:sldChg chg="modSp mod">
        <pc:chgData name="Megan U Hazen" userId="30e05359-b9e4-47f2-a3de-c678b6693530" providerId="ADAL" clId="{F71778A2-0B0A-4390-A922-1251D981ACF5}" dt="2026-03-30T15:54:58.614" v="54" actId="404"/>
        <pc:sldMkLst>
          <pc:docMk/>
          <pc:sldMk cId="61920862" sldId="267"/>
        </pc:sldMkLst>
        <pc:spChg chg="mod">
          <ac:chgData name="Megan U Hazen" userId="30e05359-b9e4-47f2-a3de-c678b6693530" providerId="ADAL" clId="{F71778A2-0B0A-4390-A922-1251D981ACF5}" dt="2026-03-30T15:54:58.614" v="54" actId="404"/>
          <ac:spMkLst>
            <pc:docMk/>
            <pc:sldMk cId="61920862" sldId="267"/>
            <ac:spMk id="2" creationId="{995536AF-7814-E846-8037-515BB0E3A759}"/>
          </ac:spMkLst>
        </pc:spChg>
      </pc:sldChg>
      <pc:sldChg chg="modSp mod">
        <pc:chgData name="Megan U Hazen" userId="30e05359-b9e4-47f2-a3de-c678b6693530" providerId="ADAL" clId="{F71778A2-0B0A-4390-A922-1251D981ACF5}" dt="2026-03-30T16:02:46.477" v="99" actId="962"/>
        <pc:sldMkLst>
          <pc:docMk/>
          <pc:sldMk cId="383693170" sldId="268"/>
        </pc:sldMkLst>
        <pc:graphicFrameChg chg="mod modGraphic">
          <ac:chgData name="Megan U Hazen" userId="30e05359-b9e4-47f2-a3de-c678b6693530" providerId="ADAL" clId="{F71778A2-0B0A-4390-A922-1251D981ACF5}" dt="2026-03-30T16:02:46.477" v="99" actId="962"/>
          <ac:graphicFrameMkLst>
            <pc:docMk/>
            <pc:sldMk cId="383693170" sldId="268"/>
            <ac:graphicFrameMk id="9" creationId="{3BBD96A8-88F1-5BF8-C1E4-6979A484EFD9}"/>
          </ac:graphicFrameMkLst>
        </pc:graphicFrameChg>
      </pc:sldChg>
      <pc:sldChg chg="modSp mod">
        <pc:chgData name="Megan U Hazen" userId="30e05359-b9e4-47f2-a3de-c678b6693530" providerId="ADAL" clId="{F71778A2-0B0A-4390-A922-1251D981ACF5}" dt="2026-03-30T15:59:02.470" v="87" actId="13244"/>
        <pc:sldMkLst>
          <pc:docMk/>
          <pc:sldMk cId="742316088" sldId="270"/>
        </pc:sldMkLst>
        <pc:spChg chg="mod">
          <ac:chgData name="Megan U Hazen" userId="30e05359-b9e4-47f2-a3de-c678b6693530" providerId="ADAL" clId="{F71778A2-0B0A-4390-A922-1251D981ACF5}" dt="2026-03-30T15:58:54.585" v="86" actId="962"/>
          <ac:spMkLst>
            <pc:docMk/>
            <pc:sldMk cId="742316088" sldId="270"/>
            <ac:spMk id="5" creationId="{EBC8DC23-37BC-E4AC-0ED1-7031707324DC}"/>
          </ac:spMkLst>
        </pc:spChg>
        <pc:picChg chg="mod">
          <ac:chgData name="Megan U Hazen" userId="30e05359-b9e4-47f2-a3de-c678b6693530" providerId="ADAL" clId="{F71778A2-0B0A-4390-A922-1251D981ACF5}" dt="2026-03-30T15:59:02.470" v="87" actId="13244"/>
          <ac:picMkLst>
            <pc:docMk/>
            <pc:sldMk cId="742316088" sldId="270"/>
            <ac:picMk id="5122" creationId="{33BA4ED8-D5E7-4725-C7FA-5840E482B625}"/>
          </ac:picMkLst>
        </pc:picChg>
        <pc:picChg chg="mod">
          <ac:chgData name="Megan U Hazen" userId="30e05359-b9e4-47f2-a3de-c678b6693530" providerId="ADAL" clId="{F71778A2-0B0A-4390-A922-1251D981ACF5}" dt="2026-03-30T15:58:53.145" v="85" actId="13244"/>
          <ac:picMkLst>
            <pc:docMk/>
            <pc:sldMk cId="742316088" sldId="270"/>
            <ac:picMk id="5126" creationId="{33A0F5B5-FDA1-B627-6EB2-12E76DD1BA87}"/>
          </ac:picMkLst>
        </pc:picChg>
      </pc:sldChg>
      <pc:sldChg chg="modSp mod">
        <pc:chgData name="Megan U Hazen" userId="30e05359-b9e4-47f2-a3de-c678b6693530" providerId="ADAL" clId="{F71778A2-0B0A-4390-A922-1251D981ACF5}" dt="2026-03-30T15:55:10.210" v="60" actId="404"/>
        <pc:sldMkLst>
          <pc:docMk/>
          <pc:sldMk cId="2595442580" sldId="271"/>
        </pc:sldMkLst>
        <pc:spChg chg="mod">
          <ac:chgData name="Megan U Hazen" userId="30e05359-b9e4-47f2-a3de-c678b6693530" providerId="ADAL" clId="{F71778A2-0B0A-4390-A922-1251D981ACF5}" dt="2026-03-30T15:55:10.210" v="60" actId="404"/>
          <ac:spMkLst>
            <pc:docMk/>
            <pc:sldMk cId="2595442580" sldId="271"/>
            <ac:spMk id="2" creationId="{65B7F564-2B64-647B-5BB6-9170D5732FB1}"/>
          </ac:spMkLst>
        </pc:spChg>
      </pc:sldChg>
      <pc:sldChg chg="modSp">
        <pc:chgData name="Megan U Hazen" userId="30e05359-b9e4-47f2-a3de-c678b6693530" providerId="ADAL" clId="{F71778A2-0B0A-4390-A922-1251D981ACF5}" dt="2026-03-30T16:03:33.569" v="101" actId="962"/>
        <pc:sldMkLst>
          <pc:docMk/>
          <pc:sldMk cId="3054824094" sldId="272"/>
        </pc:sldMkLst>
        <pc:graphicFrameChg chg="mod">
          <ac:chgData name="Megan U Hazen" userId="30e05359-b9e4-47f2-a3de-c678b6693530" providerId="ADAL" clId="{F71778A2-0B0A-4390-A922-1251D981ACF5}" dt="2026-03-30T16:03:33.569" v="101" actId="962"/>
          <ac:graphicFrameMkLst>
            <pc:docMk/>
            <pc:sldMk cId="3054824094" sldId="272"/>
            <ac:graphicFrameMk id="8" creationId="{B2230FA2-CF49-31C1-7BEF-B2244532E3EA}"/>
          </ac:graphicFrameMkLst>
        </pc:graphicFrameChg>
      </pc:sldChg>
      <pc:sldChg chg="modSp mod">
        <pc:chgData name="Megan U Hazen" userId="30e05359-b9e4-47f2-a3de-c678b6693530" providerId="ADAL" clId="{F71778A2-0B0A-4390-A922-1251D981ACF5}" dt="2026-03-30T16:03:51.405" v="105" actId="962"/>
        <pc:sldMkLst>
          <pc:docMk/>
          <pc:sldMk cId="113478630" sldId="273"/>
        </pc:sldMkLst>
        <pc:spChg chg="mod">
          <ac:chgData name="Megan U Hazen" userId="30e05359-b9e4-47f2-a3de-c678b6693530" providerId="ADAL" clId="{F71778A2-0B0A-4390-A922-1251D981ACF5}" dt="2026-03-30T15:53:11.064" v="22" actId="20577"/>
          <ac:spMkLst>
            <pc:docMk/>
            <pc:sldMk cId="113478630" sldId="273"/>
            <ac:spMk id="2" creationId="{4166EF26-CA6A-F5F6-5A9F-07EE5905F855}"/>
          </ac:spMkLst>
        </pc:spChg>
        <pc:graphicFrameChg chg="mod">
          <ac:chgData name="Megan U Hazen" userId="30e05359-b9e4-47f2-a3de-c678b6693530" providerId="ADAL" clId="{F71778A2-0B0A-4390-A922-1251D981ACF5}" dt="2026-03-30T16:03:51.405" v="105" actId="962"/>
          <ac:graphicFrameMkLst>
            <pc:docMk/>
            <pc:sldMk cId="113478630" sldId="273"/>
            <ac:graphicFrameMk id="8" creationId="{B4925CF7-FBBC-512C-FECA-C70BD92B127C}"/>
          </ac:graphicFrameMkLst>
        </pc:graphicFrameChg>
      </pc:sldChg>
      <pc:sldChg chg="modSp">
        <pc:chgData name="Megan U Hazen" userId="30e05359-b9e4-47f2-a3de-c678b6693530" providerId="ADAL" clId="{F71778A2-0B0A-4390-A922-1251D981ACF5}" dt="2026-03-30T16:03:43.521" v="103" actId="962"/>
        <pc:sldMkLst>
          <pc:docMk/>
          <pc:sldMk cId="1455607114" sldId="274"/>
        </pc:sldMkLst>
        <pc:graphicFrameChg chg="mod">
          <ac:chgData name="Megan U Hazen" userId="30e05359-b9e4-47f2-a3de-c678b6693530" providerId="ADAL" clId="{F71778A2-0B0A-4390-A922-1251D981ACF5}" dt="2026-03-30T16:03:43.521" v="103" actId="962"/>
          <ac:graphicFrameMkLst>
            <pc:docMk/>
            <pc:sldMk cId="1455607114" sldId="274"/>
            <ac:graphicFrameMk id="8" creationId="{01559A9E-F204-3F7D-928C-8D9CDB8886B7}"/>
          </ac:graphicFrameMkLst>
        </pc:graphicFrameChg>
      </pc:sldChg>
      <pc:sldChg chg="modSp mod">
        <pc:chgData name="Megan U Hazen" userId="30e05359-b9e4-47f2-a3de-c678b6693530" providerId="ADAL" clId="{F71778A2-0B0A-4390-A922-1251D981ACF5}" dt="2026-03-30T15:58:26.085" v="84" actId="13244"/>
        <pc:sldMkLst>
          <pc:docMk/>
          <pc:sldMk cId="3317707068" sldId="275"/>
        </pc:sldMkLst>
        <pc:spChg chg="mod">
          <ac:chgData name="Megan U Hazen" userId="30e05359-b9e4-47f2-a3de-c678b6693530" providerId="ADAL" clId="{F71778A2-0B0A-4390-A922-1251D981ACF5}" dt="2026-03-30T15:57:52.705" v="79" actId="962"/>
          <ac:spMkLst>
            <pc:docMk/>
            <pc:sldMk cId="3317707068" sldId="275"/>
            <ac:spMk id="5" creationId="{275948E7-3BA4-64C5-0012-5C5237DDD36A}"/>
          </ac:spMkLst>
        </pc:spChg>
        <pc:spChg chg="ord">
          <ac:chgData name="Megan U Hazen" userId="30e05359-b9e4-47f2-a3de-c678b6693530" providerId="ADAL" clId="{F71778A2-0B0A-4390-A922-1251D981ACF5}" dt="2026-03-30T15:58:26.085" v="84" actId="13244"/>
          <ac:spMkLst>
            <pc:docMk/>
            <pc:sldMk cId="3317707068" sldId="275"/>
            <ac:spMk id="6" creationId="{DF099BBE-C6AA-89D0-BA31-56A395973559}"/>
          </ac:spMkLst>
        </pc:spChg>
        <pc:picChg chg="ord">
          <ac:chgData name="Megan U Hazen" userId="30e05359-b9e4-47f2-a3de-c678b6693530" providerId="ADAL" clId="{F71778A2-0B0A-4390-A922-1251D981ACF5}" dt="2026-03-30T15:58:17.513" v="83" actId="166"/>
          <ac:picMkLst>
            <pc:docMk/>
            <pc:sldMk cId="3317707068" sldId="275"/>
            <ac:picMk id="15" creationId="{310F74D3-F3AD-D674-E425-90CF9144A7FD}"/>
          </ac:picMkLst>
        </pc:picChg>
        <pc:picChg chg="ord">
          <ac:chgData name="Megan U Hazen" userId="30e05359-b9e4-47f2-a3de-c678b6693530" providerId="ADAL" clId="{F71778A2-0B0A-4390-A922-1251D981ACF5}" dt="2026-03-30T15:58:12.013" v="82" actId="166"/>
          <ac:picMkLst>
            <pc:docMk/>
            <pc:sldMk cId="3317707068" sldId="275"/>
            <ac:picMk id="21" creationId="{00DF3D84-38DF-1879-5189-15A9281385CE}"/>
          </ac:picMkLst>
        </pc:picChg>
      </pc:sldChg>
      <pc:sldChg chg="modSp mod">
        <pc:chgData name="Megan U Hazen" userId="30e05359-b9e4-47f2-a3de-c678b6693530" providerId="ADAL" clId="{F71778A2-0B0A-4390-A922-1251D981ACF5}" dt="2026-03-30T16:04:23.551" v="107" actId="962"/>
        <pc:sldMkLst>
          <pc:docMk/>
          <pc:sldMk cId="904804435" sldId="276"/>
        </pc:sldMkLst>
        <pc:graphicFrameChg chg="mod modGraphic">
          <ac:chgData name="Megan U Hazen" userId="30e05359-b9e4-47f2-a3de-c678b6693530" providerId="ADAL" clId="{F71778A2-0B0A-4390-A922-1251D981ACF5}" dt="2026-03-30T16:04:23.551" v="107" actId="962"/>
          <ac:graphicFrameMkLst>
            <pc:docMk/>
            <pc:sldMk cId="904804435" sldId="276"/>
            <ac:graphicFrameMk id="8" creationId="{77EB8016-08CC-8FDC-FA30-92ABE9601EE3}"/>
          </ac:graphicFrameMkLst>
        </pc:graphicFrameChg>
      </pc:sldChg>
      <pc:sldChg chg="modSp mod">
        <pc:chgData name="Megan U Hazen" userId="30e05359-b9e4-47f2-a3de-c678b6693530" providerId="ADAL" clId="{F71778A2-0B0A-4390-A922-1251D981ACF5}" dt="2026-03-30T15:55:23.068" v="72" actId="20577"/>
        <pc:sldMkLst>
          <pc:docMk/>
          <pc:sldMk cId="2395360635" sldId="277"/>
        </pc:sldMkLst>
        <pc:spChg chg="mod">
          <ac:chgData name="Megan U Hazen" userId="30e05359-b9e4-47f2-a3de-c678b6693530" providerId="ADAL" clId="{F71778A2-0B0A-4390-A922-1251D981ACF5}" dt="2026-03-30T15:55:23.068" v="72" actId="20577"/>
          <ac:spMkLst>
            <pc:docMk/>
            <pc:sldMk cId="2395360635" sldId="277"/>
            <ac:spMk id="2" creationId="{F8F69046-E370-FB02-CCF0-8D581F14BD57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660D7-3665-4F3B-A684-DAAC82818A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605628-DD7A-486A-9F45-44DE9D41678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CSE 374 is a practical course about</a:t>
          </a:r>
        </a:p>
      </dgm:t>
      <dgm:extLst>
        <a:ext uri="{E40237B7-FDA0-4F09-8148-C483321AD2D9}">
          <dgm14:cNvPr xmlns:dgm14="http://schemas.microsoft.com/office/drawing/2010/diagram" id="0" name="" descr="CSE 374 is a practical course about&#10;Command line tools and scripts to automate tasks&#10; Linux and a computer model&#10;C programming with explicit memory management&#10; Data storage and manipulation&#10;Programming tool stack &amp; Object Oriented Programming&#10; Software engineering impacts&#10;CSE 374 is also&#10;A chance to learn how to learn&#10;A path to being a power user&#10;"/>
        </a:ext>
      </dgm:extLst>
    </dgm:pt>
    <dgm:pt modelId="{AE1BD657-131B-427A-BCDF-D1F211274957}" type="parTrans" cxnId="{90A982B7-736F-4002-9C0A-51518ABD6C4F}">
      <dgm:prSet/>
      <dgm:spPr/>
      <dgm:t>
        <a:bodyPr/>
        <a:lstStyle/>
        <a:p>
          <a:endParaRPr lang="en-US"/>
        </a:p>
      </dgm:t>
    </dgm:pt>
    <dgm:pt modelId="{5875404E-82C8-4AB0-B4C4-EEC783B401A4}" type="sibTrans" cxnId="{90A982B7-736F-4002-9C0A-51518ABD6C4F}">
      <dgm:prSet/>
      <dgm:spPr/>
      <dgm:t>
        <a:bodyPr/>
        <a:lstStyle/>
        <a:p>
          <a:endParaRPr lang="en-US"/>
        </a:p>
      </dgm:t>
    </dgm:pt>
    <dgm:pt modelId="{FC123DF6-1AD0-483B-BF4B-F1C812B059B6}">
      <dgm:prSet/>
      <dgm:spPr/>
      <dgm:t>
        <a:bodyPr/>
        <a:lstStyle/>
        <a:p>
          <a:r>
            <a:rPr lang="en-US" dirty="0"/>
            <a:t>Command line tools and scripts to automate tasks</a:t>
          </a:r>
        </a:p>
      </dgm:t>
    </dgm:pt>
    <dgm:pt modelId="{8A73AE1E-E071-49DD-BE2C-1BF29A8F150A}" type="parTrans" cxnId="{EC28DBCF-002D-419E-AA8D-604542EC220B}">
      <dgm:prSet/>
      <dgm:spPr/>
      <dgm:t>
        <a:bodyPr/>
        <a:lstStyle/>
        <a:p>
          <a:endParaRPr lang="en-US"/>
        </a:p>
      </dgm:t>
    </dgm:pt>
    <dgm:pt modelId="{68B35392-CA27-494A-A3FE-9C2CC36968DE}" type="sibTrans" cxnId="{EC28DBCF-002D-419E-AA8D-604542EC220B}">
      <dgm:prSet/>
      <dgm:spPr/>
      <dgm:t>
        <a:bodyPr/>
        <a:lstStyle/>
        <a:p>
          <a:endParaRPr lang="en-US"/>
        </a:p>
      </dgm:t>
    </dgm:pt>
    <dgm:pt modelId="{45630BC2-4D5D-4445-BFA0-8D3366DC3A33}">
      <dgm:prSet/>
      <dgm:spPr/>
      <dgm:t>
        <a:bodyPr/>
        <a:lstStyle/>
        <a:p>
          <a:r>
            <a:rPr lang="en-US" dirty="0"/>
            <a:t>Linux and a computer model</a:t>
          </a:r>
        </a:p>
      </dgm:t>
    </dgm:pt>
    <dgm:pt modelId="{F5782838-DC9F-4DB3-949B-844F8CD8E2EA}" type="parTrans" cxnId="{CA34F012-2323-43C4-A100-154C6BA3F125}">
      <dgm:prSet/>
      <dgm:spPr/>
      <dgm:t>
        <a:bodyPr/>
        <a:lstStyle/>
        <a:p>
          <a:endParaRPr lang="en-US"/>
        </a:p>
      </dgm:t>
    </dgm:pt>
    <dgm:pt modelId="{298CCA96-900F-4525-A479-48142E8A8082}" type="sibTrans" cxnId="{CA34F012-2323-43C4-A100-154C6BA3F125}">
      <dgm:prSet/>
      <dgm:spPr/>
      <dgm:t>
        <a:bodyPr/>
        <a:lstStyle/>
        <a:p>
          <a:endParaRPr lang="en-US"/>
        </a:p>
      </dgm:t>
    </dgm:pt>
    <dgm:pt modelId="{74AE734B-6D19-4579-8126-60D5D612058C}">
      <dgm:prSet/>
      <dgm:spPr/>
      <dgm:t>
        <a:bodyPr/>
        <a:lstStyle/>
        <a:p>
          <a:r>
            <a:rPr lang="en-US" dirty="0"/>
            <a:t>C programming with explicit memory management</a:t>
          </a:r>
        </a:p>
      </dgm:t>
    </dgm:pt>
    <dgm:pt modelId="{720B3066-5FCD-481A-B379-8D2733075DD9}" type="parTrans" cxnId="{54668C37-0C85-4EBC-B26B-2DCB2C7E3EC2}">
      <dgm:prSet/>
      <dgm:spPr/>
      <dgm:t>
        <a:bodyPr/>
        <a:lstStyle/>
        <a:p>
          <a:endParaRPr lang="en-US"/>
        </a:p>
      </dgm:t>
    </dgm:pt>
    <dgm:pt modelId="{0D832DBE-1908-4329-9762-157E4E398C6C}" type="sibTrans" cxnId="{54668C37-0C85-4EBC-B26B-2DCB2C7E3EC2}">
      <dgm:prSet/>
      <dgm:spPr/>
      <dgm:t>
        <a:bodyPr/>
        <a:lstStyle/>
        <a:p>
          <a:endParaRPr lang="en-US"/>
        </a:p>
      </dgm:t>
    </dgm:pt>
    <dgm:pt modelId="{4750C524-CB11-4E25-96B6-BE046A26ED17}">
      <dgm:prSet/>
      <dgm:spPr/>
      <dgm:t>
        <a:bodyPr/>
        <a:lstStyle/>
        <a:p>
          <a:r>
            <a:rPr lang="en-US" dirty="0"/>
            <a:t>Data storage and manipulation</a:t>
          </a:r>
        </a:p>
      </dgm:t>
    </dgm:pt>
    <dgm:pt modelId="{7C5453DA-A7C1-4786-9123-771947E7F8D3}" type="parTrans" cxnId="{B5FB9485-C18C-4597-9D2B-192731402A53}">
      <dgm:prSet/>
      <dgm:spPr/>
      <dgm:t>
        <a:bodyPr/>
        <a:lstStyle/>
        <a:p>
          <a:endParaRPr lang="en-US"/>
        </a:p>
      </dgm:t>
    </dgm:pt>
    <dgm:pt modelId="{927ECC19-9718-4858-A087-0FF6651CCFCC}" type="sibTrans" cxnId="{B5FB9485-C18C-4597-9D2B-192731402A53}">
      <dgm:prSet/>
      <dgm:spPr/>
      <dgm:t>
        <a:bodyPr/>
        <a:lstStyle/>
        <a:p>
          <a:endParaRPr lang="en-US"/>
        </a:p>
      </dgm:t>
    </dgm:pt>
    <dgm:pt modelId="{A178CD73-5010-4209-A899-EF4D32721609}">
      <dgm:prSet/>
      <dgm:spPr/>
      <dgm:t>
        <a:bodyPr/>
        <a:lstStyle/>
        <a:p>
          <a:r>
            <a:rPr lang="en-US" dirty="0"/>
            <a:t>Programming tool stack &amp; Object Oriented Programming</a:t>
          </a:r>
        </a:p>
      </dgm:t>
    </dgm:pt>
    <dgm:pt modelId="{3444B1E0-C852-45BB-A0F8-747C453780C5}" type="parTrans" cxnId="{312C7F92-46E8-44EC-818C-BE6E53A359F7}">
      <dgm:prSet/>
      <dgm:spPr/>
      <dgm:t>
        <a:bodyPr/>
        <a:lstStyle/>
        <a:p>
          <a:endParaRPr lang="en-US"/>
        </a:p>
      </dgm:t>
    </dgm:pt>
    <dgm:pt modelId="{825B77A9-4753-47F6-9840-7E1ABDFC69D1}" type="sibTrans" cxnId="{312C7F92-46E8-44EC-818C-BE6E53A359F7}">
      <dgm:prSet/>
      <dgm:spPr/>
      <dgm:t>
        <a:bodyPr/>
        <a:lstStyle/>
        <a:p>
          <a:endParaRPr lang="en-US"/>
        </a:p>
      </dgm:t>
    </dgm:pt>
    <dgm:pt modelId="{94620AA6-7184-4B3B-920C-F3842D872915}">
      <dgm:prSet/>
      <dgm:spPr/>
      <dgm:t>
        <a:bodyPr/>
        <a:lstStyle/>
        <a:p>
          <a:r>
            <a:rPr lang="en-US" dirty="0"/>
            <a:t>Software engineering impacts</a:t>
          </a:r>
        </a:p>
      </dgm:t>
    </dgm:pt>
    <dgm:pt modelId="{03AF714F-B70A-45D6-B59F-AF70B256A1FC}" type="parTrans" cxnId="{B41F901C-452A-46B9-B0E7-02DC5C5B3DF7}">
      <dgm:prSet/>
      <dgm:spPr/>
      <dgm:t>
        <a:bodyPr/>
        <a:lstStyle/>
        <a:p>
          <a:endParaRPr lang="en-US"/>
        </a:p>
      </dgm:t>
    </dgm:pt>
    <dgm:pt modelId="{3AFDADA2-76CB-4FC0-85B8-11C576A1A463}" type="sibTrans" cxnId="{B41F901C-452A-46B9-B0E7-02DC5C5B3DF7}">
      <dgm:prSet/>
      <dgm:spPr/>
      <dgm:t>
        <a:bodyPr/>
        <a:lstStyle/>
        <a:p>
          <a:endParaRPr lang="en-US"/>
        </a:p>
      </dgm:t>
    </dgm:pt>
    <dgm:pt modelId="{40B74774-1B44-43C4-8F44-C5F802FB0093}">
      <dgm:prSet/>
      <dgm:spPr>
        <a:solidFill>
          <a:schemeClr val="accent5"/>
        </a:solidFill>
      </dgm:spPr>
      <dgm:t>
        <a:bodyPr/>
        <a:lstStyle/>
        <a:p>
          <a:r>
            <a:rPr lang="en-US" dirty="0">
              <a:solidFill>
                <a:srgbClr val="002060"/>
              </a:solidFill>
            </a:rPr>
            <a:t>CSE 374 is also</a:t>
          </a:r>
        </a:p>
      </dgm:t>
    </dgm:pt>
    <dgm:pt modelId="{F7947319-29DB-4CD5-A329-9728D3784AE6}" type="parTrans" cxnId="{F6F24520-4CBA-4DDA-812B-714AC442C2B1}">
      <dgm:prSet/>
      <dgm:spPr/>
      <dgm:t>
        <a:bodyPr/>
        <a:lstStyle/>
        <a:p>
          <a:endParaRPr lang="en-US"/>
        </a:p>
      </dgm:t>
    </dgm:pt>
    <dgm:pt modelId="{83D63715-5427-46E9-A3E0-BDA003CDB929}" type="sibTrans" cxnId="{F6F24520-4CBA-4DDA-812B-714AC442C2B1}">
      <dgm:prSet/>
      <dgm:spPr/>
      <dgm:t>
        <a:bodyPr/>
        <a:lstStyle/>
        <a:p>
          <a:endParaRPr lang="en-US"/>
        </a:p>
      </dgm:t>
    </dgm:pt>
    <dgm:pt modelId="{9F28592E-0D5F-4AE2-B222-B6F86BE59363}">
      <dgm:prSet/>
      <dgm:spPr/>
      <dgm:t>
        <a:bodyPr/>
        <a:lstStyle/>
        <a:p>
          <a:r>
            <a:rPr lang="en-US" dirty="0"/>
            <a:t>A chance to learn how to learn</a:t>
          </a:r>
        </a:p>
      </dgm:t>
      <dgm:extLst>
        <a:ext uri="{E40237B7-FDA0-4F09-8148-C483321AD2D9}">
          <dgm14:cNvPr xmlns:dgm14="http://schemas.microsoft.com/office/drawing/2010/diagram" id="0" name="" descr="CSE 374 is a practical course about&#10;Command line tools and scripts to automate tasks&#10; Linux and a computer model&#10;C programming with explicit memory management&#10; Data storage and manipulation&#10;Programming tool stack &amp; Object Oriented Programming&#10; Software engineering impacts&#10;CSE 374 is also&#10;A chance to learn how to learn&#10;A path to being a power user&#10;"/>
        </a:ext>
      </dgm:extLst>
    </dgm:pt>
    <dgm:pt modelId="{E3580F24-3AA6-4EE3-96D5-F1CB044ECC71}" type="parTrans" cxnId="{C7FAC42C-D43D-4F1A-8EF1-DBB3A6599892}">
      <dgm:prSet/>
      <dgm:spPr/>
      <dgm:t>
        <a:bodyPr/>
        <a:lstStyle/>
        <a:p>
          <a:endParaRPr lang="en-US"/>
        </a:p>
      </dgm:t>
    </dgm:pt>
    <dgm:pt modelId="{F4EB148E-A9BD-4D69-836C-1ABF195D3768}" type="sibTrans" cxnId="{C7FAC42C-D43D-4F1A-8EF1-DBB3A6599892}">
      <dgm:prSet/>
      <dgm:spPr/>
      <dgm:t>
        <a:bodyPr/>
        <a:lstStyle/>
        <a:p>
          <a:endParaRPr lang="en-US"/>
        </a:p>
      </dgm:t>
    </dgm:pt>
    <dgm:pt modelId="{6AF60EB7-62E1-4C68-B6A6-2C09388CBEAC}">
      <dgm:prSet/>
      <dgm:spPr/>
      <dgm:t>
        <a:bodyPr/>
        <a:lstStyle/>
        <a:p>
          <a:r>
            <a:rPr lang="en-US" dirty="0"/>
            <a:t>A path to being a power user</a:t>
          </a:r>
        </a:p>
      </dgm:t>
    </dgm:pt>
    <dgm:pt modelId="{A08FD60E-C6FA-4220-A846-8A8F24D6D4E0}" type="parTrans" cxnId="{0DCD4E87-0E7B-4A66-8530-27FF49EFC6C7}">
      <dgm:prSet/>
      <dgm:spPr/>
      <dgm:t>
        <a:bodyPr/>
        <a:lstStyle/>
        <a:p>
          <a:endParaRPr lang="en-US"/>
        </a:p>
      </dgm:t>
    </dgm:pt>
    <dgm:pt modelId="{5D293BB2-9ECA-4CB2-A2AE-64026095C42A}" type="sibTrans" cxnId="{0DCD4E87-0E7B-4A66-8530-27FF49EFC6C7}">
      <dgm:prSet/>
      <dgm:spPr/>
      <dgm:t>
        <a:bodyPr/>
        <a:lstStyle/>
        <a:p>
          <a:endParaRPr lang="en-US"/>
        </a:p>
      </dgm:t>
    </dgm:pt>
    <dgm:pt modelId="{FC7B9ACB-A905-48F0-B25C-75213618D74D}" type="pres">
      <dgm:prSet presAssocID="{090660D7-3665-4F3B-A684-DAAC82818AC0}" presName="linear" presStyleCnt="0">
        <dgm:presLayoutVars>
          <dgm:animLvl val="lvl"/>
          <dgm:resizeHandles val="exact"/>
        </dgm:presLayoutVars>
      </dgm:prSet>
      <dgm:spPr/>
    </dgm:pt>
    <dgm:pt modelId="{DFAAE62F-8B1F-4BA3-94F3-FE31AFC71287}" type="pres">
      <dgm:prSet presAssocID="{92605628-DD7A-486A-9F45-44DE9D4167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35DD53-368B-49CD-BF09-C3D9269E6780}" type="pres">
      <dgm:prSet presAssocID="{92605628-DD7A-486A-9F45-44DE9D416784}" presName="childText" presStyleLbl="revTx" presStyleIdx="0" presStyleCnt="2">
        <dgm:presLayoutVars>
          <dgm:bulletEnabled val="1"/>
        </dgm:presLayoutVars>
      </dgm:prSet>
      <dgm:spPr/>
    </dgm:pt>
    <dgm:pt modelId="{A6E6DC10-A9C7-4C72-B678-C6EEE5EB8C05}" type="pres">
      <dgm:prSet presAssocID="{40B74774-1B44-43C4-8F44-C5F802FB0093}" presName="parentText" presStyleLbl="node1" presStyleIdx="1" presStyleCnt="2" custLinFactNeighborX="-2142" custLinFactNeighborY="3039">
        <dgm:presLayoutVars>
          <dgm:chMax val="0"/>
          <dgm:bulletEnabled val="1"/>
        </dgm:presLayoutVars>
      </dgm:prSet>
      <dgm:spPr/>
    </dgm:pt>
    <dgm:pt modelId="{397A5E9D-AEDA-4671-AB70-E11FA680EC6B}" type="pres">
      <dgm:prSet presAssocID="{40B74774-1B44-43C4-8F44-C5F802FB009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2762007-2A2E-4271-85AE-F2C8575D0391}" type="presOf" srcId="{94620AA6-7184-4B3B-920C-F3842D872915}" destId="{8F35DD53-368B-49CD-BF09-C3D9269E6780}" srcOrd="0" destOrd="5" presId="urn:microsoft.com/office/officeart/2005/8/layout/vList2"/>
    <dgm:cxn modelId="{CA34F012-2323-43C4-A100-154C6BA3F125}" srcId="{FC123DF6-1AD0-483B-BF4B-F1C812B059B6}" destId="{45630BC2-4D5D-4445-BFA0-8D3366DC3A33}" srcOrd="0" destOrd="0" parTransId="{F5782838-DC9F-4DB3-949B-844F8CD8E2EA}" sibTransId="{298CCA96-900F-4525-A479-48142E8A8082}"/>
    <dgm:cxn modelId="{62A51813-A791-4483-8D5D-6A35E28CBFB1}" type="presOf" srcId="{6AF60EB7-62E1-4C68-B6A6-2C09388CBEAC}" destId="{397A5E9D-AEDA-4671-AB70-E11FA680EC6B}" srcOrd="0" destOrd="1" presId="urn:microsoft.com/office/officeart/2005/8/layout/vList2"/>
    <dgm:cxn modelId="{8FB4FD18-0073-465C-9B0E-258AF5150447}" type="presOf" srcId="{A178CD73-5010-4209-A899-EF4D32721609}" destId="{8F35DD53-368B-49CD-BF09-C3D9269E6780}" srcOrd="0" destOrd="4" presId="urn:microsoft.com/office/officeart/2005/8/layout/vList2"/>
    <dgm:cxn modelId="{B41F901C-452A-46B9-B0E7-02DC5C5B3DF7}" srcId="{A178CD73-5010-4209-A899-EF4D32721609}" destId="{94620AA6-7184-4B3B-920C-F3842D872915}" srcOrd="0" destOrd="0" parTransId="{03AF714F-B70A-45D6-B59F-AF70B256A1FC}" sibTransId="{3AFDADA2-76CB-4FC0-85B8-11C576A1A463}"/>
    <dgm:cxn modelId="{F6F24520-4CBA-4DDA-812B-714AC442C2B1}" srcId="{090660D7-3665-4F3B-A684-DAAC82818AC0}" destId="{40B74774-1B44-43C4-8F44-C5F802FB0093}" srcOrd="1" destOrd="0" parTransId="{F7947319-29DB-4CD5-A329-9728D3784AE6}" sibTransId="{83D63715-5427-46E9-A3E0-BDA003CDB929}"/>
    <dgm:cxn modelId="{C7FAC42C-D43D-4F1A-8EF1-DBB3A6599892}" srcId="{40B74774-1B44-43C4-8F44-C5F802FB0093}" destId="{9F28592E-0D5F-4AE2-B222-B6F86BE59363}" srcOrd="0" destOrd="0" parTransId="{E3580F24-3AA6-4EE3-96D5-F1CB044ECC71}" sibTransId="{F4EB148E-A9BD-4D69-836C-1ABF195D3768}"/>
    <dgm:cxn modelId="{40A7C82C-E56F-4AEC-8656-8A400E4D42AE}" type="presOf" srcId="{090660D7-3665-4F3B-A684-DAAC82818AC0}" destId="{FC7B9ACB-A905-48F0-B25C-75213618D74D}" srcOrd="0" destOrd="0" presId="urn:microsoft.com/office/officeart/2005/8/layout/vList2"/>
    <dgm:cxn modelId="{54668C37-0C85-4EBC-B26B-2DCB2C7E3EC2}" srcId="{92605628-DD7A-486A-9F45-44DE9D416784}" destId="{74AE734B-6D19-4579-8126-60D5D612058C}" srcOrd="1" destOrd="0" parTransId="{720B3066-5FCD-481A-B379-8D2733075DD9}" sibTransId="{0D832DBE-1908-4329-9762-157E4E398C6C}"/>
    <dgm:cxn modelId="{2F2C7A3F-C145-4455-999E-F0AA2804CFBB}" type="presOf" srcId="{9F28592E-0D5F-4AE2-B222-B6F86BE59363}" destId="{397A5E9D-AEDA-4671-AB70-E11FA680EC6B}" srcOrd="0" destOrd="0" presId="urn:microsoft.com/office/officeart/2005/8/layout/vList2"/>
    <dgm:cxn modelId="{0645425C-8207-4A74-90EB-BF37037B7C79}" type="presOf" srcId="{74AE734B-6D19-4579-8126-60D5D612058C}" destId="{8F35DD53-368B-49CD-BF09-C3D9269E6780}" srcOrd="0" destOrd="2" presId="urn:microsoft.com/office/officeart/2005/8/layout/vList2"/>
    <dgm:cxn modelId="{AFB97666-8531-4836-80EF-283C2AF78BE0}" type="presOf" srcId="{92605628-DD7A-486A-9F45-44DE9D416784}" destId="{DFAAE62F-8B1F-4BA3-94F3-FE31AFC71287}" srcOrd="0" destOrd="0" presId="urn:microsoft.com/office/officeart/2005/8/layout/vList2"/>
    <dgm:cxn modelId="{B5FB9485-C18C-4597-9D2B-192731402A53}" srcId="{74AE734B-6D19-4579-8126-60D5D612058C}" destId="{4750C524-CB11-4E25-96B6-BE046A26ED17}" srcOrd="0" destOrd="0" parTransId="{7C5453DA-A7C1-4786-9123-771947E7F8D3}" sibTransId="{927ECC19-9718-4858-A087-0FF6651CCFCC}"/>
    <dgm:cxn modelId="{0DCD4E87-0E7B-4A66-8530-27FF49EFC6C7}" srcId="{40B74774-1B44-43C4-8F44-C5F802FB0093}" destId="{6AF60EB7-62E1-4C68-B6A6-2C09388CBEAC}" srcOrd="1" destOrd="0" parTransId="{A08FD60E-C6FA-4220-A846-8A8F24D6D4E0}" sibTransId="{5D293BB2-9ECA-4CB2-A2AE-64026095C42A}"/>
    <dgm:cxn modelId="{312C7F92-46E8-44EC-818C-BE6E53A359F7}" srcId="{92605628-DD7A-486A-9F45-44DE9D416784}" destId="{A178CD73-5010-4209-A899-EF4D32721609}" srcOrd="2" destOrd="0" parTransId="{3444B1E0-C852-45BB-A0F8-747C453780C5}" sibTransId="{825B77A9-4753-47F6-9840-7E1ABDFC69D1}"/>
    <dgm:cxn modelId="{C8826197-1270-4C8F-BAE1-C8B45F102E98}" type="presOf" srcId="{4750C524-CB11-4E25-96B6-BE046A26ED17}" destId="{8F35DD53-368B-49CD-BF09-C3D9269E6780}" srcOrd="0" destOrd="3" presId="urn:microsoft.com/office/officeart/2005/8/layout/vList2"/>
    <dgm:cxn modelId="{D3DB67B1-9AD0-4021-B487-218810E3C4C8}" type="presOf" srcId="{45630BC2-4D5D-4445-BFA0-8D3366DC3A33}" destId="{8F35DD53-368B-49CD-BF09-C3D9269E6780}" srcOrd="0" destOrd="1" presId="urn:microsoft.com/office/officeart/2005/8/layout/vList2"/>
    <dgm:cxn modelId="{90A982B7-736F-4002-9C0A-51518ABD6C4F}" srcId="{090660D7-3665-4F3B-A684-DAAC82818AC0}" destId="{92605628-DD7A-486A-9F45-44DE9D416784}" srcOrd="0" destOrd="0" parTransId="{AE1BD657-131B-427A-BCDF-D1F211274957}" sibTransId="{5875404E-82C8-4AB0-B4C4-EEC783B401A4}"/>
    <dgm:cxn modelId="{2C0516CA-4208-4DFC-ABA4-5CA5261233B3}" type="presOf" srcId="{40B74774-1B44-43C4-8F44-C5F802FB0093}" destId="{A6E6DC10-A9C7-4C72-B678-C6EEE5EB8C05}" srcOrd="0" destOrd="0" presId="urn:microsoft.com/office/officeart/2005/8/layout/vList2"/>
    <dgm:cxn modelId="{EC28DBCF-002D-419E-AA8D-604542EC220B}" srcId="{92605628-DD7A-486A-9F45-44DE9D416784}" destId="{FC123DF6-1AD0-483B-BF4B-F1C812B059B6}" srcOrd="0" destOrd="0" parTransId="{8A73AE1E-E071-49DD-BE2C-1BF29A8F150A}" sibTransId="{68B35392-CA27-494A-A3FE-9C2CC36968DE}"/>
    <dgm:cxn modelId="{8569E8EF-32C5-4A90-A176-009B48560A4C}" type="presOf" srcId="{FC123DF6-1AD0-483B-BF4B-F1C812B059B6}" destId="{8F35DD53-368B-49CD-BF09-C3D9269E6780}" srcOrd="0" destOrd="0" presId="urn:microsoft.com/office/officeart/2005/8/layout/vList2"/>
    <dgm:cxn modelId="{00B897EA-D3BE-4476-9EF3-652AF8B7A24A}" type="presParOf" srcId="{FC7B9ACB-A905-48F0-B25C-75213618D74D}" destId="{DFAAE62F-8B1F-4BA3-94F3-FE31AFC71287}" srcOrd="0" destOrd="0" presId="urn:microsoft.com/office/officeart/2005/8/layout/vList2"/>
    <dgm:cxn modelId="{A4DFB1A3-01A3-4D85-84D4-5E1386B59A36}" type="presParOf" srcId="{FC7B9ACB-A905-48F0-B25C-75213618D74D}" destId="{8F35DD53-368B-49CD-BF09-C3D9269E6780}" srcOrd="1" destOrd="0" presId="urn:microsoft.com/office/officeart/2005/8/layout/vList2"/>
    <dgm:cxn modelId="{0722F4A1-07D8-4AD0-8F97-BFEC8A239428}" type="presParOf" srcId="{FC7B9ACB-A905-48F0-B25C-75213618D74D}" destId="{A6E6DC10-A9C7-4C72-B678-C6EEE5EB8C05}" srcOrd="2" destOrd="0" presId="urn:microsoft.com/office/officeart/2005/8/layout/vList2"/>
    <dgm:cxn modelId="{5F0549E9-5F3A-4635-AECA-41E49920B449}" type="presParOf" srcId="{FC7B9ACB-A905-48F0-B25C-75213618D74D}" destId="{397A5E9D-AEDA-4671-AB70-E11FA680EC6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5C1F7-06A1-40F5-85D1-DE7615F2B0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7AA210-7C14-447F-9A06-156A67703B53}">
      <dgm:prSet/>
      <dgm:spPr>
        <a:solidFill>
          <a:schemeClr val="accent5"/>
        </a:solidFill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</a:rPr>
            <a:t>You are responsible for material on the webpage</a:t>
          </a:r>
        </a:p>
        <a:p>
          <a:pPr algn="ctr"/>
          <a:r>
            <a:rPr lang="en-US" dirty="0">
              <a:solidFill>
                <a:srgbClr val="002060"/>
              </a:solidFill>
            </a:rPr>
            <a:t>Keep track of the calendar, follow the links</a:t>
          </a:r>
        </a:p>
      </dgm:t>
    </dgm:pt>
    <dgm:pt modelId="{BB19B0C5-6706-4C31-9A03-54AF0A128A3F}" type="parTrans" cxnId="{D5B7763C-0B9B-495D-88F5-B337295971BC}">
      <dgm:prSet/>
      <dgm:spPr/>
      <dgm:t>
        <a:bodyPr/>
        <a:lstStyle/>
        <a:p>
          <a:endParaRPr lang="en-US"/>
        </a:p>
      </dgm:t>
    </dgm:pt>
    <dgm:pt modelId="{9E7FA037-91B7-4555-A2BD-9D3ACFE79F8B}" type="sibTrans" cxnId="{D5B7763C-0B9B-495D-88F5-B337295971BC}">
      <dgm:prSet/>
      <dgm:spPr/>
      <dgm:t>
        <a:bodyPr/>
        <a:lstStyle/>
        <a:p>
          <a:endParaRPr lang="en-US"/>
        </a:p>
      </dgm:t>
    </dgm:pt>
    <dgm:pt modelId="{10C279DE-F0C5-4DB0-8ADB-C34112473E18}">
      <dgm:prSet/>
      <dgm:spPr/>
      <dgm:t>
        <a:bodyPr/>
        <a:lstStyle/>
        <a:p>
          <a:pPr algn="ctr"/>
          <a:r>
            <a:rPr lang="en-US" dirty="0"/>
            <a:t>Learning how to learn is part of the plan</a:t>
          </a:r>
          <a:br>
            <a:rPr lang="en-US" dirty="0"/>
          </a:br>
          <a:r>
            <a:rPr lang="en-US" dirty="0"/>
            <a:t>Look at documentation</a:t>
          </a:r>
          <a:br>
            <a:rPr lang="en-US" dirty="0"/>
          </a:br>
          <a:r>
            <a:rPr lang="en-US" dirty="0"/>
            <a:t>Search for answers</a:t>
          </a:r>
        </a:p>
      </dgm:t>
    </dgm:pt>
    <dgm:pt modelId="{251401ED-0B84-4AD6-A970-65F2BACA1D9F}" type="parTrans" cxnId="{197FC87A-2D8C-4205-B89F-A1569D4F0CCC}">
      <dgm:prSet/>
      <dgm:spPr/>
      <dgm:t>
        <a:bodyPr/>
        <a:lstStyle/>
        <a:p>
          <a:endParaRPr lang="en-US"/>
        </a:p>
      </dgm:t>
    </dgm:pt>
    <dgm:pt modelId="{01442F73-2C37-4F07-8972-67EDEBD8551B}" type="sibTrans" cxnId="{197FC87A-2D8C-4205-B89F-A1569D4F0CCC}">
      <dgm:prSet/>
      <dgm:spPr/>
      <dgm:t>
        <a:bodyPr/>
        <a:lstStyle/>
        <a:p>
          <a:endParaRPr lang="en-US"/>
        </a:p>
      </dgm:t>
    </dgm:pt>
    <dgm:pt modelId="{B52810E5-35E0-46C4-A487-619555D10CB3}">
      <dgm:prSet/>
      <dgm:spPr>
        <a:solidFill>
          <a:schemeClr val="accent2"/>
        </a:solidFill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You are in charge of your own learning</a:t>
          </a:r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You will get out of the course what you put into it</a:t>
          </a:r>
        </a:p>
      </dgm:t>
    </dgm:pt>
    <dgm:pt modelId="{DCA2226B-96B7-403D-8CF8-8C9BFFED95AC}" type="parTrans" cxnId="{90C05755-12A6-4416-9913-1C887B48D8D7}">
      <dgm:prSet/>
      <dgm:spPr/>
      <dgm:t>
        <a:bodyPr/>
        <a:lstStyle/>
        <a:p>
          <a:endParaRPr lang="en-US"/>
        </a:p>
      </dgm:t>
    </dgm:pt>
    <dgm:pt modelId="{53B560D3-7731-4D98-882E-0D6A605FBAEC}" type="sibTrans" cxnId="{90C05755-12A6-4416-9913-1C887B48D8D7}">
      <dgm:prSet/>
      <dgm:spPr/>
      <dgm:t>
        <a:bodyPr/>
        <a:lstStyle/>
        <a:p>
          <a:endParaRPr lang="en-US"/>
        </a:p>
      </dgm:t>
    </dgm:pt>
    <dgm:pt modelId="{CE5F7391-BEA3-41DE-AE62-5581406A93DD}" type="pres">
      <dgm:prSet presAssocID="{D3D5C1F7-06A1-40F5-85D1-DE7615F2B0FE}" presName="linear" presStyleCnt="0">
        <dgm:presLayoutVars>
          <dgm:animLvl val="lvl"/>
          <dgm:resizeHandles val="exact"/>
        </dgm:presLayoutVars>
      </dgm:prSet>
      <dgm:spPr/>
    </dgm:pt>
    <dgm:pt modelId="{BDE1D293-171B-4E22-B783-B511C8A4DAEF}" type="pres">
      <dgm:prSet presAssocID="{B52810E5-35E0-46C4-A487-619555D10C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9DDBAF-6C16-46C2-9512-2B4DDC901309}" type="pres">
      <dgm:prSet presAssocID="{53B560D3-7731-4D98-882E-0D6A605FBAEC}" presName="spacer" presStyleCnt="0"/>
      <dgm:spPr/>
    </dgm:pt>
    <dgm:pt modelId="{6F383D88-38B3-4EB9-BE0A-B3CD2ADEA988}" type="pres">
      <dgm:prSet presAssocID="{C57AA210-7C14-447F-9A06-156A67703B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785222-49BC-4BB0-A074-D7907E196A0B}" type="pres">
      <dgm:prSet presAssocID="{9E7FA037-91B7-4555-A2BD-9D3ACFE79F8B}" presName="spacer" presStyleCnt="0"/>
      <dgm:spPr/>
    </dgm:pt>
    <dgm:pt modelId="{E34658FE-0F7E-45CF-B8C0-A405706F0724}" type="pres">
      <dgm:prSet presAssocID="{10C279DE-F0C5-4DB0-8ADB-C34112473E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5CF520-19FC-49A1-9CFB-04C917453DC0}" type="presOf" srcId="{B52810E5-35E0-46C4-A487-619555D10CB3}" destId="{BDE1D293-171B-4E22-B783-B511C8A4DAEF}" srcOrd="0" destOrd="0" presId="urn:microsoft.com/office/officeart/2005/8/layout/vList2"/>
    <dgm:cxn modelId="{D5B7763C-0B9B-495D-88F5-B337295971BC}" srcId="{D3D5C1F7-06A1-40F5-85D1-DE7615F2B0FE}" destId="{C57AA210-7C14-447F-9A06-156A67703B53}" srcOrd="1" destOrd="0" parTransId="{BB19B0C5-6706-4C31-9A03-54AF0A128A3F}" sibTransId="{9E7FA037-91B7-4555-A2BD-9D3ACFE79F8B}"/>
    <dgm:cxn modelId="{67D4C460-734F-438D-BBCB-624829A6990D}" type="presOf" srcId="{C57AA210-7C14-447F-9A06-156A67703B53}" destId="{6F383D88-38B3-4EB9-BE0A-B3CD2ADEA988}" srcOrd="0" destOrd="0" presId="urn:microsoft.com/office/officeart/2005/8/layout/vList2"/>
    <dgm:cxn modelId="{90C05755-12A6-4416-9913-1C887B48D8D7}" srcId="{D3D5C1F7-06A1-40F5-85D1-DE7615F2B0FE}" destId="{B52810E5-35E0-46C4-A487-619555D10CB3}" srcOrd="0" destOrd="0" parTransId="{DCA2226B-96B7-403D-8CF8-8C9BFFED95AC}" sibTransId="{53B560D3-7731-4D98-882E-0D6A605FBAEC}"/>
    <dgm:cxn modelId="{197FC87A-2D8C-4205-B89F-A1569D4F0CCC}" srcId="{D3D5C1F7-06A1-40F5-85D1-DE7615F2B0FE}" destId="{10C279DE-F0C5-4DB0-8ADB-C34112473E18}" srcOrd="2" destOrd="0" parTransId="{251401ED-0B84-4AD6-A970-65F2BACA1D9F}" sibTransId="{01442F73-2C37-4F07-8972-67EDEBD8551B}"/>
    <dgm:cxn modelId="{88A29894-513C-4F06-8893-432708C022EA}" type="presOf" srcId="{10C279DE-F0C5-4DB0-8ADB-C34112473E18}" destId="{E34658FE-0F7E-45CF-B8C0-A405706F0724}" srcOrd="0" destOrd="0" presId="urn:microsoft.com/office/officeart/2005/8/layout/vList2"/>
    <dgm:cxn modelId="{0FA77FAB-6249-4AB0-ABC7-50FD15B4B63B}" type="presOf" srcId="{D3D5C1F7-06A1-40F5-85D1-DE7615F2B0FE}" destId="{CE5F7391-BEA3-41DE-AE62-5581406A93DD}" srcOrd="0" destOrd="0" presId="urn:microsoft.com/office/officeart/2005/8/layout/vList2"/>
    <dgm:cxn modelId="{379FC628-90B5-4CB4-82E3-64EF674BD224}" type="presParOf" srcId="{CE5F7391-BEA3-41DE-AE62-5581406A93DD}" destId="{BDE1D293-171B-4E22-B783-B511C8A4DAEF}" srcOrd="0" destOrd="0" presId="urn:microsoft.com/office/officeart/2005/8/layout/vList2"/>
    <dgm:cxn modelId="{603E5AE9-268F-459C-9896-24C6B4B9E27B}" type="presParOf" srcId="{CE5F7391-BEA3-41DE-AE62-5581406A93DD}" destId="{289DDBAF-6C16-46C2-9512-2B4DDC901309}" srcOrd="1" destOrd="0" presId="urn:microsoft.com/office/officeart/2005/8/layout/vList2"/>
    <dgm:cxn modelId="{E21E7667-9314-43AC-8CFE-05D5AD95CA30}" type="presParOf" srcId="{CE5F7391-BEA3-41DE-AE62-5581406A93DD}" destId="{6F383D88-38B3-4EB9-BE0A-B3CD2ADEA988}" srcOrd="2" destOrd="0" presId="urn:microsoft.com/office/officeart/2005/8/layout/vList2"/>
    <dgm:cxn modelId="{85042A11-49CF-4B69-A3D0-CD85625223B0}" type="presParOf" srcId="{CE5F7391-BEA3-41DE-AE62-5581406A93DD}" destId="{5B785222-49BC-4BB0-A074-D7907E196A0B}" srcOrd="3" destOrd="0" presId="urn:microsoft.com/office/officeart/2005/8/layout/vList2"/>
    <dgm:cxn modelId="{CF43F37F-4BC6-4880-8116-DC5AE24A02C8}" type="presParOf" srcId="{CE5F7391-BEA3-41DE-AE62-5581406A93DD}" destId="{E34658FE-0F7E-45CF-B8C0-A405706F07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5E78A-7567-42B5-9471-9BB30F3DD3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1FFA41-F1DA-49C8-B3AA-85D6A5DC39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 student in this course is capable and deserves to thrive with this material</a:t>
          </a:r>
        </a:p>
      </dgm:t>
    </dgm:pt>
    <dgm:pt modelId="{40A8AEA2-681A-499C-9D3C-BD38B17111A4}" type="parTrans" cxnId="{06D98126-8EEA-43E5-B94F-15326CDE77ED}">
      <dgm:prSet/>
      <dgm:spPr/>
      <dgm:t>
        <a:bodyPr/>
        <a:lstStyle/>
        <a:p>
          <a:endParaRPr lang="en-US"/>
        </a:p>
      </dgm:t>
    </dgm:pt>
    <dgm:pt modelId="{5D2CE9C3-B00A-4BD4-AA89-EEF7D80A1A23}" type="sibTrans" cxnId="{06D98126-8EEA-43E5-B94F-15326CDE77ED}">
      <dgm:prSet/>
      <dgm:spPr/>
      <dgm:t>
        <a:bodyPr/>
        <a:lstStyle/>
        <a:p>
          <a:endParaRPr lang="en-US"/>
        </a:p>
      </dgm:t>
    </dgm:pt>
    <dgm:pt modelId="{78045E7B-B2FD-48C3-947A-A21B21CC53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life experiences may dictate different needs for learning; we’ll figure it out</a:t>
          </a:r>
        </a:p>
      </dgm:t>
    </dgm:pt>
    <dgm:pt modelId="{1239CD66-26EA-4FD9-B80E-EDD6DD0481D2}" type="parTrans" cxnId="{B5586F2B-6EE5-4362-A804-AE96D76CDCC0}">
      <dgm:prSet/>
      <dgm:spPr/>
      <dgm:t>
        <a:bodyPr/>
        <a:lstStyle/>
        <a:p>
          <a:endParaRPr lang="en-US"/>
        </a:p>
      </dgm:t>
    </dgm:pt>
    <dgm:pt modelId="{CE33256E-E16F-4791-9200-C4C3B496B262}" type="sibTrans" cxnId="{B5586F2B-6EE5-4362-A804-AE96D76CDCC0}">
      <dgm:prSet/>
      <dgm:spPr/>
      <dgm:t>
        <a:bodyPr/>
        <a:lstStyle/>
        <a:p>
          <a:endParaRPr lang="en-US"/>
        </a:p>
      </dgm:t>
    </dgm:pt>
    <dgm:pt modelId="{94AC7C1E-E742-4B5E-97EA-4EDC5CAEE8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Course staff are authorities who are respected by course participants</a:t>
          </a:r>
          <a:endParaRPr lang="en-US" dirty="0"/>
        </a:p>
      </dgm:t>
    </dgm:pt>
    <dgm:pt modelId="{C2E090D0-E343-47CE-9E5D-81EF71BC1FC9}" type="parTrans" cxnId="{B1317CDE-3F30-43CA-8B88-1343EC7701DA}">
      <dgm:prSet/>
      <dgm:spPr/>
      <dgm:t>
        <a:bodyPr/>
        <a:lstStyle/>
        <a:p>
          <a:endParaRPr lang="en-US"/>
        </a:p>
      </dgm:t>
    </dgm:pt>
    <dgm:pt modelId="{20DF0954-A959-4A1A-BBD4-21C53BE3B769}" type="sibTrans" cxnId="{B1317CDE-3F30-43CA-8B88-1343EC7701DA}">
      <dgm:prSet/>
      <dgm:spPr/>
      <dgm:t>
        <a:bodyPr/>
        <a:lstStyle/>
        <a:p>
          <a:endParaRPr lang="en-US"/>
        </a:p>
      </dgm:t>
    </dgm:pt>
    <dgm:pt modelId="{A9A60C7C-FD22-4836-BC3C-C729AB75F6FC}" type="pres">
      <dgm:prSet presAssocID="{93A5E78A-7567-42B5-9471-9BB30F3DD323}" presName="root" presStyleCnt="0">
        <dgm:presLayoutVars>
          <dgm:dir/>
          <dgm:resizeHandles val="exact"/>
        </dgm:presLayoutVars>
      </dgm:prSet>
      <dgm:spPr/>
    </dgm:pt>
    <dgm:pt modelId="{ED79AB76-91E4-4512-AD2F-160277D704E3}" type="pres">
      <dgm:prSet presAssocID="{101FFA41-F1DA-49C8-B3AA-85D6A5DC39D0}" presName="compNode" presStyleCnt="0"/>
      <dgm:spPr/>
    </dgm:pt>
    <dgm:pt modelId="{46E2FA5F-2E14-4B76-AB3C-E035D39F52A6}" type="pres">
      <dgm:prSet presAssocID="{101FFA41-F1DA-49C8-B3AA-85D6A5DC39D0}" presName="bgRect" presStyleLbl="bgShp" presStyleIdx="0" presStyleCnt="3"/>
      <dgm:spPr/>
    </dgm:pt>
    <dgm:pt modelId="{58901BB7-1E3C-4D85-9C93-C13FAEE03CA7}" type="pres">
      <dgm:prSet presAssocID="{101FFA41-F1DA-49C8-B3AA-85D6A5DC39D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276E23C-C888-4E77-8933-9AD8EA86E161}" type="pres">
      <dgm:prSet presAssocID="{101FFA41-F1DA-49C8-B3AA-85D6A5DC39D0}" presName="spaceRect" presStyleCnt="0"/>
      <dgm:spPr/>
    </dgm:pt>
    <dgm:pt modelId="{0D6DEA45-AE3B-4071-A832-0C7887A7A63A}" type="pres">
      <dgm:prSet presAssocID="{101FFA41-F1DA-49C8-B3AA-85D6A5DC39D0}" presName="parTx" presStyleLbl="revTx" presStyleIdx="0" presStyleCnt="3">
        <dgm:presLayoutVars>
          <dgm:chMax val="0"/>
          <dgm:chPref val="0"/>
        </dgm:presLayoutVars>
      </dgm:prSet>
      <dgm:spPr/>
    </dgm:pt>
    <dgm:pt modelId="{926DBB2A-0E24-46E1-86D2-EC54C5CB0583}" type="pres">
      <dgm:prSet presAssocID="{5D2CE9C3-B00A-4BD4-AA89-EEF7D80A1A23}" presName="sibTrans" presStyleCnt="0"/>
      <dgm:spPr/>
    </dgm:pt>
    <dgm:pt modelId="{85911DC9-EEF2-49DB-8698-91886F8365CA}" type="pres">
      <dgm:prSet presAssocID="{78045E7B-B2FD-48C3-947A-A21B21CC5373}" presName="compNode" presStyleCnt="0"/>
      <dgm:spPr/>
    </dgm:pt>
    <dgm:pt modelId="{6D695579-B243-4004-A808-E955419516E1}" type="pres">
      <dgm:prSet presAssocID="{78045E7B-B2FD-48C3-947A-A21B21CC5373}" presName="bgRect" presStyleLbl="bgShp" presStyleIdx="1" presStyleCnt="3"/>
      <dgm:spPr/>
    </dgm:pt>
    <dgm:pt modelId="{1E6C2D31-D4E8-4697-9745-D217FCBBACDC}" type="pres">
      <dgm:prSet presAssocID="{78045E7B-B2FD-48C3-947A-A21B21CC5373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926DEAD4-739A-41FB-B38D-1CCEA329C651}" type="pres">
      <dgm:prSet presAssocID="{78045E7B-B2FD-48C3-947A-A21B21CC5373}" presName="spaceRect" presStyleCnt="0"/>
      <dgm:spPr/>
    </dgm:pt>
    <dgm:pt modelId="{465F687E-2F19-4ACA-B30A-047D4F4A52CC}" type="pres">
      <dgm:prSet presAssocID="{78045E7B-B2FD-48C3-947A-A21B21CC5373}" presName="parTx" presStyleLbl="revTx" presStyleIdx="1" presStyleCnt="3">
        <dgm:presLayoutVars>
          <dgm:chMax val="0"/>
          <dgm:chPref val="0"/>
        </dgm:presLayoutVars>
      </dgm:prSet>
      <dgm:spPr/>
    </dgm:pt>
    <dgm:pt modelId="{BB1D9867-A130-4478-BEB5-1D6AE9A808C5}" type="pres">
      <dgm:prSet presAssocID="{CE33256E-E16F-4791-9200-C4C3B496B262}" presName="sibTrans" presStyleCnt="0"/>
      <dgm:spPr/>
    </dgm:pt>
    <dgm:pt modelId="{ED7E809A-0B54-42B8-9328-2B18337AE7E8}" type="pres">
      <dgm:prSet presAssocID="{94AC7C1E-E742-4B5E-97EA-4EDC5CAEE818}" presName="compNode" presStyleCnt="0"/>
      <dgm:spPr/>
    </dgm:pt>
    <dgm:pt modelId="{385CE9BC-C51F-4D36-AFD8-1A9D7C300CCE}" type="pres">
      <dgm:prSet presAssocID="{94AC7C1E-E742-4B5E-97EA-4EDC5CAEE818}" presName="bgRect" presStyleLbl="bgShp" presStyleIdx="2" presStyleCnt="3"/>
      <dgm:spPr/>
    </dgm:pt>
    <dgm:pt modelId="{E3EF8F6F-0CF0-4A14-8668-1F10E87ACAE1}" type="pres">
      <dgm:prSet presAssocID="{94AC7C1E-E742-4B5E-97EA-4EDC5CAEE818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4DA46AF4-929C-4790-99D3-332E52043B5A}" type="pres">
      <dgm:prSet presAssocID="{94AC7C1E-E742-4B5E-97EA-4EDC5CAEE818}" presName="spaceRect" presStyleCnt="0"/>
      <dgm:spPr/>
    </dgm:pt>
    <dgm:pt modelId="{683E3ECE-08FF-485A-9BC0-D0E0CE65C831}" type="pres">
      <dgm:prSet presAssocID="{94AC7C1E-E742-4B5E-97EA-4EDC5CAEE81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D98126-8EEA-43E5-B94F-15326CDE77ED}" srcId="{93A5E78A-7567-42B5-9471-9BB30F3DD323}" destId="{101FFA41-F1DA-49C8-B3AA-85D6A5DC39D0}" srcOrd="0" destOrd="0" parTransId="{40A8AEA2-681A-499C-9D3C-BD38B17111A4}" sibTransId="{5D2CE9C3-B00A-4BD4-AA89-EEF7D80A1A23}"/>
    <dgm:cxn modelId="{B5586F2B-6EE5-4362-A804-AE96D76CDCC0}" srcId="{93A5E78A-7567-42B5-9471-9BB30F3DD323}" destId="{78045E7B-B2FD-48C3-947A-A21B21CC5373}" srcOrd="1" destOrd="0" parTransId="{1239CD66-26EA-4FD9-B80E-EDD6DD0481D2}" sibTransId="{CE33256E-E16F-4791-9200-C4C3B496B262}"/>
    <dgm:cxn modelId="{3F65ED42-215F-45DF-B88E-A702DD2E1369}" type="presOf" srcId="{93A5E78A-7567-42B5-9471-9BB30F3DD323}" destId="{A9A60C7C-FD22-4836-BC3C-C729AB75F6FC}" srcOrd="0" destOrd="0" presId="urn:microsoft.com/office/officeart/2018/2/layout/IconVerticalSolidList"/>
    <dgm:cxn modelId="{DA258B79-A603-4856-9F30-B42383E434A4}" type="presOf" srcId="{94AC7C1E-E742-4B5E-97EA-4EDC5CAEE818}" destId="{683E3ECE-08FF-485A-9BC0-D0E0CE65C831}" srcOrd="0" destOrd="0" presId="urn:microsoft.com/office/officeart/2018/2/layout/IconVerticalSolidList"/>
    <dgm:cxn modelId="{F31564C5-0508-4069-8164-542BF3B37D00}" type="presOf" srcId="{101FFA41-F1DA-49C8-B3AA-85D6A5DC39D0}" destId="{0D6DEA45-AE3B-4071-A832-0C7887A7A63A}" srcOrd="0" destOrd="0" presId="urn:microsoft.com/office/officeart/2018/2/layout/IconVerticalSolidList"/>
    <dgm:cxn modelId="{640A20DB-33AB-4832-BE50-29D0EF9BED7E}" type="presOf" srcId="{78045E7B-B2FD-48C3-947A-A21B21CC5373}" destId="{465F687E-2F19-4ACA-B30A-047D4F4A52CC}" srcOrd="0" destOrd="0" presId="urn:microsoft.com/office/officeart/2018/2/layout/IconVerticalSolidList"/>
    <dgm:cxn modelId="{B1317CDE-3F30-43CA-8B88-1343EC7701DA}" srcId="{93A5E78A-7567-42B5-9471-9BB30F3DD323}" destId="{94AC7C1E-E742-4B5E-97EA-4EDC5CAEE818}" srcOrd="2" destOrd="0" parTransId="{C2E090D0-E343-47CE-9E5D-81EF71BC1FC9}" sibTransId="{20DF0954-A959-4A1A-BBD4-21C53BE3B769}"/>
    <dgm:cxn modelId="{244967EC-4824-4FA5-9779-0F4A27522022}" type="presParOf" srcId="{A9A60C7C-FD22-4836-BC3C-C729AB75F6FC}" destId="{ED79AB76-91E4-4512-AD2F-160277D704E3}" srcOrd="0" destOrd="0" presId="urn:microsoft.com/office/officeart/2018/2/layout/IconVerticalSolidList"/>
    <dgm:cxn modelId="{B9FA7DA8-77CE-41B4-9117-091A54ACA460}" type="presParOf" srcId="{ED79AB76-91E4-4512-AD2F-160277D704E3}" destId="{46E2FA5F-2E14-4B76-AB3C-E035D39F52A6}" srcOrd="0" destOrd="0" presId="urn:microsoft.com/office/officeart/2018/2/layout/IconVerticalSolidList"/>
    <dgm:cxn modelId="{06257700-FADF-49F0-99C9-A03849D361DD}" type="presParOf" srcId="{ED79AB76-91E4-4512-AD2F-160277D704E3}" destId="{58901BB7-1E3C-4D85-9C93-C13FAEE03CA7}" srcOrd="1" destOrd="0" presId="urn:microsoft.com/office/officeart/2018/2/layout/IconVerticalSolidList"/>
    <dgm:cxn modelId="{461E31B3-5E76-4A78-8190-32B36BA5B89D}" type="presParOf" srcId="{ED79AB76-91E4-4512-AD2F-160277D704E3}" destId="{9276E23C-C888-4E77-8933-9AD8EA86E161}" srcOrd="2" destOrd="0" presId="urn:microsoft.com/office/officeart/2018/2/layout/IconVerticalSolidList"/>
    <dgm:cxn modelId="{DC990EB2-8955-4C40-A8EE-013B043E929F}" type="presParOf" srcId="{ED79AB76-91E4-4512-AD2F-160277D704E3}" destId="{0D6DEA45-AE3B-4071-A832-0C7887A7A63A}" srcOrd="3" destOrd="0" presId="urn:microsoft.com/office/officeart/2018/2/layout/IconVerticalSolidList"/>
    <dgm:cxn modelId="{D4827019-CC13-43FF-ABCE-202992797802}" type="presParOf" srcId="{A9A60C7C-FD22-4836-BC3C-C729AB75F6FC}" destId="{926DBB2A-0E24-46E1-86D2-EC54C5CB0583}" srcOrd="1" destOrd="0" presId="urn:microsoft.com/office/officeart/2018/2/layout/IconVerticalSolidList"/>
    <dgm:cxn modelId="{200423D2-89CD-4F48-8595-0A8A261A2A51}" type="presParOf" srcId="{A9A60C7C-FD22-4836-BC3C-C729AB75F6FC}" destId="{85911DC9-EEF2-49DB-8698-91886F8365CA}" srcOrd="2" destOrd="0" presId="urn:microsoft.com/office/officeart/2018/2/layout/IconVerticalSolidList"/>
    <dgm:cxn modelId="{48754CCA-9B1E-4C26-BE8E-D609B42ADDD8}" type="presParOf" srcId="{85911DC9-EEF2-49DB-8698-91886F8365CA}" destId="{6D695579-B243-4004-A808-E955419516E1}" srcOrd="0" destOrd="0" presId="urn:microsoft.com/office/officeart/2018/2/layout/IconVerticalSolidList"/>
    <dgm:cxn modelId="{179D6715-2F8A-4FE4-A1CF-8EE86648C2D6}" type="presParOf" srcId="{85911DC9-EEF2-49DB-8698-91886F8365CA}" destId="{1E6C2D31-D4E8-4697-9745-D217FCBBACDC}" srcOrd="1" destOrd="0" presId="urn:microsoft.com/office/officeart/2018/2/layout/IconVerticalSolidList"/>
    <dgm:cxn modelId="{8AADE395-BD6B-4B45-92AB-2B86CB59A491}" type="presParOf" srcId="{85911DC9-EEF2-49DB-8698-91886F8365CA}" destId="{926DEAD4-739A-41FB-B38D-1CCEA329C651}" srcOrd="2" destOrd="0" presId="urn:microsoft.com/office/officeart/2018/2/layout/IconVerticalSolidList"/>
    <dgm:cxn modelId="{4D611EC2-D166-4246-A0DF-9F37915B36EA}" type="presParOf" srcId="{85911DC9-EEF2-49DB-8698-91886F8365CA}" destId="{465F687E-2F19-4ACA-B30A-047D4F4A52CC}" srcOrd="3" destOrd="0" presId="urn:microsoft.com/office/officeart/2018/2/layout/IconVerticalSolidList"/>
    <dgm:cxn modelId="{68520A1C-DE44-47F2-B06C-0880DACFAA27}" type="presParOf" srcId="{A9A60C7C-FD22-4836-BC3C-C729AB75F6FC}" destId="{BB1D9867-A130-4478-BEB5-1D6AE9A808C5}" srcOrd="3" destOrd="0" presId="urn:microsoft.com/office/officeart/2018/2/layout/IconVerticalSolidList"/>
    <dgm:cxn modelId="{35028048-7655-496F-9DC4-699E33748B87}" type="presParOf" srcId="{A9A60C7C-FD22-4836-BC3C-C729AB75F6FC}" destId="{ED7E809A-0B54-42B8-9328-2B18337AE7E8}" srcOrd="4" destOrd="0" presId="urn:microsoft.com/office/officeart/2018/2/layout/IconVerticalSolidList"/>
    <dgm:cxn modelId="{839B8008-86D4-47ED-A335-6EE7CE54EFDA}" type="presParOf" srcId="{ED7E809A-0B54-42B8-9328-2B18337AE7E8}" destId="{385CE9BC-C51F-4D36-AFD8-1A9D7C300CCE}" srcOrd="0" destOrd="0" presId="urn:microsoft.com/office/officeart/2018/2/layout/IconVerticalSolidList"/>
    <dgm:cxn modelId="{2EAA09C4-E8B2-419D-A30C-C3832891003D}" type="presParOf" srcId="{ED7E809A-0B54-42B8-9328-2B18337AE7E8}" destId="{E3EF8F6F-0CF0-4A14-8668-1F10E87ACAE1}" srcOrd="1" destOrd="0" presId="urn:microsoft.com/office/officeart/2018/2/layout/IconVerticalSolidList"/>
    <dgm:cxn modelId="{1A9CA58F-4E7F-44E9-8AF8-7DE45F4B266C}" type="presParOf" srcId="{ED7E809A-0B54-42B8-9328-2B18337AE7E8}" destId="{4DA46AF4-929C-4790-99D3-332E52043B5A}" srcOrd="2" destOrd="0" presId="urn:microsoft.com/office/officeart/2018/2/layout/IconVerticalSolidList"/>
    <dgm:cxn modelId="{686C629D-DB45-4F41-9086-C852985202CA}" type="presParOf" srcId="{ED7E809A-0B54-42B8-9328-2B18337AE7E8}" destId="{683E3ECE-08FF-485A-9BC0-D0E0CE65C8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47835-BE73-4BF6-ADE6-0BF6993B4B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69B78-CCB1-4871-A071-5C65C4870D18}">
      <dgm:prSet phldrT="[Text]"/>
      <dgm:spPr/>
      <dgm:t>
        <a:bodyPr/>
        <a:lstStyle/>
        <a:p>
          <a:r>
            <a:rPr lang="en-US" dirty="0"/>
            <a:t>Your integrity is everything</a:t>
          </a:r>
        </a:p>
      </dgm:t>
    </dgm:pt>
    <dgm:pt modelId="{F858C721-AC50-449B-81BB-280FF493B1FB}" type="parTrans" cxnId="{4B48DC99-219A-4A58-A587-39F6DBEF5AC7}">
      <dgm:prSet/>
      <dgm:spPr/>
      <dgm:t>
        <a:bodyPr/>
        <a:lstStyle/>
        <a:p>
          <a:endParaRPr lang="en-US"/>
        </a:p>
      </dgm:t>
    </dgm:pt>
    <dgm:pt modelId="{54D03968-759A-4FB0-B84A-1D0C20EE0419}" type="sibTrans" cxnId="{4B48DC99-219A-4A58-A587-39F6DBEF5AC7}">
      <dgm:prSet/>
      <dgm:spPr/>
      <dgm:t>
        <a:bodyPr/>
        <a:lstStyle/>
        <a:p>
          <a:endParaRPr lang="en-US"/>
        </a:p>
      </dgm:t>
    </dgm:pt>
    <dgm:pt modelId="{63058B49-5059-404F-A46F-F5812A37F25C}" type="pres">
      <dgm:prSet presAssocID="{18F47835-BE73-4BF6-ADE6-0BF6993B4B46}" presName="diagram" presStyleCnt="0">
        <dgm:presLayoutVars>
          <dgm:dir/>
          <dgm:resizeHandles val="exact"/>
        </dgm:presLayoutVars>
      </dgm:prSet>
      <dgm:spPr/>
    </dgm:pt>
    <dgm:pt modelId="{DDDE0BCB-0063-4EF5-9512-B50597C79D59}" type="pres">
      <dgm:prSet presAssocID="{AA569B78-CCB1-4871-A071-5C65C4870D18}" presName="node" presStyleLbl="node1" presStyleIdx="0" presStyleCnt="1">
        <dgm:presLayoutVars>
          <dgm:bulletEnabled val="1"/>
        </dgm:presLayoutVars>
      </dgm:prSet>
      <dgm:spPr/>
    </dgm:pt>
  </dgm:ptLst>
  <dgm:cxnLst>
    <dgm:cxn modelId="{AB90064C-ED99-4FBA-89A1-C2C844764047}" type="presOf" srcId="{AA569B78-CCB1-4871-A071-5C65C4870D18}" destId="{DDDE0BCB-0063-4EF5-9512-B50597C79D59}" srcOrd="0" destOrd="0" presId="urn:microsoft.com/office/officeart/2005/8/layout/default"/>
    <dgm:cxn modelId="{4B48DC99-219A-4A58-A587-39F6DBEF5AC7}" srcId="{18F47835-BE73-4BF6-ADE6-0BF6993B4B46}" destId="{AA569B78-CCB1-4871-A071-5C65C4870D18}" srcOrd="0" destOrd="0" parTransId="{F858C721-AC50-449B-81BB-280FF493B1FB}" sibTransId="{54D03968-759A-4FB0-B84A-1D0C20EE0419}"/>
    <dgm:cxn modelId="{99ED6DFA-EBC7-4CFA-87C1-C0245B31F8C6}" type="presOf" srcId="{18F47835-BE73-4BF6-ADE6-0BF6993B4B46}" destId="{63058B49-5059-404F-A46F-F5812A37F25C}" srcOrd="0" destOrd="0" presId="urn:microsoft.com/office/officeart/2005/8/layout/default"/>
    <dgm:cxn modelId="{7B81E539-A884-496A-82AC-E7FBB6C4CCFE}" type="presParOf" srcId="{63058B49-5059-404F-A46F-F5812A37F25C}" destId="{DDDE0BCB-0063-4EF5-9512-B50597C79D5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47835-BE73-4BF6-ADE6-0BF6993B4B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69B78-CCB1-4871-A071-5C65C4870D18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Your integrity is everything</a:t>
          </a:r>
        </a:p>
      </dgm:t>
    </dgm:pt>
    <dgm:pt modelId="{F858C721-AC50-449B-81BB-280FF493B1FB}" type="parTrans" cxnId="{4B48DC99-219A-4A58-A587-39F6DBEF5AC7}">
      <dgm:prSet/>
      <dgm:spPr/>
      <dgm:t>
        <a:bodyPr/>
        <a:lstStyle/>
        <a:p>
          <a:endParaRPr lang="en-US"/>
        </a:p>
      </dgm:t>
    </dgm:pt>
    <dgm:pt modelId="{54D03968-759A-4FB0-B84A-1D0C20EE0419}" type="sibTrans" cxnId="{4B48DC99-219A-4A58-A587-39F6DBEF5AC7}">
      <dgm:prSet/>
      <dgm:spPr/>
      <dgm:t>
        <a:bodyPr/>
        <a:lstStyle/>
        <a:p>
          <a:endParaRPr lang="en-US"/>
        </a:p>
      </dgm:t>
    </dgm:pt>
    <dgm:pt modelId="{63058B49-5059-404F-A46F-F5812A37F25C}" type="pres">
      <dgm:prSet presAssocID="{18F47835-BE73-4BF6-ADE6-0BF6993B4B46}" presName="diagram" presStyleCnt="0">
        <dgm:presLayoutVars>
          <dgm:dir/>
          <dgm:resizeHandles val="exact"/>
        </dgm:presLayoutVars>
      </dgm:prSet>
      <dgm:spPr/>
    </dgm:pt>
    <dgm:pt modelId="{DDDE0BCB-0063-4EF5-9512-B50597C79D59}" type="pres">
      <dgm:prSet presAssocID="{AA569B78-CCB1-4871-A071-5C65C4870D18}" presName="node" presStyleLbl="node1" presStyleIdx="0" presStyleCnt="1">
        <dgm:presLayoutVars>
          <dgm:bulletEnabled val="1"/>
        </dgm:presLayoutVars>
      </dgm:prSet>
      <dgm:spPr/>
    </dgm:pt>
  </dgm:ptLst>
  <dgm:cxnLst>
    <dgm:cxn modelId="{AB90064C-ED99-4FBA-89A1-C2C844764047}" type="presOf" srcId="{AA569B78-CCB1-4871-A071-5C65C4870D18}" destId="{DDDE0BCB-0063-4EF5-9512-B50597C79D59}" srcOrd="0" destOrd="0" presId="urn:microsoft.com/office/officeart/2005/8/layout/default"/>
    <dgm:cxn modelId="{4B48DC99-219A-4A58-A587-39F6DBEF5AC7}" srcId="{18F47835-BE73-4BF6-ADE6-0BF6993B4B46}" destId="{AA569B78-CCB1-4871-A071-5C65C4870D18}" srcOrd="0" destOrd="0" parTransId="{F858C721-AC50-449B-81BB-280FF493B1FB}" sibTransId="{54D03968-759A-4FB0-B84A-1D0C20EE0419}"/>
    <dgm:cxn modelId="{99ED6DFA-EBC7-4CFA-87C1-C0245B31F8C6}" type="presOf" srcId="{18F47835-BE73-4BF6-ADE6-0BF6993B4B46}" destId="{63058B49-5059-404F-A46F-F5812A37F25C}" srcOrd="0" destOrd="0" presId="urn:microsoft.com/office/officeart/2005/8/layout/default"/>
    <dgm:cxn modelId="{7B81E539-A884-496A-82AC-E7FBB6C4CCFE}" type="presParOf" srcId="{63058B49-5059-404F-A46F-F5812A37F25C}" destId="{DDDE0BCB-0063-4EF5-9512-B50597C79D5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ADCA3E-86F5-4CAF-9ADA-D0C2EB4BD1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3FE92B-5E86-4ED0-8BC1-A5E8AA0EF655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Show up and be an active learner</a:t>
          </a:r>
        </a:p>
      </dgm:t>
    </dgm:pt>
    <dgm:pt modelId="{0EE7CDDB-F85E-47A9-AD07-6A29BEE8B546}" type="parTrans" cxnId="{E8806C42-336A-484D-B8CB-F2624DE60827}">
      <dgm:prSet/>
      <dgm:spPr/>
      <dgm:t>
        <a:bodyPr/>
        <a:lstStyle/>
        <a:p>
          <a:endParaRPr lang="en-US"/>
        </a:p>
      </dgm:t>
    </dgm:pt>
    <dgm:pt modelId="{9B191E96-92F2-4B57-AA9A-02486631F985}" type="sibTrans" cxnId="{E8806C42-336A-484D-B8CB-F2624DE60827}">
      <dgm:prSet/>
      <dgm:spPr/>
      <dgm:t>
        <a:bodyPr/>
        <a:lstStyle/>
        <a:p>
          <a:endParaRPr lang="en-US"/>
        </a:p>
      </dgm:t>
    </dgm:pt>
    <dgm:pt modelId="{EDA4AB11-76D9-4C2A-8C26-AC4001ECF8B8}">
      <dgm:prSet phldrT="[Text]" phldr="0"/>
      <dgm:spPr/>
      <dgm:t>
        <a:bodyPr/>
        <a:lstStyle/>
        <a:p>
          <a:r>
            <a:rPr lang="en-US" dirty="0"/>
            <a:t>Stay on top of assignments</a:t>
          </a:r>
        </a:p>
      </dgm:t>
    </dgm:pt>
    <dgm:pt modelId="{9775897D-E48A-4414-ABD8-937D1C7FD871}" type="parTrans" cxnId="{34A1C219-C3A6-4EA8-9D0A-66CCD5F04AAB}">
      <dgm:prSet/>
      <dgm:spPr/>
      <dgm:t>
        <a:bodyPr/>
        <a:lstStyle/>
        <a:p>
          <a:endParaRPr lang="en-US"/>
        </a:p>
      </dgm:t>
    </dgm:pt>
    <dgm:pt modelId="{7DFA9AB0-DD3A-4873-93BA-71AB0B48EE81}" type="sibTrans" cxnId="{34A1C219-C3A6-4EA8-9D0A-66CCD5F04AAB}">
      <dgm:prSet/>
      <dgm:spPr/>
      <dgm:t>
        <a:bodyPr/>
        <a:lstStyle/>
        <a:p>
          <a:endParaRPr lang="en-US"/>
        </a:p>
      </dgm:t>
    </dgm:pt>
    <dgm:pt modelId="{5E7A26DE-7A3D-42CF-8D51-9AB400E6C5C7}">
      <dgm:prSet phldrT="[Text]" phldr="0"/>
      <dgm:spPr/>
      <dgm:t>
        <a:bodyPr/>
        <a:lstStyle/>
        <a:p>
          <a:r>
            <a:rPr lang="en-US" dirty="0"/>
            <a:t>Being an expert requires practice	</a:t>
          </a:r>
        </a:p>
      </dgm:t>
    </dgm:pt>
    <dgm:pt modelId="{2B0A167A-6AE3-4298-92CD-D940CE05183A}" type="parTrans" cxnId="{AA30C304-435E-4EAE-B066-823971DBC902}">
      <dgm:prSet/>
      <dgm:spPr/>
      <dgm:t>
        <a:bodyPr/>
        <a:lstStyle/>
        <a:p>
          <a:endParaRPr lang="en-US"/>
        </a:p>
      </dgm:t>
    </dgm:pt>
    <dgm:pt modelId="{B16D90A2-0C11-43A6-8166-C34700861519}" type="sibTrans" cxnId="{AA30C304-435E-4EAE-B066-823971DBC902}">
      <dgm:prSet/>
      <dgm:spPr/>
      <dgm:t>
        <a:bodyPr/>
        <a:lstStyle/>
        <a:p>
          <a:endParaRPr lang="en-US"/>
        </a:p>
      </dgm:t>
    </dgm:pt>
    <dgm:pt modelId="{3A5E44D0-9D16-40B3-BB6C-958408F9D242}">
      <dgm:prSet/>
      <dgm:spPr/>
      <dgm:t>
        <a:bodyPr/>
        <a:lstStyle/>
        <a:p>
          <a:r>
            <a:rPr lang="en-US" dirty="0">
              <a:solidFill>
                <a:schemeClr val="accent3">
                  <a:lumMod val="50000"/>
                </a:schemeClr>
              </a:solidFill>
            </a:rPr>
            <a:t>Ask for help early and often</a:t>
          </a:r>
        </a:p>
      </dgm:t>
    </dgm:pt>
    <dgm:pt modelId="{F0A6E598-2864-4D98-8A15-3D96F0B04F73}" type="parTrans" cxnId="{C1619CD1-5732-414A-8C4C-0D0DABB6F891}">
      <dgm:prSet/>
      <dgm:spPr/>
      <dgm:t>
        <a:bodyPr/>
        <a:lstStyle/>
        <a:p>
          <a:endParaRPr lang="en-US"/>
        </a:p>
      </dgm:t>
    </dgm:pt>
    <dgm:pt modelId="{523839A7-0FE4-4BA8-8428-846DC75EE825}" type="sibTrans" cxnId="{C1619CD1-5732-414A-8C4C-0D0DABB6F891}">
      <dgm:prSet/>
      <dgm:spPr/>
      <dgm:t>
        <a:bodyPr/>
        <a:lstStyle/>
        <a:p>
          <a:endParaRPr lang="en-US"/>
        </a:p>
      </dgm:t>
    </dgm:pt>
    <dgm:pt modelId="{E21413B3-A6D8-45FA-89DB-3435A61777B2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Don’t be afraid to try something out; play with ideas</a:t>
          </a:r>
        </a:p>
      </dgm:t>
    </dgm:pt>
    <dgm:pt modelId="{42390CB3-1FD3-413C-B702-2BCFC5D5BA47}" type="parTrans" cxnId="{461F9308-D98D-483E-A9F1-B50CA0620DB6}">
      <dgm:prSet/>
      <dgm:spPr/>
      <dgm:t>
        <a:bodyPr/>
        <a:lstStyle/>
        <a:p>
          <a:endParaRPr lang="en-US"/>
        </a:p>
      </dgm:t>
    </dgm:pt>
    <dgm:pt modelId="{DE280DC4-38C7-4505-95E4-718B82968C6C}" type="sibTrans" cxnId="{461F9308-D98D-483E-A9F1-B50CA0620DB6}">
      <dgm:prSet/>
      <dgm:spPr/>
      <dgm:t>
        <a:bodyPr/>
        <a:lstStyle/>
        <a:p>
          <a:endParaRPr lang="en-US"/>
        </a:p>
      </dgm:t>
    </dgm:pt>
    <dgm:pt modelId="{C3822BE0-6AAE-4FB5-AAFF-21C06E962EDC}" type="pres">
      <dgm:prSet presAssocID="{AEADCA3E-86F5-4CAF-9ADA-D0C2EB4BD196}" presName="Name0" presStyleCnt="0">
        <dgm:presLayoutVars>
          <dgm:chMax val="7"/>
          <dgm:chPref val="7"/>
          <dgm:dir/>
        </dgm:presLayoutVars>
      </dgm:prSet>
      <dgm:spPr/>
    </dgm:pt>
    <dgm:pt modelId="{3548EE89-53B7-4B63-9766-F57BECD4244A}" type="pres">
      <dgm:prSet presAssocID="{AEADCA3E-86F5-4CAF-9ADA-D0C2EB4BD196}" presName="Name1" presStyleCnt="0"/>
      <dgm:spPr/>
    </dgm:pt>
    <dgm:pt modelId="{C7DC439C-BA5E-44EC-9F5C-00F0CF258D30}" type="pres">
      <dgm:prSet presAssocID="{AEADCA3E-86F5-4CAF-9ADA-D0C2EB4BD196}" presName="cycle" presStyleCnt="0"/>
      <dgm:spPr/>
    </dgm:pt>
    <dgm:pt modelId="{0F967778-060C-4074-AA27-E31D292B500A}" type="pres">
      <dgm:prSet presAssocID="{AEADCA3E-86F5-4CAF-9ADA-D0C2EB4BD196}" presName="srcNode" presStyleLbl="node1" presStyleIdx="0" presStyleCnt="5"/>
      <dgm:spPr/>
    </dgm:pt>
    <dgm:pt modelId="{DC6ABB9D-21D0-4E46-9090-E0580F308A9D}" type="pres">
      <dgm:prSet presAssocID="{AEADCA3E-86F5-4CAF-9ADA-D0C2EB4BD196}" presName="conn" presStyleLbl="parChTrans1D2" presStyleIdx="0" presStyleCnt="1"/>
      <dgm:spPr/>
    </dgm:pt>
    <dgm:pt modelId="{EA418819-F95E-43ED-9042-4E00CC0E320B}" type="pres">
      <dgm:prSet presAssocID="{AEADCA3E-86F5-4CAF-9ADA-D0C2EB4BD196}" presName="extraNode" presStyleLbl="node1" presStyleIdx="0" presStyleCnt="5"/>
      <dgm:spPr/>
    </dgm:pt>
    <dgm:pt modelId="{27174F5E-0E3F-4543-9BE5-B83422C8458A}" type="pres">
      <dgm:prSet presAssocID="{AEADCA3E-86F5-4CAF-9ADA-D0C2EB4BD196}" presName="dstNode" presStyleLbl="node1" presStyleIdx="0" presStyleCnt="5"/>
      <dgm:spPr/>
    </dgm:pt>
    <dgm:pt modelId="{D6914030-F0E4-447D-8965-633828F42AA6}" type="pres">
      <dgm:prSet presAssocID="{0B3FE92B-5E86-4ED0-8BC1-A5E8AA0EF655}" presName="text_1" presStyleLbl="node1" presStyleIdx="0" presStyleCnt="5">
        <dgm:presLayoutVars>
          <dgm:bulletEnabled val="1"/>
        </dgm:presLayoutVars>
      </dgm:prSet>
      <dgm:spPr/>
    </dgm:pt>
    <dgm:pt modelId="{08775DB0-9ACE-4576-B706-BF5A866DB16E}" type="pres">
      <dgm:prSet presAssocID="{0B3FE92B-5E86-4ED0-8BC1-A5E8AA0EF655}" presName="accent_1" presStyleCnt="0"/>
      <dgm:spPr/>
    </dgm:pt>
    <dgm:pt modelId="{E422EF10-59CD-470F-8B84-6EA3BBC41630}" type="pres">
      <dgm:prSet presAssocID="{0B3FE92B-5E86-4ED0-8BC1-A5E8AA0EF655}" presName="accentRepeatNode" presStyleLbl="solidFgAcc1" presStyleIdx="0" presStyleCnt="5"/>
      <dgm:spPr/>
    </dgm:pt>
    <dgm:pt modelId="{A6FE9F29-7E73-4581-B3D1-B6E5298D0AFE}" type="pres">
      <dgm:prSet presAssocID="{EDA4AB11-76D9-4C2A-8C26-AC4001ECF8B8}" presName="text_2" presStyleLbl="node1" presStyleIdx="1" presStyleCnt="5">
        <dgm:presLayoutVars>
          <dgm:bulletEnabled val="1"/>
        </dgm:presLayoutVars>
      </dgm:prSet>
      <dgm:spPr/>
    </dgm:pt>
    <dgm:pt modelId="{DA2A7B92-8271-4831-9651-F801B86D669F}" type="pres">
      <dgm:prSet presAssocID="{EDA4AB11-76D9-4C2A-8C26-AC4001ECF8B8}" presName="accent_2" presStyleCnt="0"/>
      <dgm:spPr/>
    </dgm:pt>
    <dgm:pt modelId="{FB0E166D-E3E9-47CC-AA93-282E618769BA}" type="pres">
      <dgm:prSet presAssocID="{EDA4AB11-76D9-4C2A-8C26-AC4001ECF8B8}" presName="accentRepeatNode" presStyleLbl="solidFgAcc1" presStyleIdx="1" presStyleCnt="5"/>
      <dgm:spPr/>
    </dgm:pt>
    <dgm:pt modelId="{D60122F1-0657-4421-8E7D-B90ADE0ED457}" type="pres">
      <dgm:prSet presAssocID="{5E7A26DE-7A3D-42CF-8D51-9AB400E6C5C7}" presName="text_3" presStyleLbl="node1" presStyleIdx="2" presStyleCnt="5">
        <dgm:presLayoutVars>
          <dgm:bulletEnabled val="1"/>
        </dgm:presLayoutVars>
      </dgm:prSet>
      <dgm:spPr/>
    </dgm:pt>
    <dgm:pt modelId="{B0440A13-8C91-4B98-8BE9-B770B480F0BA}" type="pres">
      <dgm:prSet presAssocID="{5E7A26DE-7A3D-42CF-8D51-9AB400E6C5C7}" presName="accent_3" presStyleCnt="0"/>
      <dgm:spPr/>
    </dgm:pt>
    <dgm:pt modelId="{77E84E28-CD04-4465-B352-070E1A478FE1}" type="pres">
      <dgm:prSet presAssocID="{5E7A26DE-7A3D-42CF-8D51-9AB400E6C5C7}" presName="accentRepeatNode" presStyleLbl="solidFgAcc1" presStyleIdx="2" presStyleCnt="5"/>
      <dgm:spPr/>
    </dgm:pt>
    <dgm:pt modelId="{249F6196-46BD-4251-B76B-8DF409B65311}" type="pres">
      <dgm:prSet presAssocID="{E21413B3-A6D8-45FA-89DB-3435A61777B2}" presName="text_4" presStyleLbl="node1" presStyleIdx="3" presStyleCnt="5">
        <dgm:presLayoutVars>
          <dgm:bulletEnabled val="1"/>
        </dgm:presLayoutVars>
      </dgm:prSet>
      <dgm:spPr/>
    </dgm:pt>
    <dgm:pt modelId="{29919F04-6941-41BC-AA94-E94E6868EBBE}" type="pres">
      <dgm:prSet presAssocID="{E21413B3-A6D8-45FA-89DB-3435A61777B2}" presName="accent_4" presStyleCnt="0"/>
      <dgm:spPr/>
    </dgm:pt>
    <dgm:pt modelId="{4C87A160-24D1-46B0-9943-0BDEBBF2C8AF}" type="pres">
      <dgm:prSet presAssocID="{E21413B3-A6D8-45FA-89DB-3435A61777B2}" presName="accentRepeatNode" presStyleLbl="solidFgAcc1" presStyleIdx="3" presStyleCnt="5"/>
      <dgm:spPr/>
    </dgm:pt>
    <dgm:pt modelId="{343D8907-8FFC-4E23-95B4-477F05621EBC}" type="pres">
      <dgm:prSet presAssocID="{3A5E44D0-9D16-40B3-BB6C-958408F9D242}" presName="text_5" presStyleLbl="node1" presStyleIdx="4" presStyleCnt="5">
        <dgm:presLayoutVars>
          <dgm:bulletEnabled val="1"/>
        </dgm:presLayoutVars>
      </dgm:prSet>
      <dgm:spPr/>
    </dgm:pt>
    <dgm:pt modelId="{236241DF-2715-4DA0-B188-9296CAFB29EB}" type="pres">
      <dgm:prSet presAssocID="{3A5E44D0-9D16-40B3-BB6C-958408F9D242}" presName="accent_5" presStyleCnt="0"/>
      <dgm:spPr/>
    </dgm:pt>
    <dgm:pt modelId="{516FACB5-DE6C-4E15-8954-AB588E5648C1}" type="pres">
      <dgm:prSet presAssocID="{3A5E44D0-9D16-40B3-BB6C-958408F9D242}" presName="accentRepeatNode" presStyleLbl="solidFgAcc1" presStyleIdx="4" presStyleCnt="5"/>
      <dgm:spPr/>
    </dgm:pt>
  </dgm:ptLst>
  <dgm:cxnLst>
    <dgm:cxn modelId="{AA30C304-435E-4EAE-B066-823971DBC902}" srcId="{AEADCA3E-86F5-4CAF-9ADA-D0C2EB4BD196}" destId="{5E7A26DE-7A3D-42CF-8D51-9AB400E6C5C7}" srcOrd="2" destOrd="0" parTransId="{2B0A167A-6AE3-4298-92CD-D940CE05183A}" sibTransId="{B16D90A2-0C11-43A6-8166-C34700861519}"/>
    <dgm:cxn modelId="{E3E03208-1C5D-49C3-8C35-4D0F70A52A6E}" type="presOf" srcId="{0B3FE92B-5E86-4ED0-8BC1-A5E8AA0EF655}" destId="{D6914030-F0E4-447D-8965-633828F42AA6}" srcOrd="0" destOrd="0" presId="urn:microsoft.com/office/officeart/2008/layout/VerticalCurvedList"/>
    <dgm:cxn modelId="{461F9308-D98D-483E-A9F1-B50CA0620DB6}" srcId="{AEADCA3E-86F5-4CAF-9ADA-D0C2EB4BD196}" destId="{E21413B3-A6D8-45FA-89DB-3435A61777B2}" srcOrd="3" destOrd="0" parTransId="{42390CB3-1FD3-413C-B702-2BCFC5D5BA47}" sibTransId="{DE280DC4-38C7-4505-95E4-718B82968C6C}"/>
    <dgm:cxn modelId="{34A1C219-C3A6-4EA8-9D0A-66CCD5F04AAB}" srcId="{AEADCA3E-86F5-4CAF-9ADA-D0C2EB4BD196}" destId="{EDA4AB11-76D9-4C2A-8C26-AC4001ECF8B8}" srcOrd="1" destOrd="0" parTransId="{9775897D-E48A-4414-ABD8-937D1C7FD871}" sibTransId="{7DFA9AB0-DD3A-4873-93BA-71AB0B48EE81}"/>
    <dgm:cxn modelId="{5FFFCA2A-8D78-43F4-9D72-EFF9E8C3D16F}" type="presOf" srcId="{AEADCA3E-86F5-4CAF-9ADA-D0C2EB4BD196}" destId="{C3822BE0-6AAE-4FB5-AAFF-21C06E962EDC}" srcOrd="0" destOrd="0" presId="urn:microsoft.com/office/officeart/2008/layout/VerticalCurvedList"/>
    <dgm:cxn modelId="{E8806C42-336A-484D-B8CB-F2624DE60827}" srcId="{AEADCA3E-86F5-4CAF-9ADA-D0C2EB4BD196}" destId="{0B3FE92B-5E86-4ED0-8BC1-A5E8AA0EF655}" srcOrd="0" destOrd="0" parTransId="{0EE7CDDB-F85E-47A9-AD07-6A29BEE8B546}" sibTransId="{9B191E96-92F2-4B57-AA9A-02486631F985}"/>
    <dgm:cxn modelId="{B0E3797B-9B4D-4422-A6F9-EDB5001E7F7B}" type="presOf" srcId="{9B191E96-92F2-4B57-AA9A-02486631F985}" destId="{DC6ABB9D-21D0-4E46-9090-E0580F308A9D}" srcOrd="0" destOrd="0" presId="urn:microsoft.com/office/officeart/2008/layout/VerticalCurvedList"/>
    <dgm:cxn modelId="{AB2DEC80-6BD0-4C32-ABD0-23A4BA927D0F}" type="presOf" srcId="{3A5E44D0-9D16-40B3-BB6C-958408F9D242}" destId="{343D8907-8FFC-4E23-95B4-477F05621EBC}" srcOrd="0" destOrd="0" presId="urn:microsoft.com/office/officeart/2008/layout/VerticalCurvedList"/>
    <dgm:cxn modelId="{ABF1BD83-811F-4E7F-AEB5-7A907101E902}" type="presOf" srcId="{EDA4AB11-76D9-4C2A-8C26-AC4001ECF8B8}" destId="{A6FE9F29-7E73-4581-B3D1-B6E5298D0AFE}" srcOrd="0" destOrd="0" presId="urn:microsoft.com/office/officeart/2008/layout/VerticalCurvedList"/>
    <dgm:cxn modelId="{5AAB52B5-3C9C-473F-96C0-45F63C1705AE}" type="presOf" srcId="{E21413B3-A6D8-45FA-89DB-3435A61777B2}" destId="{249F6196-46BD-4251-B76B-8DF409B65311}" srcOrd="0" destOrd="0" presId="urn:microsoft.com/office/officeart/2008/layout/VerticalCurvedList"/>
    <dgm:cxn modelId="{2EBFBEC9-A840-4F9F-83F0-DA75F7E717C5}" type="presOf" srcId="{5E7A26DE-7A3D-42CF-8D51-9AB400E6C5C7}" destId="{D60122F1-0657-4421-8E7D-B90ADE0ED457}" srcOrd="0" destOrd="0" presId="urn:microsoft.com/office/officeart/2008/layout/VerticalCurvedList"/>
    <dgm:cxn modelId="{C1619CD1-5732-414A-8C4C-0D0DABB6F891}" srcId="{AEADCA3E-86F5-4CAF-9ADA-D0C2EB4BD196}" destId="{3A5E44D0-9D16-40B3-BB6C-958408F9D242}" srcOrd="4" destOrd="0" parTransId="{F0A6E598-2864-4D98-8A15-3D96F0B04F73}" sibTransId="{523839A7-0FE4-4BA8-8428-846DC75EE825}"/>
    <dgm:cxn modelId="{C6DDD6A4-F721-4130-B51C-07DE9AB4B808}" type="presParOf" srcId="{C3822BE0-6AAE-4FB5-AAFF-21C06E962EDC}" destId="{3548EE89-53B7-4B63-9766-F57BECD4244A}" srcOrd="0" destOrd="0" presId="urn:microsoft.com/office/officeart/2008/layout/VerticalCurvedList"/>
    <dgm:cxn modelId="{389DFCA9-FCD5-42A6-B8ED-C6A16123765F}" type="presParOf" srcId="{3548EE89-53B7-4B63-9766-F57BECD4244A}" destId="{C7DC439C-BA5E-44EC-9F5C-00F0CF258D30}" srcOrd="0" destOrd="0" presId="urn:microsoft.com/office/officeart/2008/layout/VerticalCurvedList"/>
    <dgm:cxn modelId="{524E9DED-9BDC-4A8E-931F-7FE9C8B446EB}" type="presParOf" srcId="{C7DC439C-BA5E-44EC-9F5C-00F0CF258D30}" destId="{0F967778-060C-4074-AA27-E31D292B500A}" srcOrd="0" destOrd="0" presId="urn:microsoft.com/office/officeart/2008/layout/VerticalCurvedList"/>
    <dgm:cxn modelId="{FBC9983F-3839-4B9C-B7DD-CC8E674C8878}" type="presParOf" srcId="{C7DC439C-BA5E-44EC-9F5C-00F0CF258D30}" destId="{DC6ABB9D-21D0-4E46-9090-E0580F308A9D}" srcOrd="1" destOrd="0" presId="urn:microsoft.com/office/officeart/2008/layout/VerticalCurvedList"/>
    <dgm:cxn modelId="{FB076913-B437-4207-96B2-03B582EF498E}" type="presParOf" srcId="{C7DC439C-BA5E-44EC-9F5C-00F0CF258D30}" destId="{EA418819-F95E-43ED-9042-4E00CC0E320B}" srcOrd="2" destOrd="0" presId="urn:microsoft.com/office/officeart/2008/layout/VerticalCurvedList"/>
    <dgm:cxn modelId="{B8C1982A-39A3-43DD-A317-A9E0A8D8FC18}" type="presParOf" srcId="{C7DC439C-BA5E-44EC-9F5C-00F0CF258D30}" destId="{27174F5E-0E3F-4543-9BE5-B83422C8458A}" srcOrd="3" destOrd="0" presId="urn:microsoft.com/office/officeart/2008/layout/VerticalCurvedList"/>
    <dgm:cxn modelId="{CFAC62DE-C54A-4B66-A0EC-B8113C098929}" type="presParOf" srcId="{3548EE89-53B7-4B63-9766-F57BECD4244A}" destId="{D6914030-F0E4-447D-8965-633828F42AA6}" srcOrd="1" destOrd="0" presId="urn:microsoft.com/office/officeart/2008/layout/VerticalCurvedList"/>
    <dgm:cxn modelId="{77F7C6D8-ECA5-4109-A3F9-256FBA811ED4}" type="presParOf" srcId="{3548EE89-53B7-4B63-9766-F57BECD4244A}" destId="{08775DB0-9ACE-4576-B706-BF5A866DB16E}" srcOrd="2" destOrd="0" presId="urn:microsoft.com/office/officeart/2008/layout/VerticalCurvedList"/>
    <dgm:cxn modelId="{D44FBED5-52B2-48CF-B15E-07D507C289A7}" type="presParOf" srcId="{08775DB0-9ACE-4576-B706-BF5A866DB16E}" destId="{E422EF10-59CD-470F-8B84-6EA3BBC41630}" srcOrd="0" destOrd="0" presId="urn:microsoft.com/office/officeart/2008/layout/VerticalCurvedList"/>
    <dgm:cxn modelId="{ED37955E-6956-4E2A-8949-FAD74CCEB063}" type="presParOf" srcId="{3548EE89-53B7-4B63-9766-F57BECD4244A}" destId="{A6FE9F29-7E73-4581-B3D1-B6E5298D0AFE}" srcOrd="3" destOrd="0" presId="urn:microsoft.com/office/officeart/2008/layout/VerticalCurvedList"/>
    <dgm:cxn modelId="{23A38DF1-68D4-4B37-A719-3C3672336941}" type="presParOf" srcId="{3548EE89-53B7-4B63-9766-F57BECD4244A}" destId="{DA2A7B92-8271-4831-9651-F801B86D669F}" srcOrd="4" destOrd="0" presId="urn:microsoft.com/office/officeart/2008/layout/VerticalCurvedList"/>
    <dgm:cxn modelId="{F00AB227-9695-47D6-B234-BBAEB4D00D52}" type="presParOf" srcId="{DA2A7B92-8271-4831-9651-F801B86D669F}" destId="{FB0E166D-E3E9-47CC-AA93-282E618769BA}" srcOrd="0" destOrd="0" presId="urn:microsoft.com/office/officeart/2008/layout/VerticalCurvedList"/>
    <dgm:cxn modelId="{4DA8AC77-666F-427F-B7C8-501874ECCB43}" type="presParOf" srcId="{3548EE89-53B7-4B63-9766-F57BECD4244A}" destId="{D60122F1-0657-4421-8E7D-B90ADE0ED457}" srcOrd="5" destOrd="0" presId="urn:microsoft.com/office/officeart/2008/layout/VerticalCurvedList"/>
    <dgm:cxn modelId="{F50257DE-2117-4337-9C02-3E88AC86A628}" type="presParOf" srcId="{3548EE89-53B7-4B63-9766-F57BECD4244A}" destId="{B0440A13-8C91-4B98-8BE9-B770B480F0BA}" srcOrd="6" destOrd="0" presId="urn:microsoft.com/office/officeart/2008/layout/VerticalCurvedList"/>
    <dgm:cxn modelId="{9CE0ABE5-66D7-4CCE-98E0-76B2493AEEC5}" type="presParOf" srcId="{B0440A13-8C91-4B98-8BE9-B770B480F0BA}" destId="{77E84E28-CD04-4465-B352-070E1A478FE1}" srcOrd="0" destOrd="0" presId="urn:microsoft.com/office/officeart/2008/layout/VerticalCurvedList"/>
    <dgm:cxn modelId="{49F9128A-72B4-407D-AF04-60E805E30E30}" type="presParOf" srcId="{3548EE89-53B7-4B63-9766-F57BECD4244A}" destId="{249F6196-46BD-4251-B76B-8DF409B65311}" srcOrd="7" destOrd="0" presId="urn:microsoft.com/office/officeart/2008/layout/VerticalCurvedList"/>
    <dgm:cxn modelId="{CDE3B3D4-D524-4F6A-B24D-66A1921D6A7C}" type="presParOf" srcId="{3548EE89-53B7-4B63-9766-F57BECD4244A}" destId="{29919F04-6941-41BC-AA94-E94E6868EBBE}" srcOrd="8" destOrd="0" presId="urn:microsoft.com/office/officeart/2008/layout/VerticalCurvedList"/>
    <dgm:cxn modelId="{A507269D-F7AC-4B47-9D79-7ADFCD4E5551}" type="presParOf" srcId="{29919F04-6941-41BC-AA94-E94E6868EBBE}" destId="{4C87A160-24D1-46B0-9943-0BDEBBF2C8AF}" srcOrd="0" destOrd="0" presId="urn:microsoft.com/office/officeart/2008/layout/VerticalCurvedList"/>
    <dgm:cxn modelId="{BABDAD69-B125-4CE9-B0DE-43819139BC0C}" type="presParOf" srcId="{3548EE89-53B7-4B63-9766-F57BECD4244A}" destId="{343D8907-8FFC-4E23-95B4-477F05621EBC}" srcOrd="9" destOrd="0" presId="urn:microsoft.com/office/officeart/2008/layout/VerticalCurvedList"/>
    <dgm:cxn modelId="{E24EE625-5517-463A-8F02-3113F5696B11}" type="presParOf" srcId="{3548EE89-53B7-4B63-9766-F57BECD4244A}" destId="{236241DF-2715-4DA0-B188-9296CAFB29EB}" srcOrd="10" destOrd="0" presId="urn:microsoft.com/office/officeart/2008/layout/VerticalCurvedList"/>
    <dgm:cxn modelId="{7777B7FE-1F10-4F87-8215-7EE45A76F995}" type="presParOf" srcId="{236241DF-2715-4DA0-B188-9296CAFB29EB}" destId="{516FACB5-DE6C-4E15-8954-AB588E5648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AE62F-8B1F-4BA3-94F3-FE31AFC71287}">
      <dsp:nvSpPr>
        <dsp:cNvPr id="0" name=""/>
        <dsp:cNvSpPr/>
      </dsp:nvSpPr>
      <dsp:spPr>
        <a:xfrm>
          <a:off x="0" y="76463"/>
          <a:ext cx="6451943" cy="62361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CSE 374 is a practical course about</a:t>
          </a:r>
        </a:p>
      </dsp:txBody>
      <dsp:txXfrm>
        <a:off x="30442" y="106905"/>
        <a:ext cx="6391059" cy="562726"/>
      </dsp:txXfrm>
    </dsp:sp>
    <dsp:sp modelId="{8F35DD53-368B-49CD-BF09-C3D9269E6780}">
      <dsp:nvSpPr>
        <dsp:cNvPr id="0" name=""/>
        <dsp:cNvSpPr/>
      </dsp:nvSpPr>
      <dsp:spPr>
        <a:xfrm>
          <a:off x="0" y="700073"/>
          <a:ext cx="6451943" cy="236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4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Command line tools and scripts to automate tasks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Linux and a computer model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 programming with explicit memory management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Data storage and manipulation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Programming tool stack &amp; Object Oriented Programming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Software engineering impacts</a:t>
          </a:r>
        </a:p>
      </dsp:txBody>
      <dsp:txXfrm>
        <a:off x="0" y="700073"/>
        <a:ext cx="6451943" cy="2368080"/>
      </dsp:txXfrm>
    </dsp:sp>
    <dsp:sp modelId="{A6E6DC10-A9C7-4C72-B678-C6EEE5EB8C05}">
      <dsp:nvSpPr>
        <dsp:cNvPr id="0" name=""/>
        <dsp:cNvSpPr/>
      </dsp:nvSpPr>
      <dsp:spPr>
        <a:xfrm>
          <a:off x="0" y="3089416"/>
          <a:ext cx="6451943" cy="62361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</a:rPr>
            <a:t>CSE 374 is also</a:t>
          </a:r>
        </a:p>
      </dsp:txBody>
      <dsp:txXfrm>
        <a:off x="30442" y="3119858"/>
        <a:ext cx="6391059" cy="562726"/>
      </dsp:txXfrm>
    </dsp:sp>
    <dsp:sp modelId="{397A5E9D-AEDA-4671-AB70-E11FA680EC6B}">
      <dsp:nvSpPr>
        <dsp:cNvPr id="0" name=""/>
        <dsp:cNvSpPr/>
      </dsp:nvSpPr>
      <dsp:spPr>
        <a:xfrm>
          <a:off x="0" y="3691763"/>
          <a:ext cx="6451943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84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 chance to learn how to learn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 path to being a power user</a:t>
          </a:r>
        </a:p>
      </dsp:txBody>
      <dsp:txXfrm>
        <a:off x="0" y="3691763"/>
        <a:ext cx="6451943" cy="699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1D293-171B-4E22-B783-B511C8A4DAEF}">
      <dsp:nvSpPr>
        <dsp:cNvPr id="0" name=""/>
        <dsp:cNvSpPr/>
      </dsp:nvSpPr>
      <dsp:spPr>
        <a:xfrm>
          <a:off x="0" y="146765"/>
          <a:ext cx="6451943" cy="134537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You are in charge of your own learning</a:t>
          </a:r>
          <a:br>
            <a:rPr lang="en-US" sz="2400" kern="1200" dirty="0">
              <a:solidFill>
                <a:schemeClr val="tx1"/>
              </a:solidFill>
            </a:rPr>
          </a:br>
          <a:r>
            <a:rPr lang="en-US" sz="2400" kern="1200" dirty="0">
              <a:solidFill>
                <a:schemeClr val="tx1"/>
              </a:solidFill>
            </a:rPr>
            <a:t>You will get out of the course what you put into it</a:t>
          </a:r>
        </a:p>
      </dsp:txBody>
      <dsp:txXfrm>
        <a:off x="65676" y="212441"/>
        <a:ext cx="6320591" cy="1214020"/>
      </dsp:txXfrm>
    </dsp:sp>
    <dsp:sp modelId="{6F383D88-38B3-4EB9-BE0A-B3CD2ADEA988}">
      <dsp:nvSpPr>
        <dsp:cNvPr id="0" name=""/>
        <dsp:cNvSpPr/>
      </dsp:nvSpPr>
      <dsp:spPr>
        <a:xfrm>
          <a:off x="0" y="1561257"/>
          <a:ext cx="6451943" cy="1345372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You are responsible for material on the webpage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Keep track of the calendar, follow the links</a:t>
          </a:r>
        </a:p>
      </dsp:txBody>
      <dsp:txXfrm>
        <a:off x="65676" y="1626933"/>
        <a:ext cx="6320591" cy="1214020"/>
      </dsp:txXfrm>
    </dsp:sp>
    <dsp:sp modelId="{E34658FE-0F7E-45CF-B8C0-A405706F0724}">
      <dsp:nvSpPr>
        <dsp:cNvPr id="0" name=""/>
        <dsp:cNvSpPr/>
      </dsp:nvSpPr>
      <dsp:spPr>
        <a:xfrm>
          <a:off x="0" y="2975749"/>
          <a:ext cx="6451943" cy="1345372"/>
        </a:xfrm>
        <a:prstGeom prst="roundRect">
          <a:avLst/>
        </a:prstGeom>
        <a:solidFill>
          <a:schemeClr val="accent2">
            <a:hueOff val="-237901"/>
            <a:satOff val="-73332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Learning how to learn is part of the plan</a:t>
          </a:r>
          <a:br>
            <a:rPr lang="en-US" sz="2400" kern="1200" dirty="0"/>
          </a:br>
          <a:r>
            <a:rPr lang="en-US" sz="2400" kern="1200" dirty="0"/>
            <a:t>Look at documentation</a:t>
          </a:r>
          <a:br>
            <a:rPr lang="en-US" sz="2400" kern="1200" dirty="0"/>
          </a:br>
          <a:r>
            <a:rPr lang="en-US" sz="2400" kern="1200" dirty="0"/>
            <a:t>Search for answers</a:t>
          </a:r>
        </a:p>
      </dsp:txBody>
      <dsp:txXfrm>
        <a:off x="65676" y="3041425"/>
        <a:ext cx="6320591" cy="121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2FA5F-2E14-4B76-AB3C-E035D39F52A6}">
      <dsp:nvSpPr>
        <dsp:cNvPr id="0" name=""/>
        <dsp:cNvSpPr/>
      </dsp:nvSpPr>
      <dsp:spPr>
        <a:xfrm>
          <a:off x="0" y="492"/>
          <a:ext cx="9872663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01BB7-1E3C-4D85-9C93-C13FAEE03CA7}">
      <dsp:nvSpPr>
        <dsp:cNvPr id="0" name=""/>
        <dsp:cNvSpPr/>
      </dsp:nvSpPr>
      <dsp:spPr>
        <a:xfrm>
          <a:off x="348965" y="260053"/>
          <a:ext cx="634482" cy="63448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EA45-AE3B-4071-A832-0C7887A7A63A}">
      <dsp:nvSpPr>
        <dsp:cNvPr id="0" name=""/>
        <dsp:cNvSpPr/>
      </dsp:nvSpPr>
      <dsp:spPr>
        <a:xfrm>
          <a:off x="1332412" y="492"/>
          <a:ext cx="8540250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 student in this course is capable and deserves to thrive with this material</a:t>
          </a:r>
        </a:p>
      </dsp:txBody>
      <dsp:txXfrm>
        <a:off x="1332412" y="492"/>
        <a:ext cx="8540250" cy="1153604"/>
      </dsp:txXfrm>
    </dsp:sp>
    <dsp:sp modelId="{6D695579-B243-4004-A808-E955419516E1}">
      <dsp:nvSpPr>
        <dsp:cNvPr id="0" name=""/>
        <dsp:cNvSpPr/>
      </dsp:nvSpPr>
      <dsp:spPr>
        <a:xfrm>
          <a:off x="0" y="1442497"/>
          <a:ext cx="9872663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2D31-D4E8-4697-9745-D217FCBBACDC}">
      <dsp:nvSpPr>
        <dsp:cNvPr id="0" name=""/>
        <dsp:cNvSpPr/>
      </dsp:nvSpPr>
      <dsp:spPr>
        <a:xfrm>
          <a:off x="348965" y="1702058"/>
          <a:ext cx="634482" cy="63448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F687E-2F19-4ACA-B30A-047D4F4A52CC}">
      <dsp:nvSpPr>
        <dsp:cNvPr id="0" name=""/>
        <dsp:cNvSpPr/>
      </dsp:nvSpPr>
      <dsp:spPr>
        <a:xfrm>
          <a:off x="1332412" y="1442497"/>
          <a:ext cx="8540250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Different life experiences may dictate different needs for learning; we’ll figure it out</a:t>
          </a:r>
        </a:p>
      </dsp:txBody>
      <dsp:txXfrm>
        <a:off x="1332412" y="1442497"/>
        <a:ext cx="8540250" cy="1153604"/>
      </dsp:txXfrm>
    </dsp:sp>
    <dsp:sp modelId="{385CE9BC-C51F-4D36-AFD8-1A9D7C300CCE}">
      <dsp:nvSpPr>
        <dsp:cNvPr id="0" name=""/>
        <dsp:cNvSpPr/>
      </dsp:nvSpPr>
      <dsp:spPr>
        <a:xfrm>
          <a:off x="0" y="2884503"/>
          <a:ext cx="9872663" cy="11536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F8F6F-0CF0-4A14-8668-1F10E87ACAE1}">
      <dsp:nvSpPr>
        <dsp:cNvPr id="0" name=""/>
        <dsp:cNvSpPr/>
      </dsp:nvSpPr>
      <dsp:spPr>
        <a:xfrm>
          <a:off x="348965" y="3144063"/>
          <a:ext cx="634482" cy="63448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E3ECE-08FF-485A-9BC0-D0E0CE65C831}">
      <dsp:nvSpPr>
        <dsp:cNvPr id="0" name=""/>
        <dsp:cNvSpPr/>
      </dsp:nvSpPr>
      <dsp:spPr>
        <a:xfrm>
          <a:off x="1332412" y="2884503"/>
          <a:ext cx="8540250" cy="115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090" tIns="122090" rIns="122090" bIns="1220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Course staff are authorities who are respected by course participants</a:t>
          </a:r>
          <a:endParaRPr lang="en-US" sz="2500" kern="1200" dirty="0"/>
        </a:p>
      </dsp:txBody>
      <dsp:txXfrm>
        <a:off x="1332412" y="2884503"/>
        <a:ext cx="8540250" cy="115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0BCB-0063-4EF5-9512-B50597C79D59}">
      <dsp:nvSpPr>
        <dsp:cNvPr id="0" name=""/>
        <dsp:cNvSpPr/>
      </dsp:nvSpPr>
      <dsp:spPr>
        <a:xfrm>
          <a:off x="0" y="584993"/>
          <a:ext cx="4754563" cy="2852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Your integrity is everything</a:t>
          </a:r>
        </a:p>
      </dsp:txBody>
      <dsp:txXfrm>
        <a:off x="0" y="584993"/>
        <a:ext cx="4754563" cy="2852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0BCB-0063-4EF5-9512-B50597C79D59}">
      <dsp:nvSpPr>
        <dsp:cNvPr id="0" name=""/>
        <dsp:cNvSpPr/>
      </dsp:nvSpPr>
      <dsp:spPr>
        <a:xfrm>
          <a:off x="0" y="584993"/>
          <a:ext cx="4754563" cy="2852737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Your integrity is everything</a:t>
          </a:r>
        </a:p>
      </dsp:txBody>
      <dsp:txXfrm>
        <a:off x="0" y="584993"/>
        <a:ext cx="4754563" cy="2852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ABB9D-21D0-4E46-9090-E0580F308A9D}">
      <dsp:nvSpPr>
        <dsp:cNvPr id="0" name=""/>
        <dsp:cNvSpPr/>
      </dsp:nvSpPr>
      <dsp:spPr>
        <a:xfrm>
          <a:off x="-4565598" y="-700039"/>
          <a:ext cx="5438678" cy="5438678"/>
        </a:xfrm>
        <a:prstGeom prst="blockArc">
          <a:avLst>
            <a:gd name="adj1" fmla="val 18900000"/>
            <a:gd name="adj2" fmla="val 2700000"/>
            <a:gd name="adj3" fmla="val 397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14030-F0E4-447D-8965-633828F42AA6}">
      <dsp:nvSpPr>
        <dsp:cNvPr id="0" name=""/>
        <dsp:cNvSpPr/>
      </dsp:nvSpPr>
      <dsp:spPr>
        <a:xfrm>
          <a:off x="382191" y="252331"/>
          <a:ext cx="9435686" cy="5049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</a:rPr>
            <a:t>Show up and be an active learner</a:t>
          </a:r>
        </a:p>
      </dsp:txBody>
      <dsp:txXfrm>
        <a:off x="382191" y="252331"/>
        <a:ext cx="9435686" cy="504986"/>
      </dsp:txXfrm>
    </dsp:sp>
    <dsp:sp modelId="{E422EF10-59CD-470F-8B84-6EA3BBC41630}">
      <dsp:nvSpPr>
        <dsp:cNvPr id="0" name=""/>
        <dsp:cNvSpPr/>
      </dsp:nvSpPr>
      <dsp:spPr>
        <a:xfrm>
          <a:off x="66574" y="189208"/>
          <a:ext cx="631233" cy="63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E9F29-7E73-4581-B3D1-B6E5298D0AFE}">
      <dsp:nvSpPr>
        <dsp:cNvPr id="0" name=""/>
        <dsp:cNvSpPr/>
      </dsp:nvSpPr>
      <dsp:spPr>
        <a:xfrm>
          <a:off x="744049" y="1009569"/>
          <a:ext cx="9073827" cy="5049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Stay on top of assignments</a:t>
          </a:r>
        </a:p>
      </dsp:txBody>
      <dsp:txXfrm>
        <a:off x="744049" y="1009569"/>
        <a:ext cx="9073827" cy="504986"/>
      </dsp:txXfrm>
    </dsp:sp>
    <dsp:sp modelId="{FB0E166D-E3E9-47CC-AA93-282E618769BA}">
      <dsp:nvSpPr>
        <dsp:cNvPr id="0" name=""/>
        <dsp:cNvSpPr/>
      </dsp:nvSpPr>
      <dsp:spPr>
        <a:xfrm>
          <a:off x="428433" y="946445"/>
          <a:ext cx="631233" cy="63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122F1-0657-4421-8E7D-B90ADE0ED457}">
      <dsp:nvSpPr>
        <dsp:cNvPr id="0" name=""/>
        <dsp:cNvSpPr/>
      </dsp:nvSpPr>
      <dsp:spPr>
        <a:xfrm>
          <a:off x="855111" y="1766806"/>
          <a:ext cx="8962766" cy="504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Being an expert requires practice	</a:t>
          </a:r>
        </a:p>
      </dsp:txBody>
      <dsp:txXfrm>
        <a:off x="855111" y="1766806"/>
        <a:ext cx="8962766" cy="504986"/>
      </dsp:txXfrm>
    </dsp:sp>
    <dsp:sp modelId="{77E84E28-CD04-4465-B352-070E1A478FE1}">
      <dsp:nvSpPr>
        <dsp:cNvPr id="0" name=""/>
        <dsp:cNvSpPr/>
      </dsp:nvSpPr>
      <dsp:spPr>
        <a:xfrm>
          <a:off x="539494" y="1703683"/>
          <a:ext cx="631233" cy="63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F6196-46BD-4251-B76B-8DF409B65311}">
      <dsp:nvSpPr>
        <dsp:cNvPr id="0" name=""/>
        <dsp:cNvSpPr/>
      </dsp:nvSpPr>
      <dsp:spPr>
        <a:xfrm>
          <a:off x="744049" y="2524044"/>
          <a:ext cx="9073827" cy="5049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</a:rPr>
            <a:t>Don’t be afraid to try something out; play with ideas</a:t>
          </a:r>
        </a:p>
      </dsp:txBody>
      <dsp:txXfrm>
        <a:off x="744049" y="2524044"/>
        <a:ext cx="9073827" cy="504986"/>
      </dsp:txXfrm>
    </dsp:sp>
    <dsp:sp modelId="{4C87A160-24D1-46B0-9943-0BDEBBF2C8AF}">
      <dsp:nvSpPr>
        <dsp:cNvPr id="0" name=""/>
        <dsp:cNvSpPr/>
      </dsp:nvSpPr>
      <dsp:spPr>
        <a:xfrm>
          <a:off x="428433" y="2460920"/>
          <a:ext cx="631233" cy="63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D8907-8FFC-4E23-95B4-477F05621EBC}">
      <dsp:nvSpPr>
        <dsp:cNvPr id="0" name=""/>
        <dsp:cNvSpPr/>
      </dsp:nvSpPr>
      <dsp:spPr>
        <a:xfrm>
          <a:off x="382191" y="3281281"/>
          <a:ext cx="9435686" cy="5049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83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3">
                  <a:lumMod val="50000"/>
                </a:schemeClr>
              </a:solidFill>
            </a:rPr>
            <a:t>Ask for help early and often</a:t>
          </a:r>
        </a:p>
      </dsp:txBody>
      <dsp:txXfrm>
        <a:off x="382191" y="3281281"/>
        <a:ext cx="9435686" cy="504986"/>
      </dsp:txXfrm>
    </dsp:sp>
    <dsp:sp modelId="{516FACB5-DE6C-4E15-8954-AB588E5648C1}">
      <dsp:nvSpPr>
        <dsp:cNvPr id="0" name=""/>
        <dsp:cNvSpPr/>
      </dsp:nvSpPr>
      <dsp:spPr>
        <a:xfrm>
          <a:off x="66574" y="3218158"/>
          <a:ext cx="631233" cy="631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3E607-F3CD-4D05-8211-05B214C0896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4D68-4E3A-47C4-BCAC-F1745156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cover a lot of specific material, but we also talk about why that material looks the way it does, and what effect it has on what we can do with computers.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5348D-7DA5-DF27-B3F2-A9FCC0B53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03F7A-CCB0-F099-431A-0AABB9F39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BD53C-A704-4B45-AC6E-5194FC060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952D6-3B9E-94A8-4B1E-136F56C52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34D68-4E3A-47C4-BCAC-F17451564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A56BBC-B733-4A0A-B5D1-0289DBC25364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CC55-261F-42BB-9621-16A2E1D431FC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E492-C488-40E7-87AB-69CA9904AB1A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BFA7-F504-46F1-8709-6C09DB0A2840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1234-EF1F-41E6-B571-25E318577540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967A-85E0-4E18-ABA5-2FEDE9785E9B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4443-2C9B-4BA3-8A29-36E6950CDB22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9E7E-A374-4526-9B25-26F6505C94BA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6A9B-86A3-4330-AEE4-B7B52CC7F6B6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4D24-105C-4DC9-9EB0-170708E0BDE0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EA89-5780-4F26-8BDC-CD8AB677684D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FFE53DD-4D3F-4102-B72C-D4788C241566}" type="datetime1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reilly.com/library/view/linux-pocket-guide/9781491927557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se374-staff@cs.Washington.edu" TargetMode="External"/><Relationship Id="rId5" Type="http://schemas.openxmlformats.org/officeDocument/2006/relationships/hyperlink" Target="https://courses.cs.washington.edu/courses/cse374/26sp/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yplan.uw.edu/course/#/courses/CSE%20415" TargetMode="External"/><Relationship Id="rId3" Type="http://schemas.openxmlformats.org/officeDocument/2006/relationships/hyperlink" Target="https://myplan.uw.edu/course/#/courses/E%20E%20474" TargetMode="External"/><Relationship Id="rId7" Type="http://schemas.openxmlformats.org/officeDocument/2006/relationships/hyperlink" Target="https://myplan.uw.edu/course/#/courses/M%20E%20398" TargetMode="External"/><Relationship Id="rId2" Type="http://schemas.openxmlformats.org/officeDocument/2006/relationships/hyperlink" Target="https://myplan.uw.edu/course/#/courses/E%20E%2046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yplan.uw.edu/course/#/courses/BIOL%20130" TargetMode="External"/><Relationship Id="rId5" Type="http://schemas.openxmlformats.org/officeDocument/2006/relationships/hyperlink" Target="https://myplan.uw.edu/course/#/courses/E%20E%20477" TargetMode="External"/><Relationship Id="rId4" Type="http://schemas.openxmlformats.org/officeDocument/2006/relationships/hyperlink" Target="https://myplan.uw.edu/course/#/courses/E%20E%20398" TargetMode="External"/><Relationship Id="rId9" Type="http://schemas.openxmlformats.org/officeDocument/2006/relationships/hyperlink" Target="https://myplan.uw.edu/course/#/courses/CSE%2041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4D1-404F-3341-0FB7-7589A3584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374: </a:t>
            </a:r>
            <a:r>
              <a:rPr lang="en-US" cap="none" dirty="0"/>
              <a:t>Programming Concepts and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84BD7-6E95-36FB-34CC-1AAFFD5FE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Spring 2026</a:t>
            </a:r>
            <a:br>
              <a:rPr lang="en-US" dirty="0"/>
            </a:br>
            <a:r>
              <a:rPr lang="en-US" dirty="0"/>
              <a:t>Instructor: Megan Hazen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2B6CB-583F-27FE-C871-E1FDDFC4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CSE 374 SP26  Lecture 1, Professor </a:t>
            </a:r>
            <a:r>
              <a:rPr lang="fr-FR" dirty="0" err="1"/>
              <a:t>Hazen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A54A7-F792-CFD7-AC50-59AEF533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4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7A20-0DB5-55E8-2E32-608B502B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work &amp; grading</a:t>
            </a:r>
          </a:p>
        </p:txBody>
      </p:sp>
      <p:pic>
        <p:nvPicPr>
          <p:cNvPr id="4098" name="Picture 2" descr="Bloom's revised taxonomy organized as a pyramid of learning levels (from botton to top: remember, understand, apply, analyze, evaluate, create) with explanations of each">
            <a:extLst>
              <a:ext uri="{FF2B5EF4-FFF2-40B4-BE49-F238E27FC236}">
                <a16:creationId xmlns:a16="http://schemas.microsoft.com/office/drawing/2014/main" id="{2F2D6CB8-30B0-5833-7A84-19EF76728F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94388"/>
            <a:ext cx="4754563" cy="25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4C7A8-E12C-9C64-4E31-44238703E012}"/>
              </a:ext>
            </a:extLst>
          </p:cNvPr>
          <p:cNvSpPr txBox="1"/>
          <p:nvPr/>
        </p:nvSpPr>
        <p:spPr>
          <a:xfrm>
            <a:off x="371707" y="6013795"/>
            <a:ext cx="2516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Bloom, B.S. (1956) Taxonomy of Educational Objectives, Handbook: The Cognitive Domain. David McKay, New York.</a:t>
            </a:r>
          </a:p>
        </p:txBody>
      </p:sp>
      <p:pic>
        <p:nvPicPr>
          <p:cNvPr id="4102" name="Picture 6" descr="picture of a UW diploma in a frame">
            <a:extLst>
              <a:ext uri="{FF2B5EF4-FFF2-40B4-BE49-F238E27FC236}">
                <a16:creationId xmlns:a16="http://schemas.microsoft.com/office/drawing/2014/main" id="{E8C813E6-3815-9D79-9EFF-AE38A7F72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23" y="4489224"/>
            <a:ext cx="1937302" cy="18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DD7B6-6EC1-4BF2-826C-3E4B7E1D8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Practice Problems:  Very short credit/no-credit exercises designed for remembering and understanding material.</a:t>
            </a:r>
          </a:p>
          <a:p>
            <a:r>
              <a:rPr lang="en-US" dirty="0"/>
              <a:t>Homework Projects: Longer form work in which students apply, analyze, and create with course material.</a:t>
            </a:r>
          </a:p>
          <a:p>
            <a:r>
              <a:rPr lang="en-US" dirty="0"/>
              <a:t>Assessments: Formal evaluations (tests/oral demonstrations) provide information about individual mastery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04FCC-DFA3-842D-DB02-49933AD1B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D8B40-D046-FE41-D918-9BF26B72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7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1329-96E7-4A67-2BFA-E8FC3D525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1B14-5FBE-BB05-9100-C93E427E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work &amp; grading details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631DA-54B3-0A31-B5CA-9D978970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C8510-AF54-57B8-CD45-291036EA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CFA264-4BED-E8D4-E928-46877F967B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4920918"/>
              </p:ext>
            </p:extLst>
          </p:nvPr>
        </p:nvGraphicFramePr>
        <p:xfrm>
          <a:off x="631901" y="1529576"/>
          <a:ext cx="11009971" cy="497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762">
                  <a:extLst>
                    <a:ext uri="{9D8B030D-6E8A-4147-A177-3AD203B41FA5}">
                      <a16:colId xmlns:a16="http://schemas.microsoft.com/office/drawing/2014/main" val="1518686125"/>
                    </a:ext>
                  </a:extLst>
                </a:gridCol>
                <a:gridCol w="1694986">
                  <a:extLst>
                    <a:ext uri="{9D8B030D-6E8A-4147-A177-3AD203B41FA5}">
                      <a16:colId xmlns:a16="http://schemas.microsoft.com/office/drawing/2014/main" val="62656077"/>
                    </a:ext>
                  </a:extLst>
                </a:gridCol>
                <a:gridCol w="2371492">
                  <a:extLst>
                    <a:ext uri="{9D8B030D-6E8A-4147-A177-3AD203B41FA5}">
                      <a16:colId xmlns:a16="http://schemas.microsoft.com/office/drawing/2014/main" val="3685248120"/>
                    </a:ext>
                  </a:extLst>
                </a:gridCol>
                <a:gridCol w="2118731">
                  <a:extLst>
                    <a:ext uri="{9D8B030D-6E8A-4147-A177-3AD203B41FA5}">
                      <a16:colId xmlns:a16="http://schemas.microsoft.com/office/drawing/2014/main" val="1450527958"/>
                    </a:ext>
                  </a:extLst>
                </a:gridCol>
              </a:tblGrid>
              <a:tr h="308258">
                <a:tc>
                  <a:txBody>
                    <a:bodyPr/>
                    <a:lstStyle/>
                    <a:p>
                      <a:r>
                        <a:rPr lang="en-US" sz="1800" dirty="0"/>
                        <a:t>Work-type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</a:t>
                      </a:r>
                    </a:p>
                    <a:p>
                      <a:r>
                        <a:rPr lang="en-US" sz="18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Late 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83168"/>
                  </a:ext>
                </a:extLst>
              </a:tr>
              <a:tr h="144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Practice Problems:  Very short credit/no-credit exercises designed for remembering and understanding material.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25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~ every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Credit / no-credit</a:t>
                      </a:r>
                    </a:p>
                    <a:p>
                      <a:r>
                        <a:rPr lang="en-US" sz="1800" dirty="0"/>
                        <a:t># complete/25</a:t>
                      </a:r>
                    </a:p>
                    <a:p>
                      <a:r>
                        <a:rPr lang="en-US" sz="1800" dirty="0"/>
                        <a:t>25% of final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late submissions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87234"/>
                  </a:ext>
                </a:extLst>
              </a:tr>
              <a:tr h="144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Homework Projects: Longer form work in which students apply, analyze, and create with course material.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 8 </a:t>
                      </a:r>
                    </a:p>
                    <a:p>
                      <a:r>
                        <a:rPr lang="en-US" sz="1800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Variable points</a:t>
                      </a:r>
                    </a:p>
                    <a:p>
                      <a:r>
                        <a:rPr lang="en-US" sz="1800" dirty="0" err="1"/>
                        <a:t>Points_earned</a:t>
                      </a:r>
                      <a:r>
                        <a:rPr lang="en-US" sz="1800" dirty="0"/>
                        <a:t>/points possible</a:t>
                      </a:r>
                    </a:p>
                    <a:p>
                      <a:r>
                        <a:rPr lang="en-US" sz="1800" dirty="0"/>
                        <a:t>50% of final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Up to 3 late days per assignment, 10 late days per quarter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33449"/>
                  </a:ext>
                </a:extLst>
              </a:tr>
              <a:tr h="1444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Assessments: Formal evaluations (tests/oral demonstrations) provide information about individual mastery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 points each</a:t>
                      </a:r>
                    </a:p>
                    <a:p>
                      <a:r>
                        <a:rPr lang="en-US" sz="1800" dirty="0"/>
                        <a:t>Sum of </a:t>
                      </a:r>
                      <a:r>
                        <a:rPr lang="en-US" sz="1800" dirty="0" err="1"/>
                        <a:t>points_earned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25% of final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Missed assessments get 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6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68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910D50-ED0D-4E9B-A15F-B6006A8A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CD085-6142-0FBF-F445-F4C01BDD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09600"/>
            <a:ext cx="6486236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Staying on top of work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693690B-871C-433A-57E6-3200A62AC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057400"/>
            <a:ext cx="6486237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Work is turned in via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If the interface is new to you, please ask for help</a:t>
            </a:r>
          </a:p>
          <a:p>
            <a:pPr lvl="1"/>
            <a:r>
              <a:rPr lang="en-US" dirty="0"/>
              <a:t>Assignments will show up there as they are published</a:t>
            </a:r>
          </a:p>
          <a:p>
            <a:pPr lvl="1"/>
            <a:r>
              <a:rPr lang="en-US" dirty="0"/>
              <a:t>We will also (later) submit work to </a:t>
            </a:r>
            <a:r>
              <a:rPr lang="en-US" dirty="0" err="1"/>
              <a:t>Gradescope</a:t>
            </a:r>
            <a:r>
              <a:rPr lang="en-US" dirty="0"/>
              <a:t> via </a:t>
            </a:r>
            <a:r>
              <a:rPr lang="en-US" dirty="0" err="1"/>
              <a:t>Github</a:t>
            </a:r>
            <a:r>
              <a:rPr lang="en-US" dirty="0"/>
              <a:t> – instructions will be provided</a:t>
            </a:r>
          </a:p>
          <a:p>
            <a:r>
              <a:rPr lang="en-US" dirty="0"/>
              <a:t>Grades are tracked via Canvas</a:t>
            </a:r>
          </a:p>
          <a:p>
            <a:pPr lvl="1"/>
            <a:r>
              <a:rPr lang="en-US" dirty="0"/>
              <a:t>As much as possible, Canvas assignment list will also be kept up to date</a:t>
            </a:r>
          </a:p>
          <a:p>
            <a:r>
              <a:rPr lang="en-US" dirty="0"/>
              <a:t>All materials are tracked on the webpage calendar</a:t>
            </a:r>
          </a:p>
          <a:p>
            <a:pPr lvl="1"/>
            <a:r>
              <a:rPr lang="en-US" dirty="0"/>
              <a:t>Including assessment dates</a:t>
            </a:r>
          </a:p>
          <a:p>
            <a:pPr lvl="1"/>
            <a:r>
              <a:rPr lang="en-US" dirty="0"/>
              <a:t>And links to helpful references</a:t>
            </a:r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3BECFA-7190-436C-8962-62421F735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0618A9-FAA6-4972-8A9A-C2CC7F935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48E7-3BA4-64C5-0012-5C5237DD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3886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 374 SP26  Lecture 1</a:t>
            </a:r>
          </a:p>
        </p:txBody>
      </p:sp>
      <p:pic>
        <p:nvPicPr>
          <p:cNvPr id="21" name="Picture 20" descr="Image of Gradescope interface with first two assignments from cse374 present">
            <a:extLst>
              <a:ext uri="{FF2B5EF4-FFF2-40B4-BE49-F238E27FC236}">
                <a16:creationId xmlns:a16="http://schemas.microsoft.com/office/drawing/2014/main" id="{00DF3D84-38DF-1879-5189-15A92813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858" y="993204"/>
            <a:ext cx="3041414" cy="1846452"/>
          </a:xfrm>
          <a:prstGeom prst="rect">
            <a:avLst/>
          </a:prstGeom>
        </p:spPr>
      </p:pic>
      <p:pic>
        <p:nvPicPr>
          <p:cNvPr id="15" name="Picture 14" descr="Image of Canvas webpage with first two assignments of 374 present">
            <a:extLst>
              <a:ext uri="{FF2B5EF4-FFF2-40B4-BE49-F238E27FC236}">
                <a16:creationId xmlns:a16="http://schemas.microsoft.com/office/drawing/2014/main" id="{310F74D3-F3AD-D674-E425-90CF9144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604" y="4069079"/>
            <a:ext cx="3035808" cy="15937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99BBE-C6AA-89D0-BA31-56A39597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0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7F58-9395-1740-FFCE-B4EB987A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dirty="0"/>
              <a:t>Expectations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81C7-EE70-56DC-3C8F-95E20924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D6559-1090-40D5-E972-E9E3D75B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9" name="Content Placeholder 6" descr="* You are in charge of your own learning.  You will get out of the course what you put into it.&#10;* Your are responsible for the material on the webpage.  Keep track of the calendar, follow the links.&#10;* Learning how to learn is part of the plan.  Look at documentation.  Search for answers.">
            <a:extLst>
              <a:ext uri="{FF2B5EF4-FFF2-40B4-BE49-F238E27FC236}">
                <a16:creationId xmlns:a16="http://schemas.microsoft.com/office/drawing/2014/main" id="{3BBD96A8-88F1-5BF8-C1E4-6979A484E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652388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9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B476-1A32-6919-E3FE-1699387E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36AF-7814-E846-8037-515BB0E3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 sz="2800" dirty="0"/>
              <a:t>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EFAF4-932B-E53B-F1A5-89B5911CBF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My Job</a:t>
            </a:r>
          </a:p>
          <a:p>
            <a:r>
              <a:rPr lang="en-US" strike="sngStrike" dirty="0"/>
              <a:t>About this course</a:t>
            </a:r>
          </a:p>
          <a:p>
            <a:r>
              <a:rPr lang="en-US" strike="sngStrike" dirty="0"/>
              <a:t>Instructional set-up</a:t>
            </a:r>
          </a:p>
          <a:p>
            <a:r>
              <a:rPr lang="en-US" strike="sngStrike" dirty="0"/>
              <a:t>Assignments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Course staff</a:t>
            </a:r>
          </a:p>
          <a:p>
            <a:pPr lvl="1"/>
            <a:r>
              <a:rPr lang="en-US" dirty="0"/>
              <a:t>Web page</a:t>
            </a:r>
          </a:p>
          <a:p>
            <a:pPr lvl="1"/>
            <a:r>
              <a:rPr lang="en-US" dirty="0" err="1"/>
              <a:t>EdStem</a:t>
            </a:r>
            <a:endParaRPr lang="en-US" dirty="0"/>
          </a:p>
          <a:p>
            <a:pPr lvl="1"/>
            <a:r>
              <a:rPr lang="en-US" dirty="0"/>
              <a:t>Schedule</a:t>
            </a:r>
          </a:p>
          <a:p>
            <a:r>
              <a:rPr lang="en-US" dirty="0"/>
              <a:t>Course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8EBE47-CC71-6E96-FB96-C7DD9D84B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Your Job</a:t>
            </a:r>
          </a:p>
          <a:p>
            <a:r>
              <a:rPr lang="en-US" dirty="0"/>
              <a:t>Find your resources</a:t>
            </a:r>
          </a:p>
          <a:p>
            <a:pPr lvl="1"/>
            <a:r>
              <a:rPr lang="en-US" dirty="0"/>
              <a:t>Read the syllabus</a:t>
            </a:r>
          </a:p>
          <a:p>
            <a:pPr lvl="1"/>
            <a:r>
              <a:rPr lang="en-US" dirty="0"/>
              <a:t>Find the course calendar</a:t>
            </a:r>
          </a:p>
          <a:p>
            <a:r>
              <a:rPr lang="en-US" dirty="0"/>
              <a:t>Get started with technology</a:t>
            </a:r>
          </a:p>
          <a:p>
            <a:r>
              <a:rPr lang="en-US" dirty="0"/>
              <a:t>Post on Ed, or attend office hours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91A3B-9369-4737-93D2-23A2AA25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1BE95-E002-0F85-9159-E858EBCE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081-2ADB-4630-8C31-52575A5E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8FC96-D6A5-7349-D28B-BDA7617B34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Instructor and TAs</a:t>
            </a:r>
          </a:p>
          <a:p>
            <a:pPr lvl="1"/>
            <a:r>
              <a:rPr lang="en-US" sz="2800" dirty="0"/>
              <a:t>Ask questions in lecture</a:t>
            </a:r>
          </a:p>
          <a:p>
            <a:pPr lvl="1"/>
            <a:r>
              <a:rPr lang="en-US" sz="2800" dirty="0"/>
              <a:t>Office hours are frequent</a:t>
            </a:r>
          </a:p>
          <a:p>
            <a:pPr lvl="1"/>
            <a:r>
              <a:rPr lang="en-US" sz="2800" dirty="0"/>
              <a:t>We are here to help</a:t>
            </a:r>
          </a:p>
          <a:p>
            <a:r>
              <a:rPr lang="en-US" sz="2800" dirty="0" err="1"/>
              <a:t>Edstem</a:t>
            </a:r>
            <a:r>
              <a:rPr lang="en-US" sz="2800" dirty="0"/>
              <a:t> Discussion Group</a:t>
            </a:r>
          </a:p>
          <a:p>
            <a:r>
              <a:rPr lang="en-US" sz="2800" dirty="0"/>
              <a:t>Email (cse374-staff@cs)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B512D-5C22-264C-5A59-B950275C5F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Canvas Page</a:t>
            </a:r>
          </a:p>
          <a:p>
            <a:r>
              <a:rPr lang="en-US" sz="2800" dirty="0"/>
              <a:t>Course Web page</a:t>
            </a:r>
          </a:p>
          <a:p>
            <a:r>
              <a:rPr lang="en-US" sz="2800" dirty="0"/>
              <a:t>Resources list on web page</a:t>
            </a:r>
          </a:p>
          <a:p>
            <a:pPr lvl="1"/>
            <a:r>
              <a:rPr lang="en-US" sz="2800" dirty="0"/>
              <a:t>Use web searches / AI as a starting place only</a:t>
            </a:r>
          </a:p>
          <a:p>
            <a:pPr lvl="1"/>
            <a:r>
              <a:rPr lang="en-US" sz="2800" dirty="0"/>
              <a:t>Go to formal references for more info and authoritative answers</a:t>
            </a:r>
          </a:p>
          <a:p>
            <a:pPr lvl="1"/>
            <a:r>
              <a:rPr lang="en-US" sz="2800" dirty="0"/>
              <a:t>Don’t cut-and-paste, do you own work.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DA437-B9C1-0F8B-6427-9FABF3D7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0D91-BC67-ACCB-AAF6-1A3C5592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8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F910D50-ED0D-4E9B-A15F-B6006A8A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87AAEAA-5D92-47D8-8137-D8B8E80BA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248478"/>
            <a:ext cx="5870713" cy="63809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B6BFED8A-0A7F-439E-BD1A-E3463D721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69" y="733110"/>
            <a:ext cx="2674619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ACA476DC-AD9D-4761-9A42-3709C3EFD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0565" y="733111"/>
            <a:ext cx="2231515" cy="2074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2A84458B-FABB-4E65-A269-FCCE5DED6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5570" y="4071150"/>
            <a:ext cx="2674374" cy="20736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DF6841E4-944A-42B0-A0C7-F34513A00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4284" y="2966904"/>
            <a:ext cx="2227797" cy="31778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F5446ADD-5CDE-4924-AE4B-F62A0297C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FDD88-A856-10B5-5631-23BB36A1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4466566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Books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752304-6EE5-CEA1-C22E-FE4A0626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190" y="2546430"/>
            <a:ext cx="4784377" cy="354957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Resources tab on webpage offers a lot of source material</a:t>
            </a:r>
          </a:p>
          <a:p>
            <a:pPr>
              <a:lnSpc>
                <a:spcPct val="90000"/>
              </a:lnSpc>
            </a:pPr>
            <a:br>
              <a:rPr lang="en-US" sz="1800" dirty="0"/>
            </a:br>
            <a:r>
              <a:rPr lang="en-US" sz="1800" dirty="0"/>
              <a:t>Two books may be helpful – great references with detailed information (check the library!)</a:t>
            </a:r>
          </a:p>
          <a:p>
            <a:r>
              <a:rPr lang="en-US" u="sng" dirty="0">
                <a:hlinkClick r:id="rId2"/>
              </a:rPr>
              <a:t>Linux Pocket Guide</a:t>
            </a:r>
            <a:r>
              <a:rPr lang="en-US" dirty="0"/>
              <a:t>, Barrett, O'Reilly, 3rd ed., 2016 (different editions are ok too)</a:t>
            </a:r>
          </a:p>
          <a:p>
            <a:r>
              <a:rPr lang="en-US" dirty="0"/>
              <a:t>The C Programming Language, Kernighan &amp; Ritchie, Prentice-Hall, 2nd ed, 1988</a:t>
            </a:r>
            <a:endParaRPr lang="en-US" sz="1800" dirty="0"/>
          </a:p>
          <a:p>
            <a:pPr>
              <a:lnSpc>
                <a:spcPct val="90000"/>
              </a:lnSpc>
            </a:pPr>
            <a:br>
              <a:rPr lang="en-US" sz="1800" dirty="0"/>
            </a:br>
            <a:r>
              <a:rPr lang="en-US" sz="1800" dirty="0"/>
              <a:t>May also use web resources and (sparingly) AI</a:t>
            </a:r>
          </a:p>
        </p:txBody>
      </p:sp>
      <p:pic>
        <p:nvPicPr>
          <p:cNvPr id="5126" name="Picture 6" descr="Picture of the cover of The C Programming Language, Kernighan &amp; Ritchie, Prentice-Hall, 2nd ed, 1988">
            <a:extLst>
              <a:ext uri="{FF2B5EF4-FFF2-40B4-BE49-F238E27FC236}">
                <a16:creationId xmlns:a16="http://schemas.microsoft.com/office/drawing/2014/main" id="{33A0F5B5-FDA1-B627-6EB2-12E76DD1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354" y="893286"/>
            <a:ext cx="1878557" cy="28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of the cover of Linux Pocket Guide, Barrett, O'Reilly, 3rd ed., 2016 (different editions are ok too)">
            <a:extLst>
              <a:ext uri="{FF2B5EF4-FFF2-40B4-BE49-F238E27FC236}">
                <a16:creationId xmlns:a16="http://schemas.microsoft.com/office/drawing/2014/main" id="{33BA4ED8-D5E7-4725-C7FA-5840E482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9097" y="3131894"/>
            <a:ext cx="1746854" cy="28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DC23-37BC-E4AC-0ED1-703170732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2082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 374 SP26  Lecture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4EFA-CC7A-18EA-C8D0-5DEE0ADD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F3A2-97C9-2EB7-8BEA-92FD05C3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F564-2B64-647B-5BB6-9170D573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 sz="2800" dirty="0"/>
              <a:t>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1F158-4F6E-538D-B8EB-FAE59E76EC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My Job</a:t>
            </a:r>
          </a:p>
          <a:p>
            <a:r>
              <a:rPr lang="en-US" strike="sngStrike" dirty="0"/>
              <a:t>About this course</a:t>
            </a:r>
          </a:p>
          <a:p>
            <a:r>
              <a:rPr lang="en-US" strike="sngStrike" dirty="0"/>
              <a:t>Instructional set-up</a:t>
            </a:r>
          </a:p>
          <a:p>
            <a:r>
              <a:rPr lang="en-US" strike="sngStrike" dirty="0"/>
              <a:t>Assignments</a:t>
            </a:r>
          </a:p>
          <a:p>
            <a:r>
              <a:rPr lang="en-US" strike="sngStrike" dirty="0"/>
              <a:t>Resources</a:t>
            </a:r>
          </a:p>
          <a:p>
            <a:pPr lvl="1"/>
            <a:r>
              <a:rPr lang="en-US" strike="sngStrike" dirty="0"/>
              <a:t>Course staff</a:t>
            </a:r>
          </a:p>
          <a:p>
            <a:pPr lvl="1"/>
            <a:r>
              <a:rPr lang="en-US" strike="sngStrike" dirty="0"/>
              <a:t>Web page</a:t>
            </a:r>
          </a:p>
          <a:p>
            <a:pPr lvl="1"/>
            <a:r>
              <a:rPr lang="en-US" strike="sngStrike" dirty="0" err="1"/>
              <a:t>EdStem</a:t>
            </a:r>
            <a:endParaRPr lang="en-US" strike="sngStrike" dirty="0"/>
          </a:p>
          <a:p>
            <a:pPr lvl="1"/>
            <a:r>
              <a:rPr lang="en-US" strike="sngStrike" dirty="0"/>
              <a:t>Schedule</a:t>
            </a:r>
          </a:p>
          <a:p>
            <a:r>
              <a:rPr lang="en-US" dirty="0"/>
              <a:t>Course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E006FF-910D-38E1-E91A-34730B969D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Your Job</a:t>
            </a:r>
          </a:p>
          <a:p>
            <a:r>
              <a:rPr lang="en-US" dirty="0"/>
              <a:t>Find your resources</a:t>
            </a:r>
          </a:p>
          <a:p>
            <a:pPr lvl="1"/>
            <a:r>
              <a:rPr lang="en-US" dirty="0"/>
              <a:t>Read the syllabus</a:t>
            </a:r>
          </a:p>
          <a:p>
            <a:pPr lvl="1"/>
            <a:r>
              <a:rPr lang="en-US" dirty="0"/>
              <a:t>Find the course calendar</a:t>
            </a:r>
          </a:p>
          <a:p>
            <a:r>
              <a:rPr lang="en-US" dirty="0"/>
              <a:t>Get started with technology</a:t>
            </a:r>
          </a:p>
          <a:p>
            <a:r>
              <a:rPr lang="en-US" dirty="0"/>
              <a:t>Post on Ed, or attend office hours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B8179-1B44-68E3-8809-3FD4C770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B6C4B-5A0A-18E4-98AA-A84302D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4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ACF1-A56C-6915-0C8B-7777B844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Standards</a:t>
            </a:r>
          </a:p>
        </p:txBody>
      </p:sp>
      <p:graphicFrame>
        <p:nvGraphicFramePr>
          <p:cNvPr id="8" name="Content Placeholder 2" descr="Every student in this course is capable and deserves to thrive with this material.&#10;Different life experiences may dictate different needs for learning; we'll figure it out.&#10;Course staff are authorities who are respected by course participants.">
            <a:extLst>
              <a:ext uri="{FF2B5EF4-FFF2-40B4-BE49-F238E27FC236}">
                <a16:creationId xmlns:a16="http://schemas.microsoft.com/office/drawing/2014/main" id="{B2230FA2-CF49-31C1-7BEF-B2244532E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79014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EB10-B2C0-F845-0827-F462F466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4C0D-FD91-A8A0-1687-D6AD255D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2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C996-6354-8BB0-E5FE-D2AC7282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978-9154-D079-4404-F557FDB6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graphicFrame>
        <p:nvGraphicFramePr>
          <p:cNvPr id="8" name="Content Placeholder 7" descr="Your integrity is everything.">
            <a:extLst>
              <a:ext uri="{FF2B5EF4-FFF2-40B4-BE49-F238E27FC236}">
                <a16:creationId xmlns:a16="http://schemas.microsoft.com/office/drawing/2014/main" id="{01559A9E-F204-3F7D-928C-8D9CDB8886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4017301"/>
              </p:ext>
            </p:extLst>
          </p:nvPr>
        </p:nvGraphicFramePr>
        <p:xfrm>
          <a:off x="1143000" y="2057400"/>
          <a:ext cx="4754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5B6471-63DB-84E4-DAD1-0F8DCB650C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 on course webpage &amp; Allen school webpage</a:t>
            </a:r>
          </a:p>
          <a:p>
            <a:r>
              <a:rPr lang="en-US" dirty="0"/>
              <a:t>Do your own work; be ready to explain it</a:t>
            </a:r>
          </a:p>
          <a:p>
            <a:r>
              <a:rPr lang="en-US" dirty="0"/>
              <a:t>Unless otherwise specified, all work is independent effort 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 </a:t>
            </a:r>
            <a:r>
              <a:rPr lang="en-US" dirty="0"/>
              <a:t>share code; discuss an approach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copy an answer; ask  about an idea</a:t>
            </a:r>
          </a:p>
          <a:p>
            <a:pPr lvl="1"/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use AI’s solution; ask only small questions of AI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DA2A-A8A2-6545-B827-F636BA47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9ECF4-9080-997A-1087-A4124DA4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459E73-24A8-3356-0858-91FA152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Megan Hazen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E8D256-A28F-9D4C-04DB-3881B2696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PhD Electrical Engineering, UW</a:t>
            </a:r>
            <a:br>
              <a:rPr lang="en-US" dirty="0"/>
            </a:br>
            <a:r>
              <a:rPr lang="en-US" dirty="0"/>
              <a:t>Machine learning expert</a:t>
            </a:r>
            <a:br>
              <a:rPr lang="en-US" dirty="0"/>
            </a:br>
            <a:r>
              <a:rPr lang="en-US" dirty="0"/>
              <a:t>Data Science professor</a:t>
            </a:r>
          </a:p>
          <a:p>
            <a:r>
              <a:rPr lang="en-US" dirty="0"/>
              <a:t>Call me Megan, Dr. Hazen, Professor Hazen, she/they/nerd</a:t>
            </a:r>
          </a:p>
          <a:p>
            <a:r>
              <a:rPr lang="en-US" dirty="0"/>
              <a:t>Catch me biking to work or reading a book…</a:t>
            </a:r>
          </a:p>
          <a:p>
            <a:r>
              <a:rPr lang="en-US" dirty="0"/>
              <a:t>Come to my office to talk debugging, eat cookies, or just enjoy the view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9FB93-4307-9412-36B5-8C50EEA2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E234E-4EF0-8A39-0282-7ABE728C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Content Placeholder 10" descr="PIcture of professor Megan Hazen with braids and glasses;&#10;Outside on a sunny day in front of the mountains. ">
            <a:extLst>
              <a:ext uri="{FF2B5EF4-FFF2-40B4-BE49-F238E27FC236}">
                <a16:creationId xmlns:a16="http://schemas.microsoft.com/office/drawing/2014/main" id="{04F57363-9319-D658-3CBA-602639AC9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6675" y="1096963"/>
            <a:ext cx="350304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9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F26-CA6A-F5F6-5A9F-07EE5905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Again</a:t>
            </a:r>
          </a:p>
        </p:txBody>
      </p:sp>
      <p:graphicFrame>
        <p:nvGraphicFramePr>
          <p:cNvPr id="8" name="Content Placeholder 7" descr="Your integrity is everything.">
            <a:extLst>
              <a:ext uri="{FF2B5EF4-FFF2-40B4-BE49-F238E27FC236}">
                <a16:creationId xmlns:a16="http://schemas.microsoft.com/office/drawing/2014/main" id="{B4925CF7-FBBC-512C-FECA-C70BD92B12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3104305"/>
              </p:ext>
            </p:extLst>
          </p:nvPr>
        </p:nvGraphicFramePr>
        <p:xfrm>
          <a:off x="1143000" y="2057400"/>
          <a:ext cx="4754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CC5717-206C-940A-220F-888D8DF7C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108129"/>
            <a:ext cx="4754880" cy="4972631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You must never copy actual code or written answers from another student or AI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Modifying code or other artifacts does not make them your own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You must not look at previous solutions, nor should you share your own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You must cite any help you received, including on-line references or AI responses.  #comment in code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You should be prepared to explain any of your submitted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BC29A-0897-1EFB-1489-95C2ECE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1EF50-6330-CCB2-86F9-954F89B4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08DF-B994-10CE-EE8E-EB498E99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</a:t>
            </a:r>
          </a:p>
        </p:txBody>
      </p:sp>
      <p:graphicFrame>
        <p:nvGraphicFramePr>
          <p:cNvPr id="8" name="Content Placeholder 7" descr="Show up and be an active learner&#10;Stay on top of assignments&#10;Being an expert requires practice&#10;Don't be afraid to try something out; play with ideas&#10;Ask for help early and often.">
            <a:extLst>
              <a:ext uri="{FF2B5EF4-FFF2-40B4-BE49-F238E27FC236}">
                <a16:creationId xmlns:a16="http://schemas.microsoft.com/office/drawing/2014/main" id="{77EB8016-08CC-8FDC-FA30-92ABE9601E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4012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085F-899A-22EC-59FA-2A0B1CB2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802B-8A68-C78A-9E67-4325621F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0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A85F-6D1E-E963-A1C3-1B892A9A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US" dirty="0"/>
              <a:t>Office hours today</a:t>
            </a:r>
          </a:p>
        </p:txBody>
      </p:sp>
      <p:pic>
        <p:nvPicPr>
          <p:cNvPr id="9" name="Graphic 8" descr="Clock">
            <a:extLst>
              <a:ext uri="{FF2B5EF4-FFF2-40B4-BE49-F238E27FC236}">
                <a16:creationId xmlns:a16="http://schemas.microsoft.com/office/drawing/2014/main" id="{6BEFB90A-6BF6-D863-5FEB-15E94FB5B6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2064" y="1131152"/>
            <a:ext cx="4593715" cy="45937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3FAA-0ED4-CEDD-A48A-D7ECF126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US" sz="6000" dirty="0"/>
              <a:t>10:30-12:00 CSE1  462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F7ABF-266E-7F4C-BCBB-32132058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95ACD-1C0A-2EC5-D1AA-84CD21C8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02E4-1C29-8967-515F-BFF06700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9046-E370-FB02-CCF0-8D581F14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– your job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67E6F-1ACA-4EEE-AC7E-0181DC775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My Job</a:t>
            </a:r>
          </a:p>
          <a:p>
            <a:r>
              <a:rPr lang="en-US" strike="sngStrike" dirty="0"/>
              <a:t>About this course</a:t>
            </a:r>
          </a:p>
          <a:p>
            <a:r>
              <a:rPr lang="en-US" strike="sngStrike" dirty="0"/>
              <a:t>Instructional set-up</a:t>
            </a:r>
          </a:p>
          <a:p>
            <a:r>
              <a:rPr lang="en-US" strike="sngStrike" dirty="0"/>
              <a:t>Assignments</a:t>
            </a:r>
          </a:p>
          <a:p>
            <a:r>
              <a:rPr lang="en-US" strike="sngStrike" dirty="0"/>
              <a:t>Resources</a:t>
            </a:r>
          </a:p>
          <a:p>
            <a:pPr lvl="1"/>
            <a:r>
              <a:rPr lang="en-US" strike="sngStrike" dirty="0"/>
              <a:t>Course staff</a:t>
            </a:r>
          </a:p>
          <a:p>
            <a:pPr lvl="1"/>
            <a:r>
              <a:rPr lang="en-US" strike="sngStrike" dirty="0"/>
              <a:t>Web page</a:t>
            </a:r>
          </a:p>
          <a:p>
            <a:pPr lvl="1"/>
            <a:r>
              <a:rPr lang="en-US" strike="sngStrike" dirty="0" err="1"/>
              <a:t>EdStem</a:t>
            </a:r>
            <a:endParaRPr lang="en-US" strike="sngStrike" dirty="0"/>
          </a:p>
          <a:p>
            <a:pPr lvl="1"/>
            <a:r>
              <a:rPr lang="en-US" strike="sngStrike" dirty="0"/>
              <a:t>Schedule</a:t>
            </a:r>
          </a:p>
          <a:p>
            <a:r>
              <a:rPr lang="en-US" strike="sngStrike" dirty="0"/>
              <a:t>Course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536C6F-A0F3-97C8-89BB-136ADA37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Your Job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Find your resources</a:t>
            </a:r>
          </a:p>
          <a:p>
            <a:pPr lvl="1"/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Read the syllabus</a:t>
            </a:r>
          </a:p>
          <a:p>
            <a:pPr lvl="1"/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Find the course calendar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Get started with technology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Post on Ed, or attend office hours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8FDC-B915-B342-643E-DED8D62D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B72E7-B206-20C2-8881-6939A48A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6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F0BF-AB7C-F51D-1C8F-2FCD4B75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 sz="2800" dirty="0"/>
              <a:t>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EFF79-B751-51FA-D429-2BC7B7A1E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My Job</a:t>
            </a:r>
          </a:p>
          <a:p>
            <a:r>
              <a:rPr lang="en-US" dirty="0"/>
              <a:t>About this course</a:t>
            </a:r>
          </a:p>
          <a:p>
            <a:r>
              <a:rPr lang="en-US" dirty="0"/>
              <a:t>Instructional set-up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Course staff</a:t>
            </a:r>
          </a:p>
          <a:p>
            <a:pPr lvl="1"/>
            <a:r>
              <a:rPr lang="en-US" dirty="0"/>
              <a:t>Web page</a:t>
            </a:r>
          </a:p>
          <a:p>
            <a:pPr lvl="1"/>
            <a:r>
              <a:rPr lang="en-US" dirty="0" err="1"/>
              <a:t>EdStem</a:t>
            </a:r>
            <a:endParaRPr lang="en-US" dirty="0"/>
          </a:p>
          <a:p>
            <a:pPr lvl="1"/>
            <a:r>
              <a:rPr lang="en-US" dirty="0"/>
              <a:t>Schedule</a:t>
            </a:r>
          </a:p>
          <a:p>
            <a:r>
              <a:rPr lang="en-US" dirty="0"/>
              <a:t>Course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779E58-2AED-AA67-E2CE-8F3132658E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Your Job</a:t>
            </a:r>
          </a:p>
          <a:p>
            <a:r>
              <a:rPr lang="en-US" dirty="0"/>
              <a:t>Find your resources</a:t>
            </a:r>
          </a:p>
          <a:p>
            <a:pPr lvl="1"/>
            <a:r>
              <a:rPr lang="en-US" dirty="0"/>
              <a:t>Read the syllabus</a:t>
            </a:r>
          </a:p>
          <a:p>
            <a:pPr lvl="1"/>
            <a:r>
              <a:rPr lang="en-US" dirty="0"/>
              <a:t>Find the course calendar</a:t>
            </a:r>
          </a:p>
          <a:p>
            <a:r>
              <a:rPr lang="en-US" dirty="0"/>
              <a:t>Get started with technology</a:t>
            </a:r>
          </a:p>
          <a:p>
            <a:r>
              <a:rPr lang="en-US" dirty="0"/>
              <a:t>Post on Ed, or attend office hours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49831-05CF-E162-E157-B8F8298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A02FF-FFF6-4960-1279-E3377E52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6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6287B-2969-0E58-0B62-F63691C4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en-US" sz="4800"/>
              <a:t>What is this course?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CB2E-9CFF-005F-C429-3E1B5FA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CSE 374 SP26  Lecture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22B0F-48E1-4A29-D3FA-F59F7DC3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Content Placeholder 7" descr="Text boxes include bullet points:&#10;374 is a practical course about command line tools, scripts to automate tasks, linux and a computer model.  C programming with explicit memory management, data storage and manipulation. Programming tool stack and Object Oriented programming.  Software engineering impacts.&#10;374 is also a chance to learn how to learn, and a path to being a power user.">
            <a:extLst>
              <a:ext uri="{FF2B5EF4-FFF2-40B4-BE49-F238E27FC236}">
                <a16:creationId xmlns:a16="http://schemas.microsoft.com/office/drawing/2014/main" id="{BC461025-4DF8-C70A-7CC1-C2D3D7D7B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996404"/>
              </p:ext>
            </p:extLst>
          </p:nvPr>
        </p:nvGraphicFramePr>
        <p:xfrm>
          <a:off x="4829295" y="907344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533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7BC-1E22-F45B-27B8-77283B5F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topics of 374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BFAB-24D0-A0F3-BCD8-A911B36F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Command line and scripting tools - Linux, Bash, automation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C programming and memory management – How does a program interface with memory?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Tools for programming - Compilers, debuggers, version control, </a:t>
            </a:r>
            <a:r>
              <a:rPr lang="en-US" sz="2400" dirty="0" err="1"/>
              <a:t>Makefiles</a:t>
            </a:r>
            <a:endParaRPr lang="en-US" sz="2400" dirty="0"/>
          </a:p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C++ Programming – Object oriented design and larger software projects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Software development and testing - Software specs, tests, and teamwork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400" dirty="0"/>
              <a:t>Concurrency &amp; Profiling – Understanding more about memory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578AD-46DC-D326-B3D5-ED96B827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A96CD-BD76-1436-7EE7-5EBC116C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2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A9AE890-41E0-4E2A-AA31-5FBC53BEA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E4778-0807-72D2-E2FE-51E280C1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609600"/>
            <a:ext cx="6403848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Who we are</a:t>
            </a:r>
          </a:p>
        </p:txBody>
      </p:sp>
      <p:pic>
        <p:nvPicPr>
          <p:cNvPr id="2054" name="Picture 6" descr="Image of Naama Amiel [Head]">
            <a:extLst>
              <a:ext uri="{FF2B5EF4-FFF2-40B4-BE49-F238E27FC236}">
                <a16:creationId xmlns:a16="http://schemas.microsoft.com/office/drawing/2014/main" id="{308380C2-2640-D478-53EF-CD785C50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4" r="12536" b="2"/>
          <a:stretch>
            <a:fillRect/>
          </a:stretch>
        </p:blipFill>
        <p:spPr bwMode="auto">
          <a:xfrm>
            <a:off x="231140" y="240792"/>
            <a:ext cx="2637534" cy="37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of Michael Ibrahim (standing in front of bookshelf)">
            <a:extLst>
              <a:ext uri="{FF2B5EF4-FFF2-40B4-BE49-F238E27FC236}">
                <a16:creationId xmlns:a16="http://schemas.microsoft.com/office/drawing/2014/main" id="{3CCF84A0-9B41-0B98-8F5B-A1AB0B2F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r="18076" b="-3"/>
          <a:stretch>
            <a:fillRect/>
          </a:stretch>
        </p:blipFill>
        <p:spPr bwMode="auto">
          <a:xfrm>
            <a:off x="2934272" y="240792"/>
            <a:ext cx="1665985" cy="24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E5F3AE2-1F17-4CF6-95ED-A36B77C67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4271" y="2737104"/>
            <a:ext cx="1665985" cy="1288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of Perry Chen in front of the ocean">
            <a:extLst>
              <a:ext uri="{FF2B5EF4-FFF2-40B4-BE49-F238E27FC236}">
                <a16:creationId xmlns:a16="http://schemas.microsoft.com/office/drawing/2014/main" id="{8CD0D3F9-A3C6-6965-2FDE-BAAC4705B3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687" r="2" b="2"/>
          <a:stretch>
            <a:fillRect/>
          </a:stretch>
        </p:blipFill>
        <p:spPr>
          <a:xfrm>
            <a:off x="231140" y="4084546"/>
            <a:ext cx="4369116" cy="25463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F257D-BF97-51D8-875F-B6638C7E4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7301" y="2057400"/>
            <a:ext cx="3251752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Professor Megan Hazen</a:t>
            </a:r>
          </a:p>
          <a:p>
            <a:pPr marL="0" indent="0">
              <a:buNone/>
            </a:pPr>
            <a:r>
              <a:rPr lang="en-US" dirty="0"/>
              <a:t>TAs</a:t>
            </a:r>
          </a:p>
          <a:p>
            <a:r>
              <a:rPr lang="en-US" dirty="0"/>
              <a:t>Naama Amiel</a:t>
            </a:r>
          </a:p>
          <a:p>
            <a:r>
              <a:rPr lang="en-US" dirty="0"/>
              <a:t>Perry Chien</a:t>
            </a:r>
          </a:p>
          <a:p>
            <a:r>
              <a:rPr lang="en-US" dirty="0"/>
              <a:t>Michael Ibrahim</a:t>
            </a:r>
          </a:p>
          <a:p>
            <a:r>
              <a:rPr lang="en-US" dirty="0"/>
              <a:t>William Tsai</a:t>
            </a:r>
          </a:p>
          <a:p>
            <a:r>
              <a:rPr lang="en-US" dirty="0"/>
              <a:t>Selina Wang</a:t>
            </a:r>
          </a:p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EF728CE-9AB2-B542-8FDF-796B6187D808}"/>
              </a:ext>
            </a:extLst>
          </p:cNvPr>
          <p:cNvSpPr txBox="1">
            <a:spLocks/>
          </p:cNvSpPr>
          <p:nvPr/>
        </p:nvSpPr>
        <p:spPr>
          <a:xfrm>
            <a:off x="8350518" y="2060715"/>
            <a:ext cx="36052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Contact Us</a:t>
            </a:r>
          </a:p>
          <a:p>
            <a:pPr marL="45720"/>
            <a:r>
              <a:rPr lang="en-US" dirty="0">
                <a:hlinkClick r:id="rId5"/>
              </a:rPr>
              <a:t>Course Webpage</a:t>
            </a:r>
            <a:endParaRPr lang="en-US" dirty="0"/>
          </a:p>
          <a:p>
            <a:r>
              <a:rPr lang="en-US" dirty="0"/>
              <a:t>Ed Discussion</a:t>
            </a:r>
          </a:p>
          <a:p>
            <a:r>
              <a:rPr lang="en-US" dirty="0"/>
              <a:t>Email: </a:t>
            </a:r>
            <a:r>
              <a:rPr lang="en-US" dirty="0">
                <a:hlinkClick r:id="rId6"/>
              </a:rPr>
              <a:t>cse374-staff@cs.Washington.edu</a:t>
            </a:r>
            <a:endParaRPr lang="en-US" dirty="0"/>
          </a:p>
          <a:p>
            <a:r>
              <a:rPr lang="en-US" dirty="0"/>
              <a:t>Come to office hours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F6D4F-AC6A-0272-834B-566A5BCD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7299" y="6223828"/>
            <a:ext cx="44520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CSE 374 SP26  Lecture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11C8D-B502-240A-EE66-ED222595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223828"/>
            <a:ext cx="5963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6E081240-E7A1-4E02-8F65-CC2A6692B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4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6EB2-C8E8-7725-494D-D7B7558A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you are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0719FC5-1744-CCB3-09A5-A0FE1737E7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38800" y="2109028"/>
            <a:ext cx="5457200" cy="36471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  <a:t>Declared Majors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  <a:t>When taking the course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 Condese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67%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ELECTRICAL AND COMP ENGR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11%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INFORMATICS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7%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ACMS (DISCRETE MATH 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3%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PRE SCIENCE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2%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APPLIED MATH: DATA SCI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2%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APPLIED MATHEMATICS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2%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ACMS (SCI COM &amp; NUM 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14A4A4D-6EA1-427E-6681-E143367C34F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7438044" y="2124080"/>
            <a:ext cx="3009735" cy="36779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  <a:t>Concurrent Courses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sed"/>
              </a:rPr>
              <a:t>When taking the course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 Condese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15%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2"/>
              </a:rPr>
              <a:t>E E-469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13%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E E-474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11%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E E-398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9%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E E-477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8%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6"/>
              </a:rPr>
              <a:t>BIOL-130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8%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7"/>
              </a:rPr>
              <a:t>M E-398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7%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8"/>
              </a:rPr>
              <a:t>CSE-415 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7%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C62B5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CSE-416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0845-6E2E-E61D-BF3B-3386E46B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FAFB-5660-935D-CF89-92829F43C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FBF1-5E8A-E179-98FB-A4E0A7D8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BE94-E6B5-4E15-A607-5F0FBBD4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  <a:r>
              <a:rPr lang="en-US" sz="2800" dirty="0"/>
              <a:t>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DEDC1-5DCD-C40F-F521-31CED237C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My Job</a:t>
            </a:r>
          </a:p>
          <a:p>
            <a:r>
              <a:rPr lang="en-US" strike="sngStrike" dirty="0"/>
              <a:t>About this course</a:t>
            </a:r>
          </a:p>
          <a:p>
            <a:r>
              <a:rPr lang="en-US" dirty="0"/>
              <a:t>Instructional set-up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Course staff</a:t>
            </a:r>
          </a:p>
          <a:p>
            <a:pPr lvl="1"/>
            <a:r>
              <a:rPr lang="en-US" dirty="0"/>
              <a:t>Web page</a:t>
            </a:r>
          </a:p>
          <a:p>
            <a:pPr lvl="1"/>
            <a:r>
              <a:rPr lang="en-US" dirty="0" err="1"/>
              <a:t>EdStem</a:t>
            </a:r>
            <a:endParaRPr lang="en-US" dirty="0"/>
          </a:p>
          <a:p>
            <a:pPr lvl="1"/>
            <a:r>
              <a:rPr lang="en-US" dirty="0"/>
              <a:t>Schedule</a:t>
            </a:r>
          </a:p>
          <a:p>
            <a:r>
              <a:rPr lang="en-US" dirty="0"/>
              <a:t>Course Standards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C8C8FC-F522-F120-E74A-1F8C71EFBE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Your Job</a:t>
            </a:r>
          </a:p>
          <a:p>
            <a:r>
              <a:rPr lang="en-US" dirty="0"/>
              <a:t>Find your resources</a:t>
            </a:r>
          </a:p>
          <a:p>
            <a:pPr lvl="1"/>
            <a:r>
              <a:rPr lang="en-US" dirty="0"/>
              <a:t>Read the syllabus</a:t>
            </a:r>
          </a:p>
          <a:p>
            <a:pPr lvl="1"/>
            <a:r>
              <a:rPr lang="en-US" dirty="0"/>
              <a:t>Find the course calendar</a:t>
            </a:r>
          </a:p>
          <a:p>
            <a:r>
              <a:rPr lang="en-US" dirty="0"/>
              <a:t>Get started with technology</a:t>
            </a:r>
          </a:p>
          <a:p>
            <a:r>
              <a:rPr lang="en-US" dirty="0"/>
              <a:t>Post on Ed, or attend office hours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5DC1E-402B-3B20-E589-C1785E02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8D437-5FF9-B58F-F902-EF69E614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2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092C-65B5-DBC1-0A13-8533137F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9CDF9D-2D52-BA32-E3A5-2F87D770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0381"/>
            <a:ext cx="9872871" cy="4445620"/>
          </a:xfrm>
          <a:ln>
            <a:noFill/>
          </a:ln>
        </p:spPr>
        <p:txBody>
          <a:bodyPr/>
          <a:lstStyle/>
          <a:p>
            <a:pPr marL="45720" indent="0">
              <a:spcBef>
                <a:spcPts val="0"/>
              </a:spcBef>
              <a:buNone/>
            </a:pPr>
            <a:r>
              <a:rPr lang="en-US" dirty="0"/>
              <a:t>Lecture </a:t>
            </a:r>
            <a:r>
              <a:rPr lang="en-US" b="1" dirty="0"/>
              <a:t>Monday, Wednesday, Friday 9:30-10:20am in CSE2 G01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/>
              <a:t>	- Prepare for active learning, feel free to bring a laptop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dirty="0"/>
              <a:t>No section, but office hours (mostly) daily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 descr="Picture of the course calendar on the webpage, with lectures, office house, homework due-dates, and assessment dates highlighted.&#10;Link to subscribe to calendar is on webpage.">
            <a:extLst>
              <a:ext uri="{FF2B5EF4-FFF2-40B4-BE49-F238E27FC236}">
                <a16:creationId xmlns:a16="http://schemas.microsoft.com/office/drawing/2014/main" id="{E07F3ECC-6843-BB22-7C16-AD60BAFF5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44" y="2660905"/>
            <a:ext cx="8818260" cy="35874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DA3F-1414-B14E-4AEB-518E85C9D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CSE 374 SP26  Lecture 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48EF-C15D-BFE6-78B7-5AE94C59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6792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UWBrand">
      <a:dk1>
        <a:srgbClr val="32006E"/>
      </a:dk1>
      <a:lt1>
        <a:sysClr val="window" lastClr="FFFFFF"/>
      </a:lt1>
      <a:dk2>
        <a:srgbClr val="4B2E83"/>
      </a:dk2>
      <a:lt2>
        <a:srgbClr val="C5B4E3"/>
      </a:lt2>
      <a:accent1>
        <a:srgbClr val="4B2E83"/>
      </a:accent1>
      <a:accent2>
        <a:srgbClr val="FFC700"/>
      </a:accent2>
      <a:accent3>
        <a:srgbClr val="85754D"/>
      </a:accent3>
      <a:accent4>
        <a:srgbClr val="665EB8"/>
      </a:accent4>
      <a:accent5>
        <a:srgbClr val="AADB1E"/>
      </a:accent5>
      <a:accent6>
        <a:srgbClr val="2AD2C9"/>
      </a:accent6>
      <a:hlink>
        <a:srgbClr val="E93CAC"/>
      </a:hlink>
      <a:folHlink>
        <a:srgbClr val="E93CA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1473</Words>
  <Application>Microsoft Office PowerPoint</Application>
  <PresentationFormat>Widescreen</PresentationFormat>
  <Paragraphs>287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Corbel</vt:lpstr>
      <vt:lpstr>Open Sans</vt:lpstr>
      <vt:lpstr>Open Sans Condesed</vt:lpstr>
      <vt:lpstr>Wingdings</vt:lpstr>
      <vt:lpstr>Basis</vt:lpstr>
      <vt:lpstr>CSE 374: Programming Concepts and Tools</vt:lpstr>
      <vt:lpstr>Megan Hazen</vt:lpstr>
      <vt:lpstr>Today’s Goals 1</vt:lpstr>
      <vt:lpstr>What is this course?</vt:lpstr>
      <vt:lpstr>Major topics of 374</vt:lpstr>
      <vt:lpstr>Who we are</vt:lpstr>
      <vt:lpstr>Who you are</vt:lpstr>
      <vt:lpstr>Today’s Goals 2</vt:lpstr>
      <vt:lpstr>Logistics</vt:lpstr>
      <vt:lpstr>Course work &amp; grading</vt:lpstr>
      <vt:lpstr>Course work &amp; grading details</vt:lpstr>
      <vt:lpstr>Staying on top of work</vt:lpstr>
      <vt:lpstr>Expectations</vt:lpstr>
      <vt:lpstr>Today’s Goals 3</vt:lpstr>
      <vt:lpstr>Resources</vt:lpstr>
      <vt:lpstr>Books</vt:lpstr>
      <vt:lpstr>Today’s Goals 5</vt:lpstr>
      <vt:lpstr>Course Standards</vt:lpstr>
      <vt:lpstr>Integrity</vt:lpstr>
      <vt:lpstr>Integrity Again</vt:lpstr>
      <vt:lpstr>How to succeed</vt:lpstr>
      <vt:lpstr>Office hours today</vt:lpstr>
      <vt:lpstr>Today’s Goals – your job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uwmsds</dc:creator>
  <cp:lastModifiedBy>uwmsds</cp:lastModifiedBy>
  <cp:revision>1</cp:revision>
  <dcterms:created xsi:type="dcterms:W3CDTF">2026-03-27T20:31:52Z</dcterms:created>
  <dcterms:modified xsi:type="dcterms:W3CDTF">2026-03-30T16:06:06Z</dcterms:modified>
</cp:coreProperties>
</file>