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6858000" cy="9144000"/>
  <p:embeddedFontLst>
    <p:embeddedFont>
      <p:font typeface="Quattrocento Sans"/>
      <p:regular r:id="rId37"/>
      <p:bold r:id="rId38"/>
      <p:italic r:id="rId39"/>
      <p:boldItalic r:id="rId40"/>
    </p:embeddedFont>
    <p:embeddedFont>
      <p:font typeface="Cambria Math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2" roundtripDataSignature="AMtx7mjEy5XvVLkV2HBVA6JviMfilsd8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5821328-29EF-4687-AA45-8421D7873388}">
  <a:tblStyle styleId="{65821328-29EF-4687-AA45-8421D787338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fill>
          <a:solidFill>
            <a:srgbClr val="CBE2F5"/>
          </a:solidFill>
        </a:fill>
      </a:tcStyle>
    </a:band1H>
    <a:band2H>
      <a:tcTxStyle/>
    </a:band2H>
    <a:band1V>
      <a:tcTxStyle/>
      <a:tcStyle>
        <a:fill>
          <a:solidFill>
            <a:srgbClr val="CBE2F5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attrocentoSans-bold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CambriaMath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QuattrocentoSans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QuattrocentoSans-italic.fntdata"/><Relationship Id="rId16" Type="http://schemas.openxmlformats.org/officeDocument/2006/relationships/slide" Target="slides/slide11.xml"/><Relationship Id="rId38" Type="http://schemas.openxmlformats.org/officeDocument/2006/relationships/font" Target="fonts/Quattrocento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7982ddbb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7982ddbb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f7982ddbb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7982ddbb2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f7982ddbb2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f7982ddbb2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f7982ddbb2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f7982ddbb2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f7982ddbb2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f7982ddbb2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f7982ddbb2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f7982ddbb2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798af8e7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f798af8e7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gf798af8e7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f798af8e71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f798af8e71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f798af8e71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gf798af8e71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f798af8e71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gf798af8e71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6" name="Google Shape;496;gf798af8e71_0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f798af8e71_0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gf798af8e71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f798af8e71_0_1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gf798af8e71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f798af8e71_0_2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gf798af8e71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f798af8e71_0_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gf798af8e71_0_2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f798af8e71_0_2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0" name="Google Shape;620;gf798af8e71_0_2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f798af8e71_0_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4" name="Google Shape;654;gf798af8e71_0_2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f798af8e71_0_2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7" name="Google Shape;687;gf798af8e71_0_2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f798af8e71_0_3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1" name="Google Shape;751;gf798af8e71_0_3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f798af8e71_0_5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7" name="Google Shape;967;gf798af8e71_0_5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f798af8e71_0_7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3" name="Google Shape;1133;gf798af8e71_0_7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Trie is constant, which is great!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But other structures can also give us that, we’ll talk about why tries later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Bigger problem: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B050"/>
                </a:solidFill>
              </a:rPr>
              <a:t>Pros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Capitalize on random access of arrays: </a:t>
            </a:r>
            <a:r>
              <a:rPr i="0" lang="en-US">
                <a:latin typeface="Cambria Math"/>
                <a:ea typeface="Cambria Math"/>
                <a:cs typeface="Cambria Math"/>
                <a:sym typeface="Cambria Math"/>
              </a:rPr>
              <a:t>Θ(1)</a:t>
            </a:r>
            <a:r>
              <a:rPr lang="en-US"/>
              <a:t> runtime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Supports ordered traversal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Straightforward deletion: change boolean of key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 need to determine a complicated hash function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Cons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Takes up a </a:t>
            </a:r>
            <a:r>
              <a:rPr i="1" lang="en-US"/>
              <a:t>ton</a:t>
            </a:r>
            <a:r>
              <a:rPr lang="en-US"/>
              <a:t> of space that can often be unused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f798af8e71_0_7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8" name="Google Shape;1168;gf798af8e71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0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0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4C3282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" name="Google Shape;25;p20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herry blossoms on Grant Lane" id="28" name="Google Shape;28;p20"/>
          <p:cNvPicPr preferRelativeResize="0"/>
          <p:nvPr/>
        </p:nvPicPr>
        <p:blipFill rotWithShape="1">
          <a:blip r:embed="rId2">
            <a:alphaModFix/>
          </a:blip>
          <a:srcRect b="13442" l="0" r="0" t="30034"/>
          <a:stretch/>
        </p:blipFill>
        <p:spPr>
          <a:xfrm>
            <a:off x="-3" y="-1"/>
            <a:ext cx="12192002" cy="459424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9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" name="Google Shape;105;p29"/>
          <p:cNvCxnSpPr/>
          <p:nvPr/>
        </p:nvCxnSpPr>
        <p:spPr>
          <a:xfrm>
            <a:off x="61415" y="753975"/>
            <a:ext cx="12008609" cy="0"/>
          </a:xfrm>
          <a:prstGeom prst="straightConnector1">
            <a:avLst/>
          </a:prstGeom>
          <a:noFill/>
          <a:ln cap="flat" cmpd="sng" w="9525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29"/>
          <p:cNvSpPr txBox="1"/>
          <p:nvPr>
            <p:ph type="title"/>
          </p:nvPr>
        </p:nvSpPr>
        <p:spPr>
          <a:xfrm>
            <a:off x="1428134" y="263276"/>
            <a:ext cx="10334364" cy="1014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7" name="Google Shape;107;p29"/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108" name="Google Shape;108;p29"/>
            <p:cNvSpPr/>
            <p:nvPr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" name="Google Shape;109;p29"/>
            <p:cNvGrpSpPr/>
            <p:nvPr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110" name="Google Shape;110;p29"/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rect b="b" l="l" r="r" t="t"/>
                <a:pathLst>
                  <a:path extrusionOk="0" fill="none" h="7526" w="7527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29"/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rect b="b" l="l" r="r" t="t"/>
                <a:pathLst>
                  <a:path extrusionOk="0" fill="none" h="7040" w="7039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9"/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rect b="b" l="l" r="r" t="t"/>
                <a:pathLst>
                  <a:path extrusionOk="0" fill="none" h="12130" w="1213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9"/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rect b="b" l="l" r="r" t="t"/>
                <a:pathLst>
                  <a:path extrusionOk="0" fill="none" h="1998" w="1998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4" name="Google Shape;114;p29"/>
          <p:cNvSpPr txBox="1"/>
          <p:nvPr>
            <p:ph idx="1" type="body"/>
          </p:nvPr>
        </p:nvSpPr>
        <p:spPr>
          <a:xfrm>
            <a:off x="1428134" y="1463857"/>
            <a:ext cx="10334364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798af8e71_0_89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gf798af8e71_0_89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/>
            </a:lvl1pPr>
            <a:lvl2pPr indent="-3302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5pPr>
            <a:lvl6pPr indent="-3302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19" name="Google Shape;119;gf798af8e71_0_899"/>
          <p:cNvSpPr txBox="1"/>
          <p:nvPr>
            <p:ph idx="12" type="sldNum"/>
          </p:nvPr>
        </p:nvSpPr>
        <p:spPr>
          <a:xfrm>
            <a:off x="11296612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ollEverywhere">
  <p:cSld name="1_PollEverywher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798af8e71_0_903"/>
          <p:cNvSpPr txBox="1"/>
          <p:nvPr>
            <p:ph type="title"/>
          </p:nvPr>
        </p:nvSpPr>
        <p:spPr>
          <a:xfrm>
            <a:off x="838199" y="1388066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f798af8e71_0_903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gf798af8e71_0_903"/>
          <p:cNvSpPr/>
          <p:nvPr/>
        </p:nvSpPr>
        <p:spPr>
          <a:xfrm>
            <a:off x="-14882" y="0"/>
            <a:ext cx="12221700" cy="11739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f798af8e71_0_903"/>
          <p:cNvSpPr/>
          <p:nvPr/>
        </p:nvSpPr>
        <p:spPr>
          <a:xfrm>
            <a:off x="8414951" y="403662"/>
            <a:ext cx="3380400" cy="556200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Pause Video when Prompted</a:t>
            </a:r>
            <a:endParaRPr/>
          </a:p>
        </p:txBody>
      </p:sp>
      <p:pic>
        <p:nvPicPr>
          <p:cNvPr id="125" name="Google Shape;125;gf798af8e71_0_9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6618" y="334452"/>
            <a:ext cx="2264586" cy="69447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f798af8e71_0_903"/>
          <p:cNvSpPr txBox="1"/>
          <p:nvPr/>
        </p:nvSpPr>
        <p:spPr>
          <a:xfrm>
            <a:off x="6400800" y="92597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3315881" y="3446573"/>
            <a:ext cx="5590283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" name="Google Shape;40;p22"/>
          <p:cNvCxnSpPr/>
          <p:nvPr/>
        </p:nvCxnSpPr>
        <p:spPr>
          <a:xfrm>
            <a:off x="138752" y="1917510"/>
            <a:ext cx="11914495" cy="0"/>
          </a:xfrm>
          <a:prstGeom prst="straightConnector1">
            <a:avLst/>
          </a:prstGeom>
          <a:noFill/>
          <a:ln cap="flat" cmpd="sng" w="19050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1" name="Google Shape;41;p22"/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42" name="Google Shape;42;p22"/>
            <p:cNvSpPr/>
            <p:nvPr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" name="Google Shape;43;p22"/>
            <p:cNvGrpSpPr/>
            <p:nvPr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44" name="Google Shape;44;p22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2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rect b="b" l="l" r="r" t="t"/>
                <a:pathLst>
                  <a:path extrusionOk="0" fill="none" h="3557" w="3557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2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2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rect b="b" l="l" r="r" t="t"/>
                <a:pathLst>
                  <a:path extrusionOk="0" fill="none" h="3533" w="3557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2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rect b="b" l="l" r="r" t="t"/>
                <a:pathLst>
                  <a:path extrusionOk="0" fill="none" h="3581" w="3557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2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rect b="b" l="l" r="r" t="t"/>
                <a:pathLst>
                  <a:path extrusionOk="0" fill="none" h="7576" w="7551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2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rect b="b" l="l" r="r" t="t"/>
                <a:pathLst>
                  <a:path extrusionOk="0" fill="none" h="4239" w="3264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2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rect b="b" l="l" r="r" t="t"/>
                <a:pathLst>
                  <a:path extrusionOk="0" fill="none" h="5359" w="4604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2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rect b="b" l="l" r="r" t="t"/>
                <a:pathLst>
                  <a:path extrusionOk="0" fill="none" h="659" w="5091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rect b="b" l="l" r="r" t="t"/>
                <a:pathLst>
                  <a:path extrusionOk="0" fill="none" h="5067" w="196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2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rect b="b" l="l" r="r" t="t"/>
                <a:pathLst>
                  <a:path extrusionOk="0" fill="none" h="2340" w="5651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5" name="Google Shape;55;p22"/>
          <p:cNvSpPr txBox="1"/>
          <p:nvPr>
            <p:ph idx="1" type="body"/>
          </p:nvPr>
        </p:nvSpPr>
        <p:spPr>
          <a:xfrm>
            <a:off x="3315880" y="4628428"/>
            <a:ext cx="5590283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22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3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3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wentieth Century"/>
              <a:buNone/>
              <a:defRPr sz="1800">
                <a:solidFill>
                  <a:srgbClr val="4C328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23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W building" id="66" name="Google Shape;66;p23"/>
          <p:cNvPicPr preferRelativeResize="0"/>
          <p:nvPr/>
        </p:nvPicPr>
        <p:blipFill rotWithShape="1">
          <a:blip r:embed="rId2">
            <a:alphaModFix/>
          </a:blip>
          <a:srcRect b="5565" l="0" r="0" t="38185"/>
          <a:stretch/>
        </p:blipFill>
        <p:spPr>
          <a:xfrm>
            <a:off x="3" y="0"/>
            <a:ext cx="12191998" cy="45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idx="1" type="body"/>
          </p:nvPr>
        </p:nvSpPr>
        <p:spPr>
          <a:xfrm>
            <a:off x="634620" y="1512985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2" type="body"/>
          </p:nvPr>
        </p:nvSpPr>
        <p:spPr>
          <a:xfrm>
            <a:off x="6364809" y="1512984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24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" type="body"/>
          </p:nvPr>
        </p:nvSpPr>
        <p:spPr>
          <a:xfrm>
            <a:off x="575239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25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25"/>
          <p:cNvSpPr txBox="1"/>
          <p:nvPr>
            <p:ph idx="2" type="body"/>
          </p:nvPr>
        </p:nvSpPr>
        <p:spPr>
          <a:xfrm>
            <a:off x="584218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3" type="body"/>
          </p:nvPr>
        </p:nvSpPr>
        <p:spPr>
          <a:xfrm>
            <a:off x="6355830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2" name="Google Shape;82;p25"/>
          <p:cNvSpPr txBox="1"/>
          <p:nvPr>
            <p:ph idx="4" type="body"/>
          </p:nvPr>
        </p:nvSpPr>
        <p:spPr>
          <a:xfrm>
            <a:off x="6364809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26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2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8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96" name="Google Shape;96;p28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8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28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2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9"/>
          <p:cNvCxnSpPr/>
          <p:nvPr/>
        </p:nvCxnSpPr>
        <p:spPr>
          <a:xfrm rot="10800000">
            <a:off x="429491" y="172390"/>
            <a:ext cx="0" cy="1196439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19"/>
          <p:cNvSpPr/>
          <p:nvPr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 cap="flat" cmpd="sng" w="1587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9"/>
          <p:cNvSpPr/>
          <p:nvPr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 cap="flat" cmpd="sng" w="158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9"/>
          <p:cNvSpPr/>
          <p:nvPr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 cap="flat" cmpd="sng" w="15875">
            <a:solidFill>
              <a:srgbClr val="7C5F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 cap="flat" cmpd="sng" w="15875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pollev.com/cse374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medium.com/basecs/trying-to-understand-tries-3ec6bede0014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34.png"/><Relationship Id="rId13" Type="http://schemas.openxmlformats.org/officeDocument/2006/relationships/image" Target="../media/image36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44.png"/><Relationship Id="rId13" Type="http://schemas.openxmlformats.org/officeDocument/2006/relationships/image" Target="../media/image45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9" Type="http://schemas.openxmlformats.org/officeDocument/2006/relationships/image" Target="../media/image42.png"/><Relationship Id="rId15" Type="http://schemas.openxmlformats.org/officeDocument/2006/relationships/image" Target="../media/image47.png"/><Relationship Id="rId14" Type="http://schemas.openxmlformats.org/officeDocument/2006/relationships/image" Target="../media/image49.png"/><Relationship Id="rId17" Type="http://schemas.openxmlformats.org/officeDocument/2006/relationships/image" Target="../media/image51.png"/><Relationship Id="rId16" Type="http://schemas.openxmlformats.org/officeDocument/2006/relationships/image" Target="../media/image48.png"/><Relationship Id="rId5" Type="http://schemas.openxmlformats.org/officeDocument/2006/relationships/image" Target="../media/image39.png"/><Relationship Id="rId6" Type="http://schemas.openxmlformats.org/officeDocument/2006/relationships/image" Target="../media/image38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0.png"/><Relationship Id="rId4" Type="http://schemas.openxmlformats.org/officeDocument/2006/relationships/image" Target="../media/image54.png"/><Relationship Id="rId5" Type="http://schemas.openxmlformats.org/officeDocument/2006/relationships/image" Target="../media/image5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gnu.org/software/make/manual/make.html#Introduction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cslibrary.stanford.edu/107/UnixProgrammingTools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</a:pPr>
            <a:r>
              <a:rPr lang="en-US"/>
              <a:t>Lecture 15: Intro to Trie</a:t>
            </a:r>
            <a:endParaRPr/>
          </a:p>
        </p:txBody>
      </p:sp>
      <p:sp>
        <p:nvSpPr>
          <p:cNvPr id="133" name="Google Shape;133;p1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CSE 374: Intermediate Programming Concepts and Tools</a:t>
            </a:r>
            <a:endParaRPr/>
          </a:p>
        </p:txBody>
      </p:sp>
      <p:sp>
        <p:nvSpPr>
          <p:cNvPr id="134" name="Google Shape;134;p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"/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Lecture Participation Poll #1</a:t>
            </a:r>
            <a:r>
              <a:rPr b="1" lang="en-US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 onto </a:t>
            </a:r>
            <a:r>
              <a:rPr b="0" i="0" lang="en-US" sz="1800" u="sng" cap="none" strike="noStrike">
                <a:solidFill>
                  <a:srgbClr val="AB96D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pollev.com/cse374 </a:t>
            </a:r>
            <a:endParaRPr b="0" i="0" sz="1800" u="none" cap="none" strike="noStrike">
              <a:solidFill>
                <a:srgbClr val="AB96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 CSE374 to 22333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314" name="Google Shape;314;p10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5" name="Google Shape;315;p10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grpSp>
        <p:nvGrpSpPr>
          <p:cNvPr id="316" name="Google Shape;316;p10"/>
          <p:cNvGrpSpPr/>
          <p:nvPr/>
        </p:nvGrpSpPr>
        <p:grpSpPr>
          <a:xfrm>
            <a:off x="5754112" y="1355967"/>
            <a:ext cx="5911556" cy="1809745"/>
            <a:chOff x="81969" y="4969645"/>
            <a:chExt cx="5911556" cy="1809745"/>
          </a:xfrm>
        </p:grpSpPr>
        <p:sp>
          <p:nvSpPr>
            <p:cNvPr id="317" name="Google Shape;317;p10"/>
            <p:cNvSpPr txBox="1"/>
            <p:nvPr/>
          </p:nvSpPr>
          <p:spPr>
            <a:xfrm>
              <a:off x="2798113" y="4969645"/>
              <a:ext cx="534121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talk</a:t>
              </a:r>
              <a:endParaRPr/>
            </a:p>
          </p:txBody>
        </p:sp>
        <p:sp>
          <p:nvSpPr>
            <p:cNvPr id="318" name="Google Shape;318;p10"/>
            <p:cNvSpPr txBox="1"/>
            <p:nvPr/>
          </p:nvSpPr>
          <p:spPr>
            <a:xfrm>
              <a:off x="4461087" y="5741544"/>
              <a:ext cx="948914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speak.o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9" name="Google Shape;319;p10"/>
            <p:cNvSpPr txBox="1"/>
            <p:nvPr/>
          </p:nvSpPr>
          <p:spPr>
            <a:xfrm>
              <a:off x="2637011" y="5746758"/>
              <a:ext cx="856325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main.o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0" name="Google Shape;320;p10"/>
            <p:cNvSpPr txBox="1"/>
            <p:nvPr/>
          </p:nvSpPr>
          <p:spPr>
            <a:xfrm>
              <a:off x="81969" y="6410058"/>
              <a:ext cx="894797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shout.c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1" name="Google Shape;321;p10"/>
            <p:cNvSpPr txBox="1"/>
            <p:nvPr/>
          </p:nvSpPr>
          <p:spPr>
            <a:xfrm>
              <a:off x="5051023" y="6410058"/>
              <a:ext cx="942502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speak.c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22" name="Google Shape;322;p10"/>
            <p:cNvSpPr txBox="1"/>
            <p:nvPr/>
          </p:nvSpPr>
          <p:spPr>
            <a:xfrm>
              <a:off x="2651231" y="6405539"/>
              <a:ext cx="827471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main.c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23" name="Google Shape;323;p10"/>
            <p:cNvCxnSpPr>
              <a:stCxn id="317" idx="2"/>
              <a:endCxn id="318" idx="0"/>
            </p:cNvCxnSpPr>
            <p:nvPr/>
          </p:nvCxnSpPr>
          <p:spPr>
            <a:xfrm>
              <a:off x="3065174" y="5338977"/>
              <a:ext cx="1870500" cy="4026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24" name="Google Shape;324;p10"/>
            <p:cNvCxnSpPr>
              <a:stCxn id="317" idx="2"/>
              <a:endCxn id="319" idx="0"/>
            </p:cNvCxnSpPr>
            <p:nvPr/>
          </p:nvCxnSpPr>
          <p:spPr>
            <a:xfrm>
              <a:off x="3065174" y="5338977"/>
              <a:ext cx="0" cy="4077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25" name="Google Shape;325;p10"/>
            <p:cNvCxnSpPr>
              <a:stCxn id="326" idx="2"/>
              <a:endCxn id="320" idx="0"/>
            </p:cNvCxnSpPr>
            <p:nvPr/>
          </p:nvCxnSpPr>
          <p:spPr>
            <a:xfrm flipH="1">
              <a:off x="529232" y="6114197"/>
              <a:ext cx="628500" cy="2958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27" name="Google Shape;327;p10"/>
            <p:cNvCxnSpPr>
              <a:stCxn id="318" idx="2"/>
              <a:endCxn id="321" idx="0"/>
            </p:cNvCxnSpPr>
            <p:nvPr/>
          </p:nvCxnSpPr>
          <p:spPr>
            <a:xfrm>
              <a:off x="4935544" y="6110876"/>
              <a:ext cx="586800" cy="2991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28" name="Google Shape;328;p10"/>
            <p:cNvCxnSpPr>
              <a:stCxn id="319" idx="2"/>
              <a:endCxn id="329" idx="0"/>
            </p:cNvCxnSpPr>
            <p:nvPr/>
          </p:nvCxnSpPr>
          <p:spPr>
            <a:xfrm flipH="1">
              <a:off x="1723273" y="6116090"/>
              <a:ext cx="1341900" cy="2895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30" name="Google Shape;330;p10"/>
            <p:cNvCxnSpPr>
              <a:stCxn id="319" idx="2"/>
              <a:endCxn id="322" idx="0"/>
            </p:cNvCxnSpPr>
            <p:nvPr/>
          </p:nvCxnSpPr>
          <p:spPr>
            <a:xfrm flipH="1">
              <a:off x="3064873" y="6116090"/>
              <a:ext cx="300" cy="2895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26" name="Google Shape;326;p10"/>
            <p:cNvSpPr txBox="1"/>
            <p:nvPr/>
          </p:nvSpPr>
          <p:spPr>
            <a:xfrm>
              <a:off x="695906" y="5744865"/>
              <a:ext cx="923651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shout.o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31" name="Google Shape;331;p10"/>
            <p:cNvCxnSpPr>
              <a:stCxn id="317" idx="2"/>
              <a:endCxn id="326" idx="0"/>
            </p:cNvCxnSpPr>
            <p:nvPr/>
          </p:nvCxnSpPr>
          <p:spPr>
            <a:xfrm flipH="1">
              <a:off x="1157774" y="5338977"/>
              <a:ext cx="1907400" cy="4059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29" name="Google Shape;329;p10"/>
            <p:cNvSpPr txBox="1"/>
            <p:nvPr/>
          </p:nvSpPr>
          <p:spPr>
            <a:xfrm>
              <a:off x="1264536" y="6405539"/>
              <a:ext cx="917239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shout.h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32" name="Google Shape;332;p10"/>
            <p:cNvCxnSpPr>
              <a:stCxn id="326" idx="2"/>
              <a:endCxn id="329" idx="0"/>
            </p:cNvCxnSpPr>
            <p:nvPr/>
          </p:nvCxnSpPr>
          <p:spPr>
            <a:xfrm>
              <a:off x="1157732" y="6114197"/>
              <a:ext cx="565500" cy="2913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33" name="Google Shape;333;p10"/>
            <p:cNvCxnSpPr>
              <a:stCxn id="318" idx="2"/>
              <a:endCxn id="334" idx="0"/>
            </p:cNvCxnSpPr>
            <p:nvPr/>
          </p:nvCxnSpPr>
          <p:spPr>
            <a:xfrm flipH="1">
              <a:off x="4214344" y="6110876"/>
              <a:ext cx="721200" cy="2946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34" name="Google Shape;334;p10"/>
            <p:cNvSpPr txBox="1"/>
            <p:nvPr/>
          </p:nvSpPr>
          <p:spPr>
            <a:xfrm>
              <a:off x="3743189" y="6405539"/>
              <a:ext cx="942502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speak.h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35" name="Google Shape;335;p10"/>
            <p:cNvCxnSpPr>
              <a:stCxn id="319" idx="2"/>
              <a:endCxn id="334" idx="0"/>
            </p:cNvCxnSpPr>
            <p:nvPr/>
          </p:nvCxnSpPr>
          <p:spPr>
            <a:xfrm>
              <a:off x="3065173" y="6116090"/>
              <a:ext cx="1149300" cy="2895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336" name="Google Shape;336;p10"/>
          <p:cNvGrpSpPr/>
          <p:nvPr/>
        </p:nvGrpSpPr>
        <p:grpSpPr>
          <a:xfrm>
            <a:off x="687353" y="1374364"/>
            <a:ext cx="8397066" cy="5307198"/>
            <a:chOff x="8928278" y="-1950779"/>
            <a:chExt cx="8397066" cy="5307198"/>
          </a:xfrm>
        </p:grpSpPr>
        <p:sp>
          <p:nvSpPr>
            <p:cNvPr id="337" name="Google Shape;337;p10"/>
            <p:cNvSpPr/>
            <p:nvPr/>
          </p:nvSpPr>
          <p:spPr>
            <a:xfrm>
              <a:off x="8928278" y="-1475673"/>
              <a:ext cx="8397066" cy="4832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CC = gcc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 Compiler flags: -Wall for debugger warnings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 -std=c11 for updated standards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CFLAGS = -Wall -std=c11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ifdef DEBUG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CFLAGS += -g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endif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 The name of the program that we are producing.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TARGET = talk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 This is a "phony" target that tells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 make what other targets to build.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all: $(TARGET)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 All the .o files we need for our executable.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OBJS = main.o speak.o shout.o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 The executable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$(TARGET): $(OBJS)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$(CC) $(CFLAGS) -o talk $(OBJS) </a:t>
              </a:r>
              <a:endParaRPr/>
            </a:p>
          </p:txBody>
        </p:sp>
        <p:sp>
          <p:nvSpPr>
            <p:cNvPr id="338" name="Google Shape;338;p10"/>
            <p:cNvSpPr txBox="1"/>
            <p:nvPr/>
          </p:nvSpPr>
          <p:spPr>
            <a:xfrm>
              <a:off x="8928278" y="-1950779"/>
              <a:ext cx="117211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Makefile</a:t>
              </a:r>
              <a:endParaRPr b="1" sz="16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339" name="Google Shape;339;p10"/>
          <p:cNvSpPr/>
          <p:nvPr/>
        </p:nvSpPr>
        <p:spPr>
          <a:xfrm>
            <a:off x="6069343" y="4204155"/>
            <a:ext cx="60960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Individual source files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speak.o: speak.c speak.h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$(CC) $(CFLAGS) -c speak.c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shout.o: shout.c shout.h speak.h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$(CC) $(CFLAGS) -c shout.c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main.o: main.c speak.h shout.h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$(CC) $(CFLAGS) -c main.c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A "phony" target to remove built files and backups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clean: rm -f *.o talk *~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f7982ddbb2_0_0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Binary Trees</a:t>
            </a:r>
            <a:endParaRPr/>
          </a:p>
        </p:txBody>
      </p:sp>
      <p:sp>
        <p:nvSpPr>
          <p:cNvPr id="346" name="Google Shape;346;gf7982ddbb2_0_0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struct BinaryTreeNode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int data;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struct BinaryTreeNode* left;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struct BinaryTreeNode* right;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struct BinaryTree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struct BinaryTreeNode* root;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7" name="Google Shape;347;gf7982ddbb2_0_0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8" name="Google Shape;348;gf7982ddbb2_0_0"/>
          <p:cNvPicPr preferRelativeResize="0"/>
          <p:nvPr/>
        </p:nvPicPr>
        <p:blipFill rotWithShape="1">
          <a:blip r:embed="rId3">
            <a:alphaModFix/>
          </a:blip>
          <a:srcRect b="0" l="0" r="51686" t="0"/>
          <a:stretch/>
        </p:blipFill>
        <p:spPr>
          <a:xfrm>
            <a:off x="6526525" y="1281363"/>
            <a:ext cx="5236024" cy="4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f7982ddbb2_0_8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N-Ary Tree</a:t>
            </a:r>
            <a:endParaRPr/>
          </a:p>
        </p:txBody>
      </p:sp>
      <p:sp>
        <p:nvSpPr>
          <p:cNvPr id="355" name="Google Shape;355;gf7982ddbb2_0_8"/>
          <p:cNvSpPr txBox="1"/>
          <p:nvPr>
            <p:ph idx="1" type="body"/>
          </p:nvPr>
        </p:nvSpPr>
        <p:spPr>
          <a:xfrm>
            <a:off x="575250" y="1463850"/>
            <a:ext cx="6629700" cy="4845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struct TrinaryTreeNode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char* data;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struct TrinaryTreeNode* left;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struct TrinaryTreeNode* middle;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struct TrinaryTreeNode* right;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struct QuadTreeNode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char* data;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struct QuadTreeNode* children[4];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6" name="Google Shape;356;gf7982ddbb2_0_8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7" name="Google Shape;357;gf7982ddbb2_0_8"/>
          <p:cNvPicPr preferRelativeResize="0"/>
          <p:nvPr/>
        </p:nvPicPr>
        <p:blipFill rotWithShape="1">
          <a:blip r:embed="rId3">
            <a:alphaModFix/>
          </a:blip>
          <a:srcRect b="72680" l="48778" r="0" t="0"/>
          <a:stretch/>
        </p:blipFill>
        <p:spPr>
          <a:xfrm>
            <a:off x="7025275" y="606600"/>
            <a:ext cx="4870025" cy="142152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f7982ddbb2_0_8"/>
          <p:cNvSpPr txBox="1"/>
          <p:nvPr/>
        </p:nvSpPr>
        <p:spPr>
          <a:xfrm>
            <a:off x="7025275" y="2621075"/>
            <a:ext cx="4599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Quattrocento Sans"/>
              <a:buChar char="●"/>
            </a:pPr>
            <a:r>
              <a:rPr lang="en-US" sz="2100">
                <a:latin typeface="Quattrocento Sans"/>
                <a:ea typeface="Quattrocento Sans"/>
                <a:cs typeface="Quattrocento Sans"/>
                <a:sym typeface="Quattrocento Sans"/>
              </a:rPr>
              <a:t>Binary trees just one </a:t>
            </a:r>
            <a:r>
              <a:rPr lang="en-US" sz="2100">
                <a:latin typeface="Quattrocento Sans"/>
                <a:ea typeface="Quattrocento Sans"/>
                <a:cs typeface="Quattrocento Sans"/>
                <a:sym typeface="Quattrocento Sans"/>
              </a:rPr>
              <a:t>formal</a:t>
            </a:r>
            <a:r>
              <a:rPr lang="en-US" sz="2100">
                <a:latin typeface="Quattrocento Sans"/>
                <a:ea typeface="Quattrocento Sans"/>
                <a:cs typeface="Quattrocento Sans"/>
                <a:sym typeface="Quattrocento Sans"/>
              </a:rPr>
              <a:t> can have any “branching number”</a:t>
            </a:r>
            <a:endParaRPr sz="21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Quattrocento Sans"/>
              <a:buChar char="●"/>
            </a:pPr>
            <a:r>
              <a:rPr lang="en-US" sz="2100">
                <a:latin typeface="Quattrocento Sans"/>
                <a:ea typeface="Quattrocento Sans"/>
                <a:cs typeface="Quattrocento Sans"/>
                <a:sym typeface="Quattrocento Sans"/>
              </a:rPr>
              <a:t>Trinary tres have branching number of three</a:t>
            </a:r>
            <a:endParaRPr sz="21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Quattrocento Sans"/>
              <a:buChar char="●"/>
            </a:pPr>
            <a:r>
              <a:rPr lang="en-US" sz="2100">
                <a:latin typeface="Quattrocento Sans"/>
                <a:ea typeface="Quattrocento Sans"/>
                <a:cs typeface="Quattrocento Sans"/>
                <a:sym typeface="Quattrocento Sans"/>
              </a:rPr>
              <a:t>For arbitrarily large branching numbers, arrays can make more sense than lists of named pointers.</a:t>
            </a:r>
            <a:endParaRPr sz="21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f7982ddbb2_0_16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Prefix Tree (Trie)</a:t>
            </a:r>
            <a:endParaRPr/>
          </a:p>
        </p:txBody>
      </p:sp>
      <p:sp>
        <p:nvSpPr>
          <p:cNvPr id="365" name="Google Shape;365;gf7982ddbb2_0_16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Tries are a character-by-character set-of-Strings implementation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Nodes store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parts of keys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instead of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keys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Compact data storage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Key of each node defined entirely by position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efficient worst case searching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strings often use 26-ary tree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predictive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spell check</a:t>
            </a:r>
            <a:endParaRPr/>
          </a:p>
        </p:txBody>
      </p:sp>
      <p:sp>
        <p:nvSpPr>
          <p:cNvPr id="366" name="Google Shape;366;gf7982ddbb2_0_16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7" name="Google Shape;367;gf7982ddbb2_0_16"/>
          <p:cNvSpPr txBox="1"/>
          <p:nvPr/>
        </p:nvSpPr>
        <p:spPr>
          <a:xfrm>
            <a:off x="0" y="64506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Trying to Understand Tries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gf7982ddbb2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0963" y="1892150"/>
            <a:ext cx="2562225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f7982ddbb2_0_24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T9 Trie</a:t>
            </a:r>
            <a:endParaRPr/>
          </a:p>
        </p:txBody>
      </p:sp>
      <p:sp>
        <p:nvSpPr>
          <p:cNvPr id="375" name="Google Shape;375;gf7982ddbb2_0_24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f7982ddbb2_0_24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7" name="Google Shape;377;gf7982ddbb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007" y="1463849"/>
            <a:ext cx="8889994" cy="484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f798af8e71_0_0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Autocomplete</a:t>
            </a:r>
            <a:endParaRPr/>
          </a:p>
        </p:txBody>
      </p:sp>
      <p:sp>
        <p:nvSpPr>
          <p:cNvPr id="384" name="Google Shape;384;gf798af8e71_0_0"/>
          <p:cNvSpPr txBox="1"/>
          <p:nvPr>
            <p:ph idx="1" type="body"/>
          </p:nvPr>
        </p:nvSpPr>
        <p:spPr>
          <a:xfrm>
            <a:off x="575240" y="1463857"/>
            <a:ext cx="111873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Search Engines support autocomplete.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How do you efficiently implement autocomplete with the ADTs we know so far?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Formal Problem: Given a “prefix” of a string, find all strings in a set of possible strings that have the given prefix.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85" name="Google Shape;385;gf798af8e71_0_0"/>
          <p:cNvSpPr txBox="1"/>
          <p:nvPr>
            <p:ph idx="12" type="sldNum"/>
          </p:nvPr>
        </p:nvSpPr>
        <p:spPr>
          <a:xfrm>
            <a:off x="10837333" y="6544402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6" name="Google Shape;386;gf798af8e7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250" y="3272288"/>
            <a:ext cx="523875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f798af8e7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0738" y="3329438"/>
            <a:ext cx="3667125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798af8e71_0_9"/>
          <p:cNvSpPr/>
          <p:nvPr/>
        </p:nvSpPr>
        <p:spPr>
          <a:xfrm>
            <a:off x="6634547" y="4290234"/>
            <a:ext cx="548700" cy="372600"/>
          </a:xfrm>
          <a:prstGeom prst="rect">
            <a:avLst/>
          </a:prstGeom>
          <a:solidFill>
            <a:srgbClr val="D0E3F3"/>
          </a:solidFill>
          <a:ln cap="flat" cmpd="sng" w="25400">
            <a:solidFill>
              <a:srgbClr val="D0E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f798af8e71_0_9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</a:pPr>
            <a:r>
              <a:rPr lang="en-US"/>
              <a:t>Abstract Trie</a:t>
            </a:r>
            <a:endParaRPr/>
          </a:p>
        </p:txBody>
      </p:sp>
      <p:sp>
        <p:nvSpPr>
          <p:cNvPr id="394" name="Google Shape;394;gf798af8e71_0_9"/>
          <p:cNvSpPr txBox="1"/>
          <p:nvPr/>
        </p:nvSpPr>
        <p:spPr>
          <a:xfrm>
            <a:off x="3906794" y="8903253"/>
            <a:ext cx="85206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B2A85"/>
              </a:buClr>
              <a:buSzPts val="14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f798af8e71_0_9"/>
          <p:cNvSpPr txBox="1"/>
          <p:nvPr/>
        </p:nvSpPr>
        <p:spPr>
          <a:xfrm>
            <a:off x="3895492" y="11153014"/>
            <a:ext cx="52653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B2A85"/>
              </a:buClr>
              <a:buSzPts val="14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f798af8e71_0_9"/>
          <p:cNvSpPr txBox="1"/>
          <p:nvPr/>
        </p:nvSpPr>
        <p:spPr>
          <a:xfrm>
            <a:off x="4113467" y="9426954"/>
            <a:ext cx="2839200" cy="1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B2A85"/>
              </a:buClr>
              <a:buSzPts val="144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7" name="Google Shape;397;gf798af8e71_0_9"/>
          <p:cNvSpPr txBox="1"/>
          <p:nvPr>
            <p:ph idx="1" type="body"/>
          </p:nvPr>
        </p:nvSpPr>
        <p:spPr>
          <a:xfrm>
            <a:off x="838200" y="1371599"/>
            <a:ext cx="10856400" cy="52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Each level represents an index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Children represent next possible characters at that index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This Trie stores the following set of Strings: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	 </a:t>
            </a:r>
            <a:r>
              <a:rPr lang="en-US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a, aqua, dad,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700">
              <a:solidFill>
                <a:srgbClr val="7030A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	data, day, days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How do we deal with </a:t>
            </a:r>
            <a:r>
              <a:rPr lang="en-US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/>
              <a:t> and </a:t>
            </a:r>
            <a:r>
              <a:rPr lang="en-US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aqua</a:t>
            </a:r>
            <a:r>
              <a:rPr lang="en-US"/>
              <a:t>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Mark complete Strings with a </a:t>
            </a:r>
            <a:r>
              <a:rPr lang="en-US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lang="en-US"/>
              <a:t> (shown in blue)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Complete string: a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String</a:t>
            </a:r>
            <a:r>
              <a:rPr lang="en-US"/>
              <a:t> that belongs in our set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398" name="Google Shape;398;gf798af8e71_0_9"/>
          <p:cNvGrpSpPr/>
          <p:nvPr/>
        </p:nvGrpSpPr>
        <p:grpSpPr>
          <a:xfrm>
            <a:off x="9160670" y="1496337"/>
            <a:ext cx="2848348" cy="3354950"/>
            <a:chOff x="5310581" y="2714551"/>
            <a:chExt cx="2551368" cy="3005150"/>
          </a:xfrm>
        </p:grpSpPr>
        <p:sp>
          <p:nvSpPr>
            <p:cNvPr id="399" name="Google Shape;399;gf798af8e71_0_9"/>
            <p:cNvSpPr/>
            <p:nvPr/>
          </p:nvSpPr>
          <p:spPr>
            <a:xfrm>
              <a:off x="6783656" y="4021034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00" name="Google Shape;400;gf798af8e71_0_9"/>
            <p:cNvSpPr/>
            <p:nvPr/>
          </p:nvSpPr>
          <p:spPr>
            <a:xfrm>
              <a:off x="7429049" y="4667523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y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01" name="Google Shape;401;gf798af8e71_0_9"/>
            <p:cNvSpPr/>
            <p:nvPr/>
          </p:nvSpPr>
          <p:spPr>
            <a:xfrm>
              <a:off x="6783656" y="5286801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02" name="Google Shape;402;gf798af8e71_0_9"/>
            <p:cNvSpPr/>
            <p:nvPr/>
          </p:nvSpPr>
          <p:spPr>
            <a:xfrm>
              <a:off x="5310581" y="4010345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q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03" name="Google Shape;403;gf798af8e71_0_9"/>
            <p:cNvSpPr/>
            <p:nvPr/>
          </p:nvSpPr>
          <p:spPr>
            <a:xfrm>
              <a:off x="5310581" y="4645619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u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04" name="Google Shape;404;gf798af8e71_0_9"/>
            <p:cNvCxnSpPr/>
            <p:nvPr/>
          </p:nvCxnSpPr>
          <p:spPr>
            <a:xfrm>
              <a:off x="7000106" y="5098142"/>
              <a:ext cx="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5" name="Google Shape;405;gf798af8e71_0_9"/>
            <p:cNvCxnSpPr>
              <a:stCxn id="406" idx="4"/>
              <a:endCxn id="399" idx="0"/>
            </p:cNvCxnSpPr>
            <p:nvPr/>
          </p:nvCxnSpPr>
          <p:spPr>
            <a:xfrm>
              <a:off x="7000106" y="3803062"/>
              <a:ext cx="0" cy="2181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7" name="Google Shape;407;gf798af8e71_0_9"/>
            <p:cNvCxnSpPr>
              <a:stCxn id="399" idx="4"/>
              <a:endCxn id="408" idx="0"/>
            </p:cNvCxnSpPr>
            <p:nvPr/>
          </p:nvCxnSpPr>
          <p:spPr>
            <a:xfrm>
              <a:off x="7000106" y="4453934"/>
              <a:ext cx="0" cy="211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9" name="Google Shape;409;gf798af8e71_0_9"/>
            <p:cNvCxnSpPr>
              <a:stCxn id="399" idx="3"/>
              <a:endCxn id="410" idx="0"/>
            </p:cNvCxnSpPr>
            <p:nvPr/>
          </p:nvCxnSpPr>
          <p:spPr>
            <a:xfrm flipH="1">
              <a:off x="6355353" y="4390537"/>
              <a:ext cx="491700" cy="274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1" name="Google Shape;411;gf798af8e71_0_9"/>
            <p:cNvCxnSpPr>
              <a:stCxn id="399" idx="5"/>
              <a:endCxn id="400" idx="0"/>
            </p:cNvCxnSpPr>
            <p:nvPr/>
          </p:nvCxnSpPr>
          <p:spPr>
            <a:xfrm>
              <a:off x="7153160" y="4390537"/>
              <a:ext cx="492300" cy="276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2" name="Google Shape;412;gf798af8e71_0_9"/>
            <p:cNvCxnSpPr>
              <a:stCxn id="408" idx="4"/>
              <a:endCxn id="401" idx="0"/>
            </p:cNvCxnSpPr>
            <p:nvPr/>
          </p:nvCxnSpPr>
          <p:spPr>
            <a:xfrm>
              <a:off x="7000105" y="5098125"/>
              <a:ext cx="0" cy="1887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3" name="Google Shape;413;gf798af8e71_0_9"/>
            <p:cNvCxnSpPr>
              <a:stCxn id="414" idx="4"/>
              <a:endCxn id="402" idx="0"/>
            </p:cNvCxnSpPr>
            <p:nvPr/>
          </p:nvCxnSpPr>
          <p:spPr>
            <a:xfrm flipH="1">
              <a:off x="5527007" y="3803062"/>
              <a:ext cx="1200" cy="207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5" name="Google Shape;415;gf798af8e71_0_9"/>
            <p:cNvCxnSpPr>
              <a:stCxn id="402" idx="4"/>
              <a:endCxn id="403" idx="0"/>
            </p:cNvCxnSpPr>
            <p:nvPr/>
          </p:nvCxnSpPr>
          <p:spPr>
            <a:xfrm>
              <a:off x="5527031" y="4443245"/>
              <a:ext cx="0" cy="202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6" name="Google Shape;416;gf798af8e71_0_9"/>
            <p:cNvSpPr/>
            <p:nvPr/>
          </p:nvSpPr>
          <p:spPr>
            <a:xfrm>
              <a:off x="5310581" y="5280895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17" name="Google Shape;417;gf798af8e71_0_9"/>
            <p:cNvCxnSpPr>
              <a:stCxn id="403" idx="4"/>
              <a:endCxn id="416" idx="0"/>
            </p:cNvCxnSpPr>
            <p:nvPr/>
          </p:nvCxnSpPr>
          <p:spPr>
            <a:xfrm>
              <a:off x="5527031" y="5078519"/>
              <a:ext cx="0" cy="202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8" name="Google Shape;418;gf798af8e71_0_9"/>
            <p:cNvSpPr/>
            <p:nvPr/>
          </p:nvSpPr>
          <p:spPr>
            <a:xfrm>
              <a:off x="6057472" y="2714551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06" name="Google Shape;406;gf798af8e71_0_9"/>
            <p:cNvSpPr/>
            <p:nvPr/>
          </p:nvSpPr>
          <p:spPr>
            <a:xfrm>
              <a:off x="6783656" y="3370162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4" name="Google Shape;414;gf798af8e71_0_9"/>
            <p:cNvSpPr/>
            <p:nvPr/>
          </p:nvSpPr>
          <p:spPr>
            <a:xfrm>
              <a:off x="5311757" y="3370162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19" name="Google Shape;419;gf798af8e71_0_9"/>
            <p:cNvCxnSpPr>
              <a:stCxn id="418" idx="5"/>
              <a:endCxn id="406" idx="0"/>
            </p:cNvCxnSpPr>
            <p:nvPr/>
          </p:nvCxnSpPr>
          <p:spPr>
            <a:xfrm>
              <a:off x="6426975" y="3084054"/>
              <a:ext cx="573000" cy="286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0" name="Google Shape;420;gf798af8e71_0_9"/>
            <p:cNvCxnSpPr>
              <a:stCxn id="418" idx="3"/>
              <a:endCxn id="414" idx="0"/>
            </p:cNvCxnSpPr>
            <p:nvPr/>
          </p:nvCxnSpPr>
          <p:spPr>
            <a:xfrm flipH="1">
              <a:off x="5528069" y="3084054"/>
              <a:ext cx="592800" cy="286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8" name="Google Shape;408;gf798af8e71_0_9"/>
            <p:cNvSpPr/>
            <p:nvPr/>
          </p:nvSpPr>
          <p:spPr>
            <a:xfrm>
              <a:off x="6783655" y="4665225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1" name="Google Shape;421;gf798af8e71_0_9"/>
            <p:cNvSpPr/>
            <p:nvPr/>
          </p:nvSpPr>
          <p:spPr>
            <a:xfrm>
              <a:off x="7429049" y="5286801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s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22" name="Google Shape;422;gf798af8e71_0_9"/>
            <p:cNvCxnSpPr/>
            <p:nvPr/>
          </p:nvCxnSpPr>
          <p:spPr>
            <a:xfrm>
              <a:off x="7645499" y="5098142"/>
              <a:ext cx="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3" name="Google Shape;423;gf798af8e71_0_9"/>
            <p:cNvCxnSpPr>
              <a:stCxn id="400" idx="4"/>
              <a:endCxn id="421" idx="0"/>
            </p:cNvCxnSpPr>
            <p:nvPr/>
          </p:nvCxnSpPr>
          <p:spPr>
            <a:xfrm>
              <a:off x="7645499" y="5100423"/>
              <a:ext cx="0" cy="186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24" name="Google Shape;424;gf798af8e71_0_9"/>
            <p:cNvCxnSpPr/>
            <p:nvPr/>
          </p:nvCxnSpPr>
          <p:spPr>
            <a:xfrm>
              <a:off x="7645322" y="5688977"/>
              <a:ext cx="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0" name="Google Shape;410;gf798af8e71_0_9"/>
            <p:cNvSpPr/>
            <p:nvPr/>
          </p:nvSpPr>
          <p:spPr>
            <a:xfrm>
              <a:off x="6138859" y="4665225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/>
            </a:p>
          </p:txBody>
        </p:sp>
      </p:grpSp>
      <p:sp>
        <p:nvSpPr>
          <p:cNvPr id="425" name="Google Shape;425;gf798af8e71_0_9"/>
          <p:cNvSpPr/>
          <p:nvPr/>
        </p:nvSpPr>
        <p:spPr>
          <a:xfrm>
            <a:off x="9961497" y="5059633"/>
            <a:ext cx="1327200" cy="365700"/>
          </a:xfrm>
          <a:prstGeom prst="roundRect">
            <a:avLst>
              <a:gd fmla="val 16667" name="adj"/>
            </a:avLst>
          </a:prstGeom>
          <a:solidFill>
            <a:srgbClr val="D8F1EA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E663E"/>
                </a:solidFill>
                <a:latin typeface="Calibri"/>
                <a:ea typeface="Calibri"/>
                <a:cs typeface="Calibri"/>
                <a:sym typeface="Calibri"/>
              </a:rPr>
              <a:t>Abstract Trie</a:t>
            </a:r>
            <a:endParaRPr b="1" i="0" sz="1600" u="none" cap="none" strike="noStrike">
              <a:solidFill>
                <a:srgbClr val="2E66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f798af8e71_0_9"/>
          <p:cNvSpPr/>
          <p:nvPr/>
        </p:nvSpPr>
        <p:spPr>
          <a:xfrm>
            <a:off x="9076690" y="2157054"/>
            <a:ext cx="2308800" cy="6261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67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f798af8e71_0_9"/>
          <p:cNvSpPr txBox="1"/>
          <p:nvPr/>
        </p:nvSpPr>
        <p:spPr>
          <a:xfrm>
            <a:off x="7868158" y="2192989"/>
            <a:ext cx="12054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Index 0</a:t>
            </a:r>
            <a:endParaRPr b="1" i="0" sz="1400" u="none" cap="none" strike="noStrike">
              <a:solidFill>
                <a:schemeClr val="accent5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8" name="Google Shape;428;gf798af8e71_0_9"/>
          <p:cNvSpPr/>
          <p:nvPr/>
        </p:nvSpPr>
        <p:spPr>
          <a:xfrm>
            <a:off x="9074790" y="2880479"/>
            <a:ext cx="2308800" cy="6261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67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f798af8e71_0_9"/>
          <p:cNvSpPr txBox="1"/>
          <p:nvPr/>
        </p:nvSpPr>
        <p:spPr>
          <a:xfrm>
            <a:off x="7866263" y="2916414"/>
            <a:ext cx="12054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Index 1</a:t>
            </a:r>
            <a:endParaRPr b="1" i="0" sz="1400" u="none" cap="none" strike="noStrike">
              <a:solidFill>
                <a:schemeClr val="accent5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0" name="Google Shape;430;gf798af8e71_0_9"/>
          <p:cNvSpPr/>
          <p:nvPr/>
        </p:nvSpPr>
        <p:spPr>
          <a:xfrm>
            <a:off x="9074790" y="3579926"/>
            <a:ext cx="3026100" cy="6261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67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gf798af8e71_0_9"/>
          <p:cNvSpPr txBox="1"/>
          <p:nvPr/>
        </p:nvSpPr>
        <p:spPr>
          <a:xfrm>
            <a:off x="7866257" y="3615861"/>
            <a:ext cx="12054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Index 2</a:t>
            </a:r>
            <a:endParaRPr b="1" i="0" sz="1400" u="none" cap="none" strike="noStrike">
              <a:solidFill>
                <a:schemeClr val="accent5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2" name="Google Shape;432;gf798af8e71_0_9"/>
          <p:cNvSpPr/>
          <p:nvPr/>
        </p:nvSpPr>
        <p:spPr>
          <a:xfrm>
            <a:off x="9074790" y="4301365"/>
            <a:ext cx="3026100" cy="6261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67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f798af8e71_0_9"/>
          <p:cNvSpPr txBox="1"/>
          <p:nvPr/>
        </p:nvSpPr>
        <p:spPr>
          <a:xfrm>
            <a:off x="7866259" y="4337300"/>
            <a:ext cx="12054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Index 3</a:t>
            </a:r>
            <a:endParaRPr b="1" i="0" sz="1400" u="none" cap="none" strike="noStrike">
              <a:solidFill>
                <a:schemeClr val="accent5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4" name="Google Shape;434;gf798af8e71_0_9"/>
          <p:cNvSpPr txBox="1"/>
          <p:nvPr/>
        </p:nvSpPr>
        <p:spPr>
          <a:xfrm>
            <a:off x="1890096" y="2406790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/>
          </a:p>
        </p:txBody>
      </p:sp>
      <p:sp>
        <p:nvSpPr>
          <p:cNvPr id="435" name="Google Shape;435;gf798af8e71_0_9"/>
          <p:cNvSpPr txBox="1"/>
          <p:nvPr/>
        </p:nvSpPr>
        <p:spPr>
          <a:xfrm>
            <a:off x="3273080" y="2395667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/>
          </a:p>
        </p:txBody>
      </p:sp>
      <p:sp>
        <p:nvSpPr>
          <p:cNvPr id="436" name="Google Shape;436;gf798af8e71_0_9"/>
          <p:cNvSpPr txBox="1"/>
          <p:nvPr/>
        </p:nvSpPr>
        <p:spPr>
          <a:xfrm>
            <a:off x="2629085" y="2949034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/>
          </a:p>
        </p:txBody>
      </p:sp>
      <p:sp>
        <p:nvSpPr>
          <p:cNvPr id="437" name="Google Shape;437;gf798af8e71_0_9"/>
          <p:cNvSpPr txBox="1"/>
          <p:nvPr/>
        </p:nvSpPr>
        <p:spPr>
          <a:xfrm>
            <a:off x="3400493" y="2961597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/>
          </a:p>
        </p:txBody>
      </p:sp>
      <p:sp>
        <p:nvSpPr>
          <p:cNvPr id="438" name="Google Shape;438;gf798af8e71_0_9"/>
          <p:cNvSpPr txBox="1"/>
          <p:nvPr/>
        </p:nvSpPr>
        <p:spPr>
          <a:xfrm>
            <a:off x="3426094" y="2395667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/>
          </a:p>
        </p:txBody>
      </p:sp>
      <p:sp>
        <p:nvSpPr>
          <p:cNvPr id="439" name="Google Shape;439;gf798af8e71_0_9"/>
          <p:cNvSpPr txBox="1"/>
          <p:nvPr/>
        </p:nvSpPr>
        <p:spPr>
          <a:xfrm>
            <a:off x="2822684" y="2949034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/>
          </a:p>
        </p:txBody>
      </p:sp>
      <p:sp>
        <p:nvSpPr>
          <p:cNvPr id="440" name="Google Shape;440;gf798af8e71_0_9"/>
          <p:cNvSpPr txBox="1"/>
          <p:nvPr/>
        </p:nvSpPr>
        <p:spPr>
          <a:xfrm>
            <a:off x="3564920" y="2958359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/>
          </a:p>
        </p:txBody>
      </p:sp>
      <p:sp>
        <p:nvSpPr>
          <p:cNvPr id="441" name="Google Shape;441;gf798af8e71_0_9"/>
          <p:cNvSpPr txBox="1"/>
          <p:nvPr/>
        </p:nvSpPr>
        <p:spPr>
          <a:xfrm>
            <a:off x="3600684" y="2395667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/>
          </a:p>
        </p:txBody>
      </p:sp>
      <p:sp>
        <p:nvSpPr>
          <p:cNvPr id="442" name="Google Shape;442;gf798af8e71_0_9"/>
          <p:cNvSpPr txBox="1"/>
          <p:nvPr/>
        </p:nvSpPr>
        <p:spPr>
          <a:xfrm>
            <a:off x="3015190" y="2949034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/>
          </a:p>
        </p:txBody>
      </p:sp>
      <p:sp>
        <p:nvSpPr>
          <p:cNvPr id="443" name="Google Shape;443;gf798af8e71_0_9"/>
          <p:cNvSpPr txBox="1"/>
          <p:nvPr/>
        </p:nvSpPr>
        <p:spPr>
          <a:xfrm>
            <a:off x="3732109" y="2958359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/>
          </a:p>
        </p:txBody>
      </p:sp>
      <p:sp>
        <p:nvSpPr>
          <p:cNvPr id="444" name="Google Shape;444;gf798af8e71_0_9"/>
          <p:cNvSpPr txBox="1"/>
          <p:nvPr/>
        </p:nvSpPr>
        <p:spPr>
          <a:xfrm>
            <a:off x="3886233" y="2958359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/>
          </a:p>
        </p:txBody>
      </p:sp>
      <p:sp>
        <p:nvSpPr>
          <p:cNvPr id="445" name="Google Shape;445;gf798af8e71_0_9"/>
          <p:cNvSpPr txBox="1"/>
          <p:nvPr/>
        </p:nvSpPr>
        <p:spPr>
          <a:xfrm>
            <a:off x="2311772" y="2396498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/>
          </a:p>
        </p:txBody>
      </p:sp>
      <p:sp>
        <p:nvSpPr>
          <p:cNvPr id="446" name="Google Shape;446;gf798af8e71_0_9"/>
          <p:cNvSpPr txBox="1"/>
          <p:nvPr/>
        </p:nvSpPr>
        <p:spPr>
          <a:xfrm>
            <a:off x="2498367" y="2393260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/>
          </a:p>
        </p:txBody>
      </p:sp>
      <p:sp>
        <p:nvSpPr>
          <p:cNvPr id="447" name="Google Shape;447;gf798af8e71_0_9"/>
          <p:cNvSpPr txBox="1"/>
          <p:nvPr/>
        </p:nvSpPr>
        <p:spPr>
          <a:xfrm>
            <a:off x="2671098" y="2393260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/>
          </a:p>
        </p:txBody>
      </p:sp>
      <p:sp>
        <p:nvSpPr>
          <p:cNvPr id="448" name="Google Shape;448;gf798af8e71_0_9"/>
          <p:cNvSpPr txBox="1"/>
          <p:nvPr/>
        </p:nvSpPr>
        <p:spPr>
          <a:xfrm>
            <a:off x="2836306" y="2393260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/>
          </a:p>
        </p:txBody>
      </p:sp>
      <p:sp>
        <p:nvSpPr>
          <p:cNvPr id="449" name="Google Shape;449;gf798af8e71_0_9"/>
          <p:cNvSpPr txBox="1"/>
          <p:nvPr/>
        </p:nvSpPr>
        <p:spPr>
          <a:xfrm>
            <a:off x="1740491" y="2971002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/>
          </a:p>
        </p:txBody>
      </p:sp>
      <p:sp>
        <p:nvSpPr>
          <p:cNvPr id="450" name="Google Shape;450;gf798af8e71_0_9"/>
          <p:cNvSpPr txBox="1"/>
          <p:nvPr/>
        </p:nvSpPr>
        <p:spPr>
          <a:xfrm>
            <a:off x="1899376" y="2967764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/>
          </a:p>
        </p:txBody>
      </p:sp>
      <p:sp>
        <p:nvSpPr>
          <p:cNvPr id="451" name="Google Shape;451;gf798af8e71_0_9"/>
          <p:cNvSpPr txBox="1"/>
          <p:nvPr/>
        </p:nvSpPr>
        <p:spPr>
          <a:xfrm>
            <a:off x="2055481" y="2956680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/>
          </a:p>
        </p:txBody>
      </p:sp>
      <p:sp>
        <p:nvSpPr>
          <p:cNvPr id="452" name="Google Shape;452;gf798af8e71_0_9"/>
          <p:cNvSpPr txBox="1"/>
          <p:nvPr/>
        </p:nvSpPr>
        <p:spPr>
          <a:xfrm>
            <a:off x="2220689" y="2967764"/>
            <a:ext cx="28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/>
          </a:p>
        </p:txBody>
      </p:sp>
      <p:sp>
        <p:nvSpPr>
          <p:cNvPr id="453" name="Google Shape;453;gf798af8e71_0_9"/>
          <p:cNvSpPr txBox="1"/>
          <p:nvPr/>
        </p:nvSpPr>
        <p:spPr>
          <a:xfrm>
            <a:off x="10743390" y="6479104"/>
            <a:ext cx="13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B6A479"/>
                </a:solidFill>
                <a:latin typeface="Arial"/>
                <a:ea typeface="Arial"/>
                <a:cs typeface="Arial"/>
                <a:sym typeface="Arial"/>
              </a:rPr>
              <a:t>20AU - SCHAFER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f798af8e71_0_74"/>
          <p:cNvSpPr/>
          <p:nvPr/>
        </p:nvSpPr>
        <p:spPr>
          <a:xfrm>
            <a:off x="6582189" y="2304749"/>
            <a:ext cx="548700" cy="372600"/>
          </a:xfrm>
          <a:prstGeom prst="rect">
            <a:avLst/>
          </a:prstGeom>
          <a:solidFill>
            <a:srgbClr val="D0E3F3"/>
          </a:solidFill>
          <a:ln cap="flat" cmpd="sng" w="25400">
            <a:solidFill>
              <a:srgbClr val="D0E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f798af8e71_0_74"/>
          <p:cNvSpPr/>
          <p:nvPr/>
        </p:nvSpPr>
        <p:spPr>
          <a:xfrm>
            <a:off x="5942109" y="1481598"/>
            <a:ext cx="640200" cy="427800"/>
          </a:xfrm>
          <a:prstGeom prst="rect">
            <a:avLst/>
          </a:prstGeom>
          <a:solidFill>
            <a:srgbClr val="D0E3F3"/>
          </a:solidFill>
          <a:ln cap="flat" cmpd="sng" w="25400">
            <a:solidFill>
              <a:srgbClr val="D0E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f798af8e71_0_74"/>
          <p:cNvSpPr txBox="1"/>
          <p:nvPr>
            <p:ph idx="1" type="body"/>
          </p:nvPr>
        </p:nvSpPr>
        <p:spPr>
          <a:xfrm>
            <a:off x="838200" y="1371601"/>
            <a:ext cx="10307700" cy="5367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09" r="0" t="-2129"/>
            </a:stretch>
          </a:blipFill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 </a:t>
            </a:r>
            <a:endParaRPr/>
          </a:p>
        </p:txBody>
      </p:sp>
      <p:sp>
        <p:nvSpPr>
          <p:cNvPr id="461" name="Google Shape;461;gf798af8e71_0_74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</a:pPr>
            <a:r>
              <a:rPr lang="en-US"/>
              <a:t>Searching in Tries</a:t>
            </a:r>
            <a:endParaRPr/>
          </a:p>
        </p:txBody>
      </p:sp>
      <p:sp>
        <p:nvSpPr>
          <p:cNvPr id="462" name="Google Shape;462;gf798af8e71_0_74"/>
          <p:cNvSpPr/>
          <p:nvPr/>
        </p:nvSpPr>
        <p:spPr>
          <a:xfrm>
            <a:off x="9435530" y="685000"/>
            <a:ext cx="2440800" cy="748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a, aqua, dad,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data, day, days</a:t>
            </a:r>
            <a:endParaRPr/>
          </a:p>
        </p:txBody>
      </p:sp>
      <p:sp>
        <p:nvSpPr>
          <p:cNvPr id="463" name="Google Shape;463;gf798af8e71_0_74"/>
          <p:cNvSpPr/>
          <p:nvPr/>
        </p:nvSpPr>
        <p:spPr>
          <a:xfrm>
            <a:off x="10839348" y="1447635"/>
            <a:ext cx="1036800" cy="461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464" name="Google Shape;464;gf798af8e71_0_74"/>
          <p:cNvGrpSpPr/>
          <p:nvPr/>
        </p:nvGrpSpPr>
        <p:grpSpPr>
          <a:xfrm>
            <a:off x="8475822" y="1630302"/>
            <a:ext cx="3063428" cy="3608283"/>
            <a:chOff x="5216452" y="2865022"/>
            <a:chExt cx="2551368" cy="3005150"/>
          </a:xfrm>
        </p:grpSpPr>
        <p:sp>
          <p:nvSpPr>
            <p:cNvPr id="465" name="Google Shape;465;gf798af8e71_0_74"/>
            <p:cNvSpPr/>
            <p:nvPr/>
          </p:nvSpPr>
          <p:spPr>
            <a:xfrm>
              <a:off x="6689527" y="4171505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6" name="Google Shape;466;gf798af8e71_0_74"/>
            <p:cNvSpPr/>
            <p:nvPr/>
          </p:nvSpPr>
          <p:spPr>
            <a:xfrm>
              <a:off x="7334920" y="4817994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y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7" name="Google Shape;467;gf798af8e71_0_74"/>
            <p:cNvSpPr/>
            <p:nvPr/>
          </p:nvSpPr>
          <p:spPr>
            <a:xfrm>
              <a:off x="6689527" y="5437272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8" name="Google Shape;468;gf798af8e71_0_74"/>
            <p:cNvSpPr/>
            <p:nvPr/>
          </p:nvSpPr>
          <p:spPr>
            <a:xfrm>
              <a:off x="5216452" y="4160816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q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9" name="Google Shape;469;gf798af8e71_0_74"/>
            <p:cNvSpPr/>
            <p:nvPr/>
          </p:nvSpPr>
          <p:spPr>
            <a:xfrm>
              <a:off x="5216452" y="4796090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u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70" name="Google Shape;470;gf798af8e71_0_74"/>
            <p:cNvCxnSpPr/>
            <p:nvPr/>
          </p:nvCxnSpPr>
          <p:spPr>
            <a:xfrm>
              <a:off x="6905977" y="5248613"/>
              <a:ext cx="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1" name="Google Shape;471;gf798af8e71_0_74"/>
            <p:cNvCxnSpPr>
              <a:stCxn id="472" idx="4"/>
              <a:endCxn id="465" idx="0"/>
            </p:cNvCxnSpPr>
            <p:nvPr/>
          </p:nvCxnSpPr>
          <p:spPr>
            <a:xfrm>
              <a:off x="6905977" y="3953533"/>
              <a:ext cx="0" cy="2181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3" name="Google Shape;473;gf798af8e71_0_74"/>
            <p:cNvCxnSpPr>
              <a:stCxn id="465" idx="4"/>
              <a:endCxn id="474" idx="0"/>
            </p:cNvCxnSpPr>
            <p:nvPr/>
          </p:nvCxnSpPr>
          <p:spPr>
            <a:xfrm>
              <a:off x="6905977" y="4604405"/>
              <a:ext cx="0" cy="211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5" name="Google Shape;475;gf798af8e71_0_74"/>
            <p:cNvCxnSpPr>
              <a:stCxn id="465" idx="3"/>
              <a:endCxn id="476" idx="0"/>
            </p:cNvCxnSpPr>
            <p:nvPr/>
          </p:nvCxnSpPr>
          <p:spPr>
            <a:xfrm flipH="1">
              <a:off x="6261224" y="4541008"/>
              <a:ext cx="491700" cy="274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7" name="Google Shape;477;gf798af8e71_0_74"/>
            <p:cNvCxnSpPr>
              <a:stCxn id="465" idx="5"/>
              <a:endCxn id="466" idx="0"/>
            </p:cNvCxnSpPr>
            <p:nvPr/>
          </p:nvCxnSpPr>
          <p:spPr>
            <a:xfrm>
              <a:off x="7059031" y="4541008"/>
              <a:ext cx="492300" cy="276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8" name="Google Shape;478;gf798af8e71_0_74"/>
            <p:cNvCxnSpPr>
              <a:stCxn id="474" idx="4"/>
              <a:endCxn id="467" idx="0"/>
            </p:cNvCxnSpPr>
            <p:nvPr/>
          </p:nvCxnSpPr>
          <p:spPr>
            <a:xfrm>
              <a:off x="6905976" y="5248596"/>
              <a:ext cx="0" cy="1887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9" name="Google Shape;479;gf798af8e71_0_74"/>
            <p:cNvCxnSpPr>
              <a:stCxn id="480" idx="4"/>
              <a:endCxn id="468" idx="0"/>
            </p:cNvCxnSpPr>
            <p:nvPr/>
          </p:nvCxnSpPr>
          <p:spPr>
            <a:xfrm flipH="1">
              <a:off x="5432878" y="3953533"/>
              <a:ext cx="1200" cy="207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1" name="Google Shape;481;gf798af8e71_0_74"/>
            <p:cNvCxnSpPr>
              <a:stCxn id="468" idx="4"/>
              <a:endCxn id="469" idx="0"/>
            </p:cNvCxnSpPr>
            <p:nvPr/>
          </p:nvCxnSpPr>
          <p:spPr>
            <a:xfrm>
              <a:off x="5432902" y="4593716"/>
              <a:ext cx="0" cy="202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82" name="Google Shape;482;gf798af8e71_0_74"/>
            <p:cNvSpPr/>
            <p:nvPr/>
          </p:nvSpPr>
          <p:spPr>
            <a:xfrm>
              <a:off x="5216452" y="5431366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83" name="Google Shape;483;gf798af8e71_0_74"/>
            <p:cNvCxnSpPr>
              <a:stCxn id="469" idx="4"/>
              <a:endCxn id="482" idx="0"/>
            </p:cNvCxnSpPr>
            <p:nvPr/>
          </p:nvCxnSpPr>
          <p:spPr>
            <a:xfrm>
              <a:off x="5432902" y="5228990"/>
              <a:ext cx="0" cy="202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84" name="Google Shape;484;gf798af8e71_0_74"/>
            <p:cNvSpPr/>
            <p:nvPr/>
          </p:nvSpPr>
          <p:spPr>
            <a:xfrm>
              <a:off x="5963343" y="2865022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72" name="Google Shape;472;gf798af8e71_0_74"/>
            <p:cNvSpPr/>
            <p:nvPr/>
          </p:nvSpPr>
          <p:spPr>
            <a:xfrm>
              <a:off x="6689527" y="3520633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0" name="Google Shape;480;gf798af8e71_0_74"/>
            <p:cNvSpPr/>
            <p:nvPr/>
          </p:nvSpPr>
          <p:spPr>
            <a:xfrm>
              <a:off x="5217628" y="3520633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85" name="Google Shape;485;gf798af8e71_0_74"/>
            <p:cNvCxnSpPr>
              <a:stCxn id="484" idx="5"/>
              <a:endCxn id="472" idx="0"/>
            </p:cNvCxnSpPr>
            <p:nvPr/>
          </p:nvCxnSpPr>
          <p:spPr>
            <a:xfrm>
              <a:off x="6332846" y="3234525"/>
              <a:ext cx="573000" cy="286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6" name="Google Shape;486;gf798af8e71_0_74"/>
            <p:cNvCxnSpPr>
              <a:stCxn id="484" idx="3"/>
              <a:endCxn id="480" idx="0"/>
            </p:cNvCxnSpPr>
            <p:nvPr/>
          </p:nvCxnSpPr>
          <p:spPr>
            <a:xfrm flipH="1">
              <a:off x="5433940" y="3234525"/>
              <a:ext cx="592800" cy="286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74" name="Google Shape;474;gf798af8e71_0_74"/>
            <p:cNvSpPr/>
            <p:nvPr/>
          </p:nvSpPr>
          <p:spPr>
            <a:xfrm>
              <a:off x="6689526" y="4815696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7" name="Google Shape;487;gf798af8e71_0_74"/>
            <p:cNvSpPr/>
            <p:nvPr/>
          </p:nvSpPr>
          <p:spPr>
            <a:xfrm>
              <a:off x="7334920" y="5437272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s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488" name="Google Shape;488;gf798af8e71_0_74"/>
            <p:cNvCxnSpPr/>
            <p:nvPr/>
          </p:nvCxnSpPr>
          <p:spPr>
            <a:xfrm>
              <a:off x="7551370" y="5248613"/>
              <a:ext cx="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9" name="Google Shape;489;gf798af8e71_0_74"/>
            <p:cNvCxnSpPr>
              <a:stCxn id="466" idx="4"/>
              <a:endCxn id="487" idx="0"/>
            </p:cNvCxnSpPr>
            <p:nvPr/>
          </p:nvCxnSpPr>
          <p:spPr>
            <a:xfrm>
              <a:off x="7551370" y="5250894"/>
              <a:ext cx="0" cy="186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0" name="Google Shape;490;gf798af8e71_0_74"/>
            <p:cNvCxnSpPr/>
            <p:nvPr/>
          </p:nvCxnSpPr>
          <p:spPr>
            <a:xfrm>
              <a:off x="7551193" y="5839448"/>
              <a:ext cx="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76" name="Google Shape;476;gf798af8e71_0_74"/>
            <p:cNvSpPr/>
            <p:nvPr/>
          </p:nvSpPr>
          <p:spPr>
            <a:xfrm>
              <a:off x="6044730" y="4815696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/>
            </a:p>
          </p:txBody>
        </p:sp>
      </p:grpSp>
      <p:sp>
        <p:nvSpPr>
          <p:cNvPr id="491" name="Google Shape;491;gf798af8e71_0_74"/>
          <p:cNvSpPr/>
          <p:nvPr/>
        </p:nvSpPr>
        <p:spPr>
          <a:xfrm>
            <a:off x="9269412" y="5450456"/>
            <a:ext cx="1327200" cy="365700"/>
          </a:xfrm>
          <a:prstGeom prst="roundRect">
            <a:avLst>
              <a:gd fmla="val 16667" name="adj"/>
            </a:avLst>
          </a:prstGeom>
          <a:solidFill>
            <a:srgbClr val="D8F1EA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E663E"/>
                </a:solidFill>
                <a:latin typeface="Calibri"/>
                <a:ea typeface="Calibri"/>
                <a:cs typeface="Calibri"/>
                <a:sym typeface="Calibri"/>
              </a:rPr>
              <a:t>Abstract Trie</a:t>
            </a:r>
            <a:endParaRPr b="1" i="0" sz="1600" u="none" cap="none" strike="noStrike">
              <a:solidFill>
                <a:srgbClr val="2E66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gf798af8e71_0_74"/>
          <p:cNvSpPr txBox="1"/>
          <p:nvPr/>
        </p:nvSpPr>
        <p:spPr>
          <a:xfrm>
            <a:off x="10743390" y="6479104"/>
            <a:ext cx="13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B6A479"/>
                </a:solidFill>
                <a:latin typeface="Arial"/>
                <a:ea typeface="Arial"/>
                <a:cs typeface="Arial"/>
                <a:sym typeface="Arial"/>
              </a:rPr>
              <a:t>20AU - SCHAFER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f798af8e71_0_112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Font typeface="Quattrocento Sans"/>
              <a:buNone/>
            </a:pPr>
            <a:r>
              <a:rPr lang="en-US"/>
              <a:t>Prefix Operations with Tries</a:t>
            </a:r>
            <a:endParaRPr/>
          </a:p>
        </p:txBody>
      </p:sp>
      <p:sp>
        <p:nvSpPr>
          <p:cNvPr id="499" name="Google Shape;499;gf798af8e71_0_112"/>
          <p:cNvSpPr txBox="1"/>
          <p:nvPr>
            <p:ph idx="1" type="body"/>
          </p:nvPr>
        </p:nvSpPr>
        <p:spPr>
          <a:xfrm>
            <a:off x="838200" y="1371600"/>
            <a:ext cx="118707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The main appeal of Tries is its efficient prefix matching!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/>
              <a:t>Prefix:</a:t>
            </a:r>
            <a:r>
              <a:rPr lang="en-US"/>
              <a:t> find set of keys associated with given prefix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2400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keysWithPrefix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400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"day"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-US" sz="2400"/>
              <a:t> returns 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2400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"day"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400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"days"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]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</a:pPr>
            <a:r>
              <a:rPr b="1" lang="en-US"/>
              <a:t>Longest Prefix From Trie: </a:t>
            </a:r>
            <a:r>
              <a:rPr lang="en-US"/>
              <a:t>given a String, retrieve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/>
              <a:t>   longest prefix of that String that exists in the Trie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2400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longestPrefixOf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400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"aquarium"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-US" sz="2400"/>
              <a:t> returns </a:t>
            </a:r>
            <a:r>
              <a:rPr lang="en-US" sz="2400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"aqua"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	longestPrefixOf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400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"aqueous"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-US" sz="2400"/>
              <a:t> returns </a:t>
            </a:r>
            <a:r>
              <a:rPr lang="en-US" sz="2400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"aqu"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2400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longestPrefixOf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400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"dawgs"</a:t>
            </a:r>
            <a:r>
              <a:rPr lang="en-US" sz="240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-US" sz="2400"/>
              <a:t> returns </a:t>
            </a:r>
            <a:r>
              <a:rPr lang="en-US" sz="2400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"da"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2286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6D8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00" name="Google Shape;500;gf798af8e71_0_112"/>
          <p:cNvSpPr/>
          <p:nvPr/>
        </p:nvSpPr>
        <p:spPr>
          <a:xfrm>
            <a:off x="8772546" y="372027"/>
            <a:ext cx="36033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a, aqua, dad,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data, day, days</a:t>
            </a:r>
            <a:endParaRPr/>
          </a:p>
        </p:txBody>
      </p:sp>
      <p:grpSp>
        <p:nvGrpSpPr>
          <p:cNvPr id="501" name="Google Shape;501;gf798af8e71_0_112"/>
          <p:cNvGrpSpPr/>
          <p:nvPr/>
        </p:nvGrpSpPr>
        <p:grpSpPr>
          <a:xfrm>
            <a:off x="8918751" y="2335344"/>
            <a:ext cx="3027199" cy="3565611"/>
            <a:chOff x="5310581" y="2714551"/>
            <a:chExt cx="2551368" cy="3005150"/>
          </a:xfrm>
        </p:grpSpPr>
        <p:sp>
          <p:nvSpPr>
            <p:cNvPr id="502" name="Google Shape;502;gf798af8e71_0_112"/>
            <p:cNvSpPr/>
            <p:nvPr/>
          </p:nvSpPr>
          <p:spPr>
            <a:xfrm>
              <a:off x="6783656" y="4021034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03" name="Google Shape;503;gf798af8e71_0_112"/>
            <p:cNvSpPr/>
            <p:nvPr/>
          </p:nvSpPr>
          <p:spPr>
            <a:xfrm>
              <a:off x="7429049" y="4667523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y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04" name="Google Shape;504;gf798af8e71_0_112"/>
            <p:cNvSpPr/>
            <p:nvPr/>
          </p:nvSpPr>
          <p:spPr>
            <a:xfrm>
              <a:off x="6783656" y="5286801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05" name="Google Shape;505;gf798af8e71_0_112"/>
            <p:cNvSpPr/>
            <p:nvPr/>
          </p:nvSpPr>
          <p:spPr>
            <a:xfrm>
              <a:off x="5310581" y="4010345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q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06" name="Google Shape;506;gf798af8e71_0_112"/>
            <p:cNvSpPr/>
            <p:nvPr/>
          </p:nvSpPr>
          <p:spPr>
            <a:xfrm>
              <a:off x="5310581" y="4645619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u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507" name="Google Shape;507;gf798af8e71_0_112"/>
            <p:cNvCxnSpPr/>
            <p:nvPr/>
          </p:nvCxnSpPr>
          <p:spPr>
            <a:xfrm>
              <a:off x="7000106" y="5098142"/>
              <a:ext cx="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8" name="Google Shape;508;gf798af8e71_0_112"/>
            <p:cNvCxnSpPr>
              <a:stCxn id="509" idx="4"/>
              <a:endCxn id="502" idx="0"/>
            </p:cNvCxnSpPr>
            <p:nvPr/>
          </p:nvCxnSpPr>
          <p:spPr>
            <a:xfrm>
              <a:off x="7000106" y="3803062"/>
              <a:ext cx="0" cy="2181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0" name="Google Shape;510;gf798af8e71_0_112"/>
            <p:cNvCxnSpPr>
              <a:stCxn id="502" idx="4"/>
              <a:endCxn id="511" idx="0"/>
            </p:cNvCxnSpPr>
            <p:nvPr/>
          </p:nvCxnSpPr>
          <p:spPr>
            <a:xfrm>
              <a:off x="7000106" y="4453934"/>
              <a:ext cx="0" cy="211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2" name="Google Shape;512;gf798af8e71_0_112"/>
            <p:cNvCxnSpPr>
              <a:stCxn id="502" idx="3"/>
              <a:endCxn id="513" idx="0"/>
            </p:cNvCxnSpPr>
            <p:nvPr/>
          </p:nvCxnSpPr>
          <p:spPr>
            <a:xfrm flipH="1">
              <a:off x="6355353" y="4390537"/>
              <a:ext cx="491700" cy="274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4" name="Google Shape;514;gf798af8e71_0_112"/>
            <p:cNvCxnSpPr>
              <a:stCxn id="502" idx="5"/>
              <a:endCxn id="503" idx="0"/>
            </p:cNvCxnSpPr>
            <p:nvPr/>
          </p:nvCxnSpPr>
          <p:spPr>
            <a:xfrm>
              <a:off x="7153160" y="4390537"/>
              <a:ext cx="492300" cy="276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5" name="Google Shape;515;gf798af8e71_0_112"/>
            <p:cNvCxnSpPr>
              <a:stCxn id="511" idx="4"/>
              <a:endCxn id="504" idx="0"/>
            </p:cNvCxnSpPr>
            <p:nvPr/>
          </p:nvCxnSpPr>
          <p:spPr>
            <a:xfrm>
              <a:off x="7000105" y="5098125"/>
              <a:ext cx="0" cy="1887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6" name="Google Shape;516;gf798af8e71_0_112"/>
            <p:cNvCxnSpPr>
              <a:stCxn id="517" idx="4"/>
              <a:endCxn id="505" idx="0"/>
            </p:cNvCxnSpPr>
            <p:nvPr/>
          </p:nvCxnSpPr>
          <p:spPr>
            <a:xfrm flipH="1">
              <a:off x="5527007" y="3803062"/>
              <a:ext cx="1200" cy="207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8" name="Google Shape;518;gf798af8e71_0_112"/>
            <p:cNvCxnSpPr>
              <a:stCxn id="505" idx="4"/>
              <a:endCxn id="506" idx="0"/>
            </p:cNvCxnSpPr>
            <p:nvPr/>
          </p:nvCxnSpPr>
          <p:spPr>
            <a:xfrm>
              <a:off x="5527031" y="4443245"/>
              <a:ext cx="0" cy="202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19" name="Google Shape;519;gf798af8e71_0_112"/>
            <p:cNvSpPr/>
            <p:nvPr/>
          </p:nvSpPr>
          <p:spPr>
            <a:xfrm>
              <a:off x="5310581" y="5280895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520" name="Google Shape;520;gf798af8e71_0_112"/>
            <p:cNvCxnSpPr>
              <a:stCxn id="506" idx="4"/>
              <a:endCxn id="519" idx="0"/>
            </p:cNvCxnSpPr>
            <p:nvPr/>
          </p:nvCxnSpPr>
          <p:spPr>
            <a:xfrm>
              <a:off x="5527031" y="5078519"/>
              <a:ext cx="0" cy="202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21" name="Google Shape;521;gf798af8e71_0_112"/>
            <p:cNvSpPr/>
            <p:nvPr/>
          </p:nvSpPr>
          <p:spPr>
            <a:xfrm>
              <a:off x="6057472" y="2714551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09" name="Google Shape;509;gf798af8e71_0_112"/>
            <p:cNvSpPr/>
            <p:nvPr/>
          </p:nvSpPr>
          <p:spPr>
            <a:xfrm>
              <a:off x="6783656" y="3370162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17" name="Google Shape;517;gf798af8e71_0_112"/>
            <p:cNvSpPr/>
            <p:nvPr/>
          </p:nvSpPr>
          <p:spPr>
            <a:xfrm>
              <a:off x="5311757" y="3370162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522" name="Google Shape;522;gf798af8e71_0_112"/>
            <p:cNvCxnSpPr>
              <a:stCxn id="521" idx="5"/>
              <a:endCxn id="509" idx="0"/>
            </p:cNvCxnSpPr>
            <p:nvPr/>
          </p:nvCxnSpPr>
          <p:spPr>
            <a:xfrm>
              <a:off x="6426975" y="3084054"/>
              <a:ext cx="573000" cy="286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3" name="Google Shape;523;gf798af8e71_0_112"/>
            <p:cNvCxnSpPr>
              <a:stCxn id="521" idx="3"/>
              <a:endCxn id="517" idx="0"/>
            </p:cNvCxnSpPr>
            <p:nvPr/>
          </p:nvCxnSpPr>
          <p:spPr>
            <a:xfrm flipH="1">
              <a:off x="5528069" y="3084054"/>
              <a:ext cx="592800" cy="286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11" name="Google Shape;511;gf798af8e71_0_112"/>
            <p:cNvSpPr/>
            <p:nvPr/>
          </p:nvSpPr>
          <p:spPr>
            <a:xfrm>
              <a:off x="6783655" y="4665225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24" name="Google Shape;524;gf798af8e71_0_112"/>
            <p:cNvSpPr/>
            <p:nvPr/>
          </p:nvSpPr>
          <p:spPr>
            <a:xfrm>
              <a:off x="7429049" y="5286801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s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525" name="Google Shape;525;gf798af8e71_0_112"/>
            <p:cNvCxnSpPr/>
            <p:nvPr/>
          </p:nvCxnSpPr>
          <p:spPr>
            <a:xfrm>
              <a:off x="7645499" y="5098142"/>
              <a:ext cx="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6" name="Google Shape;526;gf798af8e71_0_112"/>
            <p:cNvCxnSpPr>
              <a:stCxn id="503" idx="4"/>
              <a:endCxn id="524" idx="0"/>
            </p:cNvCxnSpPr>
            <p:nvPr/>
          </p:nvCxnSpPr>
          <p:spPr>
            <a:xfrm>
              <a:off x="7645499" y="5100423"/>
              <a:ext cx="0" cy="186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7" name="Google Shape;527;gf798af8e71_0_112"/>
            <p:cNvCxnSpPr/>
            <p:nvPr/>
          </p:nvCxnSpPr>
          <p:spPr>
            <a:xfrm>
              <a:off x="7645322" y="5688977"/>
              <a:ext cx="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13" name="Google Shape;513;gf798af8e71_0_112"/>
            <p:cNvSpPr/>
            <p:nvPr/>
          </p:nvSpPr>
          <p:spPr>
            <a:xfrm>
              <a:off x="6138859" y="4665225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/>
            </a:p>
          </p:txBody>
        </p:sp>
      </p:grpSp>
      <p:sp>
        <p:nvSpPr>
          <p:cNvPr id="528" name="Google Shape;528;gf798af8e71_0_112"/>
          <p:cNvSpPr/>
          <p:nvPr/>
        </p:nvSpPr>
        <p:spPr>
          <a:xfrm>
            <a:off x="9777789" y="6059589"/>
            <a:ext cx="1327200" cy="365700"/>
          </a:xfrm>
          <a:prstGeom prst="roundRect">
            <a:avLst>
              <a:gd fmla="val 16667" name="adj"/>
            </a:avLst>
          </a:prstGeom>
          <a:solidFill>
            <a:srgbClr val="D8F1EA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E663E"/>
                </a:solidFill>
                <a:latin typeface="Calibri"/>
                <a:ea typeface="Calibri"/>
                <a:cs typeface="Calibri"/>
                <a:sym typeface="Calibri"/>
              </a:rPr>
              <a:t>Abstract Trie</a:t>
            </a:r>
            <a:endParaRPr b="1" i="0" sz="1600" u="none" cap="none" strike="noStrike">
              <a:solidFill>
                <a:srgbClr val="2E66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gf798af8e71_0_112"/>
          <p:cNvSpPr txBox="1"/>
          <p:nvPr/>
        </p:nvSpPr>
        <p:spPr>
          <a:xfrm>
            <a:off x="10743390" y="6479104"/>
            <a:ext cx="13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B6A479"/>
                </a:solidFill>
                <a:latin typeface="Arial"/>
                <a:ea typeface="Arial"/>
                <a:cs typeface="Arial"/>
                <a:sym typeface="Arial"/>
              </a:rPr>
              <a:t>20AU - SCHAFER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f798af8e71_0_148"/>
          <p:cNvSpPr txBox="1"/>
          <p:nvPr/>
        </p:nvSpPr>
        <p:spPr>
          <a:xfrm>
            <a:off x="6801659" y="3197773"/>
            <a:ext cx="3558900" cy="468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476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collectHelper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US" sz="1400" u="none" cap="none" strike="noStrike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"a"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keys,      )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5" name="Google Shape;535;gf798af8e71_0_148"/>
          <p:cNvSpPr txBox="1"/>
          <p:nvPr/>
        </p:nvSpPr>
        <p:spPr>
          <a:xfrm>
            <a:off x="6793135" y="3824047"/>
            <a:ext cx="3558900" cy="468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476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collectHelper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US" sz="1400" u="none" cap="none" strike="noStrike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"aq"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keys,      )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6" name="Google Shape;536;gf798af8e71_0_148"/>
          <p:cNvSpPr txBox="1"/>
          <p:nvPr/>
        </p:nvSpPr>
        <p:spPr>
          <a:xfrm>
            <a:off x="6798784" y="4445469"/>
            <a:ext cx="3558900" cy="468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476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collectHelper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US" sz="1400" u="none" cap="none" strike="noStrike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"aqu"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keys,      )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7" name="Google Shape;537;gf798af8e71_0_148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</a:pPr>
            <a:r>
              <a:rPr lang="en-US"/>
              <a:t>Collecting Trie Keys</a:t>
            </a:r>
            <a:endParaRPr/>
          </a:p>
        </p:txBody>
      </p:sp>
      <p:sp>
        <p:nvSpPr>
          <p:cNvPr id="538" name="Google Shape;538;gf798af8e71_0_148"/>
          <p:cNvSpPr txBox="1"/>
          <p:nvPr/>
        </p:nvSpPr>
        <p:spPr>
          <a:xfrm>
            <a:off x="838200" y="1371601"/>
            <a:ext cx="10856400" cy="55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f798af8e71_0_148"/>
          <p:cNvSpPr txBox="1"/>
          <p:nvPr/>
        </p:nvSpPr>
        <p:spPr>
          <a:xfrm>
            <a:off x="6798784" y="5068245"/>
            <a:ext cx="3558900" cy="4680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476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collectHelper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US" sz="1400" u="none" cap="none" strike="noStrike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"aqua"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keys,      )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0" name="Google Shape;540;gf798af8e71_0_148"/>
          <p:cNvSpPr/>
          <p:nvPr/>
        </p:nvSpPr>
        <p:spPr>
          <a:xfrm>
            <a:off x="10297451" y="2481598"/>
            <a:ext cx="428700" cy="428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1" name="Google Shape;541;gf798af8e71_0_148"/>
          <p:cNvSpPr/>
          <p:nvPr/>
        </p:nvSpPr>
        <p:spPr>
          <a:xfrm>
            <a:off x="10966355" y="3227118"/>
            <a:ext cx="428700" cy="428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endParaRPr b="0" i="0" sz="1400" u="none" cap="none" strike="noStrike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2" name="Google Shape;542;gf798af8e71_0_148"/>
          <p:cNvSpPr/>
          <p:nvPr/>
        </p:nvSpPr>
        <p:spPr>
          <a:xfrm>
            <a:off x="10966355" y="3856149"/>
            <a:ext cx="428700" cy="428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 b="0" i="0" sz="1400" u="none" cap="none" strike="noStrike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3" name="Google Shape;543;gf798af8e71_0_148"/>
          <p:cNvSpPr/>
          <p:nvPr/>
        </p:nvSpPr>
        <p:spPr>
          <a:xfrm>
            <a:off x="10966355" y="4485183"/>
            <a:ext cx="428700" cy="428700"/>
          </a:xfrm>
          <a:prstGeom prst="ellipse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endParaRPr b="0" i="0" sz="1400" u="none" cap="none" strike="noStrike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4" name="Google Shape;544;gf798af8e71_0_148"/>
          <p:cNvSpPr/>
          <p:nvPr/>
        </p:nvSpPr>
        <p:spPr>
          <a:xfrm>
            <a:off x="10343044" y="4485183"/>
            <a:ext cx="428700" cy="4287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endParaRPr b="0" i="0" sz="1400" u="none" cap="none" strike="noStrike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5" name="Google Shape;545;gf798af8e71_0_148"/>
          <p:cNvSpPr/>
          <p:nvPr/>
        </p:nvSpPr>
        <p:spPr>
          <a:xfrm>
            <a:off x="11589666" y="4485183"/>
            <a:ext cx="428700" cy="4287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b="0" i="0" sz="1400" u="none" cap="none" strike="noStrike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6" name="Google Shape;546;gf798af8e71_0_148"/>
          <p:cNvSpPr/>
          <p:nvPr/>
        </p:nvSpPr>
        <p:spPr>
          <a:xfrm>
            <a:off x="10966355" y="5114211"/>
            <a:ext cx="428700" cy="4287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 b="0" i="0" sz="1400" u="none" cap="none" strike="noStrike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7" name="Google Shape;547;gf798af8e71_0_148"/>
          <p:cNvSpPr/>
          <p:nvPr/>
        </p:nvSpPr>
        <p:spPr>
          <a:xfrm>
            <a:off x="9653811" y="3227132"/>
            <a:ext cx="428700" cy="4287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8" name="Google Shape;548;gf798af8e71_0_148"/>
          <p:cNvSpPr/>
          <p:nvPr/>
        </p:nvSpPr>
        <p:spPr>
          <a:xfrm>
            <a:off x="9653811" y="3856162"/>
            <a:ext cx="428700" cy="428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q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9" name="Google Shape;549;gf798af8e71_0_148"/>
          <p:cNvSpPr/>
          <p:nvPr/>
        </p:nvSpPr>
        <p:spPr>
          <a:xfrm>
            <a:off x="9653811" y="4485192"/>
            <a:ext cx="428700" cy="4287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u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50" name="Google Shape;550;gf798af8e71_0_148"/>
          <p:cNvCxnSpPr/>
          <p:nvPr/>
        </p:nvCxnSpPr>
        <p:spPr>
          <a:xfrm>
            <a:off x="11180676" y="4913826"/>
            <a:ext cx="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1" name="Google Shape;551;gf798af8e71_0_148"/>
          <p:cNvCxnSpPr>
            <a:stCxn id="540" idx="5"/>
            <a:endCxn id="541" idx="0"/>
          </p:cNvCxnSpPr>
          <p:nvPr/>
        </p:nvCxnSpPr>
        <p:spPr>
          <a:xfrm>
            <a:off x="10663369" y="2847516"/>
            <a:ext cx="517200" cy="37950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2" name="Google Shape;552;gf798af8e71_0_148"/>
          <p:cNvCxnSpPr>
            <a:stCxn id="541" idx="4"/>
            <a:endCxn id="542" idx="0"/>
          </p:cNvCxnSpPr>
          <p:nvPr/>
        </p:nvCxnSpPr>
        <p:spPr>
          <a:xfrm>
            <a:off x="11180705" y="3655818"/>
            <a:ext cx="0" cy="20040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3" name="Google Shape;553;gf798af8e71_0_148"/>
          <p:cNvCxnSpPr>
            <a:stCxn id="542" idx="4"/>
            <a:endCxn id="543" idx="0"/>
          </p:cNvCxnSpPr>
          <p:nvPr/>
        </p:nvCxnSpPr>
        <p:spPr>
          <a:xfrm>
            <a:off x="11180705" y="4284849"/>
            <a:ext cx="0" cy="20040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4" name="Google Shape;554;gf798af8e71_0_148"/>
          <p:cNvCxnSpPr>
            <a:stCxn id="542" idx="3"/>
            <a:endCxn id="544" idx="0"/>
          </p:cNvCxnSpPr>
          <p:nvPr/>
        </p:nvCxnSpPr>
        <p:spPr>
          <a:xfrm flipH="1">
            <a:off x="10557536" y="4222067"/>
            <a:ext cx="471600" cy="26310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5" name="Google Shape;555;gf798af8e71_0_148"/>
          <p:cNvCxnSpPr>
            <a:stCxn id="542" idx="5"/>
            <a:endCxn id="545" idx="0"/>
          </p:cNvCxnSpPr>
          <p:nvPr/>
        </p:nvCxnSpPr>
        <p:spPr>
          <a:xfrm>
            <a:off x="11332273" y="4222067"/>
            <a:ext cx="471600" cy="26310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6" name="Google Shape;556;gf798af8e71_0_148"/>
          <p:cNvCxnSpPr>
            <a:stCxn id="543" idx="4"/>
            <a:endCxn id="546" idx="0"/>
          </p:cNvCxnSpPr>
          <p:nvPr/>
        </p:nvCxnSpPr>
        <p:spPr>
          <a:xfrm>
            <a:off x="11180705" y="4913883"/>
            <a:ext cx="0" cy="20040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7" name="Google Shape;557;gf798af8e71_0_148"/>
          <p:cNvCxnSpPr>
            <a:stCxn id="540" idx="3"/>
            <a:endCxn id="547" idx="0"/>
          </p:cNvCxnSpPr>
          <p:nvPr/>
        </p:nvCxnSpPr>
        <p:spPr>
          <a:xfrm flipH="1">
            <a:off x="9868232" y="2847516"/>
            <a:ext cx="492000" cy="379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8" name="Google Shape;558;gf798af8e71_0_148"/>
          <p:cNvCxnSpPr>
            <a:endCxn id="548" idx="0"/>
          </p:cNvCxnSpPr>
          <p:nvPr/>
        </p:nvCxnSpPr>
        <p:spPr>
          <a:xfrm>
            <a:off x="9868161" y="3655762"/>
            <a:ext cx="0" cy="20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9" name="Google Shape;559;gf798af8e71_0_148"/>
          <p:cNvCxnSpPr>
            <a:endCxn id="549" idx="0"/>
          </p:cNvCxnSpPr>
          <p:nvPr/>
        </p:nvCxnSpPr>
        <p:spPr>
          <a:xfrm>
            <a:off x="9868161" y="4284792"/>
            <a:ext cx="0" cy="20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0" name="Google Shape;560;gf798af8e71_0_148"/>
          <p:cNvSpPr/>
          <p:nvPr/>
        </p:nvSpPr>
        <p:spPr>
          <a:xfrm>
            <a:off x="9653811" y="5114221"/>
            <a:ext cx="428700" cy="4287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61" name="Google Shape;561;gf798af8e71_0_148"/>
          <p:cNvCxnSpPr>
            <a:stCxn id="549" idx="4"/>
            <a:endCxn id="560" idx="0"/>
          </p:cNvCxnSpPr>
          <p:nvPr/>
        </p:nvCxnSpPr>
        <p:spPr>
          <a:xfrm>
            <a:off x="9868161" y="4913892"/>
            <a:ext cx="0" cy="20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2" name="Google Shape;562;gf798af8e71_0_148"/>
          <p:cNvSpPr/>
          <p:nvPr/>
        </p:nvSpPr>
        <p:spPr>
          <a:xfrm>
            <a:off x="11589666" y="5128740"/>
            <a:ext cx="428700" cy="4287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CCCCCC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endParaRPr b="0" i="0" sz="1400" u="none" cap="none" strike="noStrike">
              <a:solidFill>
                <a:srgbClr val="CCCCC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63" name="Google Shape;563;gf798af8e71_0_148"/>
          <p:cNvCxnSpPr>
            <a:stCxn id="545" idx="4"/>
            <a:endCxn id="562" idx="0"/>
          </p:cNvCxnSpPr>
          <p:nvPr/>
        </p:nvCxnSpPr>
        <p:spPr>
          <a:xfrm>
            <a:off x="11804016" y="4913883"/>
            <a:ext cx="0" cy="21480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4" name="Google Shape;564;gf798af8e71_0_148"/>
          <p:cNvSpPr txBox="1"/>
          <p:nvPr/>
        </p:nvSpPr>
        <p:spPr>
          <a:xfrm>
            <a:off x="838200" y="1371600"/>
            <a:ext cx="111249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of all keys in the Trie (like </a:t>
            </a:r>
            <a:r>
              <a:rPr b="0" i="0" lang="en-US" sz="28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keySet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TR"/>
              <a:buNone/>
            </a:pPr>
            <a:r>
              <a:rPr b="0" i="0" lang="en-US" sz="24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collect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i="0" lang="en-US" sz="2400" u="none" cap="none" strike="noStrike">
                <a:solidFill>
                  <a:srgbClr val="2E663E"/>
                </a:solidFill>
                <a:latin typeface="Consolas"/>
                <a:ea typeface="Consolas"/>
                <a:cs typeface="Consolas"/>
                <a:sym typeface="Consolas"/>
              </a:rPr>
              <a:t>trie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 = [</a:t>
            </a:r>
            <a:r>
              <a:rPr b="0" i="0" lang="en-US" sz="2400" u="none" cap="none" strike="noStrike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"a"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i="0" lang="en-US" sz="2400" u="none" cap="none" strike="noStrike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"aqua"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i="0" lang="en-US" sz="2400" u="none" cap="none" strike="noStrike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"dad"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i="0" lang="en-US" sz="2400" u="none" cap="none" strike="noStrike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"data"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i="0" lang="en-US" sz="2400" u="none" cap="none" strike="noStrike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"day"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i="0" lang="en-US" sz="2400" u="none" cap="none" strike="noStrike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"days"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TR"/>
              <a:buNone/>
            </a:pPr>
            <a:r>
              <a:t/>
            </a:r>
            <a:endParaRPr b="0" i="0" sz="2400" u="none" cap="none" strike="noStrike">
              <a:solidFill>
                <a:srgbClr val="348C3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List </a:t>
            </a:r>
            <a:r>
              <a:rPr b="0" i="0" lang="en-US" sz="16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collect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 {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keys;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 : root.children) {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0" i="0" lang="en-US" sz="16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collectHelper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(n.char, keys, c);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return keys;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US" sz="16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collectHelper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str, </a:t>
            </a: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keys, </a:t>
            </a: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n) {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(n.</a:t>
            </a:r>
            <a:r>
              <a:rPr b="0" i="0" lang="en-US" sz="16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isKey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()) {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keys.</a:t>
            </a:r>
            <a:r>
              <a:rPr b="0" i="0" lang="en-US" sz="16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(s);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 : n.children) {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0" i="0" lang="en-US" sz="16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collectHelper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(str + c.char, keys, c);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0" i="0" sz="16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48C35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5" name="Google Shape;565;gf798af8e71_0_148"/>
          <p:cNvSpPr txBox="1"/>
          <p:nvPr/>
        </p:nvSpPr>
        <p:spPr>
          <a:xfrm>
            <a:off x="10743390" y="6479104"/>
            <a:ext cx="13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B6A479"/>
                </a:solidFill>
                <a:latin typeface="Arial"/>
                <a:ea typeface="Arial"/>
                <a:cs typeface="Arial"/>
                <a:sym typeface="Arial"/>
              </a:rPr>
              <a:t>20AU - SCHAFER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Administrivia</a:t>
            </a:r>
            <a:endParaRPr/>
          </a:p>
        </p:txBody>
      </p:sp>
      <p:sp>
        <p:nvSpPr>
          <p:cNvPr id="141" name="Google Shape;141;p2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1" marL="12801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Assignments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HW4 Due Thursday Nov 11</a:t>
            </a:r>
            <a:endParaRPr/>
          </a:p>
        </p:txBody>
      </p:sp>
      <p:sp>
        <p:nvSpPr>
          <p:cNvPr id="142" name="Google Shape;142;p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f798af8e71_0_183"/>
          <p:cNvSpPr txBox="1"/>
          <p:nvPr/>
        </p:nvSpPr>
        <p:spPr>
          <a:xfrm>
            <a:off x="792857" y="354422"/>
            <a:ext cx="9968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66973" lvl="0" marL="669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D85"/>
              </a:buClr>
              <a:buSzPts val="2400"/>
              <a:buFont typeface="Arial"/>
              <a:buNone/>
            </a:pPr>
            <a:r>
              <a:rPr b="1" i="0" lang="en-US" sz="44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keysWithPrefix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Implementation</a:t>
            </a:r>
            <a:endParaRPr/>
          </a:p>
        </p:txBody>
      </p:sp>
      <p:sp>
        <p:nvSpPr>
          <p:cNvPr id="571" name="Google Shape;571;gf798af8e71_0_183"/>
          <p:cNvSpPr txBox="1"/>
          <p:nvPr/>
        </p:nvSpPr>
        <p:spPr>
          <a:xfrm>
            <a:off x="838200" y="1371599"/>
            <a:ext cx="11236800" cy="71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keysWithPrefix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(String prefix)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TR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all the keys that corresponds to the given prefix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NTR"/>
              <a:buNone/>
            </a:pPr>
            <a:r>
              <a:t/>
            </a:r>
            <a:endParaRPr b="0" i="0" sz="2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List </a:t>
            </a:r>
            <a:r>
              <a:rPr b="0" i="0" lang="en-US" sz="16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keysWithPrefix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US" sz="16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prefix) {</a:t>
            </a:r>
            <a:endParaRPr b="0" i="0" sz="16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600" u="none" cap="none" strike="noStrike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root;  </a:t>
            </a:r>
            <a:r>
              <a:rPr b="0" i="0" lang="en-US" sz="16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// Node corresponding to given prefix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600" u="none" cap="none" strike="noStrike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keys;  </a:t>
            </a:r>
            <a:r>
              <a:rPr b="0" i="0" lang="en-US" sz="16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// Empty list to store keys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    for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 : root.children)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0" i="0" lang="en-US" sz="16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collectHelper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(prefix + n.char, keys, c);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US" sz="16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collectHelper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str, </a:t>
            </a: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keys, </a:t>
            </a: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n) {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(n.</a:t>
            </a:r>
            <a:r>
              <a:rPr b="0" i="0" lang="en-US" sz="16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isKey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()) {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keys.</a:t>
            </a:r>
            <a:r>
              <a:rPr b="0" i="0" lang="en-US" sz="16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(s);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b="0" i="0" lang="en-US" sz="16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 : n.children) {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0" i="0" lang="en-US" sz="16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collectHelper</a:t>
            </a: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(str + c.char, keys, c);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TR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2" name="Google Shape;572;gf798af8e71_0_183"/>
          <p:cNvGrpSpPr/>
          <p:nvPr/>
        </p:nvGrpSpPr>
        <p:grpSpPr>
          <a:xfrm>
            <a:off x="8685685" y="3212550"/>
            <a:ext cx="2551368" cy="3005150"/>
            <a:chOff x="9021860" y="3212550"/>
            <a:chExt cx="2551368" cy="3005150"/>
          </a:xfrm>
        </p:grpSpPr>
        <p:sp>
          <p:nvSpPr>
            <p:cNvPr id="573" name="Google Shape;573;gf798af8e71_0_183"/>
            <p:cNvSpPr/>
            <p:nvPr/>
          </p:nvSpPr>
          <p:spPr>
            <a:xfrm>
              <a:off x="10494935" y="4519033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74" name="Google Shape;574;gf798af8e71_0_183"/>
            <p:cNvSpPr/>
            <p:nvPr/>
          </p:nvSpPr>
          <p:spPr>
            <a:xfrm>
              <a:off x="11140328" y="5165522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y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75" name="Google Shape;575;gf798af8e71_0_183"/>
            <p:cNvSpPr/>
            <p:nvPr/>
          </p:nvSpPr>
          <p:spPr>
            <a:xfrm>
              <a:off x="10494935" y="5784800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76" name="Google Shape;576;gf798af8e71_0_183"/>
            <p:cNvSpPr/>
            <p:nvPr/>
          </p:nvSpPr>
          <p:spPr>
            <a:xfrm>
              <a:off x="9021860" y="4508344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q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77" name="Google Shape;577;gf798af8e71_0_183"/>
            <p:cNvSpPr/>
            <p:nvPr/>
          </p:nvSpPr>
          <p:spPr>
            <a:xfrm>
              <a:off x="9021860" y="5143618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u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578" name="Google Shape;578;gf798af8e71_0_183"/>
            <p:cNvCxnSpPr/>
            <p:nvPr/>
          </p:nvCxnSpPr>
          <p:spPr>
            <a:xfrm>
              <a:off x="10711385" y="5596141"/>
              <a:ext cx="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9" name="Google Shape;579;gf798af8e71_0_183"/>
            <p:cNvCxnSpPr>
              <a:stCxn id="580" idx="4"/>
              <a:endCxn id="573" idx="0"/>
            </p:cNvCxnSpPr>
            <p:nvPr/>
          </p:nvCxnSpPr>
          <p:spPr>
            <a:xfrm>
              <a:off x="10711385" y="4301061"/>
              <a:ext cx="0" cy="2181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1" name="Google Shape;581;gf798af8e71_0_183"/>
            <p:cNvCxnSpPr>
              <a:stCxn id="573" idx="4"/>
              <a:endCxn id="582" idx="0"/>
            </p:cNvCxnSpPr>
            <p:nvPr/>
          </p:nvCxnSpPr>
          <p:spPr>
            <a:xfrm>
              <a:off x="10711385" y="4951933"/>
              <a:ext cx="0" cy="211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3" name="Google Shape;583;gf798af8e71_0_183"/>
            <p:cNvCxnSpPr>
              <a:stCxn id="573" idx="3"/>
              <a:endCxn id="584" idx="0"/>
            </p:cNvCxnSpPr>
            <p:nvPr/>
          </p:nvCxnSpPr>
          <p:spPr>
            <a:xfrm flipH="1">
              <a:off x="10066632" y="4888536"/>
              <a:ext cx="491700" cy="274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5" name="Google Shape;585;gf798af8e71_0_183"/>
            <p:cNvCxnSpPr>
              <a:stCxn id="573" idx="5"/>
              <a:endCxn id="574" idx="0"/>
            </p:cNvCxnSpPr>
            <p:nvPr/>
          </p:nvCxnSpPr>
          <p:spPr>
            <a:xfrm>
              <a:off x="10864438" y="4888536"/>
              <a:ext cx="492300" cy="276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6" name="Google Shape;586;gf798af8e71_0_183"/>
            <p:cNvCxnSpPr>
              <a:stCxn id="582" idx="4"/>
              <a:endCxn id="575" idx="0"/>
            </p:cNvCxnSpPr>
            <p:nvPr/>
          </p:nvCxnSpPr>
          <p:spPr>
            <a:xfrm>
              <a:off x="10711384" y="5596124"/>
              <a:ext cx="0" cy="1887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7" name="Google Shape;587;gf798af8e71_0_183"/>
            <p:cNvCxnSpPr>
              <a:stCxn id="588" idx="4"/>
              <a:endCxn id="576" idx="0"/>
            </p:cNvCxnSpPr>
            <p:nvPr/>
          </p:nvCxnSpPr>
          <p:spPr>
            <a:xfrm flipH="1">
              <a:off x="9238286" y="4301061"/>
              <a:ext cx="1200" cy="207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9" name="Google Shape;589;gf798af8e71_0_183"/>
            <p:cNvCxnSpPr>
              <a:stCxn id="576" idx="4"/>
              <a:endCxn id="577" idx="0"/>
            </p:cNvCxnSpPr>
            <p:nvPr/>
          </p:nvCxnSpPr>
          <p:spPr>
            <a:xfrm>
              <a:off x="9238310" y="4941244"/>
              <a:ext cx="0" cy="202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90" name="Google Shape;590;gf798af8e71_0_183"/>
            <p:cNvSpPr/>
            <p:nvPr/>
          </p:nvSpPr>
          <p:spPr>
            <a:xfrm>
              <a:off x="9021860" y="5778894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591" name="Google Shape;591;gf798af8e71_0_183"/>
            <p:cNvCxnSpPr>
              <a:stCxn id="577" idx="4"/>
              <a:endCxn id="590" idx="0"/>
            </p:cNvCxnSpPr>
            <p:nvPr/>
          </p:nvCxnSpPr>
          <p:spPr>
            <a:xfrm>
              <a:off x="9238310" y="5576518"/>
              <a:ext cx="0" cy="202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92" name="Google Shape;592;gf798af8e71_0_183"/>
            <p:cNvSpPr/>
            <p:nvPr/>
          </p:nvSpPr>
          <p:spPr>
            <a:xfrm>
              <a:off x="9768751" y="3212550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80" name="Google Shape;580;gf798af8e71_0_183"/>
            <p:cNvSpPr/>
            <p:nvPr/>
          </p:nvSpPr>
          <p:spPr>
            <a:xfrm>
              <a:off x="10494935" y="3868161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88" name="Google Shape;588;gf798af8e71_0_183"/>
            <p:cNvSpPr/>
            <p:nvPr/>
          </p:nvSpPr>
          <p:spPr>
            <a:xfrm>
              <a:off x="9023036" y="3868161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593" name="Google Shape;593;gf798af8e71_0_183"/>
            <p:cNvCxnSpPr>
              <a:stCxn id="592" idx="5"/>
              <a:endCxn id="580" idx="0"/>
            </p:cNvCxnSpPr>
            <p:nvPr/>
          </p:nvCxnSpPr>
          <p:spPr>
            <a:xfrm>
              <a:off x="10138254" y="3582053"/>
              <a:ext cx="573000" cy="286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4" name="Google Shape;594;gf798af8e71_0_183"/>
            <p:cNvCxnSpPr>
              <a:stCxn id="592" idx="3"/>
              <a:endCxn id="588" idx="0"/>
            </p:cNvCxnSpPr>
            <p:nvPr/>
          </p:nvCxnSpPr>
          <p:spPr>
            <a:xfrm flipH="1">
              <a:off x="9239348" y="3582053"/>
              <a:ext cx="592800" cy="286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82" name="Google Shape;582;gf798af8e71_0_183"/>
            <p:cNvSpPr/>
            <p:nvPr/>
          </p:nvSpPr>
          <p:spPr>
            <a:xfrm>
              <a:off x="10494934" y="5163224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95" name="Google Shape;595;gf798af8e71_0_183"/>
            <p:cNvSpPr/>
            <p:nvPr/>
          </p:nvSpPr>
          <p:spPr>
            <a:xfrm>
              <a:off x="11140328" y="5784800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s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596" name="Google Shape;596;gf798af8e71_0_183"/>
            <p:cNvCxnSpPr/>
            <p:nvPr/>
          </p:nvCxnSpPr>
          <p:spPr>
            <a:xfrm>
              <a:off x="11356778" y="5596141"/>
              <a:ext cx="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7" name="Google Shape;597;gf798af8e71_0_183"/>
            <p:cNvCxnSpPr>
              <a:stCxn id="574" idx="4"/>
              <a:endCxn id="595" idx="0"/>
            </p:cNvCxnSpPr>
            <p:nvPr/>
          </p:nvCxnSpPr>
          <p:spPr>
            <a:xfrm>
              <a:off x="11356778" y="5598422"/>
              <a:ext cx="0" cy="186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8" name="Google Shape;598;gf798af8e71_0_183"/>
            <p:cNvCxnSpPr/>
            <p:nvPr/>
          </p:nvCxnSpPr>
          <p:spPr>
            <a:xfrm>
              <a:off x="11356601" y="6186976"/>
              <a:ext cx="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84" name="Google Shape;584;gf798af8e71_0_183"/>
            <p:cNvSpPr/>
            <p:nvPr/>
          </p:nvSpPr>
          <p:spPr>
            <a:xfrm>
              <a:off x="9850138" y="5163224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/>
            </a:p>
          </p:txBody>
        </p:sp>
      </p:grpSp>
      <p:sp>
        <p:nvSpPr>
          <p:cNvPr id="599" name="Google Shape;599;gf798af8e71_0_183"/>
          <p:cNvSpPr/>
          <p:nvPr/>
        </p:nvSpPr>
        <p:spPr>
          <a:xfrm>
            <a:off x="10778487" y="3725107"/>
            <a:ext cx="69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root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0" name="Google Shape;600;gf798af8e71_0_183"/>
          <p:cNvCxnSpPr>
            <a:stCxn id="599" idx="2"/>
            <a:endCxn id="573" idx="7"/>
          </p:cNvCxnSpPr>
          <p:nvPr/>
        </p:nvCxnSpPr>
        <p:spPr>
          <a:xfrm flipH="1">
            <a:off x="10528287" y="4094407"/>
            <a:ext cx="595800" cy="488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1" name="Google Shape;601;gf798af8e71_0_183"/>
          <p:cNvSpPr txBox="1"/>
          <p:nvPr/>
        </p:nvSpPr>
        <p:spPr>
          <a:xfrm>
            <a:off x="10743390" y="6479104"/>
            <a:ext cx="13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B6A479"/>
                </a:solidFill>
                <a:latin typeface="Arial"/>
                <a:ea typeface="Arial"/>
                <a:cs typeface="Arial"/>
                <a:sym typeface="Arial"/>
              </a:rPr>
              <a:t>20AU - SCHAFER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f798af8e71_0_218"/>
          <p:cNvSpPr txBox="1"/>
          <p:nvPr/>
        </p:nvSpPr>
        <p:spPr>
          <a:xfrm>
            <a:off x="856086" y="345244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66973" lvl="0" marL="669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Autocomplete with Tries</a:t>
            </a:r>
            <a:endParaRPr/>
          </a:p>
        </p:txBody>
      </p:sp>
      <p:sp>
        <p:nvSpPr>
          <p:cNvPr id="607" name="Google Shape;607;gf798af8e71_0_218"/>
          <p:cNvSpPr txBox="1"/>
          <p:nvPr/>
        </p:nvSpPr>
        <p:spPr>
          <a:xfrm>
            <a:off x="838199" y="1371601"/>
            <a:ext cx="10620300" cy="51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Autocomplete should return the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relevant results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48C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method: a Trie-based </a:t>
            </a:r>
            <a:r>
              <a:rPr b="0" i="0" lang="en-US" sz="2800" u="none" cap="none" strike="noStrike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Map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b="0" i="0" lang="en-US" sz="2800" u="none" cap="none" strike="noStrike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i="0" lang="en-US" sz="2800" u="none" cap="none" strike="noStrike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Relevance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TR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user types in a string </a:t>
            </a:r>
            <a:r>
              <a:rPr b="0" i="0" lang="en-US" sz="2400" u="none" cap="none" strike="noStrike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b="0" i="0" lang="en-US" sz="24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keysWithPrefix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US" sz="2400" u="none" cap="none" strike="noStrike">
                <a:solidFill>
                  <a:srgbClr val="348C3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b="0" i="0" sz="24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TR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Return the 10 Strings with the highest relevance</a:t>
            </a:r>
            <a:endParaRPr/>
          </a:p>
        </p:txBody>
      </p:sp>
      <p:pic>
        <p:nvPicPr>
          <p:cNvPr id="608" name="Google Shape;608;gf798af8e71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8334" y="3640684"/>
            <a:ext cx="3665990" cy="273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gf798af8e71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5771" y="3640778"/>
            <a:ext cx="5244994" cy="2843782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gf798af8e71_0_218"/>
          <p:cNvSpPr txBox="1"/>
          <p:nvPr/>
        </p:nvSpPr>
        <p:spPr>
          <a:xfrm>
            <a:off x="10743390" y="6479104"/>
            <a:ext cx="13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B6A479"/>
                </a:solidFill>
                <a:latin typeface="Arial"/>
                <a:ea typeface="Arial"/>
                <a:cs typeface="Arial"/>
                <a:sym typeface="Arial"/>
              </a:rPr>
              <a:t>20AU - SCHAFER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gf798af8e71_0_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1511" y="972164"/>
            <a:ext cx="8456660" cy="588583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gf798af8e71_0_226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</a:pPr>
            <a:r>
              <a:rPr lang="en-US"/>
              <a:t>Trie Implementation Idea: </a:t>
            </a:r>
            <a:r>
              <a:rPr i="1" lang="en-US"/>
              <a:t>Encoding</a:t>
            </a:r>
            <a:endParaRPr/>
          </a:p>
        </p:txBody>
      </p:sp>
      <p:sp>
        <p:nvSpPr>
          <p:cNvPr id="617" name="Google Shape;617;gf798af8e71_0_226"/>
          <p:cNvSpPr txBox="1"/>
          <p:nvPr/>
        </p:nvSpPr>
        <p:spPr>
          <a:xfrm>
            <a:off x="10743390" y="6479104"/>
            <a:ext cx="13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B6A479"/>
                </a:solidFill>
                <a:latin typeface="Arial"/>
                <a:ea typeface="Arial"/>
                <a:cs typeface="Arial"/>
                <a:sym typeface="Arial"/>
              </a:rPr>
              <a:t>20AU - SCHAFER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f798af8e71_0_232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</a:pPr>
            <a:r>
              <a:rPr lang="en-US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DataIndexedCharMap</a:t>
            </a:r>
            <a:r>
              <a:rPr lang="en-US"/>
              <a:t> Pseudocode</a:t>
            </a:r>
            <a:endParaRPr/>
          </a:p>
        </p:txBody>
      </p:sp>
      <p:sp>
        <p:nvSpPr>
          <p:cNvPr id="623" name="Google Shape;623;gf798af8e71_0_232"/>
          <p:cNvSpPr txBox="1"/>
          <p:nvPr/>
        </p:nvSpPr>
        <p:spPr>
          <a:xfrm>
            <a:off x="912359" y="1219200"/>
            <a:ext cx="7653600" cy="53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TrieSet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final int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 =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128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 </a:t>
            </a:r>
            <a:r>
              <a:rPr b="0" i="0" lang="en-US" sz="14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// # of ASCII encodings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overallRoot;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4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// Private internal class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Node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 </a:t>
            </a:r>
            <a:r>
              <a:rPr b="0" i="0" lang="en-US" sz="14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// Field declarations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ch;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isKey;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0" i="0" lang="en-US" sz="1400" u="none" cap="none" strike="noStrike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DataIndexedCharMap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b="0" i="0" lang="en-US" sz="1400" u="none" cap="none" strike="noStrike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 next;  </a:t>
            </a:r>
            <a:r>
              <a:rPr b="0" i="0" lang="en-US" sz="14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// array encoding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0" i="0" lang="en-US" sz="14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// Constructor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Node(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c,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b,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R)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ch = c;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isKey = b;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next =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i="0" lang="en-US" sz="14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US" sz="1400" u="none" cap="none" strike="noStrike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DataIndexedCharMap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b="0" i="0" lang="en-US" sz="1400" u="none" cap="none" strike="noStrike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&gt;(R);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0" lvl="0" marL="0" marR="0" rtl="0" algn="l">
              <a:lnSpc>
                <a:spcPct val="1476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grpSp>
        <p:nvGrpSpPr>
          <p:cNvPr id="624" name="Google Shape;624;gf798af8e71_0_232"/>
          <p:cNvGrpSpPr/>
          <p:nvPr/>
        </p:nvGrpSpPr>
        <p:grpSpPr>
          <a:xfrm>
            <a:off x="8562321" y="1772804"/>
            <a:ext cx="3063428" cy="3608283"/>
            <a:chOff x="5216452" y="2865022"/>
            <a:chExt cx="2551368" cy="3005150"/>
          </a:xfrm>
        </p:grpSpPr>
        <p:sp>
          <p:nvSpPr>
            <p:cNvPr id="625" name="Google Shape;625;gf798af8e71_0_232"/>
            <p:cNvSpPr/>
            <p:nvPr/>
          </p:nvSpPr>
          <p:spPr>
            <a:xfrm>
              <a:off x="6689527" y="4171505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26" name="Google Shape;626;gf798af8e71_0_232"/>
            <p:cNvSpPr/>
            <p:nvPr/>
          </p:nvSpPr>
          <p:spPr>
            <a:xfrm>
              <a:off x="7334920" y="4817994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y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27" name="Google Shape;627;gf798af8e71_0_232"/>
            <p:cNvSpPr/>
            <p:nvPr/>
          </p:nvSpPr>
          <p:spPr>
            <a:xfrm>
              <a:off x="6689527" y="5437272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28" name="Google Shape;628;gf798af8e71_0_232"/>
            <p:cNvSpPr/>
            <p:nvPr/>
          </p:nvSpPr>
          <p:spPr>
            <a:xfrm>
              <a:off x="5216452" y="4160816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q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29" name="Google Shape;629;gf798af8e71_0_232"/>
            <p:cNvSpPr/>
            <p:nvPr/>
          </p:nvSpPr>
          <p:spPr>
            <a:xfrm>
              <a:off x="5216452" y="4796090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u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630" name="Google Shape;630;gf798af8e71_0_232"/>
            <p:cNvCxnSpPr/>
            <p:nvPr/>
          </p:nvCxnSpPr>
          <p:spPr>
            <a:xfrm>
              <a:off x="6905977" y="5248613"/>
              <a:ext cx="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1" name="Google Shape;631;gf798af8e71_0_232"/>
            <p:cNvCxnSpPr>
              <a:stCxn id="632" idx="4"/>
              <a:endCxn id="625" idx="0"/>
            </p:cNvCxnSpPr>
            <p:nvPr/>
          </p:nvCxnSpPr>
          <p:spPr>
            <a:xfrm>
              <a:off x="6905977" y="3953533"/>
              <a:ext cx="0" cy="2181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3" name="Google Shape;633;gf798af8e71_0_232"/>
            <p:cNvCxnSpPr>
              <a:stCxn id="625" idx="4"/>
              <a:endCxn id="634" idx="0"/>
            </p:cNvCxnSpPr>
            <p:nvPr/>
          </p:nvCxnSpPr>
          <p:spPr>
            <a:xfrm>
              <a:off x="6905977" y="4604405"/>
              <a:ext cx="0" cy="211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5" name="Google Shape;635;gf798af8e71_0_232"/>
            <p:cNvCxnSpPr>
              <a:stCxn id="625" idx="3"/>
              <a:endCxn id="636" idx="0"/>
            </p:cNvCxnSpPr>
            <p:nvPr/>
          </p:nvCxnSpPr>
          <p:spPr>
            <a:xfrm flipH="1">
              <a:off x="6261224" y="4541008"/>
              <a:ext cx="491700" cy="274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7" name="Google Shape;637;gf798af8e71_0_232"/>
            <p:cNvCxnSpPr>
              <a:stCxn id="625" idx="5"/>
              <a:endCxn id="626" idx="0"/>
            </p:cNvCxnSpPr>
            <p:nvPr/>
          </p:nvCxnSpPr>
          <p:spPr>
            <a:xfrm>
              <a:off x="7059031" y="4541008"/>
              <a:ext cx="492300" cy="276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8" name="Google Shape;638;gf798af8e71_0_232"/>
            <p:cNvCxnSpPr>
              <a:stCxn id="634" idx="4"/>
              <a:endCxn id="627" idx="0"/>
            </p:cNvCxnSpPr>
            <p:nvPr/>
          </p:nvCxnSpPr>
          <p:spPr>
            <a:xfrm>
              <a:off x="6905976" y="5248596"/>
              <a:ext cx="0" cy="1887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9" name="Google Shape;639;gf798af8e71_0_232"/>
            <p:cNvCxnSpPr>
              <a:stCxn id="640" idx="4"/>
              <a:endCxn id="628" idx="0"/>
            </p:cNvCxnSpPr>
            <p:nvPr/>
          </p:nvCxnSpPr>
          <p:spPr>
            <a:xfrm flipH="1">
              <a:off x="5432878" y="3953533"/>
              <a:ext cx="1200" cy="207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1" name="Google Shape;641;gf798af8e71_0_232"/>
            <p:cNvCxnSpPr>
              <a:stCxn id="628" idx="4"/>
              <a:endCxn id="629" idx="0"/>
            </p:cNvCxnSpPr>
            <p:nvPr/>
          </p:nvCxnSpPr>
          <p:spPr>
            <a:xfrm>
              <a:off x="5432902" y="4593716"/>
              <a:ext cx="0" cy="202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42" name="Google Shape;642;gf798af8e71_0_232"/>
            <p:cNvSpPr/>
            <p:nvPr/>
          </p:nvSpPr>
          <p:spPr>
            <a:xfrm>
              <a:off x="5216452" y="5431366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643" name="Google Shape;643;gf798af8e71_0_232"/>
            <p:cNvCxnSpPr>
              <a:stCxn id="629" idx="4"/>
              <a:endCxn id="642" idx="0"/>
            </p:cNvCxnSpPr>
            <p:nvPr/>
          </p:nvCxnSpPr>
          <p:spPr>
            <a:xfrm>
              <a:off x="5432902" y="5228990"/>
              <a:ext cx="0" cy="202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44" name="Google Shape;644;gf798af8e71_0_232"/>
            <p:cNvSpPr/>
            <p:nvPr/>
          </p:nvSpPr>
          <p:spPr>
            <a:xfrm>
              <a:off x="5963343" y="2865022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32" name="Google Shape;632;gf798af8e71_0_232"/>
            <p:cNvSpPr/>
            <p:nvPr/>
          </p:nvSpPr>
          <p:spPr>
            <a:xfrm>
              <a:off x="6689527" y="3520633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40" name="Google Shape;640;gf798af8e71_0_232"/>
            <p:cNvSpPr/>
            <p:nvPr/>
          </p:nvSpPr>
          <p:spPr>
            <a:xfrm>
              <a:off x="5217628" y="3520633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645" name="Google Shape;645;gf798af8e71_0_232"/>
            <p:cNvCxnSpPr>
              <a:stCxn id="644" idx="5"/>
              <a:endCxn id="632" idx="0"/>
            </p:cNvCxnSpPr>
            <p:nvPr/>
          </p:nvCxnSpPr>
          <p:spPr>
            <a:xfrm>
              <a:off x="6332846" y="3234525"/>
              <a:ext cx="573000" cy="286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6" name="Google Shape;646;gf798af8e71_0_232"/>
            <p:cNvCxnSpPr>
              <a:stCxn id="644" idx="3"/>
              <a:endCxn id="640" idx="0"/>
            </p:cNvCxnSpPr>
            <p:nvPr/>
          </p:nvCxnSpPr>
          <p:spPr>
            <a:xfrm flipH="1">
              <a:off x="5433940" y="3234525"/>
              <a:ext cx="592800" cy="286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34" name="Google Shape;634;gf798af8e71_0_232"/>
            <p:cNvSpPr/>
            <p:nvPr/>
          </p:nvSpPr>
          <p:spPr>
            <a:xfrm>
              <a:off x="6689526" y="4815696"/>
              <a:ext cx="432900" cy="4329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47" name="Google Shape;647;gf798af8e71_0_232"/>
            <p:cNvSpPr/>
            <p:nvPr/>
          </p:nvSpPr>
          <p:spPr>
            <a:xfrm>
              <a:off x="7334920" y="5437272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s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648" name="Google Shape;648;gf798af8e71_0_232"/>
            <p:cNvCxnSpPr/>
            <p:nvPr/>
          </p:nvCxnSpPr>
          <p:spPr>
            <a:xfrm>
              <a:off x="7551370" y="5248613"/>
              <a:ext cx="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9" name="Google Shape;649;gf798af8e71_0_232"/>
            <p:cNvCxnSpPr>
              <a:stCxn id="626" idx="4"/>
              <a:endCxn id="647" idx="0"/>
            </p:cNvCxnSpPr>
            <p:nvPr/>
          </p:nvCxnSpPr>
          <p:spPr>
            <a:xfrm>
              <a:off x="7551370" y="5250894"/>
              <a:ext cx="0" cy="186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50" name="Google Shape;650;gf798af8e71_0_232"/>
            <p:cNvCxnSpPr/>
            <p:nvPr/>
          </p:nvCxnSpPr>
          <p:spPr>
            <a:xfrm>
              <a:off x="7551193" y="5839448"/>
              <a:ext cx="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36" name="Google Shape;636;gf798af8e71_0_232"/>
            <p:cNvSpPr/>
            <p:nvPr/>
          </p:nvSpPr>
          <p:spPr>
            <a:xfrm>
              <a:off x="6044730" y="4815696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/>
            </a:p>
          </p:txBody>
        </p:sp>
      </p:grpSp>
      <p:sp>
        <p:nvSpPr>
          <p:cNvPr id="651" name="Google Shape;651;gf798af8e71_0_232"/>
          <p:cNvSpPr txBox="1"/>
          <p:nvPr/>
        </p:nvSpPr>
        <p:spPr>
          <a:xfrm>
            <a:off x="10743390" y="6479104"/>
            <a:ext cx="13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B6A479"/>
                </a:solidFill>
                <a:latin typeface="Arial"/>
                <a:ea typeface="Arial"/>
                <a:cs typeface="Arial"/>
                <a:sym typeface="Arial"/>
              </a:rPr>
              <a:t>20AU - SCHAFER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f798af8e71_0_265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</a:pPr>
            <a:r>
              <a:rPr lang="en-US"/>
              <a:t>Data Structure for Trie Implementation</a:t>
            </a:r>
            <a:endParaRPr/>
          </a:p>
        </p:txBody>
      </p:sp>
      <p:sp>
        <p:nvSpPr>
          <p:cNvPr id="657" name="Google Shape;657;gf798af8e71_0_265"/>
          <p:cNvSpPr txBox="1"/>
          <p:nvPr/>
        </p:nvSpPr>
        <p:spPr>
          <a:xfrm>
            <a:off x="838200" y="1371600"/>
            <a:ext cx="11101800" cy="5118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29" r="0" t="-22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8" name="Google Shape;658;gf798af8e71_0_265"/>
          <p:cNvSpPr/>
          <p:nvPr/>
        </p:nvSpPr>
        <p:spPr>
          <a:xfrm>
            <a:off x="3017239" y="3741029"/>
            <a:ext cx="432900" cy="4329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9" name="Google Shape;659;gf798af8e71_0_265"/>
          <p:cNvSpPr/>
          <p:nvPr/>
        </p:nvSpPr>
        <p:spPr>
          <a:xfrm>
            <a:off x="3633936" y="4631173"/>
            <a:ext cx="432900" cy="4329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60" name="Google Shape;660;gf798af8e71_0_265"/>
          <p:cNvCxnSpPr>
            <a:stCxn id="658" idx="5"/>
            <a:endCxn id="659" idx="0"/>
          </p:cNvCxnSpPr>
          <p:nvPr/>
        </p:nvCxnSpPr>
        <p:spPr>
          <a:xfrm>
            <a:off x="3386742" y="4110532"/>
            <a:ext cx="463500" cy="520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1" name="Google Shape;661;gf798af8e71_0_265"/>
          <p:cNvCxnSpPr>
            <a:stCxn id="658" idx="3"/>
            <a:endCxn id="662" idx="0"/>
          </p:cNvCxnSpPr>
          <p:nvPr/>
        </p:nvCxnSpPr>
        <p:spPr>
          <a:xfrm flipH="1">
            <a:off x="2530736" y="4110532"/>
            <a:ext cx="549900" cy="520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2" name="Google Shape;662;gf798af8e71_0_265"/>
          <p:cNvSpPr/>
          <p:nvPr/>
        </p:nvSpPr>
        <p:spPr>
          <a:xfrm>
            <a:off x="2314243" y="4631173"/>
            <a:ext cx="432900" cy="4329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3" name="Google Shape;663;gf798af8e71_0_265"/>
          <p:cNvSpPr/>
          <p:nvPr/>
        </p:nvSpPr>
        <p:spPr>
          <a:xfrm>
            <a:off x="7644284" y="3741029"/>
            <a:ext cx="432900" cy="4329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4" name="Google Shape;664;gf798af8e71_0_265"/>
          <p:cNvSpPr/>
          <p:nvPr/>
        </p:nvSpPr>
        <p:spPr>
          <a:xfrm>
            <a:off x="9923099" y="4631173"/>
            <a:ext cx="432900" cy="4329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65" name="Google Shape;665;gf798af8e71_0_265"/>
          <p:cNvCxnSpPr>
            <a:stCxn id="663" idx="5"/>
            <a:endCxn id="664" idx="0"/>
          </p:cNvCxnSpPr>
          <p:nvPr/>
        </p:nvCxnSpPr>
        <p:spPr>
          <a:xfrm>
            <a:off x="8013788" y="4110532"/>
            <a:ext cx="2125800" cy="520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6" name="Google Shape;666;gf798af8e71_0_265"/>
          <p:cNvCxnSpPr>
            <a:stCxn id="663" idx="3"/>
            <a:endCxn id="667" idx="0"/>
          </p:cNvCxnSpPr>
          <p:nvPr/>
        </p:nvCxnSpPr>
        <p:spPr>
          <a:xfrm flipH="1">
            <a:off x="5555781" y="4110532"/>
            <a:ext cx="2151900" cy="520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7" name="Google Shape;667;gf798af8e71_0_265"/>
          <p:cNvSpPr/>
          <p:nvPr/>
        </p:nvSpPr>
        <p:spPr>
          <a:xfrm>
            <a:off x="5339221" y="4631173"/>
            <a:ext cx="432900" cy="4329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68" name="Google Shape;668;gf798af8e71_0_265"/>
          <p:cNvCxnSpPr>
            <a:stCxn id="663" idx="4"/>
            <a:endCxn id="669" idx="0"/>
          </p:cNvCxnSpPr>
          <p:nvPr/>
        </p:nvCxnSpPr>
        <p:spPr>
          <a:xfrm>
            <a:off x="7860734" y="4173929"/>
            <a:ext cx="0" cy="433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9" name="Google Shape;669;gf798af8e71_0_265"/>
          <p:cNvSpPr/>
          <p:nvPr/>
        </p:nvSpPr>
        <p:spPr>
          <a:xfrm>
            <a:off x="7644284" y="4606995"/>
            <a:ext cx="432900" cy="4329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70" name="Google Shape;670;gf798af8e71_0_265"/>
          <p:cNvCxnSpPr>
            <a:endCxn id="671" idx="0"/>
          </p:cNvCxnSpPr>
          <p:nvPr/>
        </p:nvCxnSpPr>
        <p:spPr>
          <a:xfrm flipH="1">
            <a:off x="7364426" y="4155795"/>
            <a:ext cx="408600" cy="451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1" name="Google Shape;671;gf798af8e71_0_265"/>
          <p:cNvSpPr/>
          <p:nvPr/>
        </p:nvSpPr>
        <p:spPr>
          <a:xfrm>
            <a:off x="7147976" y="4606995"/>
            <a:ext cx="432900" cy="4329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72" name="Google Shape;672;gf798af8e71_0_265"/>
          <p:cNvCxnSpPr>
            <a:endCxn id="673" idx="0"/>
          </p:cNvCxnSpPr>
          <p:nvPr/>
        </p:nvCxnSpPr>
        <p:spPr>
          <a:xfrm>
            <a:off x="7954063" y="4137795"/>
            <a:ext cx="411900" cy="469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3" name="Google Shape;673;gf798af8e71_0_265"/>
          <p:cNvSpPr/>
          <p:nvPr/>
        </p:nvSpPr>
        <p:spPr>
          <a:xfrm flipH="1">
            <a:off x="8149513" y="4606995"/>
            <a:ext cx="432900" cy="4329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74" name="Google Shape;674;gf798af8e71_0_265"/>
          <p:cNvCxnSpPr>
            <a:endCxn id="675" idx="0"/>
          </p:cNvCxnSpPr>
          <p:nvPr/>
        </p:nvCxnSpPr>
        <p:spPr>
          <a:xfrm flipH="1">
            <a:off x="6853583" y="4126354"/>
            <a:ext cx="872700" cy="481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5" name="Google Shape;675;gf798af8e71_0_265"/>
          <p:cNvSpPr/>
          <p:nvPr/>
        </p:nvSpPr>
        <p:spPr>
          <a:xfrm>
            <a:off x="6637133" y="4607854"/>
            <a:ext cx="432900" cy="4329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6" name="Google Shape;676;gf798af8e71_0_265"/>
          <p:cNvSpPr txBox="1"/>
          <p:nvPr/>
        </p:nvSpPr>
        <p:spPr>
          <a:xfrm>
            <a:off x="5785831" y="4601921"/>
            <a:ext cx="836700" cy="369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77" name="Google Shape;677;gf798af8e71_0_265"/>
          <p:cNvSpPr txBox="1"/>
          <p:nvPr/>
        </p:nvSpPr>
        <p:spPr>
          <a:xfrm>
            <a:off x="9113664" y="4570137"/>
            <a:ext cx="809400" cy="369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678" name="Google Shape;678;gf798af8e71_0_265"/>
          <p:cNvCxnSpPr>
            <a:endCxn id="679" idx="0"/>
          </p:cNvCxnSpPr>
          <p:nvPr/>
        </p:nvCxnSpPr>
        <p:spPr>
          <a:xfrm>
            <a:off x="7992071" y="4128754"/>
            <a:ext cx="890400" cy="479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9" name="Google Shape;679;gf798af8e71_0_265"/>
          <p:cNvSpPr/>
          <p:nvPr/>
        </p:nvSpPr>
        <p:spPr>
          <a:xfrm flipH="1">
            <a:off x="8666021" y="4607854"/>
            <a:ext cx="432900" cy="4329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0" name="Google Shape;680;gf798af8e71_0_265"/>
          <p:cNvSpPr/>
          <p:nvPr/>
        </p:nvSpPr>
        <p:spPr>
          <a:xfrm rot="5400000">
            <a:off x="3136241" y="4394475"/>
            <a:ext cx="154200" cy="17982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rgbClr val="16AB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gf798af8e71_0_265"/>
          <p:cNvSpPr/>
          <p:nvPr/>
        </p:nvSpPr>
        <p:spPr>
          <a:xfrm rot="5400000">
            <a:off x="7770450" y="2797027"/>
            <a:ext cx="154200" cy="50169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rgbClr val="16AB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gf798af8e71_0_265"/>
          <p:cNvSpPr txBox="1"/>
          <p:nvPr/>
        </p:nvSpPr>
        <p:spPr>
          <a:xfrm>
            <a:off x="2434255" y="5370621"/>
            <a:ext cx="1527600" cy="3693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3329" l="0" r="0" t="-66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83" name="Google Shape;683;gf798af8e71_0_265"/>
          <p:cNvSpPr txBox="1"/>
          <p:nvPr/>
        </p:nvSpPr>
        <p:spPr>
          <a:xfrm>
            <a:off x="5339219" y="5381334"/>
            <a:ext cx="5016900" cy="369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7578" l="0" r="0" t="-68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84" name="Google Shape;684;gf798af8e71_0_265"/>
          <p:cNvSpPr txBox="1"/>
          <p:nvPr/>
        </p:nvSpPr>
        <p:spPr>
          <a:xfrm>
            <a:off x="10743390" y="6479104"/>
            <a:ext cx="13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B6A479"/>
                </a:solidFill>
                <a:latin typeface="Arial"/>
                <a:ea typeface="Arial"/>
                <a:cs typeface="Arial"/>
                <a:sym typeface="Arial"/>
              </a:rPr>
              <a:t>20AU - SCHAFER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f798af8e71_0_297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</a:pPr>
            <a:r>
              <a:rPr lang="en-US"/>
              <a:t>Data-Indexed Array Visualization</a:t>
            </a:r>
            <a:endParaRPr/>
          </a:p>
        </p:txBody>
      </p:sp>
      <p:sp>
        <p:nvSpPr>
          <p:cNvPr id="690" name="Google Shape;690;gf798af8e71_0_297"/>
          <p:cNvSpPr txBox="1"/>
          <p:nvPr/>
        </p:nvSpPr>
        <p:spPr>
          <a:xfrm>
            <a:off x="9460286" y="94877"/>
            <a:ext cx="513300" cy="62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91" name="Google Shape;691;gf798af8e71_0_297"/>
          <p:cNvSpPr txBox="1"/>
          <p:nvPr/>
        </p:nvSpPr>
        <p:spPr>
          <a:xfrm>
            <a:off x="8022822" y="6408869"/>
            <a:ext cx="513300" cy="628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92" name="Google Shape;692;gf798af8e71_0_297"/>
          <p:cNvSpPr/>
          <p:nvPr/>
        </p:nvSpPr>
        <p:spPr>
          <a:xfrm>
            <a:off x="5036147" y="3100398"/>
            <a:ext cx="385500" cy="3855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u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3" name="Google Shape;693;gf798af8e71_0_297"/>
          <p:cNvSpPr/>
          <p:nvPr/>
        </p:nvSpPr>
        <p:spPr>
          <a:xfrm>
            <a:off x="5043993" y="4076241"/>
            <a:ext cx="385500" cy="3855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4" name="Google Shape;694;gf798af8e71_0_297"/>
          <p:cNvSpPr/>
          <p:nvPr/>
        </p:nvSpPr>
        <p:spPr>
          <a:xfrm>
            <a:off x="2177374" y="3171836"/>
            <a:ext cx="385500" cy="3855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u</a:t>
            </a:r>
            <a:endParaRPr/>
          </a:p>
        </p:txBody>
      </p:sp>
      <p:cxnSp>
        <p:nvCxnSpPr>
          <p:cNvPr id="695" name="Google Shape;695;gf798af8e71_0_297"/>
          <p:cNvCxnSpPr>
            <a:stCxn id="694" idx="4"/>
          </p:cNvCxnSpPr>
          <p:nvPr/>
        </p:nvCxnSpPr>
        <p:spPr>
          <a:xfrm>
            <a:off x="2370124" y="3557336"/>
            <a:ext cx="283800" cy="521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6" name="Google Shape;696;gf798af8e71_0_297"/>
          <p:cNvCxnSpPr>
            <a:stCxn id="694" idx="4"/>
          </p:cNvCxnSpPr>
          <p:nvPr/>
        </p:nvCxnSpPr>
        <p:spPr>
          <a:xfrm flipH="1">
            <a:off x="2068624" y="3557336"/>
            <a:ext cx="301500" cy="523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7" name="Google Shape;697;gf798af8e71_0_297"/>
          <p:cNvCxnSpPr>
            <a:stCxn id="694" idx="4"/>
          </p:cNvCxnSpPr>
          <p:nvPr/>
        </p:nvCxnSpPr>
        <p:spPr>
          <a:xfrm flipH="1">
            <a:off x="2227324" y="3557336"/>
            <a:ext cx="142800" cy="523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8" name="Google Shape;698;gf798af8e71_0_297"/>
          <p:cNvCxnSpPr>
            <a:stCxn id="694" idx="4"/>
          </p:cNvCxnSpPr>
          <p:nvPr/>
        </p:nvCxnSpPr>
        <p:spPr>
          <a:xfrm flipH="1">
            <a:off x="1912624" y="3557336"/>
            <a:ext cx="457500" cy="521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9" name="Google Shape;699;gf798af8e71_0_297"/>
          <p:cNvCxnSpPr>
            <a:stCxn id="694" idx="4"/>
          </p:cNvCxnSpPr>
          <p:nvPr/>
        </p:nvCxnSpPr>
        <p:spPr>
          <a:xfrm>
            <a:off x="2370124" y="3557336"/>
            <a:ext cx="451800" cy="521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0" name="Google Shape;700;gf798af8e71_0_297"/>
          <p:cNvCxnSpPr>
            <a:stCxn id="694" idx="4"/>
          </p:cNvCxnSpPr>
          <p:nvPr/>
        </p:nvCxnSpPr>
        <p:spPr>
          <a:xfrm>
            <a:off x="2370124" y="3557336"/>
            <a:ext cx="149400" cy="534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1" name="Google Shape;701;gf798af8e71_0_297"/>
          <p:cNvSpPr txBox="1"/>
          <p:nvPr/>
        </p:nvSpPr>
        <p:spPr>
          <a:xfrm>
            <a:off x="2189338" y="3793731"/>
            <a:ext cx="365700" cy="328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02" name="Google Shape;702;gf798af8e71_0_297"/>
          <p:cNvSpPr/>
          <p:nvPr/>
        </p:nvSpPr>
        <p:spPr>
          <a:xfrm rot="5400000">
            <a:off x="2333814" y="3097507"/>
            <a:ext cx="178500" cy="29844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rgbClr val="16AB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3" name="Google Shape;703;gf798af8e71_0_297"/>
          <p:cNvCxnSpPr>
            <a:stCxn id="694" idx="4"/>
            <a:endCxn id="704" idx="0"/>
          </p:cNvCxnSpPr>
          <p:nvPr/>
        </p:nvCxnSpPr>
        <p:spPr>
          <a:xfrm>
            <a:off x="2370124" y="3557336"/>
            <a:ext cx="622200" cy="546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5" name="Google Shape;705;gf798af8e71_0_297"/>
          <p:cNvCxnSpPr>
            <a:stCxn id="694" idx="4"/>
          </p:cNvCxnSpPr>
          <p:nvPr/>
        </p:nvCxnSpPr>
        <p:spPr>
          <a:xfrm>
            <a:off x="2370124" y="3557336"/>
            <a:ext cx="833100" cy="546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6" name="Google Shape;706;gf798af8e71_0_297"/>
          <p:cNvCxnSpPr>
            <a:stCxn id="694" idx="4"/>
          </p:cNvCxnSpPr>
          <p:nvPr/>
        </p:nvCxnSpPr>
        <p:spPr>
          <a:xfrm>
            <a:off x="2370124" y="3557336"/>
            <a:ext cx="1040700" cy="546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7" name="Google Shape;707;gf798af8e71_0_297"/>
          <p:cNvCxnSpPr>
            <a:stCxn id="694" idx="4"/>
          </p:cNvCxnSpPr>
          <p:nvPr/>
        </p:nvCxnSpPr>
        <p:spPr>
          <a:xfrm>
            <a:off x="2370124" y="3557336"/>
            <a:ext cx="1296900" cy="546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8" name="Google Shape;708;gf798af8e71_0_297"/>
          <p:cNvCxnSpPr>
            <a:stCxn id="694" idx="4"/>
          </p:cNvCxnSpPr>
          <p:nvPr/>
        </p:nvCxnSpPr>
        <p:spPr>
          <a:xfrm>
            <a:off x="2370124" y="3557336"/>
            <a:ext cx="1545000" cy="534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9" name="Google Shape;709;gf798af8e71_0_297"/>
          <p:cNvCxnSpPr>
            <a:stCxn id="694" idx="4"/>
          </p:cNvCxnSpPr>
          <p:nvPr/>
        </p:nvCxnSpPr>
        <p:spPr>
          <a:xfrm flipH="1">
            <a:off x="1722724" y="3557336"/>
            <a:ext cx="647400" cy="546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0" name="Google Shape;710;gf798af8e71_0_297"/>
          <p:cNvCxnSpPr>
            <a:stCxn id="694" idx="4"/>
          </p:cNvCxnSpPr>
          <p:nvPr/>
        </p:nvCxnSpPr>
        <p:spPr>
          <a:xfrm flipH="1">
            <a:off x="1549024" y="3557336"/>
            <a:ext cx="821100" cy="546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1" name="Google Shape;711;gf798af8e71_0_297"/>
          <p:cNvCxnSpPr>
            <a:stCxn id="694" idx="4"/>
          </p:cNvCxnSpPr>
          <p:nvPr/>
        </p:nvCxnSpPr>
        <p:spPr>
          <a:xfrm flipH="1">
            <a:off x="1335124" y="3557336"/>
            <a:ext cx="1035000" cy="546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2" name="Google Shape;712;gf798af8e71_0_297"/>
          <p:cNvCxnSpPr>
            <a:stCxn id="694" idx="4"/>
          </p:cNvCxnSpPr>
          <p:nvPr/>
        </p:nvCxnSpPr>
        <p:spPr>
          <a:xfrm flipH="1">
            <a:off x="1123624" y="3557336"/>
            <a:ext cx="1246500" cy="546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3" name="Google Shape;713;gf798af8e71_0_297"/>
          <p:cNvCxnSpPr>
            <a:stCxn id="694" idx="4"/>
          </p:cNvCxnSpPr>
          <p:nvPr/>
        </p:nvCxnSpPr>
        <p:spPr>
          <a:xfrm flipH="1">
            <a:off x="931024" y="3557336"/>
            <a:ext cx="143910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4" name="Google Shape;704;gf798af8e71_0_297"/>
          <p:cNvSpPr/>
          <p:nvPr/>
        </p:nvSpPr>
        <p:spPr>
          <a:xfrm>
            <a:off x="2799637" y="4103665"/>
            <a:ext cx="385500" cy="3855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4" name="Google Shape;714;gf798af8e71_0_297"/>
          <p:cNvSpPr/>
          <p:nvPr/>
        </p:nvSpPr>
        <p:spPr>
          <a:xfrm>
            <a:off x="666750" y="4683393"/>
            <a:ext cx="3521400" cy="646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-38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15" name="Google Shape;715;gf798af8e71_0_297"/>
          <p:cNvSpPr/>
          <p:nvPr/>
        </p:nvSpPr>
        <p:spPr>
          <a:xfrm>
            <a:off x="1488069" y="1345268"/>
            <a:ext cx="49398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// Private internal class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Node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    // Field declarations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ch;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isKey;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400" u="none" cap="none" strike="noStrike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DataIndexedCharMap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b="0" i="0" lang="en-US" sz="1400" u="none" cap="none" strike="noStrike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b="0" i="0" lang="en-US" sz="1400" u="none" cap="none" strike="noStrike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next;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cxnSp>
        <p:nvCxnSpPr>
          <p:cNvPr id="716" name="Google Shape;716;gf798af8e71_0_297"/>
          <p:cNvCxnSpPr>
            <a:stCxn id="692" idx="0"/>
          </p:cNvCxnSpPr>
          <p:nvPr/>
        </p:nvCxnSpPr>
        <p:spPr>
          <a:xfrm flipH="1" rot="10800000">
            <a:off x="5228897" y="1331298"/>
            <a:ext cx="2006400" cy="17691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17" name="Google Shape;717;gf798af8e71_0_297"/>
          <p:cNvCxnSpPr>
            <a:stCxn id="692" idx="4"/>
          </p:cNvCxnSpPr>
          <p:nvPr/>
        </p:nvCxnSpPr>
        <p:spPr>
          <a:xfrm>
            <a:off x="5228897" y="3485898"/>
            <a:ext cx="2180100" cy="129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18" name="Google Shape;718;gf798af8e71_0_297"/>
          <p:cNvCxnSpPr>
            <a:stCxn id="693" idx="0"/>
          </p:cNvCxnSpPr>
          <p:nvPr/>
        </p:nvCxnSpPr>
        <p:spPr>
          <a:xfrm flipH="1" rot="10800000">
            <a:off x="5236743" y="3927441"/>
            <a:ext cx="2163300" cy="148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19" name="Google Shape;719;gf798af8e71_0_297"/>
          <p:cNvCxnSpPr>
            <a:stCxn id="693" idx="4"/>
          </p:cNvCxnSpPr>
          <p:nvPr/>
        </p:nvCxnSpPr>
        <p:spPr>
          <a:xfrm>
            <a:off x="5236743" y="4461741"/>
            <a:ext cx="2033400" cy="17673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20" name="Google Shape;720;gf798af8e71_0_297"/>
          <p:cNvCxnSpPr>
            <a:stCxn id="692" idx="4"/>
            <a:endCxn id="693" idx="0"/>
          </p:cNvCxnSpPr>
          <p:nvPr/>
        </p:nvCxnSpPr>
        <p:spPr>
          <a:xfrm>
            <a:off x="5228897" y="3485898"/>
            <a:ext cx="7800" cy="590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1" name="Google Shape;721;gf798af8e71_0_297"/>
          <p:cNvSpPr/>
          <p:nvPr/>
        </p:nvSpPr>
        <p:spPr>
          <a:xfrm>
            <a:off x="7078719" y="3911414"/>
            <a:ext cx="4939800" cy="2368500"/>
          </a:xfrm>
          <a:prstGeom prst="roundRect">
            <a:avLst>
              <a:gd fmla="val 16667" name="adj"/>
            </a:avLst>
          </a:prstGeom>
          <a:solidFill>
            <a:srgbClr val="D0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gf798af8e71_0_297"/>
          <p:cNvSpPr/>
          <p:nvPr/>
        </p:nvSpPr>
        <p:spPr>
          <a:xfrm>
            <a:off x="7078719" y="1246446"/>
            <a:ext cx="4939800" cy="2368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f798af8e71_0_297"/>
          <p:cNvSpPr txBox="1"/>
          <p:nvPr/>
        </p:nvSpPr>
        <p:spPr>
          <a:xfrm>
            <a:off x="7343707" y="1246446"/>
            <a:ext cx="165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endParaRPr/>
          </a:p>
        </p:txBody>
      </p:sp>
      <p:graphicFrame>
        <p:nvGraphicFramePr>
          <p:cNvPr id="724" name="Google Shape;724;gf798af8e71_0_297"/>
          <p:cNvGraphicFramePr/>
          <p:nvPr/>
        </p:nvGraphicFramePr>
        <p:xfrm>
          <a:off x="7400084" y="15542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{65821328-29EF-4687-AA45-8421D7873388}</a:tableStyleId>
              </a:tblPr>
              <a:tblGrid>
                <a:gridCol w="769300"/>
                <a:gridCol w="769300"/>
              </a:tblGrid>
              <a:tr h="296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ch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u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isKey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next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25" name="Google Shape;725;gf798af8e71_0_297"/>
          <p:cNvGraphicFramePr/>
          <p:nvPr/>
        </p:nvGraphicFramePr>
        <p:xfrm>
          <a:off x="9274922" y="225499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{65821328-29EF-4687-AA45-8421D7873388}</a:tableStyleId>
              </a:tblPr>
              <a:tblGrid>
                <a:gridCol w="769300"/>
                <a:gridCol w="769300"/>
              </a:tblGrid>
              <a:tr h="33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items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26" name="Google Shape;726;gf798af8e71_0_297"/>
          <p:cNvSpPr txBox="1"/>
          <p:nvPr/>
        </p:nvSpPr>
        <p:spPr>
          <a:xfrm>
            <a:off x="9033409" y="1943041"/>
            <a:ext cx="202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DataIndexedCharMap</a:t>
            </a:r>
            <a:endParaRPr/>
          </a:p>
        </p:txBody>
      </p:sp>
      <p:cxnSp>
        <p:nvCxnSpPr>
          <p:cNvPr id="727" name="Google Shape;727;gf798af8e71_0_297"/>
          <p:cNvCxnSpPr>
            <a:stCxn id="728" idx="6"/>
          </p:cNvCxnSpPr>
          <p:nvPr/>
        </p:nvCxnSpPr>
        <p:spPr>
          <a:xfrm flipH="1" rot="10800000">
            <a:off x="8568455" y="2424316"/>
            <a:ext cx="706200" cy="2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28" name="Google Shape;728;gf798af8e71_0_297"/>
          <p:cNvSpPr/>
          <p:nvPr/>
        </p:nvSpPr>
        <p:spPr>
          <a:xfrm>
            <a:off x="8522855" y="2403616"/>
            <a:ext cx="45600" cy="4560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29" name="Google Shape;729;gf798af8e71_0_297"/>
          <p:cNvGraphicFramePr/>
          <p:nvPr/>
        </p:nvGraphicFramePr>
        <p:xfrm>
          <a:off x="7400084" y="33205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{65821328-29EF-4687-AA45-8421D7873388}</a:tableStyleId>
              </a:tblPr>
              <a:tblGrid>
                <a:gridCol w="494825"/>
                <a:gridCol w="494825"/>
                <a:gridCol w="494825"/>
                <a:gridCol w="494825"/>
                <a:gridCol w="494825"/>
                <a:gridCol w="494825"/>
                <a:gridCol w="494825"/>
                <a:gridCol w="494825"/>
                <a:gridCol w="494825"/>
              </a:tblGrid>
              <a:tr h="29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111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112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113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126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127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30" name="Google Shape;730;gf798af8e71_0_297"/>
          <p:cNvGraphicFramePr/>
          <p:nvPr/>
        </p:nvGraphicFramePr>
        <p:xfrm>
          <a:off x="7400084" y="30261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{65821328-29EF-4687-AA45-8421D7873388}</a:tableStyleId>
              </a:tblPr>
              <a:tblGrid>
                <a:gridCol w="494825"/>
                <a:gridCol w="494825"/>
                <a:gridCol w="494825"/>
                <a:gridCol w="494825"/>
                <a:gridCol w="494825"/>
                <a:gridCol w="494825"/>
                <a:gridCol w="494825"/>
                <a:gridCol w="494825"/>
                <a:gridCol w="494825"/>
              </a:tblGrid>
              <a:tr h="29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31" name="Google Shape;731;gf798af8e71_0_297"/>
          <p:cNvSpPr/>
          <p:nvPr/>
        </p:nvSpPr>
        <p:spPr>
          <a:xfrm>
            <a:off x="10410044" y="2400368"/>
            <a:ext cx="45600" cy="4560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2" name="Google Shape;732;gf798af8e71_0_297"/>
          <p:cNvCxnSpPr>
            <a:stCxn id="731" idx="4"/>
          </p:cNvCxnSpPr>
          <p:nvPr/>
        </p:nvCxnSpPr>
        <p:spPr>
          <a:xfrm rot="5400000">
            <a:off x="8552894" y="1293218"/>
            <a:ext cx="727200" cy="3032700"/>
          </a:xfrm>
          <a:prstGeom prst="curvedConnector4">
            <a:avLst>
              <a:gd fmla="val 39882" name="adj1"/>
              <a:gd fmla="val 107542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33" name="Google Shape;733;gf798af8e71_0_297"/>
          <p:cNvSpPr txBox="1"/>
          <p:nvPr/>
        </p:nvSpPr>
        <p:spPr>
          <a:xfrm>
            <a:off x="7352682" y="3900467"/>
            <a:ext cx="165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endParaRPr/>
          </a:p>
        </p:txBody>
      </p:sp>
      <p:graphicFrame>
        <p:nvGraphicFramePr>
          <p:cNvPr id="734" name="Google Shape;734;gf798af8e71_0_297"/>
          <p:cNvGraphicFramePr/>
          <p:nvPr/>
        </p:nvGraphicFramePr>
        <p:xfrm>
          <a:off x="7409059" y="42082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{65821328-29EF-4687-AA45-8421D7873388}</a:tableStyleId>
              </a:tblPr>
              <a:tblGrid>
                <a:gridCol w="769300"/>
                <a:gridCol w="769300"/>
              </a:tblGrid>
              <a:tr h="296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ch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isKey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next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35" name="Google Shape;735;gf798af8e71_0_297"/>
          <p:cNvGraphicFramePr/>
          <p:nvPr/>
        </p:nvGraphicFramePr>
        <p:xfrm>
          <a:off x="9283897" y="49090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{65821328-29EF-4687-AA45-8421D7873388}</a:tableStyleId>
              </a:tblPr>
              <a:tblGrid>
                <a:gridCol w="769300"/>
                <a:gridCol w="769300"/>
              </a:tblGrid>
              <a:tr h="338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items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36" name="Google Shape;736;gf798af8e71_0_297"/>
          <p:cNvSpPr txBox="1"/>
          <p:nvPr/>
        </p:nvSpPr>
        <p:spPr>
          <a:xfrm>
            <a:off x="9042384" y="4601237"/>
            <a:ext cx="202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DataIndexedCharMap</a:t>
            </a:r>
            <a:endParaRPr/>
          </a:p>
        </p:txBody>
      </p:sp>
      <p:cxnSp>
        <p:nvCxnSpPr>
          <p:cNvPr id="737" name="Google Shape;737;gf798af8e71_0_297"/>
          <p:cNvCxnSpPr>
            <a:stCxn id="738" idx="6"/>
          </p:cNvCxnSpPr>
          <p:nvPr/>
        </p:nvCxnSpPr>
        <p:spPr>
          <a:xfrm flipH="1" rot="10800000">
            <a:off x="8577430" y="5078312"/>
            <a:ext cx="706200" cy="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38" name="Google Shape;738;gf798af8e71_0_297"/>
          <p:cNvSpPr/>
          <p:nvPr/>
        </p:nvSpPr>
        <p:spPr>
          <a:xfrm>
            <a:off x="8531830" y="5055812"/>
            <a:ext cx="45600" cy="4560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39" name="Google Shape;739;gf798af8e71_0_297"/>
          <p:cNvGraphicFramePr/>
          <p:nvPr/>
        </p:nvGraphicFramePr>
        <p:xfrm>
          <a:off x="7409059" y="59745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{65821328-29EF-4687-AA45-8421D7873388}</a:tableStyleId>
              </a:tblPr>
              <a:tblGrid>
                <a:gridCol w="494825"/>
                <a:gridCol w="494825"/>
                <a:gridCol w="494825"/>
                <a:gridCol w="494825"/>
                <a:gridCol w="494825"/>
                <a:gridCol w="494825"/>
                <a:gridCol w="494825"/>
                <a:gridCol w="494825"/>
                <a:gridCol w="494825"/>
              </a:tblGrid>
              <a:tr h="29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…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126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127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40" name="Google Shape;740;gf798af8e71_0_297"/>
          <p:cNvGraphicFramePr/>
          <p:nvPr/>
        </p:nvGraphicFramePr>
        <p:xfrm>
          <a:off x="7409059" y="56801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{65821328-29EF-4687-AA45-8421D7873388}</a:tableStyleId>
              </a:tblPr>
              <a:tblGrid>
                <a:gridCol w="494825"/>
                <a:gridCol w="494825"/>
                <a:gridCol w="494825"/>
                <a:gridCol w="494825"/>
                <a:gridCol w="494825"/>
                <a:gridCol w="494825"/>
                <a:gridCol w="494825"/>
                <a:gridCol w="494825"/>
                <a:gridCol w="494825"/>
              </a:tblGrid>
              <a:tr h="29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41" name="Google Shape;741;gf798af8e71_0_297"/>
          <p:cNvSpPr/>
          <p:nvPr/>
        </p:nvSpPr>
        <p:spPr>
          <a:xfrm>
            <a:off x="10419019" y="5054389"/>
            <a:ext cx="45600" cy="4560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2" name="Google Shape;742;gf798af8e71_0_297"/>
          <p:cNvCxnSpPr>
            <a:stCxn id="741" idx="4"/>
          </p:cNvCxnSpPr>
          <p:nvPr/>
        </p:nvCxnSpPr>
        <p:spPr>
          <a:xfrm rot="5400000">
            <a:off x="8561869" y="3947239"/>
            <a:ext cx="727200" cy="3032700"/>
          </a:xfrm>
          <a:prstGeom prst="curvedConnector4">
            <a:avLst>
              <a:gd fmla="val 39882" name="adj1"/>
              <a:gd fmla="val 107542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43" name="Google Shape;743;gf798af8e71_0_297"/>
          <p:cNvSpPr/>
          <p:nvPr/>
        </p:nvSpPr>
        <p:spPr>
          <a:xfrm>
            <a:off x="9606479" y="3151284"/>
            <a:ext cx="45600" cy="4560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4" name="Google Shape;744;gf798af8e71_0_297"/>
          <p:cNvCxnSpPr>
            <a:stCxn id="743" idx="4"/>
          </p:cNvCxnSpPr>
          <p:nvPr/>
        </p:nvCxnSpPr>
        <p:spPr>
          <a:xfrm rot="5400000">
            <a:off x="8398079" y="2976984"/>
            <a:ext cx="1011300" cy="14511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45" name="Google Shape;745;gf798af8e71_0_297"/>
          <p:cNvSpPr/>
          <p:nvPr/>
        </p:nvSpPr>
        <p:spPr>
          <a:xfrm>
            <a:off x="9615453" y="5821517"/>
            <a:ext cx="45600" cy="4560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6" name="Google Shape;746;gf798af8e71_0_297"/>
          <p:cNvCxnSpPr>
            <a:stCxn id="745" idx="4"/>
          </p:cNvCxnSpPr>
          <p:nvPr/>
        </p:nvCxnSpPr>
        <p:spPr>
          <a:xfrm rot="5400000">
            <a:off x="8560653" y="5513417"/>
            <a:ext cx="723900" cy="1431300"/>
          </a:xfrm>
          <a:prstGeom prst="curvedConnector3">
            <a:avLst>
              <a:gd fmla="val 49995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47" name="Google Shape;747;gf798af8e71_0_297"/>
          <p:cNvCxnSpPr/>
          <p:nvPr/>
        </p:nvCxnSpPr>
        <p:spPr>
          <a:xfrm flipH="1">
            <a:off x="8175713" y="546804"/>
            <a:ext cx="1451100" cy="1011300"/>
          </a:xfrm>
          <a:prstGeom prst="curvedConnector3">
            <a:avLst>
              <a:gd fmla="val 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48" name="Google Shape;748;gf798af8e71_0_297"/>
          <p:cNvSpPr txBox="1"/>
          <p:nvPr/>
        </p:nvSpPr>
        <p:spPr>
          <a:xfrm>
            <a:off x="10743390" y="6479104"/>
            <a:ext cx="13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B6A479"/>
                </a:solidFill>
                <a:latin typeface="Arial"/>
                <a:ea typeface="Arial"/>
                <a:cs typeface="Arial"/>
                <a:sym typeface="Arial"/>
              </a:rPr>
              <a:t>20AU - SCHAFER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f798af8e71_0_360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</a:pPr>
            <a:r>
              <a:rPr lang="en-US"/>
              <a:t>Removing Redundancy</a:t>
            </a:r>
            <a:endParaRPr/>
          </a:p>
        </p:txBody>
      </p:sp>
      <p:sp>
        <p:nvSpPr>
          <p:cNvPr id="754" name="Google Shape;754;gf798af8e71_0_360"/>
          <p:cNvSpPr txBox="1"/>
          <p:nvPr/>
        </p:nvSpPr>
        <p:spPr>
          <a:xfrm>
            <a:off x="912359" y="1219200"/>
            <a:ext cx="7653600" cy="53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TrieSet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final int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 =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128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0" i="0" sz="1400" u="none" cap="none" strike="noStrike">
              <a:solidFill>
                <a:srgbClr val="7F7F7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overallRoot;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4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// Private internal class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Node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 </a:t>
            </a:r>
            <a:r>
              <a:rPr b="0" i="0" lang="en-US" sz="14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// Field declarations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ch;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isKey;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0" i="0" lang="en-US" sz="1400" u="none" cap="none" strike="noStrike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DataIndexedCharMap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b="0" i="0" lang="en-US" sz="1400" u="none" cap="none" strike="noStrike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 next;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0" i="0" lang="en-US" sz="1400" u="none" cap="none" strike="noStrike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// Constructor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Node(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c,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boolean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b,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R)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ch = c;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isKey = b;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next = </a:t>
            </a:r>
            <a:r>
              <a:rPr b="0" i="0" lang="en-US" sz="1400" u="none" cap="none" strike="noStrike">
                <a:solidFill>
                  <a:srgbClr val="003ABC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i="0" lang="en-US" sz="14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US" sz="1400" u="none" cap="none" strike="noStrike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DataIndexedCharMap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b="0" i="0" lang="en-US" sz="1400" u="none" cap="none" strike="noStrike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&gt;(R);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0" lvl="0" marL="0" marR="0" rtl="0" algn="l">
              <a:lnSpc>
                <a:spcPct val="1476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cxnSp>
        <p:nvCxnSpPr>
          <p:cNvPr id="755" name="Google Shape;755;gf798af8e71_0_360"/>
          <p:cNvCxnSpPr/>
          <p:nvPr/>
        </p:nvCxnSpPr>
        <p:spPr>
          <a:xfrm>
            <a:off x="2006600" y="3378200"/>
            <a:ext cx="9651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6" name="Google Shape;756;gf798af8e71_0_360"/>
          <p:cNvCxnSpPr/>
          <p:nvPr/>
        </p:nvCxnSpPr>
        <p:spPr>
          <a:xfrm>
            <a:off x="2603500" y="4749800"/>
            <a:ext cx="8382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7" name="Google Shape;757;gf798af8e71_0_360"/>
          <p:cNvCxnSpPr/>
          <p:nvPr/>
        </p:nvCxnSpPr>
        <p:spPr>
          <a:xfrm>
            <a:off x="2501900" y="5029200"/>
            <a:ext cx="8382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8" name="Google Shape;758;gf798af8e71_0_360"/>
          <p:cNvSpPr/>
          <p:nvPr/>
        </p:nvSpPr>
        <p:spPr>
          <a:xfrm>
            <a:off x="8383707" y="651529"/>
            <a:ext cx="391800" cy="3918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59" name="Google Shape;759;gf798af8e71_0_360"/>
          <p:cNvCxnSpPr>
            <a:stCxn id="758" idx="4"/>
            <a:endCxn id="760" idx="0"/>
          </p:cNvCxnSpPr>
          <p:nvPr/>
        </p:nvCxnSpPr>
        <p:spPr>
          <a:xfrm>
            <a:off x="8579607" y="1043329"/>
            <a:ext cx="2121000" cy="488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0" name="Google Shape;760;gf798af8e71_0_360"/>
          <p:cNvSpPr/>
          <p:nvPr/>
        </p:nvSpPr>
        <p:spPr>
          <a:xfrm>
            <a:off x="10504632" y="1531474"/>
            <a:ext cx="391800" cy="3918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61" name="Google Shape;761;gf798af8e71_0_360"/>
          <p:cNvCxnSpPr>
            <a:stCxn id="758" idx="4"/>
            <a:endCxn id="762" idx="0"/>
          </p:cNvCxnSpPr>
          <p:nvPr/>
        </p:nvCxnSpPr>
        <p:spPr>
          <a:xfrm flipH="1">
            <a:off x="6486207" y="1043329"/>
            <a:ext cx="2093400" cy="488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2" name="Google Shape;762;gf798af8e71_0_360"/>
          <p:cNvSpPr/>
          <p:nvPr/>
        </p:nvSpPr>
        <p:spPr>
          <a:xfrm>
            <a:off x="6290420" y="1531598"/>
            <a:ext cx="391800" cy="3918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/>
          </a:p>
        </p:txBody>
      </p:sp>
      <p:cxnSp>
        <p:nvCxnSpPr>
          <p:cNvPr id="763" name="Google Shape;763;gf798af8e71_0_360"/>
          <p:cNvCxnSpPr>
            <a:stCxn id="758" idx="4"/>
            <a:endCxn id="764" idx="0"/>
          </p:cNvCxnSpPr>
          <p:nvPr/>
        </p:nvCxnSpPr>
        <p:spPr>
          <a:xfrm flipH="1">
            <a:off x="7530807" y="1043329"/>
            <a:ext cx="1048800" cy="496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5" name="Google Shape;765;gf798af8e71_0_360"/>
          <p:cNvCxnSpPr>
            <a:stCxn id="758" idx="4"/>
            <a:endCxn id="766" idx="0"/>
          </p:cNvCxnSpPr>
          <p:nvPr/>
        </p:nvCxnSpPr>
        <p:spPr>
          <a:xfrm>
            <a:off x="8579607" y="1043329"/>
            <a:ext cx="0" cy="488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7" name="Google Shape;767;gf798af8e71_0_360"/>
          <p:cNvCxnSpPr>
            <a:stCxn id="758" idx="4"/>
            <a:endCxn id="768" idx="0"/>
          </p:cNvCxnSpPr>
          <p:nvPr/>
        </p:nvCxnSpPr>
        <p:spPr>
          <a:xfrm flipH="1">
            <a:off x="5382207" y="1043329"/>
            <a:ext cx="3197400" cy="474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9" name="Google Shape;769;gf798af8e71_0_360"/>
          <p:cNvCxnSpPr>
            <a:stCxn id="758" idx="4"/>
            <a:endCxn id="770" idx="0"/>
          </p:cNvCxnSpPr>
          <p:nvPr/>
        </p:nvCxnSpPr>
        <p:spPr>
          <a:xfrm>
            <a:off x="8579607" y="1043329"/>
            <a:ext cx="3169800" cy="488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8" name="Google Shape;768;gf798af8e71_0_360"/>
          <p:cNvSpPr/>
          <p:nvPr/>
        </p:nvSpPr>
        <p:spPr>
          <a:xfrm>
            <a:off x="5186419" y="1517717"/>
            <a:ext cx="391800" cy="3918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70" name="Google Shape;770;gf798af8e71_0_360"/>
          <p:cNvSpPr/>
          <p:nvPr/>
        </p:nvSpPr>
        <p:spPr>
          <a:xfrm>
            <a:off x="11553564" y="1531474"/>
            <a:ext cx="391800" cy="3918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4" name="Google Shape;764;gf798af8e71_0_360"/>
          <p:cNvSpPr/>
          <p:nvPr/>
        </p:nvSpPr>
        <p:spPr>
          <a:xfrm>
            <a:off x="7334775" y="1539954"/>
            <a:ext cx="391800" cy="3918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6" name="Google Shape;766;gf798af8e71_0_360"/>
          <p:cNvSpPr/>
          <p:nvPr/>
        </p:nvSpPr>
        <p:spPr>
          <a:xfrm>
            <a:off x="8383707" y="1531474"/>
            <a:ext cx="391800" cy="3918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71" name="Google Shape;771;gf798af8e71_0_360"/>
          <p:cNvCxnSpPr>
            <a:stCxn id="758" idx="4"/>
            <a:endCxn id="772" idx="0"/>
          </p:cNvCxnSpPr>
          <p:nvPr/>
        </p:nvCxnSpPr>
        <p:spPr>
          <a:xfrm>
            <a:off x="8579607" y="1043329"/>
            <a:ext cx="1058700" cy="496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3" name="Google Shape;773;gf798af8e71_0_360"/>
          <p:cNvCxnSpPr>
            <a:stCxn id="762" idx="4"/>
          </p:cNvCxnSpPr>
          <p:nvPr/>
        </p:nvCxnSpPr>
        <p:spPr>
          <a:xfrm flipH="1">
            <a:off x="6180020" y="1923398"/>
            <a:ext cx="30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4" name="Google Shape;774;gf798af8e71_0_360"/>
          <p:cNvCxnSpPr>
            <a:stCxn id="762" idx="4"/>
          </p:cNvCxnSpPr>
          <p:nvPr/>
        </p:nvCxnSpPr>
        <p:spPr>
          <a:xfrm flipH="1">
            <a:off x="6341120" y="1923398"/>
            <a:ext cx="1452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5" name="Google Shape;775;gf798af8e71_0_360"/>
          <p:cNvCxnSpPr>
            <a:stCxn id="762" idx="4"/>
          </p:cNvCxnSpPr>
          <p:nvPr/>
        </p:nvCxnSpPr>
        <p:spPr>
          <a:xfrm flipH="1">
            <a:off x="6028220" y="1923398"/>
            <a:ext cx="4581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6" name="Google Shape;776;gf798af8e71_0_360"/>
          <p:cNvCxnSpPr>
            <a:stCxn id="762" idx="4"/>
          </p:cNvCxnSpPr>
          <p:nvPr/>
        </p:nvCxnSpPr>
        <p:spPr>
          <a:xfrm>
            <a:off x="6486320" y="1923398"/>
            <a:ext cx="4365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7" name="Google Shape;777;gf798af8e71_0_360"/>
          <p:cNvCxnSpPr>
            <a:stCxn id="762" idx="4"/>
            <a:endCxn id="778" idx="0"/>
          </p:cNvCxnSpPr>
          <p:nvPr/>
        </p:nvCxnSpPr>
        <p:spPr>
          <a:xfrm>
            <a:off x="6486320" y="1923398"/>
            <a:ext cx="151800" cy="54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8" name="Google Shape;778;gf798af8e71_0_360"/>
          <p:cNvSpPr/>
          <p:nvPr/>
        </p:nvSpPr>
        <p:spPr>
          <a:xfrm>
            <a:off x="6442250" y="2467388"/>
            <a:ext cx="391800" cy="391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q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79" name="Google Shape;779;gf798af8e71_0_360"/>
          <p:cNvCxnSpPr>
            <a:stCxn id="778" idx="4"/>
            <a:endCxn id="780" idx="0"/>
          </p:cNvCxnSpPr>
          <p:nvPr/>
        </p:nvCxnSpPr>
        <p:spPr>
          <a:xfrm>
            <a:off x="6638150" y="2859188"/>
            <a:ext cx="288300" cy="536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1" name="Google Shape;781;gf798af8e71_0_360"/>
          <p:cNvCxnSpPr>
            <a:stCxn id="778" idx="4"/>
          </p:cNvCxnSpPr>
          <p:nvPr/>
        </p:nvCxnSpPr>
        <p:spPr>
          <a:xfrm flipH="1">
            <a:off x="6331850" y="2859188"/>
            <a:ext cx="30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2" name="Google Shape;782;gf798af8e71_0_360"/>
          <p:cNvCxnSpPr>
            <a:stCxn id="778" idx="4"/>
          </p:cNvCxnSpPr>
          <p:nvPr/>
        </p:nvCxnSpPr>
        <p:spPr>
          <a:xfrm flipH="1">
            <a:off x="6492950" y="2859188"/>
            <a:ext cx="1452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3" name="Google Shape;783;gf798af8e71_0_360"/>
          <p:cNvCxnSpPr>
            <a:stCxn id="778" idx="4"/>
          </p:cNvCxnSpPr>
          <p:nvPr/>
        </p:nvCxnSpPr>
        <p:spPr>
          <a:xfrm flipH="1">
            <a:off x="6166850" y="2859188"/>
            <a:ext cx="471300" cy="536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4" name="Google Shape;784;gf798af8e71_0_360"/>
          <p:cNvCxnSpPr>
            <a:stCxn id="778" idx="4"/>
          </p:cNvCxnSpPr>
          <p:nvPr/>
        </p:nvCxnSpPr>
        <p:spPr>
          <a:xfrm>
            <a:off x="6638150" y="2859188"/>
            <a:ext cx="471300" cy="536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5" name="Google Shape;785;gf798af8e71_0_360"/>
          <p:cNvCxnSpPr>
            <a:stCxn id="778" idx="4"/>
          </p:cNvCxnSpPr>
          <p:nvPr/>
        </p:nvCxnSpPr>
        <p:spPr>
          <a:xfrm>
            <a:off x="6638150" y="2859188"/>
            <a:ext cx="1455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0" name="Google Shape;780;gf798af8e71_0_360"/>
          <p:cNvSpPr/>
          <p:nvPr/>
        </p:nvSpPr>
        <p:spPr>
          <a:xfrm>
            <a:off x="6730517" y="3395616"/>
            <a:ext cx="391800" cy="391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u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86" name="Google Shape;786;gf798af8e71_0_360"/>
          <p:cNvCxnSpPr>
            <a:stCxn id="780" idx="4"/>
          </p:cNvCxnSpPr>
          <p:nvPr/>
        </p:nvCxnSpPr>
        <p:spPr>
          <a:xfrm>
            <a:off x="6926417" y="3787416"/>
            <a:ext cx="27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7" name="Google Shape;787;gf798af8e71_0_360"/>
          <p:cNvCxnSpPr>
            <a:stCxn id="780" idx="4"/>
            <a:endCxn id="788" idx="0"/>
          </p:cNvCxnSpPr>
          <p:nvPr/>
        </p:nvCxnSpPr>
        <p:spPr>
          <a:xfrm flipH="1">
            <a:off x="6635117" y="3787416"/>
            <a:ext cx="291300" cy="520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9" name="Google Shape;789;gf798af8e71_0_360"/>
          <p:cNvCxnSpPr>
            <a:stCxn id="780" idx="4"/>
          </p:cNvCxnSpPr>
          <p:nvPr/>
        </p:nvCxnSpPr>
        <p:spPr>
          <a:xfrm flipH="1">
            <a:off x="6426017" y="3787416"/>
            <a:ext cx="5004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0" name="Google Shape;790;gf798af8e71_0_360"/>
          <p:cNvCxnSpPr>
            <a:stCxn id="780" idx="4"/>
          </p:cNvCxnSpPr>
          <p:nvPr/>
        </p:nvCxnSpPr>
        <p:spPr>
          <a:xfrm>
            <a:off x="6926417" y="3787416"/>
            <a:ext cx="4365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1" name="Google Shape;791;gf798af8e71_0_360"/>
          <p:cNvCxnSpPr>
            <a:stCxn id="780" idx="4"/>
          </p:cNvCxnSpPr>
          <p:nvPr/>
        </p:nvCxnSpPr>
        <p:spPr>
          <a:xfrm>
            <a:off x="6926417" y="3787416"/>
            <a:ext cx="1455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8" name="Google Shape;788;gf798af8e71_0_360"/>
          <p:cNvSpPr/>
          <p:nvPr/>
        </p:nvSpPr>
        <p:spPr>
          <a:xfrm>
            <a:off x="6439132" y="4308011"/>
            <a:ext cx="391800" cy="3918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92" name="Google Shape;792;gf798af8e71_0_360"/>
          <p:cNvCxnSpPr>
            <a:stCxn id="788" idx="4"/>
          </p:cNvCxnSpPr>
          <p:nvPr/>
        </p:nvCxnSpPr>
        <p:spPr>
          <a:xfrm>
            <a:off x="6635032" y="4699811"/>
            <a:ext cx="306300" cy="54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3" name="Google Shape;793;gf798af8e71_0_360"/>
          <p:cNvCxnSpPr>
            <a:stCxn id="788" idx="4"/>
          </p:cNvCxnSpPr>
          <p:nvPr/>
        </p:nvCxnSpPr>
        <p:spPr>
          <a:xfrm flipH="1">
            <a:off x="6328732" y="4699811"/>
            <a:ext cx="30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4" name="Google Shape;794;gf798af8e71_0_360"/>
          <p:cNvCxnSpPr>
            <a:stCxn id="788" idx="4"/>
          </p:cNvCxnSpPr>
          <p:nvPr/>
        </p:nvCxnSpPr>
        <p:spPr>
          <a:xfrm flipH="1">
            <a:off x="6489832" y="4699811"/>
            <a:ext cx="1452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5" name="Google Shape;795;gf798af8e71_0_360"/>
          <p:cNvCxnSpPr>
            <a:stCxn id="788" idx="4"/>
          </p:cNvCxnSpPr>
          <p:nvPr/>
        </p:nvCxnSpPr>
        <p:spPr>
          <a:xfrm flipH="1">
            <a:off x="6163732" y="4699811"/>
            <a:ext cx="471300" cy="520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6" name="Google Shape;796;gf798af8e71_0_360"/>
          <p:cNvCxnSpPr>
            <a:stCxn id="788" idx="4"/>
          </p:cNvCxnSpPr>
          <p:nvPr/>
        </p:nvCxnSpPr>
        <p:spPr>
          <a:xfrm>
            <a:off x="6635032" y="4699811"/>
            <a:ext cx="487200" cy="54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7" name="Google Shape;797;gf798af8e71_0_360"/>
          <p:cNvCxnSpPr>
            <a:stCxn id="788" idx="4"/>
          </p:cNvCxnSpPr>
          <p:nvPr/>
        </p:nvCxnSpPr>
        <p:spPr>
          <a:xfrm>
            <a:off x="6635032" y="4699811"/>
            <a:ext cx="151800" cy="54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8" name="Google Shape;798;gf798af8e71_0_360"/>
          <p:cNvCxnSpPr>
            <a:stCxn id="764" idx="3"/>
            <a:endCxn id="764" idx="7"/>
          </p:cNvCxnSpPr>
          <p:nvPr/>
        </p:nvCxnSpPr>
        <p:spPr>
          <a:xfrm flipH="1" rot="10800000">
            <a:off x="7392153" y="1597476"/>
            <a:ext cx="276900" cy="27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9" name="Google Shape;799;gf798af8e71_0_360"/>
          <p:cNvCxnSpPr>
            <a:stCxn id="766" idx="3"/>
            <a:endCxn id="766" idx="7"/>
          </p:cNvCxnSpPr>
          <p:nvPr/>
        </p:nvCxnSpPr>
        <p:spPr>
          <a:xfrm flipH="1" rot="10800000">
            <a:off x="8441085" y="1588996"/>
            <a:ext cx="276900" cy="27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2" name="Google Shape;772;gf798af8e71_0_360"/>
          <p:cNvSpPr/>
          <p:nvPr/>
        </p:nvSpPr>
        <p:spPr>
          <a:xfrm>
            <a:off x="9442383" y="1539954"/>
            <a:ext cx="391800" cy="391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00" name="Google Shape;800;gf798af8e71_0_360"/>
          <p:cNvCxnSpPr>
            <a:stCxn id="772" idx="4"/>
          </p:cNvCxnSpPr>
          <p:nvPr/>
        </p:nvCxnSpPr>
        <p:spPr>
          <a:xfrm>
            <a:off x="9638283" y="1931754"/>
            <a:ext cx="27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1" name="Google Shape;801;gf798af8e71_0_360"/>
          <p:cNvCxnSpPr>
            <a:stCxn id="772" idx="4"/>
            <a:endCxn id="802" idx="0"/>
          </p:cNvCxnSpPr>
          <p:nvPr/>
        </p:nvCxnSpPr>
        <p:spPr>
          <a:xfrm flipH="1">
            <a:off x="9333183" y="1931754"/>
            <a:ext cx="305100" cy="535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3" name="Google Shape;803;gf798af8e71_0_360"/>
          <p:cNvCxnSpPr>
            <a:stCxn id="772" idx="4"/>
          </p:cNvCxnSpPr>
          <p:nvPr/>
        </p:nvCxnSpPr>
        <p:spPr>
          <a:xfrm flipH="1">
            <a:off x="9504183" y="1931754"/>
            <a:ext cx="134100" cy="550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4" name="Google Shape;804;gf798af8e71_0_360"/>
          <p:cNvCxnSpPr>
            <a:stCxn id="772" idx="4"/>
          </p:cNvCxnSpPr>
          <p:nvPr/>
        </p:nvCxnSpPr>
        <p:spPr>
          <a:xfrm flipH="1">
            <a:off x="9115683" y="1931754"/>
            <a:ext cx="522600" cy="54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5" name="Google Shape;805;gf798af8e71_0_360"/>
          <p:cNvCxnSpPr>
            <a:stCxn id="772" idx="4"/>
          </p:cNvCxnSpPr>
          <p:nvPr/>
        </p:nvCxnSpPr>
        <p:spPr>
          <a:xfrm>
            <a:off x="9638283" y="1931754"/>
            <a:ext cx="4365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6" name="Google Shape;806;gf798af8e71_0_360"/>
          <p:cNvCxnSpPr>
            <a:stCxn id="772" idx="4"/>
          </p:cNvCxnSpPr>
          <p:nvPr/>
        </p:nvCxnSpPr>
        <p:spPr>
          <a:xfrm>
            <a:off x="9638283" y="1931754"/>
            <a:ext cx="142800" cy="552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7" name="Google Shape;807;gf798af8e71_0_360"/>
          <p:cNvCxnSpPr>
            <a:stCxn id="760" idx="3"/>
            <a:endCxn id="760" idx="7"/>
          </p:cNvCxnSpPr>
          <p:nvPr/>
        </p:nvCxnSpPr>
        <p:spPr>
          <a:xfrm flipH="1" rot="10800000">
            <a:off x="10562010" y="1588996"/>
            <a:ext cx="276900" cy="27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8" name="Google Shape;808;gf798af8e71_0_360"/>
          <p:cNvCxnSpPr>
            <a:stCxn id="768" idx="3"/>
            <a:endCxn id="768" idx="7"/>
          </p:cNvCxnSpPr>
          <p:nvPr/>
        </p:nvCxnSpPr>
        <p:spPr>
          <a:xfrm flipH="1" rot="10800000">
            <a:off x="5243797" y="1575239"/>
            <a:ext cx="276900" cy="27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9" name="Google Shape;809;gf798af8e71_0_360"/>
          <p:cNvCxnSpPr>
            <a:stCxn id="770" idx="3"/>
            <a:endCxn id="770" idx="7"/>
          </p:cNvCxnSpPr>
          <p:nvPr/>
        </p:nvCxnSpPr>
        <p:spPr>
          <a:xfrm flipH="1" rot="10800000">
            <a:off x="11610942" y="1588996"/>
            <a:ext cx="276900" cy="27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2" name="Google Shape;802;gf798af8e71_0_360"/>
          <p:cNvSpPr/>
          <p:nvPr/>
        </p:nvSpPr>
        <p:spPr>
          <a:xfrm>
            <a:off x="9137164" y="2467388"/>
            <a:ext cx="391800" cy="391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10" name="Google Shape;810;gf798af8e71_0_360"/>
          <p:cNvCxnSpPr>
            <a:stCxn id="802" idx="4"/>
            <a:endCxn id="811" idx="0"/>
          </p:cNvCxnSpPr>
          <p:nvPr/>
        </p:nvCxnSpPr>
        <p:spPr>
          <a:xfrm>
            <a:off x="9333064" y="2859188"/>
            <a:ext cx="1145400" cy="552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2" name="Google Shape;812;gf798af8e71_0_360"/>
          <p:cNvCxnSpPr>
            <a:stCxn id="802" idx="4"/>
            <a:endCxn id="813" idx="0"/>
          </p:cNvCxnSpPr>
          <p:nvPr/>
        </p:nvCxnSpPr>
        <p:spPr>
          <a:xfrm flipH="1">
            <a:off x="8219464" y="2859188"/>
            <a:ext cx="1113600" cy="537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4" name="Google Shape;814;gf798af8e71_0_360"/>
          <p:cNvCxnSpPr>
            <a:stCxn id="802" idx="4"/>
          </p:cNvCxnSpPr>
          <p:nvPr/>
        </p:nvCxnSpPr>
        <p:spPr>
          <a:xfrm flipH="1">
            <a:off x="8730964" y="2859188"/>
            <a:ext cx="602100" cy="553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5" name="Google Shape;815;gf798af8e71_0_360"/>
          <p:cNvCxnSpPr>
            <a:stCxn id="802" idx="4"/>
          </p:cNvCxnSpPr>
          <p:nvPr/>
        </p:nvCxnSpPr>
        <p:spPr>
          <a:xfrm>
            <a:off x="9333064" y="2859188"/>
            <a:ext cx="0" cy="549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6" name="Google Shape;816;gf798af8e71_0_360"/>
          <p:cNvCxnSpPr>
            <a:stCxn id="802" idx="4"/>
          </p:cNvCxnSpPr>
          <p:nvPr/>
        </p:nvCxnSpPr>
        <p:spPr>
          <a:xfrm flipH="1">
            <a:off x="7480264" y="2859188"/>
            <a:ext cx="1852800" cy="552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7" name="Google Shape;817;gf798af8e71_0_360"/>
          <p:cNvCxnSpPr>
            <a:stCxn id="802" idx="4"/>
          </p:cNvCxnSpPr>
          <p:nvPr/>
        </p:nvCxnSpPr>
        <p:spPr>
          <a:xfrm>
            <a:off x="9333064" y="2859188"/>
            <a:ext cx="1920000" cy="553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8" name="Google Shape;818;gf798af8e71_0_360"/>
          <p:cNvCxnSpPr>
            <a:stCxn id="802" idx="4"/>
          </p:cNvCxnSpPr>
          <p:nvPr/>
        </p:nvCxnSpPr>
        <p:spPr>
          <a:xfrm>
            <a:off x="9333064" y="2859188"/>
            <a:ext cx="542400" cy="576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1" name="Google Shape;811;gf798af8e71_0_360"/>
          <p:cNvSpPr/>
          <p:nvPr/>
        </p:nvSpPr>
        <p:spPr>
          <a:xfrm>
            <a:off x="10282595" y="3411509"/>
            <a:ext cx="391800" cy="3918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19" name="Google Shape;819;gf798af8e71_0_360"/>
          <p:cNvCxnSpPr>
            <a:stCxn id="811" idx="4"/>
          </p:cNvCxnSpPr>
          <p:nvPr/>
        </p:nvCxnSpPr>
        <p:spPr>
          <a:xfrm>
            <a:off x="10478495" y="3803309"/>
            <a:ext cx="27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0" name="Google Shape;820;gf798af8e71_0_360"/>
          <p:cNvCxnSpPr>
            <a:stCxn id="811" idx="4"/>
          </p:cNvCxnSpPr>
          <p:nvPr/>
        </p:nvCxnSpPr>
        <p:spPr>
          <a:xfrm flipH="1">
            <a:off x="10172195" y="3803309"/>
            <a:ext cx="30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1" name="Google Shape;821;gf798af8e71_0_360"/>
          <p:cNvCxnSpPr>
            <a:stCxn id="811" idx="4"/>
          </p:cNvCxnSpPr>
          <p:nvPr/>
        </p:nvCxnSpPr>
        <p:spPr>
          <a:xfrm flipH="1">
            <a:off x="10333295" y="3803309"/>
            <a:ext cx="1452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2" name="Google Shape;822;gf798af8e71_0_360"/>
          <p:cNvCxnSpPr>
            <a:stCxn id="811" idx="4"/>
          </p:cNvCxnSpPr>
          <p:nvPr/>
        </p:nvCxnSpPr>
        <p:spPr>
          <a:xfrm flipH="1">
            <a:off x="10006295" y="3803309"/>
            <a:ext cx="472200" cy="516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3" name="Google Shape;823;gf798af8e71_0_360"/>
          <p:cNvCxnSpPr>
            <a:stCxn id="811" idx="4"/>
          </p:cNvCxnSpPr>
          <p:nvPr/>
        </p:nvCxnSpPr>
        <p:spPr>
          <a:xfrm>
            <a:off x="10478495" y="3803309"/>
            <a:ext cx="4365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4" name="Google Shape;824;gf798af8e71_0_360"/>
          <p:cNvCxnSpPr>
            <a:stCxn id="811" idx="4"/>
            <a:endCxn id="825" idx="0"/>
          </p:cNvCxnSpPr>
          <p:nvPr/>
        </p:nvCxnSpPr>
        <p:spPr>
          <a:xfrm>
            <a:off x="10478495" y="3803309"/>
            <a:ext cx="151800" cy="563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6" name="Google Shape;826;gf798af8e71_0_360"/>
          <p:cNvSpPr/>
          <p:nvPr/>
        </p:nvSpPr>
        <p:spPr>
          <a:xfrm>
            <a:off x="9147229" y="3398819"/>
            <a:ext cx="391800" cy="391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27" name="Google Shape;827;gf798af8e71_0_360"/>
          <p:cNvCxnSpPr/>
          <p:nvPr/>
        </p:nvCxnSpPr>
        <p:spPr>
          <a:xfrm>
            <a:off x="9333103" y="3792042"/>
            <a:ext cx="318000" cy="528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8" name="Google Shape;828;gf798af8e71_0_360"/>
          <p:cNvCxnSpPr>
            <a:stCxn id="826" idx="4"/>
            <a:endCxn id="829" idx="0"/>
          </p:cNvCxnSpPr>
          <p:nvPr/>
        </p:nvCxnSpPr>
        <p:spPr>
          <a:xfrm flipH="1">
            <a:off x="9044629" y="3790619"/>
            <a:ext cx="298500" cy="531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0" name="Google Shape;830;gf798af8e71_0_360"/>
          <p:cNvCxnSpPr>
            <a:stCxn id="826" idx="4"/>
          </p:cNvCxnSpPr>
          <p:nvPr/>
        </p:nvCxnSpPr>
        <p:spPr>
          <a:xfrm flipH="1">
            <a:off x="9197929" y="3790619"/>
            <a:ext cx="1452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1" name="Google Shape;831;gf798af8e71_0_360"/>
          <p:cNvCxnSpPr>
            <a:stCxn id="826" idx="4"/>
          </p:cNvCxnSpPr>
          <p:nvPr/>
        </p:nvCxnSpPr>
        <p:spPr>
          <a:xfrm flipH="1">
            <a:off x="8841529" y="3790619"/>
            <a:ext cx="501600" cy="51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2" name="Google Shape;832;gf798af8e71_0_360"/>
          <p:cNvCxnSpPr>
            <a:stCxn id="826" idx="4"/>
          </p:cNvCxnSpPr>
          <p:nvPr/>
        </p:nvCxnSpPr>
        <p:spPr>
          <a:xfrm>
            <a:off x="9343129" y="3790619"/>
            <a:ext cx="491100" cy="529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3" name="Google Shape;833;gf798af8e71_0_360"/>
          <p:cNvCxnSpPr>
            <a:stCxn id="826" idx="4"/>
          </p:cNvCxnSpPr>
          <p:nvPr/>
        </p:nvCxnSpPr>
        <p:spPr>
          <a:xfrm>
            <a:off x="9343129" y="3790619"/>
            <a:ext cx="151800" cy="54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3" name="Google Shape;813;gf798af8e71_0_360"/>
          <p:cNvSpPr/>
          <p:nvPr/>
        </p:nvSpPr>
        <p:spPr>
          <a:xfrm>
            <a:off x="8023472" y="3396986"/>
            <a:ext cx="391800" cy="3918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34" name="Google Shape;834;gf798af8e71_0_360"/>
          <p:cNvCxnSpPr>
            <a:stCxn id="813" idx="4"/>
          </p:cNvCxnSpPr>
          <p:nvPr/>
        </p:nvCxnSpPr>
        <p:spPr>
          <a:xfrm>
            <a:off x="8219372" y="3788786"/>
            <a:ext cx="27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5" name="Google Shape;835;gf798af8e71_0_360"/>
          <p:cNvCxnSpPr>
            <a:stCxn id="813" idx="4"/>
          </p:cNvCxnSpPr>
          <p:nvPr/>
        </p:nvCxnSpPr>
        <p:spPr>
          <a:xfrm flipH="1">
            <a:off x="7913072" y="3788786"/>
            <a:ext cx="30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6" name="Google Shape;836;gf798af8e71_0_360"/>
          <p:cNvCxnSpPr>
            <a:stCxn id="813" idx="4"/>
          </p:cNvCxnSpPr>
          <p:nvPr/>
        </p:nvCxnSpPr>
        <p:spPr>
          <a:xfrm flipH="1">
            <a:off x="8074172" y="3788786"/>
            <a:ext cx="1452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7" name="Google Shape;837;gf798af8e71_0_360"/>
          <p:cNvCxnSpPr>
            <a:stCxn id="813" idx="4"/>
          </p:cNvCxnSpPr>
          <p:nvPr/>
        </p:nvCxnSpPr>
        <p:spPr>
          <a:xfrm flipH="1">
            <a:off x="7726472" y="3788786"/>
            <a:ext cx="492900" cy="531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8" name="Google Shape;838;gf798af8e71_0_360"/>
          <p:cNvCxnSpPr>
            <a:stCxn id="813" idx="4"/>
          </p:cNvCxnSpPr>
          <p:nvPr/>
        </p:nvCxnSpPr>
        <p:spPr>
          <a:xfrm>
            <a:off x="8219372" y="3788786"/>
            <a:ext cx="4365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9" name="Google Shape;839;gf798af8e71_0_360"/>
          <p:cNvCxnSpPr>
            <a:stCxn id="813" idx="4"/>
          </p:cNvCxnSpPr>
          <p:nvPr/>
        </p:nvCxnSpPr>
        <p:spPr>
          <a:xfrm>
            <a:off x="8219372" y="3788786"/>
            <a:ext cx="151800" cy="54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9" name="Google Shape;829;gf798af8e71_0_360"/>
          <p:cNvSpPr/>
          <p:nvPr/>
        </p:nvSpPr>
        <p:spPr>
          <a:xfrm>
            <a:off x="8848770" y="4321572"/>
            <a:ext cx="391800" cy="3918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40" name="Google Shape;840;gf798af8e71_0_360"/>
          <p:cNvCxnSpPr>
            <a:stCxn id="829" idx="4"/>
          </p:cNvCxnSpPr>
          <p:nvPr/>
        </p:nvCxnSpPr>
        <p:spPr>
          <a:xfrm>
            <a:off x="9044670" y="4713372"/>
            <a:ext cx="288300" cy="53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1" name="Google Shape;841;gf798af8e71_0_360"/>
          <p:cNvCxnSpPr>
            <a:stCxn id="829" idx="4"/>
          </p:cNvCxnSpPr>
          <p:nvPr/>
        </p:nvCxnSpPr>
        <p:spPr>
          <a:xfrm flipH="1">
            <a:off x="8738370" y="4713372"/>
            <a:ext cx="30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2" name="Google Shape;842;gf798af8e71_0_360"/>
          <p:cNvCxnSpPr>
            <a:stCxn id="829" idx="4"/>
          </p:cNvCxnSpPr>
          <p:nvPr/>
        </p:nvCxnSpPr>
        <p:spPr>
          <a:xfrm flipH="1">
            <a:off x="8899470" y="4713372"/>
            <a:ext cx="1452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3" name="Google Shape;843;gf798af8e71_0_360"/>
          <p:cNvCxnSpPr>
            <a:stCxn id="829" idx="4"/>
          </p:cNvCxnSpPr>
          <p:nvPr/>
        </p:nvCxnSpPr>
        <p:spPr>
          <a:xfrm flipH="1">
            <a:off x="8579670" y="4713372"/>
            <a:ext cx="465000" cy="53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4" name="Google Shape;844;gf798af8e71_0_360"/>
          <p:cNvCxnSpPr>
            <a:stCxn id="829" idx="4"/>
          </p:cNvCxnSpPr>
          <p:nvPr/>
        </p:nvCxnSpPr>
        <p:spPr>
          <a:xfrm>
            <a:off x="9044670" y="4713372"/>
            <a:ext cx="459300" cy="53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5" name="Google Shape;845;gf798af8e71_0_360"/>
          <p:cNvCxnSpPr>
            <a:stCxn id="829" idx="4"/>
          </p:cNvCxnSpPr>
          <p:nvPr/>
        </p:nvCxnSpPr>
        <p:spPr>
          <a:xfrm>
            <a:off x="9044670" y="4713372"/>
            <a:ext cx="151800" cy="54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6" name="Google Shape;846;gf798af8e71_0_360"/>
          <p:cNvCxnSpPr>
            <a:stCxn id="780" idx="4"/>
          </p:cNvCxnSpPr>
          <p:nvPr/>
        </p:nvCxnSpPr>
        <p:spPr>
          <a:xfrm flipH="1">
            <a:off x="6780917" y="3787416"/>
            <a:ext cx="1455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7" name="Google Shape;847;gf798af8e71_0_360"/>
          <p:cNvSpPr txBox="1"/>
          <p:nvPr/>
        </p:nvSpPr>
        <p:spPr>
          <a:xfrm>
            <a:off x="5718649" y="1508299"/>
            <a:ext cx="371700" cy="334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8" name="Google Shape;848;gf798af8e71_0_360"/>
          <p:cNvSpPr txBox="1"/>
          <p:nvPr/>
        </p:nvSpPr>
        <p:spPr>
          <a:xfrm>
            <a:off x="11039151" y="1540109"/>
            <a:ext cx="371700" cy="334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9" name="Google Shape;849;gf798af8e71_0_360"/>
          <p:cNvSpPr txBox="1"/>
          <p:nvPr/>
        </p:nvSpPr>
        <p:spPr>
          <a:xfrm>
            <a:off x="6308713" y="2172987"/>
            <a:ext cx="371700" cy="334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0" name="Google Shape;850;gf798af8e71_0_360"/>
          <p:cNvSpPr txBox="1"/>
          <p:nvPr/>
        </p:nvSpPr>
        <p:spPr>
          <a:xfrm>
            <a:off x="9457574" y="2198040"/>
            <a:ext cx="371700" cy="334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1" name="Google Shape;851;gf798af8e71_0_360"/>
          <p:cNvSpPr txBox="1"/>
          <p:nvPr/>
        </p:nvSpPr>
        <p:spPr>
          <a:xfrm>
            <a:off x="6446661" y="3105677"/>
            <a:ext cx="371700" cy="334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2" name="Google Shape;852;gf798af8e71_0_360"/>
          <p:cNvSpPr txBox="1"/>
          <p:nvPr/>
        </p:nvSpPr>
        <p:spPr>
          <a:xfrm>
            <a:off x="6743221" y="4044492"/>
            <a:ext cx="371700" cy="334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3" name="Google Shape;853;gf798af8e71_0_360"/>
          <p:cNvSpPr txBox="1"/>
          <p:nvPr/>
        </p:nvSpPr>
        <p:spPr>
          <a:xfrm>
            <a:off x="8033525" y="4024218"/>
            <a:ext cx="371700" cy="334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4" name="Google Shape;854;gf798af8e71_0_360"/>
          <p:cNvSpPr txBox="1"/>
          <p:nvPr/>
        </p:nvSpPr>
        <p:spPr>
          <a:xfrm flipH="1">
            <a:off x="10259978" y="4053703"/>
            <a:ext cx="436500" cy="3342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5" name="Google Shape;855;gf798af8e71_0_360"/>
          <p:cNvSpPr txBox="1"/>
          <p:nvPr/>
        </p:nvSpPr>
        <p:spPr>
          <a:xfrm>
            <a:off x="9164811" y="4053703"/>
            <a:ext cx="371700" cy="3342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6" name="Google Shape;856;gf798af8e71_0_360"/>
          <p:cNvSpPr txBox="1"/>
          <p:nvPr/>
        </p:nvSpPr>
        <p:spPr>
          <a:xfrm>
            <a:off x="6449184" y="4936093"/>
            <a:ext cx="371700" cy="3342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7" name="Google Shape;857;gf798af8e71_0_360"/>
          <p:cNvSpPr txBox="1"/>
          <p:nvPr/>
        </p:nvSpPr>
        <p:spPr>
          <a:xfrm>
            <a:off x="8855301" y="4937751"/>
            <a:ext cx="371700" cy="3342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8" name="Google Shape;858;gf798af8e71_0_360"/>
          <p:cNvSpPr txBox="1"/>
          <p:nvPr/>
        </p:nvSpPr>
        <p:spPr>
          <a:xfrm>
            <a:off x="10524737" y="3176717"/>
            <a:ext cx="371700" cy="334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9" name="Google Shape;859;gf798af8e71_0_360"/>
          <p:cNvSpPr txBox="1"/>
          <p:nvPr/>
        </p:nvSpPr>
        <p:spPr>
          <a:xfrm>
            <a:off x="7782820" y="3169392"/>
            <a:ext cx="371700" cy="3342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0" name="Google Shape;860;gf798af8e71_0_360"/>
          <p:cNvSpPr txBox="1"/>
          <p:nvPr/>
        </p:nvSpPr>
        <p:spPr>
          <a:xfrm>
            <a:off x="8826452" y="3180939"/>
            <a:ext cx="371700" cy="334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1" name="Google Shape;861;gf798af8e71_0_360"/>
          <p:cNvSpPr txBox="1"/>
          <p:nvPr/>
        </p:nvSpPr>
        <p:spPr>
          <a:xfrm>
            <a:off x="9452436" y="3195104"/>
            <a:ext cx="371700" cy="3342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862" name="Google Shape;862;gf798af8e71_0_360"/>
          <p:cNvGrpSpPr/>
          <p:nvPr/>
        </p:nvGrpSpPr>
        <p:grpSpPr>
          <a:xfrm>
            <a:off x="6323316" y="1195063"/>
            <a:ext cx="460317" cy="309850"/>
            <a:chOff x="-1564438" y="1455001"/>
            <a:chExt cx="274800" cy="342300"/>
          </a:xfrm>
        </p:grpSpPr>
        <p:sp>
          <p:nvSpPr>
            <p:cNvPr id="863" name="Google Shape;863;gf798af8e71_0_360"/>
            <p:cNvSpPr/>
            <p:nvPr/>
          </p:nvSpPr>
          <p:spPr>
            <a:xfrm>
              <a:off x="-1489075" y="1571625"/>
              <a:ext cx="133800" cy="13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gf798af8e71_0_360"/>
            <p:cNvSpPr/>
            <p:nvPr/>
          </p:nvSpPr>
          <p:spPr>
            <a:xfrm>
              <a:off x="-1564438" y="1455001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865" name="Google Shape;865;gf798af8e71_0_360"/>
          <p:cNvGrpSpPr/>
          <p:nvPr/>
        </p:nvGrpSpPr>
        <p:grpSpPr>
          <a:xfrm>
            <a:off x="10074778" y="1173420"/>
            <a:ext cx="554134" cy="309850"/>
            <a:chOff x="-1564438" y="1455001"/>
            <a:chExt cx="274800" cy="342300"/>
          </a:xfrm>
        </p:grpSpPr>
        <p:sp>
          <p:nvSpPr>
            <p:cNvPr id="866" name="Google Shape;866;gf798af8e71_0_360"/>
            <p:cNvSpPr/>
            <p:nvPr/>
          </p:nvSpPr>
          <p:spPr>
            <a:xfrm>
              <a:off x="-1489075" y="1571625"/>
              <a:ext cx="133800" cy="13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gf798af8e71_0_360"/>
            <p:cNvSpPr/>
            <p:nvPr/>
          </p:nvSpPr>
          <p:spPr>
            <a:xfrm>
              <a:off x="-1564438" y="1455001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868" name="Google Shape;868;gf798af8e71_0_360"/>
          <p:cNvSpPr/>
          <p:nvPr/>
        </p:nvSpPr>
        <p:spPr>
          <a:xfrm rot="-1030772">
            <a:off x="6534033" y="2192594"/>
            <a:ext cx="82271" cy="1881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gf798af8e71_0_360"/>
          <p:cNvSpPr/>
          <p:nvPr/>
        </p:nvSpPr>
        <p:spPr>
          <a:xfrm>
            <a:off x="6426191" y="2080861"/>
            <a:ext cx="2487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q</a:t>
            </a:r>
            <a:endParaRPr/>
          </a:p>
        </p:txBody>
      </p:sp>
      <p:cxnSp>
        <p:nvCxnSpPr>
          <p:cNvPr id="870" name="Google Shape;870;gf798af8e71_0_360"/>
          <p:cNvCxnSpPr>
            <a:stCxn id="762" idx="4"/>
          </p:cNvCxnSpPr>
          <p:nvPr/>
        </p:nvCxnSpPr>
        <p:spPr>
          <a:xfrm>
            <a:off x="6486320" y="1923398"/>
            <a:ext cx="27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1" name="Google Shape;871;gf798af8e71_0_360"/>
          <p:cNvSpPr/>
          <p:nvPr/>
        </p:nvSpPr>
        <p:spPr>
          <a:xfrm rot="-1711626">
            <a:off x="6797119" y="3144745"/>
            <a:ext cx="82291" cy="1882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gf798af8e71_0_360"/>
          <p:cNvSpPr/>
          <p:nvPr/>
        </p:nvSpPr>
        <p:spPr>
          <a:xfrm flipH="1" rot="1714830">
            <a:off x="6708542" y="4048907"/>
            <a:ext cx="45778" cy="1864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gf798af8e71_0_360"/>
          <p:cNvSpPr/>
          <p:nvPr/>
        </p:nvSpPr>
        <p:spPr>
          <a:xfrm rot="1725777">
            <a:off x="9070796" y="4084455"/>
            <a:ext cx="125939" cy="188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gf798af8e71_0_360"/>
          <p:cNvSpPr/>
          <p:nvPr/>
        </p:nvSpPr>
        <p:spPr>
          <a:xfrm rot="2235134">
            <a:off x="9346638" y="2246080"/>
            <a:ext cx="125883" cy="1881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5" name="Google Shape;875;gf798af8e71_0_360"/>
          <p:cNvGrpSpPr/>
          <p:nvPr/>
        </p:nvGrpSpPr>
        <p:grpSpPr>
          <a:xfrm>
            <a:off x="9267997" y="2148191"/>
            <a:ext cx="248749" cy="309850"/>
            <a:chOff x="-1584168" y="1435271"/>
            <a:chExt cx="274800" cy="342300"/>
          </a:xfrm>
        </p:grpSpPr>
        <p:sp>
          <p:nvSpPr>
            <p:cNvPr id="876" name="Google Shape;876;gf798af8e71_0_360"/>
            <p:cNvSpPr/>
            <p:nvPr/>
          </p:nvSpPr>
          <p:spPr>
            <a:xfrm>
              <a:off x="-1489075" y="1571625"/>
              <a:ext cx="133800" cy="13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f798af8e71_0_360"/>
            <p:cNvSpPr/>
            <p:nvPr/>
          </p:nvSpPr>
          <p:spPr>
            <a:xfrm>
              <a:off x="-1584168" y="1435271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grpSp>
        <p:nvGrpSpPr>
          <p:cNvPr id="878" name="Google Shape;878;gf798af8e71_0_360"/>
          <p:cNvGrpSpPr/>
          <p:nvPr/>
        </p:nvGrpSpPr>
        <p:grpSpPr>
          <a:xfrm>
            <a:off x="6694187" y="3047979"/>
            <a:ext cx="248749" cy="309850"/>
            <a:chOff x="-1581930" y="1424393"/>
            <a:chExt cx="274800" cy="342300"/>
          </a:xfrm>
        </p:grpSpPr>
        <p:sp>
          <p:nvSpPr>
            <p:cNvPr id="879" name="Google Shape;879;gf798af8e71_0_360"/>
            <p:cNvSpPr/>
            <p:nvPr/>
          </p:nvSpPr>
          <p:spPr>
            <a:xfrm>
              <a:off x="-1489075" y="1571625"/>
              <a:ext cx="133800" cy="13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gf798af8e71_0_360"/>
            <p:cNvSpPr/>
            <p:nvPr/>
          </p:nvSpPr>
          <p:spPr>
            <a:xfrm>
              <a:off x="-1581930" y="1424393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u</a:t>
              </a:r>
              <a:endParaRPr/>
            </a:p>
          </p:txBody>
        </p:sp>
      </p:grpSp>
      <p:grpSp>
        <p:nvGrpSpPr>
          <p:cNvPr id="881" name="Google Shape;881;gf798af8e71_0_360"/>
          <p:cNvGrpSpPr/>
          <p:nvPr/>
        </p:nvGrpSpPr>
        <p:grpSpPr>
          <a:xfrm>
            <a:off x="8987215" y="3986804"/>
            <a:ext cx="248749" cy="338635"/>
            <a:chOff x="-1581032" y="1420919"/>
            <a:chExt cx="274800" cy="374100"/>
          </a:xfrm>
        </p:grpSpPr>
        <p:sp>
          <p:nvSpPr>
            <p:cNvPr id="882" name="Google Shape;882;gf798af8e71_0_360"/>
            <p:cNvSpPr/>
            <p:nvPr/>
          </p:nvSpPr>
          <p:spPr>
            <a:xfrm>
              <a:off x="-1489075" y="1571625"/>
              <a:ext cx="133800" cy="13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f798af8e71_0_360"/>
            <p:cNvSpPr/>
            <p:nvPr/>
          </p:nvSpPr>
          <p:spPr>
            <a:xfrm>
              <a:off x="-1581032" y="1420919"/>
              <a:ext cx="2748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sp>
        <p:nvSpPr>
          <p:cNvPr id="884" name="Google Shape;884;gf798af8e71_0_360"/>
          <p:cNvSpPr/>
          <p:nvPr/>
        </p:nvSpPr>
        <p:spPr>
          <a:xfrm>
            <a:off x="6587919" y="3955206"/>
            <a:ext cx="2487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/>
          </a:p>
        </p:txBody>
      </p:sp>
      <p:sp>
        <p:nvSpPr>
          <p:cNvPr id="825" name="Google Shape;825;gf798af8e71_0_360"/>
          <p:cNvSpPr/>
          <p:nvPr/>
        </p:nvSpPr>
        <p:spPr>
          <a:xfrm>
            <a:off x="10434425" y="4366959"/>
            <a:ext cx="391800" cy="3918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85" name="Google Shape;885;gf798af8e71_0_360"/>
          <p:cNvCxnSpPr>
            <a:stCxn id="825" idx="4"/>
          </p:cNvCxnSpPr>
          <p:nvPr/>
        </p:nvCxnSpPr>
        <p:spPr>
          <a:xfrm>
            <a:off x="10630325" y="4758759"/>
            <a:ext cx="288300" cy="53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6" name="Google Shape;886;gf798af8e71_0_360"/>
          <p:cNvCxnSpPr>
            <a:stCxn id="825" idx="4"/>
          </p:cNvCxnSpPr>
          <p:nvPr/>
        </p:nvCxnSpPr>
        <p:spPr>
          <a:xfrm flipH="1">
            <a:off x="10324025" y="4758759"/>
            <a:ext cx="30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7" name="Google Shape;887;gf798af8e71_0_360"/>
          <p:cNvCxnSpPr>
            <a:stCxn id="825" idx="4"/>
          </p:cNvCxnSpPr>
          <p:nvPr/>
        </p:nvCxnSpPr>
        <p:spPr>
          <a:xfrm flipH="1">
            <a:off x="10485125" y="4758759"/>
            <a:ext cx="1452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8" name="Google Shape;888;gf798af8e71_0_360"/>
          <p:cNvCxnSpPr>
            <a:stCxn id="825" idx="4"/>
          </p:cNvCxnSpPr>
          <p:nvPr/>
        </p:nvCxnSpPr>
        <p:spPr>
          <a:xfrm flipH="1">
            <a:off x="10165325" y="4758759"/>
            <a:ext cx="465000" cy="53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9" name="Google Shape;889;gf798af8e71_0_360"/>
          <p:cNvCxnSpPr>
            <a:stCxn id="825" idx="4"/>
          </p:cNvCxnSpPr>
          <p:nvPr/>
        </p:nvCxnSpPr>
        <p:spPr>
          <a:xfrm>
            <a:off x="10630325" y="4758759"/>
            <a:ext cx="459300" cy="53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0" name="Google Shape;890;gf798af8e71_0_360"/>
          <p:cNvCxnSpPr>
            <a:stCxn id="825" idx="4"/>
          </p:cNvCxnSpPr>
          <p:nvPr/>
        </p:nvCxnSpPr>
        <p:spPr>
          <a:xfrm>
            <a:off x="10630325" y="4758759"/>
            <a:ext cx="151800" cy="54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1" name="Google Shape;891;gf798af8e71_0_360"/>
          <p:cNvSpPr txBox="1"/>
          <p:nvPr/>
        </p:nvSpPr>
        <p:spPr>
          <a:xfrm>
            <a:off x="10449748" y="4983137"/>
            <a:ext cx="371700" cy="334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892" name="Google Shape;892;gf798af8e71_0_360"/>
          <p:cNvGrpSpPr/>
          <p:nvPr/>
        </p:nvGrpSpPr>
        <p:grpSpPr>
          <a:xfrm>
            <a:off x="9200146" y="2866072"/>
            <a:ext cx="248749" cy="550189"/>
            <a:chOff x="-1580222" y="1431325"/>
            <a:chExt cx="274800" cy="374100"/>
          </a:xfrm>
        </p:grpSpPr>
        <p:sp>
          <p:nvSpPr>
            <p:cNvPr id="893" name="Google Shape;893;gf798af8e71_0_360"/>
            <p:cNvSpPr/>
            <p:nvPr/>
          </p:nvSpPr>
          <p:spPr>
            <a:xfrm>
              <a:off x="-1496785" y="1590609"/>
              <a:ext cx="133800" cy="13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</a:t>
              </a:r>
              <a:endParaRPr/>
            </a:p>
          </p:txBody>
        </p:sp>
        <p:sp>
          <p:nvSpPr>
            <p:cNvPr id="894" name="Google Shape;894;gf798af8e71_0_360"/>
            <p:cNvSpPr/>
            <p:nvPr/>
          </p:nvSpPr>
          <p:spPr>
            <a:xfrm>
              <a:off x="-1580222" y="1431325"/>
              <a:ext cx="2748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895" name="Google Shape;895;gf798af8e71_0_360"/>
          <p:cNvSpPr/>
          <p:nvPr/>
        </p:nvSpPr>
        <p:spPr>
          <a:xfrm rot="1534680">
            <a:off x="10013289" y="3179070"/>
            <a:ext cx="186918" cy="1437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gf798af8e71_0_360"/>
          <p:cNvSpPr/>
          <p:nvPr/>
        </p:nvSpPr>
        <p:spPr>
          <a:xfrm>
            <a:off x="9971620" y="3039646"/>
            <a:ext cx="2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/>
          </a:p>
        </p:txBody>
      </p:sp>
      <p:sp>
        <p:nvSpPr>
          <p:cNvPr id="897" name="Google Shape;897;gf798af8e71_0_360"/>
          <p:cNvSpPr/>
          <p:nvPr/>
        </p:nvSpPr>
        <p:spPr>
          <a:xfrm rot="-1992310">
            <a:off x="8526706" y="3173117"/>
            <a:ext cx="186802" cy="1437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gf798af8e71_0_360"/>
          <p:cNvSpPr/>
          <p:nvPr/>
        </p:nvSpPr>
        <p:spPr>
          <a:xfrm>
            <a:off x="8454080" y="3039646"/>
            <a:ext cx="2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endParaRPr/>
          </a:p>
        </p:txBody>
      </p:sp>
      <p:sp>
        <p:nvSpPr>
          <p:cNvPr id="899" name="Google Shape;899;gf798af8e71_0_360"/>
          <p:cNvSpPr/>
          <p:nvPr/>
        </p:nvSpPr>
        <p:spPr>
          <a:xfrm rot="4557825">
            <a:off x="10466358" y="4144339"/>
            <a:ext cx="211515" cy="45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gf798af8e71_0_360"/>
          <p:cNvSpPr/>
          <p:nvPr/>
        </p:nvSpPr>
        <p:spPr>
          <a:xfrm>
            <a:off x="10425636" y="3978221"/>
            <a:ext cx="2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endParaRPr b="1" i="0" sz="16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901" name="Google Shape;901;gf798af8e71_0_360"/>
          <p:cNvGrpSpPr/>
          <p:nvPr/>
        </p:nvGrpSpPr>
        <p:grpSpPr>
          <a:xfrm>
            <a:off x="7122204" y="1168075"/>
            <a:ext cx="276450" cy="309850"/>
            <a:chOff x="-1538277" y="1421015"/>
            <a:chExt cx="305402" cy="342300"/>
          </a:xfrm>
        </p:grpSpPr>
        <p:sp>
          <p:nvSpPr>
            <p:cNvPr id="902" name="Google Shape;902;gf798af8e71_0_360"/>
            <p:cNvSpPr/>
            <p:nvPr/>
          </p:nvSpPr>
          <p:spPr>
            <a:xfrm>
              <a:off x="-1489075" y="1565828"/>
              <a:ext cx="256200" cy="18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gf798af8e71_0_360"/>
            <p:cNvSpPr/>
            <p:nvPr/>
          </p:nvSpPr>
          <p:spPr>
            <a:xfrm>
              <a:off x="-1538277" y="1421015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grpSp>
        <p:nvGrpSpPr>
          <p:cNvPr id="904" name="Google Shape;904;gf798af8e71_0_360"/>
          <p:cNvGrpSpPr/>
          <p:nvPr/>
        </p:nvGrpSpPr>
        <p:grpSpPr>
          <a:xfrm>
            <a:off x="9838797" y="1177239"/>
            <a:ext cx="248749" cy="309850"/>
            <a:chOff x="-1601707" y="1419970"/>
            <a:chExt cx="274800" cy="342300"/>
          </a:xfrm>
        </p:grpSpPr>
        <p:sp>
          <p:nvSpPr>
            <p:cNvPr id="905" name="Google Shape;905;gf798af8e71_0_360"/>
            <p:cNvSpPr/>
            <p:nvPr/>
          </p:nvSpPr>
          <p:spPr>
            <a:xfrm>
              <a:off x="-1533257" y="1571625"/>
              <a:ext cx="195000" cy="18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gf798af8e71_0_360"/>
            <p:cNvSpPr/>
            <p:nvPr/>
          </p:nvSpPr>
          <p:spPr>
            <a:xfrm>
              <a:off x="-1601707" y="1419970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/>
            </a:p>
          </p:txBody>
        </p:sp>
      </p:grpSp>
      <p:grpSp>
        <p:nvGrpSpPr>
          <p:cNvPr id="907" name="Google Shape;907;gf798af8e71_0_360"/>
          <p:cNvGrpSpPr/>
          <p:nvPr/>
        </p:nvGrpSpPr>
        <p:grpSpPr>
          <a:xfrm>
            <a:off x="9122202" y="1181825"/>
            <a:ext cx="248749" cy="309850"/>
            <a:chOff x="-1608947" y="1407193"/>
            <a:chExt cx="274800" cy="342300"/>
          </a:xfrm>
        </p:grpSpPr>
        <p:sp>
          <p:nvSpPr>
            <p:cNvPr id="908" name="Google Shape;908;gf798af8e71_0_360"/>
            <p:cNvSpPr/>
            <p:nvPr/>
          </p:nvSpPr>
          <p:spPr>
            <a:xfrm>
              <a:off x="-1525575" y="1549779"/>
              <a:ext cx="170400" cy="15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gf798af8e71_0_360"/>
            <p:cNvSpPr/>
            <p:nvPr/>
          </p:nvSpPr>
          <p:spPr>
            <a:xfrm>
              <a:off x="-1608947" y="1407193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/>
            </a:p>
          </p:txBody>
        </p:sp>
      </p:grpSp>
      <p:grpSp>
        <p:nvGrpSpPr>
          <p:cNvPr id="910" name="Google Shape;910;gf798af8e71_0_360"/>
          <p:cNvGrpSpPr/>
          <p:nvPr/>
        </p:nvGrpSpPr>
        <p:grpSpPr>
          <a:xfrm>
            <a:off x="8432307" y="1153200"/>
            <a:ext cx="248749" cy="309850"/>
            <a:chOff x="-1579143" y="1407582"/>
            <a:chExt cx="274800" cy="342300"/>
          </a:xfrm>
        </p:grpSpPr>
        <p:sp>
          <p:nvSpPr>
            <p:cNvPr id="911" name="Google Shape;911;gf798af8e71_0_360"/>
            <p:cNvSpPr/>
            <p:nvPr/>
          </p:nvSpPr>
          <p:spPr>
            <a:xfrm>
              <a:off x="-1489075" y="1525076"/>
              <a:ext cx="144600" cy="183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gf798af8e71_0_360"/>
            <p:cNvSpPr/>
            <p:nvPr/>
          </p:nvSpPr>
          <p:spPr>
            <a:xfrm>
              <a:off x="-1579143" y="1407582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endParaRPr/>
            </a:p>
          </p:txBody>
        </p:sp>
      </p:grpSp>
      <p:grpSp>
        <p:nvGrpSpPr>
          <p:cNvPr id="913" name="Google Shape;913;gf798af8e71_0_360"/>
          <p:cNvGrpSpPr/>
          <p:nvPr/>
        </p:nvGrpSpPr>
        <p:grpSpPr>
          <a:xfrm>
            <a:off x="7802061" y="1168073"/>
            <a:ext cx="248749" cy="309850"/>
            <a:chOff x="-1558374" y="1436456"/>
            <a:chExt cx="274800" cy="342300"/>
          </a:xfrm>
        </p:grpSpPr>
        <p:sp>
          <p:nvSpPr>
            <p:cNvPr id="914" name="Google Shape;914;gf798af8e71_0_360"/>
            <p:cNvSpPr/>
            <p:nvPr/>
          </p:nvSpPr>
          <p:spPr>
            <a:xfrm>
              <a:off x="-1496906" y="1556985"/>
              <a:ext cx="1881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gf798af8e71_0_360"/>
            <p:cNvSpPr/>
            <p:nvPr/>
          </p:nvSpPr>
          <p:spPr>
            <a:xfrm>
              <a:off x="-1558374" y="1436456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  <a:endParaRPr/>
            </a:p>
          </p:txBody>
        </p:sp>
      </p:grpSp>
      <p:grpSp>
        <p:nvGrpSpPr>
          <p:cNvPr id="916" name="Google Shape;916;gf798af8e71_0_360"/>
          <p:cNvGrpSpPr/>
          <p:nvPr/>
        </p:nvGrpSpPr>
        <p:grpSpPr>
          <a:xfrm>
            <a:off x="5312775" y="1651399"/>
            <a:ext cx="129300" cy="129316"/>
            <a:chOff x="6421701" y="1685077"/>
            <a:chExt cx="129300" cy="129316"/>
          </a:xfrm>
        </p:grpSpPr>
        <p:cxnSp>
          <p:nvCxnSpPr>
            <p:cNvPr id="917" name="Google Shape;917;gf798af8e71_0_360"/>
            <p:cNvCxnSpPr/>
            <p:nvPr/>
          </p:nvCxnSpPr>
          <p:spPr>
            <a:xfrm flipH="1" rot="10800000">
              <a:off x="6421701" y="1685093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8" name="Google Shape;918;gf798af8e71_0_360"/>
            <p:cNvCxnSpPr/>
            <p:nvPr/>
          </p:nvCxnSpPr>
          <p:spPr>
            <a:xfrm>
              <a:off x="6421701" y="1685077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19" name="Google Shape;919;gf798af8e71_0_360"/>
          <p:cNvGrpSpPr/>
          <p:nvPr/>
        </p:nvGrpSpPr>
        <p:grpSpPr>
          <a:xfrm>
            <a:off x="6421293" y="1660358"/>
            <a:ext cx="129300" cy="129316"/>
            <a:chOff x="6421701" y="1685077"/>
            <a:chExt cx="129300" cy="129316"/>
          </a:xfrm>
        </p:grpSpPr>
        <p:cxnSp>
          <p:nvCxnSpPr>
            <p:cNvPr id="920" name="Google Shape;920;gf798af8e71_0_360"/>
            <p:cNvCxnSpPr/>
            <p:nvPr/>
          </p:nvCxnSpPr>
          <p:spPr>
            <a:xfrm flipH="1" rot="10800000">
              <a:off x="6421701" y="1685093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1" name="Google Shape;921;gf798af8e71_0_360"/>
            <p:cNvCxnSpPr/>
            <p:nvPr/>
          </p:nvCxnSpPr>
          <p:spPr>
            <a:xfrm>
              <a:off x="6421701" y="1685077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22" name="Google Shape;922;gf798af8e71_0_360"/>
          <p:cNvGrpSpPr/>
          <p:nvPr/>
        </p:nvGrpSpPr>
        <p:grpSpPr>
          <a:xfrm>
            <a:off x="7469742" y="1667851"/>
            <a:ext cx="129300" cy="129316"/>
            <a:chOff x="6421701" y="1685077"/>
            <a:chExt cx="129300" cy="129316"/>
          </a:xfrm>
        </p:grpSpPr>
        <p:cxnSp>
          <p:nvCxnSpPr>
            <p:cNvPr id="923" name="Google Shape;923;gf798af8e71_0_360"/>
            <p:cNvCxnSpPr/>
            <p:nvPr/>
          </p:nvCxnSpPr>
          <p:spPr>
            <a:xfrm flipH="1" rot="10800000">
              <a:off x="6421701" y="1685093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4" name="Google Shape;924;gf798af8e71_0_360"/>
            <p:cNvCxnSpPr/>
            <p:nvPr/>
          </p:nvCxnSpPr>
          <p:spPr>
            <a:xfrm>
              <a:off x="6421701" y="1685077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25" name="Google Shape;925;gf798af8e71_0_360"/>
          <p:cNvGrpSpPr/>
          <p:nvPr/>
        </p:nvGrpSpPr>
        <p:grpSpPr>
          <a:xfrm>
            <a:off x="8512955" y="1662901"/>
            <a:ext cx="129300" cy="129316"/>
            <a:chOff x="6421701" y="1685077"/>
            <a:chExt cx="129300" cy="129316"/>
          </a:xfrm>
        </p:grpSpPr>
        <p:cxnSp>
          <p:nvCxnSpPr>
            <p:cNvPr id="926" name="Google Shape;926;gf798af8e71_0_360"/>
            <p:cNvCxnSpPr/>
            <p:nvPr/>
          </p:nvCxnSpPr>
          <p:spPr>
            <a:xfrm flipH="1" rot="10800000">
              <a:off x="6421701" y="1685093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7" name="Google Shape;927;gf798af8e71_0_360"/>
            <p:cNvCxnSpPr/>
            <p:nvPr/>
          </p:nvCxnSpPr>
          <p:spPr>
            <a:xfrm>
              <a:off x="6421701" y="1685077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28" name="Google Shape;928;gf798af8e71_0_360"/>
          <p:cNvGrpSpPr/>
          <p:nvPr/>
        </p:nvGrpSpPr>
        <p:grpSpPr>
          <a:xfrm>
            <a:off x="9575097" y="1680470"/>
            <a:ext cx="129300" cy="129316"/>
            <a:chOff x="6421701" y="1685077"/>
            <a:chExt cx="129300" cy="129316"/>
          </a:xfrm>
        </p:grpSpPr>
        <p:cxnSp>
          <p:nvCxnSpPr>
            <p:cNvPr id="929" name="Google Shape;929;gf798af8e71_0_360"/>
            <p:cNvCxnSpPr/>
            <p:nvPr/>
          </p:nvCxnSpPr>
          <p:spPr>
            <a:xfrm flipH="1" rot="10800000">
              <a:off x="6421701" y="1685093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0" name="Google Shape;930;gf798af8e71_0_360"/>
            <p:cNvCxnSpPr/>
            <p:nvPr/>
          </p:nvCxnSpPr>
          <p:spPr>
            <a:xfrm>
              <a:off x="6421701" y="1685077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31" name="Google Shape;931;gf798af8e71_0_360"/>
          <p:cNvGrpSpPr/>
          <p:nvPr/>
        </p:nvGrpSpPr>
        <p:grpSpPr>
          <a:xfrm>
            <a:off x="10635634" y="1661455"/>
            <a:ext cx="129300" cy="129316"/>
            <a:chOff x="6421701" y="1685077"/>
            <a:chExt cx="129300" cy="129316"/>
          </a:xfrm>
        </p:grpSpPr>
        <p:cxnSp>
          <p:nvCxnSpPr>
            <p:cNvPr id="932" name="Google Shape;932;gf798af8e71_0_360"/>
            <p:cNvCxnSpPr/>
            <p:nvPr/>
          </p:nvCxnSpPr>
          <p:spPr>
            <a:xfrm flipH="1" rot="10800000">
              <a:off x="6421701" y="1685093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3" name="Google Shape;933;gf798af8e71_0_360"/>
            <p:cNvCxnSpPr/>
            <p:nvPr/>
          </p:nvCxnSpPr>
          <p:spPr>
            <a:xfrm>
              <a:off x="6421701" y="1685077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34" name="Google Shape;934;gf798af8e71_0_360"/>
          <p:cNvGrpSpPr/>
          <p:nvPr/>
        </p:nvGrpSpPr>
        <p:grpSpPr>
          <a:xfrm>
            <a:off x="11684845" y="1662755"/>
            <a:ext cx="129300" cy="129316"/>
            <a:chOff x="6421701" y="1685077"/>
            <a:chExt cx="129300" cy="129316"/>
          </a:xfrm>
        </p:grpSpPr>
        <p:cxnSp>
          <p:nvCxnSpPr>
            <p:cNvPr id="935" name="Google Shape;935;gf798af8e71_0_360"/>
            <p:cNvCxnSpPr/>
            <p:nvPr/>
          </p:nvCxnSpPr>
          <p:spPr>
            <a:xfrm flipH="1" rot="10800000">
              <a:off x="6421701" y="1685093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6" name="Google Shape;936;gf798af8e71_0_360"/>
            <p:cNvCxnSpPr/>
            <p:nvPr/>
          </p:nvCxnSpPr>
          <p:spPr>
            <a:xfrm>
              <a:off x="6421701" y="1685077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37" name="Google Shape;937;gf798af8e71_0_360"/>
          <p:cNvGrpSpPr/>
          <p:nvPr/>
        </p:nvGrpSpPr>
        <p:grpSpPr>
          <a:xfrm>
            <a:off x="6575250" y="2598731"/>
            <a:ext cx="129300" cy="129316"/>
            <a:chOff x="6421701" y="1685077"/>
            <a:chExt cx="129300" cy="129316"/>
          </a:xfrm>
        </p:grpSpPr>
        <p:cxnSp>
          <p:nvCxnSpPr>
            <p:cNvPr id="938" name="Google Shape;938;gf798af8e71_0_360"/>
            <p:cNvCxnSpPr/>
            <p:nvPr/>
          </p:nvCxnSpPr>
          <p:spPr>
            <a:xfrm flipH="1" rot="10800000">
              <a:off x="6421701" y="1685093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9" name="Google Shape;939;gf798af8e71_0_360"/>
            <p:cNvCxnSpPr/>
            <p:nvPr/>
          </p:nvCxnSpPr>
          <p:spPr>
            <a:xfrm>
              <a:off x="6421701" y="1685077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40" name="Google Shape;940;gf798af8e71_0_360"/>
          <p:cNvGrpSpPr/>
          <p:nvPr/>
        </p:nvGrpSpPr>
        <p:grpSpPr>
          <a:xfrm>
            <a:off x="9268430" y="2598029"/>
            <a:ext cx="129300" cy="129316"/>
            <a:chOff x="6421701" y="1685077"/>
            <a:chExt cx="129300" cy="129316"/>
          </a:xfrm>
        </p:grpSpPr>
        <p:cxnSp>
          <p:nvCxnSpPr>
            <p:cNvPr id="941" name="Google Shape;941;gf798af8e71_0_360"/>
            <p:cNvCxnSpPr/>
            <p:nvPr/>
          </p:nvCxnSpPr>
          <p:spPr>
            <a:xfrm flipH="1" rot="10800000">
              <a:off x="6421701" y="1685093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2" name="Google Shape;942;gf798af8e71_0_360"/>
            <p:cNvCxnSpPr/>
            <p:nvPr/>
          </p:nvCxnSpPr>
          <p:spPr>
            <a:xfrm>
              <a:off x="6421701" y="1685077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43" name="Google Shape;943;gf798af8e71_0_360"/>
          <p:cNvGrpSpPr/>
          <p:nvPr/>
        </p:nvGrpSpPr>
        <p:grpSpPr>
          <a:xfrm>
            <a:off x="6861798" y="3527670"/>
            <a:ext cx="129300" cy="129316"/>
            <a:chOff x="6421701" y="1685077"/>
            <a:chExt cx="129300" cy="129316"/>
          </a:xfrm>
        </p:grpSpPr>
        <p:cxnSp>
          <p:nvCxnSpPr>
            <p:cNvPr id="944" name="Google Shape;944;gf798af8e71_0_360"/>
            <p:cNvCxnSpPr/>
            <p:nvPr/>
          </p:nvCxnSpPr>
          <p:spPr>
            <a:xfrm flipH="1" rot="10800000">
              <a:off x="6421701" y="1685093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5" name="Google Shape;945;gf798af8e71_0_360"/>
            <p:cNvCxnSpPr/>
            <p:nvPr/>
          </p:nvCxnSpPr>
          <p:spPr>
            <a:xfrm>
              <a:off x="6421701" y="1685077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46" name="Google Shape;946;gf798af8e71_0_360"/>
          <p:cNvGrpSpPr/>
          <p:nvPr/>
        </p:nvGrpSpPr>
        <p:grpSpPr>
          <a:xfrm>
            <a:off x="8154592" y="3528412"/>
            <a:ext cx="129300" cy="129316"/>
            <a:chOff x="6421701" y="1685077"/>
            <a:chExt cx="129300" cy="129316"/>
          </a:xfrm>
        </p:grpSpPr>
        <p:cxnSp>
          <p:nvCxnSpPr>
            <p:cNvPr id="947" name="Google Shape;947;gf798af8e71_0_360"/>
            <p:cNvCxnSpPr/>
            <p:nvPr/>
          </p:nvCxnSpPr>
          <p:spPr>
            <a:xfrm flipH="1" rot="10800000">
              <a:off x="6421701" y="1685093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8" name="Google Shape;948;gf798af8e71_0_360"/>
            <p:cNvCxnSpPr/>
            <p:nvPr/>
          </p:nvCxnSpPr>
          <p:spPr>
            <a:xfrm>
              <a:off x="6421701" y="1685077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49" name="Google Shape;949;gf798af8e71_0_360"/>
          <p:cNvGrpSpPr/>
          <p:nvPr/>
        </p:nvGrpSpPr>
        <p:grpSpPr>
          <a:xfrm>
            <a:off x="9280165" y="3530100"/>
            <a:ext cx="129300" cy="129316"/>
            <a:chOff x="6421701" y="1685077"/>
            <a:chExt cx="129300" cy="129316"/>
          </a:xfrm>
        </p:grpSpPr>
        <p:cxnSp>
          <p:nvCxnSpPr>
            <p:cNvPr id="950" name="Google Shape;950;gf798af8e71_0_360"/>
            <p:cNvCxnSpPr/>
            <p:nvPr/>
          </p:nvCxnSpPr>
          <p:spPr>
            <a:xfrm flipH="1" rot="10800000">
              <a:off x="6421701" y="1685093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1" name="Google Shape;951;gf798af8e71_0_360"/>
            <p:cNvCxnSpPr/>
            <p:nvPr/>
          </p:nvCxnSpPr>
          <p:spPr>
            <a:xfrm>
              <a:off x="6421701" y="1685077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52" name="Google Shape;952;gf798af8e71_0_360"/>
          <p:cNvGrpSpPr/>
          <p:nvPr/>
        </p:nvGrpSpPr>
        <p:grpSpPr>
          <a:xfrm>
            <a:off x="10412482" y="3542151"/>
            <a:ext cx="129300" cy="129316"/>
            <a:chOff x="6421701" y="1685077"/>
            <a:chExt cx="129300" cy="129316"/>
          </a:xfrm>
        </p:grpSpPr>
        <p:cxnSp>
          <p:nvCxnSpPr>
            <p:cNvPr id="953" name="Google Shape;953;gf798af8e71_0_360"/>
            <p:cNvCxnSpPr/>
            <p:nvPr/>
          </p:nvCxnSpPr>
          <p:spPr>
            <a:xfrm flipH="1" rot="10800000">
              <a:off x="6421701" y="1685093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4" name="Google Shape;954;gf798af8e71_0_360"/>
            <p:cNvCxnSpPr/>
            <p:nvPr/>
          </p:nvCxnSpPr>
          <p:spPr>
            <a:xfrm>
              <a:off x="6421701" y="1685077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55" name="Google Shape;955;gf798af8e71_0_360"/>
          <p:cNvGrpSpPr/>
          <p:nvPr/>
        </p:nvGrpSpPr>
        <p:grpSpPr>
          <a:xfrm>
            <a:off x="10562414" y="4497903"/>
            <a:ext cx="129300" cy="129316"/>
            <a:chOff x="6421701" y="1685077"/>
            <a:chExt cx="129300" cy="129316"/>
          </a:xfrm>
        </p:grpSpPr>
        <p:cxnSp>
          <p:nvCxnSpPr>
            <p:cNvPr id="956" name="Google Shape;956;gf798af8e71_0_360"/>
            <p:cNvCxnSpPr/>
            <p:nvPr/>
          </p:nvCxnSpPr>
          <p:spPr>
            <a:xfrm flipH="1" rot="10800000">
              <a:off x="6421701" y="1685093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7" name="Google Shape;957;gf798af8e71_0_360"/>
            <p:cNvCxnSpPr/>
            <p:nvPr/>
          </p:nvCxnSpPr>
          <p:spPr>
            <a:xfrm>
              <a:off x="6421701" y="1685077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58" name="Google Shape;958;gf798af8e71_0_360"/>
          <p:cNvGrpSpPr/>
          <p:nvPr/>
        </p:nvGrpSpPr>
        <p:grpSpPr>
          <a:xfrm>
            <a:off x="8980323" y="4451510"/>
            <a:ext cx="129300" cy="129316"/>
            <a:chOff x="6421701" y="1685077"/>
            <a:chExt cx="129300" cy="129316"/>
          </a:xfrm>
        </p:grpSpPr>
        <p:cxnSp>
          <p:nvCxnSpPr>
            <p:cNvPr id="959" name="Google Shape;959;gf798af8e71_0_360"/>
            <p:cNvCxnSpPr/>
            <p:nvPr/>
          </p:nvCxnSpPr>
          <p:spPr>
            <a:xfrm flipH="1" rot="10800000">
              <a:off x="6421701" y="1685093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0" name="Google Shape;960;gf798af8e71_0_360"/>
            <p:cNvCxnSpPr/>
            <p:nvPr/>
          </p:nvCxnSpPr>
          <p:spPr>
            <a:xfrm>
              <a:off x="6421701" y="1685077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61" name="Google Shape;961;gf798af8e71_0_360"/>
          <p:cNvGrpSpPr/>
          <p:nvPr/>
        </p:nvGrpSpPr>
        <p:grpSpPr>
          <a:xfrm>
            <a:off x="6569741" y="4441878"/>
            <a:ext cx="129300" cy="129316"/>
            <a:chOff x="6421701" y="1685077"/>
            <a:chExt cx="129300" cy="129316"/>
          </a:xfrm>
        </p:grpSpPr>
        <p:cxnSp>
          <p:nvCxnSpPr>
            <p:cNvPr id="962" name="Google Shape;962;gf798af8e71_0_360"/>
            <p:cNvCxnSpPr/>
            <p:nvPr/>
          </p:nvCxnSpPr>
          <p:spPr>
            <a:xfrm flipH="1" rot="10800000">
              <a:off x="6421701" y="1685093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3" name="Google Shape;963;gf798af8e71_0_360"/>
            <p:cNvCxnSpPr/>
            <p:nvPr/>
          </p:nvCxnSpPr>
          <p:spPr>
            <a:xfrm>
              <a:off x="6421701" y="1685077"/>
              <a:ext cx="129300" cy="1293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64" name="Google Shape;964;gf798af8e71_0_360"/>
          <p:cNvSpPr txBox="1"/>
          <p:nvPr/>
        </p:nvSpPr>
        <p:spPr>
          <a:xfrm>
            <a:off x="10743390" y="6479104"/>
            <a:ext cx="13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B6A479"/>
                </a:solidFill>
                <a:latin typeface="Arial"/>
                <a:ea typeface="Arial"/>
                <a:cs typeface="Arial"/>
                <a:sym typeface="Arial"/>
              </a:rPr>
              <a:t>20AU - SCHAFER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f798af8e71_0_575"/>
          <p:cNvSpPr txBox="1"/>
          <p:nvPr/>
        </p:nvSpPr>
        <p:spPr>
          <a:xfrm>
            <a:off x="1082303" y="2069179"/>
            <a:ext cx="4169700" cy="17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Noto Sans Symbols"/>
              <a:buNone/>
            </a:pPr>
            <a:r>
              <a:rPr b="0" i="0" lang="en-US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	Yes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Noto Sans Symbols"/>
              <a:buNone/>
            </a:pPr>
            <a:r>
              <a:rPr b="0" i="0" lang="en-US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	No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Noto Sans Symbols"/>
              <a:buNone/>
            </a:pPr>
            <a:r>
              <a:rPr b="0" i="0" lang="en-US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	I’m not sure…</a:t>
            </a:r>
            <a:endParaRPr b="0" i="0" sz="2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5921" lvl="0" marL="457188" marR="0" rtl="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4B2A85"/>
              </a:buClr>
              <a:buSzPts val="1280"/>
              <a:buFont typeface="Arial"/>
              <a:buNone/>
            </a:pPr>
            <a:r>
              <a:t/>
            </a:r>
            <a:endParaRPr b="0" i="0" sz="2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gf798af8e71_0_575"/>
          <p:cNvSpPr/>
          <p:nvPr/>
        </p:nvSpPr>
        <p:spPr>
          <a:xfrm>
            <a:off x="838200" y="1371601"/>
            <a:ext cx="10856495" cy="5112961"/>
          </a:xfrm>
          <a:custGeom>
            <a:rect b="b" l="l" r="r" t="t"/>
            <a:pathLst>
              <a:path extrusionOk="0" h="5112961" w="10856495">
                <a:moveTo>
                  <a:pt x="0" y="0"/>
                </a:moveTo>
                <a:lnTo>
                  <a:pt x="10856495" y="0"/>
                </a:lnTo>
                <a:cubicBezTo>
                  <a:pt x="10859088" y="854363"/>
                  <a:pt x="5532298" y="1080654"/>
                  <a:pt x="5534891" y="1935017"/>
                </a:cubicBezTo>
                <a:lnTo>
                  <a:pt x="5591767" y="5112961"/>
                </a:lnTo>
                <a:lnTo>
                  <a:pt x="0" y="502983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the structure of a Trie depend on the order of insertion?</a:t>
            </a:r>
            <a:endParaRPr/>
          </a:p>
        </p:txBody>
      </p:sp>
      <p:sp>
        <p:nvSpPr>
          <p:cNvPr id="971" name="Google Shape;971;gf798af8e71_0_575"/>
          <p:cNvSpPr/>
          <p:nvPr/>
        </p:nvSpPr>
        <p:spPr>
          <a:xfrm>
            <a:off x="8171862" y="1916499"/>
            <a:ext cx="391800" cy="3918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72" name="Google Shape;972;gf798af8e71_0_575"/>
          <p:cNvCxnSpPr>
            <a:stCxn id="971" idx="4"/>
            <a:endCxn id="973" idx="0"/>
          </p:cNvCxnSpPr>
          <p:nvPr/>
        </p:nvCxnSpPr>
        <p:spPr>
          <a:xfrm>
            <a:off x="8367762" y="2308299"/>
            <a:ext cx="2121000" cy="488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3" name="Google Shape;973;gf798af8e71_0_575"/>
          <p:cNvSpPr/>
          <p:nvPr/>
        </p:nvSpPr>
        <p:spPr>
          <a:xfrm>
            <a:off x="10292787" y="2796444"/>
            <a:ext cx="391800" cy="3918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74" name="Google Shape;974;gf798af8e71_0_575"/>
          <p:cNvCxnSpPr>
            <a:stCxn id="971" idx="4"/>
            <a:endCxn id="975" idx="0"/>
          </p:cNvCxnSpPr>
          <p:nvPr/>
        </p:nvCxnSpPr>
        <p:spPr>
          <a:xfrm flipH="1">
            <a:off x="6274362" y="2308299"/>
            <a:ext cx="2093400" cy="488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5" name="Google Shape;975;gf798af8e71_0_575"/>
          <p:cNvSpPr/>
          <p:nvPr/>
        </p:nvSpPr>
        <p:spPr>
          <a:xfrm>
            <a:off x="6078575" y="2796568"/>
            <a:ext cx="391800" cy="3918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76" name="Google Shape;976;gf798af8e71_0_575"/>
          <p:cNvCxnSpPr>
            <a:stCxn id="971" idx="4"/>
            <a:endCxn id="977" idx="0"/>
          </p:cNvCxnSpPr>
          <p:nvPr/>
        </p:nvCxnSpPr>
        <p:spPr>
          <a:xfrm flipH="1">
            <a:off x="7318962" y="2308299"/>
            <a:ext cx="1048800" cy="496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8" name="Google Shape;978;gf798af8e71_0_575"/>
          <p:cNvCxnSpPr>
            <a:stCxn id="971" idx="4"/>
            <a:endCxn id="979" idx="0"/>
          </p:cNvCxnSpPr>
          <p:nvPr/>
        </p:nvCxnSpPr>
        <p:spPr>
          <a:xfrm>
            <a:off x="8367762" y="2308299"/>
            <a:ext cx="0" cy="488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0" name="Google Shape;980;gf798af8e71_0_575"/>
          <p:cNvCxnSpPr>
            <a:stCxn id="971" idx="4"/>
            <a:endCxn id="981" idx="0"/>
          </p:cNvCxnSpPr>
          <p:nvPr/>
        </p:nvCxnSpPr>
        <p:spPr>
          <a:xfrm flipH="1">
            <a:off x="5170362" y="2308299"/>
            <a:ext cx="3197400" cy="474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2" name="Google Shape;982;gf798af8e71_0_575"/>
          <p:cNvCxnSpPr>
            <a:stCxn id="971" idx="4"/>
            <a:endCxn id="983" idx="0"/>
          </p:cNvCxnSpPr>
          <p:nvPr/>
        </p:nvCxnSpPr>
        <p:spPr>
          <a:xfrm>
            <a:off x="8367762" y="2308299"/>
            <a:ext cx="3169800" cy="488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1" name="Google Shape;981;gf798af8e71_0_575"/>
          <p:cNvSpPr/>
          <p:nvPr/>
        </p:nvSpPr>
        <p:spPr>
          <a:xfrm>
            <a:off x="4974574" y="2782687"/>
            <a:ext cx="391800" cy="3918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3" name="Google Shape;983;gf798af8e71_0_575"/>
          <p:cNvSpPr/>
          <p:nvPr/>
        </p:nvSpPr>
        <p:spPr>
          <a:xfrm>
            <a:off x="11341719" y="2796444"/>
            <a:ext cx="391800" cy="3918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77" name="Google Shape;977;gf798af8e71_0_575"/>
          <p:cNvSpPr/>
          <p:nvPr/>
        </p:nvSpPr>
        <p:spPr>
          <a:xfrm>
            <a:off x="7122930" y="2804924"/>
            <a:ext cx="391800" cy="3918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79" name="Google Shape;979;gf798af8e71_0_575"/>
          <p:cNvSpPr/>
          <p:nvPr/>
        </p:nvSpPr>
        <p:spPr>
          <a:xfrm>
            <a:off x="8171862" y="2796444"/>
            <a:ext cx="391800" cy="3918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84" name="Google Shape;984;gf798af8e71_0_575"/>
          <p:cNvCxnSpPr>
            <a:stCxn id="971" idx="4"/>
            <a:endCxn id="985" idx="0"/>
          </p:cNvCxnSpPr>
          <p:nvPr/>
        </p:nvCxnSpPr>
        <p:spPr>
          <a:xfrm>
            <a:off x="8367762" y="2308299"/>
            <a:ext cx="1058700" cy="496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6" name="Google Shape;986;gf798af8e71_0_575"/>
          <p:cNvCxnSpPr>
            <a:stCxn id="975" idx="4"/>
          </p:cNvCxnSpPr>
          <p:nvPr/>
        </p:nvCxnSpPr>
        <p:spPr>
          <a:xfrm flipH="1">
            <a:off x="5968175" y="3188368"/>
            <a:ext cx="30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7" name="Google Shape;987;gf798af8e71_0_575"/>
          <p:cNvCxnSpPr>
            <a:stCxn id="975" idx="4"/>
          </p:cNvCxnSpPr>
          <p:nvPr/>
        </p:nvCxnSpPr>
        <p:spPr>
          <a:xfrm flipH="1">
            <a:off x="6129275" y="3188368"/>
            <a:ext cx="1452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8" name="Google Shape;988;gf798af8e71_0_575"/>
          <p:cNvCxnSpPr>
            <a:stCxn id="975" idx="4"/>
          </p:cNvCxnSpPr>
          <p:nvPr/>
        </p:nvCxnSpPr>
        <p:spPr>
          <a:xfrm flipH="1">
            <a:off x="5816375" y="3188368"/>
            <a:ext cx="4581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9" name="Google Shape;989;gf798af8e71_0_575"/>
          <p:cNvCxnSpPr>
            <a:stCxn id="975" idx="4"/>
          </p:cNvCxnSpPr>
          <p:nvPr/>
        </p:nvCxnSpPr>
        <p:spPr>
          <a:xfrm>
            <a:off x="6274475" y="3188368"/>
            <a:ext cx="4365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0" name="Google Shape;990;gf798af8e71_0_575"/>
          <p:cNvCxnSpPr>
            <a:stCxn id="975" idx="4"/>
            <a:endCxn id="991" idx="0"/>
          </p:cNvCxnSpPr>
          <p:nvPr/>
        </p:nvCxnSpPr>
        <p:spPr>
          <a:xfrm>
            <a:off x="6274475" y="3188368"/>
            <a:ext cx="151800" cy="54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1" name="Google Shape;991;gf798af8e71_0_575"/>
          <p:cNvSpPr/>
          <p:nvPr/>
        </p:nvSpPr>
        <p:spPr>
          <a:xfrm>
            <a:off x="6230405" y="3732358"/>
            <a:ext cx="391800" cy="391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92" name="Google Shape;992;gf798af8e71_0_575"/>
          <p:cNvCxnSpPr>
            <a:stCxn id="991" idx="4"/>
            <a:endCxn id="993" idx="0"/>
          </p:cNvCxnSpPr>
          <p:nvPr/>
        </p:nvCxnSpPr>
        <p:spPr>
          <a:xfrm>
            <a:off x="6426305" y="4124158"/>
            <a:ext cx="288300" cy="536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4" name="Google Shape;994;gf798af8e71_0_575"/>
          <p:cNvCxnSpPr>
            <a:stCxn id="991" idx="4"/>
          </p:cNvCxnSpPr>
          <p:nvPr/>
        </p:nvCxnSpPr>
        <p:spPr>
          <a:xfrm flipH="1">
            <a:off x="6120005" y="4124158"/>
            <a:ext cx="30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5" name="Google Shape;995;gf798af8e71_0_575"/>
          <p:cNvCxnSpPr>
            <a:stCxn id="991" idx="4"/>
          </p:cNvCxnSpPr>
          <p:nvPr/>
        </p:nvCxnSpPr>
        <p:spPr>
          <a:xfrm flipH="1">
            <a:off x="6281105" y="4124158"/>
            <a:ext cx="1452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6" name="Google Shape;996;gf798af8e71_0_575"/>
          <p:cNvCxnSpPr>
            <a:stCxn id="991" idx="4"/>
          </p:cNvCxnSpPr>
          <p:nvPr/>
        </p:nvCxnSpPr>
        <p:spPr>
          <a:xfrm flipH="1">
            <a:off x="5955005" y="4124158"/>
            <a:ext cx="471300" cy="536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7" name="Google Shape;997;gf798af8e71_0_575"/>
          <p:cNvCxnSpPr>
            <a:stCxn id="991" idx="4"/>
          </p:cNvCxnSpPr>
          <p:nvPr/>
        </p:nvCxnSpPr>
        <p:spPr>
          <a:xfrm>
            <a:off x="6426305" y="4124158"/>
            <a:ext cx="471300" cy="536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8" name="Google Shape;998;gf798af8e71_0_575"/>
          <p:cNvCxnSpPr>
            <a:stCxn id="991" idx="4"/>
          </p:cNvCxnSpPr>
          <p:nvPr/>
        </p:nvCxnSpPr>
        <p:spPr>
          <a:xfrm>
            <a:off x="6426305" y="4124158"/>
            <a:ext cx="1455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3" name="Google Shape;993;gf798af8e71_0_575"/>
          <p:cNvSpPr/>
          <p:nvPr/>
        </p:nvSpPr>
        <p:spPr>
          <a:xfrm>
            <a:off x="6518672" y="4660586"/>
            <a:ext cx="391800" cy="391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99" name="Google Shape;999;gf798af8e71_0_575"/>
          <p:cNvCxnSpPr>
            <a:stCxn id="993" idx="4"/>
          </p:cNvCxnSpPr>
          <p:nvPr/>
        </p:nvCxnSpPr>
        <p:spPr>
          <a:xfrm>
            <a:off x="6714572" y="5052386"/>
            <a:ext cx="27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0" name="Google Shape;1000;gf798af8e71_0_575"/>
          <p:cNvCxnSpPr>
            <a:stCxn id="993" idx="4"/>
            <a:endCxn id="1001" idx="0"/>
          </p:cNvCxnSpPr>
          <p:nvPr/>
        </p:nvCxnSpPr>
        <p:spPr>
          <a:xfrm flipH="1">
            <a:off x="6423272" y="5052386"/>
            <a:ext cx="291300" cy="520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2" name="Google Shape;1002;gf798af8e71_0_575"/>
          <p:cNvCxnSpPr>
            <a:stCxn id="993" idx="4"/>
          </p:cNvCxnSpPr>
          <p:nvPr/>
        </p:nvCxnSpPr>
        <p:spPr>
          <a:xfrm flipH="1">
            <a:off x="6214172" y="5052386"/>
            <a:ext cx="5004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3" name="Google Shape;1003;gf798af8e71_0_575"/>
          <p:cNvCxnSpPr>
            <a:stCxn id="993" idx="4"/>
          </p:cNvCxnSpPr>
          <p:nvPr/>
        </p:nvCxnSpPr>
        <p:spPr>
          <a:xfrm>
            <a:off x="6714572" y="5052386"/>
            <a:ext cx="4365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4" name="Google Shape;1004;gf798af8e71_0_575"/>
          <p:cNvCxnSpPr>
            <a:stCxn id="993" idx="4"/>
          </p:cNvCxnSpPr>
          <p:nvPr/>
        </p:nvCxnSpPr>
        <p:spPr>
          <a:xfrm>
            <a:off x="6714572" y="5052386"/>
            <a:ext cx="1455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1" name="Google Shape;1001;gf798af8e71_0_575"/>
          <p:cNvSpPr/>
          <p:nvPr/>
        </p:nvSpPr>
        <p:spPr>
          <a:xfrm>
            <a:off x="6227287" y="5572981"/>
            <a:ext cx="391800" cy="3918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05" name="Google Shape;1005;gf798af8e71_0_575"/>
          <p:cNvCxnSpPr>
            <a:stCxn id="1001" idx="4"/>
          </p:cNvCxnSpPr>
          <p:nvPr/>
        </p:nvCxnSpPr>
        <p:spPr>
          <a:xfrm>
            <a:off x="6423187" y="5964781"/>
            <a:ext cx="306300" cy="54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6" name="Google Shape;1006;gf798af8e71_0_575"/>
          <p:cNvCxnSpPr>
            <a:stCxn id="1001" idx="4"/>
          </p:cNvCxnSpPr>
          <p:nvPr/>
        </p:nvCxnSpPr>
        <p:spPr>
          <a:xfrm flipH="1">
            <a:off x="6116887" y="5964781"/>
            <a:ext cx="30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7" name="Google Shape;1007;gf798af8e71_0_575"/>
          <p:cNvCxnSpPr>
            <a:stCxn id="1001" idx="4"/>
          </p:cNvCxnSpPr>
          <p:nvPr/>
        </p:nvCxnSpPr>
        <p:spPr>
          <a:xfrm flipH="1">
            <a:off x="6277987" y="5964781"/>
            <a:ext cx="1452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8" name="Google Shape;1008;gf798af8e71_0_575"/>
          <p:cNvCxnSpPr>
            <a:stCxn id="1001" idx="4"/>
          </p:cNvCxnSpPr>
          <p:nvPr/>
        </p:nvCxnSpPr>
        <p:spPr>
          <a:xfrm flipH="1">
            <a:off x="5951887" y="5964781"/>
            <a:ext cx="471300" cy="520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9" name="Google Shape;1009;gf798af8e71_0_575"/>
          <p:cNvCxnSpPr>
            <a:stCxn id="1001" idx="4"/>
          </p:cNvCxnSpPr>
          <p:nvPr/>
        </p:nvCxnSpPr>
        <p:spPr>
          <a:xfrm>
            <a:off x="6423187" y="5964781"/>
            <a:ext cx="487200" cy="54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0" name="Google Shape;1010;gf798af8e71_0_575"/>
          <p:cNvCxnSpPr>
            <a:stCxn id="1001" idx="4"/>
          </p:cNvCxnSpPr>
          <p:nvPr/>
        </p:nvCxnSpPr>
        <p:spPr>
          <a:xfrm>
            <a:off x="6423187" y="5964781"/>
            <a:ext cx="151800" cy="54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1" name="Google Shape;1011;gf798af8e71_0_575"/>
          <p:cNvCxnSpPr>
            <a:stCxn id="977" idx="3"/>
            <a:endCxn id="977" idx="7"/>
          </p:cNvCxnSpPr>
          <p:nvPr/>
        </p:nvCxnSpPr>
        <p:spPr>
          <a:xfrm flipH="1" rot="10800000">
            <a:off x="7180307" y="2862446"/>
            <a:ext cx="276900" cy="27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2" name="Google Shape;1012;gf798af8e71_0_575"/>
          <p:cNvCxnSpPr>
            <a:stCxn id="979" idx="3"/>
            <a:endCxn id="979" idx="7"/>
          </p:cNvCxnSpPr>
          <p:nvPr/>
        </p:nvCxnSpPr>
        <p:spPr>
          <a:xfrm flipH="1" rot="10800000">
            <a:off x="8229240" y="2853966"/>
            <a:ext cx="276900" cy="27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5" name="Google Shape;985;gf798af8e71_0_575"/>
          <p:cNvSpPr/>
          <p:nvPr/>
        </p:nvSpPr>
        <p:spPr>
          <a:xfrm>
            <a:off x="9230538" y="2804924"/>
            <a:ext cx="391800" cy="391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13" name="Google Shape;1013;gf798af8e71_0_575"/>
          <p:cNvCxnSpPr>
            <a:stCxn id="985" idx="4"/>
          </p:cNvCxnSpPr>
          <p:nvPr/>
        </p:nvCxnSpPr>
        <p:spPr>
          <a:xfrm>
            <a:off x="9426438" y="3196724"/>
            <a:ext cx="27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4" name="Google Shape;1014;gf798af8e71_0_575"/>
          <p:cNvCxnSpPr>
            <a:stCxn id="985" idx="4"/>
            <a:endCxn id="1015" idx="0"/>
          </p:cNvCxnSpPr>
          <p:nvPr/>
        </p:nvCxnSpPr>
        <p:spPr>
          <a:xfrm flipH="1">
            <a:off x="9121338" y="3196724"/>
            <a:ext cx="305100" cy="535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6" name="Google Shape;1016;gf798af8e71_0_575"/>
          <p:cNvCxnSpPr>
            <a:stCxn id="985" idx="4"/>
          </p:cNvCxnSpPr>
          <p:nvPr/>
        </p:nvCxnSpPr>
        <p:spPr>
          <a:xfrm flipH="1">
            <a:off x="9292338" y="3196724"/>
            <a:ext cx="134100" cy="550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7" name="Google Shape;1017;gf798af8e71_0_575"/>
          <p:cNvCxnSpPr>
            <a:stCxn id="985" idx="4"/>
          </p:cNvCxnSpPr>
          <p:nvPr/>
        </p:nvCxnSpPr>
        <p:spPr>
          <a:xfrm flipH="1">
            <a:off x="8903838" y="3196724"/>
            <a:ext cx="522600" cy="54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8" name="Google Shape;1018;gf798af8e71_0_575"/>
          <p:cNvCxnSpPr>
            <a:stCxn id="985" idx="4"/>
          </p:cNvCxnSpPr>
          <p:nvPr/>
        </p:nvCxnSpPr>
        <p:spPr>
          <a:xfrm>
            <a:off x="9426438" y="3196724"/>
            <a:ext cx="4365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9" name="Google Shape;1019;gf798af8e71_0_575"/>
          <p:cNvCxnSpPr>
            <a:stCxn id="985" idx="4"/>
          </p:cNvCxnSpPr>
          <p:nvPr/>
        </p:nvCxnSpPr>
        <p:spPr>
          <a:xfrm>
            <a:off x="9426438" y="3196724"/>
            <a:ext cx="142800" cy="552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0" name="Google Shape;1020;gf798af8e71_0_575"/>
          <p:cNvCxnSpPr>
            <a:stCxn id="973" idx="3"/>
            <a:endCxn id="973" idx="7"/>
          </p:cNvCxnSpPr>
          <p:nvPr/>
        </p:nvCxnSpPr>
        <p:spPr>
          <a:xfrm flipH="1" rot="10800000">
            <a:off x="10350165" y="2853966"/>
            <a:ext cx="276900" cy="27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1" name="Google Shape;1021;gf798af8e71_0_575"/>
          <p:cNvCxnSpPr>
            <a:stCxn id="981" idx="3"/>
            <a:endCxn id="981" idx="7"/>
          </p:cNvCxnSpPr>
          <p:nvPr/>
        </p:nvCxnSpPr>
        <p:spPr>
          <a:xfrm flipH="1" rot="10800000">
            <a:off x="5031952" y="2840209"/>
            <a:ext cx="276900" cy="27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2" name="Google Shape;1022;gf798af8e71_0_575"/>
          <p:cNvCxnSpPr>
            <a:stCxn id="983" idx="3"/>
            <a:endCxn id="983" idx="7"/>
          </p:cNvCxnSpPr>
          <p:nvPr/>
        </p:nvCxnSpPr>
        <p:spPr>
          <a:xfrm flipH="1" rot="10800000">
            <a:off x="11399097" y="2853966"/>
            <a:ext cx="276900" cy="27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5" name="Google Shape;1015;gf798af8e71_0_575"/>
          <p:cNvSpPr/>
          <p:nvPr/>
        </p:nvSpPr>
        <p:spPr>
          <a:xfrm>
            <a:off x="8925319" y="3732358"/>
            <a:ext cx="391800" cy="391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23" name="Google Shape;1023;gf798af8e71_0_575"/>
          <p:cNvCxnSpPr>
            <a:stCxn id="1015" idx="4"/>
            <a:endCxn id="1024" idx="0"/>
          </p:cNvCxnSpPr>
          <p:nvPr/>
        </p:nvCxnSpPr>
        <p:spPr>
          <a:xfrm>
            <a:off x="9121219" y="4124158"/>
            <a:ext cx="1145400" cy="552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5" name="Google Shape;1025;gf798af8e71_0_575"/>
          <p:cNvCxnSpPr>
            <a:stCxn id="1015" idx="4"/>
            <a:endCxn id="1026" idx="0"/>
          </p:cNvCxnSpPr>
          <p:nvPr/>
        </p:nvCxnSpPr>
        <p:spPr>
          <a:xfrm flipH="1">
            <a:off x="8007619" y="4124158"/>
            <a:ext cx="1113600" cy="537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7" name="Google Shape;1027;gf798af8e71_0_575"/>
          <p:cNvCxnSpPr>
            <a:stCxn id="1015" idx="4"/>
          </p:cNvCxnSpPr>
          <p:nvPr/>
        </p:nvCxnSpPr>
        <p:spPr>
          <a:xfrm flipH="1">
            <a:off x="8519119" y="4124158"/>
            <a:ext cx="602100" cy="553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8" name="Google Shape;1028;gf798af8e71_0_575"/>
          <p:cNvCxnSpPr>
            <a:stCxn id="1015" idx="4"/>
          </p:cNvCxnSpPr>
          <p:nvPr/>
        </p:nvCxnSpPr>
        <p:spPr>
          <a:xfrm>
            <a:off x="9121219" y="4124158"/>
            <a:ext cx="0" cy="549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9" name="Google Shape;1029;gf798af8e71_0_575"/>
          <p:cNvCxnSpPr>
            <a:stCxn id="1015" idx="4"/>
          </p:cNvCxnSpPr>
          <p:nvPr/>
        </p:nvCxnSpPr>
        <p:spPr>
          <a:xfrm flipH="1">
            <a:off x="7268419" y="4124158"/>
            <a:ext cx="1852800" cy="552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0" name="Google Shape;1030;gf798af8e71_0_575"/>
          <p:cNvCxnSpPr>
            <a:stCxn id="1015" idx="4"/>
          </p:cNvCxnSpPr>
          <p:nvPr/>
        </p:nvCxnSpPr>
        <p:spPr>
          <a:xfrm>
            <a:off x="9121219" y="4124158"/>
            <a:ext cx="1920000" cy="553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1" name="Google Shape;1031;gf798af8e71_0_575"/>
          <p:cNvCxnSpPr>
            <a:stCxn id="1015" idx="4"/>
          </p:cNvCxnSpPr>
          <p:nvPr/>
        </p:nvCxnSpPr>
        <p:spPr>
          <a:xfrm>
            <a:off x="9121219" y="4124158"/>
            <a:ext cx="542400" cy="576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4" name="Google Shape;1024;gf798af8e71_0_575"/>
          <p:cNvSpPr/>
          <p:nvPr/>
        </p:nvSpPr>
        <p:spPr>
          <a:xfrm>
            <a:off x="10070750" y="4676479"/>
            <a:ext cx="391800" cy="3918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32" name="Google Shape;1032;gf798af8e71_0_575"/>
          <p:cNvCxnSpPr>
            <a:stCxn id="1024" idx="4"/>
          </p:cNvCxnSpPr>
          <p:nvPr/>
        </p:nvCxnSpPr>
        <p:spPr>
          <a:xfrm>
            <a:off x="10266650" y="5068279"/>
            <a:ext cx="27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3" name="Google Shape;1033;gf798af8e71_0_575"/>
          <p:cNvCxnSpPr>
            <a:stCxn id="1024" idx="4"/>
          </p:cNvCxnSpPr>
          <p:nvPr/>
        </p:nvCxnSpPr>
        <p:spPr>
          <a:xfrm flipH="1">
            <a:off x="9960350" y="5068279"/>
            <a:ext cx="30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4" name="Google Shape;1034;gf798af8e71_0_575"/>
          <p:cNvCxnSpPr>
            <a:stCxn id="1024" idx="4"/>
          </p:cNvCxnSpPr>
          <p:nvPr/>
        </p:nvCxnSpPr>
        <p:spPr>
          <a:xfrm flipH="1">
            <a:off x="10121450" y="5068279"/>
            <a:ext cx="1452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5" name="Google Shape;1035;gf798af8e71_0_575"/>
          <p:cNvCxnSpPr>
            <a:stCxn id="1024" idx="4"/>
          </p:cNvCxnSpPr>
          <p:nvPr/>
        </p:nvCxnSpPr>
        <p:spPr>
          <a:xfrm flipH="1">
            <a:off x="9794450" y="5068279"/>
            <a:ext cx="472200" cy="516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6" name="Google Shape;1036;gf798af8e71_0_575"/>
          <p:cNvCxnSpPr>
            <a:stCxn id="1024" idx="4"/>
          </p:cNvCxnSpPr>
          <p:nvPr/>
        </p:nvCxnSpPr>
        <p:spPr>
          <a:xfrm>
            <a:off x="10266650" y="5068279"/>
            <a:ext cx="4365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7" name="Google Shape;1037;gf798af8e71_0_575"/>
          <p:cNvCxnSpPr>
            <a:stCxn id="1024" idx="4"/>
            <a:endCxn id="1038" idx="0"/>
          </p:cNvCxnSpPr>
          <p:nvPr/>
        </p:nvCxnSpPr>
        <p:spPr>
          <a:xfrm>
            <a:off x="10266650" y="5068279"/>
            <a:ext cx="151800" cy="563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9" name="Google Shape;1039;gf798af8e71_0_575"/>
          <p:cNvSpPr/>
          <p:nvPr/>
        </p:nvSpPr>
        <p:spPr>
          <a:xfrm>
            <a:off x="8935384" y="4663789"/>
            <a:ext cx="391800" cy="391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40" name="Google Shape;1040;gf798af8e71_0_575"/>
          <p:cNvCxnSpPr/>
          <p:nvPr/>
        </p:nvCxnSpPr>
        <p:spPr>
          <a:xfrm>
            <a:off x="9121258" y="5057012"/>
            <a:ext cx="318000" cy="528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1" name="Google Shape;1041;gf798af8e71_0_575"/>
          <p:cNvCxnSpPr>
            <a:stCxn id="1039" idx="4"/>
            <a:endCxn id="1042" idx="0"/>
          </p:cNvCxnSpPr>
          <p:nvPr/>
        </p:nvCxnSpPr>
        <p:spPr>
          <a:xfrm flipH="1">
            <a:off x="8832784" y="5055589"/>
            <a:ext cx="298500" cy="531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3" name="Google Shape;1043;gf798af8e71_0_575"/>
          <p:cNvCxnSpPr>
            <a:stCxn id="1039" idx="4"/>
          </p:cNvCxnSpPr>
          <p:nvPr/>
        </p:nvCxnSpPr>
        <p:spPr>
          <a:xfrm flipH="1">
            <a:off x="8986084" y="5055589"/>
            <a:ext cx="1452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4" name="Google Shape;1044;gf798af8e71_0_575"/>
          <p:cNvCxnSpPr>
            <a:stCxn id="1039" idx="4"/>
          </p:cNvCxnSpPr>
          <p:nvPr/>
        </p:nvCxnSpPr>
        <p:spPr>
          <a:xfrm flipH="1">
            <a:off x="8629684" y="5055589"/>
            <a:ext cx="501600" cy="51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5" name="Google Shape;1045;gf798af8e71_0_575"/>
          <p:cNvCxnSpPr>
            <a:stCxn id="1039" idx="4"/>
          </p:cNvCxnSpPr>
          <p:nvPr/>
        </p:nvCxnSpPr>
        <p:spPr>
          <a:xfrm>
            <a:off x="9131284" y="5055589"/>
            <a:ext cx="491100" cy="529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6" name="Google Shape;1046;gf798af8e71_0_575"/>
          <p:cNvCxnSpPr>
            <a:stCxn id="1039" idx="4"/>
          </p:cNvCxnSpPr>
          <p:nvPr/>
        </p:nvCxnSpPr>
        <p:spPr>
          <a:xfrm>
            <a:off x="9131284" y="5055589"/>
            <a:ext cx="151800" cy="54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6" name="Google Shape;1026;gf798af8e71_0_575"/>
          <p:cNvSpPr/>
          <p:nvPr/>
        </p:nvSpPr>
        <p:spPr>
          <a:xfrm>
            <a:off x="7811627" y="4661956"/>
            <a:ext cx="391800" cy="3918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47" name="Google Shape;1047;gf798af8e71_0_575"/>
          <p:cNvCxnSpPr>
            <a:stCxn id="1026" idx="4"/>
          </p:cNvCxnSpPr>
          <p:nvPr/>
        </p:nvCxnSpPr>
        <p:spPr>
          <a:xfrm>
            <a:off x="8007527" y="5053756"/>
            <a:ext cx="27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8" name="Google Shape;1048;gf798af8e71_0_575"/>
          <p:cNvCxnSpPr>
            <a:stCxn id="1026" idx="4"/>
          </p:cNvCxnSpPr>
          <p:nvPr/>
        </p:nvCxnSpPr>
        <p:spPr>
          <a:xfrm flipH="1">
            <a:off x="7701227" y="5053756"/>
            <a:ext cx="30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9" name="Google Shape;1049;gf798af8e71_0_575"/>
          <p:cNvCxnSpPr>
            <a:stCxn id="1026" idx="4"/>
          </p:cNvCxnSpPr>
          <p:nvPr/>
        </p:nvCxnSpPr>
        <p:spPr>
          <a:xfrm flipH="1">
            <a:off x="7862327" y="5053756"/>
            <a:ext cx="1452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0" name="Google Shape;1050;gf798af8e71_0_575"/>
          <p:cNvCxnSpPr>
            <a:stCxn id="1026" idx="4"/>
          </p:cNvCxnSpPr>
          <p:nvPr/>
        </p:nvCxnSpPr>
        <p:spPr>
          <a:xfrm flipH="1">
            <a:off x="7514627" y="5053756"/>
            <a:ext cx="492900" cy="531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1" name="Google Shape;1051;gf798af8e71_0_575"/>
          <p:cNvCxnSpPr>
            <a:stCxn id="1026" idx="4"/>
          </p:cNvCxnSpPr>
          <p:nvPr/>
        </p:nvCxnSpPr>
        <p:spPr>
          <a:xfrm>
            <a:off x="8007527" y="5053756"/>
            <a:ext cx="4365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2" name="Google Shape;1052;gf798af8e71_0_575"/>
          <p:cNvCxnSpPr>
            <a:stCxn id="1026" idx="4"/>
          </p:cNvCxnSpPr>
          <p:nvPr/>
        </p:nvCxnSpPr>
        <p:spPr>
          <a:xfrm>
            <a:off x="8007527" y="5053756"/>
            <a:ext cx="151800" cy="54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2" name="Google Shape;1042;gf798af8e71_0_575"/>
          <p:cNvSpPr/>
          <p:nvPr/>
        </p:nvSpPr>
        <p:spPr>
          <a:xfrm>
            <a:off x="8636925" y="5586542"/>
            <a:ext cx="391800" cy="3918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53" name="Google Shape;1053;gf798af8e71_0_575"/>
          <p:cNvCxnSpPr>
            <a:stCxn id="1042" idx="4"/>
          </p:cNvCxnSpPr>
          <p:nvPr/>
        </p:nvCxnSpPr>
        <p:spPr>
          <a:xfrm>
            <a:off x="8832825" y="5978342"/>
            <a:ext cx="288300" cy="53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4" name="Google Shape;1054;gf798af8e71_0_575"/>
          <p:cNvCxnSpPr>
            <a:stCxn id="1042" idx="4"/>
          </p:cNvCxnSpPr>
          <p:nvPr/>
        </p:nvCxnSpPr>
        <p:spPr>
          <a:xfrm flipH="1">
            <a:off x="8526525" y="5978342"/>
            <a:ext cx="30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5" name="Google Shape;1055;gf798af8e71_0_575"/>
          <p:cNvCxnSpPr>
            <a:stCxn id="1042" idx="4"/>
          </p:cNvCxnSpPr>
          <p:nvPr/>
        </p:nvCxnSpPr>
        <p:spPr>
          <a:xfrm flipH="1">
            <a:off x="8687625" y="5978342"/>
            <a:ext cx="1452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6" name="Google Shape;1056;gf798af8e71_0_575"/>
          <p:cNvCxnSpPr>
            <a:stCxn id="1042" idx="4"/>
          </p:cNvCxnSpPr>
          <p:nvPr/>
        </p:nvCxnSpPr>
        <p:spPr>
          <a:xfrm flipH="1">
            <a:off x="8367825" y="5978342"/>
            <a:ext cx="465000" cy="53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7" name="Google Shape;1057;gf798af8e71_0_575"/>
          <p:cNvCxnSpPr>
            <a:stCxn id="1042" idx="4"/>
          </p:cNvCxnSpPr>
          <p:nvPr/>
        </p:nvCxnSpPr>
        <p:spPr>
          <a:xfrm>
            <a:off x="8832825" y="5978342"/>
            <a:ext cx="459300" cy="53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8" name="Google Shape;1058;gf798af8e71_0_575"/>
          <p:cNvCxnSpPr>
            <a:stCxn id="1042" idx="4"/>
          </p:cNvCxnSpPr>
          <p:nvPr/>
        </p:nvCxnSpPr>
        <p:spPr>
          <a:xfrm>
            <a:off x="8832825" y="5978342"/>
            <a:ext cx="151800" cy="54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9" name="Google Shape;1059;gf798af8e71_0_575"/>
          <p:cNvCxnSpPr>
            <a:stCxn id="993" idx="4"/>
          </p:cNvCxnSpPr>
          <p:nvPr/>
        </p:nvCxnSpPr>
        <p:spPr>
          <a:xfrm flipH="1">
            <a:off x="6569072" y="5052386"/>
            <a:ext cx="1455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0" name="Google Shape;1060;gf798af8e71_0_575"/>
          <p:cNvSpPr txBox="1"/>
          <p:nvPr/>
        </p:nvSpPr>
        <p:spPr>
          <a:xfrm>
            <a:off x="5506804" y="2773269"/>
            <a:ext cx="371700" cy="334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1" name="Google Shape;1061;gf798af8e71_0_575"/>
          <p:cNvSpPr txBox="1"/>
          <p:nvPr/>
        </p:nvSpPr>
        <p:spPr>
          <a:xfrm>
            <a:off x="10827306" y="2805079"/>
            <a:ext cx="371700" cy="334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2" name="Google Shape;1062;gf798af8e71_0_575"/>
          <p:cNvSpPr txBox="1"/>
          <p:nvPr/>
        </p:nvSpPr>
        <p:spPr>
          <a:xfrm>
            <a:off x="6096868" y="3437957"/>
            <a:ext cx="371700" cy="334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3" name="Google Shape;1063;gf798af8e71_0_575"/>
          <p:cNvSpPr txBox="1"/>
          <p:nvPr/>
        </p:nvSpPr>
        <p:spPr>
          <a:xfrm>
            <a:off x="9245729" y="3463010"/>
            <a:ext cx="371700" cy="334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4" name="Google Shape;1064;gf798af8e71_0_575"/>
          <p:cNvSpPr txBox="1"/>
          <p:nvPr/>
        </p:nvSpPr>
        <p:spPr>
          <a:xfrm>
            <a:off x="6234816" y="4370647"/>
            <a:ext cx="371700" cy="334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5" name="Google Shape;1065;gf798af8e71_0_575"/>
          <p:cNvSpPr txBox="1"/>
          <p:nvPr/>
        </p:nvSpPr>
        <p:spPr>
          <a:xfrm>
            <a:off x="6531376" y="5309462"/>
            <a:ext cx="371700" cy="334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6" name="Google Shape;1066;gf798af8e71_0_575"/>
          <p:cNvSpPr txBox="1"/>
          <p:nvPr/>
        </p:nvSpPr>
        <p:spPr>
          <a:xfrm>
            <a:off x="7821680" y="5289188"/>
            <a:ext cx="371700" cy="3342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7" name="Google Shape;1067;gf798af8e71_0_575"/>
          <p:cNvSpPr txBox="1"/>
          <p:nvPr/>
        </p:nvSpPr>
        <p:spPr>
          <a:xfrm flipH="1">
            <a:off x="10048133" y="5318673"/>
            <a:ext cx="436500" cy="3342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8" name="Google Shape;1068;gf798af8e71_0_575"/>
          <p:cNvSpPr txBox="1"/>
          <p:nvPr/>
        </p:nvSpPr>
        <p:spPr>
          <a:xfrm>
            <a:off x="8952966" y="5318673"/>
            <a:ext cx="371700" cy="3342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9" name="Google Shape;1069;gf798af8e71_0_575"/>
          <p:cNvSpPr txBox="1"/>
          <p:nvPr/>
        </p:nvSpPr>
        <p:spPr>
          <a:xfrm>
            <a:off x="6237339" y="6201063"/>
            <a:ext cx="371700" cy="3342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0" name="Google Shape;1070;gf798af8e71_0_575"/>
          <p:cNvSpPr txBox="1"/>
          <p:nvPr/>
        </p:nvSpPr>
        <p:spPr>
          <a:xfrm>
            <a:off x="8643456" y="6202721"/>
            <a:ext cx="371700" cy="3342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1" name="Google Shape;1071;gf798af8e71_0_575"/>
          <p:cNvSpPr txBox="1"/>
          <p:nvPr/>
        </p:nvSpPr>
        <p:spPr>
          <a:xfrm>
            <a:off x="10312892" y="4441687"/>
            <a:ext cx="371700" cy="3342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2" name="Google Shape;1072;gf798af8e71_0_575"/>
          <p:cNvSpPr txBox="1"/>
          <p:nvPr/>
        </p:nvSpPr>
        <p:spPr>
          <a:xfrm>
            <a:off x="7570975" y="4434362"/>
            <a:ext cx="371700" cy="3342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3" name="Google Shape;1073;gf798af8e71_0_575"/>
          <p:cNvSpPr txBox="1"/>
          <p:nvPr/>
        </p:nvSpPr>
        <p:spPr>
          <a:xfrm>
            <a:off x="8614607" y="4445909"/>
            <a:ext cx="371700" cy="33420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4" name="Google Shape;1074;gf798af8e71_0_575"/>
          <p:cNvSpPr txBox="1"/>
          <p:nvPr/>
        </p:nvSpPr>
        <p:spPr>
          <a:xfrm>
            <a:off x="9240591" y="4460074"/>
            <a:ext cx="371700" cy="334200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1075" name="Google Shape;1075;gf798af8e71_0_575"/>
          <p:cNvGrpSpPr/>
          <p:nvPr/>
        </p:nvGrpSpPr>
        <p:grpSpPr>
          <a:xfrm>
            <a:off x="6111471" y="2460033"/>
            <a:ext cx="460317" cy="309850"/>
            <a:chOff x="-1564438" y="1455001"/>
            <a:chExt cx="274800" cy="342300"/>
          </a:xfrm>
        </p:grpSpPr>
        <p:sp>
          <p:nvSpPr>
            <p:cNvPr id="1076" name="Google Shape;1076;gf798af8e71_0_575"/>
            <p:cNvSpPr/>
            <p:nvPr/>
          </p:nvSpPr>
          <p:spPr>
            <a:xfrm>
              <a:off x="-1489075" y="1571625"/>
              <a:ext cx="133800" cy="13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gf798af8e71_0_575"/>
            <p:cNvSpPr/>
            <p:nvPr/>
          </p:nvSpPr>
          <p:spPr>
            <a:xfrm>
              <a:off x="-1564438" y="1455001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078" name="Google Shape;1078;gf798af8e71_0_575"/>
          <p:cNvGrpSpPr/>
          <p:nvPr/>
        </p:nvGrpSpPr>
        <p:grpSpPr>
          <a:xfrm>
            <a:off x="9862933" y="2438390"/>
            <a:ext cx="554134" cy="309850"/>
            <a:chOff x="-1564438" y="1455001"/>
            <a:chExt cx="274800" cy="342300"/>
          </a:xfrm>
        </p:grpSpPr>
        <p:sp>
          <p:nvSpPr>
            <p:cNvPr id="1079" name="Google Shape;1079;gf798af8e71_0_575"/>
            <p:cNvSpPr/>
            <p:nvPr/>
          </p:nvSpPr>
          <p:spPr>
            <a:xfrm>
              <a:off x="-1489075" y="1571625"/>
              <a:ext cx="133800" cy="13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gf798af8e71_0_575"/>
            <p:cNvSpPr/>
            <p:nvPr/>
          </p:nvSpPr>
          <p:spPr>
            <a:xfrm>
              <a:off x="-1564438" y="1455001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081" name="Google Shape;1081;gf798af8e71_0_575"/>
          <p:cNvSpPr/>
          <p:nvPr/>
        </p:nvSpPr>
        <p:spPr>
          <a:xfrm rot="-1030772">
            <a:off x="6322189" y="3457564"/>
            <a:ext cx="82271" cy="1881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gf798af8e71_0_575"/>
          <p:cNvSpPr/>
          <p:nvPr/>
        </p:nvSpPr>
        <p:spPr>
          <a:xfrm>
            <a:off x="6214346" y="3345831"/>
            <a:ext cx="2487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q</a:t>
            </a:r>
            <a:endParaRPr/>
          </a:p>
        </p:txBody>
      </p:sp>
      <p:cxnSp>
        <p:nvCxnSpPr>
          <p:cNvPr id="1083" name="Google Shape;1083;gf798af8e71_0_575"/>
          <p:cNvCxnSpPr>
            <a:stCxn id="975" idx="4"/>
          </p:cNvCxnSpPr>
          <p:nvPr/>
        </p:nvCxnSpPr>
        <p:spPr>
          <a:xfrm>
            <a:off x="6274475" y="3188368"/>
            <a:ext cx="27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4" name="Google Shape;1084;gf798af8e71_0_575"/>
          <p:cNvSpPr/>
          <p:nvPr/>
        </p:nvSpPr>
        <p:spPr>
          <a:xfrm rot="-1711626">
            <a:off x="6585274" y="4409715"/>
            <a:ext cx="82291" cy="1882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gf798af8e71_0_575"/>
          <p:cNvSpPr/>
          <p:nvPr/>
        </p:nvSpPr>
        <p:spPr>
          <a:xfrm flipH="1" rot="1714830">
            <a:off x="6496698" y="5313877"/>
            <a:ext cx="45778" cy="1864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gf798af8e71_0_575"/>
          <p:cNvSpPr/>
          <p:nvPr/>
        </p:nvSpPr>
        <p:spPr>
          <a:xfrm rot="1725777">
            <a:off x="8858952" y="5349425"/>
            <a:ext cx="125939" cy="188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gf798af8e71_0_575"/>
          <p:cNvSpPr/>
          <p:nvPr/>
        </p:nvSpPr>
        <p:spPr>
          <a:xfrm rot="2235134">
            <a:off x="9134792" y="3511050"/>
            <a:ext cx="125883" cy="1881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8" name="Google Shape;1088;gf798af8e71_0_575"/>
          <p:cNvGrpSpPr/>
          <p:nvPr/>
        </p:nvGrpSpPr>
        <p:grpSpPr>
          <a:xfrm>
            <a:off x="9056152" y="3413161"/>
            <a:ext cx="248749" cy="309850"/>
            <a:chOff x="-1584168" y="1435271"/>
            <a:chExt cx="274800" cy="342300"/>
          </a:xfrm>
        </p:grpSpPr>
        <p:sp>
          <p:nvSpPr>
            <p:cNvPr id="1089" name="Google Shape;1089;gf798af8e71_0_575"/>
            <p:cNvSpPr/>
            <p:nvPr/>
          </p:nvSpPr>
          <p:spPr>
            <a:xfrm>
              <a:off x="-1489075" y="1571625"/>
              <a:ext cx="133800" cy="13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gf798af8e71_0_575"/>
            <p:cNvSpPr/>
            <p:nvPr/>
          </p:nvSpPr>
          <p:spPr>
            <a:xfrm>
              <a:off x="-1584168" y="1435271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grpSp>
        <p:nvGrpSpPr>
          <p:cNvPr id="1091" name="Google Shape;1091;gf798af8e71_0_575"/>
          <p:cNvGrpSpPr/>
          <p:nvPr/>
        </p:nvGrpSpPr>
        <p:grpSpPr>
          <a:xfrm>
            <a:off x="6482342" y="4312949"/>
            <a:ext cx="248749" cy="309850"/>
            <a:chOff x="-1581930" y="1424393"/>
            <a:chExt cx="274800" cy="342300"/>
          </a:xfrm>
        </p:grpSpPr>
        <p:sp>
          <p:nvSpPr>
            <p:cNvPr id="1092" name="Google Shape;1092;gf798af8e71_0_575"/>
            <p:cNvSpPr/>
            <p:nvPr/>
          </p:nvSpPr>
          <p:spPr>
            <a:xfrm>
              <a:off x="-1489075" y="1571625"/>
              <a:ext cx="133800" cy="13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gf798af8e71_0_575"/>
            <p:cNvSpPr/>
            <p:nvPr/>
          </p:nvSpPr>
          <p:spPr>
            <a:xfrm>
              <a:off x="-1581930" y="1424393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u</a:t>
              </a:r>
              <a:endParaRPr/>
            </a:p>
          </p:txBody>
        </p:sp>
      </p:grpSp>
      <p:grpSp>
        <p:nvGrpSpPr>
          <p:cNvPr id="1094" name="Google Shape;1094;gf798af8e71_0_575"/>
          <p:cNvGrpSpPr/>
          <p:nvPr/>
        </p:nvGrpSpPr>
        <p:grpSpPr>
          <a:xfrm>
            <a:off x="8775369" y="5251775"/>
            <a:ext cx="248749" cy="338635"/>
            <a:chOff x="-1581032" y="1420919"/>
            <a:chExt cx="274800" cy="374100"/>
          </a:xfrm>
        </p:grpSpPr>
        <p:sp>
          <p:nvSpPr>
            <p:cNvPr id="1095" name="Google Shape;1095;gf798af8e71_0_575"/>
            <p:cNvSpPr/>
            <p:nvPr/>
          </p:nvSpPr>
          <p:spPr>
            <a:xfrm>
              <a:off x="-1489075" y="1571625"/>
              <a:ext cx="133800" cy="13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gf798af8e71_0_575"/>
            <p:cNvSpPr/>
            <p:nvPr/>
          </p:nvSpPr>
          <p:spPr>
            <a:xfrm>
              <a:off x="-1581032" y="1420919"/>
              <a:ext cx="2748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sp>
        <p:nvSpPr>
          <p:cNvPr id="1097" name="Google Shape;1097;gf798af8e71_0_575"/>
          <p:cNvSpPr/>
          <p:nvPr/>
        </p:nvSpPr>
        <p:spPr>
          <a:xfrm>
            <a:off x="6376074" y="5220176"/>
            <a:ext cx="2487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/>
          </a:p>
        </p:txBody>
      </p:sp>
      <p:sp>
        <p:nvSpPr>
          <p:cNvPr id="1038" name="Google Shape;1038;gf798af8e71_0_575"/>
          <p:cNvSpPr/>
          <p:nvPr/>
        </p:nvSpPr>
        <p:spPr>
          <a:xfrm>
            <a:off x="10222580" y="5631929"/>
            <a:ext cx="391800" cy="391800"/>
          </a:xfrm>
          <a:prstGeom prst="ellipse">
            <a:avLst/>
          </a:prstGeom>
          <a:solidFill>
            <a:srgbClr val="CFE2F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98" name="Google Shape;1098;gf798af8e71_0_575"/>
          <p:cNvCxnSpPr>
            <a:stCxn id="1038" idx="4"/>
          </p:cNvCxnSpPr>
          <p:nvPr/>
        </p:nvCxnSpPr>
        <p:spPr>
          <a:xfrm>
            <a:off x="10418480" y="6023729"/>
            <a:ext cx="288300" cy="53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9" name="Google Shape;1099;gf798af8e71_0_575"/>
          <p:cNvCxnSpPr>
            <a:stCxn id="1038" idx="4"/>
          </p:cNvCxnSpPr>
          <p:nvPr/>
        </p:nvCxnSpPr>
        <p:spPr>
          <a:xfrm flipH="1">
            <a:off x="10112180" y="6023729"/>
            <a:ext cx="3063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0" name="Google Shape;1100;gf798af8e71_0_575"/>
          <p:cNvCxnSpPr>
            <a:stCxn id="1038" idx="4"/>
          </p:cNvCxnSpPr>
          <p:nvPr/>
        </p:nvCxnSpPr>
        <p:spPr>
          <a:xfrm flipH="1">
            <a:off x="10273280" y="6023729"/>
            <a:ext cx="145200" cy="532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1" name="Google Shape;1101;gf798af8e71_0_575"/>
          <p:cNvCxnSpPr>
            <a:stCxn id="1038" idx="4"/>
          </p:cNvCxnSpPr>
          <p:nvPr/>
        </p:nvCxnSpPr>
        <p:spPr>
          <a:xfrm flipH="1">
            <a:off x="9953480" y="6023729"/>
            <a:ext cx="465000" cy="53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2" name="Google Shape;1102;gf798af8e71_0_575"/>
          <p:cNvCxnSpPr>
            <a:stCxn id="1038" idx="4"/>
          </p:cNvCxnSpPr>
          <p:nvPr/>
        </p:nvCxnSpPr>
        <p:spPr>
          <a:xfrm>
            <a:off x="10418480" y="6023729"/>
            <a:ext cx="459300" cy="53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3" name="Google Shape;1103;gf798af8e71_0_575"/>
          <p:cNvCxnSpPr>
            <a:stCxn id="1038" idx="4"/>
          </p:cNvCxnSpPr>
          <p:nvPr/>
        </p:nvCxnSpPr>
        <p:spPr>
          <a:xfrm>
            <a:off x="10418480" y="6023729"/>
            <a:ext cx="151800" cy="543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4" name="Google Shape;1104;gf798af8e71_0_575"/>
          <p:cNvSpPr txBox="1"/>
          <p:nvPr/>
        </p:nvSpPr>
        <p:spPr>
          <a:xfrm>
            <a:off x="10237903" y="6248107"/>
            <a:ext cx="371700" cy="334200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1105" name="Google Shape;1105;gf798af8e71_0_575"/>
          <p:cNvGrpSpPr/>
          <p:nvPr/>
        </p:nvGrpSpPr>
        <p:grpSpPr>
          <a:xfrm>
            <a:off x="8988300" y="4131042"/>
            <a:ext cx="248749" cy="550189"/>
            <a:chOff x="-1580222" y="1431325"/>
            <a:chExt cx="274800" cy="374100"/>
          </a:xfrm>
        </p:grpSpPr>
        <p:sp>
          <p:nvSpPr>
            <p:cNvPr id="1106" name="Google Shape;1106;gf798af8e71_0_575"/>
            <p:cNvSpPr/>
            <p:nvPr/>
          </p:nvSpPr>
          <p:spPr>
            <a:xfrm>
              <a:off x="-1496785" y="1590609"/>
              <a:ext cx="133800" cy="137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</a:t>
              </a:r>
              <a:endParaRPr/>
            </a:p>
          </p:txBody>
        </p:sp>
        <p:sp>
          <p:nvSpPr>
            <p:cNvPr id="1107" name="Google Shape;1107;gf798af8e71_0_575"/>
            <p:cNvSpPr/>
            <p:nvPr/>
          </p:nvSpPr>
          <p:spPr>
            <a:xfrm>
              <a:off x="-1580222" y="1431325"/>
              <a:ext cx="274800" cy="3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108" name="Google Shape;1108;gf798af8e71_0_575"/>
          <p:cNvSpPr/>
          <p:nvPr/>
        </p:nvSpPr>
        <p:spPr>
          <a:xfrm rot="1534680">
            <a:off x="9801443" y="4444040"/>
            <a:ext cx="186918" cy="1437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gf798af8e71_0_575"/>
          <p:cNvSpPr/>
          <p:nvPr/>
        </p:nvSpPr>
        <p:spPr>
          <a:xfrm>
            <a:off x="9759775" y="4304616"/>
            <a:ext cx="2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endParaRPr/>
          </a:p>
        </p:txBody>
      </p:sp>
      <p:sp>
        <p:nvSpPr>
          <p:cNvPr id="1110" name="Google Shape;1110;gf798af8e71_0_575"/>
          <p:cNvSpPr/>
          <p:nvPr/>
        </p:nvSpPr>
        <p:spPr>
          <a:xfrm rot="-1992310">
            <a:off x="8314861" y="4438087"/>
            <a:ext cx="186802" cy="1437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gf798af8e71_0_575"/>
          <p:cNvSpPr/>
          <p:nvPr/>
        </p:nvSpPr>
        <p:spPr>
          <a:xfrm>
            <a:off x="8242235" y="4304616"/>
            <a:ext cx="2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endParaRPr/>
          </a:p>
        </p:txBody>
      </p:sp>
      <p:sp>
        <p:nvSpPr>
          <p:cNvPr id="1112" name="Google Shape;1112;gf798af8e71_0_575"/>
          <p:cNvSpPr/>
          <p:nvPr/>
        </p:nvSpPr>
        <p:spPr>
          <a:xfrm rot="4557825">
            <a:off x="10254513" y="5409310"/>
            <a:ext cx="211515" cy="457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gf798af8e71_0_575"/>
          <p:cNvSpPr/>
          <p:nvPr/>
        </p:nvSpPr>
        <p:spPr>
          <a:xfrm>
            <a:off x="10213791" y="5243191"/>
            <a:ext cx="2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endParaRPr b="1" i="0" sz="16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114" name="Google Shape;1114;gf798af8e71_0_575"/>
          <p:cNvGrpSpPr/>
          <p:nvPr/>
        </p:nvGrpSpPr>
        <p:grpSpPr>
          <a:xfrm>
            <a:off x="6908645" y="2440176"/>
            <a:ext cx="276450" cy="309850"/>
            <a:chOff x="-1538277" y="1421015"/>
            <a:chExt cx="305402" cy="342300"/>
          </a:xfrm>
        </p:grpSpPr>
        <p:sp>
          <p:nvSpPr>
            <p:cNvPr id="1115" name="Google Shape;1115;gf798af8e71_0_575"/>
            <p:cNvSpPr/>
            <p:nvPr/>
          </p:nvSpPr>
          <p:spPr>
            <a:xfrm>
              <a:off x="-1489075" y="1565828"/>
              <a:ext cx="256200" cy="18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gf798af8e71_0_575"/>
            <p:cNvSpPr/>
            <p:nvPr/>
          </p:nvSpPr>
          <p:spPr>
            <a:xfrm>
              <a:off x="-1538277" y="1421015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</a:t>
              </a:r>
              <a:endParaRPr/>
            </a:p>
          </p:txBody>
        </p:sp>
      </p:grpSp>
      <p:grpSp>
        <p:nvGrpSpPr>
          <p:cNvPr id="1117" name="Google Shape;1117;gf798af8e71_0_575"/>
          <p:cNvGrpSpPr/>
          <p:nvPr/>
        </p:nvGrpSpPr>
        <p:grpSpPr>
          <a:xfrm>
            <a:off x="9625239" y="2449340"/>
            <a:ext cx="248749" cy="309850"/>
            <a:chOff x="-1601707" y="1419970"/>
            <a:chExt cx="274800" cy="342300"/>
          </a:xfrm>
        </p:grpSpPr>
        <p:sp>
          <p:nvSpPr>
            <p:cNvPr id="1118" name="Google Shape;1118;gf798af8e71_0_575"/>
            <p:cNvSpPr/>
            <p:nvPr/>
          </p:nvSpPr>
          <p:spPr>
            <a:xfrm>
              <a:off x="-1533257" y="1571625"/>
              <a:ext cx="195000" cy="18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gf798af8e71_0_575"/>
            <p:cNvSpPr/>
            <p:nvPr/>
          </p:nvSpPr>
          <p:spPr>
            <a:xfrm>
              <a:off x="-1601707" y="1419970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/>
            </a:p>
          </p:txBody>
        </p:sp>
      </p:grpSp>
      <p:grpSp>
        <p:nvGrpSpPr>
          <p:cNvPr id="1120" name="Google Shape;1120;gf798af8e71_0_575"/>
          <p:cNvGrpSpPr/>
          <p:nvPr/>
        </p:nvGrpSpPr>
        <p:grpSpPr>
          <a:xfrm>
            <a:off x="8908643" y="2453926"/>
            <a:ext cx="248749" cy="309850"/>
            <a:chOff x="-1608947" y="1407193"/>
            <a:chExt cx="274800" cy="342300"/>
          </a:xfrm>
        </p:grpSpPr>
        <p:sp>
          <p:nvSpPr>
            <p:cNvPr id="1121" name="Google Shape;1121;gf798af8e71_0_575"/>
            <p:cNvSpPr/>
            <p:nvPr/>
          </p:nvSpPr>
          <p:spPr>
            <a:xfrm>
              <a:off x="-1525575" y="1549779"/>
              <a:ext cx="170400" cy="15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gf798af8e71_0_575"/>
            <p:cNvSpPr/>
            <p:nvPr/>
          </p:nvSpPr>
          <p:spPr>
            <a:xfrm>
              <a:off x="-1608947" y="1407193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/>
            </a:p>
          </p:txBody>
        </p:sp>
      </p:grpSp>
      <p:grpSp>
        <p:nvGrpSpPr>
          <p:cNvPr id="1123" name="Google Shape;1123;gf798af8e71_0_575"/>
          <p:cNvGrpSpPr/>
          <p:nvPr/>
        </p:nvGrpSpPr>
        <p:grpSpPr>
          <a:xfrm>
            <a:off x="8218747" y="2425301"/>
            <a:ext cx="248749" cy="309850"/>
            <a:chOff x="-1579143" y="1407582"/>
            <a:chExt cx="274800" cy="342300"/>
          </a:xfrm>
        </p:grpSpPr>
        <p:sp>
          <p:nvSpPr>
            <p:cNvPr id="1124" name="Google Shape;1124;gf798af8e71_0_575"/>
            <p:cNvSpPr/>
            <p:nvPr/>
          </p:nvSpPr>
          <p:spPr>
            <a:xfrm>
              <a:off x="-1489075" y="1525076"/>
              <a:ext cx="144600" cy="183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gf798af8e71_0_575"/>
            <p:cNvSpPr/>
            <p:nvPr/>
          </p:nvSpPr>
          <p:spPr>
            <a:xfrm>
              <a:off x="-1579143" y="1407582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c</a:t>
              </a:r>
              <a:endParaRPr/>
            </a:p>
          </p:txBody>
        </p:sp>
      </p:grpSp>
      <p:grpSp>
        <p:nvGrpSpPr>
          <p:cNvPr id="1126" name="Google Shape;1126;gf798af8e71_0_575"/>
          <p:cNvGrpSpPr/>
          <p:nvPr/>
        </p:nvGrpSpPr>
        <p:grpSpPr>
          <a:xfrm>
            <a:off x="7588501" y="2440174"/>
            <a:ext cx="248749" cy="309850"/>
            <a:chOff x="-1558374" y="1436456"/>
            <a:chExt cx="274800" cy="342300"/>
          </a:xfrm>
        </p:grpSpPr>
        <p:sp>
          <p:nvSpPr>
            <p:cNvPr id="1127" name="Google Shape;1127;gf798af8e71_0_575"/>
            <p:cNvSpPr/>
            <p:nvPr/>
          </p:nvSpPr>
          <p:spPr>
            <a:xfrm>
              <a:off x="-1496906" y="1556985"/>
              <a:ext cx="1881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gf798af8e71_0_575"/>
            <p:cNvSpPr/>
            <p:nvPr/>
          </p:nvSpPr>
          <p:spPr>
            <a:xfrm>
              <a:off x="-1558374" y="1436456"/>
              <a:ext cx="2748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b</a:t>
              </a:r>
              <a:endParaRPr/>
            </a:p>
          </p:txBody>
        </p:sp>
      </p:grpSp>
      <p:cxnSp>
        <p:nvCxnSpPr>
          <p:cNvPr id="1129" name="Google Shape;1129;gf798af8e71_0_575"/>
          <p:cNvCxnSpPr/>
          <p:nvPr/>
        </p:nvCxnSpPr>
        <p:spPr>
          <a:xfrm>
            <a:off x="526472" y="2832207"/>
            <a:ext cx="522900" cy="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30" name="Google Shape;1130;gf798af8e71_0_575"/>
          <p:cNvSpPr txBox="1"/>
          <p:nvPr/>
        </p:nvSpPr>
        <p:spPr>
          <a:xfrm>
            <a:off x="10743390" y="6479104"/>
            <a:ext cx="13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B6A479"/>
                </a:solidFill>
                <a:latin typeface="Arial"/>
                <a:ea typeface="Arial"/>
                <a:cs typeface="Arial"/>
                <a:sym typeface="Arial"/>
              </a:rPr>
              <a:t>20AU - SCHAFER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f798af8e71_0_740"/>
          <p:cNvSpPr txBox="1"/>
          <p:nvPr/>
        </p:nvSpPr>
        <p:spPr>
          <a:xfrm>
            <a:off x="872184" y="1378810"/>
            <a:ext cx="10335000" cy="5367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59" r="0" t="-271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36" name="Google Shape;1136;gf798af8e71_0_740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</a:pPr>
            <a:r>
              <a:rPr lang="en-US"/>
              <a:t>Runtime Comparison</a:t>
            </a:r>
            <a:endParaRPr/>
          </a:p>
        </p:txBody>
      </p:sp>
      <p:sp>
        <p:nvSpPr>
          <p:cNvPr id="1137" name="Google Shape;1137;gf798af8e71_0_740"/>
          <p:cNvSpPr txBox="1"/>
          <p:nvPr/>
        </p:nvSpPr>
        <p:spPr>
          <a:xfrm>
            <a:off x="4491612" y="4478492"/>
            <a:ext cx="15480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In-practice runtime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38" name="Google Shape;1138;gf798af8e71_0_740"/>
          <p:cNvGraphicFramePr/>
          <p:nvPr/>
        </p:nvGraphicFramePr>
        <p:xfrm>
          <a:off x="176058" y="22897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{65821328-29EF-4687-AA45-8421D7873388}</a:tableStyleId>
              </a:tblPr>
              <a:tblGrid>
                <a:gridCol w="2332600"/>
                <a:gridCol w="1851025"/>
                <a:gridCol w="1565825"/>
                <a:gridCol w="1058750"/>
                <a:gridCol w="2396600"/>
              </a:tblGrid>
              <a:tr h="784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Data Structure</a:t>
                      </a:r>
                      <a:endParaRPr sz="2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0875" marB="60875" marR="121750" marL="1217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Key Type</a:t>
                      </a:r>
                      <a:endParaRPr sz="2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0875" marB="60875" marR="121750" marL="1217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contains</a:t>
                      </a:r>
                      <a:endParaRPr sz="2000" u="none" cap="none" strike="noStrike">
                        <a:solidFill>
                          <a:srgbClr val="006D85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60875" marB="60875" marR="121750" marL="1217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add</a:t>
                      </a:r>
                      <a:endParaRPr sz="2000" u="none" cap="none" strike="noStrike">
                        <a:solidFill>
                          <a:srgbClr val="006D85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60875" marB="60875" marR="121750" marL="1217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keysWithPrefix</a:t>
                      </a:r>
                      <a:endParaRPr sz="2000" u="none" cap="none" strike="noStrike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60875" marB="60875" marR="121750" marL="121750" anchor="ctr"/>
                </a:tc>
              </a:tr>
              <a:tr h="46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Balanced BST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0875" marB="60875" marR="121750" marL="1217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Comparable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60875" marB="60875" marR="121750" marL="1217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0875" marB="60875" marR="121750" marL="1217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0875" marB="60875" marR="121750" marL="1217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0875" marB="60875" marR="121750" marL="121750" anchor="ctr"/>
                </a:tc>
              </a:tr>
              <a:tr h="46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Hash Map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0875" marB="60875" marR="121750" marL="1217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Hashable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60875" marB="60875" marR="121750" marL="1217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0875" marB="60875" marR="121750" marL="1217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0875" marB="60875" marR="121750" marL="1217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0875" marB="60875" marR="121750" marL="121750" anchor="ctr"/>
                </a:tc>
              </a:tr>
              <a:tr h="46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Trie (Data-Indexed Array)</a:t>
                      </a:r>
                      <a:endParaRPr/>
                    </a:p>
                  </a:txBody>
                  <a:tcPr marT="60875" marB="60875" marR="121750" marL="1217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String</a:t>
                      </a: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(Character)</a:t>
                      </a:r>
                      <a:endParaRPr/>
                    </a:p>
                  </a:txBody>
                  <a:tcPr marT="60875" marB="60875" marR="121750" marL="1217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0875" marB="60875" marR="121750" marL="1217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0875" marB="60875" marR="121750" marL="1217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60875" marB="60875" marR="121750" marL="121750" anchor="ctr"/>
                </a:tc>
              </a:tr>
            </a:tbl>
          </a:graphicData>
        </a:graphic>
      </p:graphicFrame>
      <p:grpSp>
        <p:nvGrpSpPr>
          <p:cNvPr id="1139" name="Google Shape;1139;gf798af8e71_0_740"/>
          <p:cNvGrpSpPr/>
          <p:nvPr/>
        </p:nvGrpSpPr>
        <p:grpSpPr>
          <a:xfrm>
            <a:off x="8906663" y="380914"/>
            <a:ext cx="3221178" cy="1676641"/>
            <a:chOff x="12666980" y="5880957"/>
            <a:chExt cx="4396313" cy="2487229"/>
          </a:xfrm>
        </p:grpSpPr>
        <p:sp>
          <p:nvSpPr>
            <p:cNvPr id="1140" name="Google Shape;1140;gf798af8e71_0_740"/>
            <p:cNvSpPr/>
            <p:nvPr/>
          </p:nvSpPr>
          <p:spPr>
            <a:xfrm>
              <a:off x="12666980" y="5880957"/>
              <a:ext cx="432900" cy="4329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u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41" name="Google Shape;1141;gf798af8e71_0_740"/>
            <p:cNvSpPr/>
            <p:nvPr/>
          </p:nvSpPr>
          <p:spPr>
            <a:xfrm>
              <a:off x="12675791" y="6976829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1142" name="Google Shape;1142;gf798af8e71_0_740"/>
            <p:cNvCxnSpPr>
              <a:stCxn id="1140" idx="4"/>
              <a:endCxn id="1141" idx="0"/>
            </p:cNvCxnSpPr>
            <p:nvPr/>
          </p:nvCxnSpPr>
          <p:spPr>
            <a:xfrm>
              <a:off x="12883430" y="6313857"/>
              <a:ext cx="8700" cy="663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43" name="Google Shape;1143;gf798af8e71_0_740"/>
            <p:cNvSpPr/>
            <p:nvPr/>
          </p:nvSpPr>
          <p:spPr>
            <a:xfrm>
              <a:off x="14805123" y="5945007"/>
              <a:ext cx="432900" cy="4329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u</a:t>
              </a:r>
              <a:endParaRPr/>
            </a:p>
          </p:txBody>
        </p:sp>
        <p:cxnSp>
          <p:nvCxnSpPr>
            <p:cNvPr id="1144" name="Google Shape;1144;gf798af8e71_0_740"/>
            <p:cNvCxnSpPr>
              <a:stCxn id="1143" idx="4"/>
            </p:cNvCxnSpPr>
            <p:nvPr/>
          </p:nvCxnSpPr>
          <p:spPr>
            <a:xfrm>
              <a:off x="15021573" y="6377907"/>
              <a:ext cx="318600" cy="585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5" name="Google Shape;1145;gf798af8e71_0_740"/>
            <p:cNvCxnSpPr>
              <a:stCxn id="1143" idx="4"/>
            </p:cNvCxnSpPr>
            <p:nvPr/>
          </p:nvCxnSpPr>
          <p:spPr>
            <a:xfrm flipH="1">
              <a:off x="14683173" y="6377907"/>
              <a:ext cx="338400" cy="588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6" name="Google Shape;1146;gf798af8e71_0_740"/>
            <p:cNvCxnSpPr>
              <a:stCxn id="1143" idx="4"/>
            </p:cNvCxnSpPr>
            <p:nvPr/>
          </p:nvCxnSpPr>
          <p:spPr>
            <a:xfrm flipH="1">
              <a:off x="14861073" y="6377907"/>
              <a:ext cx="160500" cy="588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7" name="Google Shape;1147;gf798af8e71_0_740"/>
            <p:cNvCxnSpPr>
              <a:stCxn id="1143" idx="4"/>
            </p:cNvCxnSpPr>
            <p:nvPr/>
          </p:nvCxnSpPr>
          <p:spPr>
            <a:xfrm flipH="1">
              <a:off x="14507973" y="6377907"/>
              <a:ext cx="513600" cy="585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8" name="Google Shape;1148;gf798af8e71_0_740"/>
            <p:cNvCxnSpPr>
              <a:stCxn id="1143" idx="4"/>
            </p:cNvCxnSpPr>
            <p:nvPr/>
          </p:nvCxnSpPr>
          <p:spPr>
            <a:xfrm>
              <a:off x="15021573" y="6377907"/>
              <a:ext cx="507600" cy="585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9" name="Google Shape;1149;gf798af8e71_0_740"/>
            <p:cNvCxnSpPr>
              <a:stCxn id="1143" idx="4"/>
            </p:cNvCxnSpPr>
            <p:nvPr/>
          </p:nvCxnSpPr>
          <p:spPr>
            <a:xfrm>
              <a:off x="15021573" y="6377907"/>
              <a:ext cx="167700" cy="6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50" name="Google Shape;1150;gf798af8e71_0_740"/>
            <p:cNvSpPr txBox="1"/>
            <p:nvPr/>
          </p:nvSpPr>
          <p:spPr>
            <a:xfrm>
              <a:off x="14818559" y="6643395"/>
              <a:ext cx="410700" cy="3693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151" name="Google Shape;1151;gf798af8e71_0_740"/>
            <p:cNvSpPr/>
            <p:nvPr/>
          </p:nvSpPr>
          <p:spPr>
            <a:xfrm rot="5400000">
              <a:off x="14980925" y="5861599"/>
              <a:ext cx="200400" cy="3351300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19050">
              <a:solidFill>
                <a:srgbClr val="16ABE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2" name="Google Shape;1152;gf798af8e71_0_740"/>
            <p:cNvCxnSpPr>
              <a:stCxn id="1143" idx="4"/>
              <a:endCxn id="1153" idx="0"/>
            </p:cNvCxnSpPr>
            <p:nvPr/>
          </p:nvCxnSpPr>
          <p:spPr>
            <a:xfrm>
              <a:off x="15021573" y="6377907"/>
              <a:ext cx="698700" cy="613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4" name="Google Shape;1154;gf798af8e71_0_740"/>
            <p:cNvCxnSpPr>
              <a:stCxn id="1143" idx="4"/>
            </p:cNvCxnSpPr>
            <p:nvPr/>
          </p:nvCxnSpPr>
          <p:spPr>
            <a:xfrm>
              <a:off x="15021573" y="6377907"/>
              <a:ext cx="935700" cy="613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5" name="Google Shape;1155;gf798af8e71_0_740"/>
            <p:cNvCxnSpPr>
              <a:stCxn id="1143" idx="4"/>
            </p:cNvCxnSpPr>
            <p:nvPr/>
          </p:nvCxnSpPr>
          <p:spPr>
            <a:xfrm>
              <a:off x="15021573" y="6377907"/>
              <a:ext cx="1168500" cy="613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6" name="Google Shape;1156;gf798af8e71_0_740"/>
            <p:cNvCxnSpPr>
              <a:stCxn id="1143" idx="4"/>
            </p:cNvCxnSpPr>
            <p:nvPr/>
          </p:nvCxnSpPr>
          <p:spPr>
            <a:xfrm>
              <a:off x="15021573" y="6377907"/>
              <a:ext cx="1456200" cy="613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7" name="Google Shape;1157;gf798af8e71_0_740"/>
            <p:cNvCxnSpPr>
              <a:stCxn id="1143" idx="4"/>
            </p:cNvCxnSpPr>
            <p:nvPr/>
          </p:nvCxnSpPr>
          <p:spPr>
            <a:xfrm>
              <a:off x="15021573" y="6377907"/>
              <a:ext cx="1735200" cy="600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8" name="Google Shape;1158;gf798af8e71_0_740"/>
            <p:cNvCxnSpPr>
              <a:stCxn id="1143" idx="4"/>
            </p:cNvCxnSpPr>
            <p:nvPr/>
          </p:nvCxnSpPr>
          <p:spPr>
            <a:xfrm flipH="1">
              <a:off x="14294673" y="6377907"/>
              <a:ext cx="726900" cy="613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9" name="Google Shape;1159;gf798af8e71_0_740"/>
            <p:cNvCxnSpPr>
              <a:stCxn id="1143" idx="4"/>
            </p:cNvCxnSpPr>
            <p:nvPr/>
          </p:nvCxnSpPr>
          <p:spPr>
            <a:xfrm flipH="1">
              <a:off x="14099373" y="6377907"/>
              <a:ext cx="922200" cy="613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0" name="Google Shape;1160;gf798af8e71_0_740"/>
            <p:cNvCxnSpPr>
              <a:stCxn id="1143" idx="4"/>
            </p:cNvCxnSpPr>
            <p:nvPr/>
          </p:nvCxnSpPr>
          <p:spPr>
            <a:xfrm flipH="1">
              <a:off x="13859373" y="6377907"/>
              <a:ext cx="1162200" cy="613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1" name="Google Shape;1161;gf798af8e71_0_740"/>
            <p:cNvCxnSpPr>
              <a:stCxn id="1143" idx="4"/>
            </p:cNvCxnSpPr>
            <p:nvPr/>
          </p:nvCxnSpPr>
          <p:spPr>
            <a:xfrm flipH="1">
              <a:off x="13621773" y="6377907"/>
              <a:ext cx="1399800" cy="613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2" name="Google Shape;1162;gf798af8e71_0_740"/>
            <p:cNvCxnSpPr>
              <a:stCxn id="1143" idx="4"/>
            </p:cNvCxnSpPr>
            <p:nvPr/>
          </p:nvCxnSpPr>
          <p:spPr>
            <a:xfrm flipH="1">
              <a:off x="13405473" y="6377907"/>
              <a:ext cx="1616100" cy="598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53" name="Google Shape;1153;gf798af8e71_0_740"/>
            <p:cNvSpPr/>
            <p:nvPr/>
          </p:nvSpPr>
          <p:spPr>
            <a:xfrm>
              <a:off x="15503925" y="6991452"/>
              <a:ext cx="432900" cy="432900"/>
            </a:xfrm>
            <a:prstGeom prst="ellipse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</a:t>
              </a:r>
              <a:endParaRPr b="1" i="0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163" name="Google Shape;1163;gf798af8e71_0_740"/>
            <p:cNvSpPr/>
            <p:nvPr/>
          </p:nvSpPr>
          <p:spPr>
            <a:xfrm>
              <a:off x="13108692" y="7642486"/>
              <a:ext cx="3954600" cy="7257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-384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1164" name="Google Shape;1164;gf798af8e71_0_740"/>
          <p:cNvSpPr txBox="1"/>
          <p:nvPr/>
        </p:nvSpPr>
        <p:spPr>
          <a:xfrm>
            <a:off x="7164476" y="4478492"/>
            <a:ext cx="26160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</a:t>
            </a:r>
            <a:r>
              <a:rPr b="0" baseline="3000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Where p is the number of strings with the given prefix. Usually p &lt;&lt; n.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gf798af8e71_0_740"/>
          <p:cNvSpPr txBox="1"/>
          <p:nvPr/>
        </p:nvSpPr>
        <p:spPr>
          <a:xfrm>
            <a:off x="10743390" y="6479104"/>
            <a:ext cx="13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B6A479"/>
                </a:solidFill>
                <a:latin typeface="Arial"/>
                <a:ea typeface="Arial"/>
                <a:cs typeface="Arial"/>
                <a:sym typeface="Arial"/>
              </a:rPr>
              <a:t>20AU - SCHAFER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f798af8e71_0_774"/>
          <p:cNvSpPr txBox="1"/>
          <p:nvPr>
            <p:ph type="title"/>
          </p:nvPr>
        </p:nvSpPr>
        <p:spPr>
          <a:xfrm>
            <a:off x="575239" y="263276"/>
            <a:ext cx="11187300" cy="10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</a:pPr>
            <a:r>
              <a:rPr lang="en-US"/>
              <a:t>Trie Takeaways</a:t>
            </a:r>
            <a:endParaRPr/>
          </a:p>
        </p:txBody>
      </p:sp>
      <p:sp>
        <p:nvSpPr>
          <p:cNvPr id="1171" name="Google Shape;1171;gf798af8e71_0_774"/>
          <p:cNvSpPr/>
          <p:nvPr/>
        </p:nvSpPr>
        <p:spPr>
          <a:xfrm>
            <a:off x="838200" y="1371601"/>
            <a:ext cx="10856495" cy="5112961"/>
          </a:xfrm>
          <a:custGeom>
            <a:rect b="b" l="l" r="r" t="t"/>
            <a:pathLst>
              <a:path extrusionOk="0" h="5112961" w="10856495">
                <a:moveTo>
                  <a:pt x="0" y="0"/>
                </a:moveTo>
                <a:lnTo>
                  <a:pt x="10856495" y="0"/>
                </a:lnTo>
                <a:cubicBezTo>
                  <a:pt x="10859088" y="854363"/>
                  <a:pt x="5532298" y="1080654"/>
                  <a:pt x="5534891" y="1935017"/>
                </a:cubicBezTo>
                <a:lnTo>
                  <a:pt x="5591767" y="5112961"/>
                </a:lnTo>
                <a:lnTo>
                  <a:pt x="0" y="502983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Tries can be used for storing Strings (or any sequential data)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Real-world performance often better than Hash Table or Search Tree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different implementations: </a:t>
            </a:r>
            <a:r>
              <a:rPr b="0" i="0" lang="en-US" sz="2800" u="none" cap="none" strike="noStrike">
                <a:solidFill>
                  <a:srgbClr val="006AB7"/>
                </a:solidFill>
                <a:latin typeface="Consolas"/>
                <a:ea typeface="Consolas"/>
                <a:cs typeface="Consolas"/>
                <a:sym typeface="Consolas"/>
              </a:rPr>
              <a:t>DataIndexedCharMap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0" lang="en-US" sz="2800" u="none" cap="none" strike="noStrike">
                <a:solidFill>
                  <a:srgbClr val="006A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Hash Tables, BSTs (and more possible data structures within nodes), and TSTs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Tries enable efficient prefix operations like </a:t>
            </a:r>
            <a:r>
              <a:rPr b="0" i="0" lang="en-US" sz="2800" u="none" cap="none" strike="noStrike">
                <a:solidFill>
                  <a:srgbClr val="006D85"/>
                </a:solidFill>
                <a:latin typeface="Consolas"/>
                <a:ea typeface="Consolas"/>
                <a:cs typeface="Consolas"/>
                <a:sym typeface="Consolas"/>
              </a:rPr>
              <a:t>keysWithPrefix</a:t>
            </a:r>
            <a:endParaRPr/>
          </a:p>
          <a:p>
            <a:pPr indent="-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TR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2" name="Google Shape;1172;gf798af8e71_0_7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297" y="3764807"/>
            <a:ext cx="9022115" cy="2982516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gf798af8e71_0_774"/>
          <p:cNvSpPr txBox="1"/>
          <p:nvPr/>
        </p:nvSpPr>
        <p:spPr>
          <a:xfrm>
            <a:off x="10743390" y="6479104"/>
            <a:ext cx="13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B6A479"/>
                </a:solidFill>
                <a:latin typeface="Arial"/>
                <a:ea typeface="Arial"/>
                <a:cs typeface="Arial"/>
                <a:sym typeface="Arial"/>
              </a:rPr>
              <a:t>20AU - SCHAFER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Make Files</a:t>
            </a:r>
            <a:endParaRPr/>
          </a:p>
        </p:txBody>
      </p:sp>
      <p:sp>
        <p:nvSpPr>
          <p:cNvPr id="149" name="Google Shape;149;p3"/>
          <p:cNvSpPr txBox="1"/>
          <p:nvPr>
            <p:ph idx="1" type="body"/>
          </p:nvPr>
        </p:nvSpPr>
        <p:spPr>
          <a:xfrm>
            <a:off x="575240" y="1463856"/>
            <a:ext cx="11187258" cy="5354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85000" lnSpcReduction="20000"/>
          </a:bodyPr>
          <a:lstStyle/>
          <a:p>
            <a:pPr indent="-118745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b="1" lang="en-US">
                <a:solidFill>
                  <a:srgbClr val="4C3282"/>
                </a:solidFill>
              </a:rPr>
              <a:t>Make</a:t>
            </a:r>
            <a:r>
              <a:rPr lang="en-US"/>
              <a:t> is a program which automates building </a:t>
            </a:r>
            <a:r>
              <a:rPr b="1" lang="en-US">
                <a:solidFill>
                  <a:srgbClr val="4C3282"/>
                </a:solidFill>
              </a:rPr>
              <a:t>dependency trees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List of </a:t>
            </a:r>
            <a:r>
              <a:rPr b="1" lang="en-US" sz="2100">
                <a:solidFill>
                  <a:srgbClr val="4C3282"/>
                </a:solidFill>
              </a:rPr>
              <a:t>rules</a:t>
            </a:r>
            <a:r>
              <a:rPr lang="en-US"/>
              <a:t> written in a </a:t>
            </a:r>
            <a:r>
              <a:rPr b="1" lang="en-US">
                <a:solidFill>
                  <a:srgbClr val="4C3282"/>
                </a:solidFill>
              </a:rPr>
              <a:t>Makefile</a:t>
            </a:r>
            <a:r>
              <a:rPr lang="en-US"/>
              <a:t> declares the commands which build each intermediate part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Helps you avoid manually typing gcc commands, easier and less prone to typos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Automates build process 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 sz="2000"/>
              <a:t> Makefiles are a list of with </a:t>
            </a:r>
            <a:r>
              <a:rPr b="1" lang="en-US" sz="2000">
                <a:solidFill>
                  <a:srgbClr val="4C3282"/>
                </a:solidFill>
              </a:rPr>
              <a:t>Make rules </a:t>
            </a:r>
            <a:r>
              <a:rPr lang="en-US" sz="2000"/>
              <a:t>which include: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b="1" lang="en-US">
                <a:solidFill>
                  <a:srgbClr val="4C3282"/>
                </a:solidFill>
              </a:rPr>
              <a:t>Target</a:t>
            </a:r>
            <a:r>
              <a:rPr lang="en-US"/>
              <a:t> - An output file to be generated, dependent on one or more sources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b="1" lang="en-US">
                <a:solidFill>
                  <a:srgbClr val="4C3282"/>
                </a:solidFill>
              </a:rPr>
              <a:t>Source</a:t>
            </a:r>
            <a:r>
              <a:rPr lang="en-US"/>
              <a:t> – Input source code to be built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b="1" lang="en-US">
                <a:solidFill>
                  <a:srgbClr val="4C3282"/>
                </a:solidFill>
              </a:rPr>
              <a:t>Recipe</a:t>
            </a:r>
            <a:r>
              <a:rPr lang="en-US"/>
              <a:t> - command to generate target</a:t>
            </a:r>
            <a:endParaRPr/>
          </a:p>
          <a:p>
            <a:pPr indent="-10795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 sz="2000"/>
              <a:t>Makefile logic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Make builds based on structural organization of how code depends on other code as defined by includes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Recursive – if a source is also a target for other sources, must also evaluate its dependencies and remake as required 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Make can check when you've last edited each file, and only build what is needed!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Files have "last modification date". make can check whether the sources are more recent than the target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Make isn’t language specific: recipe can be any valid shell command</a:t>
            </a:r>
            <a:endParaRPr/>
          </a:p>
          <a:p>
            <a:pPr indent="-118745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run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make</a:t>
            </a:r>
            <a:r>
              <a:rPr lang="en-US"/>
              <a:t> command from within same folder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$make [ -f makefile] [ options ] … [ targets ] ../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Starts with first rule in file then follows dependency tree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-f specifies makefile name, if non provided will default to “Makefile”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if no target is specified will default to first listed in file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50" name="Google Shape;150;p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0" y="6449390"/>
            <a:ext cx="75638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https://www.gnu.org/software/make/manual/make.html#Introduction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9350813" y="2938512"/>
            <a:ext cx="2265947" cy="646331"/>
          </a:xfrm>
          <a:prstGeom prst="rect">
            <a:avLst/>
          </a:prstGeom>
          <a:noFill/>
          <a:ln cap="flat" cmpd="sng" w="952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ll.o: ll.c ll.h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gcc -c ll.c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9412977" y="2099941"/>
            <a:ext cx="2141620" cy="646331"/>
          </a:xfrm>
          <a:prstGeom prst="rect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target: source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recipe</a:t>
            </a:r>
            <a:endParaRPr/>
          </a:p>
        </p:txBody>
      </p:sp>
      <p:sp>
        <p:nvSpPr>
          <p:cNvPr id="155" name="Google Shape;155;p3"/>
          <p:cNvSpPr txBox="1"/>
          <p:nvPr/>
        </p:nvSpPr>
        <p:spPr>
          <a:xfrm>
            <a:off x="7694324" y="2438495"/>
            <a:ext cx="1357295" cy="307777"/>
          </a:xfrm>
          <a:prstGeom prst="rect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tab not spaces!</a:t>
            </a:r>
            <a:endParaRPr/>
          </a:p>
        </p:txBody>
      </p:sp>
      <p:cxnSp>
        <p:nvCxnSpPr>
          <p:cNvPr id="156" name="Google Shape;156;p3"/>
          <p:cNvCxnSpPr>
            <a:stCxn id="155" idx="3"/>
          </p:cNvCxnSpPr>
          <p:nvPr/>
        </p:nvCxnSpPr>
        <p:spPr>
          <a:xfrm>
            <a:off x="9051619" y="2592383"/>
            <a:ext cx="490200" cy="0"/>
          </a:xfrm>
          <a:prstGeom prst="straightConnector1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7"/>
          <p:cNvSpPr txBox="1"/>
          <p:nvPr>
            <p:ph type="title"/>
          </p:nvPr>
        </p:nvSpPr>
        <p:spPr>
          <a:xfrm>
            <a:off x="3315881" y="3446573"/>
            <a:ext cx="5590283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1179" name="Google Shape;1179;p1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0" name="Google Shape;1180;p17"/>
          <p:cNvSpPr txBox="1"/>
          <p:nvPr>
            <p:ph idx="1" type="body"/>
          </p:nvPr>
        </p:nvSpPr>
        <p:spPr>
          <a:xfrm>
            <a:off x="3315880" y="4628428"/>
            <a:ext cx="5590283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81" name="Google Shape;1181;p1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8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File IO - working with </a:t>
            </a:r>
            <a:r>
              <a:rPr lang="en-US" u="sng"/>
              <a:t>strings</a:t>
            </a:r>
            <a:endParaRPr/>
          </a:p>
        </p:txBody>
      </p:sp>
      <p:sp>
        <p:nvSpPr>
          <p:cNvPr id="1187" name="Google Shape;1187;p18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1" lang="en-US" sz="2400"/>
              <a:t>FILE</a:t>
            </a:r>
            <a:r>
              <a:rPr lang="en-US" sz="2400"/>
              <a:t> *</a:t>
            </a:r>
            <a:r>
              <a:rPr b="1" lang="en-US" sz="2400"/>
              <a:t>fopen</a:t>
            </a:r>
            <a:r>
              <a:rPr lang="en-US" sz="2400"/>
              <a:t>(</a:t>
            </a:r>
            <a:r>
              <a:rPr b="1" lang="en-US" sz="2400"/>
              <a:t>const char</a:t>
            </a:r>
            <a:r>
              <a:rPr lang="en-US" sz="2400"/>
              <a:t> *</a:t>
            </a:r>
            <a:r>
              <a:rPr lang="en-US" sz="2400" u="sng"/>
              <a:t>path</a:t>
            </a:r>
            <a:r>
              <a:rPr lang="en-US" sz="2400"/>
              <a:t>, </a:t>
            </a:r>
            <a:r>
              <a:rPr b="1" lang="en-US" sz="2400"/>
              <a:t>const char</a:t>
            </a:r>
            <a:r>
              <a:rPr lang="en-US" sz="2400"/>
              <a:t> *</a:t>
            </a:r>
            <a:r>
              <a:rPr lang="en-US" sz="2400" u="sng"/>
              <a:t>mode</a:t>
            </a:r>
            <a:r>
              <a:rPr lang="en-US" sz="2400"/>
              <a:t>);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opens the file whose name is the string pointed to by path and associates a stream with it.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▪"/>
            </a:pPr>
            <a:r>
              <a:rPr b="1" lang="en-US" sz="2400"/>
              <a:t>char</a:t>
            </a:r>
            <a:r>
              <a:rPr lang="en-US" sz="2400"/>
              <a:t> *</a:t>
            </a:r>
            <a:r>
              <a:rPr b="1" lang="en-US" sz="2400"/>
              <a:t>fgets</a:t>
            </a:r>
            <a:r>
              <a:rPr lang="en-US" sz="2400"/>
              <a:t>(</a:t>
            </a:r>
            <a:r>
              <a:rPr b="1" lang="en-US" sz="2400"/>
              <a:t>char</a:t>
            </a:r>
            <a:r>
              <a:rPr lang="en-US" sz="2400"/>
              <a:t> *</a:t>
            </a:r>
            <a:r>
              <a:rPr lang="en-US" sz="2400" u="sng"/>
              <a:t>s</a:t>
            </a:r>
            <a:r>
              <a:rPr lang="en-US" sz="2400"/>
              <a:t>, </a:t>
            </a:r>
            <a:r>
              <a:rPr b="1" lang="en-US" sz="2400"/>
              <a:t>int</a:t>
            </a:r>
            <a:r>
              <a:rPr lang="en-US" sz="2400"/>
              <a:t> </a:t>
            </a:r>
            <a:r>
              <a:rPr lang="en-US" sz="2400" u="sng"/>
              <a:t>size</a:t>
            </a:r>
            <a:r>
              <a:rPr lang="en-US" sz="2400"/>
              <a:t>, </a:t>
            </a:r>
            <a:r>
              <a:rPr b="1" lang="en-US" sz="2400"/>
              <a:t>FILE</a:t>
            </a:r>
            <a:r>
              <a:rPr lang="en-US" sz="2400"/>
              <a:t> *</a:t>
            </a:r>
            <a:r>
              <a:rPr lang="en-US" sz="2400" u="sng"/>
              <a:t>stream</a:t>
            </a:r>
            <a:r>
              <a:rPr lang="en-US" sz="2400"/>
              <a:t>);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reads in at most one less than size characters from stream and stores them into the buffer pointed to by s.  Reading stops after an EOF or a newline.  If a newline is read, it is stored into the buffer.  A terminating null byte ('\0') is stored after the last character in the buffer.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▪"/>
            </a:pPr>
            <a:r>
              <a:rPr b="1" lang="en-US" sz="2400"/>
              <a:t>int</a:t>
            </a:r>
            <a:r>
              <a:rPr lang="en-US" sz="2400"/>
              <a:t> </a:t>
            </a:r>
            <a:r>
              <a:rPr b="1" lang="en-US" sz="2400"/>
              <a:t>fprintf</a:t>
            </a:r>
            <a:r>
              <a:rPr lang="en-US" sz="2400"/>
              <a:t>(</a:t>
            </a:r>
            <a:r>
              <a:rPr b="1" lang="en-US" sz="2400"/>
              <a:t>FILE</a:t>
            </a:r>
            <a:r>
              <a:rPr lang="en-US" sz="2400"/>
              <a:t> *</a:t>
            </a:r>
            <a:r>
              <a:rPr lang="en-US" sz="2400" u="sng"/>
              <a:t>stream</a:t>
            </a:r>
            <a:r>
              <a:rPr lang="en-US" sz="2400"/>
              <a:t>, </a:t>
            </a:r>
            <a:r>
              <a:rPr b="1" lang="en-US" sz="2400"/>
              <a:t>const char</a:t>
            </a:r>
            <a:r>
              <a:rPr lang="en-US" sz="2400"/>
              <a:t> *</a:t>
            </a:r>
            <a:r>
              <a:rPr lang="en-US" sz="2400" u="sng"/>
              <a:t>format</a:t>
            </a:r>
            <a:r>
              <a:rPr lang="en-US" sz="2400"/>
              <a:t>, ...);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It’s printf, but to a file.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b="1" lang="en-US"/>
              <a:t>int</a:t>
            </a:r>
            <a:r>
              <a:rPr lang="en-US"/>
              <a:t> </a:t>
            </a:r>
            <a:r>
              <a:rPr b="1" lang="en-US"/>
              <a:t>fputc</a:t>
            </a:r>
            <a:r>
              <a:rPr lang="en-US"/>
              <a:t>(</a:t>
            </a:r>
            <a:r>
              <a:rPr b="1" lang="en-US"/>
              <a:t>int</a:t>
            </a:r>
            <a:r>
              <a:rPr lang="en-US"/>
              <a:t> c, </a:t>
            </a:r>
            <a:r>
              <a:rPr b="1" lang="en-US"/>
              <a:t>FILE</a:t>
            </a:r>
            <a:r>
              <a:rPr lang="en-US"/>
              <a:t> *</a:t>
            </a:r>
            <a:r>
              <a:rPr lang="en-US" u="sng"/>
              <a:t>stream</a:t>
            </a:r>
            <a:r>
              <a:rPr lang="en-US"/>
              <a:t>);          </a:t>
            </a:r>
            <a:r>
              <a:rPr i="1" lang="en-US"/>
              <a:t>// print a single character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b="1" lang="en-US"/>
              <a:t>int</a:t>
            </a:r>
            <a:r>
              <a:rPr lang="en-US"/>
              <a:t> </a:t>
            </a:r>
            <a:r>
              <a:rPr b="1" lang="en-US"/>
              <a:t>fputs</a:t>
            </a:r>
            <a:r>
              <a:rPr lang="en-US"/>
              <a:t>(</a:t>
            </a:r>
            <a:r>
              <a:rPr b="1" lang="en-US"/>
              <a:t>const char</a:t>
            </a:r>
            <a:r>
              <a:rPr lang="en-US"/>
              <a:t> *</a:t>
            </a:r>
            <a:r>
              <a:rPr lang="en-US" u="sng"/>
              <a:t>s</a:t>
            </a:r>
            <a:r>
              <a:rPr lang="en-US"/>
              <a:t>, </a:t>
            </a:r>
            <a:r>
              <a:rPr b="1" lang="en-US"/>
              <a:t>FILE</a:t>
            </a:r>
            <a:r>
              <a:rPr lang="en-US"/>
              <a:t> *</a:t>
            </a:r>
            <a:r>
              <a:rPr lang="en-US" u="sng"/>
              <a:t>stream</a:t>
            </a:r>
            <a:r>
              <a:rPr lang="en-US"/>
              <a:t>);  </a:t>
            </a:r>
            <a:r>
              <a:rPr i="1" lang="en-US"/>
              <a:t>// print a string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188" name="Google Shape;1188;p1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9" name="Google Shape;1189;p1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Makefile Example: Linked List</a:t>
            </a:r>
            <a:endParaRPr/>
          </a:p>
        </p:txBody>
      </p:sp>
      <p:sp>
        <p:nvSpPr>
          <p:cNvPr id="162" name="Google Shape;162;p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grpSp>
        <p:nvGrpSpPr>
          <p:cNvPr id="164" name="Google Shape;164;p4"/>
          <p:cNvGrpSpPr/>
          <p:nvPr/>
        </p:nvGrpSpPr>
        <p:grpSpPr>
          <a:xfrm>
            <a:off x="454209" y="3165081"/>
            <a:ext cx="5260255" cy="1667970"/>
            <a:chOff x="5731759" y="229823"/>
            <a:chExt cx="5260255" cy="1667970"/>
          </a:xfrm>
        </p:grpSpPr>
        <p:sp>
          <p:nvSpPr>
            <p:cNvPr id="165" name="Google Shape;165;p4"/>
            <p:cNvSpPr/>
            <p:nvPr/>
          </p:nvSpPr>
          <p:spPr>
            <a:xfrm>
              <a:off x="5731759" y="229823"/>
              <a:ext cx="5260255" cy="1631216"/>
            </a:xfrm>
            <a:prstGeom prst="rect">
              <a:avLst/>
            </a:prstGeom>
            <a:noFill/>
            <a:ln cap="flat" cmpd="sng" w="9525">
              <a:solidFill>
                <a:srgbClr val="4C32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AF00DB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#ifndef</a:t>
              </a:r>
              <a:r>
                <a:rPr lang="en-US" sz="160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LL_H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AF00DB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#define</a:t>
              </a:r>
              <a:r>
                <a:rPr lang="en-US" sz="160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LL_H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typedef</a:t>
              </a:r>
              <a:r>
                <a:rPr lang="en-US" sz="16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US" sz="160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struct</a:t>
              </a:r>
              <a:r>
                <a:rPr lang="en-US" sz="16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Node {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8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    // rest of Node def…</a:t>
              </a:r>
              <a:endParaRPr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66" name="Google Shape;166;p4"/>
            <p:cNvSpPr txBox="1"/>
            <p:nvPr/>
          </p:nvSpPr>
          <p:spPr>
            <a:xfrm>
              <a:off x="9410041" y="1497683"/>
              <a:ext cx="80021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ll.h</a:t>
              </a:r>
              <a:endParaRPr b="1" sz="20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167" name="Google Shape;167;p4"/>
          <p:cNvGrpSpPr/>
          <p:nvPr/>
        </p:nvGrpSpPr>
        <p:grpSpPr>
          <a:xfrm>
            <a:off x="454209" y="4966801"/>
            <a:ext cx="5260255" cy="1815882"/>
            <a:chOff x="5587575" y="1310384"/>
            <a:chExt cx="5260255" cy="1815882"/>
          </a:xfrm>
        </p:grpSpPr>
        <p:sp>
          <p:nvSpPr>
            <p:cNvPr id="168" name="Google Shape;168;p4"/>
            <p:cNvSpPr/>
            <p:nvPr/>
          </p:nvSpPr>
          <p:spPr>
            <a:xfrm>
              <a:off x="5587575" y="1310384"/>
              <a:ext cx="5260255" cy="1815882"/>
            </a:xfrm>
            <a:prstGeom prst="rect">
              <a:avLst/>
            </a:prstGeom>
            <a:noFill/>
            <a:ln cap="flat" cmpd="sng" w="9525">
              <a:solidFill>
                <a:srgbClr val="4C32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AF00DB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#include</a:t>
              </a:r>
              <a:r>
                <a:rPr lang="en-US" sz="160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US" sz="1600">
                  <a:solidFill>
                    <a:srgbClr val="A3151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&lt;stdlib.h&gt;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AF00DB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#include</a:t>
              </a:r>
              <a:r>
                <a:rPr lang="en-US" sz="160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US" sz="1600">
                  <a:solidFill>
                    <a:srgbClr val="A3151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&lt;stdio.h&gt;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>
                  <a:solidFill>
                    <a:srgbClr val="AF00DB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#include</a:t>
              </a:r>
              <a:r>
                <a:rPr lang="en-US" sz="160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US" sz="1600">
                  <a:solidFill>
                    <a:srgbClr val="A3151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"ll.h"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Node *</a:t>
              </a:r>
              <a:r>
                <a:rPr lang="en-US" sz="1600">
                  <a:solidFill>
                    <a:srgbClr val="795E26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make_node</a:t>
              </a:r>
              <a:r>
                <a:rPr lang="en-US" sz="16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US" sz="160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int</a:t>
              </a:r>
              <a:r>
                <a:rPr lang="en-US" sz="16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US" sz="1600">
                  <a:solidFill>
                    <a:srgbClr val="00108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value</a:t>
              </a:r>
              <a:r>
                <a:rPr lang="en-US" sz="16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, Node *</a:t>
              </a:r>
              <a:r>
                <a:rPr lang="en-US" sz="1600">
                  <a:solidFill>
                    <a:srgbClr val="00108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next</a:t>
              </a:r>
              <a:r>
                <a:rPr lang="en-US" sz="16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) {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8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    // rest of linked list code…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10031977" y="2718517"/>
              <a:ext cx="80021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ll.c</a:t>
              </a:r>
              <a:endParaRPr b="1" sz="20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454209" y="1465216"/>
            <a:ext cx="5244621" cy="1624904"/>
            <a:chOff x="208548" y="3637638"/>
            <a:chExt cx="5244621" cy="1624904"/>
          </a:xfrm>
        </p:grpSpPr>
        <p:sp>
          <p:nvSpPr>
            <p:cNvPr id="171" name="Google Shape;171;p4"/>
            <p:cNvSpPr/>
            <p:nvPr/>
          </p:nvSpPr>
          <p:spPr>
            <a:xfrm>
              <a:off x="208548" y="3637638"/>
              <a:ext cx="5244621" cy="1569660"/>
            </a:xfrm>
            <a:prstGeom prst="rect">
              <a:avLst/>
            </a:prstGeom>
            <a:noFill/>
            <a:ln cap="flat" cmpd="sng" w="9525">
              <a:solidFill>
                <a:srgbClr val="4C32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AF00DB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#include</a:t>
              </a:r>
              <a:r>
                <a:rPr lang="en-US" sz="160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US" sz="1600">
                  <a:solidFill>
                    <a:srgbClr val="A31515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"ll.h"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int</a:t>
              </a:r>
              <a:r>
                <a:rPr lang="en-US" sz="16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US" sz="1600">
                  <a:solidFill>
                    <a:srgbClr val="795E26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main</a:t>
              </a:r>
              <a:r>
                <a:rPr lang="en-US" sz="16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() {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    Node *n1 = </a:t>
              </a:r>
              <a:r>
                <a:rPr lang="en-US" sz="1600">
                  <a:solidFill>
                    <a:srgbClr val="795E26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make_node</a:t>
              </a:r>
              <a:r>
                <a:rPr lang="en-US" sz="16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lang="en-US" sz="1600">
                  <a:solidFill>
                    <a:srgbClr val="098658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4</a:t>
              </a:r>
              <a:r>
                <a:rPr lang="en-US" sz="16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, </a:t>
              </a:r>
              <a:r>
                <a:rPr lang="en-US" sz="1600">
                  <a:solidFill>
                    <a:srgbClr val="0000FF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NULL</a:t>
              </a:r>
              <a:r>
                <a:rPr lang="en-US" sz="16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);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    </a:t>
              </a:r>
              <a:b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>
                  <a:solidFill>
                    <a:srgbClr val="008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    // rest of main…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3579053" y="4862432"/>
              <a:ext cx="110799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main.c</a:t>
              </a:r>
              <a:endParaRPr b="1" sz="20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6756744" y="3896192"/>
            <a:ext cx="4478501" cy="2554545"/>
            <a:chOff x="2791564" y="1427940"/>
            <a:chExt cx="4478501" cy="2554545"/>
          </a:xfrm>
        </p:grpSpPr>
        <p:sp>
          <p:nvSpPr>
            <p:cNvPr id="174" name="Google Shape;174;p4"/>
            <p:cNvSpPr/>
            <p:nvPr/>
          </p:nvSpPr>
          <p:spPr>
            <a:xfrm>
              <a:off x="2791564" y="1427940"/>
              <a:ext cx="4478501" cy="2554545"/>
            </a:xfrm>
            <a:prstGeom prst="rect">
              <a:avLst/>
            </a:prstGeom>
            <a:noFill/>
            <a:ln cap="flat" cmpd="sng" w="9525">
              <a:solidFill>
                <a:srgbClr val="4C32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try_lists: ll.o main.o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gcc –o try_lists ll.o main.o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ll.o: ll.c ll.h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gcc –c ll.c –o ll.o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main.o: main.c ll.h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gcc –c main.c –o main.o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5854293" y="3573046"/>
              <a:ext cx="14157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Makefile</a:t>
              </a:r>
              <a:endParaRPr b="1" sz="20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176" name="Google Shape;176;p4"/>
          <p:cNvGrpSpPr/>
          <p:nvPr/>
        </p:nvGrpSpPr>
        <p:grpSpPr>
          <a:xfrm>
            <a:off x="7230259" y="1127400"/>
            <a:ext cx="3315984" cy="2346284"/>
            <a:chOff x="147076" y="2219580"/>
            <a:chExt cx="3315984" cy="2346284"/>
          </a:xfrm>
        </p:grpSpPr>
        <p:sp>
          <p:nvSpPr>
            <p:cNvPr id="177" name="Google Shape;177;p4"/>
            <p:cNvSpPr txBox="1"/>
            <p:nvPr/>
          </p:nvSpPr>
          <p:spPr>
            <a:xfrm>
              <a:off x="1400859" y="2219580"/>
              <a:ext cx="915251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try_lists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439127" y="3052390"/>
              <a:ext cx="856325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main.o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2548706" y="3052390"/>
              <a:ext cx="471604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ll.o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147076" y="4196532"/>
              <a:ext cx="856325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main.c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1625888" y="4196532"/>
              <a:ext cx="465192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ll.h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2" name="Google Shape;182;p4"/>
            <p:cNvSpPr txBox="1"/>
            <p:nvPr/>
          </p:nvSpPr>
          <p:spPr>
            <a:xfrm>
              <a:off x="3020310" y="4196532"/>
              <a:ext cx="442750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ll.c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83" name="Google Shape;183;p4"/>
            <p:cNvCxnSpPr>
              <a:stCxn id="177" idx="2"/>
              <a:endCxn id="178" idx="0"/>
            </p:cNvCxnSpPr>
            <p:nvPr/>
          </p:nvCxnSpPr>
          <p:spPr>
            <a:xfrm flipH="1">
              <a:off x="867284" y="2588912"/>
              <a:ext cx="991200" cy="4635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84" name="Google Shape;184;p4"/>
            <p:cNvCxnSpPr>
              <a:stCxn id="177" idx="2"/>
              <a:endCxn id="179" idx="0"/>
            </p:cNvCxnSpPr>
            <p:nvPr/>
          </p:nvCxnSpPr>
          <p:spPr>
            <a:xfrm>
              <a:off x="1858484" y="2588912"/>
              <a:ext cx="926100" cy="4635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85" name="Google Shape;185;p4"/>
            <p:cNvCxnSpPr>
              <a:stCxn id="178" idx="2"/>
              <a:endCxn id="180" idx="0"/>
            </p:cNvCxnSpPr>
            <p:nvPr/>
          </p:nvCxnSpPr>
          <p:spPr>
            <a:xfrm flipH="1">
              <a:off x="575090" y="3421722"/>
              <a:ext cx="292200" cy="7749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86" name="Google Shape;186;p4"/>
            <p:cNvCxnSpPr>
              <a:stCxn id="178" idx="2"/>
              <a:endCxn id="181" idx="0"/>
            </p:cNvCxnSpPr>
            <p:nvPr/>
          </p:nvCxnSpPr>
          <p:spPr>
            <a:xfrm>
              <a:off x="867290" y="3421722"/>
              <a:ext cx="991200" cy="7749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87" name="Google Shape;187;p4"/>
            <p:cNvCxnSpPr>
              <a:stCxn id="179" idx="2"/>
              <a:endCxn id="181" idx="0"/>
            </p:cNvCxnSpPr>
            <p:nvPr/>
          </p:nvCxnSpPr>
          <p:spPr>
            <a:xfrm flipH="1">
              <a:off x="1858408" y="3421722"/>
              <a:ext cx="926100" cy="7749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88" name="Google Shape;188;p4"/>
            <p:cNvCxnSpPr>
              <a:stCxn id="179" idx="2"/>
              <a:endCxn id="182" idx="0"/>
            </p:cNvCxnSpPr>
            <p:nvPr/>
          </p:nvCxnSpPr>
          <p:spPr>
            <a:xfrm>
              <a:off x="2784508" y="3421722"/>
              <a:ext cx="457200" cy="7749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More Make Tools</a:t>
            </a:r>
            <a:endParaRPr/>
          </a:p>
        </p:txBody>
      </p:sp>
      <p:sp>
        <p:nvSpPr>
          <p:cNvPr id="194" name="Google Shape;194;p5"/>
          <p:cNvSpPr txBox="1"/>
          <p:nvPr>
            <p:ph idx="1" type="body"/>
          </p:nvPr>
        </p:nvSpPr>
        <p:spPr>
          <a:xfrm>
            <a:off x="575240" y="1463857"/>
            <a:ext cx="5520760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92500" lnSpcReduction="10000"/>
          </a:bodyPr>
          <a:lstStyle/>
          <a:p>
            <a:pPr indent="-129222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make variables help reduce repetitive typing and make alterations easier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can change variables from command line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enables us to reuse Makefiles on new projects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can use conditionals to choose variable settings</a:t>
            </a:r>
            <a:endParaRPr/>
          </a:p>
          <a:p>
            <a:pPr indent="-129222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ifdef checks if a given variable is defined for conditional execution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ifndef checks if a given variable is NOT defined</a:t>
            </a:r>
            <a:endParaRPr/>
          </a:p>
          <a:p>
            <a:pPr indent="-129222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Special characters: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$@ for target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$^ for all sources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$&lt; for left-most source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\ enables multiline recipies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* functions as wildcard (use carefully)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% enables implicit rule definition by using % as a make specific wildcard</a:t>
            </a:r>
            <a:endParaRPr/>
          </a:p>
          <a:p>
            <a:pPr indent="-31432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95" name="Google Shape;195;p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6949362" y="307718"/>
            <a:ext cx="4813136" cy="6001643"/>
          </a:xfrm>
          <a:prstGeom prst="rect">
            <a:avLst/>
          </a:prstGeom>
          <a:noFill/>
          <a:ln cap="flat" cmpd="sng" w="952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CC = gcc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CGLAGS = -Wall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foo.o: foo.c foo.h bar.h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$(CC) $(CFLAGS) –c foo.c –o foo.o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make CFLAGS=-g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EXE=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ifdef WINDIR #defined on Windows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EXE=.exe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endif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widget$(EXE): foo.o bar.o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$(CC) $(CFLAGS) –o widget$(EXE)\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foo.o bar.o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OBJFILES = foo.o bar.o baz.o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widget: $(OBJFILES)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gcc –o widget $(OBJFILES)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%.o: %.c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$(CC) –c $(CFLAGS) $&lt; -o $@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clean: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rm *.o widget</a:t>
            </a: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0" y="6519446"/>
            <a:ext cx="52581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http://cslibrary.stanford.edu/107/UnixProgrammingTools.pdf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 txBox="1"/>
          <p:nvPr/>
        </p:nvSpPr>
        <p:spPr>
          <a:xfrm>
            <a:off x="10385647" y="5953693"/>
            <a:ext cx="14157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Makefile</a:t>
            </a:r>
            <a:endParaRPr b="1" sz="2000">
              <a:solidFill>
                <a:srgbClr val="4C328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Phony Targets</a:t>
            </a:r>
            <a:endParaRPr/>
          </a:p>
        </p:txBody>
      </p:sp>
      <p:sp>
        <p:nvSpPr>
          <p:cNvPr id="205" name="Google Shape;205;p6"/>
          <p:cNvSpPr txBox="1"/>
          <p:nvPr>
            <p:ph idx="1" type="body"/>
          </p:nvPr>
        </p:nvSpPr>
        <p:spPr>
          <a:xfrm>
            <a:off x="575240" y="1463857"/>
            <a:ext cx="5633055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A target that doesn’t create the listed output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A way to force run commands regardless of dependency tree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Common uses: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all – used to list all top notes across multiple dependency trees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clean – cleans up files after usage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test – specifies test functionality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printing messages or info</a:t>
            </a:r>
            <a:endParaRPr/>
          </a:p>
        </p:txBody>
      </p:sp>
      <p:sp>
        <p:nvSpPr>
          <p:cNvPr id="206" name="Google Shape;206;p6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6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08" name="Google Shape;208;p6"/>
          <p:cNvSpPr txBox="1"/>
          <p:nvPr/>
        </p:nvSpPr>
        <p:spPr>
          <a:xfrm>
            <a:off x="765128" y="4732423"/>
            <a:ext cx="3270447" cy="1323439"/>
          </a:xfrm>
          <a:prstGeom prst="rect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all: try_lists test_suite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clean: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rm objectfiles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test: test_suite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./test_suite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5975684" y="2412720"/>
            <a:ext cx="5985934" cy="3785652"/>
          </a:xfrm>
          <a:prstGeom prst="rect">
            <a:avLst/>
          </a:prstGeom>
          <a:noFill/>
          <a:ln cap="flat" cmpd="sng" w="952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CC = gcc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CGLAGS = -Wall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all: my_program your_program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my_program: foo.o bar.o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$(CC) $(CFLAGS) -o my_program foo.o bar.o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your_program: bar.o baz.o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$(CC) $(CFLAGS) –o your_program foo.o baz.o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#not shown: foo.o, bar.o, baz.o targets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clean: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rm *.o my_program your_program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10616280" y="5866790"/>
            <a:ext cx="14157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rPr>
              <a:t>Makefile</a:t>
            </a:r>
            <a:endParaRPr b="1" sz="2000">
              <a:solidFill>
                <a:srgbClr val="4C328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Example Makefile</a:t>
            </a:r>
            <a:endParaRPr/>
          </a:p>
        </p:txBody>
      </p:sp>
      <p:sp>
        <p:nvSpPr>
          <p:cNvPr id="216" name="Google Shape;216;p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grpSp>
        <p:nvGrpSpPr>
          <p:cNvPr id="218" name="Google Shape;218;p7"/>
          <p:cNvGrpSpPr/>
          <p:nvPr/>
        </p:nvGrpSpPr>
        <p:grpSpPr>
          <a:xfrm>
            <a:off x="5709070" y="1978550"/>
            <a:ext cx="5619107" cy="3539430"/>
            <a:chOff x="575239" y="1862825"/>
            <a:chExt cx="5619107" cy="3539430"/>
          </a:xfrm>
        </p:grpSpPr>
        <p:sp>
          <p:nvSpPr>
            <p:cNvPr id="219" name="Google Shape;219;p7"/>
            <p:cNvSpPr txBox="1"/>
            <p:nvPr/>
          </p:nvSpPr>
          <p:spPr>
            <a:xfrm>
              <a:off x="575239" y="1862825"/>
              <a:ext cx="5615640" cy="3539430"/>
            </a:xfrm>
            <a:prstGeom prst="rect">
              <a:avLst/>
            </a:prstGeom>
            <a:noFill/>
            <a:ln cap="flat" cmpd="sng" w="9525">
              <a:solidFill>
                <a:srgbClr val="4C32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CC = gcc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CGLAGS = -g –Wall –std=c11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try_lists: main.o ll.o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$(CC) $(CFLAGS) -o try_lists main.o ll.o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main.o: main.c ll.h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$(CC) $(CFLAGS) –c main.c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ll.o: ll.c ll.h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$(CC) $(CFILES) –c ll.c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clean: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rm *.o</a:t>
              </a:r>
              <a:endParaRPr/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4778574" y="4995653"/>
              <a:ext cx="14157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Makefile</a:t>
              </a:r>
              <a:endParaRPr b="1" sz="20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221" name="Google Shape;221;p7"/>
          <p:cNvSpPr txBox="1"/>
          <p:nvPr/>
        </p:nvSpPr>
        <p:spPr>
          <a:xfrm>
            <a:off x="3771381" y="2096469"/>
            <a:ext cx="1632113" cy="307777"/>
          </a:xfrm>
          <a:prstGeom prst="rect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variable definitions</a:t>
            </a:r>
            <a:endParaRPr/>
          </a:p>
        </p:txBody>
      </p:sp>
      <p:cxnSp>
        <p:nvCxnSpPr>
          <p:cNvPr id="222" name="Google Shape;222;p7"/>
          <p:cNvCxnSpPr>
            <a:stCxn id="221" idx="3"/>
          </p:cNvCxnSpPr>
          <p:nvPr/>
        </p:nvCxnSpPr>
        <p:spPr>
          <a:xfrm>
            <a:off x="5403494" y="2250357"/>
            <a:ext cx="215400" cy="0"/>
          </a:xfrm>
          <a:prstGeom prst="straightConnector1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3" name="Google Shape;223;p7"/>
          <p:cNvSpPr txBox="1"/>
          <p:nvPr/>
        </p:nvSpPr>
        <p:spPr>
          <a:xfrm>
            <a:off x="3771381" y="2747735"/>
            <a:ext cx="1632113" cy="523220"/>
          </a:xfrm>
          <a:prstGeom prst="rect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must include rules for each file</a:t>
            </a:r>
            <a:endParaRPr/>
          </a:p>
        </p:txBody>
      </p:sp>
      <p:sp>
        <p:nvSpPr>
          <p:cNvPr id="224" name="Google Shape;224;p7"/>
          <p:cNvSpPr txBox="1"/>
          <p:nvPr/>
        </p:nvSpPr>
        <p:spPr>
          <a:xfrm>
            <a:off x="3771380" y="3441556"/>
            <a:ext cx="1632113" cy="738664"/>
          </a:xfrm>
          <a:prstGeom prst="rect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rules define dependency hierarchy</a:t>
            </a:r>
            <a:endParaRPr/>
          </a:p>
        </p:txBody>
      </p:sp>
      <p:sp>
        <p:nvSpPr>
          <p:cNvPr id="225" name="Google Shape;225;p7"/>
          <p:cNvSpPr txBox="1"/>
          <p:nvPr/>
        </p:nvSpPr>
        <p:spPr>
          <a:xfrm>
            <a:off x="1400859" y="2219580"/>
            <a:ext cx="915251" cy="369332"/>
          </a:xfrm>
          <a:prstGeom prst="rect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try_lists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439127" y="3052390"/>
            <a:ext cx="856325" cy="369332"/>
          </a:xfrm>
          <a:prstGeom prst="rect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main.o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2548706" y="3052390"/>
            <a:ext cx="471604" cy="369332"/>
          </a:xfrm>
          <a:prstGeom prst="rect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ll.o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147076" y="4196532"/>
            <a:ext cx="856325" cy="369332"/>
          </a:xfrm>
          <a:prstGeom prst="rect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main.c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1625888" y="4196532"/>
            <a:ext cx="465192" cy="369332"/>
          </a:xfrm>
          <a:prstGeom prst="rect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ll.h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3020310" y="4196532"/>
            <a:ext cx="442750" cy="369332"/>
          </a:xfrm>
          <a:prstGeom prst="rect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ll.c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31" name="Google Shape;231;p7"/>
          <p:cNvCxnSpPr>
            <a:stCxn id="225" idx="2"/>
            <a:endCxn id="226" idx="0"/>
          </p:cNvCxnSpPr>
          <p:nvPr/>
        </p:nvCxnSpPr>
        <p:spPr>
          <a:xfrm flipH="1">
            <a:off x="867284" y="2588912"/>
            <a:ext cx="991200" cy="463500"/>
          </a:xfrm>
          <a:prstGeom prst="straightConnector1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2" name="Google Shape;232;p7"/>
          <p:cNvCxnSpPr>
            <a:stCxn id="225" idx="2"/>
            <a:endCxn id="227" idx="0"/>
          </p:cNvCxnSpPr>
          <p:nvPr/>
        </p:nvCxnSpPr>
        <p:spPr>
          <a:xfrm>
            <a:off x="1858484" y="2588912"/>
            <a:ext cx="926100" cy="463500"/>
          </a:xfrm>
          <a:prstGeom prst="straightConnector1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3" name="Google Shape;233;p7"/>
          <p:cNvCxnSpPr>
            <a:stCxn id="226" idx="2"/>
            <a:endCxn id="228" idx="0"/>
          </p:cNvCxnSpPr>
          <p:nvPr/>
        </p:nvCxnSpPr>
        <p:spPr>
          <a:xfrm flipH="1">
            <a:off x="575090" y="3421722"/>
            <a:ext cx="292200" cy="774900"/>
          </a:xfrm>
          <a:prstGeom prst="straightConnector1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4" name="Google Shape;234;p7"/>
          <p:cNvCxnSpPr>
            <a:stCxn id="226" idx="2"/>
            <a:endCxn id="229" idx="0"/>
          </p:cNvCxnSpPr>
          <p:nvPr/>
        </p:nvCxnSpPr>
        <p:spPr>
          <a:xfrm>
            <a:off x="867290" y="3421722"/>
            <a:ext cx="991200" cy="774900"/>
          </a:xfrm>
          <a:prstGeom prst="straightConnector1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5" name="Google Shape;235;p7"/>
          <p:cNvCxnSpPr>
            <a:stCxn id="227" idx="2"/>
            <a:endCxn id="229" idx="0"/>
          </p:cNvCxnSpPr>
          <p:nvPr/>
        </p:nvCxnSpPr>
        <p:spPr>
          <a:xfrm flipH="1">
            <a:off x="1858408" y="3421722"/>
            <a:ext cx="926100" cy="774900"/>
          </a:xfrm>
          <a:prstGeom prst="straightConnector1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6" name="Google Shape;236;p7"/>
          <p:cNvCxnSpPr>
            <a:stCxn id="227" idx="2"/>
            <a:endCxn id="230" idx="0"/>
          </p:cNvCxnSpPr>
          <p:nvPr/>
        </p:nvCxnSpPr>
        <p:spPr>
          <a:xfrm>
            <a:off x="2784508" y="3421722"/>
            <a:ext cx="457200" cy="774900"/>
          </a:xfrm>
          <a:prstGeom prst="straightConnector1">
            <a:avLst/>
          </a:prstGeom>
          <a:noFill/>
          <a:ln cap="flat" cmpd="sng" w="9525">
            <a:solidFill>
              <a:srgbClr val="B6A479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/>
          <p:nvPr>
            <p:ph type="title"/>
          </p:nvPr>
        </p:nvSpPr>
        <p:spPr>
          <a:xfrm>
            <a:off x="502370" y="10385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3600"/>
              <a:buFont typeface="Quattrocento Sans"/>
              <a:buNone/>
            </a:pPr>
            <a:r>
              <a:rPr lang="en-US" sz="3600"/>
              <a:t>Example</a:t>
            </a:r>
            <a:endParaRPr/>
          </a:p>
        </p:txBody>
      </p:sp>
      <p:sp>
        <p:nvSpPr>
          <p:cNvPr id="242" name="Google Shape;242;p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grpSp>
        <p:nvGrpSpPr>
          <p:cNvPr id="244" name="Google Shape;244;p8"/>
          <p:cNvGrpSpPr/>
          <p:nvPr/>
        </p:nvGrpSpPr>
        <p:grpSpPr>
          <a:xfrm>
            <a:off x="4664529" y="3155632"/>
            <a:ext cx="3681235" cy="1600438"/>
            <a:chOff x="6946231" y="118108"/>
            <a:chExt cx="3681235" cy="1600438"/>
          </a:xfrm>
        </p:grpSpPr>
        <p:sp>
          <p:nvSpPr>
            <p:cNvPr id="245" name="Google Shape;245;p8"/>
            <p:cNvSpPr/>
            <p:nvPr/>
          </p:nvSpPr>
          <p:spPr>
            <a:xfrm>
              <a:off x="6946231" y="118108"/>
              <a:ext cx="3681235" cy="1600438"/>
            </a:xfrm>
            <a:prstGeom prst="rect">
              <a:avLst/>
            </a:prstGeom>
            <a:noFill/>
            <a:ln cap="flat" cmpd="sng" w="9525">
              <a:solidFill>
                <a:srgbClr val="4C32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#include &lt;stdio.h&gt;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#include "speak.h"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/* Write message m to stdout */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void speak(char m[])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{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printf("%s\n", m);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}</a:t>
              </a:r>
              <a:endParaRPr/>
            </a:p>
          </p:txBody>
        </p:sp>
        <p:sp>
          <p:nvSpPr>
            <p:cNvPr id="246" name="Google Shape;246;p8"/>
            <p:cNvSpPr txBox="1"/>
            <p:nvPr/>
          </p:nvSpPr>
          <p:spPr>
            <a:xfrm>
              <a:off x="9557423" y="1364594"/>
              <a:ext cx="104868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speak.c</a:t>
              </a:r>
              <a:endParaRPr b="1" sz="16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247" name="Google Shape;247;p8"/>
          <p:cNvGrpSpPr/>
          <p:nvPr/>
        </p:nvGrpSpPr>
        <p:grpSpPr>
          <a:xfrm>
            <a:off x="145117" y="905062"/>
            <a:ext cx="4459076" cy="4617015"/>
            <a:chOff x="6946232" y="118108"/>
            <a:chExt cx="4459076" cy="4617015"/>
          </a:xfrm>
        </p:grpSpPr>
        <p:sp>
          <p:nvSpPr>
            <p:cNvPr id="248" name="Google Shape;248;p8"/>
            <p:cNvSpPr/>
            <p:nvPr/>
          </p:nvSpPr>
          <p:spPr>
            <a:xfrm>
              <a:off x="6946232" y="118108"/>
              <a:ext cx="4459076" cy="461664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4C32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#include &lt;stdlib.h&gt;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#include &lt;string.h&gt;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#include &lt;ctype.h&gt;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#include "speak.h"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#include "shout.h"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/* Write message m in uppercase to stdout */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void shout(char m[])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{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int len; /* message length */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char *mcopy; /* copy of original message */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int i;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len = strlen(m);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mcopy = (char *)malloc(len*sizeof(char)+1);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strcpy(mcopy,m);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for (i = 0; i &lt; len; i++)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   mcopy[i] = toupper(mcopy[i]);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speak(mcopy); free(mcopy);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}</a:t>
              </a:r>
              <a:endParaRPr/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10338647" y="4396569"/>
              <a:ext cx="1048685" cy="33855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shout.c</a:t>
              </a:r>
              <a:endParaRPr b="1" sz="16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250" name="Google Shape;250;p8"/>
          <p:cNvGrpSpPr/>
          <p:nvPr/>
        </p:nvGrpSpPr>
        <p:grpSpPr>
          <a:xfrm>
            <a:off x="146020" y="5644343"/>
            <a:ext cx="4215672" cy="1169551"/>
            <a:chOff x="6946231" y="118108"/>
            <a:chExt cx="4215672" cy="1169551"/>
          </a:xfrm>
        </p:grpSpPr>
        <p:sp>
          <p:nvSpPr>
            <p:cNvPr id="251" name="Google Shape;251;p8"/>
            <p:cNvSpPr/>
            <p:nvPr/>
          </p:nvSpPr>
          <p:spPr>
            <a:xfrm>
              <a:off x="6946231" y="118108"/>
              <a:ext cx="4215672" cy="1169551"/>
            </a:xfrm>
            <a:prstGeom prst="rect">
              <a:avLst/>
            </a:prstGeom>
            <a:noFill/>
            <a:ln cap="flat" cmpd="sng" w="9525">
              <a:solidFill>
                <a:srgbClr val="4C32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#ifndef SPEAK_H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#define SPEAK_H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/* Write message m to stdout */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void speak(char m[]);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#endif /* ifndef SPEAK_H */</a:t>
              </a:r>
              <a:endParaRPr/>
            </a:p>
          </p:txBody>
        </p:sp>
        <p:sp>
          <p:nvSpPr>
            <p:cNvPr id="252" name="Google Shape;252;p8"/>
            <p:cNvSpPr txBox="1"/>
            <p:nvPr/>
          </p:nvSpPr>
          <p:spPr>
            <a:xfrm>
              <a:off x="10113217" y="946317"/>
              <a:ext cx="104868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speak.h</a:t>
              </a:r>
              <a:endParaRPr b="1" sz="16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253" name="Google Shape;253;p8"/>
          <p:cNvGrpSpPr/>
          <p:nvPr/>
        </p:nvGrpSpPr>
        <p:grpSpPr>
          <a:xfrm>
            <a:off x="5279496" y="5359453"/>
            <a:ext cx="5041134" cy="1169551"/>
            <a:chOff x="3898107" y="5414896"/>
            <a:chExt cx="5041134" cy="1169551"/>
          </a:xfrm>
        </p:grpSpPr>
        <p:sp>
          <p:nvSpPr>
            <p:cNvPr id="254" name="Google Shape;254;p8"/>
            <p:cNvSpPr/>
            <p:nvPr/>
          </p:nvSpPr>
          <p:spPr>
            <a:xfrm>
              <a:off x="3898107" y="5414896"/>
              <a:ext cx="5041134" cy="116955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4C32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#ifndef SHOUT_H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#define SHOUT_H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/* Write message m in uppercase to stdout */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void shout(char m[]);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#endif /* ifndef SHOUT_H */</a:t>
              </a:r>
              <a:endParaRPr/>
            </a:p>
          </p:txBody>
        </p:sp>
        <p:sp>
          <p:nvSpPr>
            <p:cNvPr id="255" name="Google Shape;255;p8"/>
            <p:cNvSpPr txBox="1"/>
            <p:nvPr/>
          </p:nvSpPr>
          <p:spPr>
            <a:xfrm>
              <a:off x="7890556" y="6245893"/>
              <a:ext cx="1048685" cy="33855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shout.h</a:t>
              </a:r>
              <a:endParaRPr b="1" sz="16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256" name="Google Shape;256;p8"/>
          <p:cNvGrpSpPr/>
          <p:nvPr/>
        </p:nvGrpSpPr>
        <p:grpSpPr>
          <a:xfrm>
            <a:off x="8436253" y="3163386"/>
            <a:ext cx="3681235" cy="2031325"/>
            <a:chOff x="6527344" y="373984"/>
            <a:chExt cx="3681235" cy="2031325"/>
          </a:xfrm>
        </p:grpSpPr>
        <p:sp>
          <p:nvSpPr>
            <p:cNvPr id="257" name="Google Shape;257;p8"/>
            <p:cNvSpPr/>
            <p:nvPr/>
          </p:nvSpPr>
          <p:spPr>
            <a:xfrm>
              <a:off x="6527344" y="373984"/>
              <a:ext cx="3681235" cy="2031325"/>
            </a:xfrm>
            <a:prstGeom prst="rect">
              <a:avLst/>
            </a:prstGeom>
            <a:noFill/>
            <a:ln cap="flat" cmpd="sng" w="9525">
              <a:solidFill>
                <a:srgbClr val="4C32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#include "speak.h"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#include "shout.h"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/* Say HELLO and goodbye */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int main(int argc, char* argv[])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{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shout("hello");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speak("goodbye");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return 0;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}</a:t>
              </a:r>
              <a:endParaRPr/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9270722" y="2060438"/>
              <a:ext cx="92525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main.c</a:t>
              </a:r>
              <a:endParaRPr b="1" sz="16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259" name="Google Shape;259;p8"/>
          <p:cNvGrpSpPr/>
          <p:nvPr/>
        </p:nvGrpSpPr>
        <p:grpSpPr>
          <a:xfrm>
            <a:off x="5622888" y="814673"/>
            <a:ext cx="5911556" cy="1809745"/>
            <a:chOff x="81969" y="4969645"/>
            <a:chExt cx="5911556" cy="1809745"/>
          </a:xfrm>
        </p:grpSpPr>
        <p:sp>
          <p:nvSpPr>
            <p:cNvPr id="260" name="Google Shape;260;p8"/>
            <p:cNvSpPr txBox="1"/>
            <p:nvPr/>
          </p:nvSpPr>
          <p:spPr>
            <a:xfrm>
              <a:off x="2798113" y="4969645"/>
              <a:ext cx="534121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talk</a:t>
              </a:r>
              <a:endParaRPr/>
            </a:p>
          </p:txBody>
        </p:sp>
        <p:sp>
          <p:nvSpPr>
            <p:cNvPr id="261" name="Google Shape;261;p8"/>
            <p:cNvSpPr txBox="1"/>
            <p:nvPr/>
          </p:nvSpPr>
          <p:spPr>
            <a:xfrm>
              <a:off x="4461087" y="5741544"/>
              <a:ext cx="948914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speak.o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" name="Google Shape;262;p8"/>
            <p:cNvSpPr txBox="1"/>
            <p:nvPr/>
          </p:nvSpPr>
          <p:spPr>
            <a:xfrm>
              <a:off x="2637011" y="5746758"/>
              <a:ext cx="856325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main.o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3" name="Google Shape;263;p8"/>
            <p:cNvSpPr txBox="1"/>
            <p:nvPr/>
          </p:nvSpPr>
          <p:spPr>
            <a:xfrm>
              <a:off x="81969" y="6410058"/>
              <a:ext cx="894797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shout.c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" name="Google Shape;264;p8"/>
            <p:cNvSpPr txBox="1"/>
            <p:nvPr/>
          </p:nvSpPr>
          <p:spPr>
            <a:xfrm>
              <a:off x="5051023" y="6410058"/>
              <a:ext cx="942502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speak.c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" name="Google Shape;265;p8"/>
            <p:cNvSpPr txBox="1"/>
            <p:nvPr/>
          </p:nvSpPr>
          <p:spPr>
            <a:xfrm>
              <a:off x="2651231" y="6405539"/>
              <a:ext cx="827471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main.c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66" name="Google Shape;266;p8"/>
            <p:cNvCxnSpPr>
              <a:stCxn id="260" idx="2"/>
              <a:endCxn id="261" idx="0"/>
            </p:cNvCxnSpPr>
            <p:nvPr/>
          </p:nvCxnSpPr>
          <p:spPr>
            <a:xfrm>
              <a:off x="3065174" y="5338977"/>
              <a:ext cx="1870500" cy="4026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67" name="Google Shape;267;p8"/>
            <p:cNvCxnSpPr>
              <a:stCxn id="260" idx="2"/>
              <a:endCxn id="262" idx="0"/>
            </p:cNvCxnSpPr>
            <p:nvPr/>
          </p:nvCxnSpPr>
          <p:spPr>
            <a:xfrm>
              <a:off x="3065174" y="5338977"/>
              <a:ext cx="0" cy="4077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68" name="Google Shape;268;p8"/>
            <p:cNvCxnSpPr>
              <a:stCxn id="269" idx="2"/>
              <a:endCxn id="263" idx="0"/>
            </p:cNvCxnSpPr>
            <p:nvPr/>
          </p:nvCxnSpPr>
          <p:spPr>
            <a:xfrm flipH="1">
              <a:off x="529232" y="6114197"/>
              <a:ext cx="628500" cy="2958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70" name="Google Shape;270;p8"/>
            <p:cNvCxnSpPr>
              <a:stCxn id="261" idx="2"/>
              <a:endCxn id="264" idx="0"/>
            </p:cNvCxnSpPr>
            <p:nvPr/>
          </p:nvCxnSpPr>
          <p:spPr>
            <a:xfrm>
              <a:off x="4935544" y="6110876"/>
              <a:ext cx="586800" cy="2991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71" name="Google Shape;271;p8"/>
            <p:cNvCxnSpPr>
              <a:stCxn id="262" idx="2"/>
              <a:endCxn id="272" idx="0"/>
            </p:cNvCxnSpPr>
            <p:nvPr/>
          </p:nvCxnSpPr>
          <p:spPr>
            <a:xfrm flipH="1">
              <a:off x="1723273" y="6116090"/>
              <a:ext cx="1341900" cy="2895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73" name="Google Shape;273;p8"/>
            <p:cNvCxnSpPr>
              <a:stCxn id="262" idx="2"/>
              <a:endCxn id="265" idx="0"/>
            </p:cNvCxnSpPr>
            <p:nvPr/>
          </p:nvCxnSpPr>
          <p:spPr>
            <a:xfrm flipH="1">
              <a:off x="3064873" y="6116090"/>
              <a:ext cx="300" cy="2895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69" name="Google Shape;269;p8"/>
            <p:cNvSpPr txBox="1"/>
            <p:nvPr/>
          </p:nvSpPr>
          <p:spPr>
            <a:xfrm>
              <a:off x="695906" y="5744865"/>
              <a:ext cx="923651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shout.o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74" name="Google Shape;274;p8"/>
            <p:cNvCxnSpPr>
              <a:stCxn id="260" idx="2"/>
              <a:endCxn id="269" idx="0"/>
            </p:cNvCxnSpPr>
            <p:nvPr/>
          </p:nvCxnSpPr>
          <p:spPr>
            <a:xfrm flipH="1">
              <a:off x="1157774" y="5338977"/>
              <a:ext cx="1907400" cy="4059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72" name="Google Shape;272;p8"/>
            <p:cNvSpPr txBox="1"/>
            <p:nvPr/>
          </p:nvSpPr>
          <p:spPr>
            <a:xfrm>
              <a:off x="1264536" y="6405539"/>
              <a:ext cx="917239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shout.h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75" name="Google Shape;275;p8"/>
            <p:cNvCxnSpPr>
              <a:stCxn id="269" idx="2"/>
              <a:endCxn id="272" idx="0"/>
            </p:cNvCxnSpPr>
            <p:nvPr/>
          </p:nvCxnSpPr>
          <p:spPr>
            <a:xfrm>
              <a:off x="1157732" y="6114197"/>
              <a:ext cx="565500" cy="2913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76" name="Google Shape;276;p8"/>
            <p:cNvCxnSpPr>
              <a:stCxn id="261" idx="2"/>
              <a:endCxn id="277" idx="0"/>
            </p:cNvCxnSpPr>
            <p:nvPr/>
          </p:nvCxnSpPr>
          <p:spPr>
            <a:xfrm flipH="1">
              <a:off x="4214344" y="6110876"/>
              <a:ext cx="721200" cy="2946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77" name="Google Shape;277;p8"/>
            <p:cNvSpPr txBox="1"/>
            <p:nvPr/>
          </p:nvSpPr>
          <p:spPr>
            <a:xfrm>
              <a:off x="3743189" y="6405539"/>
              <a:ext cx="942502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speak.h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78" name="Google Shape;278;p8"/>
            <p:cNvCxnSpPr>
              <a:stCxn id="262" idx="2"/>
              <a:endCxn id="277" idx="0"/>
            </p:cNvCxnSpPr>
            <p:nvPr/>
          </p:nvCxnSpPr>
          <p:spPr>
            <a:xfrm>
              <a:off x="3065173" y="6116090"/>
              <a:ext cx="1149300" cy="2895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284" name="Google Shape;284;p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grpSp>
        <p:nvGrpSpPr>
          <p:cNvPr id="286" name="Google Shape;286;p9"/>
          <p:cNvGrpSpPr/>
          <p:nvPr/>
        </p:nvGrpSpPr>
        <p:grpSpPr>
          <a:xfrm>
            <a:off x="3213090" y="304402"/>
            <a:ext cx="5911556" cy="1809745"/>
            <a:chOff x="81969" y="4969645"/>
            <a:chExt cx="5911556" cy="1809745"/>
          </a:xfrm>
        </p:grpSpPr>
        <p:sp>
          <p:nvSpPr>
            <p:cNvPr id="287" name="Google Shape;287;p9"/>
            <p:cNvSpPr txBox="1"/>
            <p:nvPr/>
          </p:nvSpPr>
          <p:spPr>
            <a:xfrm>
              <a:off x="2798113" y="4969645"/>
              <a:ext cx="534121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talk</a:t>
              </a:r>
              <a:endParaRPr/>
            </a:p>
          </p:txBody>
        </p:sp>
        <p:sp>
          <p:nvSpPr>
            <p:cNvPr id="288" name="Google Shape;288;p9"/>
            <p:cNvSpPr txBox="1"/>
            <p:nvPr/>
          </p:nvSpPr>
          <p:spPr>
            <a:xfrm>
              <a:off x="4461087" y="5741544"/>
              <a:ext cx="948914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speak.o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9" name="Google Shape;289;p9"/>
            <p:cNvSpPr txBox="1"/>
            <p:nvPr/>
          </p:nvSpPr>
          <p:spPr>
            <a:xfrm>
              <a:off x="2637011" y="5746758"/>
              <a:ext cx="856325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main.o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0" name="Google Shape;290;p9"/>
            <p:cNvSpPr txBox="1"/>
            <p:nvPr/>
          </p:nvSpPr>
          <p:spPr>
            <a:xfrm>
              <a:off x="81969" y="6410058"/>
              <a:ext cx="894797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shout.c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1" name="Google Shape;291;p9"/>
            <p:cNvSpPr txBox="1"/>
            <p:nvPr/>
          </p:nvSpPr>
          <p:spPr>
            <a:xfrm>
              <a:off x="5051023" y="6410058"/>
              <a:ext cx="942502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speak.c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2" name="Google Shape;292;p9"/>
            <p:cNvSpPr txBox="1"/>
            <p:nvPr/>
          </p:nvSpPr>
          <p:spPr>
            <a:xfrm>
              <a:off x="2651231" y="6405539"/>
              <a:ext cx="827471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main.c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93" name="Google Shape;293;p9"/>
            <p:cNvCxnSpPr>
              <a:stCxn id="287" idx="2"/>
              <a:endCxn id="288" idx="0"/>
            </p:cNvCxnSpPr>
            <p:nvPr/>
          </p:nvCxnSpPr>
          <p:spPr>
            <a:xfrm>
              <a:off x="3065174" y="5338977"/>
              <a:ext cx="1870500" cy="4026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94" name="Google Shape;294;p9"/>
            <p:cNvCxnSpPr>
              <a:stCxn id="287" idx="2"/>
              <a:endCxn id="289" idx="0"/>
            </p:cNvCxnSpPr>
            <p:nvPr/>
          </p:nvCxnSpPr>
          <p:spPr>
            <a:xfrm>
              <a:off x="3065174" y="5338977"/>
              <a:ext cx="0" cy="4077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95" name="Google Shape;295;p9"/>
            <p:cNvCxnSpPr>
              <a:stCxn id="296" idx="2"/>
              <a:endCxn id="290" idx="0"/>
            </p:cNvCxnSpPr>
            <p:nvPr/>
          </p:nvCxnSpPr>
          <p:spPr>
            <a:xfrm flipH="1">
              <a:off x="529232" y="6114197"/>
              <a:ext cx="628500" cy="2958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97" name="Google Shape;297;p9"/>
            <p:cNvCxnSpPr>
              <a:stCxn id="288" idx="2"/>
              <a:endCxn id="291" idx="0"/>
            </p:cNvCxnSpPr>
            <p:nvPr/>
          </p:nvCxnSpPr>
          <p:spPr>
            <a:xfrm>
              <a:off x="4935544" y="6110876"/>
              <a:ext cx="586800" cy="2991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98" name="Google Shape;298;p9"/>
            <p:cNvCxnSpPr>
              <a:stCxn id="289" idx="2"/>
              <a:endCxn id="299" idx="0"/>
            </p:cNvCxnSpPr>
            <p:nvPr/>
          </p:nvCxnSpPr>
          <p:spPr>
            <a:xfrm flipH="1">
              <a:off x="1723273" y="6116090"/>
              <a:ext cx="1341900" cy="2895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00" name="Google Shape;300;p9"/>
            <p:cNvCxnSpPr>
              <a:stCxn id="289" idx="2"/>
              <a:endCxn id="292" idx="0"/>
            </p:cNvCxnSpPr>
            <p:nvPr/>
          </p:nvCxnSpPr>
          <p:spPr>
            <a:xfrm flipH="1">
              <a:off x="3064873" y="6116090"/>
              <a:ext cx="300" cy="2895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96" name="Google Shape;296;p9"/>
            <p:cNvSpPr txBox="1"/>
            <p:nvPr/>
          </p:nvSpPr>
          <p:spPr>
            <a:xfrm>
              <a:off x="695906" y="5744865"/>
              <a:ext cx="923651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shout.o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1" name="Google Shape;301;p9"/>
            <p:cNvCxnSpPr>
              <a:stCxn id="287" idx="2"/>
              <a:endCxn id="296" idx="0"/>
            </p:cNvCxnSpPr>
            <p:nvPr/>
          </p:nvCxnSpPr>
          <p:spPr>
            <a:xfrm flipH="1">
              <a:off x="1157774" y="5338977"/>
              <a:ext cx="1907400" cy="4059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99" name="Google Shape;299;p9"/>
            <p:cNvSpPr txBox="1"/>
            <p:nvPr/>
          </p:nvSpPr>
          <p:spPr>
            <a:xfrm>
              <a:off x="1264536" y="6405539"/>
              <a:ext cx="917239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shout.h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2" name="Google Shape;302;p9"/>
            <p:cNvCxnSpPr>
              <a:stCxn id="296" idx="2"/>
              <a:endCxn id="299" idx="0"/>
            </p:cNvCxnSpPr>
            <p:nvPr/>
          </p:nvCxnSpPr>
          <p:spPr>
            <a:xfrm>
              <a:off x="1157732" y="6114197"/>
              <a:ext cx="565500" cy="2913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03" name="Google Shape;303;p9"/>
            <p:cNvCxnSpPr>
              <a:stCxn id="288" idx="2"/>
              <a:endCxn id="304" idx="0"/>
            </p:cNvCxnSpPr>
            <p:nvPr/>
          </p:nvCxnSpPr>
          <p:spPr>
            <a:xfrm flipH="1">
              <a:off x="4214344" y="6110876"/>
              <a:ext cx="721200" cy="2946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04" name="Google Shape;304;p9"/>
            <p:cNvSpPr txBox="1"/>
            <p:nvPr/>
          </p:nvSpPr>
          <p:spPr>
            <a:xfrm>
              <a:off x="3743189" y="6405539"/>
              <a:ext cx="942502" cy="369332"/>
            </a:xfrm>
            <a:prstGeom prst="rect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speak.h</a:t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5" name="Google Shape;305;p9"/>
            <p:cNvCxnSpPr>
              <a:stCxn id="289" idx="2"/>
              <a:endCxn id="304" idx="0"/>
            </p:cNvCxnSpPr>
            <p:nvPr/>
          </p:nvCxnSpPr>
          <p:spPr>
            <a:xfrm>
              <a:off x="3065173" y="6116090"/>
              <a:ext cx="1149300" cy="289500"/>
            </a:xfrm>
            <a:prstGeom prst="straightConnector1">
              <a:avLst/>
            </a:prstGeom>
            <a:noFill/>
            <a:ln cap="flat" cmpd="sng" w="9525">
              <a:solidFill>
                <a:srgbClr val="B6A479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306" name="Google Shape;306;p9"/>
          <p:cNvGrpSpPr/>
          <p:nvPr/>
        </p:nvGrpSpPr>
        <p:grpSpPr>
          <a:xfrm>
            <a:off x="3040955" y="2803330"/>
            <a:ext cx="6310263" cy="3539430"/>
            <a:chOff x="6853671" y="-1856628"/>
            <a:chExt cx="6310263" cy="3539430"/>
          </a:xfrm>
        </p:grpSpPr>
        <p:sp>
          <p:nvSpPr>
            <p:cNvPr id="307" name="Google Shape;307;p9"/>
            <p:cNvSpPr/>
            <p:nvPr/>
          </p:nvSpPr>
          <p:spPr>
            <a:xfrm>
              <a:off x="6853671" y="-1856628"/>
              <a:ext cx="6310263" cy="3539430"/>
            </a:xfrm>
            <a:prstGeom prst="rect">
              <a:avLst/>
            </a:prstGeom>
            <a:noFill/>
            <a:ln cap="flat" cmpd="sng" w="9525">
              <a:solidFill>
                <a:srgbClr val="4C32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all: talk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 The executable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talk: main.o speak.o shout.o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gcc -Wall -std=c11 -g -o talk main.o speak.o shout.o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 Individual source files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speak.o: speak.c speak.h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gcc -Wall -std=c11 -g -c speak.c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shout.o: shout.c shout.h speak.h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gcc -Wall -std=c11 -g -c shout.c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main.o: main.c speak.h shout.h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 gcc -Wall -std=c11 -g -c main.c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# A "phony" target to remove built files and backups clean: rm -f *.o talk *~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308" name="Google Shape;308;p9"/>
            <p:cNvSpPr txBox="1"/>
            <p:nvPr/>
          </p:nvSpPr>
          <p:spPr>
            <a:xfrm>
              <a:off x="11963940" y="1338623"/>
              <a:ext cx="117211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4C328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Makefile</a:t>
              </a:r>
              <a:endParaRPr b="1" sz="1600">
                <a:solidFill>
                  <a:srgbClr val="4C328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egral">
  <a:themeElements>
    <a:clrScheme name="Custom 2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2018-03-22T00:41:11Z</dcterms:created>
  <dc:creator>Kasey Champion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