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0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6-</a:t>
            </a:r>
            <a:fld id="{560B9E7F-A21C-48E9-9CD8-169E76FD8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01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042C75E-7F3B-4738-9D44-397AB13F9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0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BAB383B-2572-47DA-8C28-1AA1DA58B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61DC2-B603-4A4C-AE3D-3EA9B994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E9BE-FA41-4359-B1B8-1675DD42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1CCF-7494-4DBD-9549-17282817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BC11-9AE3-4633-B952-F98B7FEC5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3B2EF-D979-435C-8F83-F1518CBE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84613-7043-4E1B-82A8-221AABE0D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581E-0421-4BDF-872A-8CD1DE01F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D5F9-3018-492B-9BB3-3CC4F01D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CA8FD-CAA8-4A46-8794-74F90B32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6EE63-D0B7-47DD-BF57-AC9908A94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9045841-2F80-4DC4-8FE7-3320BAF9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  <a:endParaRPr lang="en-US" dirty="0" smtClean="0"/>
          </a:p>
          <a:p>
            <a:pPr eaLnBrk="1" hangingPunct="1"/>
            <a:r>
              <a:rPr lang="en-US" dirty="0" smtClean="0"/>
              <a:t>Lecture 6 – </a:t>
            </a:r>
            <a:r>
              <a:rPr lang="en-US" dirty="0" err="1" smtClean="0"/>
              <a:t>sed</a:t>
            </a:r>
            <a:r>
              <a:rPr lang="en-US" dirty="0" smtClean="0"/>
              <a:t>, command-line tools </a:t>
            </a:r>
            <a:r>
              <a:rPr lang="en-US" dirty="0" err="1" smtClean="0"/>
              <a:t>wrapup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String-processing symmary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Many modern scripting languages (</a:t>
            </a:r>
            <a:r>
              <a:rPr lang="en-US" dirty="0" err="1" smtClean="0"/>
              <a:t>perl</a:t>
            </a:r>
            <a:r>
              <a:rPr lang="en-US" dirty="0" smtClean="0"/>
              <a:t>, python, ruby, et al) support </a:t>
            </a:r>
            <a:r>
              <a:rPr lang="en-US" dirty="0" err="1" smtClean="0"/>
              <a:t>grep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, and </a:t>
            </a:r>
            <a:r>
              <a:rPr lang="en-US" dirty="0" err="1" smtClean="0"/>
              <a:t>awk</a:t>
            </a:r>
            <a:r>
              <a:rPr lang="en-US" dirty="0" smtClean="0"/>
              <a:t> features directly in the language, perhaps with better syntax.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Better: combine features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Worse: one big program that “hopefully has everything” instead of useful small ones</a:t>
            </a:r>
          </a:p>
          <a:p>
            <a:pPr>
              <a:defRPr/>
            </a:pPr>
            <a:r>
              <a:rPr lang="en-US" dirty="0" smtClean="0"/>
              <a:t>When </a:t>
            </a:r>
            <a:r>
              <a:rPr lang="en-US" i="1" dirty="0" smtClean="0"/>
              <a:t>all</a:t>
            </a:r>
            <a:r>
              <a:rPr lang="en-US" dirty="0" smtClean="0"/>
              <a:t> you need to do is simple text manipulation, these tools let you “hack something up” quicker than, say, Java.</a:t>
            </a:r>
          </a:p>
          <a:p>
            <a:pPr>
              <a:defRPr/>
            </a:pPr>
            <a:r>
              <a:rPr lang="en-US" dirty="0" smtClean="0"/>
              <a:t>But if you need “real” data structures, performance, libraries, etc., you reach their practical limits quickly.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15AE50E-68DE-4921-93A6-B8F47ED3005C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Learned how to use the shell to run, combine, and write programs</a:t>
            </a:r>
          </a:p>
          <a:p>
            <a:r>
              <a:rPr lang="en-US" smtClean="0"/>
              <a:t>Learned regular-expressions (plus more) and grep for </a:t>
            </a:r>
            <a:r>
              <a:rPr lang="en-US" i="1" smtClean="0"/>
              <a:t>finding</a:t>
            </a:r>
            <a:r>
              <a:rPr lang="en-US" smtClean="0"/>
              <a:t> guided by regexps</a:t>
            </a:r>
          </a:p>
          <a:p>
            <a:r>
              <a:rPr lang="en-US" smtClean="0"/>
              <a:t>Now: sed for </a:t>
            </a:r>
            <a:r>
              <a:rPr lang="en-US" i="1" smtClean="0"/>
              <a:t>find-and-replace</a:t>
            </a:r>
            <a:r>
              <a:rPr lang="en-US" smtClean="0"/>
              <a:t> guided by regexps</a:t>
            </a:r>
          </a:p>
          <a:p>
            <a:r>
              <a:rPr lang="en-US" smtClean="0"/>
              <a:t>Then: Short plug for awk (not tested or taught)</a:t>
            </a:r>
          </a:p>
          <a:p>
            <a:r>
              <a:rPr lang="en-US" smtClean="0"/>
              <a:t>Then: Introduction to C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A4A58A3-B57F-4868-872E-3CDE379121C9}" type="slidenum">
              <a:rPr lang="en-US" sz="1400" smtClean="0">
                <a:solidFill>
                  <a:srgbClr val="80008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err="1" smtClean="0"/>
              <a:t>grep</a:t>
            </a:r>
            <a:r>
              <a:rPr lang="en-US" dirty="0" smtClean="0"/>
              <a:t> takes a pattern and a file (or 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The pattern describes a </a:t>
            </a:r>
            <a:r>
              <a:rPr lang="en-US" dirty="0" err="1" smtClean="0"/>
              <a:t>regexp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Example: a[</a:t>
            </a:r>
            <a:r>
              <a:rPr lang="en-US" dirty="0" err="1" smtClean="0">
                <a:ea typeface="+mn-ea"/>
                <a:cs typeface="+mn-cs"/>
              </a:rPr>
              <a:t>bc</a:t>
            </a:r>
            <a:r>
              <a:rPr lang="en-US" dirty="0" smtClean="0">
                <a:ea typeface="+mn-ea"/>
                <a:cs typeface="+mn-cs"/>
              </a:rPr>
              <a:t>]*.?.?d*e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Special characters: . ? ^ $ * ( ) [ ] + { } \ | (Some need escaping; see the man page)</a:t>
            </a:r>
          </a:p>
          <a:p>
            <a:pPr>
              <a:defRPr/>
            </a:pPr>
            <a:r>
              <a:rPr lang="en-US" dirty="0" err="1" smtClean="0"/>
              <a:t>grep</a:t>
            </a:r>
            <a:r>
              <a:rPr lang="en-US" dirty="0" smtClean="0"/>
              <a:t> prints any line that has one or more substrings that match.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Or invert with -v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Or count with -c</a:t>
            </a:r>
          </a:p>
          <a:p>
            <a:pPr>
              <a:defRPr/>
            </a:pPr>
            <a:r>
              <a:rPr lang="en-US" dirty="0" smtClean="0"/>
              <a:t>So the output is basically a subset of the input.  What if we want to </a:t>
            </a:r>
            <a:r>
              <a:rPr lang="en-US" i="1" dirty="0" smtClean="0"/>
              <a:t>change</a:t>
            </a:r>
            <a:r>
              <a:rPr lang="en-US" dirty="0" smtClean="0"/>
              <a:t> or </a:t>
            </a:r>
            <a:r>
              <a:rPr lang="en-US" i="1" dirty="0" smtClean="0"/>
              <a:t>add</a:t>
            </a:r>
            <a:r>
              <a:rPr lang="en-US" dirty="0" smtClean="0"/>
              <a:t> some output? Enter </a:t>
            </a:r>
            <a:r>
              <a:rPr lang="en-US" dirty="0" err="1" smtClean="0"/>
              <a:t>sed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A1F37B2-C414-4D9A-89E6-59F19AE31101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 </a:t>
            </a:r>
            <a:r>
              <a:rPr lang="en-US" i="1" dirty="0" smtClean="0"/>
              <a:t>stream editor</a:t>
            </a:r>
            <a:r>
              <a:rPr lang="en-US" dirty="0" smtClean="0"/>
              <a:t>; a terrible little language that processes one line at a time. Multi-line manipulations possible but painful.</a:t>
            </a:r>
          </a:p>
          <a:p>
            <a:pPr>
              <a:defRPr/>
            </a:pPr>
            <a:r>
              <a:rPr lang="en-US" dirty="0" smtClean="0"/>
              <a:t>Simple most-common use (and -e optional here):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sed</a:t>
            </a:r>
            <a:r>
              <a:rPr lang="en-US" dirty="0" smtClean="0">
                <a:ea typeface="+mn-ea"/>
                <a:cs typeface="+mn-cs"/>
              </a:rPr>
              <a:t> -e s/</a:t>
            </a:r>
            <a:r>
              <a:rPr lang="en-US" i="1" dirty="0" smtClean="0">
                <a:ea typeface="+mn-ea"/>
                <a:cs typeface="+mn-cs"/>
              </a:rPr>
              <a:t>pattern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i="1" dirty="0" smtClean="0">
                <a:ea typeface="+mn-ea"/>
                <a:cs typeface="+mn-cs"/>
              </a:rPr>
              <a:t>replacement</a:t>
            </a:r>
            <a:r>
              <a:rPr lang="en-US" dirty="0" smtClean="0">
                <a:ea typeface="+mn-ea"/>
                <a:cs typeface="+mn-cs"/>
              </a:rPr>
              <a:t>/g  </a:t>
            </a:r>
            <a:r>
              <a:rPr lang="en-US" i="1" dirty="0" smtClean="0">
                <a:ea typeface="+mn-ea"/>
                <a:cs typeface="+mn-cs"/>
              </a:rPr>
              <a:t>file</a:t>
            </a:r>
          </a:p>
          <a:p>
            <a:pPr>
              <a:defRPr/>
            </a:pPr>
            <a:r>
              <a:rPr lang="en-US" dirty="0" smtClean="0"/>
              <a:t>“For each line in file, replace every (longest) substring that matches </a:t>
            </a:r>
            <a:r>
              <a:rPr lang="en-US" i="1" dirty="0" smtClean="0"/>
              <a:t>pattern</a:t>
            </a:r>
            <a:r>
              <a:rPr lang="en-US" dirty="0" smtClean="0"/>
              <a:t> with </a:t>
            </a:r>
            <a:r>
              <a:rPr lang="en-US" i="1" dirty="0" smtClean="0"/>
              <a:t>replacement</a:t>
            </a:r>
            <a:r>
              <a:rPr lang="en-US" dirty="0" smtClean="0"/>
              <a:t> and then print it to standard out.”  (often want to quote ‘s/…/…/g’ to avoid shell substitutions)</a:t>
            </a:r>
          </a:p>
          <a:p>
            <a:pPr>
              <a:defRPr/>
            </a:pPr>
            <a:r>
              <a:rPr lang="en-US" dirty="0" smtClean="0"/>
              <a:t>Simple variations: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omit file: read from </a:t>
            </a:r>
            <a:r>
              <a:rPr lang="en-US" dirty="0" err="1" smtClean="0">
                <a:ea typeface="+mn-ea"/>
                <a:cs typeface="+mn-cs"/>
              </a:rPr>
              <a:t>stdin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omit g: replace only first match</a:t>
            </a: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sed</a:t>
            </a:r>
            <a:r>
              <a:rPr lang="en-US" dirty="0" smtClean="0">
                <a:ea typeface="+mn-ea"/>
                <a:cs typeface="+mn-cs"/>
              </a:rPr>
              <a:t> -n and add p where g is: print only lines with 1 match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multiple -e s/.../.../...: apply each left-to-right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-f file2: read script from file; apply each line top-to-bottom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F3DE279-7CD8-4367-A052-DE05B7A7464B}" type="slidenum">
              <a:rPr lang="en-US" sz="1400" smtClean="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The replacement text can use \1 . . . \9 – very common.</a:t>
            </a:r>
          </a:p>
          <a:p>
            <a:pPr>
              <a:defRPr/>
            </a:pPr>
            <a:r>
              <a:rPr lang="en-US" dirty="0" smtClean="0"/>
              <a:t>Hint: To avoid printing the whole line, match the whole line and then have the replacement print only the part you want.</a:t>
            </a:r>
          </a:p>
          <a:p>
            <a:pPr>
              <a:defRPr/>
            </a:pPr>
            <a:r>
              <a:rPr lang="en-US" dirty="0" smtClean="0"/>
              <a:t>Newline note: The \n is not in the text matched against and is (re)-added when printed.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i.e., lines are read into an “edit buffer” and processed there without the (local system’s) newline.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Aside: “Line-ending madness” on 3 common operating systems.</a:t>
            </a: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25ACAFA-F15C-4015-A12A-30DA25F098EB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Even more 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sed</a:t>
            </a:r>
            <a:r>
              <a:rPr lang="en-US" dirty="0" smtClean="0"/>
              <a:t> lines” can have more: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different commands (so far, s for substitution)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A couple others: p, d, N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Other useful ones use the hold space (next slide)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different addresses (before the command)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number for exactly that line number</a:t>
            </a:r>
          </a:p>
          <a:p>
            <a:pPr lvl="2">
              <a:defRPr/>
            </a:pPr>
            <a:r>
              <a:rPr lang="en-US" dirty="0" err="1" smtClean="0">
                <a:ea typeface="+mn-ea"/>
                <a:cs typeface="+mn-cs"/>
              </a:rPr>
              <a:t>first~step</a:t>
            </a:r>
            <a:r>
              <a:rPr lang="en-US" dirty="0" smtClean="0">
                <a:ea typeface="+mn-ea"/>
                <a:cs typeface="+mn-cs"/>
              </a:rPr>
              <a:t> (GNU only) (lines are first + n*step)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$ last line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regexp</a:t>
            </a:r>
            <a:r>
              <a:rPr lang="en-US" dirty="0" smtClean="0">
                <a:ea typeface="+mn-ea"/>
                <a:cs typeface="+mn-cs"/>
              </a:rPr>
              <a:t>/ lines containing a match of </a:t>
            </a:r>
            <a:r>
              <a:rPr lang="en-US" dirty="0" err="1" smtClean="0">
                <a:ea typeface="+mn-ea"/>
                <a:cs typeface="+mn-cs"/>
              </a:rPr>
              <a:t>regexp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label such as :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 before address or command</a:t>
            </a:r>
          </a:p>
          <a:p>
            <a:pPr>
              <a:buFontTx/>
              <a:buNone/>
              <a:defRPr/>
            </a:pPr>
            <a:r>
              <a:rPr lang="en-US" dirty="0" smtClean="0"/>
              <a:t>[:label] [address] [command-letter][more-stuff-for-command]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B12ECE-B040-45D8-95B5-DD9B768D50DC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Fancy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Usually (but not always) when you get to this stuff, your script is unreadable and easier to write in another language.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• The “hold” space. One other string that is held across lines. Also the “pattern” space (where the “current line” starts).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 x, G, H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Branches to labels (b and t)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Enough to code up conditionals and loops like in assembly language.</a:t>
            </a:r>
          </a:p>
          <a:p>
            <a:pPr>
              <a:defRPr/>
            </a:pPr>
            <a:r>
              <a:rPr lang="en-US" dirty="0" smtClean="0"/>
              <a:t>Your instructor never remembers the details, but knows roughly what is possible.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C924084-FC2B-4650-8F3D-C12636A8941F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sed 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 simplest way to do simple find-and-replace using regexps.</a:t>
            </a:r>
          </a:p>
          <a:p>
            <a:r>
              <a:rPr lang="en-US" smtClean="0"/>
              <a:t>Standard on all Linux/Unix systems, even in limited recovery boot modes</a:t>
            </a:r>
          </a:p>
          <a:p>
            <a:r>
              <a:rPr lang="en-US" smtClean="0"/>
              <a:t>Programs longer than a few lines are possible, but probably the wrong tool.</a:t>
            </a:r>
          </a:p>
          <a:p>
            <a:r>
              <a:rPr lang="en-US" smtClean="0"/>
              <a:t>But a line-oriented stream editor is a very common need, and learning how to use one can help you use a better one.</a:t>
            </a:r>
          </a:p>
          <a:p>
            <a:r>
              <a:rPr lang="en-US" smtClean="0"/>
              <a:t>In homework 3, a “one-liner” is plenty.</a:t>
            </a:r>
          </a:p>
          <a:p>
            <a:r>
              <a:rPr lang="en-US" smtClean="0"/>
              <a:t>For the rest, see the manual.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BC2F08F-B7DA-4250-83AA-851015AD731D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awk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We will skip awk, another useful line-oriented editor.</a:t>
            </a:r>
          </a:p>
          <a:p>
            <a:pPr>
              <a:buFontTx/>
              <a:buNone/>
            </a:pPr>
            <a:r>
              <a:rPr lang="en-US" smtClean="0"/>
              <a:t>Compared to sed:</a:t>
            </a:r>
          </a:p>
          <a:p>
            <a:r>
              <a:rPr lang="en-US" smtClean="0"/>
              <a:t>Much saner programming constructs (math, variables, for-loops, . . . )</a:t>
            </a:r>
          </a:p>
          <a:p>
            <a:r>
              <a:rPr lang="en-US" smtClean="0"/>
              <a:t>Easier to print “fields” of lines, where fields are separated by a chosen “delimiter”</a:t>
            </a:r>
          </a:p>
          <a:p>
            <a:r>
              <a:rPr lang="en-US" smtClean="0"/>
              <a:t>Easier to process multiple lines at a time (change the end-of-line delimiter)</a:t>
            </a:r>
          </a:p>
          <a:p>
            <a:r>
              <a:rPr lang="en-US" smtClean="0"/>
              <a:t>Less regexp support; one-liners not as short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43B856B-7067-496B-8387-232002F52F98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593</TotalTime>
  <Words>957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</vt:lpstr>
      <vt:lpstr>CSE 374 Programming Concepts &amp; Tools</vt:lpstr>
      <vt:lpstr>Where we are</vt:lpstr>
      <vt:lpstr>Review</vt:lpstr>
      <vt:lpstr>sed</vt:lpstr>
      <vt:lpstr>More sed</vt:lpstr>
      <vt:lpstr>Even more sed</vt:lpstr>
      <vt:lpstr>Fancy stuff</vt:lpstr>
      <vt:lpstr>sed summary</vt:lpstr>
      <vt:lpstr>awk</vt:lpstr>
      <vt:lpstr>String-processing symmary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101</cp:revision>
  <cp:lastPrinted>2012-01-18T01:46:31Z</cp:lastPrinted>
  <dcterms:created xsi:type="dcterms:W3CDTF">2012-01-23T00:36:55Z</dcterms:created>
  <dcterms:modified xsi:type="dcterms:W3CDTF">2015-10-09T22:52:08Z</dcterms:modified>
</cp:coreProperties>
</file>