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766" r:id="rId3"/>
    <p:sldId id="764" r:id="rId4"/>
    <p:sldId id="765" r:id="rId5"/>
    <p:sldId id="761" r:id="rId6"/>
    <p:sldId id="513" r:id="rId7"/>
    <p:sldId id="516" r:id="rId8"/>
    <p:sldId id="514" r:id="rId9"/>
    <p:sldId id="758" r:id="rId10"/>
    <p:sldId id="757" r:id="rId11"/>
    <p:sldId id="539" r:id="rId12"/>
    <p:sldId id="540" r:id="rId13"/>
    <p:sldId id="762" r:id="rId14"/>
    <p:sldId id="517" r:id="rId15"/>
    <p:sldId id="743" r:id="rId16"/>
    <p:sldId id="744" r:id="rId17"/>
    <p:sldId id="518" r:id="rId18"/>
    <p:sldId id="522" r:id="rId19"/>
    <p:sldId id="524" r:id="rId20"/>
    <p:sldId id="526" r:id="rId21"/>
    <p:sldId id="763" r:id="rId22"/>
    <p:sldId id="527" r:id="rId23"/>
    <p:sldId id="528" r:id="rId24"/>
    <p:sldId id="529" r:id="rId25"/>
    <p:sldId id="530" r:id="rId26"/>
    <p:sldId id="760" r:id="rId27"/>
    <p:sldId id="759" r:id="rId28"/>
    <p:sldId id="287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A479"/>
    <a:srgbClr val="CCFFCC"/>
    <a:srgbClr val="FBFCCA"/>
    <a:srgbClr val="4C3282"/>
    <a:srgbClr val="FFCCCB"/>
    <a:srgbClr val="9B8ABE"/>
    <a:srgbClr val="7C5FAA"/>
    <a:srgbClr val="9383B2"/>
    <a:srgbClr val="8868B8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97" autoAdjust="0"/>
    <p:restoredTop sz="94577"/>
  </p:normalViewPr>
  <p:slideViewPr>
    <p:cSldViewPr snapToGrid="0">
      <p:cViewPr>
        <p:scale>
          <a:sx n="110" d="100"/>
          <a:sy n="110" d="100"/>
        </p:scale>
        <p:origin x="880" y="-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5/25/21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64603a0b20_0_8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64603a0b20_0_8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891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98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857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439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516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9470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1807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0873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Trie is constant, which is great!</a:t>
                </a:r>
              </a:p>
              <a:p>
                <a:r>
                  <a:rPr lang="en-US" dirty="0"/>
                  <a:t>But other structures can also give us that, we’ll talk about why tries later</a:t>
                </a:r>
              </a:p>
              <a:p>
                <a:r>
                  <a:rPr lang="en-US" dirty="0"/>
                  <a:t>Bigger problem: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00B050"/>
                    </a:solidFill>
                  </a:rPr>
                  <a:t>Pros</a:t>
                </a:r>
              </a:p>
              <a:p>
                <a:pPr lvl="1"/>
                <a:r>
                  <a:rPr lang="en-US" dirty="0"/>
                  <a:t>Capitalize on random access of arrays: </a:t>
                </a:r>
                <a:r>
                  <a:rPr lang="el-GR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Θ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(1)</a:t>
                </a:r>
                <a:r>
                  <a:rPr lang="en-US" dirty="0">
                    <a:ea typeface="Cambria Math" panose="02040503050406030204" pitchFamily="18" charset="0"/>
                  </a:rPr>
                  <a:t> runtime</a:t>
                </a:r>
              </a:p>
              <a:p>
                <a:pPr lvl="1"/>
                <a:r>
                  <a:rPr lang="en-US" dirty="0">
                    <a:ea typeface="Cambria Math" panose="02040503050406030204" pitchFamily="18" charset="0"/>
                  </a:rPr>
                  <a:t>Supports ordered traversal</a:t>
                </a:r>
              </a:p>
              <a:p>
                <a:pPr lvl="1"/>
                <a:r>
                  <a:rPr lang="en-US" dirty="0">
                    <a:ea typeface="Cambria Math" panose="02040503050406030204" pitchFamily="18" charset="0"/>
                  </a:rPr>
                  <a:t>Straightforward deletion: change boolean of key</a:t>
                </a:r>
              </a:p>
              <a:p>
                <a:pPr lvl="1"/>
                <a:r>
                  <a:rPr lang="en-US" dirty="0">
                    <a:ea typeface="Cambria Math" panose="02040503050406030204" pitchFamily="18" charset="0"/>
                  </a:rPr>
                  <a:t>No need to determine a complicated hash function</a:t>
                </a:r>
              </a:p>
              <a:p>
                <a:pPr marL="457200" lvl="1" indent="0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Cons</a:t>
                </a:r>
              </a:p>
              <a:p>
                <a:pPr lvl="1"/>
                <a:r>
                  <a:rPr lang="en-US" dirty="0">
                    <a:ea typeface="Cambria Math" panose="02040503050406030204" pitchFamily="18" charset="0"/>
                  </a:rPr>
                  <a:t>Takes up a </a:t>
                </a:r>
                <a:r>
                  <a:rPr lang="en-US" i="1" dirty="0">
                    <a:ea typeface="Cambria Math" panose="02040503050406030204" pitchFamily="18" charset="0"/>
                  </a:rPr>
                  <a:t>ton</a:t>
                </a:r>
                <a:r>
                  <a:rPr lang="en-US" dirty="0">
                    <a:ea typeface="Cambria Math" panose="02040503050406030204" pitchFamily="18" charset="0"/>
                  </a:rPr>
                  <a:t> of space that can often be unused</a:t>
                </a:r>
              </a:p>
              <a:p>
                <a:endParaRPr lang="en-US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80714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77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540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7682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6022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282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523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1054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896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g60ff9172e4_0_14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8" name="Google Shape;978;g60ff9172e4_0_14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449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64603a0b20_0_8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64603a0b20_0_8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535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723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230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467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89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1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64603a0b20_0_8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64603a0b20_0_8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3263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4C3282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5/25/21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20 SP – champion &amp; Chun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5/25/21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9B8A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74F733CC-2D13-824F-AEF8-39DA701B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20 SP – champion &amp; Chun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30192">
              <a:spcBef>
                <a:spcPts val="0"/>
              </a:spcBef>
              <a:spcAft>
                <a:spcPts val="0"/>
              </a:spcAft>
              <a:buSzPts val="1600"/>
              <a:buChar char="•"/>
              <a:defRPr/>
            </a:lvl1pPr>
            <a:lvl2pPr marL="914377" lvl="1" indent="-330192"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2pPr>
            <a:lvl3pPr marL="1371566" lvl="2" indent="-330192"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3pPr>
            <a:lvl4pPr marL="1828754" lvl="3" indent="-330192"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4pPr>
            <a:lvl5pPr marL="2285943" lvl="4" indent="-330192"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5pPr>
            <a:lvl6pPr marL="2743131" lvl="5" indent="-330192"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6pPr>
            <a:lvl7pPr marL="3200320" lvl="6" indent="-330192"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7pPr>
            <a:lvl8pPr marL="3657509" lvl="7" indent="-330192"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8pPr>
            <a:lvl9pPr marL="4114697" lvl="8" indent="-330192">
              <a:spcBef>
                <a:spcPts val="800"/>
              </a:spcBef>
              <a:spcAft>
                <a:spcPts val="800"/>
              </a:spcAft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2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39901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llEverywh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14882" y="0"/>
            <a:ext cx="12221763" cy="1173892"/>
          </a:xfrm>
          <a:prstGeom prst="rect">
            <a:avLst/>
          </a:prstGeom>
          <a:solidFill>
            <a:srgbClr val="2196F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414951" y="403662"/>
            <a:ext cx="3380431" cy="55605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0" dirty="0">
                <a:latin typeface="Calibri" panose="020F0502020204030204" pitchFamily="34" charset="0"/>
                <a:cs typeface="Calibri" panose="020F0502020204030204" pitchFamily="34" charset="0"/>
              </a:rPr>
              <a:t>Pause Video when Prompted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9F3A87-0B85-784F-A237-7192C2A368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6618" y="334452"/>
            <a:ext cx="2264586" cy="6944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9204DF1-E5A9-0A4D-A5CF-F6470964781C}"/>
              </a:ext>
            </a:extLst>
          </p:cNvPr>
          <p:cNvSpPr txBox="1"/>
          <p:nvPr userDrawn="1"/>
        </p:nvSpPr>
        <p:spPr>
          <a:xfrm>
            <a:off x="6400800" y="925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367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5/25/21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AD07D74-53B6-9B44-9C63-9C53606CC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20 SP – champion &amp; Chun</a:t>
            </a:r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4C328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5/25/21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DD50A81-8BE9-D24F-8051-3C47A232F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20 SP – champion &amp; Chun</a:t>
            </a:r>
          </a:p>
        </p:txBody>
      </p:sp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5/25/21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4C79F73-CB83-CC46-B32F-110390BFA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20 SP – champion &amp; Chun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5/25/21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D218A38-B533-C44C-93C0-7FA065138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20 SP – champion &amp; Chun</a:t>
            </a:r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5/25/21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07518B3-4C56-B448-876C-523CD643A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20 SP – champion &amp; Chun</a:t>
            </a:r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5/25/21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97237-8715-0546-B73C-FA4FA3EF6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20 SP – champion &amp; Chun</a:t>
            </a:r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5/25/21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5280ACE-6E37-3141-B1D1-2410877D6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20 SP – champion &amp; Chun</a:t>
            </a:r>
          </a:p>
        </p:txBody>
      </p: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5/25/21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9B8A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D592CFEE-7A32-6144-BECB-B8B063918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20 SP – champion &amp; Chun</a:t>
            </a:r>
          </a:p>
        </p:txBody>
      </p: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pPr/>
              <a:t>5/25/21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B191F82-15E6-F349-8A3D-4B4FFFC58E28}"/>
              </a:ext>
            </a:extLst>
          </p:cNvPr>
          <p:cNvSpPr/>
          <p:nvPr userDrawn="1"/>
        </p:nvSpPr>
        <p:spPr>
          <a:xfrm>
            <a:off x="-914400" y="0"/>
            <a:ext cx="914400" cy="914400"/>
          </a:xfrm>
          <a:prstGeom prst="rect">
            <a:avLst/>
          </a:prstGeom>
          <a:solidFill>
            <a:srgbClr val="B6A479"/>
          </a:solidFill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FA9E24-0349-D242-A7B1-11303AD41C24}"/>
              </a:ext>
            </a:extLst>
          </p:cNvPr>
          <p:cNvSpPr/>
          <p:nvPr userDrawn="1"/>
        </p:nvSpPr>
        <p:spPr>
          <a:xfrm>
            <a:off x="-914400" y="914400"/>
            <a:ext cx="914400" cy="914400"/>
          </a:xfrm>
          <a:prstGeom prst="rect">
            <a:avLst/>
          </a:prstGeom>
          <a:solidFill>
            <a:srgbClr val="4C3282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E56B35-F607-3748-B5F2-0667175BB481}"/>
              </a:ext>
            </a:extLst>
          </p:cNvPr>
          <p:cNvSpPr/>
          <p:nvPr userDrawn="1"/>
        </p:nvSpPr>
        <p:spPr>
          <a:xfrm>
            <a:off x="-914400" y="1840457"/>
            <a:ext cx="914400" cy="914400"/>
          </a:xfrm>
          <a:prstGeom prst="rect">
            <a:avLst/>
          </a:prstGeom>
          <a:solidFill>
            <a:srgbClr val="7C5FAA"/>
          </a:solidFill>
          <a:ln>
            <a:solidFill>
              <a:srgbClr val="7C5F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0C8F48-EE4F-0249-BE10-1C1B8834D291}"/>
              </a:ext>
            </a:extLst>
          </p:cNvPr>
          <p:cNvSpPr/>
          <p:nvPr userDrawn="1"/>
        </p:nvSpPr>
        <p:spPr>
          <a:xfrm>
            <a:off x="-914400" y="2754857"/>
            <a:ext cx="914400" cy="914400"/>
          </a:xfrm>
          <a:prstGeom prst="rect">
            <a:avLst/>
          </a:prstGeom>
          <a:solidFill>
            <a:srgbClr val="9B8ABE"/>
          </a:solidFill>
          <a:ln>
            <a:solidFill>
              <a:srgbClr val="9B8A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rgbClr val="4C3282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26" Type="http://schemas.openxmlformats.org/officeDocument/2006/relationships/image" Target="../media/image35.png"/><Relationship Id="rId13" Type="http://schemas.openxmlformats.org/officeDocument/2006/relationships/image" Target="../media/image210.png"/><Relationship Id="rId25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24" Type="http://schemas.openxmlformats.org/officeDocument/2006/relationships/image" Target="../media/image33.png"/><Relationship Id="rId15" Type="http://schemas.openxmlformats.org/officeDocument/2006/relationships/image" Target="../media/image24.png"/><Relationship Id="rId5" Type="http://schemas.openxmlformats.org/officeDocument/2006/relationships/image" Target="../media/image130.png"/><Relationship Id="rId10" Type="http://schemas.openxmlformats.org/officeDocument/2006/relationships/image" Target="../media/image180.png"/><Relationship Id="rId9" Type="http://schemas.openxmlformats.org/officeDocument/2006/relationships/image" Target="../media/image170.png"/><Relationship Id="rId1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5.png"/><Relationship Id="rId7" Type="http://schemas.openxmlformats.org/officeDocument/2006/relationships/image" Target="../media/image2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basecs/trying-to-understand-tries-3ec6bede0014#:~:text=A%20trie%20is%20a%20tree,are%20a%20relatively%20new%20thi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26: Tries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373: Data Structures and Algorithms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769;p39">
            <a:extLst>
              <a:ext uri="{FF2B5EF4-FFF2-40B4-BE49-F238E27FC236}">
                <a16:creationId xmlns:a16="http://schemas.microsoft.com/office/drawing/2014/main" id="{DB88772B-4BCF-B642-9BD3-AA8033312616}"/>
              </a:ext>
            </a:extLst>
          </p:cNvPr>
          <p:cNvSpPr txBox="1"/>
          <p:nvPr/>
        </p:nvSpPr>
        <p:spPr>
          <a:xfrm>
            <a:off x="6801659" y="3197773"/>
            <a:ext cx="3558843" cy="467938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lnSpc>
                <a:spcPct val="147656"/>
              </a:lnSpc>
            </a:pPr>
            <a:r>
              <a:rPr lang="en" sz="1400" dirty="0">
                <a:solidFill>
                  <a:srgbClr val="006D85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collectHelper</a:t>
            </a:r>
            <a:r>
              <a:rPr lang="en" sz="14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(</a:t>
            </a:r>
            <a:r>
              <a:rPr lang="en" sz="1400" dirty="0">
                <a:solidFill>
                  <a:srgbClr val="348C35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"a"</a:t>
            </a:r>
            <a:r>
              <a:rPr lang="en" sz="14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, keys,      )</a:t>
            </a:r>
            <a:endParaRPr sz="1400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sp>
        <p:nvSpPr>
          <p:cNvPr id="59" name="Google Shape;769;p39">
            <a:extLst>
              <a:ext uri="{FF2B5EF4-FFF2-40B4-BE49-F238E27FC236}">
                <a16:creationId xmlns:a16="http://schemas.microsoft.com/office/drawing/2014/main" id="{79976BE2-E961-5D40-8BDC-1D1883331B60}"/>
              </a:ext>
            </a:extLst>
          </p:cNvPr>
          <p:cNvSpPr txBox="1"/>
          <p:nvPr/>
        </p:nvSpPr>
        <p:spPr>
          <a:xfrm>
            <a:off x="6793135" y="3824047"/>
            <a:ext cx="3558843" cy="467938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lnSpc>
                <a:spcPct val="147656"/>
              </a:lnSpc>
            </a:pPr>
            <a:r>
              <a:rPr lang="en" sz="1400" dirty="0">
                <a:solidFill>
                  <a:srgbClr val="006D85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collectHelper</a:t>
            </a:r>
            <a:r>
              <a:rPr lang="en" sz="14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(</a:t>
            </a:r>
            <a:r>
              <a:rPr lang="en" sz="1400" dirty="0">
                <a:solidFill>
                  <a:srgbClr val="348C35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"</a:t>
            </a:r>
            <a:r>
              <a:rPr lang="en" sz="1400" dirty="0" err="1">
                <a:solidFill>
                  <a:srgbClr val="348C35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aq</a:t>
            </a:r>
            <a:r>
              <a:rPr lang="en" sz="1400" dirty="0">
                <a:solidFill>
                  <a:srgbClr val="348C35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"</a:t>
            </a:r>
            <a:r>
              <a:rPr lang="en" sz="14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, keys,      )</a:t>
            </a:r>
            <a:endParaRPr sz="1400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sp>
        <p:nvSpPr>
          <p:cNvPr id="57" name="Google Shape;769;p39">
            <a:extLst>
              <a:ext uri="{FF2B5EF4-FFF2-40B4-BE49-F238E27FC236}">
                <a16:creationId xmlns:a16="http://schemas.microsoft.com/office/drawing/2014/main" id="{2DFD8D19-0D6A-304D-8D01-8EA920042BB7}"/>
              </a:ext>
            </a:extLst>
          </p:cNvPr>
          <p:cNvSpPr txBox="1"/>
          <p:nvPr/>
        </p:nvSpPr>
        <p:spPr>
          <a:xfrm>
            <a:off x="6798784" y="4445469"/>
            <a:ext cx="3558843" cy="467938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lnSpc>
                <a:spcPct val="147656"/>
              </a:lnSpc>
            </a:pPr>
            <a:r>
              <a:rPr lang="en" sz="1400" dirty="0">
                <a:solidFill>
                  <a:srgbClr val="006D85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collectHelper</a:t>
            </a:r>
            <a:r>
              <a:rPr lang="en" sz="14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(</a:t>
            </a:r>
            <a:r>
              <a:rPr lang="en" sz="1400" dirty="0">
                <a:solidFill>
                  <a:srgbClr val="348C35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"</a:t>
            </a:r>
            <a:r>
              <a:rPr lang="en" sz="1400" dirty="0" err="1">
                <a:solidFill>
                  <a:srgbClr val="348C35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aqu</a:t>
            </a:r>
            <a:r>
              <a:rPr lang="en" sz="1400" dirty="0">
                <a:solidFill>
                  <a:srgbClr val="348C35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"</a:t>
            </a:r>
            <a:r>
              <a:rPr lang="en" sz="14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, keys,      )</a:t>
            </a:r>
            <a:endParaRPr sz="1400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99AF65-D37D-A745-9DA0-72C2CF7D2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Collecting </a:t>
            </a:r>
            <a:r>
              <a:rPr lang="en-US"/>
              <a:t>Trie Keys</a:t>
            </a:r>
            <a:endParaRPr lang="en-US" dirty="0"/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7CB451E7-9237-7E44-9545-776687379308}"/>
              </a:ext>
            </a:extLst>
          </p:cNvPr>
          <p:cNvSpPr txBox="1">
            <a:spLocks/>
          </p:cNvSpPr>
          <p:nvPr/>
        </p:nvSpPr>
        <p:spPr>
          <a:xfrm>
            <a:off x="838200" y="1371601"/>
            <a:ext cx="10856495" cy="55864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  <a:sym typeface="Courier New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  <a:sym typeface="Courier New"/>
            </a:endParaRPr>
          </a:p>
        </p:txBody>
      </p:sp>
      <p:sp>
        <p:nvSpPr>
          <p:cNvPr id="28" name="Google Shape;769;p39">
            <a:extLst>
              <a:ext uri="{FF2B5EF4-FFF2-40B4-BE49-F238E27FC236}">
                <a16:creationId xmlns:a16="http://schemas.microsoft.com/office/drawing/2014/main" id="{A3916009-80EC-9641-905E-7997885692D0}"/>
              </a:ext>
            </a:extLst>
          </p:cNvPr>
          <p:cNvSpPr txBox="1"/>
          <p:nvPr/>
        </p:nvSpPr>
        <p:spPr>
          <a:xfrm>
            <a:off x="6798784" y="5068245"/>
            <a:ext cx="3558843" cy="467938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lnSpc>
                <a:spcPct val="147656"/>
              </a:lnSpc>
            </a:pPr>
            <a:r>
              <a:rPr lang="en" sz="1400" dirty="0">
                <a:solidFill>
                  <a:srgbClr val="006D85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collectHelper</a:t>
            </a:r>
            <a:r>
              <a:rPr lang="en" sz="14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(</a:t>
            </a:r>
            <a:r>
              <a:rPr lang="en" sz="1400" dirty="0">
                <a:solidFill>
                  <a:srgbClr val="348C35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"aqua"</a:t>
            </a:r>
            <a:r>
              <a:rPr lang="en" sz="14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, keys,      )</a:t>
            </a:r>
            <a:endParaRPr sz="1400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sp>
        <p:nvSpPr>
          <p:cNvPr id="33" name="Google Shape;776;p39">
            <a:extLst>
              <a:ext uri="{FF2B5EF4-FFF2-40B4-BE49-F238E27FC236}">
                <a16:creationId xmlns:a16="http://schemas.microsoft.com/office/drawing/2014/main" id="{BCD1FB62-4C7A-E34F-9B9B-04855A663AEC}"/>
              </a:ext>
            </a:extLst>
          </p:cNvPr>
          <p:cNvSpPr/>
          <p:nvPr/>
        </p:nvSpPr>
        <p:spPr>
          <a:xfrm>
            <a:off x="10297451" y="2481598"/>
            <a:ext cx="428644" cy="428644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4" name="Google Shape;777;p39">
            <a:extLst>
              <a:ext uri="{FF2B5EF4-FFF2-40B4-BE49-F238E27FC236}">
                <a16:creationId xmlns:a16="http://schemas.microsoft.com/office/drawing/2014/main" id="{9EBD936F-C985-5542-AF88-1CB0219219E6}"/>
              </a:ext>
            </a:extLst>
          </p:cNvPr>
          <p:cNvSpPr/>
          <p:nvPr/>
        </p:nvSpPr>
        <p:spPr>
          <a:xfrm>
            <a:off x="10966355" y="3227118"/>
            <a:ext cx="428644" cy="428644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dirty="0">
                <a:solidFill>
                  <a:srgbClr val="CCCCCC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d</a:t>
            </a:r>
            <a:endParaRPr dirty="0">
              <a:solidFill>
                <a:srgbClr val="CCCCCC"/>
              </a:solidFill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sp>
        <p:nvSpPr>
          <p:cNvPr id="35" name="Google Shape;778;p39">
            <a:extLst>
              <a:ext uri="{FF2B5EF4-FFF2-40B4-BE49-F238E27FC236}">
                <a16:creationId xmlns:a16="http://schemas.microsoft.com/office/drawing/2014/main" id="{91471CDA-81A6-BD49-B776-85671173D5D5}"/>
              </a:ext>
            </a:extLst>
          </p:cNvPr>
          <p:cNvSpPr/>
          <p:nvPr/>
        </p:nvSpPr>
        <p:spPr>
          <a:xfrm>
            <a:off x="10966355" y="3856149"/>
            <a:ext cx="428644" cy="428644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>
                <a:solidFill>
                  <a:srgbClr val="CCCCCC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a</a:t>
            </a:r>
            <a:endParaRPr dirty="0">
              <a:solidFill>
                <a:srgbClr val="CCCCCC"/>
              </a:solidFill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sp>
        <p:nvSpPr>
          <p:cNvPr id="36" name="Google Shape;779;p39">
            <a:extLst>
              <a:ext uri="{FF2B5EF4-FFF2-40B4-BE49-F238E27FC236}">
                <a16:creationId xmlns:a16="http://schemas.microsoft.com/office/drawing/2014/main" id="{02826ACF-8671-FB4C-8DF4-FA939CECFB07}"/>
              </a:ext>
            </a:extLst>
          </p:cNvPr>
          <p:cNvSpPr/>
          <p:nvPr/>
        </p:nvSpPr>
        <p:spPr>
          <a:xfrm>
            <a:off x="10966355" y="4485183"/>
            <a:ext cx="428644" cy="428644"/>
          </a:xfrm>
          <a:prstGeom prst="ellipse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>
                <a:solidFill>
                  <a:srgbClr val="CCCCCC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t</a:t>
            </a:r>
            <a:endParaRPr dirty="0">
              <a:solidFill>
                <a:srgbClr val="CCCCCC"/>
              </a:solidFill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sp>
        <p:nvSpPr>
          <p:cNvPr id="37" name="Google Shape;780;p39">
            <a:extLst>
              <a:ext uri="{FF2B5EF4-FFF2-40B4-BE49-F238E27FC236}">
                <a16:creationId xmlns:a16="http://schemas.microsoft.com/office/drawing/2014/main" id="{C3C1980B-778B-3648-9095-CD4F74B11A3E}"/>
              </a:ext>
            </a:extLst>
          </p:cNvPr>
          <p:cNvSpPr/>
          <p:nvPr/>
        </p:nvSpPr>
        <p:spPr>
          <a:xfrm>
            <a:off x="10343044" y="4485183"/>
            <a:ext cx="428644" cy="428644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>
                <a:solidFill>
                  <a:srgbClr val="CCCCCC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d</a:t>
            </a:r>
            <a:endParaRPr dirty="0">
              <a:solidFill>
                <a:srgbClr val="CCCCCC"/>
              </a:solidFill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sp>
        <p:nvSpPr>
          <p:cNvPr id="38" name="Google Shape;781;p39">
            <a:extLst>
              <a:ext uri="{FF2B5EF4-FFF2-40B4-BE49-F238E27FC236}">
                <a16:creationId xmlns:a16="http://schemas.microsoft.com/office/drawing/2014/main" id="{D496E47A-C498-8A47-838B-839DA2EA1019}"/>
              </a:ext>
            </a:extLst>
          </p:cNvPr>
          <p:cNvSpPr/>
          <p:nvPr/>
        </p:nvSpPr>
        <p:spPr>
          <a:xfrm>
            <a:off x="11589666" y="4485183"/>
            <a:ext cx="428644" cy="428644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dirty="0">
                <a:solidFill>
                  <a:srgbClr val="CCCCCC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y</a:t>
            </a:r>
            <a:endParaRPr dirty="0">
              <a:solidFill>
                <a:srgbClr val="CCCCCC"/>
              </a:solidFill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sp>
        <p:nvSpPr>
          <p:cNvPr id="39" name="Google Shape;782;p39">
            <a:extLst>
              <a:ext uri="{FF2B5EF4-FFF2-40B4-BE49-F238E27FC236}">
                <a16:creationId xmlns:a16="http://schemas.microsoft.com/office/drawing/2014/main" id="{E5DD33A0-AD1B-4E44-A79D-45617B923A0F}"/>
              </a:ext>
            </a:extLst>
          </p:cNvPr>
          <p:cNvSpPr/>
          <p:nvPr/>
        </p:nvSpPr>
        <p:spPr>
          <a:xfrm>
            <a:off x="10966355" y="5114211"/>
            <a:ext cx="428644" cy="428644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dirty="0">
                <a:solidFill>
                  <a:srgbClr val="CCCCCC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a</a:t>
            </a:r>
            <a:endParaRPr dirty="0">
              <a:solidFill>
                <a:srgbClr val="CCCCCC"/>
              </a:solidFill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sp>
        <p:nvSpPr>
          <p:cNvPr id="40" name="Google Shape;783;p39">
            <a:extLst>
              <a:ext uri="{FF2B5EF4-FFF2-40B4-BE49-F238E27FC236}">
                <a16:creationId xmlns:a16="http://schemas.microsoft.com/office/drawing/2014/main" id="{B0C7858A-DD92-9346-91B6-6AEC3BA22435}"/>
              </a:ext>
            </a:extLst>
          </p:cNvPr>
          <p:cNvSpPr/>
          <p:nvPr/>
        </p:nvSpPr>
        <p:spPr>
          <a:xfrm>
            <a:off x="9653811" y="3227132"/>
            <a:ext cx="428644" cy="428644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a</a:t>
            </a:r>
            <a:endParaRPr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sp>
        <p:nvSpPr>
          <p:cNvPr id="41" name="Google Shape;784;p39">
            <a:extLst>
              <a:ext uri="{FF2B5EF4-FFF2-40B4-BE49-F238E27FC236}">
                <a16:creationId xmlns:a16="http://schemas.microsoft.com/office/drawing/2014/main" id="{8C91FCF6-885D-6643-B735-8C148F5F2205}"/>
              </a:ext>
            </a:extLst>
          </p:cNvPr>
          <p:cNvSpPr/>
          <p:nvPr/>
        </p:nvSpPr>
        <p:spPr>
          <a:xfrm>
            <a:off x="9653811" y="3856162"/>
            <a:ext cx="428644" cy="428644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q</a:t>
            </a:r>
            <a:endParaRPr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sp>
        <p:nvSpPr>
          <p:cNvPr id="42" name="Google Shape;785;p39">
            <a:extLst>
              <a:ext uri="{FF2B5EF4-FFF2-40B4-BE49-F238E27FC236}">
                <a16:creationId xmlns:a16="http://schemas.microsoft.com/office/drawing/2014/main" id="{76A5AA1B-17FE-D44F-B46A-AF6D0B705AFD}"/>
              </a:ext>
            </a:extLst>
          </p:cNvPr>
          <p:cNvSpPr/>
          <p:nvPr/>
        </p:nvSpPr>
        <p:spPr>
          <a:xfrm>
            <a:off x="9653811" y="4485192"/>
            <a:ext cx="428644" cy="428644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u</a:t>
            </a:r>
            <a:endParaRPr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43" name="Google Shape;786;p39">
            <a:extLst>
              <a:ext uri="{FF2B5EF4-FFF2-40B4-BE49-F238E27FC236}">
                <a16:creationId xmlns:a16="http://schemas.microsoft.com/office/drawing/2014/main" id="{05FB7E68-14D7-4944-BC6A-42DF7A94AE3A}"/>
              </a:ext>
            </a:extLst>
          </p:cNvPr>
          <p:cNvCxnSpPr/>
          <p:nvPr/>
        </p:nvCxnSpPr>
        <p:spPr>
          <a:xfrm>
            <a:off x="11180676" y="4913826"/>
            <a:ext cx="0" cy="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Google Shape;787;p39">
            <a:extLst>
              <a:ext uri="{FF2B5EF4-FFF2-40B4-BE49-F238E27FC236}">
                <a16:creationId xmlns:a16="http://schemas.microsoft.com/office/drawing/2014/main" id="{C27A0006-81D6-C44F-8A21-7683E0EC2724}"/>
              </a:ext>
            </a:extLst>
          </p:cNvPr>
          <p:cNvCxnSpPr>
            <a:stCxn id="33" idx="5"/>
            <a:endCxn id="34" idx="0"/>
          </p:cNvCxnSpPr>
          <p:nvPr/>
        </p:nvCxnSpPr>
        <p:spPr>
          <a:xfrm>
            <a:off x="10663321" y="2847469"/>
            <a:ext cx="517462" cy="379631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Google Shape;788;p39">
            <a:extLst>
              <a:ext uri="{FF2B5EF4-FFF2-40B4-BE49-F238E27FC236}">
                <a16:creationId xmlns:a16="http://schemas.microsoft.com/office/drawing/2014/main" id="{022EFFC1-CE69-5247-AE1F-F85D9F07AC63}"/>
              </a:ext>
            </a:extLst>
          </p:cNvPr>
          <p:cNvCxnSpPr>
            <a:stCxn id="34" idx="4"/>
            <a:endCxn id="35" idx="0"/>
          </p:cNvCxnSpPr>
          <p:nvPr/>
        </p:nvCxnSpPr>
        <p:spPr>
          <a:xfrm>
            <a:off x="11180676" y="3655762"/>
            <a:ext cx="0" cy="200509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" name="Google Shape;789;p39">
            <a:extLst>
              <a:ext uri="{FF2B5EF4-FFF2-40B4-BE49-F238E27FC236}">
                <a16:creationId xmlns:a16="http://schemas.microsoft.com/office/drawing/2014/main" id="{64452554-5209-4845-8D58-35EEA3336783}"/>
              </a:ext>
            </a:extLst>
          </p:cNvPr>
          <p:cNvCxnSpPr>
            <a:stCxn id="35" idx="4"/>
            <a:endCxn id="36" idx="0"/>
          </p:cNvCxnSpPr>
          <p:nvPr/>
        </p:nvCxnSpPr>
        <p:spPr>
          <a:xfrm>
            <a:off x="11180676" y="4284793"/>
            <a:ext cx="0" cy="200509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" name="Google Shape;790;p39">
            <a:extLst>
              <a:ext uri="{FF2B5EF4-FFF2-40B4-BE49-F238E27FC236}">
                <a16:creationId xmlns:a16="http://schemas.microsoft.com/office/drawing/2014/main" id="{853E6DBA-13AF-4D46-B972-5DE7F0D88ACF}"/>
              </a:ext>
            </a:extLst>
          </p:cNvPr>
          <p:cNvCxnSpPr>
            <a:stCxn id="35" idx="3"/>
            <a:endCxn id="37" idx="0"/>
          </p:cNvCxnSpPr>
          <p:nvPr/>
        </p:nvCxnSpPr>
        <p:spPr>
          <a:xfrm flipH="1">
            <a:off x="10557411" y="4222020"/>
            <a:ext cx="471716" cy="263187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" name="Google Shape;791;p39">
            <a:extLst>
              <a:ext uri="{FF2B5EF4-FFF2-40B4-BE49-F238E27FC236}">
                <a16:creationId xmlns:a16="http://schemas.microsoft.com/office/drawing/2014/main" id="{35772DD9-5BD1-B24E-B20D-4646F0AE7ACC}"/>
              </a:ext>
            </a:extLst>
          </p:cNvPr>
          <p:cNvCxnSpPr>
            <a:stCxn id="35" idx="5"/>
            <a:endCxn id="38" idx="0"/>
          </p:cNvCxnSpPr>
          <p:nvPr/>
        </p:nvCxnSpPr>
        <p:spPr>
          <a:xfrm>
            <a:off x="11332224" y="4222020"/>
            <a:ext cx="471716" cy="263187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" name="Google Shape;792;p39">
            <a:extLst>
              <a:ext uri="{FF2B5EF4-FFF2-40B4-BE49-F238E27FC236}">
                <a16:creationId xmlns:a16="http://schemas.microsoft.com/office/drawing/2014/main" id="{FC508363-FAD4-4F4E-8CA0-1D3BD53FA276}"/>
              </a:ext>
            </a:extLst>
          </p:cNvPr>
          <p:cNvCxnSpPr>
            <a:stCxn id="36" idx="4"/>
            <a:endCxn id="39" idx="0"/>
          </p:cNvCxnSpPr>
          <p:nvPr/>
        </p:nvCxnSpPr>
        <p:spPr>
          <a:xfrm>
            <a:off x="11180676" y="4913827"/>
            <a:ext cx="0" cy="200509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" name="Google Shape;793;p39">
            <a:extLst>
              <a:ext uri="{FF2B5EF4-FFF2-40B4-BE49-F238E27FC236}">
                <a16:creationId xmlns:a16="http://schemas.microsoft.com/office/drawing/2014/main" id="{A547ED2A-5C47-D44A-AA8E-4B1B8D1AEA97}"/>
              </a:ext>
            </a:extLst>
          </p:cNvPr>
          <p:cNvCxnSpPr>
            <a:stCxn id="33" idx="3"/>
            <a:endCxn id="40" idx="0"/>
          </p:cNvCxnSpPr>
          <p:nvPr/>
        </p:nvCxnSpPr>
        <p:spPr>
          <a:xfrm flipH="1">
            <a:off x="9868011" y="2847469"/>
            <a:ext cx="492213" cy="379631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794;p39">
            <a:extLst>
              <a:ext uri="{FF2B5EF4-FFF2-40B4-BE49-F238E27FC236}">
                <a16:creationId xmlns:a16="http://schemas.microsoft.com/office/drawing/2014/main" id="{A3F0978C-7E7A-D643-9E3A-1A33C66111CC}"/>
              </a:ext>
            </a:extLst>
          </p:cNvPr>
          <p:cNvCxnSpPr>
            <a:endCxn id="41" idx="0"/>
          </p:cNvCxnSpPr>
          <p:nvPr/>
        </p:nvCxnSpPr>
        <p:spPr>
          <a:xfrm>
            <a:off x="9868133" y="3655653"/>
            <a:ext cx="0" cy="20050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" name="Google Shape;795;p39">
            <a:extLst>
              <a:ext uri="{FF2B5EF4-FFF2-40B4-BE49-F238E27FC236}">
                <a16:creationId xmlns:a16="http://schemas.microsoft.com/office/drawing/2014/main" id="{CAC1B950-3C53-8F41-A04F-17184A688762}"/>
              </a:ext>
            </a:extLst>
          </p:cNvPr>
          <p:cNvCxnSpPr>
            <a:endCxn id="42" idx="0"/>
          </p:cNvCxnSpPr>
          <p:nvPr/>
        </p:nvCxnSpPr>
        <p:spPr>
          <a:xfrm>
            <a:off x="9868133" y="4284682"/>
            <a:ext cx="0" cy="20050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" name="Google Shape;796;p39">
            <a:extLst>
              <a:ext uri="{FF2B5EF4-FFF2-40B4-BE49-F238E27FC236}">
                <a16:creationId xmlns:a16="http://schemas.microsoft.com/office/drawing/2014/main" id="{23DE705A-CA98-5C4C-AE4F-D8D96767142A}"/>
              </a:ext>
            </a:extLst>
          </p:cNvPr>
          <p:cNvSpPr/>
          <p:nvPr/>
        </p:nvSpPr>
        <p:spPr>
          <a:xfrm>
            <a:off x="9653811" y="5114221"/>
            <a:ext cx="428644" cy="428644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a</a:t>
            </a:r>
            <a:endParaRPr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54" name="Google Shape;797;p39">
            <a:extLst>
              <a:ext uri="{FF2B5EF4-FFF2-40B4-BE49-F238E27FC236}">
                <a16:creationId xmlns:a16="http://schemas.microsoft.com/office/drawing/2014/main" id="{F9B1CFF1-0E02-374F-888E-C7AE0563636D}"/>
              </a:ext>
            </a:extLst>
          </p:cNvPr>
          <p:cNvCxnSpPr>
            <a:stCxn id="42" idx="4"/>
            <a:endCxn id="53" idx="0"/>
          </p:cNvCxnSpPr>
          <p:nvPr/>
        </p:nvCxnSpPr>
        <p:spPr>
          <a:xfrm>
            <a:off x="9868133" y="4913836"/>
            <a:ext cx="0" cy="20050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" name="Google Shape;782;p39">
            <a:extLst>
              <a:ext uri="{FF2B5EF4-FFF2-40B4-BE49-F238E27FC236}">
                <a16:creationId xmlns:a16="http://schemas.microsoft.com/office/drawing/2014/main" id="{EAD23C2E-96F5-1641-8EDC-B0B0876B28E0}"/>
              </a:ext>
            </a:extLst>
          </p:cNvPr>
          <p:cNvSpPr/>
          <p:nvPr/>
        </p:nvSpPr>
        <p:spPr>
          <a:xfrm>
            <a:off x="11589666" y="5128740"/>
            <a:ext cx="428644" cy="428644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dirty="0">
                <a:solidFill>
                  <a:srgbClr val="CCCCCC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s</a:t>
            </a:r>
            <a:endParaRPr dirty="0">
              <a:solidFill>
                <a:srgbClr val="CCCCCC"/>
              </a:solidFill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56" name="Google Shape;792;p39">
            <a:extLst>
              <a:ext uri="{FF2B5EF4-FFF2-40B4-BE49-F238E27FC236}">
                <a16:creationId xmlns:a16="http://schemas.microsoft.com/office/drawing/2014/main" id="{0557221C-3EC1-2C4D-B3A8-86E80080C691}"/>
              </a:ext>
            </a:extLst>
          </p:cNvPr>
          <p:cNvCxnSpPr>
            <a:cxnSpLocks/>
            <a:stCxn id="38" idx="4"/>
            <a:endCxn id="55" idx="0"/>
          </p:cNvCxnSpPr>
          <p:nvPr/>
        </p:nvCxnSpPr>
        <p:spPr>
          <a:xfrm>
            <a:off x="11803988" y="4913827"/>
            <a:ext cx="0" cy="214913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8D308FBF-0981-7348-B070-787638EF0954}"/>
              </a:ext>
            </a:extLst>
          </p:cNvPr>
          <p:cNvSpPr txBox="1">
            <a:spLocks/>
          </p:cNvSpPr>
          <p:nvPr/>
        </p:nvSpPr>
        <p:spPr>
          <a:xfrm>
            <a:off x="838200" y="1371600"/>
            <a:ext cx="11125024" cy="5207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Collect: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return </a:t>
            </a:r>
            <a:r>
              <a:rPr lang="en-US" dirty="0"/>
              <a:t>set of all keys in the Trie (like </a:t>
            </a:r>
            <a:r>
              <a:rPr lang="en-US" dirty="0">
                <a:solidFill>
                  <a:srgbClr val="006D8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keySet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dirty="0"/>
              <a:t>)</a:t>
            </a:r>
          </a:p>
          <a:p>
            <a:pPr marL="457200" lvl="1" indent="0">
              <a:spcBef>
                <a:spcPts val="800"/>
              </a:spcBef>
              <a:buNone/>
            </a:pPr>
            <a:r>
              <a:rPr lang="en-US" dirty="0">
                <a:solidFill>
                  <a:srgbClr val="006D8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collect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  <a:sym typeface="Calibri"/>
              </a:rPr>
              <a:t>trie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 = [</a:t>
            </a:r>
            <a:r>
              <a:rPr lang="en-US" dirty="0">
                <a:solidFill>
                  <a:srgbClr val="348C3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"a"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>
                <a:solidFill>
                  <a:srgbClr val="348C3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"aqua"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>
                <a:solidFill>
                  <a:srgbClr val="348C3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"dad"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>
                <a:solidFill>
                  <a:srgbClr val="348C3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"data"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>
                <a:solidFill>
                  <a:srgbClr val="348C3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"day"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>
                <a:solidFill>
                  <a:srgbClr val="348C3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"days"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  <a:p>
            <a:pPr marL="457200" lvl="1" indent="0">
              <a:spcBef>
                <a:spcPts val="800"/>
              </a:spcBef>
              <a:buFont typeface="System Font Regular"/>
              <a:buNone/>
            </a:pPr>
            <a:endParaRPr lang="en-US" dirty="0">
              <a:solidFill>
                <a:srgbClr val="348C35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List </a:t>
            </a:r>
            <a:r>
              <a:rPr lang="en-US" sz="1600" dirty="0">
                <a:solidFill>
                  <a:srgbClr val="006D8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collect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3AB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keys;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3AB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600" dirty="0">
                <a:solidFill>
                  <a:srgbClr val="003AB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c :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root.children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006D8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collectHelper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n.char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, keys, c);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return keys;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solidFill>
                  <a:srgbClr val="003AB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6D8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collectHelper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03AB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str, </a:t>
            </a:r>
            <a:r>
              <a:rPr lang="en-US" sz="1600" dirty="0">
                <a:solidFill>
                  <a:srgbClr val="003AB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keys, </a:t>
            </a:r>
            <a:r>
              <a:rPr lang="en-US" sz="1600" dirty="0">
                <a:solidFill>
                  <a:srgbClr val="003AB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n) {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3AB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n.</a:t>
            </a:r>
            <a:r>
              <a:rPr lang="en-US" sz="1600" dirty="0" err="1">
                <a:solidFill>
                  <a:srgbClr val="006D8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isKey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()) {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keys.</a:t>
            </a:r>
            <a:r>
              <a:rPr lang="en-US" sz="1600" dirty="0" err="1">
                <a:solidFill>
                  <a:srgbClr val="006D8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(s);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3AB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600" dirty="0">
                <a:solidFill>
                  <a:srgbClr val="003AB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c :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n.children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006D8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collectHelper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(str +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c.char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, keys, c);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600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  <a:p>
            <a:pPr marL="0" indent="0">
              <a:spcBef>
                <a:spcPts val="800"/>
              </a:spcBef>
              <a:buNone/>
            </a:pPr>
            <a:endParaRPr lang="en-US" dirty="0">
              <a:solidFill>
                <a:srgbClr val="348C35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D5EF9A5-7990-2541-8E44-4A9849DA1695}"/>
              </a:ext>
            </a:extLst>
          </p:cNvPr>
          <p:cNvSpPr txBox="1"/>
          <p:nvPr/>
        </p:nvSpPr>
        <p:spPr>
          <a:xfrm>
            <a:off x="10743390" y="6479104"/>
            <a:ext cx="1371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B6A479"/>
                </a:solidFill>
                <a:latin typeface="+mj-lt"/>
              </a:rPr>
              <a:t>20AU - SCHAFER</a:t>
            </a:r>
          </a:p>
        </p:txBody>
      </p:sp>
    </p:spTree>
    <p:extLst>
      <p:ext uri="{BB962C8B-B14F-4D97-AF65-F5344CB8AC3E}">
        <p14:creationId xmlns:p14="http://schemas.microsoft.com/office/powerpoint/2010/main" val="61605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9" grpId="0" animBg="1"/>
      <p:bldP spid="5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>
            <a:extLst>
              <a:ext uri="{FF2B5EF4-FFF2-40B4-BE49-F238E27FC236}">
                <a16:creationId xmlns:a16="http://schemas.microsoft.com/office/drawing/2014/main" id="{0E5A4777-6120-1545-8C96-36888CAA1B0F}"/>
              </a:ext>
            </a:extLst>
          </p:cNvPr>
          <p:cNvSpPr txBox="1">
            <a:spLocks/>
          </p:cNvSpPr>
          <p:nvPr/>
        </p:nvSpPr>
        <p:spPr bwMode="auto">
          <a:xfrm>
            <a:off x="792857" y="354422"/>
            <a:ext cx="996807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>
            <a:lvl1pPr marL="66973" lvl="0" indent="-66973" algn="l" rtl="0" eaLnBrk="1" fontAlgn="base" hangingPunct="1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6973" lvl="1" indent="-66973" algn="l" rtl="0" eaLnBrk="1" fontAlgn="base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2025" b="1">
                <a:solidFill>
                  <a:schemeClr val="tx1"/>
                </a:solidFill>
                <a:latin typeface="Arial Narrow" pitchFamily="34" charset="0"/>
              </a:defRPr>
            </a:lvl2pPr>
            <a:lvl3pPr marL="66973" lvl="2" indent="-66973" algn="l" rtl="0" eaLnBrk="1" fontAlgn="base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2025" b="1">
                <a:solidFill>
                  <a:schemeClr val="tx1"/>
                </a:solidFill>
                <a:latin typeface="Arial Narrow" pitchFamily="34" charset="0"/>
              </a:defRPr>
            </a:lvl3pPr>
            <a:lvl4pPr marL="66973" lvl="3" indent="-66973" algn="l" rtl="0" eaLnBrk="1" fontAlgn="base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2025" b="1">
                <a:solidFill>
                  <a:schemeClr val="tx1"/>
                </a:solidFill>
                <a:latin typeface="Arial Narrow" pitchFamily="34" charset="0"/>
              </a:defRPr>
            </a:lvl4pPr>
            <a:lvl5pPr marL="66973" lvl="4" indent="-66973" algn="l" rtl="0" eaLnBrk="1" fontAlgn="base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2025" b="1">
                <a:solidFill>
                  <a:schemeClr val="tx1"/>
                </a:solidFill>
                <a:latin typeface="Arial Narrow" pitchFamily="34" charset="0"/>
              </a:defRPr>
            </a:lvl5pPr>
            <a:lvl6pPr marL="324148" lvl="5" algn="l" rtl="0" eaLnBrk="1" fontAlgn="base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2025" b="1">
                <a:solidFill>
                  <a:schemeClr val="tx1"/>
                </a:solidFill>
                <a:latin typeface="Arial Narrow" pitchFamily="34" charset="0"/>
              </a:defRPr>
            </a:lvl6pPr>
            <a:lvl7pPr marL="581323" lvl="6" algn="l" rtl="0" eaLnBrk="1" fontAlgn="base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2025" b="1">
                <a:solidFill>
                  <a:schemeClr val="tx1"/>
                </a:solidFill>
                <a:latin typeface="Arial Narrow" pitchFamily="34" charset="0"/>
              </a:defRPr>
            </a:lvl7pPr>
            <a:lvl8pPr marL="838498" lvl="7" algn="l" rtl="0" eaLnBrk="1" fontAlgn="base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2025" b="1">
                <a:solidFill>
                  <a:schemeClr val="tx1"/>
                </a:solidFill>
                <a:latin typeface="Arial Narrow" pitchFamily="34" charset="0"/>
              </a:defRPr>
            </a:lvl8pPr>
            <a:lvl9pPr marL="1095673" lvl="8" algn="l" rtl="0" eaLnBrk="1" fontAlgn="base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2025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ClrTx/>
              <a:buFontTx/>
            </a:pPr>
            <a:r>
              <a:rPr lang="en-US" sz="4400" dirty="0">
                <a:solidFill>
                  <a:srgbClr val="006D8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keysWithPrefix</a:t>
            </a:r>
            <a:r>
              <a:rPr lang="en-US" sz="4400" dirty="0"/>
              <a:t> Implementation</a:t>
            </a:r>
          </a:p>
        </p:txBody>
      </p:sp>
      <p:sp>
        <p:nvSpPr>
          <p:cNvPr id="130" name="Content Placeholder 1">
            <a:extLst>
              <a:ext uri="{FF2B5EF4-FFF2-40B4-BE49-F238E27FC236}">
                <a16:creationId xmlns:a16="http://schemas.microsoft.com/office/drawing/2014/main" id="{513BBDF9-F037-6340-86F6-84A2B7E26B8C}"/>
              </a:ext>
            </a:extLst>
          </p:cNvPr>
          <p:cNvSpPr txBox="1">
            <a:spLocks/>
          </p:cNvSpPr>
          <p:nvPr/>
        </p:nvSpPr>
        <p:spPr>
          <a:xfrm>
            <a:off x="838200" y="1371599"/>
            <a:ext cx="11236890" cy="71240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006D8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keysWithPrefix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(String prefix)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Find all the keys that corresponds to the given prefix</a:t>
            </a:r>
          </a:p>
          <a:p>
            <a:pPr marL="457200" lvl="1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200" dirty="0">
              <a:latin typeface="Consolas" panose="020B0609020204030204" pitchFamily="49" charset="0"/>
              <a:cs typeface="Consolas" panose="020B0609020204030204" pitchFamily="49" charset="0"/>
              <a:sym typeface="Courier New"/>
            </a:endParaRP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  <a:sym typeface="Courier New"/>
              </a:rPr>
              <a:t>List </a:t>
            </a:r>
            <a:r>
              <a:rPr lang="en-US" sz="1600" dirty="0">
                <a:solidFill>
                  <a:srgbClr val="006D8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keysWithPrefix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06D8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prefix) {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  <a:sym typeface="Courier New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  <a:sym typeface="Courier New"/>
              </a:rPr>
              <a:t>    </a:t>
            </a:r>
            <a:r>
              <a:rPr lang="en-US" sz="1600" dirty="0">
                <a:solidFill>
                  <a:srgbClr val="006AB7"/>
                </a:solidFill>
                <a:latin typeface="Consolas" panose="020B0609020204030204" pitchFamily="49" charset="0"/>
                <a:cs typeface="Consolas" panose="020B0609020204030204" pitchFamily="49" charset="0"/>
                <a:sym typeface="Courier New"/>
              </a:rPr>
              <a:t>Node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  <a:sym typeface="Courier New"/>
              </a:rPr>
              <a:t> root; 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Courier New"/>
              </a:rPr>
              <a:t>// Node corresponding to given prefix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  <a:sym typeface="Courier New"/>
              </a:rPr>
              <a:t>    </a:t>
            </a:r>
            <a:r>
              <a:rPr lang="en-US" sz="1600" dirty="0">
                <a:solidFill>
                  <a:srgbClr val="006AB7"/>
                </a:solidFill>
                <a:latin typeface="Consolas" panose="020B0609020204030204" pitchFamily="49" charset="0"/>
                <a:cs typeface="Consolas" panose="020B0609020204030204" pitchFamily="49" charset="0"/>
                <a:sym typeface="Courier New"/>
              </a:rPr>
              <a:t>List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  <a:sym typeface="Courier New"/>
              </a:rPr>
              <a:t> keys; 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Courier New"/>
              </a:rPr>
              <a:t>// Empty list to store keys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  <a:sym typeface="Courier New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3ABC"/>
                </a:solidFill>
                <a:latin typeface="Consolas" panose="020B0609020204030204" pitchFamily="49" charset="0"/>
                <a:cs typeface="Consolas" panose="020B0609020204030204" pitchFamily="49" charset="0"/>
                <a:sym typeface="Courier New"/>
              </a:rPr>
              <a:t>    for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  <a:sym typeface="Courier New"/>
              </a:rPr>
              <a:t> (</a:t>
            </a:r>
            <a:r>
              <a:rPr lang="en-US" sz="1600" dirty="0">
                <a:solidFill>
                  <a:srgbClr val="003ABC"/>
                </a:solidFill>
                <a:latin typeface="Consolas" panose="020B0609020204030204" pitchFamily="49" charset="0"/>
                <a:cs typeface="Consolas" panose="020B0609020204030204" pitchFamily="49" charset="0"/>
                <a:sym typeface="Courier New"/>
              </a:rPr>
              <a:t>Node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  <a:sym typeface="Courier New"/>
              </a:rPr>
              <a:t> n :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  <a:sym typeface="Courier New"/>
              </a:rPr>
              <a:t>root.children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  <a:sym typeface="Courier New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  <a:sym typeface="Courier New"/>
              </a:rPr>
              <a:t>        </a:t>
            </a:r>
            <a:r>
              <a:rPr lang="en-US" sz="1600" dirty="0">
                <a:solidFill>
                  <a:srgbClr val="006D85"/>
                </a:solidFill>
                <a:latin typeface="Consolas" panose="020B0609020204030204" pitchFamily="49" charset="0"/>
                <a:cs typeface="Consolas" panose="020B0609020204030204" pitchFamily="49" charset="0"/>
                <a:sym typeface="Courier New"/>
              </a:rPr>
              <a:t>collectHelper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  <a:sym typeface="Courier New"/>
              </a:rPr>
              <a:t>(prefix +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  <a:sym typeface="Courier New"/>
              </a:rPr>
              <a:t>n.char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  <a:sym typeface="Courier New"/>
              </a:rPr>
              <a:t>, keys, c);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  <a:sym typeface="Courier New"/>
              </a:rPr>
              <a:t>  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  <a:sym typeface="Courier New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  <a:sym typeface="Courier New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3AB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6D8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collectHelper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03AB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str, </a:t>
            </a:r>
            <a:r>
              <a:rPr lang="en-US" sz="1600" dirty="0">
                <a:solidFill>
                  <a:srgbClr val="003AB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keys, </a:t>
            </a:r>
            <a:r>
              <a:rPr lang="en-US" sz="1600" dirty="0">
                <a:solidFill>
                  <a:srgbClr val="003AB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n) {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3AB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n.</a:t>
            </a:r>
            <a:r>
              <a:rPr lang="en-US" sz="1600" dirty="0" err="1">
                <a:solidFill>
                  <a:srgbClr val="006D8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isKey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()) {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keys.</a:t>
            </a:r>
            <a:r>
              <a:rPr lang="en-US" sz="1600" dirty="0" err="1">
                <a:solidFill>
                  <a:srgbClr val="006D8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(s);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3AB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600" dirty="0">
                <a:solidFill>
                  <a:srgbClr val="003AB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c :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n.children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006D8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collectHelper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(str +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c.char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, keys, c);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  <a:sym typeface="Courier New"/>
            </a:endParaRPr>
          </a:p>
          <a:p>
            <a:pPr lvl="1">
              <a:spcBef>
                <a:spcPts val="0"/>
              </a:spcBef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905655-9EAB-264B-A8E5-452F4BF2029E}"/>
              </a:ext>
            </a:extLst>
          </p:cNvPr>
          <p:cNvGrpSpPr/>
          <p:nvPr/>
        </p:nvGrpSpPr>
        <p:grpSpPr>
          <a:xfrm>
            <a:off x="8685685" y="3212550"/>
            <a:ext cx="2551368" cy="3005150"/>
            <a:chOff x="9021860" y="3212550"/>
            <a:chExt cx="2551368" cy="3005150"/>
          </a:xfrm>
        </p:grpSpPr>
        <p:sp>
          <p:nvSpPr>
            <p:cNvPr id="133" name="Google Shape;83;p16">
              <a:extLst>
                <a:ext uri="{FF2B5EF4-FFF2-40B4-BE49-F238E27FC236}">
                  <a16:creationId xmlns:a16="http://schemas.microsoft.com/office/drawing/2014/main" id="{11E50078-AE33-A641-B387-13D774BEADDE}"/>
                </a:ext>
              </a:extLst>
            </p:cNvPr>
            <p:cNvSpPr/>
            <p:nvPr/>
          </p:nvSpPr>
          <p:spPr>
            <a:xfrm>
              <a:off x="10494935" y="4519033"/>
              <a:ext cx="432900" cy="4329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sp>
          <p:nvSpPr>
            <p:cNvPr id="134" name="Google Shape;85;p16">
              <a:extLst>
                <a:ext uri="{FF2B5EF4-FFF2-40B4-BE49-F238E27FC236}">
                  <a16:creationId xmlns:a16="http://schemas.microsoft.com/office/drawing/2014/main" id="{D4067AE6-3919-2743-8FE7-D9F67FEE8F92}"/>
                </a:ext>
              </a:extLst>
            </p:cNvPr>
            <p:cNvSpPr/>
            <p:nvPr/>
          </p:nvSpPr>
          <p:spPr>
            <a:xfrm>
              <a:off x="11140328" y="5165522"/>
              <a:ext cx="432900" cy="432900"/>
            </a:xfrm>
            <a:prstGeom prst="ellipse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y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sp>
          <p:nvSpPr>
            <p:cNvPr id="135" name="Google Shape;87;p16">
              <a:extLst>
                <a:ext uri="{FF2B5EF4-FFF2-40B4-BE49-F238E27FC236}">
                  <a16:creationId xmlns:a16="http://schemas.microsoft.com/office/drawing/2014/main" id="{DC87407E-3BD1-AD42-A848-95440A3E6EBE}"/>
                </a:ext>
              </a:extLst>
            </p:cNvPr>
            <p:cNvSpPr/>
            <p:nvPr/>
          </p:nvSpPr>
          <p:spPr>
            <a:xfrm>
              <a:off x="10494935" y="5784800"/>
              <a:ext cx="432900" cy="432900"/>
            </a:xfrm>
            <a:prstGeom prst="ellipse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sp>
          <p:nvSpPr>
            <p:cNvPr id="136" name="Google Shape;89;p16">
              <a:extLst>
                <a:ext uri="{FF2B5EF4-FFF2-40B4-BE49-F238E27FC236}">
                  <a16:creationId xmlns:a16="http://schemas.microsoft.com/office/drawing/2014/main" id="{A1A250D4-4479-1045-919D-4FBFB421690D}"/>
                </a:ext>
              </a:extLst>
            </p:cNvPr>
            <p:cNvSpPr/>
            <p:nvPr/>
          </p:nvSpPr>
          <p:spPr>
            <a:xfrm>
              <a:off x="9021860" y="4508344"/>
              <a:ext cx="432900" cy="4329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q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sp>
          <p:nvSpPr>
            <p:cNvPr id="137" name="Google Shape;90;p16">
              <a:extLst>
                <a:ext uri="{FF2B5EF4-FFF2-40B4-BE49-F238E27FC236}">
                  <a16:creationId xmlns:a16="http://schemas.microsoft.com/office/drawing/2014/main" id="{1D252AC2-2E20-5D42-A687-6F86D61A6B48}"/>
                </a:ext>
              </a:extLst>
            </p:cNvPr>
            <p:cNvSpPr/>
            <p:nvPr/>
          </p:nvSpPr>
          <p:spPr>
            <a:xfrm>
              <a:off x="9021860" y="5143618"/>
              <a:ext cx="432900" cy="4329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u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cxnSp>
          <p:nvCxnSpPr>
            <p:cNvPr id="138" name="Google Shape;91;p16">
              <a:extLst>
                <a:ext uri="{FF2B5EF4-FFF2-40B4-BE49-F238E27FC236}">
                  <a16:creationId xmlns:a16="http://schemas.microsoft.com/office/drawing/2014/main" id="{2A548BEE-8003-2948-9E27-9A0FFE7087D5}"/>
                </a:ext>
              </a:extLst>
            </p:cNvPr>
            <p:cNvCxnSpPr>
              <a:cxnSpLocks/>
            </p:cNvCxnSpPr>
            <p:nvPr/>
          </p:nvCxnSpPr>
          <p:spPr>
            <a:xfrm>
              <a:off x="10711385" y="5596141"/>
              <a:ext cx="0" cy="0"/>
            </a:xfrm>
            <a:prstGeom prst="straightConnector1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93;p16">
              <a:extLst>
                <a:ext uri="{FF2B5EF4-FFF2-40B4-BE49-F238E27FC236}">
                  <a16:creationId xmlns:a16="http://schemas.microsoft.com/office/drawing/2014/main" id="{876B0722-CB07-CD46-8259-06D8B68CFCF2}"/>
                </a:ext>
              </a:extLst>
            </p:cNvPr>
            <p:cNvCxnSpPr>
              <a:cxnSpLocks/>
              <a:stCxn id="149" idx="4"/>
              <a:endCxn id="133" idx="0"/>
            </p:cNvCxnSpPr>
            <p:nvPr/>
          </p:nvCxnSpPr>
          <p:spPr>
            <a:xfrm>
              <a:off x="10711385" y="4301061"/>
              <a:ext cx="0" cy="217972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94;p16">
              <a:extLst>
                <a:ext uri="{FF2B5EF4-FFF2-40B4-BE49-F238E27FC236}">
                  <a16:creationId xmlns:a16="http://schemas.microsoft.com/office/drawing/2014/main" id="{0BB1D586-AA91-904C-9E25-0C33C723D2CE}"/>
                </a:ext>
              </a:extLst>
            </p:cNvPr>
            <p:cNvCxnSpPr>
              <a:cxnSpLocks/>
              <a:stCxn id="133" idx="4"/>
              <a:endCxn id="153" idx="0"/>
            </p:cNvCxnSpPr>
            <p:nvPr/>
          </p:nvCxnSpPr>
          <p:spPr>
            <a:xfrm flipH="1">
              <a:off x="10711384" y="4951933"/>
              <a:ext cx="1" cy="211291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95;p16">
              <a:extLst>
                <a:ext uri="{FF2B5EF4-FFF2-40B4-BE49-F238E27FC236}">
                  <a16:creationId xmlns:a16="http://schemas.microsoft.com/office/drawing/2014/main" id="{E4A2BE25-467C-974D-85A7-1D1505892816}"/>
                </a:ext>
              </a:extLst>
            </p:cNvPr>
            <p:cNvCxnSpPr>
              <a:cxnSpLocks/>
              <a:stCxn id="133" idx="3"/>
              <a:endCxn id="158" idx="0"/>
            </p:cNvCxnSpPr>
            <p:nvPr/>
          </p:nvCxnSpPr>
          <p:spPr>
            <a:xfrm flipH="1">
              <a:off x="10066588" y="4888536"/>
              <a:ext cx="491744" cy="274688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96;p16">
              <a:extLst>
                <a:ext uri="{FF2B5EF4-FFF2-40B4-BE49-F238E27FC236}">
                  <a16:creationId xmlns:a16="http://schemas.microsoft.com/office/drawing/2014/main" id="{8D46767F-0B24-8E44-BA22-6B1B0F92EF8D}"/>
                </a:ext>
              </a:extLst>
            </p:cNvPr>
            <p:cNvCxnSpPr>
              <a:cxnSpLocks/>
              <a:stCxn id="133" idx="5"/>
              <a:endCxn id="134" idx="0"/>
            </p:cNvCxnSpPr>
            <p:nvPr/>
          </p:nvCxnSpPr>
          <p:spPr>
            <a:xfrm>
              <a:off x="10864438" y="4888536"/>
              <a:ext cx="492340" cy="276986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97;p16">
              <a:extLst>
                <a:ext uri="{FF2B5EF4-FFF2-40B4-BE49-F238E27FC236}">
                  <a16:creationId xmlns:a16="http://schemas.microsoft.com/office/drawing/2014/main" id="{2721D1F7-DBFF-5444-A412-76B64F5690AF}"/>
                </a:ext>
              </a:extLst>
            </p:cNvPr>
            <p:cNvCxnSpPr>
              <a:cxnSpLocks/>
              <a:stCxn id="153" idx="4"/>
              <a:endCxn id="135" idx="0"/>
            </p:cNvCxnSpPr>
            <p:nvPr/>
          </p:nvCxnSpPr>
          <p:spPr>
            <a:xfrm>
              <a:off x="10711384" y="5596124"/>
              <a:ext cx="1" cy="188676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99;p16">
              <a:extLst>
                <a:ext uri="{FF2B5EF4-FFF2-40B4-BE49-F238E27FC236}">
                  <a16:creationId xmlns:a16="http://schemas.microsoft.com/office/drawing/2014/main" id="{50BF742F-BD4B-5641-B1EE-80DBDBDCAA63}"/>
                </a:ext>
              </a:extLst>
            </p:cNvPr>
            <p:cNvCxnSpPr>
              <a:cxnSpLocks/>
              <a:stCxn id="150" idx="4"/>
              <a:endCxn id="136" idx="0"/>
            </p:cNvCxnSpPr>
            <p:nvPr/>
          </p:nvCxnSpPr>
          <p:spPr>
            <a:xfrm flipH="1">
              <a:off x="9238310" y="4301061"/>
              <a:ext cx="1176" cy="207283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00;p16">
              <a:extLst>
                <a:ext uri="{FF2B5EF4-FFF2-40B4-BE49-F238E27FC236}">
                  <a16:creationId xmlns:a16="http://schemas.microsoft.com/office/drawing/2014/main" id="{21CC736C-7B13-B64A-8EF9-78A02E860F8D}"/>
                </a:ext>
              </a:extLst>
            </p:cNvPr>
            <p:cNvCxnSpPr>
              <a:cxnSpLocks/>
              <a:stCxn id="136" idx="4"/>
              <a:endCxn id="137" idx="0"/>
            </p:cNvCxnSpPr>
            <p:nvPr/>
          </p:nvCxnSpPr>
          <p:spPr>
            <a:xfrm>
              <a:off x="9238310" y="4941244"/>
              <a:ext cx="0" cy="202374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6" name="Google Shape;101;p16">
              <a:extLst>
                <a:ext uri="{FF2B5EF4-FFF2-40B4-BE49-F238E27FC236}">
                  <a16:creationId xmlns:a16="http://schemas.microsoft.com/office/drawing/2014/main" id="{3EB5D2EA-551A-F74F-BCFC-4B84053D3129}"/>
                </a:ext>
              </a:extLst>
            </p:cNvPr>
            <p:cNvSpPr/>
            <p:nvPr/>
          </p:nvSpPr>
          <p:spPr>
            <a:xfrm>
              <a:off x="9021860" y="5778894"/>
              <a:ext cx="432900" cy="432900"/>
            </a:xfrm>
            <a:prstGeom prst="ellipse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cxnSp>
          <p:nvCxnSpPr>
            <p:cNvPr id="147" name="Google Shape;102;p16">
              <a:extLst>
                <a:ext uri="{FF2B5EF4-FFF2-40B4-BE49-F238E27FC236}">
                  <a16:creationId xmlns:a16="http://schemas.microsoft.com/office/drawing/2014/main" id="{620B222A-380B-654F-A7EA-0270A331FE1D}"/>
                </a:ext>
              </a:extLst>
            </p:cNvPr>
            <p:cNvCxnSpPr>
              <a:cxnSpLocks/>
              <a:stCxn id="137" idx="4"/>
              <a:endCxn id="146" idx="0"/>
            </p:cNvCxnSpPr>
            <p:nvPr/>
          </p:nvCxnSpPr>
          <p:spPr>
            <a:xfrm>
              <a:off x="9238310" y="5576518"/>
              <a:ext cx="0" cy="202376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8" name="Google Shape;81;p16">
              <a:extLst>
                <a:ext uri="{FF2B5EF4-FFF2-40B4-BE49-F238E27FC236}">
                  <a16:creationId xmlns:a16="http://schemas.microsoft.com/office/drawing/2014/main" id="{8481E34F-DAB7-9545-9489-976A91407E5D}"/>
                </a:ext>
              </a:extLst>
            </p:cNvPr>
            <p:cNvSpPr/>
            <p:nvPr/>
          </p:nvSpPr>
          <p:spPr>
            <a:xfrm>
              <a:off x="9768751" y="3212550"/>
              <a:ext cx="432900" cy="4329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chemeClr val="dk2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sp>
          <p:nvSpPr>
            <p:cNvPr id="149" name="Google Shape;82;p16">
              <a:extLst>
                <a:ext uri="{FF2B5EF4-FFF2-40B4-BE49-F238E27FC236}">
                  <a16:creationId xmlns:a16="http://schemas.microsoft.com/office/drawing/2014/main" id="{EEF0B18C-E6BF-BD49-AA53-208A30031583}"/>
                </a:ext>
              </a:extLst>
            </p:cNvPr>
            <p:cNvSpPr/>
            <p:nvPr/>
          </p:nvSpPr>
          <p:spPr>
            <a:xfrm>
              <a:off x="10494935" y="3868161"/>
              <a:ext cx="432900" cy="4329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sp>
          <p:nvSpPr>
            <p:cNvPr id="150" name="Google Shape;88;p16">
              <a:extLst>
                <a:ext uri="{FF2B5EF4-FFF2-40B4-BE49-F238E27FC236}">
                  <a16:creationId xmlns:a16="http://schemas.microsoft.com/office/drawing/2014/main" id="{54752E42-C082-DD4F-97C0-826D54F6976A}"/>
                </a:ext>
              </a:extLst>
            </p:cNvPr>
            <p:cNvSpPr/>
            <p:nvPr/>
          </p:nvSpPr>
          <p:spPr>
            <a:xfrm>
              <a:off x="9023036" y="3868161"/>
              <a:ext cx="432900" cy="432900"/>
            </a:xfrm>
            <a:prstGeom prst="ellipse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cxnSp>
          <p:nvCxnSpPr>
            <p:cNvPr id="151" name="Google Shape;92;p16">
              <a:extLst>
                <a:ext uri="{FF2B5EF4-FFF2-40B4-BE49-F238E27FC236}">
                  <a16:creationId xmlns:a16="http://schemas.microsoft.com/office/drawing/2014/main" id="{B9FA0E6C-FC7F-AB42-8A21-9B431925DD34}"/>
                </a:ext>
              </a:extLst>
            </p:cNvPr>
            <p:cNvCxnSpPr>
              <a:cxnSpLocks/>
              <a:stCxn id="148" idx="5"/>
              <a:endCxn id="149" idx="0"/>
            </p:cNvCxnSpPr>
            <p:nvPr/>
          </p:nvCxnSpPr>
          <p:spPr>
            <a:xfrm>
              <a:off x="10138254" y="3582053"/>
              <a:ext cx="573131" cy="286108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98;p16">
              <a:extLst>
                <a:ext uri="{FF2B5EF4-FFF2-40B4-BE49-F238E27FC236}">
                  <a16:creationId xmlns:a16="http://schemas.microsoft.com/office/drawing/2014/main" id="{7D1B210C-8D84-9B40-B3F8-8FA40C9955EC}"/>
                </a:ext>
              </a:extLst>
            </p:cNvPr>
            <p:cNvCxnSpPr>
              <a:cxnSpLocks/>
              <a:stCxn id="148" idx="3"/>
              <a:endCxn id="150" idx="0"/>
            </p:cNvCxnSpPr>
            <p:nvPr/>
          </p:nvCxnSpPr>
          <p:spPr>
            <a:xfrm flipH="1">
              <a:off x="9239486" y="3582053"/>
              <a:ext cx="592662" cy="286108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3" name="Google Shape;83;p16">
              <a:extLst>
                <a:ext uri="{FF2B5EF4-FFF2-40B4-BE49-F238E27FC236}">
                  <a16:creationId xmlns:a16="http://schemas.microsoft.com/office/drawing/2014/main" id="{2F6010F6-C5F7-684A-BFA7-D8958236C656}"/>
                </a:ext>
              </a:extLst>
            </p:cNvPr>
            <p:cNvSpPr/>
            <p:nvPr/>
          </p:nvSpPr>
          <p:spPr>
            <a:xfrm>
              <a:off x="10494934" y="5163224"/>
              <a:ext cx="432900" cy="4329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t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sp>
          <p:nvSpPr>
            <p:cNvPr id="154" name="Google Shape;87;p16">
              <a:extLst>
                <a:ext uri="{FF2B5EF4-FFF2-40B4-BE49-F238E27FC236}">
                  <a16:creationId xmlns:a16="http://schemas.microsoft.com/office/drawing/2014/main" id="{988986F9-4542-DE47-8E7E-3BA6794E67E5}"/>
                </a:ext>
              </a:extLst>
            </p:cNvPr>
            <p:cNvSpPr/>
            <p:nvPr/>
          </p:nvSpPr>
          <p:spPr>
            <a:xfrm>
              <a:off x="11140328" y="5784800"/>
              <a:ext cx="432900" cy="432900"/>
            </a:xfrm>
            <a:prstGeom prst="ellipse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s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cxnSp>
          <p:nvCxnSpPr>
            <p:cNvPr id="155" name="Google Shape;91;p16">
              <a:extLst>
                <a:ext uri="{FF2B5EF4-FFF2-40B4-BE49-F238E27FC236}">
                  <a16:creationId xmlns:a16="http://schemas.microsoft.com/office/drawing/2014/main" id="{D9E2539F-7713-1140-8F87-47C39DCCA267}"/>
                </a:ext>
              </a:extLst>
            </p:cNvPr>
            <p:cNvCxnSpPr>
              <a:cxnSpLocks/>
            </p:cNvCxnSpPr>
            <p:nvPr/>
          </p:nvCxnSpPr>
          <p:spPr>
            <a:xfrm>
              <a:off x="11356778" y="5596141"/>
              <a:ext cx="0" cy="0"/>
            </a:xfrm>
            <a:prstGeom prst="straightConnector1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97;p16">
              <a:extLst>
                <a:ext uri="{FF2B5EF4-FFF2-40B4-BE49-F238E27FC236}">
                  <a16:creationId xmlns:a16="http://schemas.microsoft.com/office/drawing/2014/main" id="{03677DB1-E9C9-E340-9F04-51ECC7626ED2}"/>
                </a:ext>
              </a:extLst>
            </p:cNvPr>
            <p:cNvCxnSpPr>
              <a:cxnSpLocks/>
              <a:stCxn id="134" idx="4"/>
              <a:endCxn id="154" idx="0"/>
            </p:cNvCxnSpPr>
            <p:nvPr/>
          </p:nvCxnSpPr>
          <p:spPr>
            <a:xfrm>
              <a:off x="11356778" y="5598422"/>
              <a:ext cx="0" cy="186378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91;p16">
              <a:extLst>
                <a:ext uri="{FF2B5EF4-FFF2-40B4-BE49-F238E27FC236}">
                  <a16:creationId xmlns:a16="http://schemas.microsoft.com/office/drawing/2014/main" id="{D8684279-A32B-A043-9099-602900F1BE07}"/>
                </a:ext>
              </a:extLst>
            </p:cNvPr>
            <p:cNvCxnSpPr>
              <a:cxnSpLocks/>
            </p:cNvCxnSpPr>
            <p:nvPr/>
          </p:nvCxnSpPr>
          <p:spPr>
            <a:xfrm>
              <a:off x="11356601" y="6186976"/>
              <a:ext cx="0" cy="0"/>
            </a:xfrm>
            <a:prstGeom prst="straightConnector1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8" name="Google Shape;81;p16">
              <a:extLst>
                <a:ext uri="{FF2B5EF4-FFF2-40B4-BE49-F238E27FC236}">
                  <a16:creationId xmlns:a16="http://schemas.microsoft.com/office/drawing/2014/main" id="{615475D9-8970-0E42-91FF-E28DC2AE6B7C}"/>
                </a:ext>
              </a:extLst>
            </p:cNvPr>
            <p:cNvSpPr/>
            <p:nvPr/>
          </p:nvSpPr>
          <p:spPr>
            <a:xfrm>
              <a:off x="9850138" y="5163224"/>
              <a:ext cx="432900" cy="432900"/>
            </a:xfrm>
            <a:prstGeom prst="ellipse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</a:t>
              </a: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A64ED245-0251-DA40-8774-2D3A10DFB9FC}"/>
              </a:ext>
            </a:extLst>
          </p:cNvPr>
          <p:cNvSpPr/>
          <p:nvPr/>
        </p:nvSpPr>
        <p:spPr>
          <a:xfrm>
            <a:off x="10778487" y="3725107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  <a:sym typeface="Courier New"/>
              </a:rPr>
              <a:t>root</a:t>
            </a:r>
            <a:endParaRPr lang="en-US" dirty="0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FEF2399-ADBF-BC4F-AF57-29299C25AB52}"/>
              </a:ext>
            </a:extLst>
          </p:cNvPr>
          <p:cNvCxnSpPr>
            <a:stCxn id="50" idx="2"/>
            <a:endCxn id="133" idx="7"/>
          </p:cNvCxnSpPr>
          <p:nvPr/>
        </p:nvCxnSpPr>
        <p:spPr>
          <a:xfrm flipH="1">
            <a:off x="10528263" y="4094439"/>
            <a:ext cx="595832" cy="48799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62742774-F11F-F647-A868-2AFE3FFFC111}"/>
              </a:ext>
            </a:extLst>
          </p:cNvPr>
          <p:cNvSpPr txBox="1"/>
          <p:nvPr/>
        </p:nvSpPr>
        <p:spPr>
          <a:xfrm>
            <a:off x="10743390" y="6479104"/>
            <a:ext cx="1371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B6A479"/>
                </a:solidFill>
                <a:latin typeface="+mj-lt"/>
              </a:rPr>
              <a:t>20AU - SCHAFER</a:t>
            </a:r>
          </a:p>
        </p:txBody>
      </p:sp>
    </p:spTree>
    <p:extLst>
      <p:ext uri="{BB962C8B-B14F-4D97-AF65-F5344CB8AC3E}">
        <p14:creationId xmlns:p14="http://schemas.microsoft.com/office/powerpoint/2010/main" val="3730403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>
            <a:extLst>
              <a:ext uri="{FF2B5EF4-FFF2-40B4-BE49-F238E27FC236}">
                <a16:creationId xmlns:a16="http://schemas.microsoft.com/office/drawing/2014/main" id="{0E5A4777-6120-1545-8C96-36888CAA1B0F}"/>
              </a:ext>
            </a:extLst>
          </p:cNvPr>
          <p:cNvSpPr txBox="1">
            <a:spLocks/>
          </p:cNvSpPr>
          <p:nvPr/>
        </p:nvSpPr>
        <p:spPr bwMode="auto">
          <a:xfrm>
            <a:off x="856086" y="345244"/>
            <a:ext cx="840598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>
            <a:lvl1pPr marL="66973" lvl="0" indent="-66973" algn="l" rtl="0" eaLnBrk="1" fontAlgn="base" hangingPunct="1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6973" lvl="1" indent="-66973" algn="l" rtl="0" eaLnBrk="1" fontAlgn="base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2025" b="1">
                <a:solidFill>
                  <a:schemeClr val="tx1"/>
                </a:solidFill>
                <a:latin typeface="Arial Narrow" pitchFamily="34" charset="0"/>
              </a:defRPr>
            </a:lvl2pPr>
            <a:lvl3pPr marL="66973" lvl="2" indent="-66973" algn="l" rtl="0" eaLnBrk="1" fontAlgn="base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2025" b="1">
                <a:solidFill>
                  <a:schemeClr val="tx1"/>
                </a:solidFill>
                <a:latin typeface="Arial Narrow" pitchFamily="34" charset="0"/>
              </a:defRPr>
            </a:lvl3pPr>
            <a:lvl4pPr marL="66973" lvl="3" indent="-66973" algn="l" rtl="0" eaLnBrk="1" fontAlgn="base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2025" b="1">
                <a:solidFill>
                  <a:schemeClr val="tx1"/>
                </a:solidFill>
                <a:latin typeface="Arial Narrow" pitchFamily="34" charset="0"/>
              </a:defRPr>
            </a:lvl4pPr>
            <a:lvl5pPr marL="66973" lvl="4" indent="-66973" algn="l" rtl="0" eaLnBrk="1" fontAlgn="base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2025" b="1">
                <a:solidFill>
                  <a:schemeClr val="tx1"/>
                </a:solidFill>
                <a:latin typeface="Arial Narrow" pitchFamily="34" charset="0"/>
              </a:defRPr>
            </a:lvl5pPr>
            <a:lvl6pPr marL="324148" lvl="5" algn="l" rtl="0" eaLnBrk="1" fontAlgn="base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2025" b="1">
                <a:solidFill>
                  <a:schemeClr val="tx1"/>
                </a:solidFill>
                <a:latin typeface="Arial Narrow" pitchFamily="34" charset="0"/>
              </a:defRPr>
            </a:lvl6pPr>
            <a:lvl7pPr marL="581323" lvl="6" algn="l" rtl="0" eaLnBrk="1" fontAlgn="base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2025" b="1">
                <a:solidFill>
                  <a:schemeClr val="tx1"/>
                </a:solidFill>
                <a:latin typeface="Arial Narrow" pitchFamily="34" charset="0"/>
              </a:defRPr>
            </a:lvl7pPr>
            <a:lvl8pPr marL="838498" lvl="7" algn="l" rtl="0" eaLnBrk="1" fontAlgn="base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2025" b="1">
                <a:solidFill>
                  <a:schemeClr val="tx1"/>
                </a:solidFill>
                <a:latin typeface="Arial Narrow" pitchFamily="34" charset="0"/>
              </a:defRPr>
            </a:lvl8pPr>
            <a:lvl9pPr marL="1095673" lvl="8" algn="l" rtl="0" eaLnBrk="1" fontAlgn="base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2025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ClrTx/>
              <a:buFontTx/>
            </a:pPr>
            <a:r>
              <a:rPr lang="en-US" sz="4400" dirty="0"/>
              <a:t>Autocomplete with Tries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56EF495C-EB59-2F42-BD6A-AE593EAD91DA}"/>
              </a:ext>
            </a:extLst>
          </p:cNvPr>
          <p:cNvSpPr txBox="1">
            <a:spLocks/>
          </p:cNvSpPr>
          <p:nvPr/>
        </p:nvSpPr>
        <p:spPr>
          <a:xfrm>
            <a:off x="838199" y="1371601"/>
            <a:ext cx="10620375" cy="51129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Autocomplete should return the </a:t>
            </a:r>
            <a:r>
              <a:rPr lang="en-US" b="1" dirty="0"/>
              <a:t>most relevant results</a:t>
            </a:r>
            <a:endParaRPr lang="en-US" dirty="0"/>
          </a:p>
          <a:p>
            <a:pPr marL="0" indent="0">
              <a:spcBef>
                <a:spcPts val="800"/>
              </a:spcBef>
              <a:buNone/>
            </a:pPr>
            <a:endParaRPr lang="en-US" dirty="0">
              <a:solidFill>
                <a:srgbClr val="348C35"/>
              </a:solidFill>
            </a:endParaRPr>
          </a:p>
          <a:p>
            <a:pPr>
              <a:spcBef>
                <a:spcPts val="800"/>
              </a:spcBef>
            </a:pPr>
            <a:r>
              <a:rPr lang="en-US" dirty="0"/>
              <a:t>One method: a Trie-based </a:t>
            </a:r>
            <a:r>
              <a:rPr lang="en-US" dirty="0">
                <a:solidFill>
                  <a:srgbClr val="006AB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6AB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6AB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Relevance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When a user types in a string </a:t>
            </a:r>
            <a:r>
              <a:rPr lang="en-US" dirty="0">
                <a:solidFill>
                  <a:srgbClr val="348C35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"hello"</a:t>
            </a:r>
            <a:r>
              <a:rPr lang="en-US" dirty="0"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,</a:t>
            </a:r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c</a:t>
            </a:r>
            <a:r>
              <a:rPr lang="en-US" dirty="0"/>
              <a:t>all </a:t>
            </a:r>
            <a:r>
              <a:rPr lang="en-US" dirty="0">
                <a:solidFill>
                  <a:srgbClr val="006D85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keysWithPrefix</a:t>
            </a:r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(</a:t>
            </a:r>
            <a:r>
              <a:rPr lang="en-US" dirty="0">
                <a:solidFill>
                  <a:srgbClr val="348C35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"hello"</a:t>
            </a:r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)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/>
              <a:t>Return the 10 Strings with the highest relevance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99474E-E959-1247-8805-A1429AE53D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078334" y="3640684"/>
            <a:ext cx="3665991" cy="27331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FFC06A-2A7E-8F46-B194-A2FE68A29D8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835771" y="3640778"/>
            <a:ext cx="5244992" cy="28437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7D249D-8FC9-2C42-8BA1-188158AC5411}"/>
              </a:ext>
            </a:extLst>
          </p:cNvPr>
          <p:cNvSpPr txBox="1"/>
          <p:nvPr/>
        </p:nvSpPr>
        <p:spPr>
          <a:xfrm>
            <a:off x="10743390" y="6479104"/>
            <a:ext cx="1371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B6A479"/>
                </a:solidFill>
                <a:latin typeface="+mj-lt"/>
              </a:rPr>
              <a:t>20AU - SCHAFER</a:t>
            </a:r>
          </a:p>
        </p:txBody>
      </p:sp>
    </p:spTree>
    <p:extLst>
      <p:ext uri="{BB962C8B-B14F-4D97-AF65-F5344CB8AC3E}">
        <p14:creationId xmlns:p14="http://schemas.microsoft.com/office/powerpoint/2010/main" val="2226990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1A006-6350-2E40-9A51-66E3E2920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F5C56-E879-0C42-BBFA-0BDBCC47A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Tries Introduction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chemeClr val="accent5"/>
                </a:solidFill>
              </a:rPr>
              <a:t>Implementing a Trie using arrays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Advanced Implementations: dealing with sparsity</a:t>
            </a:r>
          </a:p>
          <a:p>
            <a:pPr lvl="1"/>
            <a:r>
              <a:rPr lang="en-US" dirty="0"/>
              <a:t>Hash Tables, BSTs, and Ternary Search Trees</a:t>
            </a:r>
          </a:p>
          <a:p>
            <a:pPr marL="272599" lvl="1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C4B065-84C2-CF4C-9B60-ED6A959E8BB1}"/>
              </a:ext>
            </a:extLst>
          </p:cNvPr>
          <p:cNvSpPr txBox="1"/>
          <p:nvPr/>
        </p:nvSpPr>
        <p:spPr>
          <a:xfrm>
            <a:off x="10743390" y="6479104"/>
            <a:ext cx="1371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B6A479"/>
                </a:solidFill>
                <a:latin typeface="+mj-lt"/>
              </a:rPr>
              <a:t>20AU - SCHAFER</a:t>
            </a:r>
          </a:p>
        </p:txBody>
      </p:sp>
    </p:spTree>
    <p:extLst>
      <p:ext uri="{BB962C8B-B14F-4D97-AF65-F5344CB8AC3E}">
        <p14:creationId xmlns:p14="http://schemas.microsoft.com/office/powerpoint/2010/main" val="321977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FE1D235E-918B-484F-BF49-2A372457E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511" y="972164"/>
            <a:ext cx="8456661" cy="5885836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5A982EF3-1530-054E-AAF7-3BB197376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/>
              <a:t>Trie Implementation Idea: </a:t>
            </a:r>
            <a:r>
              <a:rPr lang="en-US" i="1" dirty="0"/>
              <a:t>Encoding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C31F2C-55FE-B84B-B2E8-3D85E8EDA11D}"/>
              </a:ext>
            </a:extLst>
          </p:cNvPr>
          <p:cNvSpPr txBox="1"/>
          <p:nvPr/>
        </p:nvSpPr>
        <p:spPr>
          <a:xfrm>
            <a:off x="10743390" y="6479104"/>
            <a:ext cx="1371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B6A479"/>
                </a:solidFill>
                <a:latin typeface="+mj-lt"/>
              </a:rPr>
              <a:t>20AU - SCHAFER</a:t>
            </a:r>
          </a:p>
        </p:txBody>
      </p:sp>
    </p:spTree>
    <p:extLst>
      <p:ext uri="{BB962C8B-B14F-4D97-AF65-F5344CB8AC3E}">
        <p14:creationId xmlns:p14="http://schemas.microsoft.com/office/powerpoint/2010/main" val="1361242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801E5-8FF9-8847-A819-7BCF95E24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AB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DataIndexedCharMap</a:t>
            </a:r>
            <a:r>
              <a:rPr lang="en-US" dirty="0"/>
              <a:t> Pseudocode</a:t>
            </a:r>
          </a:p>
        </p:txBody>
      </p:sp>
      <p:sp>
        <p:nvSpPr>
          <p:cNvPr id="4" name="Google Shape;176;p19">
            <a:extLst>
              <a:ext uri="{FF2B5EF4-FFF2-40B4-BE49-F238E27FC236}">
                <a16:creationId xmlns:a16="http://schemas.microsoft.com/office/drawing/2014/main" id="{3EBD2E3F-82FA-E54C-A3A6-73030D61A3F3}"/>
              </a:ext>
            </a:extLst>
          </p:cNvPr>
          <p:cNvSpPr txBox="1"/>
          <p:nvPr/>
        </p:nvSpPr>
        <p:spPr>
          <a:xfrm>
            <a:off x="912359" y="1219200"/>
            <a:ext cx="7653572" cy="5325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solidFill>
                  <a:srgbClr val="003ABC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class</a:t>
            </a:r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TrieSet {</a:t>
            </a:r>
          </a:p>
          <a:p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   </a:t>
            </a:r>
            <a:r>
              <a:rPr lang="en-US" dirty="0">
                <a:solidFill>
                  <a:srgbClr val="003ABC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final int </a:t>
            </a:r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R = </a:t>
            </a:r>
            <a:r>
              <a:rPr lang="en-US" dirty="0">
                <a:solidFill>
                  <a:srgbClr val="003ABC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128</a:t>
            </a:r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;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// # of ASCII encodings</a:t>
            </a:r>
          </a:p>
          <a:p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   </a:t>
            </a:r>
            <a:r>
              <a:rPr lang="en-US" dirty="0">
                <a:solidFill>
                  <a:srgbClr val="003ABC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Node</a:t>
            </a:r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overallRoot;</a:t>
            </a:r>
          </a:p>
          <a:p>
            <a:endParaRPr lang="en-US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  <a:p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 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// Private internal class</a:t>
            </a:r>
            <a:endParaRPr lang="en-US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  <a:p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   </a:t>
            </a:r>
            <a:r>
              <a:rPr lang="en-US" dirty="0">
                <a:solidFill>
                  <a:srgbClr val="003ABC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class</a:t>
            </a:r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Node {</a:t>
            </a:r>
          </a:p>
          <a:p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	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// Field declarations</a:t>
            </a:r>
          </a:p>
          <a:p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       </a:t>
            </a:r>
            <a:r>
              <a:rPr lang="en-US" dirty="0">
                <a:solidFill>
                  <a:srgbClr val="003ABC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char</a:t>
            </a:r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ch;</a:t>
            </a:r>
          </a:p>
          <a:p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       </a:t>
            </a:r>
            <a:r>
              <a:rPr lang="en-US" dirty="0">
                <a:solidFill>
                  <a:srgbClr val="003ABC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boolean</a:t>
            </a:r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isKey;</a:t>
            </a:r>
          </a:p>
          <a:p>
            <a:r>
              <a:rPr lang="en-US" dirty="0">
                <a:solidFill>
                  <a:srgbClr val="006D85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       </a:t>
            </a:r>
            <a:r>
              <a:rPr lang="en-US" dirty="0">
                <a:solidFill>
                  <a:srgbClr val="006AB7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DataIndexedCharMap</a:t>
            </a:r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&lt;</a:t>
            </a:r>
            <a:r>
              <a:rPr lang="en-US" dirty="0">
                <a:solidFill>
                  <a:srgbClr val="006AB7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Node</a:t>
            </a:r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&gt; next;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// array encoding</a:t>
            </a:r>
            <a:endParaRPr lang="en-US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  <a:p>
            <a:endParaRPr lang="en-US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  <a:p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     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// Constructor</a:t>
            </a:r>
            <a:endParaRPr lang="en-US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  <a:p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       Node(</a:t>
            </a:r>
            <a:r>
              <a:rPr lang="en-US" dirty="0">
                <a:solidFill>
                  <a:srgbClr val="003ABC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char</a:t>
            </a:r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c, </a:t>
            </a:r>
            <a:r>
              <a:rPr lang="en-US" dirty="0">
                <a:solidFill>
                  <a:srgbClr val="003ABC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boolean</a:t>
            </a:r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b, </a:t>
            </a:r>
            <a:r>
              <a:rPr lang="en-US" dirty="0">
                <a:solidFill>
                  <a:srgbClr val="003ABC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int</a:t>
            </a:r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R) {</a:t>
            </a:r>
          </a:p>
          <a:p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           ch = c;</a:t>
            </a:r>
          </a:p>
          <a:p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           isKey = b;</a:t>
            </a:r>
          </a:p>
          <a:p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           next = </a:t>
            </a:r>
            <a:r>
              <a:rPr lang="en-US" dirty="0">
                <a:solidFill>
                  <a:srgbClr val="003ABC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new</a:t>
            </a:r>
            <a:r>
              <a:rPr lang="en-US" dirty="0">
                <a:solidFill>
                  <a:srgbClr val="006D85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</a:t>
            </a:r>
            <a:r>
              <a:rPr lang="en-US" dirty="0">
                <a:solidFill>
                  <a:srgbClr val="006AB7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DataIndexedCharMap</a:t>
            </a:r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&lt;</a:t>
            </a:r>
            <a:r>
              <a:rPr lang="en-US" dirty="0">
                <a:solidFill>
                  <a:srgbClr val="006AB7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Node</a:t>
            </a:r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&gt;(R);</a:t>
            </a:r>
          </a:p>
          <a:p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       }</a:t>
            </a:r>
          </a:p>
          <a:p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   }</a:t>
            </a:r>
          </a:p>
          <a:p>
            <a:pPr>
              <a:lnSpc>
                <a:spcPct val="147656"/>
              </a:lnSpc>
            </a:pPr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}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5254627-942E-3948-A985-DCBF1C36FC60}"/>
              </a:ext>
            </a:extLst>
          </p:cNvPr>
          <p:cNvGrpSpPr/>
          <p:nvPr/>
        </p:nvGrpSpPr>
        <p:grpSpPr>
          <a:xfrm>
            <a:off x="8562287" y="1772785"/>
            <a:ext cx="3063411" cy="3608264"/>
            <a:chOff x="5216452" y="2865022"/>
            <a:chExt cx="2551368" cy="3005150"/>
          </a:xfrm>
        </p:grpSpPr>
        <p:sp>
          <p:nvSpPr>
            <p:cNvPr id="6" name="Google Shape;83;p16">
              <a:extLst>
                <a:ext uri="{FF2B5EF4-FFF2-40B4-BE49-F238E27FC236}">
                  <a16:creationId xmlns:a16="http://schemas.microsoft.com/office/drawing/2014/main" id="{AFA0000C-E23E-0F4A-9256-61FA37A8082D}"/>
                </a:ext>
              </a:extLst>
            </p:cNvPr>
            <p:cNvSpPr/>
            <p:nvPr/>
          </p:nvSpPr>
          <p:spPr>
            <a:xfrm>
              <a:off x="6689527" y="4171505"/>
              <a:ext cx="432900" cy="4329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sp>
          <p:nvSpPr>
            <p:cNvPr id="7" name="Google Shape;85;p16">
              <a:extLst>
                <a:ext uri="{FF2B5EF4-FFF2-40B4-BE49-F238E27FC236}">
                  <a16:creationId xmlns:a16="http://schemas.microsoft.com/office/drawing/2014/main" id="{37E795F0-869A-5F4C-AFB4-9ED7222725B1}"/>
                </a:ext>
              </a:extLst>
            </p:cNvPr>
            <p:cNvSpPr/>
            <p:nvPr/>
          </p:nvSpPr>
          <p:spPr>
            <a:xfrm>
              <a:off x="7334920" y="4817994"/>
              <a:ext cx="432900" cy="432900"/>
            </a:xfrm>
            <a:prstGeom prst="ellipse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y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sp>
          <p:nvSpPr>
            <p:cNvPr id="8" name="Google Shape;87;p16">
              <a:extLst>
                <a:ext uri="{FF2B5EF4-FFF2-40B4-BE49-F238E27FC236}">
                  <a16:creationId xmlns:a16="http://schemas.microsoft.com/office/drawing/2014/main" id="{A5C96043-B703-7647-AF88-FE53270BF59E}"/>
                </a:ext>
              </a:extLst>
            </p:cNvPr>
            <p:cNvSpPr/>
            <p:nvPr/>
          </p:nvSpPr>
          <p:spPr>
            <a:xfrm>
              <a:off x="6689527" y="5437272"/>
              <a:ext cx="432900" cy="432900"/>
            </a:xfrm>
            <a:prstGeom prst="ellipse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sp>
          <p:nvSpPr>
            <p:cNvPr id="9" name="Google Shape;89;p16">
              <a:extLst>
                <a:ext uri="{FF2B5EF4-FFF2-40B4-BE49-F238E27FC236}">
                  <a16:creationId xmlns:a16="http://schemas.microsoft.com/office/drawing/2014/main" id="{B5C435F4-13EA-B544-9B27-719CE05A07BF}"/>
                </a:ext>
              </a:extLst>
            </p:cNvPr>
            <p:cNvSpPr/>
            <p:nvPr/>
          </p:nvSpPr>
          <p:spPr>
            <a:xfrm>
              <a:off x="5216452" y="4160816"/>
              <a:ext cx="432900" cy="4329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q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sp>
          <p:nvSpPr>
            <p:cNvPr id="10" name="Google Shape;90;p16">
              <a:extLst>
                <a:ext uri="{FF2B5EF4-FFF2-40B4-BE49-F238E27FC236}">
                  <a16:creationId xmlns:a16="http://schemas.microsoft.com/office/drawing/2014/main" id="{53FAAB3C-71A4-DD41-9FC1-E6B9835C0196}"/>
                </a:ext>
              </a:extLst>
            </p:cNvPr>
            <p:cNvSpPr/>
            <p:nvPr/>
          </p:nvSpPr>
          <p:spPr>
            <a:xfrm>
              <a:off x="5216452" y="4796090"/>
              <a:ext cx="432900" cy="4329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u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cxnSp>
          <p:nvCxnSpPr>
            <p:cNvPr id="11" name="Google Shape;91;p16">
              <a:extLst>
                <a:ext uri="{FF2B5EF4-FFF2-40B4-BE49-F238E27FC236}">
                  <a16:creationId xmlns:a16="http://schemas.microsoft.com/office/drawing/2014/main" id="{25EA8308-C1B0-3940-8DC8-BDD1ACF51809}"/>
                </a:ext>
              </a:extLst>
            </p:cNvPr>
            <p:cNvCxnSpPr>
              <a:cxnSpLocks/>
            </p:cNvCxnSpPr>
            <p:nvPr/>
          </p:nvCxnSpPr>
          <p:spPr>
            <a:xfrm>
              <a:off x="6905977" y="5248613"/>
              <a:ext cx="0" cy="0"/>
            </a:xfrm>
            <a:prstGeom prst="straightConnector1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93;p16">
              <a:extLst>
                <a:ext uri="{FF2B5EF4-FFF2-40B4-BE49-F238E27FC236}">
                  <a16:creationId xmlns:a16="http://schemas.microsoft.com/office/drawing/2014/main" id="{0FDB29B1-5FAE-E94E-915A-3BA39A285723}"/>
                </a:ext>
              </a:extLst>
            </p:cNvPr>
            <p:cNvCxnSpPr>
              <a:cxnSpLocks/>
              <a:stCxn id="22" idx="4"/>
              <a:endCxn id="6" idx="0"/>
            </p:cNvCxnSpPr>
            <p:nvPr/>
          </p:nvCxnSpPr>
          <p:spPr>
            <a:xfrm>
              <a:off x="6905977" y="3953533"/>
              <a:ext cx="0" cy="217972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94;p16">
              <a:extLst>
                <a:ext uri="{FF2B5EF4-FFF2-40B4-BE49-F238E27FC236}">
                  <a16:creationId xmlns:a16="http://schemas.microsoft.com/office/drawing/2014/main" id="{AA017130-B168-6B41-B72B-5538EE85E613}"/>
                </a:ext>
              </a:extLst>
            </p:cNvPr>
            <p:cNvCxnSpPr>
              <a:cxnSpLocks/>
              <a:stCxn id="6" idx="4"/>
              <a:endCxn id="26" idx="0"/>
            </p:cNvCxnSpPr>
            <p:nvPr/>
          </p:nvCxnSpPr>
          <p:spPr>
            <a:xfrm flipH="1">
              <a:off x="6905976" y="4604405"/>
              <a:ext cx="1" cy="211291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95;p16">
              <a:extLst>
                <a:ext uri="{FF2B5EF4-FFF2-40B4-BE49-F238E27FC236}">
                  <a16:creationId xmlns:a16="http://schemas.microsoft.com/office/drawing/2014/main" id="{933F786F-008D-E04C-A3F8-EDB59C265FD2}"/>
                </a:ext>
              </a:extLst>
            </p:cNvPr>
            <p:cNvCxnSpPr>
              <a:cxnSpLocks/>
              <a:stCxn id="6" idx="3"/>
              <a:endCxn id="31" idx="0"/>
            </p:cNvCxnSpPr>
            <p:nvPr/>
          </p:nvCxnSpPr>
          <p:spPr>
            <a:xfrm flipH="1">
              <a:off x="6261180" y="4541008"/>
              <a:ext cx="491744" cy="274688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96;p16">
              <a:extLst>
                <a:ext uri="{FF2B5EF4-FFF2-40B4-BE49-F238E27FC236}">
                  <a16:creationId xmlns:a16="http://schemas.microsoft.com/office/drawing/2014/main" id="{FEF044C8-55EB-2C42-A826-03030C1EDBF5}"/>
                </a:ext>
              </a:extLst>
            </p:cNvPr>
            <p:cNvCxnSpPr>
              <a:cxnSpLocks/>
              <a:stCxn id="6" idx="5"/>
              <a:endCxn id="7" idx="0"/>
            </p:cNvCxnSpPr>
            <p:nvPr/>
          </p:nvCxnSpPr>
          <p:spPr>
            <a:xfrm>
              <a:off x="7059030" y="4541008"/>
              <a:ext cx="492340" cy="276986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97;p16">
              <a:extLst>
                <a:ext uri="{FF2B5EF4-FFF2-40B4-BE49-F238E27FC236}">
                  <a16:creationId xmlns:a16="http://schemas.microsoft.com/office/drawing/2014/main" id="{ACAFF524-3CC9-ED4B-8C3D-D782F20FE3F2}"/>
                </a:ext>
              </a:extLst>
            </p:cNvPr>
            <p:cNvCxnSpPr>
              <a:cxnSpLocks/>
              <a:stCxn id="26" idx="4"/>
              <a:endCxn id="8" idx="0"/>
            </p:cNvCxnSpPr>
            <p:nvPr/>
          </p:nvCxnSpPr>
          <p:spPr>
            <a:xfrm>
              <a:off x="6905976" y="5248596"/>
              <a:ext cx="1" cy="188676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99;p16">
              <a:extLst>
                <a:ext uri="{FF2B5EF4-FFF2-40B4-BE49-F238E27FC236}">
                  <a16:creationId xmlns:a16="http://schemas.microsoft.com/office/drawing/2014/main" id="{9B265A1B-AEA3-4E41-85B7-1E14B7541EF1}"/>
                </a:ext>
              </a:extLst>
            </p:cNvPr>
            <p:cNvCxnSpPr>
              <a:cxnSpLocks/>
              <a:stCxn id="23" idx="4"/>
              <a:endCxn id="9" idx="0"/>
            </p:cNvCxnSpPr>
            <p:nvPr/>
          </p:nvCxnSpPr>
          <p:spPr>
            <a:xfrm flipH="1">
              <a:off x="5432902" y="3953533"/>
              <a:ext cx="1176" cy="207283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00;p16">
              <a:extLst>
                <a:ext uri="{FF2B5EF4-FFF2-40B4-BE49-F238E27FC236}">
                  <a16:creationId xmlns:a16="http://schemas.microsoft.com/office/drawing/2014/main" id="{D202740F-B63D-A141-948D-6D01ED845BD0}"/>
                </a:ext>
              </a:extLst>
            </p:cNvPr>
            <p:cNvCxnSpPr>
              <a:cxnSpLocks/>
              <a:stCxn id="9" idx="4"/>
              <a:endCxn id="10" idx="0"/>
            </p:cNvCxnSpPr>
            <p:nvPr/>
          </p:nvCxnSpPr>
          <p:spPr>
            <a:xfrm>
              <a:off x="5432902" y="4593716"/>
              <a:ext cx="0" cy="202374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9" name="Google Shape;101;p16">
              <a:extLst>
                <a:ext uri="{FF2B5EF4-FFF2-40B4-BE49-F238E27FC236}">
                  <a16:creationId xmlns:a16="http://schemas.microsoft.com/office/drawing/2014/main" id="{2BA22A08-CC73-3344-9144-A0002919C452}"/>
                </a:ext>
              </a:extLst>
            </p:cNvPr>
            <p:cNvSpPr/>
            <p:nvPr/>
          </p:nvSpPr>
          <p:spPr>
            <a:xfrm>
              <a:off x="5216452" y="5431366"/>
              <a:ext cx="432900" cy="432900"/>
            </a:xfrm>
            <a:prstGeom prst="ellipse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cxnSp>
          <p:nvCxnSpPr>
            <p:cNvPr id="20" name="Google Shape;102;p16">
              <a:extLst>
                <a:ext uri="{FF2B5EF4-FFF2-40B4-BE49-F238E27FC236}">
                  <a16:creationId xmlns:a16="http://schemas.microsoft.com/office/drawing/2014/main" id="{2599BD21-D0B8-6D4E-85CD-F363E07D0679}"/>
                </a:ext>
              </a:extLst>
            </p:cNvPr>
            <p:cNvCxnSpPr>
              <a:cxnSpLocks/>
              <a:stCxn id="10" idx="4"/>
              <a:endCxn id="19" idx="0"/>
            </p:cNvCxnSpPr>
            <p:nvPr/>
          </p:nvCxnSpPr>
          <p:spPr>
            <a:xfrm>
              <a:off x="5432902" y="5228990"/>
              <a:ext cx="0" cy="202376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1" name="Google Shape;81;p16">
              <a:extLst>
                <a:ext uri="{FF2B5EF4-FFF2-40B4-BE49-F238E27FC236}">
                  <a16:creationId xmlns:a16="http://schemas.microsoft.com/office/drawing/2014/main" id="{750725B9-EB66-3F44-A01C-2805726C7586}"/>
                </a:ext>
              </a:extLst>
            </p:cNvPr>
            <p:cNvSpPr/>
            <p:nvPr/>
          </p:nvSpPr>
          <p:spPr>
            <a:xfrm>
              <a:off x="5963343" y="2865022"/>
              <a:ext cx="432900" cy="4329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chemeClr val="dk2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sp>
          <p:nvSpPr>
            <p:cNvPr id="22" name="Google Shape;82;p16">
              <a:extLst>
                <a:ext uri="{FF2B5EF4-FFF2-40B4-BE49-F238E27FC236}">
                  <a16:creationId xmlns:a16="http://schemas.microsoft.com/office/drawing/2014/main" id="{F64B5F44-C1D3-7843-AD95-9E7F1207EA93}"/>
                </a:ext>
              </a:extLst>
            </p:cNvPr>
            <p:cNvSpPr/>
            <p:nvPr/>
          </p:nvSpPr>
          <p:spPr>
            <a:xfrm>
              <a:off x="6689527" y="3520633"/>
              <a:ext cx="432900" cy="4329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sp>
          <p:nvSpPr>
            <p:cNvPr id="23" name="Google Shape;88;p16">
              <a:extLst>
                <a:ext uri="{FF2B5EF4-FFF2-40B4-BE49-F238E27FC236}">
                  <a16:creationId xmlns:a16="http://schemas.microsoft.com/office/drawing/2014/main" id="{318BADE3-AB04-7247-8E96-4AC0958A0D72}"/>
                </a:ext>
              </a:extLst>
            </p:cNvPr>
            <p:cNvSpPr/>
            <p:nvPr/>
          </p:nvSpPr>
          <p:spPr>
            <a:xfrm>
              <a:off x="5217628" y="3520633"/>
              <a:ext cx="432900" cy="432900"/>
            </a:xfrm>
            <a:prstGeom prst="ellipse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cxnSp>
          <p:nvCxnSpPr>
            <p:cNvPr id="24" name="Google Shape;92;p16">
              <a:extLst>
                <a:ext uri="{FF2B5EF4-FFF2-40B4-BE49-F238E27FC236}">
                  <a16:creationId xmlns:a16="http://schemas.microsoft.com/office/drawing/2014/main" id="{379A3A29-F8F2-8B4A-9050-189B8761DB59}"/>
                </a:ext>
              </a:extLst>
            </p:cNvPr>
            <p:cNvCxnSpPr>
              <a:cxnSpLocks/>
              <a:stCxn id="21" idx="5"/>
              <a:endCxn id="22" idx="0"/>
            </p:cNvCxnSpPr>
            <p:nvPr/>
          </p:nvCxnSpPr>
          <p:spPr>
            <a:xfrm>
              <a:off x="6332846" y="3234525"/>
              <a:ext cx="573131" cy="286108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98;p16">
              <a:extLst>
                <a:ext uri="{FF2B5EF4-FFF2-40B4-BE49-F238E27FC236}">
                  <a16:creationId xmlns:a16="http://schemas.microsoft.com/office/drawing/2014/main" id="{50C1DEE8-9C9D-9846-A0CE-5E11EB8C16B6}"/>
                </a:ext>
              </a:extLst>
            </p:cNvPr>
            <p:cNvCxnSpPr>
              <a:cxnSpLocks/>
              <a:stCxn id="21" idx="3"/>
              <a:endCxn id="23" idx="0"/>
            </p:cNvCxnSpPr>
            <p:nvPr/>
          </p:nvCxnSpPr>
          <p:spPr>
            <a:xfrm flipH="1">
              <a:off x="5434078" y="3234525"/>
              <a:ext cx="592662" cy="286108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6" name="Google Shape;83;p16">
              <a:extLst>
                <a:ext uri="{FF2B5EF4-FFF2-40B4-BE49-F238E27FC236}">
                  <a16:creationId xmlns:a16="http://schemas.microsoft.com/office/drawing/2014/main" id="{69985F2F-7994-5740-9828-A29C73818941}"/>
                </a:ext>
              </a:extLst>
            </p:cNvPr>
            <p:cNvSpPr/>
            <p:nvPr/>
          </p:nvSpPr>
          <p:spPr>
            <a:xfrm>
              <a:off x="6689526" y="4815696"/>
              <a:ext cx="432900" cy="4329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t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sp>
          <p:nvSpPr>
            <p:cNvPr id="27" name="Google Shape;87;p16">
              <a:extLst>
                <a:ext uri="{FF2B5EF4-FFF2-40B4-BE49-F238E27FC236}">
                  <a16:creationId xmlns:a16="http://schemas.microsoft.com/office/drawing/2014/main" id="{DD581A2F-315E-0246-9A98-04928EE582B8}"/>
                </a:ext>
              </a:extLst>
            </p:cNvPr>
            <p:cNvSpPr/>
            <p:nvPr/>
          </p:nvSpPr>
          <p:spPr>
            <a:xfrm>
              <a:off x="7334920" y="5437272"/>
              <a:ext cx="432900" cy="432900"/>
            </a:xfrm>
            <a:prstGeom prst="ellipse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s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cxnSp>
          <p:nvCxnSpPr>
            <p:cNvPr id="28" name="Google Shape;91;p16">
              <a:extLst>
                <a:ext uri="{FF2B5EF4-FFF2-40B4-BE49-F238E27FC236}">
                  <a16:creationId xmlns:a16="http://schemas.microsoft.com/office/drawing/2014/main" id="{4FC1A675-4C62-374A-8192-43F0B8C250B0}"/>
                </a:ext>
              </a:extLst>
            </p:cNvPr>
            <p:cNvCxnSpPr>
              <a:cxnSpLocks/>
            </p:cNvCxnSpPr>
            <p:nvPr/>
          </p:nvCxnSpPr>
          <p:spPr>
            <a:xfrm>
              <a:off x="7551370" y="5248613"/>
              <a:ext cx="0" cy="0"/>
            </a:xfrm>
            <a:prstGeom prst="straightConnector1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97;p16">
              <a:extLst>
                <a:ext uri="{FF2B5EF4-FFF2-40B4-BE49-F238E27FC236}">
                  <a16:creationId xmlns:a16="http://schemas.microsoft.com/office/drawing/2014/main" id="{A18F8AE5-5E6E-4148-9869-DA20EB8449E5}"/>
                </a:ext>
              </a:extLst>
            </p:cNvPr>
            <p:cNvCxnSpPr>
              <a:cxnSpLocks/>
              <a:stCxn id="7" idx="4"/>
              <a:endCxn id="27" idx="0"/>
            </p:cNvCxnSpPr>
            <p:nvPr/>
          </p:nvCxnSpPr>
          <p:spPr>
            <a:xfrm>
              <a:off x="7551370" y="5250894"/>
              <a:ext cx="0" cy="186378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91;p16">
              <a:extLst>
                <a:ext uri="{FF2B5EF4-FFF2-40B4-BE49-F238E27FC236}">
                  <a16:creationId xmlns:a16="http://schemas.microsoft.com/office/drawing/2014/main" id="{17D03C2B-5024-BF4E-AEDA-F97C377738FC}"/>
                </a:ext>
              </a:extLst>
            </p:cNvPr>
            <p:cNvCxnSpPr>
              <a:cxnSpLocks/>
            </p:cNvCxnSpPr>
            <p:nvPr/>
          </p:nvCxnSpPr>
          <p:spPr>
            <a:xfrm>
              <a:off x="7551193" y="5839448"/>
              <a:ext cx="0" cy="0"/>
            </a:xfrm>
            <a:prstGeom prst="straightConnector1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1" name="Google Shape;81;p16">
              <a:extLst>
                <a:ext uri="{FF2B5EF4-FFF2-40B4-BE49-F238E27FC236}">
                  <a16:creationId xmlns:a16="http://schemas.microsoft.com/office/drawing/2014/main" id="{A1AA431A-CF7E-9045-B9DD-B5FE7DFAB7A7}"/>
                </a:ext>
              </a:extLst>
            </p:cNvPr>
            <p:cNvSpPr/>
            <p:nvPr/>
          </p:nvSpPr>
          <p:spPr>
            <a:xfrm>
              <a:off x="6044730" y="4815696"/>
              <a:ext cx="432900" cy="432900"/>
            </a:xfrm>
            <a:prstGeom prst="ellipse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A950664-3C1F-9F44-9532-527F669D1E67}"/>
              </a:ext>
            </a:extLst>
          </p:cNvPr>
          <p:cNvSpPr txBox="1"/>
          <p:nvPr/>
        </p:nvSpPr>
        <p:spPr>
          <a:xfrm>
            <a:off x="10743390" y="6479104"/>
            <a:ext cx="1371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B6A479"/>
                </a:solidFill>
                <a:latin typeface="+mj-lt"/>
              </a:rPr>
              <a:t>20AU - SCHAFER</a:t>
            </a:r>
          </a:p>
        </p:txBody>
      </p:sp>
    </p:spTree>
    <p:extLst>
      <p:ext uri="{BB962C8B-B14F-4D97-AF65-F5344CB8AC3E}">
        <p14:creationId xmlns:p14="http://schemas.microsoft.com/office/powerpoint/2010/main" val="4285851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801E5-8FF9-8847-A819-7BCF95E24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Structure for Trie Implementation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1">
                <a:extLst>
                  <a:ext uri="{FF2B5EF4-FFF2-40B4-BE49-F238E27FC236}">
                    <a16:creationId xmlns:a16="http://schemas.microsoft.com/office/drawing/2014/main" id="{45984727-BC09-1B49-8F4E-27A29E5EE1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371600"/>
                <a:ext cx="11101754" cy="5118409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Think of a Binary Tree</a:t>
                </a:r>
              </a:p>
              <a:p>
                <a:pPr lvl="1"/>
                <a:r>
                  <a:rPr lang="en-US" dirty="0"/>
                  <a:t>Instead of two children, we have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128</m:t>
                    </m:r>
                  </m:oMath>
                </a14:m>
                <a:r>
                  <a:rPr lang="en-US" dirty="0"/>
                  <a:t> possible children</a:t>
                </a:r>
              </a:p>
              <a:p>
                <a:pPr lvl="1"/>
                <a:r>
                  <a:rPr lang="en-US" dirty="0"/>
                  <a:t>Each child represents a possible next character of our Trie</a:t>
                </a:r>
              </a:p>
              <a:p>
                <a:r>
                  <a:rPr lang="en-US" dirty="0"/>
                  <a:t>How could we store these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128</m:t>
                    </m:r>
                  </m:oMath>
                </a14:m>
                <a:r>
                  <a:rPr lang="en-US" dirty="0"/>
                  <a:t> children?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9" name="Content Placeholder 1">
                <a:extLst>
                  <a:ext uri="{FF2B5EF4-FFF2-40B4-BE49-F238E27FC236}">
                    <a16:creationId xmlns:a16="http://schemas.microsoft.com/office/drawing/2014/main" id="{45984727-BC09-1B49-8F4E-27A29E5EE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71600"/>
                <a:ext cx="11101754" cy="5118409"/>
              </a:xfrm>
              <a:prstGeom prst="rect">
                <a:avLst/>
              </a:prstGeom>
              <a:blipFill>
                <a:blip r:embed="rId3"/>
                <a:stretch>
                  <a:fillRect l="-1030" t="-2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Google Shape;81;p16">
            <a:extLst>
              <a:ext uri="{FF2B5EF4-FFF2-40B4-BE49-F238E27FC236}">
                <a16:creationId xmlns:a16="http://schemas.microsoft.com/office/drawing/2014/main" id="{0D46A59A-31AA-F24E-9C37-B436B46F748A}"/>
              </a:ext>
            </a:extLst>
          </p:cNvPr>
          <p:cNvSpPr/>
          <p:nvPr/>
        </p:nvSpPr>
        <p:spPr>
          <a:xfrm>
            <a:off x="3017239" y="3741029"/>
            <a:ext cx="432900" cy="4329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 dirty="0">
              <a:solidFill>
                <a:schemeClr val="dk2"/>
              </a:solidFill>
              <a:latin typeface="Courier New" panose="02070309020205020404" pitchFamily="49" charset="0"/>
              <a:ea typeface="Courier New"/>
              <a:cs typeface="Courier New" panose="02070309020205020404" pitchFamily="49" charset="0"/>
              <a:sym typeface="Courier New"/>
            </a:endParaRPr>
          </a:p>
        </p:txBody>
      </p:sp>
      <p:sp>
        <p:nvSpPr>
          <p:cNvPr id="53" name="Google Shape;82;p16">
            <a:extLst>
              <a:ext uri="{FF2B5EF4-FFF2-40B4-BE49-F238E27FC236}">
                <a16:creationId xmlns:a16="http://schemas.microsoft.com/office/drawing/2014/main" id="{DABC00F7-7F67-F841-AD0F-7B146744EB07}"/>
              </a:ext>
            </a:extLst>
          </p:cNvPr>
          <p:cNvSpPr/>
          <p:nvPr/>
        </p:nvSpPr>
        <p:spPr>
          <a:xfrm>
            <a:off x="3633936" y="4631173"/>
            <a:ext cx="432900" cy="4329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b="1" dirty="0">
              <a:latin typeface="Courier New" panose="02070309020205020404" pitchFamily="49" charset="0"/>
              <a:ea typeface="Courier New"/>
              <a:cs typeface="Courier New" panose="02070309020205020404" pitchFamily="49" charset="0"/>
              <a:sym typeface="Courier New"/>
            </a:endParaRPr>
          </a:p>
        </p:txBody>
      </p:sp>
      <p:cxnSp>
        <p:nvCxnSpPr>
          <p:cNvPr id="55" name="Google Shape;92;p16">
            <a:extLst>
              <a:ext uri="{FF2B5EF4-FFF2-40B4-BE49-F238E27FC236}">
                <a16:creationId xmlns:a16="http://schemas.microsoft.com/office/drawing/2014/main" id="{F5163928-D870-8E49-A480-B4E5B0527D6B}"/>
              </a:ext>
            </a:extLst>
          </p:cNvPr>
          <p:cNvCxnSpPr>
            <a:stCxn id="52" idx="5"/>
            <a:endCxn id="53" idx="0"/>
          </p:cNvCxnSpPr>
          <p:nvPr/>
        </p:nvCxnSpPr>
        <p:spPr>
          <a:xfrm>
            <a:off x="3386742" y="4110532"/>
            <a:ext cx="463644" cy="520641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" name="Google Shape;98;p16">
            <a:extLst>
              <a:ext uri="{FF2B5EF4-FFF2-40B4-BE49-F238E27FC236}">
                <a16:creationId xmlns:a16="http://schemas.microsoft.com/office/drawing/2014/main" id="{454CF733-0BAE-8E47-BF48-39D0F6D7D8D5}"/>
              </a:ext>
            </a:extLst>
          </p:cNvPr>
          <p:cNvCxnSpPr>
            <a:cxnSpLocks/>
            <a:stCxn id="52" idx="3"/>
            <a:endCxn id="57" idx="0"/>
          </p:cNvCxnSpPr>
          <p:nvPr/>
        </p:nvCxnSpPr>
        <p:spPr>
          <a:xfrm flipH="1">
            <a:off x="2530693" y="4110532"/>
            <a:ext cx="549943" cy="520641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" name="Google Shape;81;p16">
            <a:extLst>
              <a:ext uri="{FF2B5EF4-FFF2-40B4-BE49-F238E27FC236}">
                <a16:creationId xmlns:a16="http://schemas.microsoft.com/office/drawing/2014/main" id="{093EBDCF-E02C-B644-87F5-2FCB8AA54F92}"/>
              </a:ext>
            </a:extLst>
          </p:cNvPr>
          <p:cNvSpPr/>
          <p:nvPr/>
        </p:nvSpPr>
        <p:spPr>
          <a:xfrm>
            <a:off x="2314243" y="4631173"/>
            <a:ext cx="432900" cy="4329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 dirty="0">
              <a:solidFill>
                <a:schemeClr val="dk2"/>
              </a:solidFill>
              <a:latin typeface="Courier New" panose="02070309020205020404" pitchFamily="49" charset="0"/>
              <a:ea typeface="Courier New"/>
              <a:cs typeface="Courier New" panose="02070309020205020404" pitchFamily="49" charset="0"/>
              <a:sym typeface="Courier New"/>
            </a:endParaRPr>
          </a:p>
        </p:txBody>
      </p:sp>
      <p:sp>
        <p:nvSpPr>
          <p:cNvPr id="58" name="Google Shape;81;p16">
            <a:extLst>
              <a:ext uri="{FF2B5EF4-FFF2-40B4-BE49-F238E27FC236}">
                <a16:creationId xmlns:a16="http://schemas.microsoft.com/office/drawing/2014/main" id="{88E7FF50-FACE-AF4E-8EFC-FCE55E9799A1}"/>
              </a:ext>
            </a:extLst>
          </p:cNvPr>
          <p:cNvSpPr/>
          <p:nvPr/>
        </p:nvSpPr>
        <p:spPr>
          <a:xfrm>
            <a:off x="7644284" y="3741029"/>
            <a:ext cx="432900" cy="4329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 dirty="0">
              <a:solidFill>
                <a:schemeClr val="dk2"/>
              </a:solidFill>
              <a:latin typeface="Courier New" panose="02070309020205020404" pitchFamily="49" charset="0"/>
              <a:ea typeface="Courier New"/>
              <a:cs typeface="Courier New" panose="02070309020205020404" pitchFamily="49" charset="0"/>
              <a:sym typeface="Courier New"/>
            </a:endParaRPr>
          </a:p>
        </p:txBody>
      </p:sp>
      <p:sp>
        <p:nvSpPr>
          <p:cNvPr id="59" name="Google Shape;82;p16">
            <a:extLst>
              <a:ext uri="{FF2B5EF4-FFF2-40B4-BE49-F238E27FC236}">
                <a16:creationId xmlns:a16="http://schemas.microsoft.com/office/drawing/2014/main" id="{A3A6026B-36D4-424C-BAE9-C9B0F387E7DA}"/>
              </a:ext>
            </a:extLst>
          </p:cNvPr>
          <p:cNvSpPr/>
          <p:nvPr/>
        </p:nvSpPr>
        <p:spPr>
          <a:xfrm>
            <a:off x="9923099" y="4631173"/>
            <a:ext cx="432900" cy="4329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b="1" dirty="0">
              <a:latin typeface="Courier New" panose="02070309020205020404" pitchFamily="49" charset="0"/>
              <a:ea typeface="Courier New"/>
              <a:cs typeface="Courier New" panose="02070309020205020404" pitchFamily="49" charset="0"/>
              <a:sym typeface="Courier New"/>
            </a:endParaRPr>
          </a:p>
        </p:txBody>
      </p:sp>
      <p:cxnSp>
        <p:nvCxnSpPr>
          <p:cNvPr id="60" name="Google Shape;92;p16">
            <a:extLst>
              <a:ext uri="{FF2B5EF4-FFF2-40B4-BE49-F238E27FC236}">
                <a16:creationId xmlns:a16="http://schemas.microsoft.com/office/drawing/2014/main" id="{25246DB4-573B-0947-8C82-BEEF13FEABB2}"/>
              </a:ext>
            </a:extLst>
          </p:cNvPr>
          <p:cNvCxnSpPr>
            <a:stCxn id="58" idx="5"/>
            <a:endCxn id="59" idx="0"/>
          </p:cNvCxnSpPr>
          <p:nvPr/>
        </p:nvCxnSpPr>
        <p:spPr>
          <a:xfrm>
            <a:off x="8013787" y="4110532"/>
            <a:ext cx="2125762" cy="520641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" name="Google Shape;98;p16">
            <a:extLst>
              <a:ext uri="{FF2B5EF4-FFF2-40B4-BE49-F238E27FC236}">
                <a16:creationId xmlns:a16="http://schemas.microsoft.com/office/drawing/2014/main" id="{74B8D6A7-1220-4948-BA79-F88E31F217CB}"/>
              </a:ext>
            </a:extLst>
          </p:cNvPr>
          <p:cNvCxnSpPr>
            <a:cxnSpLocks/>
            <a:stCxn id="58" idx="3"/>
            <a:endCxn id="62" idx="0"/>
          </p:cNvCxnSpPr>
          <p:nvPr/>
        </p:nvCxnSpPr>
        <p:spPr>
          <a:xfrm flipH="1">
            <a:off x="5555671" y="4110532"/>
            <a:ext cx="2152010" cy="520641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Google Shape;81;p16">
            <a:extLst>
              <a:ext uri="{FF2B5EF4-FFF2-40B4-BE49-F238E27FC236}">
                <a16:creationId xmlns:a16="http://schemas.microsoft.com/office/drawing/2014/main" id="{91EDFA72-33AC-5345-93E2-9358B7C6BDC6}"/>
              </a:ext>
            </a:extLst>
          </p:cNvPr>
          <p:cNvSpPr/>
          <p:nvPr/>
        </p:nvSpPr>
        <p:spPr>
          <a:xfrm>
            <a:off x="5339221" y="4631173"/>
            <a:ext cx="432900" cy="4329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 dirty="0">
              <a:solidFill>
                <a:schemeClr val="dk2"/>
              </a:solidFill>
              <a:latin typeface="Courier New" panose="02070309020205020404" pitchFamily="49" charset="0"/>
              <a:ea typeface="Courier New"/>
              <a:cs typeface="Courier New" panose="02070309020205020404" pitchFamily="49" charset="0"/>
              <a:sym typeface="Courier New"/>
            </a:endParaRPr>
          </a:p>
        </p:txBody>
      </p:sp>
      <p:cxnSp>
        <p:nvCxnSpPr>
          <p:cNvPr id="63" name="Google Shape;98;p16">
            <a:extLst>
              <a:ext uri="{FF2B5EF4-FFF2-40B4-BE49-F238E27FC236}">
                <a16:creationId xmlns:a16="http://schemas.microsoft.com/office/drawing/2014/main" id="{5ECB0204-134B-DD44-BA1C-349CA027D077}"/>
              </a:ext>
            </a:extLst>
          </p:cNvPr>
          <p:cNvCxnSpPr>
            <a:cxnSpLocks/>
            <a:stCxn id="58" idx="4"/>
            <a:endCxn id="64" idx="0"/>
          </p:cNvCxnSpPr>
          <p:nvPr/>
        </p:nvCxnSpPr>
        <p:spPr>
          <a:xfrm>
            <a:off x="7860734" y="4173929"/>
            <a:ext cx="0" cy="433066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" name="Google Shape;81;p16">
            <a:extLst>
              <a:ext uri="{FF2B5EF4-FFF2-40B4-BE49-F238E27FC236}">
                <a16:creationId xmlns:a16="http://schemas.microsoft.com/office/drawing/2014/main" id="{06C46FFD-1713-424C-A567-7BD915A5083D}"/>
              </a:ext>
            </a:extLst>
          </p:cNvPr>
          <p:cNvSpPr/>
          <p:nvPr/>
        </p:nvSpPr>
        <p:spPr>
          <a:xfrm>
            <a:off x="7644284" y="4606995"/>
            <a:ext cx="432900" cy="4329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 dirty="0">
              <a:solidFill>
                <a:schemeClr val="dk2"/>
              </a:solidFill>
              <a:latin typeface="Courier New" panose="02070309020205020404" pitchFamily="49" charset="0"/>
              <a:ea typeface="Courier New"/>
              <a:cs typeface="Courier New" panose="02070309020205020404" pitchFamily="49" charset="0"/>
              <a:sym typeface="Courier New"/>
            </a:endParaRPr>
          </a:p>
        </p:txBody>
      </p:sp>
      <p:cxnSp>
        <p:nvCxnSpPr>
          <p:cNvPr id="79" name="Google Shape;98;p16">
            <a:extLst>
              <a:ext uri="{FF2B5EF4-FFF2-40B4-BE49-F238E27FC236}">
                <a16:creationId xmlns:a16="http://schemas.microsoft.com/office/drawing/2014/main" id="{F480AE9E-12A7-824D-A057-42B508A045F8}"/>
              </a:ext>
            </a:extLst>
          </p:cNvPr>
          <p:cNvCxnSpPr>
            <a:cxnSpLocks/>
            <a:endCxn id="80" idx="0"/>
          </p:cNvCxnSpPr>
          <p:nvPr/>
        </p:nvCxnSpPr>
        <p:spPr>
          <a:xfrm flipH="1">
            <a:off x="7364426" y="4155822"/>
            <a:ext cx="408552" cy="451173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0" name="Google Shape;81;p16">
            <a:extLst>
              <a:ext uri="{FF2B5EF4-FFF2-40B4-BE49-F238E27FC236}">
                <a16:creationId xmlns:a16="http://schemas.microsoft.com/office/drawing/2014/main" id="{F7599246-ED16-0C4D-B208-2E6A09403B49}"/>
              </a:ext>
            </a:extLst>
          </p:cNvPr>
          <p:cNvSpPr/>
          <p:nvPr/>
        </p:nvSpPr>
        <p:spPr>
          <a:xfrm>
            <a:off x="7147976" y="4606995"/>
            <a:ext cx="432900" cy="4329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 dirty="0">
              <a:solidFill>
                <a:schemeClr val="dk2"/>
              </a:solidFill>
              <a:latin typeface="Courier New" panose="02070309020205020404" pitchFamily="49" charset="0"/>
              <a:ea typeface="Courier New"/>
              <a:cs typeface="Courier New" panose="02070309020205020404" pitchFamily="49" charset="0"/>
              <a:sym typeface="Courier New"/>
            </a:endParaRPr>
          </a:p>
        </p:txBody>
      </p:sp>
      <p:cxnSp>
        <p:nvCxnSpPr>
          <p:cNvPr id="84" name="Google Shape;98;p16">
            <a:extLst>
              <a:ext uri="{FF2B5EF4-FFF2-40B4-BE49-F238E27FC236}">
                <a16:creationId xmlns:a16="http://schemas.microsoft.com/office/drawing/2014/main" id="{EA78EB70-8F32-E449-9683-906E0DA0FBF6}"/>
              </a:ext>
            </a:extLst>
          </p:cNvPr>
          <p:cNvCxnSpPr>
            <a:cxnSpLocks/>
            <a:endCxn id="85" idx="0"/>
          </p:cNvCxnSpPr>
          <p:nvPr/>
        </p:nvCxnSpPr>
        <p:spPr>
          <a:xfrm>
            <a:off x="7954006" y="4137748"/>
            <a:ext cx="411957" cy="469247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5" name="Google Shape;81;p16">
            <a:extLst>
              <a:ext uri="{FF2B5EF4-FFF2-40B4-BE49-F238E27FC236}">
                <a16:creationId xmlns:a16="http://schemas.microsoft.com/office/drawing/2014/main" id="{72F642B1-3393-8A47-B5E6-3D2C7643F128}"/>
              </a:ext>
            </a:extLst>
          </p:cNvPr>
          <p:cNvSpPr/>
          <p:nvPr/>
        </p:nvSpPr>
        <p:spPr>
          <a:xfrm flipH="1">
            <a:off x="8149513" y="4606995"/>
            <a:ext cx="432900" cy="4329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 dirty="0">
              <a:solidFill>
                <a:schemeClr val="dk2"/>
              </a:solidFill>
              <a:latin typeface="Courier New" panose="02070309020205020404" pitchFamily="49" charset="0"/>
              <a:ea typeface="Courier New"/>
              <a:cs typeface="Courier New" panose="02070309020205020404" pitchFamily="49" charset="0"/>
              <a:sym typeface="Courier New"/>
            </a:endParaRPr>
          </a:p>
        </p:txBody>
      </p:sp>
      <p:cxnSp>
        <p:nvCxnSpPr>
          <p:cNvPr id="88" name="Google Shape;98;p16">
            <a:extLst>
              <a:ext uri="{FF2B5EF4-FFF2-40B4-BE49-F238E27FC236}">
                <a16:creationId xmlns:a16="http://schemas.microsoft.com/office/drawing/2014/main" id="{33376F8C-F37E-8B4E-A196-692AC94143BF}"/>
              </a:ext>
            </a:extLst>
          </p:cNvPr>
          <p:cNvCxnSpPr>
            <a:cxnSpLocks/>
            <a:endCxn id="89" idx="0"/>
          </p:cNvCxnSpPr>
          <p:nvPr/>
        </p:nvCxnSpPr>
        <p:spPr>
          <a:xfrm flipH="1">
            <a:off x="6853583" y="4126383"/>
            <a:ext cx="872824" cy="481471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1;p16">
            <a:extLst>
              <a:ext uri="{FF2B5EF4-FFF2-40B4-BE49-F238E27FC236}">
                <a16:creationId xmlns:a16="http://schemas.microsoft.com/office/drawing/2014/main" id="{B409221E-30F2-EF48-A204-DD24BAA26D39}"/>
              </a:ext>
            </a:extLst>
          </p:cNvPr>
          <p:cNvSpPr/>
          <p:nvPr/>
        </p:nvSpPr>
        <p:spPr>
          <a:xfrm>
            <a:off x="6637133" y="4607854"/>
            <a:ext cx="432900" cy="4329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 dirty="0">
              <a:solidFill>
                <a:schemeClr val="dk2"/>
              </a:solidFill>
              <a:latin typeface="Courier New" panose="02070309020205020404" pitchFamily="49" charset="0"/>
              <a:ea typeface="Courier New"/>
              <a:cs typeface="Courier New" panose="02070309020205020404" pitchFamily="49" charset="0"/>
              <a:sym typeface="Courier New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7965BA05-3BF9-5C4B-A486-95383BC886D9}"/>
                  </a:ext>
                </a:extLst>
              </p:cNvPr>
              <p:cNvSpPr txBox="1"/>
              <p:nvPr/>
            </p:nvSpPr>
            <p:spPr>
              <a:xfrm>
                <a:off x="5785831" y="4601921"/>
                <a:ext cx="8365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7965BA05-3BF9-5C4B-A486-95383BC88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5831" y="4601921"/>
                <a:ext cx="83655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B4C3111D-9048-9646-8DF5-F8DF92716961}"/>
                  </a:ext>
                </a:extLst>
              </p:cNvPr>
              <p:cNvSpPr txBox="1"/>
              <p:nvPr/>
            </p:nvSpPr>
            <p:spPr>
              <a:xfrm>
                <a:off x="9113664" y="4570137"/>
                <a:ext cx="8094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B4C3111D-9048-9646-8DF5-F8DF927169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3664" y="4570137"/>
                <a:ext cx="80943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Google Shape;98;p16">
            <a:extLst>
              <a:ext uri="{FF2B5EF4-FFF2-40B4-BE49-F238E27FC236}">
                <a16:creationId xmlns:a16="http://schemas.microsoft.com/office/drawing/2014/main" id="{CFC598A3-94F7-CC45-966E-54DFB6E3C344}"/>
              </a:ext>
            </a:extLst>
          </p:cNvPr>
          <p:cNvCxnSpPr>
            <a:cxnSpLocks/>
            <a:endCxn id="102" idx="0"/>
          </p:cNvCxnSpPr>
          <p:nvPr/>
        </p:nvCxnSpPr>
        <p:spPr>
          <a:xfrm>
            <a:off x="7992143" y="4128767"/>
            <a:ext cx="890328" cy="479087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2" name="Google Shape;81;p16">
            <a:extLst>
              <a:ext uri="{FF2B5EF4-FFF2-40B4-BE49-F238E27FC236}">
                <a16:creationId xmlns:a16="http://schemas.microsoft.com/office/drawing/2014/main" id="{0EA91E69-94A6-6F40-A7CA-0D2397EBD0F7}"/>
              </a:ext>
            </a:extLst>
          </p:cNvPr>
          <p:cNvSpPr/>
          <p:nvPr/>
        </p:nvSpPr>
        <p:spPr>
          <a:xfrm flipH="1">
            <a:off x="8666021" y="4607854"/>
            <a:ext cx="432900" cy="4329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 dirty="0">
              <a:solidFill>
                <a:schemeClr val="dk2"/>
              </a:solidFill>
              <a:latin typeface="Courier New" panose="02070309020205020404" pitchFamily="49" charset="0"/>
              <a:ea typeface="Courier New"/>
              <a:cs typeface="Courier New" panose="02070309020205020404" pitchFamily="49" charset="0"/>
              <a:sym typeface="Courier New"/>
            </a:endParaRPr>
          </a:p>
        </p:txBody>
      </p:sp>
      <p:sp>
        <p:nvSpPr>
          <p:cNvPr id="111" name="Right Brace 110">
            <a:extLst>
              <a:ext uri="{FF2B5EF4-FFF2-40B4-BE49-F238E27FC236}">
                <a16:creationId xmlns:a16="http://schemas.microsoft.com/office/drawing/2014/main" id="{AAE27744-E42F-AF4B-B8F5-574DBF00BA58}"/>
              </a:ext>
            </a:extLst>
          </p:cNvPr>
          <p:cNvSpPr/>
          <p:nvPr/>
        </p:nvSpPr>
        <p:spPr>
          <a:xfrm rot="5400000">
            <a:off x="3136269" y="4394449"/>
            <a:ext cx="154146" cy="1798197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ight Brace 111">
            <a:extLst>
              <a:ext uri="{FF2B5EF4-FFF2-40B4-BE49-F238E27FC236}">
                <a16:creationId xmlns:a16="http://schemas.microsoft.com/office/drawing/2014/main" id="{F39B7953-5475-CE4F-A19B-46370A564393}"/>
              </a:ext>
            </a:extLst>
          </p:cNvPr>
          <p:cNvSpPr/>
          <p:nvPr/>
        </p:nvSpPr>
        <p:spPr>
          <a:xfrm rot="5400000">
            <a:off x="7770537" y="2797060"/>
            <a:ext cx="154146" cy="501678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7FA03FED-9C6A-1146-AAE9-61EED92B8A88}"/>
                  </a:ext>
                </a:extLst>
              </p:cNvPr>
              <p:cNvSpPr txBox="1"/>
              <p:nvPr/>
            </p:nvSpPr>
            <p:spPr>
              <a:xfrm>
                <a:off x="2434255" y="5370621"/>
                <a:ext cx="15277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children</a:t>
                </a:r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7FA03FED-9C6A-1146-AAE9-61EED92B8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255" y="5370621"/>
                <a:ext cx="1527717" cy="369332"/>
              </a:xfrm>
              <a:prstGeom prst="rect">
                <a:avLst/>
              </a:prstGeom>
              <a:blipFill>
                <a:blip r:embed="rId6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12E8BC57-DB3A-3648-AAF6-9D1D52B553CA}"/>
                  </a:ext>
                </a:extLst>
              </p:cNvPr>
              <p:cNvSpPr txBox="1"/>
              <p:nvPr/>
            </p:nvSpPr>
            <p:spPr>
              <a:xfrm>
                <a:off x="5339219" y="5381334"/>
                <a:ext cx="50167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/>
                  <a:t> children</a:t>
                </a: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12E8BC57-DB3A-3648-AAF6-9D1D52B55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219" y="5381334"/>
                <a:ext cx="5016780" cy="369332"/>
              </a:xfrm>
              <a:prstGeom prst="rect">
                <a:avLst/>
              </a:prstGeom>
              <a:blipFill>
                <a:blip r:embed="rId7"/>
                <a:stretch>
                  <a:fillRect t="-6897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542067D2-52FC-CA4A-B50F-165ABA68D730}"/>
              </a:ext>
            </a:extLst>
          </p:cNvPr>
          <p:cNvSpPr txBox="1"/>
          <p:nvPr/>
        </p:nvSpPr>
        <p:spPr>
          <a:xfrm>
            <a:off x="10743390" y="6479104"/>
            <a:ext cx="1371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B6A479"/>
                </a:solidFill>
                <a:latin typeface="+mj-lt"/>
              </a:rPr>
              <a:t>20AU - SCHAFER</a:t>
            </a:r>
          </a:p>
        </p:txBody>
      </p:sp>
    </p:spTree>
    <p:extLst>
      <p:ext uri="{BB962C8B-B14F-4D97-AF65-F5344CB8AC3E}">
        <p14:creationId xmlns:p14="http://schemas.microsoft.com/office/powerpoint/2010/main" val="3181396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1">
            <a:extLst>
              <a:ext uri="{FF2B5EF4-FFF2-40B4-BE49-F238E27FC236}">
                <a16:creationId xmlns:a16="http://schemas.microsoft.com/office/drawing/2014/main" id="{A532A18D-D0DF-2749-ADA0-102A162F2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/>
              <a:t>Data-Indexed Array Visualization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9" name="TextBox 238">
                <a:extLst>
                  <a:ext uri="{FF2B5EF4-FFF2-40B4-BE49-F238E27FC236}">
                    <a16:creationId xmlns:a16="http://schemas.microsoft.com/office/drawing/2014/main" id="{F627E227-20B8-124E-98C9-46002C300BC1}"/>
                  </a:ext>
                </a:extLst>
              </p:cNvPr>
              <p:cNvSpPr txBox="1"/>
              <p:nvPr/>
            </p:nvSpPr>
            <p:spPr>
              <a:xfrm>
                <a:off x="9460286" y="94877"/>
                <a:ext cx="513282" cy="628632"/>
              </a:xfrm>
              <a:prstGeom prst="rect">
                <a:avLst/>
              </a:prstGeom>
              <a:noFill/>
            </p:spPr>
            <p:txBody>
              <a:bodyPr vert="wordArtVert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9" name="TextBox 238">
                <a:extLst>
                  <a:ext uri="{FF2B5EF4-FFF2-40B4-BE49-F238E27FC236}">
                    <a16:creationId xmlns:a16="http://schemas.microsoft.com/office/drawing/2014/main" id="{F627E227-20B8-124E-98C9-46002C300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0286" y="94877"/>
                <a:ext cx="513282" cy="6286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C0D29196-9CB9-F94C-863A-7F74868313D9}"/>
                  </a:ext>
                </a:extLst>
              </p:cNvPr>
              <p:cNvSpPr txBox="1"/>
              <p:nvPr/>
            </p:nvSpPr>
            <p:spPr>
              <a:xfrm>
                <a:off x="8022822" y="6408869"/>
                <a:ext cx="513282" cy="628632"/>
              </a:xfrm>
              <a:prstGeom prst="rect">
                <a:avLst/>
              </a:prstGeom>
              <a:noFill/>
            </p:spPr>
            <p:txBody>
              <a:bodyPr vert="wordArtVert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C0D29196-9CB9-F94C-863A-7F7486831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2822" y="6408869"/>
                <a:ext cx="513282" cy="6286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Google Shape;184;p19">
            <a:extLst>
              <a:ext uri="{FF2B5EF4-FFF2-40B4-BE49-F238E27FC236}">
                <a16:creationId xmlns:a16="http://schemas.microsoft.com/office/drawing/2014/main" id="{F4C82C5E-479D-CD4D-A70A-832F5071917D}"/>
              </a:ext>
            </a:extLst>
          </p:cNvPr>
          <p:cNvSpPr/>
          <p:nvPr/>
        </p:nvSpPr>
        <p:spPr>
          <a:xfrm>
            <a:off x="5036147" y="3100398"/>
            <a:ext cx="385485" cy="385485"/>
          </a:xfrm>
          <a:prstGeom prst="ellipse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u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sp>
        <p:nvSpPr>
          <p:cNvPr id="62" name="Google Shape;185;p19">
            <a:extLst>
              <a:ext uri="{FF2B5EF4-FFF2-40B4-BE49-F238E27FC236}">
                <a16:creationId xmlns:a16="http://schemas.microsoft.com/office/drawing/2014/main" id="{8740F29F-A0C3-7748-8405-F67F58C57B9B}"/>
              </a:ext>
            </a:extLst>
          </p:cNvPr>
          <p:cNvSpPr/>
          <p:nvPr/>
        </p:nvSpPr>
        <p:spPr>
          <a:xfrm>
            <a:off x="5043993" y="4076241"/>
            <a:ext cx="385485" cy="385485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p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sp>
        <p:nvSpPr>
          <p:cNvPr id="64" name="Google Shape;88;p16">
            <a:extLst>
              <a:ext uri="{FF2B5EF4-FFF2-40B4-BE49-F238E27FC236}">
                <a16:creationId xmlns:a16="http://schemas.microsoft.com/office/drawing/2014/main" id="{E4438A62-76A7-DC4E-96F7-4DA37A6157B7}"/>
              </a:ext>
            </a:extLst>
          </p:cNvPr>
          <p:cNvSpPr/>
          <p:nvPr/>
        </p:nvSpPr>
        <p:spPr>
          <a:xfrm>
            <a:off x="2177374" y="3171836"/>
            <a:ext cx="385485" cy="385485"/>
          </a:xfrm>
          <a:prstGeom prst="ellipse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u</a:t>
            </a:r>
          </a:p>
        </p:txBody>
      </p:sp>
      <p:cxnSp>
        <p:nvCxnSpPr>
          <p:cNvPr id="65" name="Google Shape;98;p16">
            <a:extLst>
              <a:ext uri="{FF2B5EF4-FFF2-40B4-BE49-F238E27FC236}">
                <a16:creationId xmlns:a16="http://schemas.microsoft.com/office/drawing/2014/main" id="{73AEFADC-4A9B-BC47-B580-037926F97D22}"/>
              </a:ext>
            </a:extLst>
          </p:cNvPr>
          <p:cNvCxnSpPr>
            <a:cxnSpLocks/>
            <a:stCxn id="64" idx="4"/>
          </p:cNvCxnSpPr>
          <p:nvPr/>
        </p:nvCxnSpPr>
        <p:spPr>
          <a:xfrm>
            <a:off x="2370117" y="3557321"/>
            <a:ext cx="283689" cy="52170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98;p16">
            <a:extLst>
              <a:ext uri="{FF2B5EF4-FFF2-40B4-BE49-F238E27FC236}">
                <a16:creationId xmlns:a16="http://schemas.microsoft.com/office/drawing/2014/main" id="{444B7787-B721-5049-AADE-E3B7C2525827}"/>
              </a:ext>
            </a:extLst>
          </p:cNvPr>
          <p:cNvCxnSpPr>
            <a:cxnSpLocks/>
            <a:stCxn id="64" idx="4"/>
          </p:cNvCxnSpPr>
          <p:nvPr/>
        </p:nvCxnSpPr>
        <p:spPr>
          <a:xfrm flipH="1">
            <a:off x="2068669" y="3557321"/>
            <a:ext cx="301448" cy="523734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98;p16">
            <a:extLst>
              <a:ext uri="{FF2B5EF4-FFF2-40B4-BE49-F238E27FC236}">
                <a16:creationId xmlns:a16="http://schemas.microsoft.com/office/drawing/2014/main" id="{8A044503-B459-1145-9C5C-9B55FAD55C9D}"/>
              </a:ext>
            </a:extLst>
          </p:cNvPr>
          <p:cNvCxnSpPr>
            <a:cxnSpLocks/>
            <a:stCxn id="64" idx="4"/>
          </p:cNvCxnSpPr>
          <p:nvPr/>
        </p:nvCxnSpPr>
        <p:spPr>
          <a:xfrm flipH="1">
            <a:off x="2227239" y="3557321"/>
            <a:ext cx="142878" cy="523734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98;p16">
            <a:extLst>
              <a:ext uri="{FF2B5EF4-FFF2-40B4-BE49-F238E27FC236}">
                <a16:creationId xmlns:a16="http://schemas.microsoft.com/office/drawing/2014/main" id="{62FF90BD-FD12-AB47-ACDD-0CC45E7CC611}"/>
              </a:ext>
            </a:extLst>
          </p:cNvPr>
          <p:cNvCxnSpPr>
            <a:cxnSpLocks/>
            <a:stCxn id="64" idx="4"/>
          </p:cNvCxnSpPr>
          <p:nvPr/>
        </p:nvCxnSpPr>
        <p:spPr>
          <a:xfrm flipH="1">
            <a:off x="1912641" y="3557321"/>
            <a:ext cx="457476" cy="52170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98;p16">
            <a:extLst>
              <a:ext uri="{FF2B5EF4-FFF2-40B4-BE49-F238E27FC236}">
                <a16:creationId xmlns:a16="http://schemas.microsoft.com/office/drawing/2014/main" id="{536E8B96-5AB5-DC4A-B513-987BE1F1733A}"/>
              </a:ext>
            </a:extLst>
          </p:cNvPr>
          <p:cNvCxnSpPr>
            <a:cxnSpLocks/>
            <a:stCxn id="64" idx="4"/>
          </p:cNvCxnSpPr>
          <p:nvPr/>
        </p:nvCxnSpPr>
        <p:spPr>
          <a:xfrm>
            <a:off x="2370117" y="3557321"/>
            <a:ext cx="451875" cy="52170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Google Shape;98;p16">
            <a:extLst>
              <a:ext uri="{FF2B5EF4-FFF2-40B4-BE49-F238E27FC236}">
                <a16:creationId xmlns:a16="http://schemas.microsoft.com/office/drawing/2014/main" id="{C978F612-FD55-C648-9B64-14E9966B3CE9}"/>
              </a:ext>
            </a:extLst>
          </p:cNvPr>
          <p:cNvCxnSpPr>
            <a:cxnSpLocks/>
            <a:stCxn id="64" idx="4"/>
          </p:cNvCxnSpPr>
          <p:nvPr/>
        </p:nvCxnSpPr>
        <p:spPr>
          <a:xfrm>
            <a:off x="2370117" y="3557321"/>
            <a:ext cx="149353" cy="53503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5E5205BA-1E13-E641-9FFA-4A07D727E447}"/>
                  </a:ext>
                </a:extLst>
              </p:cNvPr>
              <p:cNvSpPr txBox="1"/>
              <p:nvPr/>
            </p:nvSpPr>
            <p:spPr>
              <a:xfrm>
                <a:off x="2189338" y="3793731"/>
                <a:ext cx="365708" cy="3288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5E5205BA-1E13-E641-9FFA-4A07D727E4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338" y="3793731"/>
                <a:ext cx="365708" cy="3288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ight Brace 71">
            <a:extLst>
              <a:ext uri="{FF2B5EF4-FFF2-40B4-BE49-F238E27FC236}">
                <a16:creationId xmlns:a16="http://schemas.microsoft.com/office/drawing/2014/main" id="{549BF20A-82B1-9E44-8A5E-AF73D7F3DCCA}"/>
              </a:ext>
            </a:extLst>
          </p:cNvPr>
          <p:cNvSpPr/>
          <p:nvPr/>
        </p:nvSpPr>
        <p:spPr>
          <a:xfrm rot="5400000">
            <a:off x="2333916" y="3097471"/>
            <a:ext cx="178362" cy="2984335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Google Shape;98;p16">
            <a:extLst>
              <a:ext uri="{FF2B5EF4-FFF2-40B4-BE49-F238E27FC236}">
                <a16:creationId xmlns:a16="http://schemas.microsoft.com/office/drawing/2014/main" id="{22010F90-7CB5-844E-BD1D-B60AA7A27F6C}"/>
              </a:ext>
            </a:extLst>
          </p:cNvPr>
          <p:cNvCxnSpPr>
            <a:cxnSpLocks/>
            <a:stCxn id="64" idx="4"/>
            <a:endCxn id="83" idx="0"/>
          </p:cNvCxnSpPr>
          <p:nvPr/>
        </p:nvCxnSpPr>
        <p:spPr>
          <a:xfrm>
            <a:off x="2370117" y="3557321"/>
            <a:ext cx="622262" cy="546345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" name="Google Shape;98;p16">
            <a:extLst>
              <a:ext uri="{FF2B5EF4-FFF2-40B4-BE49-F238E27FC236}">
                <a16:creationId xmlns:a16="http://schemas.microsoft.com/office/drawing/2014/main" id="{EA1116A8-344B-944E-8298-DF0BB3D1D060}"/>
              </a:ext>
            </a:extLst>
          </p:cNvPr>
          <p:cNvCxnSpPr>
            <a:cxnSpLocks/>
            <a:stCxn id="64" idx="4"/>
          </p:cNvCxnSpPr>
          <p:nvPr/>
        </p:nvCxnSpPr>
        <p:spPr>
          <a:xfrm>
            <a:off x="2370117" y="3557321"/>
            <a:ext cx="833136" cy="546345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" name="Google Shape;98;p16">
            <a:extLst>
              <a:ext uri="{FF2B5EF4-FFF2-40B4-BE49-F238E27FC236}">
                <a16:creationId xmlns:a16="http://schemas.microsoft.com/office/drawing/2014/main" id="{0813DCA0-B391-CD46-AC3B-B699D6B866C7}"/>
              </a:ext>
            </a:extLst>
          </p:cNvPr>
          <p:cNvCxnSpPr>
            <a:cxnSpLocks/>
            <a:stCxn id="64" idx="4"/>
          </p:cNvCxnSpPr>
          <p:nvPr/>
        </p:nvCxnSpPr>
        <p:spPr>
          <a:xfrm>
            <a:off x="2370117" y="3557321"/>
            <a:ext cx="1040626" cy="546345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" name="Google Shape;98;p16">
            <a:extLst>
              <a:ext uri="{FF2B5EF4-FFF2-40B4-BE49-F238E27FC236}">
                <a16:creationId xmlns:a16="http://schemas.microsoft.com/office/drawing/2014/main" id="{854B6377-C6BA-2B41-9699-2051F044FFF3}"/>
              </a:ext>
            </a:extLst>
          </p:cNvPr>
          <p:cNvCxnSpPr>
            <a:cxnSpLocks/>
            <a:stCxn id="64" idx="4"/>
          </p:cNvCxnSpPr>
          <p:nvPr/>
        </p:nvCxnSpPr>
        <p:spPr>
          <a:xfrm>
            <a:off x="2370117" y="3557321"/>
            <a:ext cx="1296778" cy="546345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" name="Google Shape;98;p16">
            <a:extLst>
              <a:ext uri="{FF2B5EF4-FFF2-40B4-BE49-F238E27FC236}">
                <a16:creationId xmlns:a16="http://schemas.microsoft.com/office/drawing/2014/main" id="{2B92507A-D570-B34C-8CA3-F565E8D8AE3F}"/>
              </a:ext>
            </a:extLst>
          </p:cNvPr>
          <p:cNvCxnSpPr>
            <a:cxnSpLocks/>
            <a:stCxn id="64" idx="4"/>
          </p:cNvCxnSpPr>
          <p:nvPr/>
        </p:nvCxnSpPr>
        <p:spPr>
          <a:xfrm>
            <a:off x="2370117" y="3557321"/>
            <a:ext cx="1545149" cy="535038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" name="Google Shape;98;p16">
            <a:extLst>
              <a:ext uri="{FF2B5EF4-FFF2-40B4-BE49-F238E27FC236}">
                <a16:creationId xmlns:a16="http://schemas.microsoft.com/office/drawing/2014/main" id="{B6C8B6E6-0EED-334A-A116-765394EB83F6}"/>
              </a:ext>
            </a:extLst>
          </p:cNvPr>
          <p:cNvCxnSpPr>
            <a:cxnSpLocks/>
            <a:stCxn id="64" idx="4"/>
          </p:cNvCxnSpPr>
          <p:nvPr/>
        </p:nvCxnSpPr>
        <p:spPr>
          <a:xfrm flipH="1">
            <a:off x="1722759" y="3557321"/>
            <a:ext cx="647358" cy="546345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" name="Google Shape;98;p16">
            <a:extLst>
              <a:ext uri="{FF2B5EF4-FFF2-40B4-BE49-F238E27FC236}">
                <a16:creationId xmlns:a16="http://schemas.microsoft.com/office/drawing/2014/main" id="{654CAF3F-AAB6-C34C-B78A-F95F643DD697}"/>
              </a:ext>
            </a:extLst>
          </p:cNvPr>
          <p:cNvCxnSpPr>
            <a:cxnSpLocks/>
            <a:stCxn id="64" idx="4"/>
          </p:cNvCxnSpPr>
          <p:nvPr/>
        </p:nvCxnSpPr>
        <p:spPr>
          <a:xfrm flipH="1">
            <a:off x="1548945" y="3557321"/>
            <a:ext cx="821172" cy="546345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0" name="Google Shape;98;p16">
            <a:extLst>
              <a:ext uri="{FF2B5EF4-FFF2-40B4-BE49-F238E27FC236}">
                <a16:creationId xmlns:a16="http://schemas.microsoft.com/office/drawing/2014/main" id="{66201489-52EC-664A-9E27-D93A630294C0}"/>
              </a:ext>
            </a:extLst>
          </p:cNvPr>
          <p:cNvCxnSpPr>
            <a:cxnSpLocks/>
            <a:stCxn id="64" idx="4"/>
          </p:cNvCxnSpPr>
          <p:nvPr/>
        </p:nvCxnSpPr>
        <p:spPr>
          <a:xfrm flipH="1">
            <a:off x="1335212" y="3557321"/>
            <a:ext cx="1034905" cy="546345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" name="Google Shape;98;p16">
            <a:extLst>
              <a:ext uri="{FF2B5EF4-FFF2-40B4-BE49-F238E27FC236}">
                <a16:creationId xmlns:a16="http://schemas.microsoft.com/office/drawing/2014/main" id="{CE5E79A4-80E1-9746-A465-45D3E13EDE35}"/>
              </a:ext>
            </a:extLst>
          </p:cNvPr>
          <p:cNvCxnSpPr>
            <a:cxnSpLocks/>
            <a:stCxn id="64" idx="4"/>
          </p:cNvCxnSpPr>
          <p:nvPr/>
        </p:nvCxnSpPr>
        <p:spPr>
          <a:xfrm flipH="1">
            <a:off x="1123674" y="3557321"/>
            <a:ext cx="1246443" cy="546345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98;p16">
            <a:extLst>
              <a:ext uri="{FF2B5EF4-FFF2-40B4-BE49-F238E27FC236}">
                <a16:creationId xmlns:a16="http://schemas.microsoft.com/office/drawing/2014/main" id="{B0D36CD2-E925-5E4B-B53F-7618A3926F58}"/>
              </a:ext>
            </a:extLst>
          </p:cNvPr>
          <p:cNvCxnSpPr>
            <a:cxnSpLocks/>
            <a:stCxn id="64" idx="4"/>
          </p:cNvCxnSpPr>
          <p:nvPr/>
        </p:nvCxnSpPr>
        <p:spPr>
          <a:xfrm flipH="1">
            <a:off x="930931" y="3557321"/>
            <a:ext cx="1439186" cy="533323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3" name="Google Shape;185;p19">
            <a:extLst>
              <a:ext uri="{FF2B5EF4-FFF2-40B4-BE49-F238E27FC236}">
                <a16:creationId xmlns:a16="http://schemas.microsoft.com/office/drawing/2014/main" id="{290F1090-453E-8444-B0AD-34E369837820}"/>
              </a:ext>
            </a:extLst>
          </p:cNvPr>
          <p:cNvSpPr/>
          <p:nvPr/>
        </p:nvSpPr>
        <p:spPr>
          <a:xfrm>
            <a:off x="2799637" y="4103665"/>
            <a:ext cx="385485" cy="385485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p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F8525CB-B2D6-B94C-9F6C-EEAC2B962936}"/>
                  </a:ext>
                </a:extLst>
              </p:cNvPr>
              <p:cNvSpPr/>
              <p:nvPr/>
            </p:nvSpPr>
            <p:spPr>
              <a:xfrm>
                <a:off x="666750" y="4683393"/>
                <a:ext cx="352135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128</m:t>
                    </m:r>
                  </m:oMath>
                </a14:m>
                <a:r>
                  <a:rPr lang="en-US"/>
                  <a:t> </a:t>
                </a:r>
                <a:r>
                  <a:rPr lang="en-US" dirty="0"/>
                  <a:t>links,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127</m:t>
                    </m:r>
                  </m:oMath>
                </a14:m>
                <a:r>
                  <a:rPr lang="en-US" dirty="0"/>
                  <a:t> </a:t>
                </a:r>
                <a:r>
                  <a:rPr lang="en-US">
                    <a:solidFill>
                      <a:srgbClr val="003ABC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null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F8525CB-B2D6-B94C-9F6C-EEAC2B9629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50" y="4683393"/>
                <a:ext cx="3521350" cy="646331"/>
              </a:xfrm>
              <a:prstGeom prst="rect">
                <a:avLst/>
              </a:prstGeom>
              <a:blipFill>
                <a:blip r:embed="rId6"/>
                <a:stretch>
                  <a:fillRect t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Rectangle 84">
            <a:extLst>
              <a:ext uri="{FF2B5EF4-FFF2-40B4-BE49-F238E27FC236}">
                <a16:creationId xmlns:a16="http://schemas.microsoft.com/office/drawing/2014/main" id="{D7E57171-7891-C342-B667-4FEB6CE0BE14}"/>
              </a:ext>
            </a:extLst>
          </p:cNvPr>
          <p:cNvSpPr/>
          <p:nvPr/>
        </p:nvSpPr>
        <p:spPr>
          <a:xfrm>
            <a:off x="1488069" y="1345268"/>
            <a:ext cx="493974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// Private internal class</a:t>
            </a:r>
            <a:endParaRPr lang="en-US" sz="1400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  <a:p>
            <a:r>
              <a:rPr lang="en-US" sz="1400" dirty="0">
                <a:solidFill>
                  <a:srgbClr val="003ABC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class</a:t>
            </a:r>
            <a:r>
              <a:rPr lang="en-US" sz="14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Node {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   // Field declarations</a:t>
            </a:r>
          </a:p>
          <a:p>
            <a:r>
              <a:rPr lang="en-US" sz="14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   </a:t>
            </a:r>
            <a:r>
              <a:rPr lang="en-US" sz="1400" dirty="0">
                <a:solidFill>
                  <a:srgbClr val="003ABC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char</a:t>
            </a:r>
            <a:r>
              <a:rPr lang="en-US" sz="14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ch;</a:t>
            </a:r>
          </a:p>
          <a:p>
            <a:r>
              <a:rPr lang="en-US" sz="14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   </a:t>
            </a:r>
            <a:r>
              <a:rPr lang="en-US" sz="1400" dirty="0">
                <a:solidFill>
                  <a:srgbClr val="003ABC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boolean</a:t>
            </a:r>
            <a:r>
              <a:rPr lang="en-US" sz="14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isKey;</a:t>
            </a:r>
          </a:p>
          <a:p>
            <a:r>
              <a:rPr lang="en-US" sz="14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   </a:t>
            </a:r>
            <a:r>
              <a:rPr lang="en-US" sz="1400" dirty="0">
                <a:solidFill>
                  <a:srgbClr val="006AB7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DataIndexedCharMap</a:t>
            </a:r>
            <a:r>
              <a:rPr lang="en-US" sz="14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&lt;</a:t>
            </a:r>
            <a:r>
              <a:rPr lang="en-US" sz="1400" dirty="0">
                <a:solidFill>
                  <a:srgbClr val="006AB7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Node</a:t>
            </a:r>
            <a:r>
              <a:rPr lang="en-US" sz="14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&gt;</a:t>
            </a:r>
            <a:r>
              <a:rPr lang="en-US" sz="1400" dirty="0">
                <a:solidFill>
                  <a:srgbClr val="0070C0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</a:t>
            </a:r>
            <a:r>
              <a:rPr lang="en-US" sz="14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next;</a:t>
            </a:r>
          </a:p>
          <a:p>
            <a:r>
              <a:rPr lang="en-US" sz="14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}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5A8823A-4FE0-884E-A85F-1CD53C34E9F3}"/>
              </a:ext>
            </a:extLst>
          </p:cNvPr>
          <p:cNvCxnSpPr>
            <a:cxnSpLocks/>
            <a:stCxn id="61" idx="0"/>
          </p:cNvCxnSpPr>
          <p:nvPr/>
        </p:nvCxnSpPr>
        <p:spPr>
          <a:xfrm flipV="1">
            <a:off x="5228890" y="1331231"/>
            <a:ext cx="2006272" cy="176916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0F479301-D2A5-0B47-99AB-11D4B1706CBB}"/>
              </a:ext>
            </a:extLst>
          </p:cNvPr>
          <p:cNvCxnSpPr>
            <a:cxnSpLocks/>
            <a:stCxn id="61" idx="4"/>
          </p:cNvCxnSpPr>
          <p:nvPr/>
        </p:nvCxnSpPr>
        <p:spPr>
          <a:xfrm>
            <a:off x="5228890" y="3485883"/>
            <a:ext cx="2180169" cy="12893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4DFB8AD7-76C9-0F4F-8EDF-22F4A806CA21}"/>
              </a:ext>
            </a:extLst>
          </p:cNvPr>
          <p:cNvCxnSpPr>
            <a:cxnSpLocks/>
            <a:stCxn id="62" idx="0"/>
          </p:cNvCxnSpPr>
          <p:nvPr/>
        </p:nvCxnSpPr>
        <p:spPr>
          <a:xfrm flipV="1">
            <a:off x="5236736" y="3927425"/>
            <a:ext cx="2163348" cy="14881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B48B31D-5EB6-7245-954F-F4E4DF520E45}"/>
              </a:ext>
            </a:extLst>
          </p:cNvPr>
          <p:cNvCxnSpPr>
            <a:cxnSpLocks/>
            <a:stCxn id="62" idx="4"/>
          </p:cNvCxnSpPr>
          <p:nvPr/>
        </p:nvCxnSpPr>
        <p:spPr>
          <a:xfrm>
            <a:off x="5236736" y="4461726"/>
            <a:ext cx="2033482" cy="176742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C060F19F-C870-584F-8ED8-30FA4387F5FB}"/>
              </a:ext>
            </a:extLst>
          </p:cNvPr>
          <p:cNvCxnSpPr>
            <a:cxnSpLocks/>
            <a:stCxn id="61" idx="4"/>
            <a:endCxn id="62" idx="0"/>
          </p:cNvCxnSpPr>
          <p:nvPr/>
        </p:nvCxnSpPr>
        <p:spPr>
          <a:xfrm>
            <a:off x="5228890" y="3485883"/>
            <a:ext cx="7846" cy="5903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ounded Rectangle 143">
            <a:extLst>
              <a:ext uri="{FF2B5EF4-FFF2-40B4-BE49-F238E27FC236}">
                <a16:creationId xmlns:a16="http://schemas.microsoft.com/office/drawing/2014/main" id="{817B04B5-E623-984C-98B0-F5F9D395DD79}"/>
              </a:ext>
            </a:extLst>
          </p:cNvPr>
          <p:cNvSpPr/>
          <p:nvPr/>
        </p:nvSpPr>
        <p:spPr>
          <a:xfrm>
            <a:off x="7078719" y="3911414"/>
            <a:ext cx="4939748" cy="2368373"/>
          </a:xfrm>
          <a:prstGeom prst="roundRect">
            <a:avLst/>
          </a:prstGeom>
          <a:solidFill>
            <a:srgbClr val="D0E2F3"/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ounded Rectangle 144">
            <a:extLst>
              <a:ext uri="{FF2B5EF4-FFF2-40B4-BE49-F238E27FC236}">
                <a16:creationId xmlns:a16="http://schemas.microsoft.com/office/drawing/2014/main" id="{8C64CFDD-AC66-A043-B0AD-701F97DBFFB7}"/>
              </a:ext>
            </a:extLst>
          </p:cNvPr>
          <p:cNvSpPr/>
          <p:nvPr/>
        </p:nvSpPr>
        <p:spPr>
          <a:xfrm>
            <a:off x="7078719" y="1246446"/>
            <a:ext cx="4939748" cy="2368373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01E0D18A-4296-A244-A738-C5C46354508E}"/>
              </a:ext>
            </a:extLst>
          </p:cNvPr>
          <p:cNvSpPr txBox="1"/>
          <p:nvPr/>
        </p:nvSpPr>
        <p:spPr>
          <a:xfrm>
            <a:off x="7343707" y="1246446"/>
            <a:ext cx="1651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</a:p>
        </p:txBody>
      </p:sp>
      <p:graphicFrame>
        <p:nvGraphicFramePr>
          <p:cNvPr id="147" name="Table 11">
            <a:extLst>
              <a:ext uri="{FF2B5EF4-FFF2-40B4-BE49-F238E27FC236}">
                <a16:creationId xmlns:a16="http://schemas.microsoft.com/office/drawing/2014/main" id="{41336CEB-80F0-6A48-ABA8-F03EB51D6FE0}"/>
              </a:ext>
            </a:extLst>
          </p:cNvPr>
          <p:cNvGraphicFramePr>
            <a:graphicFrameLocks noGrp="1"/>
          </p:cNvGraphicFramePr>
          <p:nvPr/>
        </p:nvGraphicFramePr>
        <p:xfrm>
          <a:off x="7400084" y="1554223"/>
          <a:ext cx="1538604" cy="1039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302">
                  <a:extLst>
                    <a:ext uri="{9D8B030D-6E8A-4147-A177-3AD203B41FA5}">
                      <a16:colId xmlns:a16="http://schemas.microsoft.com/office/drawing/2014/main" val="3720443563"/>
                    </a:ext>
                  </a:extLst>
                </a:gridCol>
                <a:gridCol w="769302">
                  <a:extLst>
                    <a:ext uri="{9D8B030D-6E8A-4147-A177-3AD203B41FA5}">
                      <a16:colId xmlns:a16="http://schemas.microsoft.com/office/drawing/2014/main" val="2559964191"/>
                    </a:ext>
                  </a:extLst>
                </a:gridCol>
              </a:tblGrid>
              <a:tr h="2965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7855940"/>
                  </a:ext>
                </a:extLst>
              </a:tr>
              <a:tr h="3581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isKey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false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202541"/>
                  </a:ext>
                </a:extLst>
              </a:tr>
              <a:tr h="3459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next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8823646"/>
                  </a:ext>
                </a:extLst>
              </a:tr>
            </a:tbl>
          </a:graphicData>
        </a:graphic>
      </p:graphicFrame>
      <p:graphicFrame>
        <p:nvGraphicFramePr>
          <p:cNvPr id="148" name="Table 12">
            <a:extLst>
              <a:ext uri="{FF2B5EF4-FFF2-40B4-BE49-F238E27FC236}">
                <a16:creationId xmlns:a16="http://schemas.microsoft.com/office/drawing/2014/main" id="{127ECEBB-D857-1347-9E63-FCBEB8B6C4F8}"/>
              </a:ext>
            </a:extLst>
          </p:cNvPr>
          <p:cNvGraphicFramePr>
            <a:graphicFrameLocks noGrp="1"/>
          </p:cNvGraphicFramePr>
          <p:nvPr/>
        </p:nvGraphicFramePr>
        <p:xfrm>
          <a:off x="9274922" y="2254993"/>
          <a:ext cx="1538604" cy="338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302">
                  <a:extLst>
                    <a:ext uri="{9D8B030D-6E8A-4147-A177-3AD203B41FA5}">
                      <a16:colId xmlns:a16="http://schemas.microsoft.com/office/drawing/2014/main" val="1926299176"/>
                    </a:ext>
                  </a:extLst>
                </a:gridCol>
                <a:gridCol w="769302">
                  <a:extLst>
                    <a:ext uri="{9D8B030D-6E8A-4147-A177-3AD203B41FA5}">
                      <a16:colId xmlns:a16="http://schemas.microsoft.com/office/drawing/2014/main" val="2321756427"/>
                    </a:ext>
                  </a:extLst>
                </a:gridCol>
              </a:tblGrid>
              <a:tr h="338554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items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8735220"/>
                  </a:ext>
                </a:extLst>
              </a:tr>
            </a:tbl>
          </a:graphicData>
        </a:graphic>
      </p:graphicFrame>
      <p:sp>
        <p:nvSpPr>
          <p:cNvPr id="149" name="TextBox 148">
            <a:extLst>
              <a:ext uri="{FF2B5EF4-FFF2-40B4-BE49-F238E27FC236}">
                <a16:creationId xmlns:a16="http://schemas.microsoft.com/office/drawing/2014/main" id="{F59F7892-F52B-184B-AAA4-D8D749045FFE}"/>
              </a:ext>
            </a:extLst>
          </p:cNvPr>
          <p:cNvSpPr txBox="1"/>
          <p:nvPr/>
        </p:nvSpPr>
        <p:spPr>
          <a:xfrm>
            <a:off x="9033409" y="1943041"/>
            <a:ext cx="2021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DataIndexedCharMap</a:t>
            </a:r>
          </a:p>
        </p:txBody>
      </p: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CE653EDD-D38F-E345-B698-E2D1739A82A5}"/>
              </a:ext>
            </a:extLst>
          </p:cNvPr>
          <p:cNvCxnSpPr>
            <a:cxnSpLocks/>
            <a:stCxn id="151" idx="6"/>
            <a:endCxn id="148" idx="1"/>
          </p:cNvCxnSpPr>
          <p:nvPr/>
        </p:nvCxnSpPr>
        <p:spPr>
          <a:xfrm flipV="1">
            <a:off x="8568574" y="2424270"/>
            <a:ext cx="706348" cy="22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Oval 150">
            <a:extLst>
              <a:ext uri="{FF2B5EF4-FFF2-40B4-BE49-F238E27FC236}">
                <a16:creationId xmlns:a16="http://schemas.microsoft.com/office/drawing/2014/main" id="{11880627-27D8-B948-8A7C-38B3FCA7558E}"/>
              </a:ext>
            </a:extLst>
          </p:cNvPr>
          <p:cNvSpPr/>
          <p:nvPr/>
        </p:nvSpPr>
        <p:spPr>
          <a:xfrm>
            <a:off x="8522855" y="240361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2" name="Table 45">
            <a:extLst>
              <a:ext uri="{FF2B5EF4-FFF2-40B4-BE49-F238E27FC236}">
                <a16:creationId xmlns:a16="http://schemas.microsoft.com/office/drawing/2014/main" id="{EC941D34-842F-BF45-AD05-B1C370A9F239}"/>
              </a:ext>
            </a:extLst>
          </p:cNvPr>
          <p:cNvGraphicFramePr>
            <a:graphicFrameLocks noGrp="1"/>
          </p:cNvGraphicFramePr>
          <p:nvPr/>
        </p:nvGraphicFramePr>
        <p:xfrm>
          <a:off x="7400084" y="3320528"/>
          <a:ext cx="4453470" cy="294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830">
                  <a:extLst>
                    <a:ext uri="{9D8B030D-6E8A-4147-A177-3AD203B41FA5}">
                      <a16:colId xmlns:a16="http://schemas.microsoft.com/office/drawing/2014/main" val="3149736296"/>
                    </a:ext>
                  </a:extLst>
                </a:gridCol>
                <a:gridCol w="494830">
                  <a:extLst>
                    <a:ext uri="{9D8B030D-6E8A-4147-A177-3AD203B41FA5}">
                      <a16:colId xmlns:a16="http://schemas.microsoft.com/office/drawing/2014/main" val="743318819"/>
                    </a:ext>
                  </a:extLst>
                </a:gridCol>
                <a:gridCol w="494830">
                  <a:extLst>
                    <a:ext uri="{9D8B030D-6E8A-4147-A177-3AD203B41FA5}">
                      <a16:colId xmlns:a16="http://schemas.microsoft.com/office/drawing/2014/main" val="2799282184"/>
                    </a:ext>
                  </a:extLst>
                </a:gridCol>
                <a:gridCol w="494830">
                  <a:extLst>
                    <a:ext uri="{9D8B030D-6E8A-4147-A177-3AD203B41FA5}">
                      <a16:colId xmlns:a16="http://schemas.microsoft.com/office/drawing/2014/main" val="3926110566"/>
                    </a:ext>
                  </a:extLst>
                </a:gridCol>
                <a:gridCol w="494830">
                  <a:extLst>
                    <a:ext uri="{9D8B030D-6E8A-4147-A177-3AD203B41FA5}">
                      <a16:colId xmlns:a16="http://schemas.microsoft.com/office/drawing/2014/main" val="2732723827"/>
                    </a:ext>
                  </a:extLst>
                </a:gridCol>
                <a:gridCol w="494830">
                  <a:extLst>
                    <a:ext uri="{9D8B030D-6E8A-4147-A177-3AD203B41FA5}">
                      <a16:colId xmlns:a16="http://schemas.microsoft.com/office/drawing/2014/main" val="3301684088"/>
                    </a:ext>
                  </a:extLst>
                </a:gridCol>
                <a:gridCol w="494830">
                  <a:extLst>
                    <a:ext uri="{9D8B030D-6E8A-4147-A177-3AD203B41FA5}">
                      <a16:colId xmlns:a16="http://schemas.microsoft.com/office/drawing/2014/main" val="4274201019"/>
                    </a:ext>
                  </a:extLst>
                </a:gridCol>
                <a:gridCol w="494830">
                  <a:extLst>
                    <a:ext uri="{9D8B030D-6E8A-4147-A177-3AD203B41FA5}">
                      <a16:colId xmlns:a16="http://schemas.microsoft.com/office/drawing/2014/main" val="1136302680"/>
                    </a:ext>
                  </a:extLst>
                </a:gridCol>
                <a:gridCol w="494830">
                  <a:extLst>
                    <a:ext uri="{9D8B030D-6E8A-4147-A177-3AD203B41FA5}">
                      <a16:colId xmlns:a16="http://schemas.microsoft.com/office/drawing/2014/main" val="4198177259"/>
                    </a:ext>
                  </a:extLst>
                </a:gridCol>
              </a:tblGrid>
              <a:tr h="29429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126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127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334478"/>
                  </a:ext>
                </a:extLst>
              </a:tr>
            </a:tbl>
          </a:graphicData>
        </a:graphic>
      </p:graphicFrame>
      <p:graphicFrame>
        <p:nvGraphicFramePr>
          <p:cNvPr id="153" name="Table 152">
            <a:extLst>
              <a:ext uri="{FF2B5EF4-FFF2-40B4-BE49-F238E27FC236}">
                <a16:creationId xmlns:a16="http://schemas.microsoft.com/office/drawing/2014/main" id="{9A41E33E-3024-AB4F-B3BF-2BF34A5C6B8C}"/>
              </a:ext>
            </a:extLst>
          </p:cNvPr>
          <p:cNvGraphicFramePr>
            <a:graphicFrameLocks noGrp="1"/>
          </p:cNvGraphicFramePr>
          <p:nvPr/>
        </p:nvGraphicFramePr>
        <p:xfrm>
          <a:off x="7400084" y="3026131"/>
          <a:ext cx="4453461" cy="294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829">
                  <a:extLst>
                    <a:ext uri="{9D8B030D-6E8A-4147-A177-3AD203B41FA5}">
                      <a16:colId xmlns:a16="http://schemas.microsoft.com/office/drawing/2014/main" val="3149736296"/>
                    </a:ext>
                  </a:extLst>
                </a:gridCol>
                <a:gridCol w="494829">
                  <a:extLst>
                    <a:ext uri="{9D8B030D-6E8A-4147-A177-3AD203B41FA5}">
                      <a16:colId xmlns:a16="http://schemas.microsoft.com/office/drawing/2014/main" val="743318819"/>
                    </a:ext>
                  </a:extLst>
                </a:gridCol>
                <a:gridCol w="494829">
                  <a:extLst>
                    <a:ext uri="{9D8B030D-6E8A-4147-A177-3AD203B41FA5}">
                      <a16:colId xmlns:a16="http://schemas.microsoft.com/office/drawing/2014/main" val="2799282184"/>
                    </a:ext>
                  </a:extLst>
                </a:gridCol>
                <a:gridCol w="494829">
                  <a:extLst>
                    <a:ext uri="{9D8B030D-6E8A-4147-A177-3AD203B41FA5}">
                      <a16:colId xmlns:a16="http://schemas.microsoft.com/office/drawing/2014/main" val="3926110566"/>
                    </a:ext>
                  </a:extLst>
                </a:gridCol>
                <a:gridCol w="494829">
                  <a:extLst>
                    <a:ext uri="{9D8B030D-6E8A-4147-A177-3AD203B41FA5}">
                      <a16:colId xmlns:a16="http://schemas.microsoft.com/office/drawing/2014/main" val="2732723827"/>
                    </a:ext>
                  </a:extLst>
                </a:gridCol>
                <a:gridCol w="494829">
                  <a:extLst>
                    <a:ext uri="{9D8B030D-6E8A-4147-A177-3AD203B41FA5}">
                      <a16:colId xmlns:a16="http://schemas.microsoft.com/office/drawing/2014/main" val="3301684088"/>
                    </a:ext>
                  </a:extLst>
                </a:gridCol>
                <a:gridCol w="494829">
                  <a:extLst>
                    <a:ext uri="{9D8B030D-6E8A-4147-A177-3AD203B41FA5}">
                      <a16:colId xmlns:a16="http://schemas.microsoft.com/office/drawing/2014/main" val="4274201019"/>
                    </a:ext>
                  </a:extLst>
                </a:gridCol>
                <a:gridCol w="494829">
                  <a:extLst>
                    <a:ext uri="{9D8B030D-6E8A-4147-A177-3AD203B41FA5}">
                      <a16:colId xmlns:a16="http://schemas.microsoft.com/office/drawing/2014/main" val="1136302680"/>
                    </a:ext>
                  </a:extLst>
                </a:gridCol>
                <a:gridCol w="494829">
                  <a:extLst>
                    <a:ext uri="{9D8B030D-6E8A-4147-A177-3AD203B41FA5}">
                      <a16:colId xmlns:a16="http://schemas.microsoft.com/office/drawing/2014/main" val="4198177259"/>
                    </a:ext>
                  </a:extLst>
                </a:gridCol>
              </a:tblGrid>
              <a:tr h="294292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334478"/>
                  </a:ext>
                </a:extLst>
              </a:tr>
            </a:tbl>
          </a:graphicData>
        </a:graphic>
      </p:graphicFrame>
      <p:sp>
        <p:nvSpPr>
          <p:cNvPr id="154" name="Oval 153">
            <a:extLst>
              <a:ext uri="{FF2B5EF4-FFF2-40B4-BE49-F238E27FC236}">
                <a16:creationId xmlns:a16="http://schemas.microsoft.com/office/drawing/2014/main" id="{FA1EB0DC-1EF6-1C4E-84BA-E66BF1ACC018}"/>
              </a:ext>
            </a:extLst>
          </p:cNvPr>
          <p:cNvSpPr/>
          <p:nvPr/>
        </p:nvSpPr>
        <p:spPr>
          <a:xfrm>
            <a:off x="10410044" y="240036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5" name="Curved Connector 154">
            <a:extLst>
              <a:ext uri="{FF2B5EF4-FFF2-40B4-BE49-F238E27FC236}">
                <a16:creationId xmlns:a16="http://schemas.microsoft.com/office/drawing/2014/main" id="{0217179D-86DC-3E4D-A9F1-A31122272592}"/>
              </a:ext>
            </a:extLst>
          </p:cNvPr>
          <p:cNvCxnSpPr>
            <a:cxnSpLocks/>
            <a:stCxn id="154" idx="4"/>
            <a:endCxn id="153" idx="1"/>
          </p:cNvCxnSpPr>
          <p:nvPr/>
        </p:nvCxnSpPr>
        <p:spPr>
          <a:xfrm rot="5400000">
            <a:off x="8552899" y="1293272"/>
            <a:ext cx="727190" cy="3032820"/>
          </a:xfrm>
          <a:prstGeom prst="curvedConnector4">
            <a:avLst>
              <a:gd name="adj1" fmla="val 39883"/>
              <a:gd name="adj2" fmla="val 107538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>
            <a:extLst>
              <a:ext uri="{FF2B5EF4-FFF2-40B4-BE49-F238E27FC236}">
                <a16:creationId xmlns:a16="http://schemas.microsoft.com/office/drawing/2014/main" id="{92BDF081-A3C2-444D-9F56-7C1F6C45CD73}"/>
              </a:ext>
            </a:extLst>
          </p:cNvPr>
          <p:cNvSpPr txBox="1"/>
          <p:nvPr/>
        </p:nvSpPr>
        <p:spPr>
          <a:xfrm>
            <a:off x="7352682" y="3900467"/>
            <a:ext cx="1651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</a:p>
        </p:txBody>
      </p:sp>
      <p:graphicFrame>
        <p:nvGraphicFramePr>
          <p:cNvPr id="157" name="Table 11">
            <a:extLst>
              <a:ext uri="{FF2B5EF4-FFF2-40B4-BE49-F238E27FC236}">
                <a16:creationId xmlns:a16="http://schemas.microsoft.com/office/drawing/2014/main" id="{1E6D4981-66D3-D644-967B-46D177814CAF}"/>
              </a:ext>
            </a:extLst>
          </p:cNvPr>
          <p:cNvGraphicFramePr>
            <a:graphicFrameLocks noGrp="1"/>
          </p:cNvGraphicFramePr>
          <p:nvPr/>
        </p:nvGraphicFramePr>
        <p:xfrm>
          <a:off x="7409059" y="4208244"/>
          <a:ext cx="1538604" cy="1039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302">
                  <a:extLst>
                    <a:ext uri="{9D8B030D-6E8A-4147-A177-3AD203B41FA5}">
                      <a16:colId xmlns:a16="http://schemas.microsoft.com/office/drawing/2014/main" val="3720443563"/>
                    </a:ext>
                  </a:extLst>
                </a:gridCol>
                <a:gridCol w="769302">
                  <a:extLst>
                    <a:ext uri="{9D8B030D-6E8A-4147-A177-3AD203B41FA5}">
                      <a16:colId xmlns:a16="http://schemas.microsoft.com/office/drawing/2014/main" val="2559964191"/>
                    </a:ext>
                  </a:extLst>
                </a:gridCol>
              </a:tblGrid>
              <a:tr h="2965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7855940"/>
                  </a:ext>
                </a:extLst>
              </a:tr>
              <a:tr h="3581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isKey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true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202541"/>
                  </a:ext>
                </a:extLst>
              </a:tr>
              <a:tr h="3459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next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8823646"/>
                  </a:ext>
                </a:extLst>
              </a:tr>
            </a:tbl>
          </a:graphicData>
        </a:graphic>
      </p:graphicFrame>
      <p:graphicFrame>
        <p:nvGraphicFramePr>
          <p:cNvPr id="158" name="Table 12">
            <a:extLst>
              <a:ext uri="{FF2B5EF4-FFF2-40B4-BE49-F238E27FC236}">
                <a16:creationId xmlns:a16="http://schemas.microsoft.com/office/drawing/2014/main" id="{7418DE1D-814D-3F4D-B6B3-4B8CF8D33A9F}"/>
              </a:ext>
            </a:extLst>
          </p:cNvPr>
          <p:cNvGraphicFramePr>
            <a:graphicFrameLocks noGrp="1"/>
          </p:cNvGraphicFramePr>
          <p:nvPr/>
        </p:nvGraphicFramePr>
        <p:xfrm>
          <a:off x="9283897" y="4909014"/>
          <a:ext cx="1538604" cy="338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302">
                  <a:extLst>
                    <a:ext uri="{9D8B030D-6E8A-4147-A177-3AD203B41FA5}">
                      <a16:colId xmlns:a16="http://schemas.microsoft.com/office/drawing/2014/main" val="1926299176"/>
                    </a:ext>
                  </a:extLst>
                </a:gridCol>
                <a:gridCol w="769302">
                  <a:extLst>
                    <a:ext uri="{9D8B030D-6E8A-4147-A177-3AD203B41FA5}">
                      <a16:colId xmlns:a16="http://schemas.microsoft.com/office/drawing/2014/main" val="2321756427"/>
                    </a:ext>
                  </a:extLst>
                </a:gridCol>
              </a:tblGrid>
              <a:tr h="338554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items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8735220"/>
                  </a:ext>
                </a:extLst>
              </a:tr>
            </a:tbl>
          </a:graphicData>
        </a:graphic>
      </p:graphicFrame>
      <p:sp>
        <p:nvSpPr>
          <p:cNvPr id="159" name="TextBox 158">
            <a:extLst>
              <a:ext uri="{FF2B5EF4-FFF2-40B4-BE49-F238E27FC236}">
                <a16:creationId xmlns:a16="http://schemas.microsoft.com/office/drawing/2014/main" id="{E7AE6288-3C7F-864D-989D-397EF9169D2A}"/>
              </a:ext>
            </a:extLst>
          </p:cNvPr>
          <p:cNvSpPr txBox="1"/>
          <p:nvPr/>
        </p:nvSpPr>
        <p:spPr>
          <a:xfrm>
            <a:off x="9042384" y="4601237"/>
            <a:ext cx="2021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DataIndexedCharMap</a:t>
            </a:r>
          </a:p>
        </p:txBody>
      </p: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C78E75C9-F2F1-ED48-A8B6-E3FF9B3DB0B5}"/>
              </a:ext>
            </a:extLst>
          </p:cNvPr>
          <p:cNvCxnSpPr>
            <a:cxnSpLocks/>
            <a:stCxn id="161" idx="6"/>
            <a:endCxn id="158" idx="1"/>
          </p:cNvCxnSpPr>
          <p:nvPr/>
        </p:nvCxnSpPr>
        <p:spPr>
          <a:xfrm flipV="1">
            <a:off x="8577549" y="5078291"/>
            <a:ext cx="706348" cy="38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Oval 160">
            <a:extLst>
              <a:ext uri="{FF2B5EF4-FFF2-40B4-BE49-F238E27FC236}">
                <a16:creationId xmlns:a16="http://schemas.microsoft.com/office/drawing/2014/main" id="{1D0F7689-F8F0-B948-B8DC-F711A9EA89AB}"/>
              </a:ext>
            </a:extLst>
          </p:cNvPr>
          <p:cNvSpPr/>
          <p:nvPr/>
        </p:nvSpPr>
        <p:spPr>
          <a:xfrm>
            <a:off x="8531830" y="505581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2" name="Table 45">
            <a:extLst>
              <a:ext uri="{FF2B5EF4-FFF2-40B4-BE49-F238E27FC236}">
                <a16:creationId xmlns:a16="http://schemas.microsoft.com/office/drawing/2014/main" id="{C17B2609-3AD9-264C-A415-18CB2C0B5E98}"/>
              </a:ext>
            </a:extLst>
          </p:cNvPr>
          <p:cNvGraphicFramePr>
            <a:graphicFrameLocks noGrp="1"/>
          </p:cNvGraphicFramePr>
          <p:nvPr/>
        </p:nvGraphicFramePr>
        <p:xfrm>
          <a:off x="7409059" y="5974549"/>
          <a:ext cx="4453470" cy="294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830">
                  <a:extLst>
                    <a:ext uri="{9D8B030D-6E8A-4147-A177-3AD203B41FA5}">
                      <a16:colId xmlns:a16="http://schemas.microsoft.com/office/drawing/2014/main" val="3149736296"/>
                    </a:ext>
                  </a:extLst>
                </a:gridCol>
                <a:gridCol w="494830">
                  <a:extLst>
                    <a:ext uri="{9D8B030D-6E8A-4147-A177-3AD203B41FA5}">
                      <a16:colId xmlns:a16="http://schemas.microsoft.com/office/drawing/2014/main" val="743318819"/>
                    </a:ext>
                  </a:extLst>
                </a:gridCol>
                <a:gridCol w="494830">
                  <a:extLst>
                    <a:ext uri="{9D8B030D-6E8A-4147-A177-3AD203B41FA5}">
                      <a16:colId xmlns:a16="http://schemas.microsoft.com/office/drawing/2014/main" val="2799282184"/>
                    </a:ext>
                  </a:extLst>
                </a:gridCol>
                <a:gridCol w="494830">
                  <a:extLst>
                    <a:ext uri="{9D8B030D-6E8A-4147-A177-3AD203B41FA5}">
                      <a16:colId xmlns:a16="http://schemas.microsoft.com/office/drawing/2014/main" val="3926110566"/>
                    </a:ext>
                  </a:extLst>
                </a:gridCol>
                <a:gridCol w="494830">
                  <a:extLst>
                    <a:ext uri="{9D8B030D-6E8A-4147-A177-3AD203B41FA5}">
                      <a16:colId xmlns:a16="http://schemas.microsoft.com/office/drawing/2014/main" val="2732723827"/>
                    </a:ext>
                  </a:extLst>
                </a:gridCol>
                <a:gridCol w="494830">
                  <a:extLst>
                    <a:ext uri="{9D8B030D-6E8A-4147-A177-3AD203B41FA5}">
                      <a16:colId xmlns:a16="http://schemas.microsoft.com/office/drawing/2014/main" val="3301684088"/>
                    </a:ext>
                  </a:extLst>
                </a:gridCol>
                <a:gridCol w="494830">
                  <a:extLst>
                    <a:ext uri="{9D8B030D-6E8A-4147-A177-3AD203B41FA5}">
                      <a16:colId xmlns:a16="http://schemas.microsoft.com/office/drawing/2014/main" val="4274201019"/>
                    </a:ext>
                  </a:extLst>
                </a:gridCol>
                <a:gridCol w="494830">
                  <a:extLst>
                    <a:ext uri="{9D8B030D-6E8A-4147-A177-3AD203B41FA5}">
                      <a16:colId xmlns:a16="http://schemas.microsoft.com/office/drawing/2014/main" val="1136302680"/>
                    </a:ext>
                  </a:extLst>
                </a:gridCol>
                <a:gridCol w="494830">
                  <a:extLst>
                    <a:ext uri="{9D8B030D-6E8A-4147-A177-3AD203B41FA5}">
                      <a16:colId xmlns:a16="http://schemas.microsoft.com/office/drawing/2014/main" val="4198177259"/>
                    </a:ext>
                  </a:extLst>
                </a:gridCol>
              </a:tblGrid>
              <a:tr h="29429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…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…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…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126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127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334478"/>
                  </a:ext>
                </a:extLst>
              </a:tr>
            </a:tbl>
          </a:graphicData>
        </a:graphic>
      </p:graphicFrame>
      <p:graphicFrame>
        <p:nvGraphicFramePr>
          <p:cNvPr id="163" name="Table 162">
            <a:extLst>
              <a:ext uri="{FF2B5EF4-FFF2-40B4-BE49-F238E27FC236}">
                <a16:creationId xmlns:a16="http://schemas.microsoft.com/office/drawing/2014/main" id="{B380B7D5-5876-304B-82D3-7D6E398F3A3E}"/>
              </a:ext>
            </a:extLst>
          </p:cNvPr>
          <p:cNvGraphicFramePr>
            <a:graphicFrameLocks noGrp="1"/>
          </p:cNvGraphicFramePr>
          <p:nvPr/>
        </p:nvGraphicFramePr>
        <p:xfrm>
          <a:off x="7409059" y="5680152"/>
          <a:ext cx="4453461" cy="294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829">
                  <a:extLst>
                    <a:ext uri="{9D8B030D-6E8A-4147-A177-3AD203B41FA5}">
                      <a16:colId xmlns:a16="http://schemas.microsoft.com/office/drawing/2014/main" val="3149736296"/>
                    </a:ext>
                  </a:extLst>
                </a:gridCol>
                <a:gridCol w="494829">
                  <a:extLst>
                    <a:ext uri="{9D8B030D-6E8A-4147-A177-3AD203B41FA5}">
                      <a16:colId xmlns:a16="http://schemas.microsoft.com/office/drawing/2014/main" val="743318819"/>
                    </a:ext>
                  </a:extLst>
                </a:gridCol>
                <a:gridCol w="494829">
                  <a:extLst>
                    <a:ext uri="{9D8B030D-6E8A-4147-A177-3AD203B41FA5}">
                      <a16:colId xmlns:a16="http://schemas.microsoft.com/office/drawing/2014/main" val="2799282184"/>
                    </a:ext>
                  </a:extLst>
                </a:gridCol>
                <a:gridCol w="494829">
                  <a:extLst>
                    <a:ext uri="{9D8B030D-6E8A-4147-A177-3AD203B41FA5}">
                      <a16:colId xmlns:a16="http://schemas.microsoft.com/office/drawing/2014/main" val="3926110566"/>
                    </a:ext>
                  </a:extLst>
                </a:gridCol>
                <a:gridCol w="494829">
                  <a:extLst>
                    <a:ext uri="{9D8B030D-6E8A-4147-A177-3AD203B41FA5}">
                      <a16:colId xmlns:a16="http://schemas.microsoft.com/office/drawing/2014/main" val="2732723827"/>
                    </a:ext>
                  </a:extLst>
                </a:gridCol>
                <a:gridCol w="494829">
                  <a:extLst>
                    <a:ext uri="{9D8B030D-6E8A-4147-A177-3AD203B41FA5}">
                      <a16:colId xmlns:a16="http://schemas.microsoft.com/office/drawing/2014/main" val="3301684088"/>
                    </a:ext>
                  </a:extLst>
                </a:gridCol>
                <a:gridCol w="494829">
                  <a:extLst>
                    <a:ext uri="{9D8B030D-6E8A-4147-A177-3AD203B41FA5}">
                      <a16:colId xmlns:a16="http://schemas.microsoft.com/office/drawing/2014/main" val="4274201019"/>
                    </a:ext>
                  </a:extLst>
                </a:gridCol>
                <a:gridCol w="494829">
                  <a:extLst>
                    <a:ext uri="{9D8B030D-6E8A-4147-A177-3AD203B41FA5}">
                      <a16:colId xmlns:a16="http://schemas.microsoft.com/office/drawing/2014/main" val="1136302680"/>
                    </a:ext>
                  </a:extLst>
                </a:gridCol>
                <a:gridCol w="494829">
                  <a:extLst>
                    <a:ext uri="{9D8B030D-6E8A-4147-A177-3AD203B41FA5}">
                      <a16:colId xmlns:a16="http://schemas.microsoft.com/office/drawing/2014/main" val="4198177259"/>
                    </a:ext>
                  </a:extLst>
                </a:gridCol>
              </a:tblGrid>
              <a:tr h="294292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334478"/>
                  </a:ext>
                </a:extLst>
              </a:tr>
            </a:tbl>
          </a:graphicData>
        </a:graphic>
      </p:graphicFrame>
      <p:sp>
        <p:nvSpPr>
          <p:cNvPr id="164" name="Oval 163">
            <a:extLst>
              <a:ext uri="{FF2B5EF4-FFF2-40B4-BE49-F238E27FC236}">
                <a16:creationId xmlns:a16="http://schemas.microsoft.com/office/drawing/2014/main" id="{956A0A59-EC91-5A4A-8413-FEA6E42E5BF8}"/>
              </a:ext>
            </a:extLst>
          </p:cNvPr>
          <p:cNvSpPr/>
          <p:nvPr/>
        </p:nvSpPr>
        <p:spPr>
          <a:xfrm>
            <a:off x="10419019" y="505438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5" name="Curved Connector 164">
            <a:extLst>
              <a:ext uri="{FF2B5EF4-FFF2-40B4-BE49-F238E27FC236}">
                <a16:creationId xmlns:a16="http://schemas.microsoft.com/office/drawing/2014/main" id="{7AA1F08D-DBED-E342-B73B-E98C620D8CD6}"/>
              </a:ext>
            </a:extLst>
          </p:cNvPr>
          <p:cNvCxnSpPr>
            <a:cxnSpLocks/>
            <a:stCxn id="164" idx="4"/>
            <a:endCxn id="163" idx="1"/>
          </p:cNvCxnSpPr>
          <p:nvPr/>
        </p:nvCxnSpPr>
        <p:spPr>
          <a:xfrm rot="5400000">
            <a:off x="8561874" y="3947293"/>
            <a:ext cx="727190" cy="3032820"/>
          </a:xfrm>
          <a:prstGeom prst="curvedConnector4">
            <a:avLst>
              <a:gd name="adj1" fmla="val 39883"/>
              <a:gd name="adj2" fmla="val 107538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Oval 165">
            <a:extLst>
              <a:ext uri="{FF2B5EF4-FFF2-40B4-BE49-F238E27FC236}">
                <a16:creationId xmlns:a16="http://schemas.microsoft.com/office/drawing/2014/main" id="{25020307-EE89-DB46-9207-75DA3C198256}"/>
              </a:ext>
            </a:extLst>
          </p:cNvPr>
          <p:cNvSpPr/>
          <p:nvPr/>
        </p:nvSpPr>
        <p:spPr>
          <a:xfrm>
            <a:off x="9606479" y="315128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7" name="Curved Connector 166">
            <a:extLst>
              <a:ext uri="{FF2B5EF4-FFF2-40B4-BE49-F238E27FC236}">
                <a16:creationId xmlns:a16="http://schemas.microsoft.com/office/drawing/2014/main" id="{C4AEF443-0F92-9544-832D-38B75A46DA05}"/>
              </a:ext>
            </a:extLst>
          </p:cNvPr>
          <p:cNvCxnSpPr>
            <a:cxnSpLocks/>
            <a:stCxn id="166" idx="4"/>
            <a:endCxn id="157" idx="0"/>
          </p:cNvCxnSpPr>
          <p:nvPr/>
        </p:nvCxnSpPr>
        <p:spPr>
          <a:xfrm rot="5400000">
            <a:off x="8398230" y="2977134"/>
            <a:ext cx="1011241" cy="1450978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Oval 167">
            <a:extLst>
              <a:ext uri="{FF2B5EF4-FFF2-40B4-BE49-F238E27FC236}">
                <a16:creationId xmlns:a16="http://schemas.microsoft.com/office/drawing/2014/main" id="{7F3CC782-50B4-AF41-8D7E-FFB7C07CB6C5}"/>
              </a:ext>
            </a:extLst>
          </p:cNvPr>
          <p:cNvSpPr/>
          <p:nvPr/>
        </p:nvSpPr>
        <p:spPr>
          <a:xfrm>
            <a:off x="9615453" y="582151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9" name="Curved Connector 168">
            <a:extLst>
              <a:ext uri="{FF2B5EF4-FFF2-40B4-BE49-F238E27FC236}">
                <a16:creationId xmlns:a16="http://schemas.microsoft.com/office/drawing/2014/main" id="{1522157A-6B84-464C-AC3D-5FB4D8AFE5D3}"/>
              </a:ext>
            </a:extLst>
          </p:cNvPr>
          <p:cNvCxnSpPr>
            <a:cxnSpLocks/>
            <a:stCxn id="168" idx="4"/>
          </p:cNvCxnSpPr>
          <p:nvPr/>
        </p:nvCxnSpPr>
        <p:spPr>
          <a:xfrm rot="5400000">
            <a:off x="8560676" y="5513423"/>
            <a:ext cx="723825" cy="1431450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urved Connector 169">
            <a:extLst>
              <a:ext uri="{FF2B5EF4-FFF2-40B4-BE49-F238E27FC236}">
                <a16:creationId xmlns:a16="http://schemas.microsoft.com/office/drawing/2014/main" id="{14D15F46-512C-DB42-8039-2E631C3B35B5}"/>
              </a:ext>
            </a:extLst>
          </p:cNvPr>
          <p:cNvCxnSpPr>
            <a:cxnSpLocks/>
          </p:cNvCxnSpPr>
          <p:nvPr/>
        </p:nvCxnSpPr>
        <p:spPr>
          <a:xfrm rot="5400000">
            <a:off x="8395704" y="326935"/>
            <a:ext cx="1011241" cy="1450978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3A39199F-70C7-3D4B-A1E9-64C17B9C53E7}"/>
              </a:ext>
            </a:extLst>
          </p:cNvPr>
          <p:cNvSpPr txBox="1"/>
          <p:nvPr/>
        </p:nvSpPr>
        <p:spPr>
          <a:xfrm>
            <a:off x="10743390" y="6479104"/>
            <a:ext cx="1371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B6A479"/>
                </a:solidFill>
                <a:latin typeface="+mj-lt"/>
              </a:rPr>
              <a:t>20AU - SCHAFER</a:t>
            </a:r>
          </a:p>
        </p:txBody>
      </p:sp>
    </p:spTree>
    <p:extLst>
      <p:ext uri="{BB962C8B-B14F-4D97-AF65-F5344CB8AC3E}">
        <p14:creationId xmlns:p14="http://schemas.microsoft.com/office/powerpoint/2010/main" val="156079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0"/>
      <p:bldP spid="240" grpId="0"/>
      <p:bldP spid="144" grpId="0" animBg="1"/>
      <p:bldP spid="145" grpId="0" animBg="1"/>
      <p:bldP spid="146" grpId="0"/>
      <p:bldP spid="149" grpId="0"/>
      <p:bldP spid="151" grpId="0" animBg="1"/>
      <p:bldP spid="154" grpId="0" animBg="1"/>
      <p:bldP spid="156" grpId="0"/>
      <p:bldP spid="159" grpId="0"/>
      <p:bldP spid="161" grpId="0" animBg="1"/>
      <p:bldP spid="164" grpId="0" animBg="1"/>
      <p:bldP spid="166" grpId="0" animBg="1"/>
      <p:bldP spid="16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9D59F-7ABC-3646-A673-83CD6F3C4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Redundancy</a:t>
            </a:r>
          </a:p>
        </p:txBody>
      </p:sp>
      <p:sp>
        <p:nvSpPr>
          <p:cNvPr id="5" name="Google Shape;176;p19">
            <a:extLst>
              <a:ext uri="{FF2B5EF4-FFF2-40B4-BE49-F238E27FC236}">
                <a16:creationId xmlns:a16="http://schemas.microsoft.com/office/drawing/2014/main" id="{1D27A05F-C459-4E41-A13A-E4DF8722DDC0}"/>
              </a:ext>
            </a:extLst>
          </p:cNvPr>
          <p:cNvSpPr txBox="1"/>
          <p:nvPr/>
        </p:nvSpPr>
        <p:spPr>
          <a:xfrm>
            <a:off x="912359" y="1219200"/>
            <a:ext cx="7653572" cy="5325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solidFill>
                  <a:srgbClr val="003ABC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class</a:t>
            </a:r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TrieSet {</a:t>
            </a:r>
          </a:p>
          <a:p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   </a:t>
            </a:r>
            <a:r>
              <a:rPr lang="en-US" dirty="0">
                <a:solidFill>
                  <a:srgbClr val="003ABC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final int </a:t>
            </a:r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R = </a:t>
            </a:r>
            <a:r>
              <a:rPr lang="en-US" dirty="0">
                <a:solidFill>
                  <a:srgbClr val="003ABC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128</a:t>
            </a:r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;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  <a:p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   </a:t>
            </a:r>
            <a:r>
              <a:rPr lang="en-US" dirty="0">
                <a:solidFill>
                  <a:srgbClr val="003ABC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Node</a:t>
            </a:r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overallRoot;</a:t>
            </a:r>
          </a:p>
          <a:p>
            <a:endParaRPr lang="en-US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  <a:p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 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// Private internal class</a:t>
            </a:r>
            <a:endParaRPr lang="en-US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  <a:p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   </a:t>
            </a:r>
            <a:r>
              <a:rPr lang="en-US" dirty="0">
                <a:solidFill>
                  <a:srgbClr val="003ABC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class</a:t>
            </a:r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Node {</a:t>
            </a:r>
          </a:p>
          <a:p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	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// Field declarations</a:t>
            </a:r>
          </a:p>
          <a:p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       </a:t>
            </a:r>
            <a:r>
              <a:rPr lang="en-US" dirty="0">
                <a:solidFill>
                  <a:srgbClr val="003ABC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char</a:t>
            </a:r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ch;</a:t>
            </a:r>
          </a:p>
          <a:p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       </a:t>
            </a:r>
            <a:r>
              <a:rPr lang="en-US" dirty="0">
                <a:solidFill>
                  <a:srgbClr val="003ABC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boolean</a:t>
            </a:r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isKey;</a:t>
            </a:r>
          </a:p>
          <a:p>
            <a:r>
              <a:rPr lang="en-US" dirty="0">
                <a:solidFill>
                  <a:srgbClr val="006D85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       </a:t>
            </a:r>
            <a:r>
              <a:rPr lang="en-US" dirty="0">
                <a:solidFill>
                  <a:srgbClr val="006AB7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DataIndexedCharMap</a:t>
            </a:r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&lt;</a:t>
            </a:r>
            <a:r>
              <a:rPr lang="en-US" dirty="0">
                <a:solidFill>
                  <a:srgbClr val="006AB7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Node</a:t>
            </a:r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&gt; next;</a:t>
            </a:r>
          </a:p>
          <a:p>
            <a:endParaRPr lang="en-US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  <a:p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     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// Constructor</a:t>
            </a:r>
            <a:endParaRPr lang="en-US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  <a:p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       Node(</a:t>
            </a:r>
            <a:r>
              <a:rPr lang="en-US" dirty="0">
                <a:solidFill>
                  <a:srgbClr val="003ABC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char</a:t>
            </a:r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c, </a:t>
            </a:r>
            <a:r>
              <a:rPr lang="en-US" dirty="0">
                <a:solidFill>
                  <a:srgbClr val="003ABC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boolean</a:t>
            </a:r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b, </a:t>
            </a:r>
            <a:r>
              <a:rPr lang="en-US" dirty="0">
                <a:solidFill>
                  <a:srgbClr val="003ABC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int</a:t>
            </a:r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R) {</a:t>
            </a:r>
          </a:p>
          <a:p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           ch = c;</a:t>
            </a:r>
          </a:p>
          <a:p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           isKey = b;</a:t>
            </a:r>
          </a:p>
          <a:p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           next = </a:t>
            </a:r>
            <a:r>
              <a:rPr lang="en-US" dirty="0">
                <a:solidFill>
                  <a:srgbClr val="003ABC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new</a:t>
            </a:r>
            <a:r>
              <a:rPr lang="en-US" dirty="0">
                <a:solidFill>
                  <a:srgbClr val="006D85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</a:t>
            </a:r>
            <a:r>
              <a:rPr lang="en-US" dirty="0">
                <a:solidFill>
                  <a:srgbClr val="006AB7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DataIndexedCharMap</a:t>
            </a:r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&lt;</a:t>
            </a:r>
            <a:r>
              <a:rPr lang="en-US" dirty="0">
                <a:solidFill>
                  <a:srgbClr val="006AB7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Node</a:t>
            </a:r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&gt;(R);</a:t>
            </a:r>
          </a:p>
          <a:p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       }</a:t>
            </a:r>
          </a:p>
          <a:p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    }</a:t>
            </a:r>
          </a:p>
          <a:p>
            <a:pPr>
              <a:lnSpc>
                <a:spcPct val="147656"/>
              </a:lnSpc>
            </a:pPr>
            <a:r>
              <a:rPr lang="en-US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}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962DDBD-056A-BB43-AF7C-EE83C8D080B4}"/>
              </a:ext>
            </a:extLst>
          </p:cNvPr>
          <p:cNvCxnSpPr>
            <a:cxnSpLocks/>
          </p:cNvCxnSpPr>
          <p:nvPr/>
        </p:nvCxnSpPr>
        <p:spPr>
          <a:xfrm>
            <a:off x="2006600" y="3378200"/>
            <a:ext cx="965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48DE0B-17CC-914E-9E00-7FEF7E58FFCD}"/>
              </a:ext>
            </a:extLst>
          </p:cNvPr>
          <p:cNvCxnSpPr>
            <a:cxnSpLocks/>
          </p:cNvCxnSpPr>
          <p:nvPr/>
        </p:nvCxnSpPr>
        <p:spPr>
          <a:xfrm>
            <a:off x="2603500" y="4749800"/>
            <a:ext cx="838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17066E-6DAA-5849-9BA2-5F8B55216B48}"/>
              </a:ext>
            </a:extLst>
          </p:cNvPr>
          <p:cNvCxnSpPr>
            <a:cxnSpLocks/>
          </p:cNvCxnSpPr>
          <p:nvPr/>
        </p:nvCxnSpPr>
        <p:spPr>
          <a:xfrm>
            <a:off x="2501900" y="5029200"/>
            <a:ext cx="838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Google Shape;81;p16">
            <a:extLst>
              <a:ext uri="{FF2B5EF4-FFF2-40B4-BE49-F238E27FC236}">
                <a16:creationId xmlns:a16="http://schemas.microsoft.com/office/drawing/2014/main" id="{055D183A-B55E-4C48-B2A0-0060C6BF7F95}"/>
              </a:ext>
            </a:extLst>
          </p:cNvPr>
          <p:cNvSpPr/>
          <p:nvPr/>
        </p:nvSpPr>
        <p:spPr>
          <a:xfrm>
            <a:off x="8383707" y="651529"/>
            <a:ext cx="391878" cy="391878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 dirty="0">
              <a:solidFill>
                <a:schemeClr val="dk2"/>
              </a:solidFill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47" name="Google Shape;98;p16">
            <a:extLst>
              <a:ext uri="{FF2B5EF4-FFF2-40B4-BE49-F238E27FC236}">
                <a16:creationId xmlns:a16="http://schemas.microsoft.com/office/drawing/2014/main" id="{A2964F06-9586-D34A-B9CE-02B7301141DE}"/>
              </a:ext>
            </a:extLst>
          </p:cNvPr>
          <p:cNvCxnSpPr>
            <a:cxnSpLocks/>
            <a:stCxn id="46" idx="4"/>
            <a:endCxn id="48" idx="0"/>
          </p:cNvCxnSpPr>
          <p:nvPr/>
        </p:nvCxnSpPr>
        <p:spPr>
          <a:xfrm>
            <a:off x="8579646" y="1043407"/>
            <a:ext cx="2120924" cy="488068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Google Shape;82;p16">
            <a:extLst>
              <a:ext uri="{FF2B5EF4-FFF2-40B4-BE49-F238E27FC236}">
                <a16:creationId xmlns:a16="http://schemas.microsoft.com/office/drawing/2014/main" id="{82B717D2-B495-A843-9F74-30D7A113E122}"/>
              </a:ext>
            </a:extLst>
          </p:cNvPr>
          <p:cNvSpPr/>
          <p:nvPr/>
        </p:nvSpPr>
        <p:spPr>
          <a:xfrm>
            <a:off x="10504632" y="1531474"/>
            <a:ext cx="391878" cy="391878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e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49" name="Google Shape;98;p16">
            <a:extLst>
              <a:ext uri="{FF2B5EF4-FFF2-40B4-BE49-F238E27FC236}">
                <a16:creationId xmlns:a16="http://schemas.microsoft.com/office/drawing/2014/main" id="{4D8B6800-19CE-0647-8417-944221E587F5}"/>
              </a:ext>
            </a:extLst>
          </p:cNvPr>
          <p:cNvCxnSpPr>
            <a:cxnSpLocks/>
            <a:stCxn id="46" idx="4"/>
            <a:endCxn id="50" idx="0"/>
          </p:cNvCxnSpPr>
          <p:nvPr/>
        </p:nvCxnSpPr>
        <p:spPr>
          <a:xfrm flipH="1">
            <a:off x="6486359" y="1043407"/>
            <a:ext cx="2093287" cy="488192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" name="Google Shape;88;p16">
            <a:extLst>
              <a:ext uri="{FF2B5EF4-FFF2-40B4-BE49-F238E27FC236}">
                <a16:creationId xmlns:a16="http://schemas.microsoft.com/office/drawing/2014/main" id="{4DE2A7D0-B5D9-2149-AC19-7AE595B40626}"/>
              </a:ext>
            </a:extLst>
          </p:cNvPr>
          <p:cNvSpPr/>
          <p:nvPr/>
        </p:nvSpPr>
        <p:spPr>
          <a:xfrm>
            <a:off x="6290420" y="1531598"/>
            <a:ext cx="391878" cy="391878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a</a:t>
            </a:r>
          </a:p>
        </p:txBody>
      </p:sp>
      <p:cxnSp>
        <p:nvCxnSpPr>
          <p:cNvPr id="51" name="Google Shape;98;p16">
            <a:extLst>
              <a:ext uri="{FF2B5EF4-FFF2-40B4-BE49-F238E27FC236}">
                <a16:creationId xmlns:a16="http://schemas.microsoft.com/office/drawing/2014/main" id="{243CF465-AF64-4846-9EE9-637ED00B3160}"/>
              </a:ext>
            </a:extLst>
          </p:cNvPr>
          <p:cNvCxnSpPr>
            <a:cxnSpLocks/>
            <a:stCxn id="46" idx="4"/>
            <a:endCxn id="57" idx="0"/>
          </p:cNvCxnSpPr>
          <p:nvPr/>
        </p:nvCxnSpPr>
        <p:spPr>
          <a:xfrm flipH="1">
            <a:off x="7530714" y="1043407"/>
            <a:ext cx="1048933" cy="496547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" name="Google Shape;98;p16">
            <a:extLst>
              <a:ext uri="{FF2B5EF4-FFF2-40B4-BE49-F238E27FC236}">
                <a16:creationId xmlns:a16="http://schemas.microsoft.com/office/drawing/2014/main" id="{5D3260A2-6740-0643-AA9D-480CEED325C4}"/>
              </a:ext>
            </a:extLst>
          </p:cNvPr>
          <p:cNvCxnSpPr>
            <a:cxnSpLocks/>
            <a:stCxn id="46" idx="4"/>
            <a:endCxn id="58" idx="0"/>
          </p:cNvCxnSpPr>
          <p:nvPr/>
        </p:nvCxnSpPr>
        <p:spPr>
          <a:xfrm>
            <a:off x="8579646" y="1043407"/>
            <a:ext cx="0" cy="488068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" name="Google Shape;98;p16">
            <a:extLst>
              <a:ext uri="{FF2B5EF4-FFF2-40B4-BE49-F238E27FC236}">
                <a16:creationId xmlns:a16="http://schemas.microsoft.com/office/drawing/2014/main" id="{5945F936-B758-5743-9A6C-0880AAED8738}"/>
              </a:ext>
            </a:extLst>
          </p:cNvPr>
          <p:cNvCxnSpPr>
            <a:cxnSpLocks/>
            <a:stCxn id="46" idx="4"/>
            <a:endCxn id="55" idx="0"/>
          </p:cNvCxnSpPr>
          <p:nvPr/>
        </p:nvCxnSpPr>
        <p:spPr>
          <a:xfrm flipH="1">
            <a:off x="5382358" y="1043407"/>
            <a:ext cx="3197288" cy="474311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" name="Google Shape;98;p16">
            <a:extLst>
              <a:ext uri="{FF2B5EF4-FFF2-40B4-BE49-F238E27FC236}">
                <a16:creationId xmlns:a16="http://schemas.microsoft.com/office/drawing/2014/main" id="{A72C48B8-1277-4B4D-A85D-A804BBF4765A}"/>
              </a:ext>
            </a:extLst>
          </p:cNvPr>
          <p:cNvCxnSpPr>
            <a:cxnSpLocks/>
            <a:stCxn id="46" idx="4"/>
            <a:endCxn id="56" idx="0"/>
          </p:cNvCxnSpPr>
          <p:nvPr/>
        </p:nvCxnSpPr>
        <p:spPr>
          <a:xfrm>
            <a:off x="8579646" y="1043407"/>
            <a:ext cx="3169857" cy="488068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" name="Google Shape;82;p16">
            <a:extLst>
              <a:ext uri="{FF2B5EF4-FFF2-40B4-BE49-F238E27FC236}">
                <a16:creationId xmlns:a16="http://schemas.microsoft.com/office/drawing/2014/main" id="{93B1C1B3-0E73-5C40-8F22-42D277E714EE}"/>
              </a:ext>
            </a:extLst>
          </p:cNvPr>
          <p:cNvSpPr/>
          <p:nvPr/>
        </p:nvSpPr>
        <p:spPr>
          <a:xfrm>
            <a:off x="5186419" y="1517717"/>
            <a:ext cx="391878" cy="391878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sp>
        <p:nvSpPr>
          <p:cNvPr id="56" name="Google Shape;82;p16">
            <a:extLst>
              <a:ext uri="{FF2B5EF4-FFF2-40B4-BE49-F238E27FC236}">
                <a16:creationId xmlns:a16="http://schemas.microsoft.com/office/drawing/2014/main" id="{6F1B5537-B06F-1F4B-9BE3-F0846610E1EF}"/>
              </a:ext>
            </a:extLst>
          </p:cNvPr>
          <p:cNvSpPr/>
          <p:nvPr/>
        </p:nvSpPr>
        <p:spPr>
          <a:xfrm>
            <a:off x="11553564" y="1531474"/>
            <a:ext cx="391878" cy="391878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sp>
        <p:nvSpPr>
          <p:cNvPr id="57" name="Google Shape;82;p16">
            <a:extLst>
              <a:ext uri="{FF2B5EF4-FFF2-40B4-BE49-F238E27FC236}">
                <a16:creationId xmlns:a16="http://schemas.microsoft.com/office/drawing/2014/main" id="{667BEC95-E2E9-0A45-8294-FCF52C569275}"/>
              </a:ext>
            </a:extLst>
          </p:cNvPr>
          <p:cNvSpPr/>
          <p:nvPr/>
        </p:nvSpPr>
        <p:spPr>
          <a:xfrm>
            <a:off x="7334775" y="1539954"/>
            <a:ext cx="391878" cy="391878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b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sp>
        <p:nvSpPr>
          <p:cNvPr id="58" name="Google Shape;82;p16">
            <a:extLst>
              <a:ext uri="{FF2B5EF4-FFF2-40B4-BE49-F238E27FC236}">
                <a16:creationId xmlns:a16="http://schemas.microsoft.com/office/drawing/2014/main" id="{ACB316C3-08A1-1F47-802E-F2FD1CBA5535}"/>
              </a:ext>
            </a:extLst>
          </p:cNvPr>
          <p:cNvSpPr/>
          <p:nvPr/>
        </p:nvSpPr>
        <p:spPr>
          <a:xfrm>
            <a:off x="8383707" y="1531474"/>
            <a:ext cx="391878" cy="391878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c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59" name="Google Shape;98;p16">
            <a:extLst>
              <a:ext uri="{FF2B5EF4-FFF2-40B4-BE49-F238E27FC236}">
                <a16:creationId xmlns:a16="http://schemas.microsoft.com/office/drawing/2014/main" id="{7B2AA381-4CC6-7E47-94D2-44C550A59DC5}"/>
              </a:ext>
            </a:extLst>
          </p:cNvPr>
          <p:cNvCxnSpPr>
            <a:cxnSpLocks/>
            <a:stCxn id="46" idx="4"/>
            <a:endCxn id="87" idx="0"/>
          </p:cNvCxnSpPr>
          <p:nvPr/>
        </p:nvCxnSpPr>
        <p:spPr>
          <a:xfrm>
            <a:off x="8579646" y="1043407"/>
            <a:ext cx="1058676" cy="496547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" name="Google Shape;98;p16">
            <a:extLst>
              <a:ext uri="{FF2B5EF4-FFF2-40B4-BE49-F238E27FC236}">
                <a16:creationId xmlns:a16="http://schemas.microsoft.com/office/drawing/2014/main" id="{D873A39F-C281-D34D-933B-DC04E7D2F741}"/>
              </a:ext>
            </a:extLst>
          </p:cNvPr>
          <p:cNvCxnSpPr>
            <a:cxnSpLocks/>
            <a:stCxn id="50" idx="4"/>
          </p:cNvCxnSpPr>
          <p:nvPr/>
        </p:nvCxnSpPr>
        <p:spPr>
          <a:xfrm flipH="1">
            <a:off x="6179912" y="1923476"/>
            <a:ext cx="306447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" name="Google Shape;98;p16">
            <a:extLst>
              <a:ext uri="{FF2B5EF4-FFF2-40B4-BE49-F238E27FC236}">
                <a16:creationId xmlns:a16="http://schemas.microsoft.com/office/drawing/2014/main" id="{6D63B164-5280-544A-8B39-B07E041335CF}"/>
              </a:ext>
            </a:extLst>
          </p:cNvPr>
          <p:cNvCxnSpPr>
            <a:cxnSpLocks/>
            <a:stCxn id="50" idx="4"/>
          </p:cNvCxnSpPr>
          <p:nvPr/>
        </p:nvCxnSpPr>
        <p:spPr>
          <a:xfrm flipH="1">
            <a:off x="6341112" y="1923476"/>
            <a:ext cx="145247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" name="Google Shape;98;p16">
            <a:extLst>
              <a:ext uri="{FF2B5EF4-FFF2-40B4-BE49-F238E27FC236}">
                <a16:creationId xmlns:a16="http://schemas.microsoft.com/office/drawing/2014/main" id="{36022ECA-B7AD-114A-81BD-B82B0363B342}"/>
              </a:ext>
            </a:extLst>
          </p:cNvPr>
          <p:cNvCxnSpPr>
            <a:cxnSpLocks/>
            <a:stCxn id="50" idx="4"/>
          </p:cNvCxnSpPr>
          <p:nvPr/>
        </p:nvCxnSpPr>
        <p:spPr>
          <a:xfrm flipH="1">
            <a:off x="6028255" y="1923476"/>
            <a:ext cx="458104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98;p16">
            <a:extLst>
              <a:ext uri="{FF2B5EF4-FFF2-40B4-BE49-F238E27FC236}">
                <a16:creationId xmlns:a16="http://schemas.microsoft.com/office/drawing/2014/main" id="{68F06B9A-F074-AA4F-A92D-83AE103D369E}"/>
              </a:ext>
            </a:extLst>
          </p:cNvPr>
          <p:cNvCxnSpPr>
            <a:cxnSpLocks/>
            <a:stCxn id="50" idx="4"/>
          </p:cNvCxnSpPr>
          <p:nvPr/>
        </p:nvCxnSpPr>
        <p:spPr>
          <a:xfrm>
            <a:off x="6486359" y="1923476"/>
            <a:ext cx="436414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98;p16">
            <a:extLst>
              <a:ext uri="{FF2B5EF4-FFF2-40B4-BE49-F238E27FC236}">
                <a16:creationId xmlns:a16="http://schemas.microsoft.com/office/drawing/2014/main" id="{EE3FDD32-03F1-A549-90FF-001889C2C3AC}"/>
              </a:ext>
            </a:extLst>
          </p:cNvPr>
          <p:cNvCxnSpPr>
            <a:cxnSpLocks/>
            <a:stCxn id="50" idx="4"/>
            <a:endCxn id="65" idx="0"/>
          </p:cNvCxnSpPr>
          <p:nvPr/>
        </p:nvCxnSpPr>
        <p:spPr>
          <a:xfrm>
            <a:off x="6486359" y="1923476"/>
            <a:ext cx="151830" cy="543912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" name="Google Shape;88;p16">
            <a:extLst>
              <a:ext uri="{FF2B5EF4-FFF2-40B4-BE49-F238E27FC236}">
                <a16:creationId xmlns:a16="http://schemas.microsoft.com/office/drawing/2014/main" id="{CE3D893F-B358-8B48-9B9A-3EABE897246E}"/>
              </a:ext>
            </a:extLst>
          </p:cNvPr>
          <p:cNvSpPr/>
          <p:nvPr/>
        </p:nvSpPr>
        <p:spPr>
          <a:xfrm>
            <a:off x="6442250" y="2467388"/>
            <a:ext cx="391878" cy="391878"/>
          </a:xfrm>
          <a:prstGeom prst="ellipse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q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66" name="Google Shape;98;p16">
            <a:extLst>
              <a:ext uri="{FF2B5EF4-FFF2-40B4-BE49-F238E27FC236}">
                <a16:creationId xmlns:a16="http://schemas.microsoft.com/office/drawing/2014/main" id="{653ED4D0-35AE-684B-A0CF-87736BD096FA}"/>
              </a:ext>
            </a:extLst>
          </p:cNvPr>
          <p:cNvCxnSpPr>
            <a:cxnSpLocks/>
            <a:stCxn id="65" idx="4"/>
            <a:endCxn id="72" idx="0"/>
          </p:cNvCxnSpPr>
          <p:nvPr/>
        </p:nvCxnSpPr>
        <p:spPr>
          <a:xfrm>
            <a:off x="6638189" y="2859266"/>
            <a:ext cx="288267" cy="53635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98;p16">
            <a:extLst>
              <a:ext uri="{FF2B5EF4-FFF2-40B4-BE49-F238E27FC236}">
                <a16:creationId xmlns:a16="http://schemas.microsoft.com/office/drawing/2014/main" id="{617CEF1C-96FB-D647-B86D-459E18A48569}"/>
              </a:ext>
            </a:extLst>
          </p:cNvPr>
          <p:cNvCxnSpPr>
            <a:cxnSpLocks/>
            <a:stCxn id="65" idx="4"/>
          </p:cNvCxnSpPr>
          <p:nvPr/>
        </p:nvCxnSpPr>
        <p:spPr>
          <a:xfrm flipH="1">
            <a:off x="6331742" y="2859266"/>
            <a:ext cx="306447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98;p16">
            <a:extLst>
              <a:ext uri="{FF2B5EF4-FFF2-40B4-BE49-F238E27FC236}">
                <a16:creationId xmlns:a16="http://schemas.microsoft.com/office/drawing/2014/main" id="{5FE62D0B-7E29-A640-B636-63AB5FFCE5C5}"/>
              </a:ext>
            </a:extLst>
          </p:cNvPr>
          <p:cNvCxnSpPr>
            <a:cxnSpLocks/>
            <a:stCxn id="65" idx="4"/>
          </p:cNvCxnSpPr>
          <p:nvPr/>
        </p:nvCxnSpPr>
        <p:spPr>
          <a:xfrm flipH="1">
            <a:off x="6492942" y="2859266"/>
            <a:ext cx="145247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98;p16">
            <a:extLst>
              <a:ext uri="{FF2B5EF4-FFF2-40B4-BE49-F238E27FC236}">
                <a16:creationId xmlns:a16="http://schemas.microsoft.com/office/drawing/2014/main" id="{14AB40E0-DB14-9848-91B6-1C9F02797B46}"/>
              </a:ext>
            </a:extLst>
          </p:cNvPr>
          <p:cNvCxnSpPr>
            <a:cxnSpLocks/>
            <a:stCxn id="65" idx="4"/>
          </p:cNvCxnSpPr>
          <p:nvPr/>
        </p:nvCxnSpPr>
        <p:spPr>
          <a:xfrm flipH="1">
            <a:off x="6166948" y="2859266"/>
            <a:ext cx="471241" cy="53635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Google Shape;98;p16">
            <a:extLst>
              <a:ext uri="{FF2B5EF4-FFF2-40B4-BE49-F238E27FC236}">
                <a16:creationId xmlns:a16="http://schemas.microsoft.com/office/drawing/2014/main" id="{7631C04F-8C95-D54B-8B50-047BE5AA7CF4}"/>
              </a:ext>
            </a:extLst>
          </p:cNvPr>
          <p:cNvCxnSpPr>
            <a:cxnSpLocks/>
            <a:stCxn id="65" idx="4"/>
          </p:cNvCxnSpPr>
          <p:nvPr/>
        </p:nvCxnSpPr>
        <p:spPr>
          <a:xfrm>
            <a:off x="6638189" y="2859266"/>
            <a:ext cx="471241" cy="53635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" name="Google Shape;98;p16">
            <a:extLst>
              <a:ext uri="{FF2B5EF4-FFF2-40B4-BE49-F238E27FC236}">
                <a16:creationId xmlns:a16="http://schemas.microsoft.com/office/drawing/2014/main" id="{A7CEC238-456E-4444-BCCE-116BEC05B85C}"/>
              </a:ext>
            </a:extLst>
          </p:cNvPr>
          <p:cNvCxnSpPr>
            <a:cxnSpLocks/>
            <a:stCxn id="65" idx="4"/>
          </p:cNvCxnSpPr>
          <p:nvPr/>
        </p:nvCxnSpPr>
        <p:spPr>
          <a:xfrm>
            <a:off x="6638189" y="2859266"/>
            <a:ext cx="145619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" name="Google Shape;88;p16">
            <a:extLst>
              <a:ext uri="{FF2B5EF4-FFF2-40B4-BE49-F238E27FC236}">
                <a16:creationId xmlns:a16="http://schemas.microsoft.com/office/drawing/2014/main" id="{7D98AE5E-D864-CA4E-BB64-DB7EC01F45A4}"/>
              </a:ext>
            </a:extLst>
          </p:cNvPr>
          <p:cNvSpPr/>
          <p:nvPr/>
        </p:nvSpPr>
        <p:spPr>
          <a:xfrm>
            <a:off x="6730517" y="3395616"/>
            <a:ext cx="391878" cy="391878"/>
          </a:xfrm>
          <a:prstGeom prst="ellipse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u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73" name="Google Shape;98;p16">
            <a:extLst>
              <a:ext uri="{FF2B5EF4-FFF2-40B4-BE49-F238E27FC236}">
                <a16:creationId xmlns:a16="http://schemas.microsoft.com/office/drawing/2014/main" id="{16E9759A-B353-2E41-8438-A689A76AE145}"/>
              </a:ext>
            </a:extLst>
          </p:cNvPr>
          <p:cNvCxnSpPr>
            <a:cxnSpLocks/>
            <a:stCxn id="72" idx="4"/>
          </p:cNvCxnSpPr>
          <p:nvPr/>
        </p:nvCxnSpPr>
        <p:spPr>
          <a:xfrm>
            <a:off x="6926456" y="3787494"/>
            <a:ext cx="276301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" name="Google Shape;98;p16">
            <a:extLst>
              <a:ext uri="{FF2B5EF4-FFF2-40B4-BE49-F238E27FC236}">
                <a16:creationId xmlns:a16="http://schemas.microsoft.com/office/drawing/2014/main" id="{5C34628C-34CA-174A-BC4B-B8FDFF641468}"/>
              </a:ext>
            </a:extLst>
          </p:cNvPr>
          <p:cNvCxnSpPr>
            <a:cxnSpLocks/>
            <a:stCxn id="72" idx="4"/>
            <a:endCxn id="78" idx="0"/>
          </p:cNvCxnSpPr>
          <p:nvPr/>
        </p:nvCxnSpPr>
        <p:spPr>
          <a:xfrm flipH="1">
            <a:off x="6635071" y="3787494"/>
            <a:ext cx="291385" cy="520518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" name="Google Shape;98;p16">
            <a:extLst>
              <a:ext uri="{FF2B5EF4-FFF2-40B4-BE49-F238E27FC236}">
                <a16:creationId xmlns:a16="http://schemas.microsoft.com/office/drawing/2014/main" id="{8636AC68-BB34-634C-BCBA-71F9E884494F}"/>
              </a:ext>
            </a:extLst>
          </p:cNvPr>
          <p:cNvCxnSpPr>
            <a:cxnSpLocks/>
            <a:stCxn id="72" idx="4"/>
          </p:cNvCxnSpPr>
          <p:nvPr/>
        </p:nvCxnSpPr>
        <p:spPr>
          <a:xfrm flipH="1">
            <a:off x="6426191" y="3787494"/>
            <a:ext cx="500265" cy="532418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" name="Google Shape;98;p16">
            <a:extLst>
              <a:ext uri="{FF2B5EF4-FFF2-40B4-BE49-F238E27FC236}">
                <a16:creationId xmlns:a16="http://schemas.microsoft.com/office/drawing/2014/main" id="{AB136A5E-B4FD-FC47-9B59-C54C01F15DCA}"/>
              </a:ext>
            </a:extLst>
          </p:cNvPr>
          <p:cNvCxnSpPr>
            <a:cxnSpLocks/>
            <a:stCxn id="72" idx="4"/>
          </p:cNvCxnSpPr>
          <p:nvPr/>
        </p:nvCxnSpPr>
        <p:spPr>
          <a:xfrm>
            <a:off x="6926456" y="3787494"/>
            <a:ext cx="436414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" name="Google Shape;98;p16">
            <a:extLst>
              <a:ext uri="{FF2B5EF4-FFF2-40B4-BE49-F238E27FC236}">
                <a16:creationId xmlns:a16="http://schemas.microsoft.com/office/drawing/2014/main" id="{AE240070-39F6-CA4D-B7DB-572851FBB7D3}"/>
              </a:ext>
            </a:extLst>
          </p:cNvPr>
          <p:cNvCxnSpPr>
            <a:cxnSpLocks/>
            <a:stCxn id="72" idx="4"/>
          </p:cNvCxnSpPr>
          <p:nvPr/>
        </p:nvCxnSpPr>
        <p:spPr>
          <a:xfrm>
            <a:off x="6926456" y="3787494"/>
            <a:ext cx="145619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" name="Google Shape;88;p16">
            <a:extLst>
              <a:ext uri="{FF2B5EF4-FFF2-40B4-BE49-F238E27FC236}">
                <a16:creationId xmlns:a16="http://schemas.microsoft.com/office/drawing/2014/main" id="{7B41E57E-CFF2-294B-9165-4AC2BB9791B3}"/>
              </a:ext>
            </a:extLst>
          </p:cNvPr>
          <p:cNvSpPr/>
          <p:nvPr/>
        </p:nvSpPr>
        <p:spPr>
          <a:xfrm>
            <a:off x="6439132" y="4308011"/>
            <a:ext cx="391878" cy="391878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a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79" name="Google Shape;98;p16">
            <a:extLst>
              <a:ext uri="{FF2B5EF4-FFF2-40B4-BE49-F238E27FC236}">
                <a16:creationId xmlns:a16="http://schemas.microsoft.com/office/drawing/2014/main" id="{DCBD040A-1B57-7945-A5A6-CC5709F257A1}"/>
              </a:ext>
            </a:extLst>
          </p:cNvPr>
          <p:cNvCxnSpPr>
            <a:cxnSpLocks/>
            <a:stCxn id="78" idx="4"/>
          </p:cNvCxnSpPr>
          <p:nvPr/>
        </p:nvCxnSpPr>
        <p:spPr>
          <a:xfrm>
            <a:off x="6635071" y="4699889"/>
            <a:ext cx="306447" cy="543912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0" name="Google Shape;98;p16">
            <a:extLst>
              <a:ext uri="{FF2B5EF4-FFF2-40B4-BE49-F238E27FC236}">
                <a16:creationId xmlns:a16="http://schemas.microsoft.com/office/drawing/2014/main" id="{6DF34091-4EFB-C24C-8FA0-16AC036EA3AF}"/>
              </a:ext>
            </a:extLst>
          </p:cNvPr>
          <p:cNvCxnSpPr>
            <a:cxnSpLocks/>
            <a:stCxn id="78" idx="4"/>
          </p:cNvCxnSpPr>
          <p:nvPr/>
        </p:nvCxnSpPr>
        <p:spPr>
          <a:xfrm flipH="1">
            <a:off x="6328624" y="4699889"/>
            <a:ext cx="306447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" name="Google Shape;98;p16">
            <a:extLst>
              <a:ext uri="{FF2B5EF4-FFF2-40B4-BE49-F238E27FC236}">
                <a16:creationId xmlns:a16="http://schemas.microsoft.com/office/drawing/2014/main" id="{67EEE8A7-3EC7-2D4B-9F79-9F38EC2AA7D8}"/>
              </a:ext>
            </a:extLst>
          </p:cNvPr>
          <p:cNvCxnSpPr>
            <a:cxnSpLocks/>
            <a:stCxn id="78" idx="4"/>
          </p:cNvCxnSpPr>
          <p:nvPr/>
        </p:nvCxnSpPr>
        <p:spPr>
          <a:xfrm flipH="1">
            <a:off x="6489823" y="4699889"/>
            <a:ext cx="145247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98;p16">
            <a:extLst>
              <a:ext uri="{FF2B5EF4-FFF2-40B4-BE49-F238E27FC236}">
                <a16:creationId xmlns:a16="http://schemas.microsoft.com/office/drawing/2014/main" id="{11C744DF-37EC-1941-A191-43E1CFE432E9}"/>
              </a:ext>
            </a:extLst>
          </p:cNvPr>
          <p:cNvCxnSpPr>
            <a:cxnSpLocks/>
            <a:stCxn id="78" idx="4"/>
          </p:cNvCxnSpPr>
          <p:nvPr/>
        </p:nvCxnSpPr>
        <p:spPr>
          <a:xfrm flipH="1">
            <a:off x="6163830" y="4699889"/>
            <a:ext cx="471241" cy="520518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98;p16">
            <a:extLst>
              <a:ext uri="{FF2B5EF4-FFF2-40B4-BE49-F238E27FC236}">
                <a16:creationId xmlns:a16="http://schemas.microsoft.com/office/drawing/2014/main" id="{0BBD4A8C-4143-EE45-95A7-9DE39C70CC7A}"/>
              </a:ext>
            </a:extLst>
          </p:cNvPr>
          <p:cNvCxnSpPr>
            <a:cxnSpLocks/>
            <a:stCxn id="78" idx="4"/>
          </p:cNvCxnSpPr>
          <p:nvPr/>
        </p:nvCxnSpPr>
        <p:spPr>
          <a:xfrm>
            <a:off x="6635071" y="4699889"/>
            <a:ext cx="487324" cy="543912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98;p16">
            <a:extLst>
              <a:ext uri="{FF2B5EF4-FFF2-40B4-BE49-F238E27FC236}">
                <a16:creationId xmlns:a16="http://schemas.microsoft.com/office/drawing/2014/main" id="{DAF003DA-7EA4-484F-AAA8-027ED340FF4C}"/>
              </a:ext>
            </a:extLst>
          </p:cNvPr>
          <p:cNvCxnSpPr>
            <a:cxnSpLocks/>
            <a:stCxn id="78" idx="4"/>
          </p:cNvCxnSpPr>
          <p:nvPr/>
        </p:nvCxnSpPr>
        <p:spPr>
          <a:xfrm>
            <a:off x="6635071" y="4699889"/>
            <a:ext cx="151830" cy="543912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1E9BE26E-DAB3-624A-87D1-26195BE6D627}"/>
              </a:ext>
            </a:extLst>
          </p:cNvPr>
          <p:cNvCxnSpPr>
            <a:cxnSpLocks/>
            <a:stCxn id="57" idx="3"/>
            <a:endCxn id="57" idx="7"/>
          </p:cNvCxnSpPr>
          <p:nvPr/>
        </p:nvCxnSpPr>
        <p:spPr>
          <a:xfrm flipV="1">
            <a:off x="7392164" y="1597343"/>
            <a:ext cx="277099" cy="2770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E81C29C9-29ED-DF4B-A167-19B1F9CE7139}"/>
              </a:ext>
            </a:extLst>
          </p:cNvPr>
          <p:cNvCxnSpPr>
            <a:cxnSpLocks/>
            <a:stCxn id="58" idx="3"/>
            <a:endCxn id="58" idx="7"/>
          </p:cNvCxnSpPr>
          <p:nvPr/>
        </p:nvCxnSpPr>
        <p:spPr>
          <a:xfrm flipV="1">
            <a:off x="8441097" y="1588864"/>
            <a:ext cx="277099" cy="2770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Google Shape;88;p16">
            <a:extLst>
              <a:ext uri="{FF2B5EF4-FFF2-40B4-BE49-F238E27FC236}">
                <a16:creationId xmlns:a16="http://schemas.microsoft.com/office/drawing/2014/main" id="{CFD4471C-FB9A-5945-9CA1-D2FB085E086A}"/>
              </a:ext>
            </a:extLst>
          </p:cNvPr>
          <p:cNvSpPr/>
          <p:nvPr/>
        </p:nvSpPr>
        <p:spPr>
          <a:xfrm>
            <a:off x="9442383" y="1539954"/>
            <a:ext cx="391878" cy="391878"/>
          </a:xfrm>
          <a:prstGeom prst="ellipse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d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88" name="Google Shape;98;p16">
            <a:extLst>
              <a:ext uri="{FF2B5EF4-FFF2-40B4-BE49-F238E27FC236}">
                <a16:creationId xmlns:a16="http://schemas.microsoft.com/office/drawing/2014/main" id="{9A32B534-20F8-3142-960F-B0AA3018D578}"/>
              </a:ext>
            </a:extLst>
          </p:cNvPr>
          <p:cNvCxnSpPr>
            <a:cxnSpLocks/>
            <a:stCxn id="87" idx="4"/>
          </p:cNvCxnSpPr>
          <p:nvPr/>
        </p:nvCxnSpPr>
        <p:spPr>
          <a:xfrm>
            <a:off x="9638322" y="1931832"/>
            <a:ext cx="276301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" name="Google Shape;98;p16">
            <a:extLst>
              <a:ext uri="{FF2B5EF4-FFF2-40B4-BE49-F238E27FC236}">
                <a16:creationId xmlns:a16="http://schemas.microsoft.com/office/drawing/2014/main" id="{7B1B8055-35AC-FB49-B10F-6291B99D76F5}"/>
              </a:ext>
            </a:extLst>
          </p:cNvPr>
          <p:cNvCxnSpPr>
            <a:cxnSpLocks/>
            <a:stCxn id="87" idx="4"/>
            <a:endCxn id="97" idx="0"/>
          </p:cNvCxnSpPr>
          <p:nvPr/>
        </p:nvCxnSpPr>
        <p:spPr>
          <a:xfrm flipH="1">
            <a:off x="9333103" y="1931832"/>
            <a:ext cx="305219" cy="535556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0" name="Google Shape;98;p16">
            <a:extLst>
              <a:ext uri="{FF2B5EF4-FFF2-40B4-BE49-F238E27FC236}">
                <a16:creationId xmlns:a16="http://schemas.microsoft.com/office/drawing/2014/main" id="{57AC221F-FC8D-684F-BC7F-A431CAD2DF02}"/>
              </a:ext>
            </a:extLst>
          </p:cNvPr>
          <p:cNvCxnSpPr>
            <a:cxnSpLocks/>
            <a:stCxn id="87" idx="4"/>
          </p:cNvCxnSpPr>
          <p:nvPr/>
        </p:nvCxnSpPr>
        <p:spPr>
          <a:xfrm flipH="1">
            <a:off x="9504078" y="1931832"/>
            <a:ext cx="134244" cy="55031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" name="Google Shape;98;p16">
            <a:extLst>
              <a:ext uri="{FF2B5EF4-FFF2-40B4-BE49-F238E27FC236}">
                <a16:creationId xmlns:a16="http://schemas.microsoft.com/office/drawing/2014/main" id="{2BE19793-6F61-934B-B993-A06C1E75F813}"/>
              </a:ext>
            </a:extLst>
          </p:cNvPr>
          <p:cNvCxnSpPr>
            <a:cxnSpLocks/>
            <a:stCxn id="87" idx="4"/>
          </p:cNvCxnSpPr>
          <p:nvPr/>
        </p:nvCxnSpPr>
        <p:spPr>
          <a:xfrm flipH="1">
            <a:off x="9115720" y="1931832"/>
            <a:ext cx="522602" cy="547207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" name="Google Shape;98;p16">
            <a:extLst>
              <a:ext uri="{FF2B5EF4-FFF2-40B4-BE49-F238E27FC236}">
                <a16:creationId xmlns:a16="http://schemas.microsoft.com/office/drawing/2014/main" id="{3921BC12-0515-864D-8C26-701A4E08B05A}"/>
              </a:ext>
            </a:extLst>
          </p:cNvPr>
          <p:cNvCxnSpPr>
            <a:cxnSpLocks/>
            <a:stCxn id="87" idx="4"/>
          </p:cNvCxnSpPr>
          <p:nvPr/>
        </p:nvCxnSpPr>
        <p:spPr>
          <a:xfrm>
            <a:off x="9638322" y="1931832"/>
            <a:ext cx="436414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" name="Google Shape;98;p16">
            <a:extLst>
              <a:ext uri="{FF2B5EF4-FFF2-40B4-BE49-F238E27FC236}">
                <a16:creationId xmlns:a16="http://schemas.microsoft.com/office/drawing/2014/main" id="{A46410A9-78AC-264E-B466-E9868ABF440A}"/>
              </a:ext>
            </a:extLst>
          </p:cNvPr>
          <p:cNvCxnSpPr>
            <a:cxnSpLocks/>
            <a:stCxn id="87" idx="4"/>
          </p:cNvCxnSpPr>
          <p:nvPr/>
        </p:nvCxnSpPr>
        <p:spPr>
          <a:xfrm>
            <a:off x="9638322" y="1931832"/>
            <a:ext cx="142764" cy="552454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5D85D691-1383-804B-9EE0-DA84A7DEFAA1}"/>
              </a:ext>
            </a:extLst>
          </p:cNvPr>
          <p:cNvCxnSpPr>
            <a:cxnSpLocks/>
            <a:stCxn id="48" idx="3"/>
            <a:endCxn id="48" idx="7"/>
          </p:cNvCxnSpPr>
          <p:nvPr/>
        </p:nvCxnSpPr>
        <p:spPr>
          <a:xfrm flipV="1">
            <a:off x="10562021" y="1588864"/>
            <a:ext cx="277099" cy="2770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57DF39F6-FF4C-FB42-8339-D4A8F699D0C1}"/>
              </a:ext>
            </a:extLst>
          </p:cNvPr>
          <p:cNvCxnSpPr>
            <a:cxnSpLocks/>
            <a:stCxn id="55" idx="3"/>
            <a:endCxn id="55" idx="7"/>
          </p:cNvCxnSpPr>
          <p:nvPr/>
        </p:nvCxnSpPr>
        <p:spPr>
          <a:xfrm flipV="1">
            <a:off x="5243808" y="1575107"/>
            <a:ext cx="277099" cy="2770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426EEB71-F314-284A-B7A1-8278838ADA00}"/>
              </a:ext>
            </a:extLst>
          </p:cNvPr>
          <p:cNvCxnSpPr>
            <a:cxnSpLocks/>
            <a:stCxn id="56" idx="3"/>
            <a:endCxn id="56" idx="7"/>
          </p:cNvCxnSpPr>
          <p:nvPr/>
        </p:nvCxnSpPr>
        <p:spPr>
          <a:xfrm flipV="1">
            <a:off x="11610954" y="1588864"/>
            <a:ext cx="277099" cy="2770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Google Shape;88;p16">
            <a:extLst>
              <a:ext uri="{FF2B5EF4-FFF2-40B4-BE49-F238E27FC236}">
                <a16:creationId xmlns:a16="http://schemas.microsoft.com/office/drawing/2014/main" id="{0C9BD9D3-400F-654A-8E3F-677AA3CBE985}"/>
              </a:ext>
            </a:extLst>
          </p:cNvPr>
          <p:cNvSpPr/>
          <p:nvPr/>
        </p:nvSpPr>
        <p:spPr>
          <a:xfrm>
            <a:off x="9137164" y="2467388"/>
            <a:ext cx="391878" cy="391878"/>
          </a:xfrm>
          <a:prstGeom prst="ellipse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a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98" name="Google Shape;98;p16">
            <a:extLst>
              <a:ext uri="{FF2B5EF4-FFF2-40B4-BE49-F238E27FC236}">
                <a16:creationId xmlns:a16="http://schemas.microsoft.com/office/drawing/2014/main" id="{43C6F252-95CD-CE40-B183-E9A0BE1DE8E4}"/>
              </a:ext>
            </a:extLst>
          </p:cNvPr>
          <p:cNvCxnSpPr>
            <a:cxnSpLocks/>
            <a:stCxn id="97" idx="4"/>
            <a:endCxn id="105" idx="0"/>
          </p:cNvCxnSpPr>
          <p:nvPr/>
        </p:nvCxnSpPr>
        <p:spPr>
          <a:xfrm>
            <a:off x="9333103" y="2859266"/>
            <a:ext cx="1145431" cy="552244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8;p16">
            <a:extLst>
              <a:ext uri="{FF2B5EF4-FFF2-40B4-BE49-F238E27FC236}">
                <a16:creationId xmlns:a16="http://schemas.microsoft.com/office/drawing/2014/main" id="{354512F8-18D9-0C4C-948A-5E497299B476}"/>
              </a:ext>
            </a:extLst>
          </p:cNvPr>
          <p:cNvCxnSpPr>
            <a:cxnSpLocks/>
            <a:stCxn id="97" idx="4"/>
            <a:endCxn id="119" idx="0"/>
          </p:cNvCxnSpPr>
          <p:nvPr/>
        </p:nvCxnSpPr>
        <p:spPr>
          <a:xfrm flipH="1">
            <a:off x="8219411" y="2859266"/>
            <a:ext cx="1113692" cy="53772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98;p16">
            <a:extLst>
              <a:ext uri="{FF2B5EF4-FFF2-40B4-BE49-F238E27FC236}">
                <a16:creationId xmlns:a16="http://schemas.microsoft.com/office/drawing/2014/main" id="{3202EC14-F606-FF44-8794-DE521FC12C25}"/>
              </a:ext>
            </a:extLst>
          </p:cNvPr>
          <p:cNvCxnSpPr>
            <a:cxnSpLocks/>
            <a:stCxn id="97" idx="4"/>
          </p:cNvCxnSpPr>
          <p:nvPr/>
        </p:nvCxnSpPr>
        <p:spPr>
          <a:xfrm flipH="1">
            <a:off x="8731102" y="2859266"/>
            <a:ext cx="602001" cy="553522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98;p16">
            <a:extLst>
              <a:ext uri="{FF2B5EF4-FFF2-40B4-BE49-F238E27FC236}">
                <a16:creationId xmlns:a16="http://schemas.microsoft.com/office/drawing/2014/main" id="{836501B7-A8E7-744B-A7D5-768974B15DFC}"/>
              </a:ext>
            </a:extLst>
          </p:cNvPr>
          <p:cNvCxnSpPr>
            <a:cxnSpLocks/>
            <a:stCxn id="97" idx="4"/>
          </p:cNvCxnSpPr>
          <p:nvPr/>
        </p:nvCxnSpPr>
        <p:spPr>
          <a:xfrm>
            <a:off x="9333103" y="2859266"/>
            <a:ext cx="0" cy="550035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98;p16">
            <a:extLst>
              <a:ext uri="{FF2B5EF4-FFF2-40B4-BE49-F238E27FC236}">
                <a16:creationId xmlns:a16="http://schemas.microsoft.com/office/drawing/2014/main" id="{D49EC03C-2F66-7546-81BA-ED1574779BC0}"/>
              </a:ext>
            </a:extLst>
          </p:cNvPr>
          <p:cNvCxnSpPr>
            <a:cxnSpLocks/>
            <a:stCxn id="97" idx="4"/>
          </p:cNvCxnSpPr>
          <p:nvPr/>
        </p:nvCxnSpPr>
        <p:spPr>
          <a:xfrm flipH="1">
            <a:off x="7480306" y="2859266"/>
            <a:ext cx="1852796" cy="552244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" name="Google Shape;98;p16">
            <a:extLst>
              <a:ext uri="{FF2B5EF4-FFF2-40B4-BE49-F238E27FC236}">
                <a16:creationId xmlns:a16="http://schemas.microsoft.com/office/drawing/2014/main" id="{047CB928-90B9-894F-8984-B42D2E7EE75C}"/>
              </a:ext>
            </a:extLst>
          </p:cNvPr>
          <p:cNvCxnSpPr>
            <a:cxnSpLocks/>
            <a:stCxn id="97" idx="4"/>
          </p:cNvCxnSpPr>
          <p:nvPr/>
        </p:nvCxnSpPr>
        <p:spPr>
          <a:xfrm>
            <a:off x="9333103" y="2859266"/>
            <a:ext cx="1920102" cy="553522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4" name="Google Shape;98;p16">
            <a:extLst>
              <a:ext uri="{FF2B5EF4-FFF2-40B4-BE49-F238E27FC236}">
                <a16:creationId xmlns:a16="http://schemas.microsoft.com/office/drawing/2014/main" id="{6EDC80A4-56C2-CF4D-8E34-63CC05C68FE2}"/>
              </a:ext>
            </a:extLst>
          </p:cNvPr>
          <p:cNvCxnSpPr>
            <a:cxnSpLocks/>
            <a:stCxn id="97" idx="4"/>
          </p:cNvCxnSpPr>
          <p:nvPr/>
        </p:nvCxnSpPr>
        <p:spPr>
          <a:xfrm>
            <a:off x="9333103" y="2859266"/>
            <a:ext cx="542302" cy="576181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5" name="Google Shape;88;p16">
            <a:extLst>
              <a:ext uri="{FF2B5EF4-FFF2-40B4-BE49-F238E27FC236}">
                <a16:creationId xmlns:a16="http://schemas.microsoft.com/office/drawing/2014/main" id="{55B46A58-81D4-0340-AAA2-F359B5205253}"/>
              </a:ext>
            </a:extLst>
          </p:cNvPr>
          <p:cNvSpPr/>
          <p:nvPr/>
        </p:nvSpPr>
        <p:spPr>
          <a:xfrm>
            <a:off x="10282595" y="3411509"/>
            <a:ext cx="391878" cy="391878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y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106" name="Google Shape;98;p16">
            <a:extLst>
              <a:ext uri="{FF2B5EF4-FFF2-40B4-BE49-F238E27FC236}">
                <a16:creationId xmlns:a16="http://schemas.microsoft.com/office/drawing/2014/main" id="{E68674A1-B9D9-DA44-A5B2-CACACEDBAE82}"/>
              </a:ext>
            </a:extLst>
          </p:cNvPr>
          <p:cNvCxnSpPr>
            <a:cxnSpLocks/>
            <a:stCxn id="105" idx="4"/>
          </p:cNvCxnSpPr>
          <p:nvPr/>
        </p:nvCxnSpPr>
        <p:spPr>
          <a:xfrm>
            <a:off x="10478534" y="3803387"/>
            <a:ext cx="276301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" name="Google Shape;98;p16">
            <a:extLst>
              <a:ext uri="{FF2B5EF4-FFF2-40B4-BE49-F238E27FC236}">
                <a16:creationId xmlns:a16="http://schemas.microsoft.com/office/drawing/2014/main" id="{DA9274D9-2364-734E-8528-2A2F84EFAC68}"/>
              </a:ext>
            </a:extLst>
          </p:cNvPr>
          <p:cNvCxnSpPr>
            <a:cxnSpLocks/>
            <a:stCxn id="105" idx="4"/>
          </p:cNvCxnSpPr>
          <p:nvPr/>
        </p:nvCxnSpPr>
        <p:spPr>
          <a:xfrm flipH="1">
            <a:off x="10172087" y="3803387"/>
            <a:ext cx="306447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" name="Google Shape;98;p16">
            <a:extLst>
              <a:ext uri="{FF2B5EF4-FFF2-40B4-BE49-F238E27FC236}">
                <a16:creationId xmlns:a16="http://schemas.microsoft.com/office/drawing/2014/main" id="{59A22B49-334D-ED4E-B3C1-EB7E80B18D29}"/>
              </a:ext>
            </a:extLst>
          </p:cNvPr>
          <p:cNvCxnSpPr>
            <a:cxnSpLocks/>
            <a:stCxn id="105" idx="4"/>
          </p:cNvCxnSpPr>
          <p:nvPr/>
        </p:nvCxnSpPr>
        <p:spPr>
          <a:xfrm flipH="1">
            <a:off x="10333286" y="3803387"/>
            <a:ext cx="145247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" name="Google Shape;98;p16">
            <a:extLst>
              <a:ext uri="{FF2B5EF4-FFF2-40B4-BE49-F238E27FC236}">
                <a16:creationId xmlns:a16="http://schemas.microsoft.com/office/drawing/2014/main" id="{B957B608-7735-1141-B5A3-920C433115C0}"/>
              </a:ext>
            </a:extLst>
          </p:cNvPr>
          <p:cNvCxnSpPr>
            <a:cxnSpLocks/>
            <a:stCxn id="105" idx="4"/>
          </p:cNvCxnSpPr>
          <p:nvPr/>
        </p:nvCxnSpPr>
        <p:spPr>
          <a:xfrm flipH="1">
            <a:off x="10006473" y="3803387"/>
            <a:ext cx="472060" cy="516526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" name="Google Shape;98;p16">
            <a:extLst>
              <a:ext uri="{FF2B5EF4-FFF2-40B4-BE49-F238E27FC236}">
                <a16:creationId xmlns:a16="http://schemas.microsoft.com/office/drawing/2014/main" id="{3174876D-7022-1E43-9E0B-18F67F88F1A1}"/>
              </a:ext>
            </a:extLst>
          </p:cNvPr>
          <p:cNvCxnSpPr>
            <a:cxnSpLocks/>
            <a:stCxn id="105" idx="4"/>
          </p:cNvCxnSpPr>
          <p:nvPr/>
        </p:nvCxnSpPr>
        <p:spPr>
          <a:xfrm>
            <a:off x="10478534" y="3803387"/>
            <a:ext cx="436414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" name="Google Shape;98;p16">
            <a:extLst>
              <a:ext uri="{FF2B5EF4-FFF2-40B4-BE49-F238E27FC236}">
                <a16:creationId xmlns:a16="http://schemas.microsoft.com/office/drawing/2014/main" id="{79B90C48-FA19-C542-B6A9-5AC7FD667FD4}"/>
              </a:ext>
            </a:extLst>
          </p:cNvPr>
          <p:cNvCxnSpPr>
            <a:cxnSpLocks/>
            <a:stCxn id="105" idx="4"/>
            <a:endCxn id="189" idx="0"/>
          </p:cNvCxnSpPr>
          <p:nvPr/>
        </p:nvCxnSpPr>
        <p:spPr>
          <a:xfrm>
            <a:off x="10478534" y="3803387"/>
            <a:ext cx="151830" cy="563572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2" name="Google Shape;88;p16">
            <a:extLst>
              <a:ext uri="{FF2B5EF4-FFF2-40B4-BE49-F238E27FC236}">
                <a16:creationId xmlns:a16="http://schemas.microsoft.com/office/drawing/2014/main" id="{4CE723E9-DE99-5D40-87FA-EDEA714D46A3}"/>
              </a:ext>
            </a:extLst>
          </p:cNvPr>
          <p:cNvSpPr/>
          <p:nvPr/>
        </p:nvSpPr>
        <p:spPr>
          <a:xfrm>
            <a:off x="9147229" y="3398819"/>
            <a:ext cx="391878" cy="391878"/>
          </a:xfrm>
          <a:prstGeom prst="ellipse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t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113" name="Google Shape;98;p16">
            <a:extLst>
              <a:ext uri="{FF2B5EF4-FFF2-40B4-BE49-F238E27FC236}">
                <a16:creationId xmlns:a16="http://schemas.microsoft.com/office/drawing/2014/main" id="{4055B116-536A-9C41-B059-767356F7058C}"/>
              </a:ext>
            </a:extLst>
          </p:cNvPr>
          <p:cNvCxnSpPr>
            <a:cxnSpLocks/>
          </p:cNvCxnSpPr>
          <p:nvPr/>
        </p:nvCxnSpPr>
        <p:spPr>
          <a:xfrm>
            <a:off x="9333103" y="3792042"/>
            <a:ext cx="318019" cy="527871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4" name="Google Shape;98;p16">
            <a:extLst>
              <a:ext uri="{FF2B5EF4-FFF2-40B4-BE49-F238E27FC236}">
                <a16:creationId xmlns:a16="http://schemas.microsoft.com/office/drawing/2014/main" id="{D148628E-8F4F-EA49-8D13-03EFAD3D2E56}"/>
              </a:ext>
            </a:extLst>
          </p:cNvPr>
          <p:cNvCxnSpPr>
            <a:cxnSpLocks/>
            <a:stCxn id="112" idx="4"/>
            <a:endCxn id="126" idx="0"/>
          </p:cNvCxnSpPr>
          <p:nvPr/>
        </p:nvCxnSpPr>
        <p:spPr>
          <a:xfrm flipH="1">
            <a:off x="9044709" y="3790696"/>
            <a:ext cx="298459" cy="530875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" name="Google Shape;98;p16">
            <a:extLst>
              <a:ext uri="{FF2B5EF4-FFF2-40B4-BE49-F238E27FC236}">
                <a16:creationId xmlns:a16="http://schemas.microsoft.com/office/drawing/2014/main" id="{CCA306D0-4FD6-C544-87E5-98AE5A0575C8}"/>
              </a:ext>
            </a:extLst>
          </p:cNvPr>
          <p:cNvCxnSpPr>
            <a:cxnSpLocks/>
            <a:stCxn id="112" idx="4"/>
          </p:cNvCxnSpPr>
          <p:nvPr/>
        </p:nvCxnSpPr>
        <p:spPr>
          <a:xfrm flipH="1">
            <a:off x="9197921" y="3790696"/>
            <a:ext cx="145247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6" name="Google Shape;98;p16">
            <a:extLst>
              <a:ext uri="{FF2B5EF4-FFF2-40B4-BE49-F238E27FC236}">
                <a16:creationId xmlns:a16="http://schemas.microsoft.com/office/drawing/2014/main" id="{5E432649-8509-134B-9078-9ADC2CE81D4E}"/>
              </a:ext>
            </a:extLst>
          </p:cNvPr>
          <p:cNvCxnSpPr>
            <a:cxnSpLocks/>
            <a:stCxn id="112" idx="4"/>
          </p:cNvCxnSpPr>
          <p:nvPr/>
        </p:nvCxnSpPr>
        <p:spPr>
          <a:xfrm flipH="1">
            <a:off x="8841465" y="3790696"/>
            <a:ext cx="501703" cy="517315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" name="Google Shape;98;p16">
            <a:extLst>
              <a:ext uri="{FF2B5EF4-FFF2-40B4-BE49-F238E27FC236}">
                <a16:creationId xmlns:a16="http://schemas.microsoft.com/office/drawing/2014/main" id="{351E0E42-6CDF-4C4A-A726-D6465303F8A0}"/>
              </a:ext>
            </a:extLst>
          </p:cNvPr>
          <p:cNvCxnSpPr>
            <a:cxnSpLocks/>
            <a:stCxn id="112" idx="4"/>
          </p:cNvCxnSpPr>
          <p:nvPr/>
        </p:nvCxnSpPr>
        <p:spPr>
          <a:xfrm>
            <a:off x="9343168" y="3790696"/>
            <a:ext cx="491093" cy="529216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" name="Google Shape;98;p16">
            <a:extLst>
              <a:ext uri="{FF2B5EF4-FFF2-40B4-BE49-F238E27FC236}">
                <a16:creationId xmlns:a16="http://schemas.microsoft.com/office/drawing/2014/main" id="{90E6C83D-A97B-F544-8461-CFA9BD01D7A7}"/>
              </a:ext>
            </a:extLst>
          </p:cNvPr>
          <p:cNvCxnSpPr>
            <a:cxnSpLocks/>
            <a:stCxn id="112" idx="4"/>
          </p:cNvCxnSpPr>
          <p:nvPr/>
        </p:nvCxnSpPr>
        <p:spPr>
          <a:xfrm>
            <a:off x="9343168" y="3790696"/>
            <a:ext cx="151830" cy="543912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9" name="Google Shape;88;p16">
            <a:extLst>
              <a:ext uri="{FF2B5EF4-FFF2-40B4-BE49-F238E27FC236}">
                <a16:creationId xmlns:a16="http://schemas.microsoft.com/office/drawing/2014/main" id="{D2940600-6047-B24E-8B0D-C2AF0C9083D1}"/>
              </a:ext>
            </a:extLst>
          </p:cNvPr>
          <p:cNvSpPr/>
          <p:nvPr/>
        </p:nvSpPr>
        <p:spPr>
          <a:xfrm>
            <a:off x="8023472" y="3396986"/>
            <a:ext cx="391878" cy="391878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d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120" name="Google Shape;98;p16">
            <a:extLst>
              <a:ext uri="{FF2B5EF4-FFF2-40B4-BE49-F238E27FC236}">
                <a16:creationId xmlns:a16="http://schemas.microsoft.com/office/drawing/2014/main" id="{12538106-E5D2-2346-87FC-791AF9E990F4}"/>
              </a:ext>
            </a:extLst>
          </p:cNvPr>
          <p:cNvCxnSpPr>
            <a:cxnSpLocks/>
            <a:stCxn id="119" idx="4"/>
          </p:cNvCxnSpPr>
          <p:nvPr/>
        </p:nvCxnSpPr>
        <p:spPr>
          <a:xfrm>
            <a:off x="8219411" y="3788863"/>
            <a:ext cx="276301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Google Shape;98;p16">
            <a:extLst>
              <a:ext uri="{FF2B5EF4-FFF2-40B4-BE49-F238E27FC236}">
                <a16:creationId xmlns:a16="http://schemas.microsoft.com/office/drawing/2014/main" id="{DD51B8D6-B091-6547-A9E6-304E5EDEA535}"/>
              </a:ext>
            </a:extLst>
          </p:cNvPr>
          <p:cNvCxnSpPr>
            <a:cxnSpLocks/>
            <a:stCxn id="119" idx="4"/>
          </p:cNvCxnSpPr>
          <p:nvPr/>
        </p:nvCxnSpPr>
        <p:spPr>
          <a:xfrm flipH="1">
            <a:off x="7912964" y="3788863"/>
            <a:ext cx="306447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98;p16">
            <a:extLst>
              <a:ext uri="{FF2B5EF4-FFF2-40B4-BE49-F238E27FC236}">
                <a16:creationId xmlns:a16="http://schemas.microsoft.com/office/drawing/2014/main" id="{62315159-57F0-2A4F-BC30-3E91A40730F3}"/>
              </a:ext>
            </a:extLst>
          </p:cNvPr>
          <p:cNvCxnSpPr>
            <a:cxnSpLocks/>
            <a:stCxn id="119" idx="4"/>
          </p:cNvCxnSpPr>
          <p:nvPr/>
        </p:nvCxnSpPr>
        <p:spPr>
          <a:xfrm flipH="1">
            <a:off x="8074164" y="3788863"/>
            <a:ext cx="145247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" name="Google Shape;98;p16">
            <a:extLst>
              <a:ext uri="{FF2B5EF4-FFF2-40B4-BE49-F238E27FC236}">
                <a16:creationId xmlns:a16="http://schemas.microsoft.com/office/drawing/2014/main" id="{A8BAFFD0-1287-F34E-B0F7-5AF81516405A}"/>
              </a:ext>
            </a:extLst>
          </p:cNvPr>
          <p:cNvCxnSpPr>
            <a:cxnSpLocks/>
            <a:stCxn id="119" idx="4"/>
          </p:cNvCxnSpPr>
          <p:nvPr/>
        </p:nvCxnSpPr>
        <p:spPr>
          <a:xfrm flipH="1">
            <a:off x="7726653" y="3788863"/>
            <a:ext cx="492758" cy="53104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" name="Google Shape;98;p16">
            <a:extLst>
              <a:ext uri="{FF2B5EF4-FFF2-40B4-BE49-F238E27FC236}">
                <a16:creationId xmlns:a16="http://schemas.microsoft.com/office/drawing/2014/main" id="{03EFB872-0B20-F140-BB19-ECDDB3100723}"/>
              </a:ext>
            </a:extLst>
          </p:cNvPr>
          <p:cNvCxnSpPr>
            <a:cxnSpLocks/>
            <a:stCxn id="119" idx="4"/>
          </p:cNvCxnSpPr>
          <p:nvPr/>
        </p:nvCxnSpPr>
        <p:spPr>
          <a:xfrm>
            <a:off x="8219411" y="3788863"/>
            <a:ext cx="436414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5" name="Google Shape;98;p16">
            <a:extLst>
              <a:ext uri="{FF2B5EF4-FFF2-40B4-BE49-F238E27FC236}">
                <a16:creationId xmlns:a16="http://schemas.microsoft.com/office/drawing/2014/main" id="{50187A4E-618F-3A42-8771-B52D6F1451F1}"/>
              </a:ext>
            </a:extLst>
          </p:cNvPr>
          <p:cNvCxnSpPr>
            <a:cxnSpLocks/>
            <a:stCxn id="119" idx="4"/>
          </p:cNvCxnSpPr>
          <p:nvPr/>
        </p:nvCxnSpPr>
        <p:spPr>
          <a:xfrm>
            <a:off x="8219411" y="3788863"/>
            <a:ext cx="151830" cy="543912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6" name="Google Shape;88;p16">
            <a:extLst>
              <a:ext uri="{FF2B5EF4-FFF2-40B4-BE49-F238E27FC236}">
                <a16:creationId xmlns:a16="http://schemas.microsoft.com/office/drawing/2014/main" id="{E9087BD9-F5ED-0744-87B3-B71408D3DD5B}"/>
              </a:ext>
            </a:extLst>
          </p:cNvPr>
          <p:cNvSpPr/>
          <p:nvPr/>
        </p:nvSpPr>
        <p:spPr>
          <a:xfrm>
            <a:off x="8848770" y="4321572"/>
            <a:ext cx="391878" cy="391878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a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127" name="Google Shape;98;p16">
            <a:extLst>
              <a:ext uri="{FF2B5EF4-FFF2-40B4-BE49-F238E27FC236}">
                <a16:creationId xmlns:a16="http://schemas.microsoft.com/office/drawing/2014/main" id="{630780BF-F9CF-3E45-911D-0A2EBB0918A3}"/>
              </a:ext>
            </a:extLst>
          </p:cNvPr>
          <p:cNvCxnSpPr>
            <a:cxnSpLocks/>
            <a:stCxn id="126" idx="4"/>
          </p:cNvCxnSpPr>
          <p:nvPr/>
        </p:nvCxnSpPr>
        <p:spPr>
          <a:xfrm>
            <a:off x="9044709" y="4713450"/>
            <a:ext cx="288394" cy="530351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8" name="Google Shape;98;p16">
            <a:extLst>
              <a:ext uri="{FF2B5EF4-FFF2-40B4-BE49-F238E27FC236}">
                <a16:creationId xmlns:a16="http://schemas.microsoft.com/office/drawing/2014/main" id="{3686F110-582D-E249-A218-014AA3737D79}"/>
              </a:ext>
            </a:extLst>
          </p:cNvPr>
          <p:cNvCxnSpPr>
            <a:cxnSpLocks/>
            <a:stCxn id="126" idx="4"/>
          </p:cNvCxnSpPr>
          <p:nvPr/>
        </p:nvCxnSpPr>
        <p:spPr>
          <a:xfrm flipH="1">
            <a:off x="8738262" y="4713450"/>
            <a:ext cx="306447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98;p16">
            <a:extLst>
              <a:ext uri="{FF2B5EF4-FFF2-40B4-BE49-F238E27FC236}">
                <a16:creationId xmlns:a16="http://schemas.microsoft.com/office/drawing/2014/main" id="{09D01B63-42B5-BE48-87F7-6566B85CA6F9}"/>
              </a:ext>
            </a:extLst>
          </p:cNvPr>
          <p:cNvCxnSpPr>
            <a:cxnSpLocks/>
            <a:stCxn id="126" idx="4"/>
          </p:cNvCxnSpPr>
          <p:nvPr/>
        </p:nvCxnSpPr>
        <p:spPr>
          <a:xfrm flipH="1">
            <a:off x="8899462" y="4713450"/>
            <a:ext cx="145247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98;p16">
            <a:extLst>
              <a:ext uri="{FF2B5EF4-FFF2-40B4-BE49-F238E27FC236}">
                <a16:creationId xmlns:a16="http://schemas.microsoft.com/office/drawing/2014/main" id="{45126DD8-316C-1D47-AC1F-D8F1D2626E83}"/>
              </a:ext>
            </a:extLst>
          </p:cNvPr>
          <p:cNvCxnSpPr>
            <a:cxnSpLocks/>
            <a:stCxn id="126" idx="4"/>
          </p:cNvCxnSpPr>
          <p:nvPr/>
        </p:nvCxnSpPr>
        <p:spPr>
          <a:xfrm flipH="1">
            <a:off x="8579646" y="4713450"/>
            <a:ext cx="465063" cy="530351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98;p16">
            <a:extLst>
              <a:ext uri="{FF2B5EF4-FFF2-40B4-BE49-F238E27FC236}">
                <a16:creationId xmlns:a16="http://schemas.microsoft.com/office/drawing/2014/main" id="{E10B7FEB-3359-DE44-932E-E65383344176}"/>
              </a:ext>
            </a:extLst>
          </p:cNvPr>
          <p:cNvCxnSpPr>
            <a:cxnSpLocks/>
            <a:stCxn id="126" idx="4"/>
          </p:cNvCxnSpPr>
          <p:nvPr/>
        </p:nvCxnSpPr>
        <p:spPr>
          <a:xfrm>
            <a:off x="9044709" y="4713450"/>
            <a:ext cx="459369" cy="530351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98;p16">
            <a:extLst>
              <a:ext uri="{FF2B5EF4-FFF2-40B4-BE49-F238E27FC236}">
                <a16:creationId xmlns:a16="http://schemas.microsoft.com/office/drawing/2014/main" id="{ADA4383C-BBB4-6246-951A-3A5096B0235D}"/>
              </a:ext>
            </a:extLst>
          </p:cNvPr>
          <p:cNvCxnSpPr>
            <a:cxnSpLocks/>
            <a:stCxn id="126" idx="4"/>
          </p:cNvCxnSpPr>
          <p:nvPr/>
        </p:nvCxnSpPr>
        <p:spPr>
          <a:xfrm>
            <a:off x="9044709" y="4713450"/>
            <a:ext cx="151830" cy="543912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98;p16">
            <a:extLst>
              <a:ext uri="{FF2B5EF4-FFF2-40B4-BE49-F238E27FC236}">
                <a16:creationId xmlns:a16="http://schemas.microsoft.com/office/drawing/2014/main" id="{A0FC6CF0-E700-0141-B3CE-BE687D0DDFAC}"/>
              </a:ext>
            </a:extLst>
          </p:cNvPr>
          <p:cNvCxnSpPr>
            <a:cxnSpLocks/>
            <a:stCxn id="72" idx="4"/>
          </p:cNvCxnSpPr>
          <p:nvPr/>
        </p:nvCxnSpPr>
        <p:spPr>
          <a:xfrm flipH="1">
            <a:off x="6780837" y="3787494"/>
            <a:ext cx="145619" cy="532418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C3147723-E9BC-F04E-9E62-9EDF06319355}"/>
                  </a:ext>
                </a:extLst>
              </p:cNvPr>
              <p:cNvSpPr txBox="1"/>
              <p:nvPr/>
            </p:nvSpPr>
            <p:spPr>
              <a:xfrm>
                <a:off x="5718649" y="1508299"/>
                <a:ext cx="371772" cy="334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C3147723-E9BC-F04E-9E62-9EDF06319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649" y="1508299"/>
                <a:ext cx="371772" cy="3343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28559402-D3C7-BE4A-8022-C06A43E4431C}"/>
                  </a:ext>
                </a:extLst>
              </p:cNvPr>
              <p:cNvSpPr txBox="1"/>
              <p:nvPr/>
            </p:nvSpPr>
            <p:spPr>
              <a:xfrm>
                <a:off x="11039151" y="1540109"/>
                <a:ext cx="371772" cy="334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28559402-D3C7-BE4A-8022-C06A43E44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9151" y="1540109"/>
                <a:ext cx="371772" cy="3343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C4B63158-EC4D-664E-9E41-F67CD41C576C}"/>
                  </a:ext>
                </a:extLst>
              </p:cNvPr>
              <p:cNvSpPr txBox="1"/>
              <p:nvPr/>
            </p:nvSpPr>
            <p:spPr>
              <a:xfrm>
                <a:off x="6308713" y="2172987"/>
                <a:ext cx="371772" cy="334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C4B63158-EC4D-664E-9E41-F67CD41C5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8713" y="2172987"/>
                <a:ext cx="371772" cy="3343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A7D1B964-B62F-7B4F-8187-C0F0D1740CCD}"/>
                  </a:ext>
                </a:extLst>
              </p:cNvPr>
              <p:cNvSpPr txBox="1"/>
              <p:nvPr/>
            </p:nvSpPr>
            <p:spPr>
              <a:xfrm>
                <a:off x="9457574" y="2198040"/>
                <a:ext cx="371772" cy="334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A7D1B964-B62F-7B4F-8187-C0F0D1740C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7574" y="2198040"/>
                <a:ext cx="371772" cy="3343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DC4AE5A4-C1B1-0948-B04A-86012EF9CDFE}"/>
                  </a:ext>
                </a:extLst>
              </p:cNvPr>
              <p:cNvSpPr txBox="1"/>
              <p:nvPr/>
            </p:nvSpPr>
            <p:spPr>
              <a:xfrm>
                <a:off x="6446661" y="3105677"/>
                <a:ext cx="371772" cy="334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DC4AE5A4-C1B1-0948-B04A-86012EF9C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661" y="3105677"/>
                <a:ext cx="371772" cy="3343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32543422-F913-D840-A647-F0ED87ED96AB}"/>
                  </a:ext>
                </a:extLst>
              </p:cNvPr>
              <p:cNvSpPr txBox="1"/>
              <p:nvPr/>
            </p:nvSpPr>
            <p:spPr>
              <a:xfrm>
                <a:off x="6743221" y="4044492"/>
                <a:ext cx="371772" cy="334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32543422-F913-D840-A647-F0ED87ED9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3221" y="4044492"/>
                <a:ext cx="371772" cy="3343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74D7AD64-2E08-B846-9CEA-12DC873276B6}"/>
                  </a:ext>
                </a:extLst>
              </p:cNvPr>
              <p:cNvSpPr txBox="1"/>
              <p:nvPr/>
            </p:nvSpPr>
            <p:spPr>
              <a:xfrm>
                <a:off x="8033525" y="4024218"/>
                <a:ext cx="371772" cy="334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74D7AD64-2E08-B846-9CEA-12DC87327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525" y="4024218"/>
                <a:ext cx="371772" cy="3343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B22CD23A-A35D-BD4C-B9D7-2E8E7DF08B00}"/>
                  </a:ext>
                </a:extLst>
              </p:cNvPr>
              <p:cNvSpPr txBox="1"/>
              <p:nvPr/>
            </p:nvSpPr>
            <p:spPr>
              <a:xfrm flipH="1">
                <a:off x="10260066" y="4053703"/>
                <a:ext cx="436412" cy="334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B22CD23A-A35D-BD4C-B9D7-2E8E7DF08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260066" y="4053703"/>
                <a:ext cx="436412" cy="3343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9A4C6395-3D1C-0543-97DA-4DE447ACD7DC}"/>
                  </a:ext>
                </a:extLst>
              </p:cNvPr>
              <p:cNvSpPr txBox="1"/>
              <p:nvPr/>
            </p:nvSpPr>
            <p:spPr>
              <a:xfrm>
                <a:off x="9164811" y="4053703"/>
                <a:ext cx="371772" cy="334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9A4C6395-3D1C-0543-97DA-4DE447ACD7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4811" y="4053703"/>
                <a:ext cx="371772" cy="33433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9AC60559-8D41-F24F-B29D-2E0FBF8A33BB}"/>
                  </a:ext>
                </a:extLst>
              </p:cNvPr>
              <p:cNvSpPr txBox="1"/>
              <p:nvPr/>
            </p:nvSpPr>
            <p:spPr>
              <a:xfrm>
                <a:off x="6449184" y="4936093"/>
                <a:ext cx="371772" cy="334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9AC60559-8D41-F24F-B29D-2E0FBF8A3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184" y="4936093"/>
                <a:ext cx="371772" cy="3343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7823562B-16FC-D64C-A911-BAC8B056B657}"/>
                  </a:ext>
                </a:extLst>
              </p:cNvPr>
              <p:cNvSpPr txBox="1"/>
              <p:nvPr/>
            </p:nvSpPr>
            <p:spPr>
              <a:xfrm>
                <a:off x="8855301" y="4937751"/>
                <a:ext cx="371772" cy="334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7823562B-16FC-D64C-A911-BAC8B056B6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5301" y="4937751"/>
                <a:ext cx="371772" cy="3343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B1D0617B-A42B-7048-AD20-361B279CEA20}"/>
                  </a:ext>
                </a:extLst>
              </p:cNvPr>
              <p:cNvSpPr txBox="1"/>
              <p:nvPr/>
            </p:nvSpPr>
            <p:spPr>
              <a:xfrm>
                <a:off x="10524737" y="3176717"/>
                <a:ext cx="371772" cy="334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B1D0617B-A42B-7048-AD20-361B279CE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4737" y="3176717"/>
                <a:ext cx="371772" cy="3343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B93FABEC-E5AD-2E46-BFAE-7DB18DBC437E}"/>
                  </a:ext>
                </a:extLst>
              </p:cNvPr>
              <p:cNvSpPr txBox="1"/>
              <p:nvPr/>
            </p:nvSpPr>
            <p:spPr>
              <a:xfrm>
                <a:off x="7782820" y="3169392"/>
                <a:ext cx="371772" cy="334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B93FABEC-E5AD-2E46-BFAE-7DB18DBC43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820" y="3169392"/>
                <a:ext cx="371772" cy="33433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F2972C3E-4EEB-674B-82A4-9CB71C021201}"/>
                  </a:ext>
                </a:extLst>
              </p:cNvPr>
              <p:cNvSpPr txBox="1"/>
              <p:nvPr/>
            </p:nvSpPr>
            <p:spPr>
              <a:xfrm>
                <a:off x="8826452" y="3180939"/>
                <a:ext cx="371772" cy="334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F2972C3E-4EEB-674B-82A4-9CB71C021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6452" y="3180939"/>
                <a:ext cx="371772" cy="3343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9F673CAD-82C8-5145-BE27-FC9FDE55AB52}"/>
                  </a:ext>
                </a:extLst>
              </p:cNvPr>
              <p:cNvSpPr txBox="1"/>
              <p:nvPr/>
            </p:nvSpPr>
            <p:spPr>
              <a:xfrm>
                <a:off x="9452436" y="3195104"/>
                <a:ext cx="371772" cy="334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9F673CAD-82C8-5145-BE27-FC9FDE55A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2436" y="3195104"/>
                <a:ext cx="371772" cy="33433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2" name="Group 151">
            <a:extLst>
              <a:ext uri="{FF2B5EF4-FFF2-40B4-BE49-F238E27FC236}">
                <a16:creationId xmlns:a16="http://schemas.microsoft.com/office/drawing/2014/main" id="{25599174-86CC-8042-9CB1-224CF86986EB}"/>
              </a:ext>
            </a:extLst>
          </p:cNvPr>
          <p:cNvGrpSpPr/>
          <p:nvPr/>
        </p:nvGrpSpPr>
        <p:grpSpPr>
          <a:xfrm>
            <a:off x="6323353" y="1195118"/>
            <a:ext cx="460455" cy="309987"/>
            <a:chOff x="-1564438" y="1455001"/>
            <a:chExt cx="274886" cy="342437"/>
          </a:xfrm>
        </p:grpSpPr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628353FA-A02E-7642-AB66-6ECDB6C5B3FB}"/>
                </a:ext>
              </a:extLst>
            </p:cNvPr>
            <p:cNvSpPr/>
            <p:nvPr/>
          </p:nvSpPr>
          <p:spPr>
            <a:xfrm>
              <a:off x="-1489075" y="1571625"/>
              <a:ext cx="133928" cy="1370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053F486F-03D1-A741-9B8F-D474F883A02C}"/>
                </a:ext>
              </a:extLst>
            </p:cNvPr>
            <p:cNvSpPr/>
            <p:nvPr/>
          </p:nvSpPr>
          <p:spPr>
            <a:xfrm>
              <a:off x="-1564438" y="1455001"/>
              <a:ext cx="274886" cy="3424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en-US" sz="1600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E56D0FC4-373A-AA4C-A0E0-50CFCF155281}"/>
              </a:ext>
            </a:extLst>
          </p:cNvPr>
          <p:cNvGrpSpPr/>
          <p:nvPr/>
        </p:nvGrpSpPr>
        <p:grpSpPr>
          <a:xfrm>
            <a:off x="10074736" y="1173475"/>
            <a:ext cx="554315" cy="309987"/>
            <a:chOff x="-1564438" y="1455001"/>
            <a:chExt cx="274886" cy="342437"/>
          </a:xfrm>
        </p:grpSpPr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3ADCED81-9867-7B4A-AC2E-84C6DD655C0F}"/>
                </a:ext>
              </a:extLst>
            </p:cNvPr>
            <p:cNvSpPr/>
            <p:nvPr/>
          </p:nvSpPr>
          <p:spPr>
            <a:xfrm>
              <a:off x="-1489075" y="1571625"/>
              <a:ext cx="133928" cy="1370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445CD157-7CC0-7C49-9F3A-51820DBABF07}"/>
                </a:ext>
              </a:extLst>
            </p:cNvPr>
            <p:cNvSpPr/>
            <p:nvPr/>
          </p:nvSpPr>
          <p:spPr>
            <a:xfrm>
              <a:off x="-1564438" y="1455001"/>
              <a:ext cx="274886" cy="3424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en-US" sz="1600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</p:grpSp>
      <p:sp>
        <p:nvSpPr>
          <p:cNvPr id="170" name="Rectangle 169">
            <a:extLst>
              <a:ext uri="{FF2B5EF4-FFF2-40B4-BE49-F238E27FC236}">
                <a16:creationId xmlns:a16="http://schemas.microsoft.com/office/drawing/2014/main" id="{5F1740F9-6F28-614D-AB13-0C2668E41312}"/>
              </a:ext>
            </a:extLst>
          </p:cNvPr>
          <p:cNvSpPr/>
          <p:nvPr/>
        </p:nvSpPr>
        <p:spPr>
          <a:xfrm rot="20564529">
            <a:off x="6534044" y="2192535"/>
            <a:ext cx="82264" cy="18826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CE053D51-F520-2D45-BCA1-EC584809ADB5}"/>
              </a:ext>
            </a:extLst>
          </p:cNvPr>
          <p:cNvSpPr/>
          <p:nvPr/>
        </p:nvSpPr>
        <p:spPr>
          <a:xfrm>
            <a:off x="6426191" y="2080861"/>
            <a:ext cx="248837" cy="309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q</a:t>
            </a:r>
          </a:p>
        </p:txBody>
      </p:sp>
      <p:cxnSp>
        <p:nvCxnSpPr>
          <p:cNvPr id="172" name="Google Shape;98;p16">
            <a:extLst>
              <a:ext uri="{FF2B5EF4-FFF2-40B4-BE49-F238E27FC236}">
                <a16:creationId xmlns:a16="http://schemas.microsoft.com/office/drawing/2014/main" id="{0A7E6A7C-4A10-294C-AD1D-6AB501506800}"/>
              </a:ext>
            </a:extLst>
          </p:cNvPr>
          <p:cNvCxnSpPr>
            <a:cxnSpLocks/>
            <a:stCxn id="50" idx="4"/>
          </p:cNvCxnSpPr>
          <p:nvPr/>
        </p:nvCxnSpPr>
        <p:spPr>
          <a:xfrm>
            <a:off x="6486359" y="1923476"/>
            <a:ext cx="276301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3" name="Rectangle 172">
            <a:extLst>
              <a:ext uri="{FF2B5EF4-FFF2-40B4-BE49-F238E27FC236}">
                <a16:creationId xmlns:a16="http://schemas.microsoft.com/office/drawing/2014/main" id="{A9FA8213-6D31-764F-A707-72B3CF6430F9}"/>
              </a:ext>
            </a:extLst>
          </p:cNvPr>
          <p:cNvSpPr/>
          <p:nvPr/>
        </p:nvSpPr>
        <p:spPr>
          <a:xfrm rot="19886043">
            <a:off x="6797119" y="3144724"/>
            <a:ext cx="82264" cy="18826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8ECA41B9-582B-404E-B61C-92A931FF209F}"/>
              </a:ext>
            </a:extLst>
          </p:cNvPr>
          <p:cNvSpPr/>
          <p:nvPr/>
        </p:nvSpPr>
        <p:spPr>
          <a:xfrm rot="1725560" flipH="1">
            <a:off x="6708638" y="4048856"/>
            <a:ext cx="45719" cy="18641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842F19DB-9B16-8F4B-B002-116DEE9344EE}"/>
              </a:ext>
            </a:extLst>
          </p:cNvPr>
          <p:cNvSpPr/>
          <p:nvPr/>
        </p:nvSpPr>
        <p:spPr>
          <a:xfrm rot="1725560">
            <a:off x="9070811" y="4084445"/>
            <a:ext cx="125882" cy="18826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BBE01B33-C7F0-834E-AEFF-D6784F695089}"/>
              </a:ext>
            </a:extLst>
          </p:cNvPr>
          <p:cNvSpPr/>
          <p:nvPr/>
        </p:nvSpPr>
        <p:spPr>
          <a:xfrm rot="2238662">
            <a:off x="9346540" y="2246100"/>
            <a:ext cx="125882" cy="18826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6B053407-033B-0F45-BAD3-866D5F7F8595}"/>
              </a:ext>
            </a:extLst>
          </p:cNvPr>
          <p:cNvGrpSpPr/>
          <p:nvPr/>
        </p:nvGrpSpPr>
        <p:grpSpPr>
          <a:xfrm>
            <a:off x="9267938" y="2148246"/>
            <a:ext cx="248837" cy="309987"/>
            <a:chOff x="-1584168" y="1435271"/>
            <a:chExt cx="274886" cy="342437"/>
          </a:xfrm>
        </p:grpSpPr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E4502FAF-9DEA-7F4B-B369-B973D6E40DC7}"/>
                </a:ext>
              </a:extLst>
            </p:cNvPr>
            <p:cNvSpPr/>
            <p:nvPr/>
          </p:nvSpPr>
          <p:spPr>
            <a:xfrm>
              <a:off x="-1489075" y="1571625"/>
              <a:ext cx="133928" cy="1370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218AA8BF-98F2-C84D-8962-35838248E99F}"/>
                </a:ext>
              </a:extLst>
            </p:cNvPr>
            <p:cNvSpPr/>
            <p:nvPr/>
          </p:nvSpPr>
          <p:spPr>
            <a:xfrm>
              <a:off x="-1584168" y="1435271"/>
              <a:ext cx="274886" cy="3424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</a:t>
              </a: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214DDE3A-984F-8B48-81B7-58BD14F23A65}"/>
              </a:ext>
            </a:extLst>
          </p:cNvPr>
          <p:cNvGrpSpPr/>
          <p:nvPr/>
        </p:nvGrpSpPr>
        <p:grpSpPr>
          <a:xfrm>
            <a:off x="6694128" y="3048033"/>
            <a:ext cx="248837" cy="309987"/>
            <a:chOff x="-1581930" y="1424393"/>
            <a:chExt cx="274886" cy="342437"/>
          </a:xfrm>
        </p:grpSpPr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84FBB364-0BEA-0C41-9D98-EC46B1E45999}"/>
                </a:ext>
              </a:extLst>
            </p:cNvPr>
            <p:cNvSpPr/>
            <p:nvPr/>
          </p:nvSpPr>
          <p:spPr>
            <a:xfrm>
              <a:off x="-1489075" y="1571625"/>
              <a:ext cx="133928" cy="1370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B6B25D99-3BCB-F447-9DB4-E4C35744A89D}"/>
                </a:ext>
              </a:extLst>
            </p:cNvPr>
            <p:cNvSpPr/>
            <p:nvPr/>
          </p:nvSpPr>
          <p:spPr>
            <a:xfrm>
              <a:off x="-1581930" y="1424393"/>
              <a:ext cx="274886" cy="3424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u</a:t>
              </a:r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5E9408AE-2311-B741-A999-06F6BFF42E31}"/>
              </a:ext>
            </a:extLst>
          </p:cNvPr>
          <p:cNvGrpSpPr/>
          <p:nvPr/>
        </p:nvGrpSpPr>
        <p:grpSpPr>
          <a:xfrm>
            <a:off x="8987156" y="3986860"/>
            <a:ext cx="248837" cy="338554"/>
            <a:chOff x="-1581032" y="1420919"/>
            <a:chExt cx="274886" cy="373994"/>
          </a:xfrm>
        </p:grpSpPr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7289664C-1B93-824E-A996-1AD7054F77E8}"/>
                </a:ext>
              </a:extLst>
            </p:cNvPr>
            <p:cNvSpPr/>
            <p:nvPr/>
          </p:nvSpPr>
          <p:spPr>
            <a:xfrm>
              <a:off x="-1489075" y="1571625"/>
              <a:ext cx="133928" cy="1370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2EABC960-E2FB-C84C-81A5-D5CF69E67A08}"/>
                </a:ext>
              </a:extLst>
            </p:cNvPr>
            <p:cNvSpPr/>
            <p:nvPr/>
          </p:nvSpPr>
          <p:spPr>
            <a:xfrm>
              <a:off x="-1581032" y="1420919"/>
              <a:ext cx="274886" cy="3739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</a:t>
              </a:r>
            </a:p>
          </p:txBody>
        </p:sp>
      </p:grpSp>
      <p:sp>
        <p:nvSpPr>
          <p:cNvPr id="188" name="Rectangle 187">
            <a:extLst>
              <a:ext uri="{FF2B5EF4-FFF2-40B4-BE49-F238E27FC236}">
                <a16:creationId xmlns:a16="http://schemas.microsoft.com/office/drawing/2014/main" id="{F4500F1B-66CE-1440-B1D4-23C17A31B90B}"/>
              </a:ext>
            </a:extLst>
          </p:cNvPr>
          <p:cNvSpPr/>
          <p:nvPr/>
        </p:nvSpPr>
        <p:spPr>
          <a:xfrm>
            <a:off x="6587919" y="3955206"/>
            <a:ext cx="248837" cy="309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a</a:t>
            </a:r>
          </a:p>
        </p:txBody>
      </p:sp>
      <p:sp>
        <p:nvSpPr>
          <p:cNvPr id="189" name="Google Shape;88;p16">
            <a:extLst>
              <a:ext uri="{FF2B5EF4-FFF2-40B4-BE49-F238E27FC236}">
                <a16:creationId xmlns:a16="http://schemas.microsoft.com/office/drawing/2014/main" id="{9C19A323-2340-1C46-BBAD-822913AB4B13}"/>
              </a:ext>
            </a:extLst>
          </p:cNvPr>
          <p:cNvSpPr/>
          <p:nvPr/>
        </p:nvSpPr>
        <p:spPr>
          <a:xfrm>
            <a:off x="10434425" y="4366959"/>
            <a:ext cx="391878" cy="391878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s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190" name="Google Shape;98;p16">
            <a:extLst>
              <a:ext uri="{FF2B5EF4-FFF2-40B4-BE49-F238E27FC236}">
                <a16:creationId xmlns:a16="http://schemas.microsoft.com/office/drawing/2014/main" id="{506E9EBD-14DF-384C-A49E-FA9E3A0D0533}"/>
              </a:ext>
            </a:extLst>
          </p:cNvPr>
          <p:cNvCxnSpPr>
            <a:cxnSpLocks/>
            <a:stCxn id="189" idx="4"/>
          </p:cNvCxnSpPr>
          <p:nvPr/>
        </p:nvCxnSpPr>
        <p:spPr>
          <a:xfrm>
            <a:off x="10630364" y="4758836"/>
            <a:ext cx="288394" cy="530351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1" name="Google Shape;98;p16">
            <a:extLst>
              <a:ext uri="{FF2B5EF4-FFF2-40B4-BE49-F238E27FC236}">
                <a16:creationId xmlns:a16="http://schemas.microsoft.com/office/drawing/2014/main" id="{F03CF7CD-263F-6A47-958E-03A74C32F557}"/>
              </a:ext>
            </a:extLst>
          </p:cNvPr>
          <p:cNvCxnSpPr>
            <a:cxnSpLocks/>
            <a:stCxn id="189" idx="4"/>
          </p:cNvCxnSpPr>
          <p:nvPr/>
        </p:nvCxnSpPr>
        <p:spPr>
          <a:xfrm flipH="1">
            <a:off x="10323917" y="4758836"/>
            <a:ext cx="306447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2" name="Google Shape;98;p16">
            <a:extLst>
              <a:ext uri="{FF2B5EF4-FFF2-40B4-BE49-F238E27FC236}">
                <a16:creationId xmlns:a16="http://schemas.microsoft.com/office/drawing/2014/main" id="{69B6D44D-4BA8-1745-996F-5D4E228DB4CF}"/>
              </a:ext>
            </a:extLst>
          </p:cNvPr>
          <p:cNvCxnSpPr>
            <a:cxnSpLocks/>
            <a:stCxn id="189" idx="4"/>
          </p:cNvCxnSpPr>
          <p:nvPr/>
        </p:nvCxnSpPr>
        <p:spPr>
          <a:xfrm flipH="1">
            <a:off x="10485116" y="4758836"/>
            <a:ext cx="145247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3" name="Google Shape;98;p16">
            <a:extLst>
              <a:ext uri="{FF2B5EF4-FFF2-40B4-BE49-F238E27FC236}">
                <a16:creationId xmlns:a16="http://schemas.microsoft.com/office/drawing/2014/main" id="{330E5683-8CF3-7C4A-BABD-3FDDBFE255C4}"/>
              </a:ext>
            </a:extLst>
          </p:cNvPr>
          <p:cNvCxnSpPr>
            <a:cxnSpLocks/>
            <a:stCxn id="189" idx="4"/>
          </p:cNvCxnSpPr>
          <p:nvPr/>
        </p:nvCxnSpPr>
        <p:spPr>
          <a:xfrm flipH="1">
            <a:off x="10165301" y="4758836"/>
            <a:ext cx="465063" cy="530351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4" name="Google Shape;98;p16">
            <a:extLst>
              <a:ext uri="{FF2B5EF4-FFF2-40B4-BE49-F238E27FC236}">
                <a16:creationId xmlns:a16="http://schemas.microsoft.com/office/drawing/2014/main" id="{DE9DD807-6641-704E-A6A2-A29BE1B8E66F}"/>
              </a:ext>
            </a:extLst>
          </p:cNvPr>
          <p:cNvCxnSpPr>
            <a:cxnSpLocks/>
            <a:stCxn id="189" idx="4"/>
          </p:cNvCxnSpPr>
          <p:nvPr/>
        </p:nvCxnSpPr>
        <p:spPr>
          <a:xfrm>
            <a:off x="10630364" y="4758836"/>
            <a:ext cx="459369" cy="530351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5" name="Google Shape;98;p16">
            <a:extLst>
              <a:ext uri="{FF2B5EF4-FFF2-40B4-BE49-F238E27FC236}">
                <a16:creationId xmlns:a16="http://schemas.microsoft.com/office/drawing/2014/main" id="{AC2A535F-3526-084F-8E1F-0A8DE4E197ED}"/>
              </a:ext>
            </a:extLst>
          </p:cNvPr>
          <p:cNvCxnSpPr>
            <a:cxnSpLocks/>
            <a:stCxn id="189" idx="4"/>
          </p:cNvCxnSpPr>
          <p:nvPr/>
        </p:nvCxnSpPr>
        <p:spPr>
          <a:xfrm>
            <a:off x="10630364" y="4758836"/>
            <a:ext cx="151830" cy="543912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E07B6BA8-AA73-0946-867E-F0F7E56D95E8}"/>
                  </a:ext>
                </a:extLst>
              </p:cNvPr>
              <p:cNvSpPr txBox="1"/>
              <p:nvPr/>
            </p:nvSpPr>
            <p:spPr>
              <a:xfrm>
                <a:off x="10449748" y="4983137"/>
                <a:ext cx="371772" cy="334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E07B6BA8-AA73-0946-867E-F0F7E56D95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9748" y="4983137"/>
                <a:ext cx="371772" cy="3343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8" name="Group 307">
            <a:extLst>
              <a:ext uri="{FF2B5EF4-FFF2-40B4-BE49-F238E27FC236}">
                <a16:creationId xmlns:a16="http://schemas.microsoft.com/office/drawing/2014/main" id="{0AD2FA90-5BB1-D849-8AA3-2249C19C4BA7}"/>
              </a:ext>
            </a:extLst>
          </p:cNvPr>
          <p:cNvGrpSpPr/>
          <p:nvPr/>
        </p:nvGrpSpPr>
        <p:grpSpPr>
          <a:xfrm>
            <a:off x="9200087" y="2866076"/>
            <a:ext cx="248837" cy="550034"/>
            <a:chOff x="-1580222" y="1431325"/>
            <a:chExt cx="274886" cy="373994"/>
          </a:xfrm>
        </p:grpSpPr>
        <p:sp>
          <p:nvSpPr>
            <p:cNvPr id="309" name="Rectangle 308">
              <a:extLst>
                <a:ext uri="{FF2B5EF4-FFF2-40B4-BE49-F238E27FC236}">
                  <a16:creationId xmlns:a16="http://schemas.microsoft.com/office/drawing/2014/main" id="{EA20C213-A5E7-D649-9D6F-6D7B6A3A857C}"/>
                </a:ext>
              </a:extLst>
            </p:cNvPr>
            <p:cNvSpPr/>
            <p:nvPr/>
          </p:nvSpPr>
          <p:spPr>
            <a:xfrm>
              <a:off x="-1496785" y="1590609"/>
              <a:ext cx="133928" cy="1370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>
                  <a:latin typeface="Consolas" panose="020B0609020204030204" pitchFamily="49" charset="0"/>
                  <a:cs typeface="Consolas" panose="020B0609020204030204" pitchFamily="49" charset="0"/>
                </a:rPr>
                <a:t>t</a:t>
              </a:r>
            </a:p>
          </p:txBody>
        </p:sp>
        <p:sp>
          <p:nvSpPr>
            <p:cNvPr id="310" name="Rectangle 309">
              <a:extLst>
                <a:ext uri="{FF2B5EF4-FFF2-40B4-BE49-F238E27FC236}">
                  <a16:creationId xmlns:a16="http://schemas.microsoft.com/office/drawing/2014/main" id="{F51457E1-EDEA-BF43-9F36-52980FE587AB}"/>
                </a:ext>
              </a:extLst>
            </p:cNvPr>
            <p:cNvSpPr/>
            <p:nvPr/>
          </p:nvSpPr>
          <p:spPr>
            <a:xfrm>
              <a:off x="-1580222" y="1431325"/>
              <a:ext cx="274886" cy="3739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en-US" sz="1600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</p:grpSp>
      <p:sp>
        <p:nvSpPr>
          <p:cNvPr id="316" name="Rectangle 315">
            <a:extLst>
              <a:ext uri="{FF2B5EF4-FFF2-40B4-BE49-F238E27FC236}">
                <a16:creationId xmlns:a16="http://schemas.microsoft.com/office/drawing/2014/main" id="{14F9E3AC-AD48-D249-AF84-FAA907DD9BB1}"/>
              </a:ext>
            </a:extLst>
          </p:cNvPr>
          <p:cNvSpPr/>
          <p:nvPr/>
        </p:nvSpPr>
        <p:spPr>
          <a:xfrm rot="1535512">
            <a:off x="10013287" y="3179068"/>
            <a:ext cx="186800" cy="14375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Rectangle 316">
            <a:extLst>
              <a:ext uri="{FF2B5EF4-FFF2-40B4-BE49-F238E27FC236}">
                <a16:creationId xmlns:a16="http://schemas.microsoft.com/office/drawing/2014/main" id="{5D56C064-DD54-7F44-A20F-1995FAC4CFAC}"/>
              </a:ext>
            </a:extLst>
          </p:cNvPr>
          <p:cNvSpPr/>
          <p:nvPr/>
        </p:nvSpPr>
        <p:spPr>
          <a:xfrm>
            <a:off x="9971620" y="3039646"/>
            <a:ext cx="248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y</a:t>
            </a:r>
          </a:p>
        </p:txBody>
      </p:sp>
      <p:sp>
        <p:nvSpPr>
          <p:cNvPr id="318" name="Rectangle 317">
            <a:extLst>
              <a:ext uri="{FF2B5EF4-FFF2-40B4-BE49-F238E27FC236}">
                <a16:creationId xmlns:a16="http://schemas.microsoft.com/office/drawing/2014/main" id="{457EFD72-9CAD-7548-94EB-DDCBDFB371FE}"/>
              </a:ext>
            </a:extLst>
          </p:cNvPr>
          <p:cNvSpPr/>
          <p:nvPr/>
        </p:nvSpPr>
        <p:spPr>
          <a:xfrm rot="19609719">
            <a:off x="8526763" y="3173151"/>
            <a:ext cx="186800" cy="14375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Rectangle 319">
            <a:extLst>
              <a:ext uri="{FF2B5EF4-FFF2-40B4-BE49-F238E27FC236}">
                <a16:creationId xmlns:a16="http://schemas.microsoft.com/office/drawing/2014/main" id="{D98B46A9-D95B-5446-83A9-72EE0D77D65E}"/>
              </a:ext>
            </a:extLst>
          </p:cNvPr>
          <p:cNvSpPr/>
          <p:nvPr/>
        </p:nvSpPr>
        <p:spPr>
          <a:xfrm>
            <a:off x="8454080" y="3039646"/>
            <a:ext cx="248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d</a:t>
            </a:r>
          </a:p>
        </p:txBody>
      </p:sp>
      <p:sp>
        <p:nvSpPr>
          <p:cNvPr id="321" name="Rectangle 320">
            <a:extLst>
              <a:ext uri="{FF2B5EF4-FFF2-40B4-BE49-F238E27FC236}">
                <a16:creationId xmlns:a16="http://schemas.microsoft.com/office/drawing/2014/main" id="{F923E5E7-46DF-8541-803C-E9237CD99E7E}"/>
              </a:ext>
            </a:extLst>
          </p:cNvPr>
          <p:cNvSpPr/>
          <p:nvPr/>
        </p:nvSpPr>
        <p:spPr>
          <a:xfrm rot="4559255">
            <a:off x="10466365" y="4144322"/>
            <a:ext cx="211439" cy="4571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Rectangle 321">
            <a:extLst>
              <a:ext uri="{FF2B5EF4-FFF2-40B4-BE49-F238E27FC236}">
                <a16:creationId xmlns:a16="http://schemas.microsoft.com/office/drawing/2014/main" id="{6923BE47-E31B-A345-9A2C-0D3520AB18E8}"/>
              </a:ext>
            </a:extLst>
          </p:cNvPr>
          <p:cNvSpPr/>
          <p:nvPr/>
        </p:nvSpPr>
        <p:spPr>
          <a:xfrm>
            <a:off x="10425636" y="3978221"/>
            <a:ext cx="248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s</a:t>
            </a:r>
            <a:endParaRPr lang="en-US" sz="1600"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9462F0E4-1782-AB48-8BA2-F7B6153AC396}"/>
              </a:ext>
            </a:extLst>
          </p:cNvPr>
          <p:cNvGrpSpPr/>
          <p:nvPr/>
        </p:nvGrpSpPr>
        <p:grpSpPr>
          <a:xfrm>
            <a:off x="7122150" y="1168129"/>
            <a:ext cx="276429" cy="309987"/>
            <a:chOff x="-1538277" y="1421015"/>
            <a:chExt cx="305367" cy="342437"/>
          </a:xfrm>
        </p:grpSpPr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AEA9F355-A151-2949-92C3-0C17E9C0B09F}"/>
                </a:ext>
              </a:extLst>
            </p:cNvPr>
            <p:cNvSpPr/>
            <p:nvPr/>
          </p:nvSpPr>
          <p:spPr>
            <a:xfrm>
              <a:off x="-1489075" y="1565828"/>
              <a:ext cx="256165" cy="18339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9F08A475-B607-EF46-B4E3-A1BBF63413EB}"/>
                </a:ext>
              </a:extLst>
            </p:cNvPr>
            <p:cNvSpPr/>
            <p:nvPr/>
          </p:nvSpPr>
          <p:spPr>
            <a:xfrm>
              <a:off x="-1538277" y="1421015"/>
              <a:ext cx="274886" cy="3424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</a:t>
              </a:r>
            </a:p>
          </p:txBody>
        </p:sp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AA3DC784-63DA-984C-A7F6-5E879DAD3AA1}"/>
              </a:ext>
            </a:extLst>
          </p:cNvPr>
          <p:cNvGrpSpPr/>
          <p:nvPr/>
        </p:nvGrpSpPr>
        <p:grpSpPr>
          <a:xfrm>
            <a:off x="9838738" y="1177293"/>
            <a:ext cx="248837" cy="309987"/>
            <a:chOff x="-1601707" y="1419970"/>
            <a:chExt cx="274886" cy="342437"/>
          </a:xfrm>
        </p:grpSpPr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12A8D894-90E1-4249-951E-CCCD40081F0B}"/>
                </a:ext>
              </a:extLst>
            </p:cNvPr>
            <p:cNvSpPr/>
            <p:nvPr/>
          </p:nvSpPr>
          <p:spPr>
            <a:xfrm>
              <a:off x="-1533257" y="1571625"/>
              <a:ext cx="195037" cy="18906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C4646B57-C591-7848-93BB-446E4631FDAC}"/>
                </a:ext>
              </a:extLst>
            </p:cNvPr>
            <p:cNvSpPr/>
            <p:nvPr/>
          </p:nvSpPr>
          <p:spPr>
            <a:xfrm>
              <a:off x="-1601707" y="1419970"/>
              <a:ext cx="274886" cy="3424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e</a:t>
              </a:r>
            </a:p>
          </p:txBody>
        </p:sp>
      </p:grp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EF2C45BE-E3AC-2841-AC40-F47CCB39FE38}"/>
              </a:ext>
            </a:extLst>
          </p:cNvPr>
          <p:cNvGrpSpPr/>
          <p:nvPr/>
        </p:nvGrpSpPr>
        <p:grpSpPr>
          <a:xfrm>
            <a:off x="9122142" y="1181879"/>
            <a:ext cx="248837" cy="309987"/>
            <a:chOff x="-1608947" y="1407193"/>
            <a:chExt cx="274886" cy="342437"/>
          </a:xfrm>
        </p:grpSpPr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D6499881-AD81-134E-869B-592CD0663322}"/>
                </a:ext>
              </a:extLst>
            </p:cNvPr>
            <p:cNvSpPr/>
            <p:nvPr/>
          </p:nvSpPr>
          <p:spPr>
            <a:xfrm>
              <a:off x="-1525575" y="1549779"/>
              <a:ext cx="170428" cy="1588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>
              <a:extLst>
                <a:ext uri="{FF2B5EF4-FFF2-40B4-BE49-F238E27FC236}">
                  <a16:creationId xmlns:a16="http://schemas.microsoft.com/office/drawing/2014/main" id="{1EFC3707-4BF2-204D-9F4B-39459EB37E46}"/>
                </a:ext>
              </a:extLst>
            </p:cNvPr>
            <p:cNvSpPr/>
            <p:nvPr/>
          </p:nvSpPr>
          <p:spPr>
            <a:xfrm>
              <a:off x="-1608947" y="1407193"/>
              <a:ext cx="274886" cy="3424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</a:t>
              </a:r>
            </a:p>
          </p:txBody>
        </p:sp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DCD56F1F-DDF2-134F-AB58-AE897F55F20A}"/>
              </a:ext>
            </a:extLst>
          </p:cNvPr>
          <p:cNvGrpSpPr/>
          <p:nvPr/>
        </p:nvGrpSpPr>
        <p:grpSpPr>
          <a:xfrm>
            <a:off x="8432248" y="1153254"/>
            <a:ext cx="248837" cy="309987"/>
            <a:chOff x="-1579143" y="1407582"/>
            <a:chExt cx="274886" cy="342437"/>
          </a:xfrm>
        </p:grpSpPr>
        <p:sp>
          <p:nvSpPr>
            <p:cNvPr id="333" name="Rectangle 332">
              <a:extLst>
                <a:ext uri="{FF2B5EF4-FFF2-40B4-BE49-F238E27FC236}">
                  <a16:creationId xmlns:a16="http://schemas.microsoft.com/office/drawing/2014/main" id="{BB21F3FA-724F-C344-954F-A27F02A49384}"/>
                </a:ext>
              </a:extLst>
            </p:cNvPr>
            <p:cNvSpPr/>
            <p:nvPr/>
          </p:nvSpPr>
          <p:spPr>
            <a:xfrm>
              <a:off x="-1489075" y="1525076"/>
              <a:ext cx="144508" cy="1835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C47EEA9D-9500-3A46-AC8A-BC4E39F3733E}"/>
                </a:ext>
              </a:extLst>
            </p:cNvPr>
            <p:cNvSpPr/>
            <p:nvPr/>
          </p:nvSpPr>
          <p:spPr>
            <a:xfrm>
              <a:off x="-1579143" y="1407582"/>
              <a:ext cx="274886" cy="3424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c</a:t>
              </a:r>
            </a:p>
          </p:txBody>
        </p:sp>
      </p:grp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399CEA17-DA03-8F4D-B41D-B70CF96B60FA}"/>
              </a:ext>
            </a:extLst>
          </p:cNvPr>
          <p:cNvGrpSpPr/>
          <p:nvPr/>
        </p:nvGrpSpPr>
        <p:grpSpPr>
          <a:xfrm>
            <a:off x="7801997" y="1168128"/>
            <a:ext cx="248838" cy="309987"/>
            <a:chOff x="-1558374" y="1436456"/>
            <a:chExt cx="274886" cy="342437"/>
          </a:xfrm>
        </p:grpSpPr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8D17E866-5E5E-3D40-8669-14C932E2D005}"/>
                </a:ext>
              </a:extLst>
            </p:cNvPr>
            <p:cNvSpPr/>
            <p:nvPr/>
          </p:nvSpPr>
          <p:spPr>
            <a:xfrm>
              <a:off x="-1496906" y="1556985"/>
              <a:ext cx="188166" cy="19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85474472-264F-1D49-AFB3-350E90925446}"/>
                </a:ext>
              </a:extLst>
            </p:cNvPr>
            <p:cNvSpPr/>
            <p:nvPr/>
          </p:nvSpPr>
          <p:spPr>
            <a:xfrm>
              <a:off x="-1558374" y="1436456"/>
              <a:ext cx="274886" cy="3424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b</a:t>
              </a:r>
            </a:p>
          </p:txBody>
        </p: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CDB97CAF-3811-314B-A28E-2E376CE801B4}"/>
              </a:ext>
            </a:extLst>
          </p:cNvPr>
          <p:cNvGrpSpPr/>
          <p:nvPr/>
        </p:nvGrpSpPr>
        <p:grpSpPr>
          <a:xfrm>
            <a:off x="5312775" y="1651399"/>
            <a:ext cx="129316" cy="129316"/>
            <a:chOff x="6421701" y="1685077"/>
            <a:chExt cx="129316" cy="129316"/>
          </a:xfrm>
        </p:grpSpPr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369BD520-73FF-5F41-B51D-F9C015C341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21701" y="1685077"/>
              <a:ext cx="129316" cy="1293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C599F624-951F-774D-9DC7-FA92E0BBBB86}"/>
                </a:ext>
              </a:extLst>
            </p:cNvPr>
            <p:cNvCxnSpPr>
              <a:cxnSpLocks/>
            </p:cNvCxnSpPr>
            <p:nvPr/>
          </p:nvCxnSpPr>
          <p:spPr>
            <a:xfrm>
              <a:off x="6421701" y="1685077"/>
              <a:ext cx="129316" cy="1293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BF839CF8-AF9C-A040-9C57-E9481167BDAE}"/>
              </a:ext>
            </a:extLst>
          </p:cNvPr>
          <p:cNvGrpSpPr/>
          <p:nvPr/>
        </p:nvGrpSpPr>
        <p:grpSpPr>
          <a:xfrm>
            <a:off x="6421293" y="1660358"/>
            <a:ext cx="129316" cy="129316"/>
            <a:chOff x="6421701" y="1685077"/>
            <a:chExt cx="129316" cy="129316"/>
          </a:xfrm>
        </p:grpSpPr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FC1FE163-682F-D74F-A3F3-78C06E18E2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21701" y="1685077"/>
              <a:ext cx="129316" cy="1293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3C5744FB-CFC6-4840-8DC9-57C520A4B6B7}"/>
                </a:ext>
              </a:extLst>
            </p:cNvPr>
            <p:cNvCxnSpPr>
              <a:cxnSpLocks/>
            </p:cNvCxnSpPr>
            <p:nvPr/>
          </p:nvCxnSpPr>
          <p:spPr>
            <a:xfrm>
              <a:off x="6421701" y="1685077"/>
              <a:ext cx="129316" cy="1293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0443EE6F-ACAF-5248-B707-B16544760BB1}"/>
              </a:ext>
            </a:extLst>
          </p:cNvPr>
          <p:cNvGrpSpPr/>
          <p:nvPr/>
        </p:nvGrpSpPr>
        <p:grpSpPr>
          <a:xfrm>
            <a:off x="7469742" y="1667851"/>
            <a:ext cx="129316" cy="129316"/>
            <a:chOff x="6421701" y="1685077"/>
            <a:chExt cx="129316" cy="129316"/>
          </a:xfrm>
        </p:grpSpPr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C8B1313C-AF9A-2D4D-A283-08FF4E95E8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21701" y="1685077"/>
              <a:ext cx="129316" cy="1293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1209C894-1D0E-FF40-AAF3-7A7333626EEA}"/>
                </a:ext>
              </a:extLst>
            </p:cNvPr>
            <p:cNvCxnSpPr>
              <a:cxnSpLocks/>
            </p:cNvCxnSpPr>
            <p:nvPr/>
          </p:nvCxnSpPr>
          <p:spPr>
            <a:xfrm>
              <a:off x="6421701" y="1685077"/>
              <a:ext cx="129316" cy="1293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143F7797-4B37-D643-A0EC-0DB9EBF3CC7A}"/>
              </a:ext>
            </a:extLst>
          </p:cNvPr>
          <p:cNvGrpSpPr/>
          <p:nvPr/>
        </p:nvGrpSpPr>
        <p:grpSpPr>
          <a:xfrm>
            <a:off x="8512955" y="1662901"/>
            <a:ext cx="129316" cy="129316"/>
            <a:chOff x="6421701" y="1685077"/>
            <a:chExt cx="129316" cy="129316"/>
          </a:xfrm>
        </p:grpSpPr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C0337CCA-E803-AC4F-89DF-944861E85E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21701" y="1685077"/>
              <a:ext cx="129316" cy="1293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E1AEDF63-6900-D94D-884F-891E029D57BF}"/>
                </a:ext>
              </a:extLst>
            </p:cNvPr>
            <p:cNvCxnSpPr>
              <a:cxnSpLocks/>
            </p:cNvCxnSpPr>
            <p:nvPr/>
          </p:nvCxnSpPr>
          <p:spPr>
            <a:xfrm>
              <a:off x="6421701" y="1685077"/>
              <a:ext cx="129316" cy="1293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582DDA52-FF71-694D-9593-A930A000528E}"/>
              </a:ext>
            </a:extLst>
          </p:cNvPr>
          <p:cNvGrpSpPr/>
          <p:nvPr/>
        </p:nvGrpSpPr>
        <p:grpSpPr>
          <a:xfrm>
            <a:off x="9575097" y="1680470"/>
            <a:ext cx="129316" cy="129316"/>
            <a:chOff x="6421701" y="1685077"/>
            <a:chExt cx="129316" cy="129316"/>
          </a:xfrm>
        </p:grpSpPr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26133BD7-FB5E-584A-B3C7-C2438D0D01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21701" y="1685077"/>
              <a:ext cx="129316" cy="1293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03A62F3D-99DD-9A44-AF30-AD298B082C0E}"/>
                </a:ext>
              </a:extLst>
            </p:cNvPr>
            <p:cNvCxnSpPr>
              <a:cxnSpLocks/>
            </p:cNvCxnSpPr>
            <p:nvPr/>
          </p:nvCxnSpPr>
          <p:spPr>
            <a:xfrm>
              <a:off x="6421701" y="1685077"/>
              <a:ext cx="129316" cy="1293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B70BCD7A-C031-8A4F-B928-7710EE3FC2B1}"/>
              </a:ext>
            </a:extLst>
          </p:cNvPr>
          <p:cNvGrpSpPr/>
          <p:nvPr/>
        </p:nvGrpSpPr>
        <p:grpSpPr>
          <a:xfrm>
            <a:off x="10635634" y="1661455"/>
            <a:ext cx="129316" cy="129316"/>
            <a:chOff x="6421701" y="1685077"/>
            <a:chExt cx="129316" cy="129316"/>
          </a:xfrm>
        </p:grpSpPr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4EC13B9B-D6CE-1A44-84E1-A157C4E851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21701" y="1685077"/>
              <a:ext cx="129316" cy="1293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87C6682B-BBD4-C84F-BBA0-C66A9264D0F9}"/>
                </a:ext>
              </a:extLst>
            </p:cNvPr>
            <p:cNvCxnSpPr>
              <a:cxnSpLocks/>
            </p:cNvCxnSpPr>
            <p:nvPr/>
          </p:nvCxnSpPr>
          <p:spPr>
            <a:xfrm>
              <a:off x="6421701" y="1685077"/>
              <a:ext cx="129316" cy="1293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FC13AB5A-4079-644F-A12F-3CB2FF0F369F}"/>
              </a:ext>
            </a:extLst>
          </p:cNvPr>
          <p:cNvGrpSpPr/>
          <p:nvPr/>
        </p:nvGrpSpPr>
        <p:grpSpPr>
          <a:xfrm>
            <a:off x="11684845" y="1662755"/>
            <a:ext cx="129316" cy="129316"/>
            <a:chOff x="6421701" y="1685077"/>
            <a:chExt cx="129316" cy="129316"/>
          </a:xfrm>
        </p:grpSpPr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49566E6B-ED04-3D4A-93AB-8D6B0CA572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21701" y="1685077"/>
              <a:ext cx="129316" cy="1293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C92D3C14-722B-E14C-9186-6C02C9314A80}"/>
                </a:ext>
              </a:extLst>
            </p:cNvPr>
            <p:cNvCxnSpPr>
              <a:cxnSpLocks/>
            </p:cNvCxnSpPr>
            <p:nvPr/>
          </p:nvCxnSpPr>
          <p:spPr>
            <a:xfrm>
              <a:off x="6421701" y="1685077"/>
              <a:ext cx="129316" cy="1293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81897987-CB27-6342-B295-D292C73D86EC}"/>
              </a:ext>
            </a:extLst>
          </p:cNvPr>
          <p:cNvGrpSpPr/>
          <p:nvPr/>
        </p:nvGrpSpPr>
        <p:grpSpPr>
          <a:xfrm>
            <a:off x="6575250" y="2598731"/>
            <a:ext cx="129316" cy="129316"/>
            <a:chOff x="6421701" y="1685077"/>
            <a:chExt cx="129316" cy="129316"/>
          </a:xfrm>
        </p:grpSpPr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BC1E822E-5BAC-AF4F-A5F1-09414AF01C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21701" y="1685077"/>
              <a:ext cx="129316" cy="1293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94EEADA1-FD62-0149-BCB3-DBE108C03167}"/>
                </a:ext>
              </a:extLst>
            </p:cNvPr>
            <p:cNvCxnSpPr>
              <a:cxnSpLocks/>
            </p:cNvCxnSpPr>
            <p:nvPr/>
          </p:nvCxnSpPr>
          <p:spPr>
            <a:xfrm>
              <a:off x="6421701" y="1685077"/>
              <a:ext cx="129316" cy="1293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0014FAE5-8710-FB4C-A18A-8682F77515A7}"/>
              </a:ext>
            </a:extLst>
          </p:cNvPr>
          <p:cNvGrpSpPr/>
          <p:nvPr/>
        </p:nvGrpSpPr>
        <p:grpSpPr>
          <a:xfrm>
            <a:off x="9268430" y="2598029"/>
            <a:ext cx="129316" cy="129316"/>
            <a:chOff x="6421701" y="1685077"/>
            <a:chExt cx="129316" cy="129316"/>
          </a:xfrm>
        </p:grpSpPr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B1AD3469-5245-0244-9EC5-984DEB6239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21701" y="1685077"/>
              <a:ext cx="129316" cy="1293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FF63A528-62FA-0749-AC59-A73320C663A0}"/>
                </a:ext>
              </a:extLst>
            </p:cNvPr>
            <p:cNvCxnSpPr>
              <a:cxnSpLocks/>
            </p:cNvCxnSpPr>
            <p:nvPr/>
          </p:nvCxnSpPr>
          <p:spPr>
            <a:xfrm>
              <a:off x="6421701" y="1685077"/>
              <a:ext cx="129316" cy="1293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1F594E36-73A6-4543-8659-097BCE766D57}"/>
              </a:ext>
            </a:extLst>
          </p:cNvPr>
          <p:cNvGrpSpPr/>
          <p:nvPr/>
        </p:nvGrpSpPr>
        <p:grpSpPr>
          <a:xfrm>
            <a:off x="6861798" y="3527670"/>
            <a:ext cx="129316" cy="129316"/>
            <a:chOff x="6421701" y="1685077"/>
            <a:chExt cx="129316" cy="129316"/>
          </a:xfrm>
        </p:grpSpPr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348BE646-B5D9-8C48-B6B7-07F355D5D2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21701" y="1685077"/>
              <a:ext cx="129316" cy="1293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9029B207-4CBC-754F-B6B6-AC07D3417049}"/>
                </a:ext>
              </a:extLst>
            </p:cNvPr>
            <p:cNvCxnSpPr>
              <a:cxnSpLocks/>
            </p:cNvCxnSpPr>
            <p:nvPr/>
          </p:nvCxnSpPr>
          <p:spPr>
            <a:xfrm>
              <a:off x="6421701" y="1685077"/>
              <a:ext cx="129316" cy="1293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E4CAC0A3-281B-0740-998F-6580711F04D3}"/>
              </a:ext>
            </a:extLst>
          </p:cNvPr>
          <p:cNvGrpSpPr/>
          <p:nvPr/>
        </p:nvGrpSpPr>
        <p:grpSpPr>
          <a:xfrm>
            <a:off x="8154592" y="3528412"/>
            <a:ext cx="129316" cy="129316"/>
            <a:chOff x="6421701" y="1685077"/>
            <a:chExt cx="129316" cy="129316"/>
          </a:xfrm>
        </p:grpSpPr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030B2908-45F3-FC4F-ADDE-2220D84836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21701" y="1685077"/>
              <a:ext cx="129316" cy="1293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26235D37-7743-BB4A-B0E9-557775EE01D2}"/>
                </a:ext>
              </a:extLst>
            </p:cNvPr>
            <p:cNvCxnSpPr>
              <a:cxnSpLocks/>
            </p:cNvCxnSpPr>
            <p:nvPr/>
          </p:nvCxnSpPr>
          <p:spPr>
            <a:xfrm>
              <a:off x="6421701" y="1685077"/>
              <a:ext cx="129316" cy="1293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FB34597B-5BFA-2C4C-9859-DF70A7A03AF3}"/>
              </a:ext>
            </a:extLst>
          </p:cNvPr>
          <p:cNvGrpSpPr/>
          <p:nvPr/>
        </p:nvGrpSpPr>
        <p:grpSpPr>
          <a:xfrm>
            <a:off x="9280165" y="3530100"/>
            <a:ext cx="129316" cy="129316"/>
            <a:chOff x="6421701" y="1685077"/>
            <a:chExt cx="129316" cy="129316"/>
          </a:xfrm>
        </p:grpSpPr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37C28B30-3D92-A944-94F6-F3E2BC9F19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21701" y="1685077"/>
              <a:ext cx="129316" cy="1293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913ABB3F-FFA7-A642-AD91-DF0438D83900}"/>
                </a:ext>
              </a:extLst>
            </p:cNvPr>
            <p:cNvCxnSpPr>
              <a:cxnSpLocks/>
            </p:cNvCxnSpPr>
            <p:nvPr/>
          </p:nvCxnSpPr>
          <p:spPr>
            <a:xfrm>
              <a:off x="6421701" y="1685077"/>
              <a:ext cx="129316" cy="1293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58BEA5E0-4765-3644-8DE2-435D76B0F6A7}"/>
              </a:ext>
            </a:extLst>
          </p:cNvPr>
          <p:cNvGrpSpPr/>
          <p:nvPr/>
        </p:nvGrpSpPr>
        <p:grpSpPr>
          <a:xfrm>
            <a:off x="10412482" y="3542151"/>
            <a:ext cx="129316" cy="129316"/>
            <a:chOff x="6421701" y="1685077"/>
            <a:chExt cx="129316" cy="129316"/>
          </a:xfrm>
        </p:grpSpPr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C453573A-E7AB-7445-8D4F-935C5780D3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21701" y="1685077"/>
              <a:ext cx="129316" cy="1293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D3932ADB-78D5-4E4B-A420-3D1A0591AC44}"/>
                </a:ext>
              </a:extLst>
            </p:cNvPr>
            <p:cNvCxnSpPr>
              <a:cxnSpLocks/>
            </p:cNvCxnSpPr>
            <p:nvPr/>
          </p:nvCxnSpPr>
          <p:spPr>
            <a:xfrm>
              <a:off x="6421701" y="1685077"/>
              <a:ext cx="129316" cy="1293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49CD82AE-8BDA-B342-B7E6-19897DF062A8}"/>
              </a:ext>
            </a:extLst>
          </p:cNvPr>
          <p:cNvGrpSpPr/>
          <p:nvPr/>
        </p:nvGrpSpPr>
        <p:grpSpPr>
          <a:xfrm>
            <a:off x="10562414" y="4497903"/>
            <a:ext cx="129316" cy="129316"/>
            <a:chOff x="6421701" y="1685077"/>
            <a:chExt cx="129316" cy="129316"/>
          </a:xfrm>
        </p:grpSpPr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A595FD13-2804-AE4D-ADEE-6AD791F921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21701" y="1685077"/>
              <a:ext cx="129316" cy="1293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2B3D1885-4B5E-1F45-B5BB-0F1999DA668C}"/>
                </a:ext>
              </a:extLst>
            </p:cNvPr>
            <p:cNvCxnSpPr>
              <a:cxnSpLocks/>
            </p:cNvCxnSpPr>
            <p:nvPr/>
          </p:nvCxnSpPr>
          <p:spPr>
            <a:xfrm>
              <a:off x="6421701" y="1685077"/>
              <a:ext cx="129316" cy="1293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2E57DF36-2BBA-6249-8095-CA796EF3F8F5}"/>
              </a:ext>
            </a:extLst>
          </p:cNvPr>
          <p:cNvGrpSpPr/>
          <p:nvPr/>
        </p:nvGrpSpPr>
        <p:grpSpPr>
          <a:xfrm>
            <a:off x="8980323" y="4451510"/>
            <a:ext cx="129316" cy="129316"/>
            <a:chOff x="6421701" y="1685077"/>
            <a:chExt cx="129316" cy="129316"/>
          </a:xfrm>
        </p:grpSpPr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7FE7E681-7086-8E43-B13C-70E771498A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21701" y="1685077"/>
              <a:ext cx="129316" cy="1293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00CFB8AB-8C66-0742-8B70-89D8D11204FE}"/>
                </a:ext>
              </a:extLst>
            </p:cNvPr>
            <p:cNvCxnSpPr>
              <a:cxnSpLocks/>
            </p:cNvCxnSpPr>
            <p:nvPr/>
          </p:nvCxnSpPr>
          <p:spPr>
            <a:xfrm>
              <a:off x="6421701" y="1685077"/>
              <a:ext cx="129316" cy="1293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D93AD0D4-B4FF-AF45-AC96-FC55C4535B71}"/>
              </a:ext>
            </a:extLst>
          </p:cNvPr>
          <p:cNvGrpSpPr/>
          <p:nvPr/>
        </p:nvGrpSpPr>
        <p:grpSpPr>
          <a:xfrm>
            <a:off x="6569741" y="4441878"/>
            <a:ext cx="129316" cy="129316"/>
            <a:chOff x="6421701" y="1685077"/>
            <a:chExt cx="129316" cy="129316"/>
          </a:xfrm>
        </p:grpSpPr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71A6758C-E1A5-3E4A-AB70-21F3D82EF5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21701" y="1685077"/>
              <a:ext cx="129316" cy="1293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21EDD67E-25AE-0747-82E1-E3A510D2B163}"/>
                </a:ext>
              </a:extLst>
            </p:cNvPr>
            <p:cNvCxnSpPr>
              <a:cxnSpLocks/>
            </p:cNvCxnSpPr>
            <p:nvPr/>
          </p:nvCxnSpPr>
          <p:spPr>
            <a:xfrm>
              <a:off x="6421701" y="1685077"/>
              <a:ext cx="129316" cy="1293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3" name="TextBox 212">
            <a:extLst>
              <a:ext uri="{FF2B5EF4-FFF2-40B4-BE49-F238E27FC236}">
                <a16:creationId xmlns:a16="http://schemas.microsoft.com/office/drawing/2014/main" id="{B2FCC5EA-1920-CF4D-8287-12F6A591169D}"/>
              </a:ext>
            </a:extLst>
          </p:cNvPr>
          <p:cNvSpPr txBox="1"/>
          <p:nvPr/>
        </p:nvSpPr>
        <p:spPr>
          <a:xfrm>
            <a:off x="10743390" y="6479104"/>
            <a:ext cx="1371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B6A479"/>
                </a:solidFill>
                <a:latin typeface="+mj-lt"/>
              </a:rPr>
              <a:t>20AU - SCHAFER</a:t>
            </a:r>
          </a:p>
        </p:txBody>
      </p:sp>
    </p:spTree>
    <p:extLst>
      <p:ext uri="{BB962C8B-B14F-4D97-AF65-F5344CB8AC3E}">
        <p14:creationId xmlns:p14="http://schemas.microsoft.com/office/powerpoint/2010/main" val="347390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ontent Placeholder 1">
            <a:extLst>
              <a:ext uri="{FF2B5EF4-FFF2-40B4-BE49-F238E27FC236}">
                <a16:creationId xmlns:a16="http://schemas.microsoft.com/office/drawing/2014/main" id="{9FE3D5D1-35B3-144D-83B2-6B05A86E21AE}"/>
              </a:ext>
            </a:extLst>
          </p:cNvPr>
          <p:cNvSpPr txBox="1">
            <a:spLocks/>
          </p:cNvSpPr>
          <p:nvPr/>
        </p:nvSpPr>
        <p:spPr bwMode="auto">
          <a:xfrm>
            <a:off x="1082303" y="2069179"/>
            <a:ext cx="4169655" cy="172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192881" indent="-19288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16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189" indent="-16073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14350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65836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81267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141446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6pPr>
            <a:lvl7pPr marL="167163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7pPr>
            <a:lvl8pPr marL="192881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8pPr>
            <a:lvl9pPr marL="21859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2667" dirty="0">
                <a:ea typeface="Cambria Math" panose="02040503050406030204" pitchFamily="18" charset="0"/>
              </a:rPr>
              <a:t>a)	Yes</a:t>
            </a:r>
          </a:p>
          <a:p>
            <a:pPr marL="0" indent="0">
              <a:buNone/>
            </a:pPr>
            <a:r>
              <a:rPr lang="en-US" sz="2667" dirty="0">
                <a:ea typeface="Cambria Math" panose="02040503050406030204" pitchFamily="18" charset="0"/>
              </a:rPr>
              <a:t>b)	No</a:t>
            </a:r>
          </a:p>
          <a:p>
            <a:pPr marL="0" indent="0">
              <a:buNone/>
            </a:pPr>
            <a:r>
              <a:rPr lang="en-US" sz="2667" dirty="0">
                <a:ea typeface="Cambria Math" panose="02040503050406030204" pitchFamily="18" charset="0"/>
              </a:rPr>
              <a:t>c)	I’m not sure…</a:t>
            </a:r>
            <a:endParaRPr lang="en-US" sz="2133" dirty="0">
              <a:ea typeface="Cambria Math" panose="02040503050406030204" pitchFamily="18" charset="0"/>
            </a:endParaRPr>
          </a:p>
          <a:p>
            <a:pPr marL="457189" indent="-457189">
              <a:buFont typeface="+mj-lt"/>
              <a:buAutoNum type="alphaUcPeriod"/>
            </a:pPr>
            <a:endParaRPr lang="en-US" sz="2133" dirty="0">
              <a:ea typeface="Cambria Math" panose="02040503050406030204" pitchFamily="18" charset="0"/>
            </a:endParaRPr>
          </a:p>
        </p:txBody>
      </p:sp>
      <p:sp>
        <p:nvSpPr>
          <p:cNvPr id="68" name="Content Placeholder 1">
            <a:extLst>
              <a:ext uri="{FF2B5EF4-FFF2-40B4-BE49-F238E27FC236}">
                <a16:creationId xmlns:a16="http://schemas.microsoft.com/office/drawing/2014/main" id="{CA5F476C-B8C8-F94F-93D4-D91D72F95EB4}"/>
              </a:ext>
            </a:extLst>
          </p:cNvPr>
          <p:cNvSpPr txBox="1">
            <a:spLocks/>
          </p:cNvSpPr>
          <p:nvPr/>
        </p:nvSpPr>
        <p:spPr>
          <a:xfrm>
            <a:off x="838200" y="1371601"/>
            <a:ext cx="10856495" cy="5112961"/>
          </a:xfrm>
          <a:custGeom>
            <a:avLst/>
            <a:gdLst>
              <a:gd name="connsiteX0" fmla="*/ 0 w 10856495"/>
              <a:gd name="connsiteY0" fmla="*/ 0 h 5029834"/>
              <a:gd name="connsiteX1" fmla="*/ 10856495 w 10856495"/>
              <a:gd name="connsiteY1" fmla="*/ 0 h 5029834"/>
              <a:gd name="connsiteX2" fmla="*/ 10856495 w 10856495"/>
              <a:gd name="connsiteY2" fmla="*/ 5029834 h 5029834"/>
              <a:gd name="connsiteX3" fmla="*/ 0 w 10856495"/>
              <a:gd name="connsiteY3" fmla="*/ 5029834 h 5029834"/>
              <a:gd name="connsiteX4" fmla="*/ 0 w 10856495"/>
              <a:gd name="connsiteY4" fmla="*/ 0 h 5029834"/>
              <a:gd name="connsiteX0" fmla="*/ 0 w 10856495"/>
              <a:gd name="connsiteY0" fmla="*/ 0 h 5029834"/>
              <a:gd name="connsiteX1" fmla="*/ 10856495 w 10856495"/>
              <a:gd name="connsiteY1" fmla="*/ 0 h 5029834"/>
              <a:gd name="connsiteX2" fmla="*/ 5534891 w 10856495"/>
              <a:gd name="connsiteY2" fmla="*/ 1935017 h 5029834"/>
              <a:gd name="connsiteX3" fmla="*/ 10856495 w 10856495"/>
              <a:gd name="connsiteY3" fmla="*/ 5029834 h 5029834"/>
              <a:gd name="connsiteX4" fmla="*/ 0 w 10856495"/>
              <a:gd name="connsiteY4" fmla="*/ 5029834 h 5029834"/>
              <a:gd name="connsiteX5" fmla="*/ 0 w 10856495"/>
              <a:gd name="connsiteY5" fmla="*/ 0 h 5029834"/>
              <a:gd name="connsiteX0" fmla="*/ 0 w 10856495"/>
              <a:gd name="connsiteY0" fmla="*/ 0 h 5112961"/>
              <a:gd name="connsiteX1" fmla="*/ 10856495 w 10856495"/>
              <a:gd name="connsiteY1" fmla="*/ 0 h 5112961"/>
              <a:gd name="connsiteX2" fmla="*/ 5534891 w 10856495"/>
              <a:gd name="connsiteY2" fmla="*/ 1935017 h 5112961"/>
              <a:gd name="connsiteX3" fmla="*/ 5591767 w 10856495"/>
              <a:gd name="connsiteY3" fmla="*/ 5112961 h 5112961"/>
              <a:gd name="connsiteX4" fmla="*/ 0 w 10856495"/>
              <a:gd name="connsiteY4" fmla="*/ 5029834 h 5112961"/>
              <a:gd name="connsiteX5" fmla="*/ 0 w 10856495"/>
              <a:gd name="connsiteY5" fmla="*/ 0 h 511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56495" h="5112961">
                <a:moveTo>
                  <a:pt x="0" y="0"/>
                </a:moveTo>
                <a:lnTo>
                  <a:pt x="10856495" y="0"/>
                </a:lnTo>
                <a:cubicBezTo>
                  <a:pt x="10859088" y="854363"/>
                  <a:pt x="5532298" y="1080654"/>
                  <a:pt x="5534891" y="1935017"/>
                </a:cubicBezTo>
                <a:lnTo>
                  <a:pt x="5591767" y="5112961"/>
                </a:lnTo>
                <a:lnTo>
                  <a:pt x="0" y="5029834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Does the structure of a Trie depend on the order of insertion?</a:t>
            </a:r>
          </a:p>
        </p:txBody>
      </p:sp>
      <p:sp>
        <p:nvSpPr>
          <p:cNvPr id="307" name="Google Shape;81;p16">
            <a:extLst>
              <a:ext uri="{FF2B5EF4-FFF2-40B4-BE49-F238E27FC236}">
                <a16:creationId xmlns:a16="http://schemas.microsoft.com/office/drawing/2014/main" id="{2B34AB05-4A86-C741-A084-2CA164EAA025}"/>
              </a:ext>
            </a:extLst>
          </p:cNvPr>
          <p:cNvSpPr/>
          <p:nvPr/>
        </p:nvSpPr>
        <p:spPr>
          <a:xfrm>
            <a:off x="8171862" y="1916499"/>
            <a:ext cx="391878" cy="391878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 dirty="0">
              <a:solidFill>
                <a:schemeClr val="dk2"/>
              </a:solidFill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308" name="Google Shape;98;p16">
            <a:extLst>
              <a:ext uri="{FF2B5EF4-FFF2-40B4-BE49-F238E27FC236}">
                <a16:creationId xmlns:a16="http://schemas.microsoft.com/office/drawing/2014/main" id="{B00CC56C-15DD-784E-86A8-0972B0889C75}"/>
              </a:ext>
            </a:extLst>
          </p:cNvPr>
          <p:cNvCxnSpPr>
            <a:cxnSpLocks/>
            <a:stCxn id="307" idx="4"/>
            <a:endCxn id="309" idx="0"/>
          </p:cNvCxnSpPr>
          <p:nvPr/>
        </p:nvCxnSpPr>
        <p:spPr>
          <a:xfrm>
            <a:off x="8367801" y="2308377"/>
            <a:ext cx="2120924" cy="488068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9" name="Google Shape;82;p16">
            <a:extLst>
              <a:ext uri="{FF2B5EF4-FFF2-40B4-BE49-F238E27FC236}">
                <a16:creationId xmlns:a16="http://schemas.microsoft.com/office/drawing/2014/main" id="{BA186866-4921-114A-BA06-BD4D714618EB}"/>
              </a:ext>
            </a:extLst>
          </p:cNvPr>
          <p:cNvSpPr/>
          <p:nvPr/>
        </p:nvSpPr>
        <p:spPr>
          <a:xfrm>
            <a:off x="10292787" y="2796444"/>
            <a:ext cx="391878" cy="391878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310" name="Google Shape;98;p16">
            <a:extLst>
              <a:ext uri="{FF2B5EF4-FFF2-40B4-BE49-F238E27FC236}">
                <a16:creationId xmlns:a16="http://schemas.microsoft.com/office/drawing/2014/main" id="{B32347E9-2474-A646-8F3F-62C148DF351A}"/>
              </a:ext>
            </a:extLst>
          </p:cNvPr>
          <p:cNvCxnSpPr>
            <a:cxnSpLocks/>
            <a:stCxn id="307" idx="4"/>
            <a:endCxn id="311" idx="0"/>
          </p:cNvCxnSpPr>
          <p:nvPr/>
        </p:nvCxnSpPr>
        <p:spPr>
          <a:xfrm flipH="1">
            <a:off x="6274514" y="2308377"/>
            <a:ext cx="2093287" cy="488192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1" name="Google Shape;88;p16">
            <a:extLst>
              <a:ext uri="{FF2B5EF4-FFF2-40B4-BE49-F238E27FC236}">
                <a16:creationId xmlns:a16="http://schemas.microsoft.com/office/drawing/2014/main" id="{CCFB1B38-D2FF-8641-816F-D3BF9A167381}"/>
              </a:ext>
            </a:extLst>
          </p:cNvPr>
          <p:cNvSpPr/>
          <p:nvPr/>
        </p:nvSpPr>
        <p:spPr>
          <a:xfrm>
            <a:off x="6078575" y="2796568"/>
            <a:ext cx="391878" cy="391878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en-US"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312" name="Google Shape;98;p16">
            <a:extLst>
              <a:ext uri="{FF2B5EF4-FFF2-40B4-BE49-F238E27FC236}">
                <a16:creationId xmlns:a16="http://schemas.microsoft.com/office/drawing/2014/main" id="{666B4A08-2805-D441-ADCE-A94D4A7B44AD}"/>
              </a:ext>
            </a:extLst>
          </p:cNvPr>
          <p:cNvCxnSpPr>
            <a:cxnSpLocks/>
            <a:stCxn id="307" idx="4"/>
            <a:endCxn id="318" idx="0"/>
          </p:cNvCxnSpPr>
          <p:nvPr/>
        </p:nvCxnSpPr>
        <p:spPr>
          <a:xfrm flipH="1">
            <a:off x="7318869" y="2308377"/>
            <a:ext cx="1048933" cy="496547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3" name="Google Shape;98;p16">
            <a:extLst>
              <a:ext uri="{FF2B5EF4-FFF2-40B4-BE49-F238E27FC236}">
                <a16:creationId xmlns:a16="http://schemas.microsoft.com/office/drawing/2014/main" id="{0ACE9250-1618-FD47-9FC9-A306055F63A8}"/>
              </a:ext>
            </a:extLst>
          </p:cNvPr>
          <p:cNvCxnSpPr>
            <a:cxnSpLocks/>
            <a:stCxn id="307" idx="4"/>
            <a:endCxn id="319" idx="0"/>
          </p:cNvCxnSpPr>
          <p:nvPr/>
        </p:nvCxnSpPr>
        <p:spPr>
          <a:xfrm>
            <a:off x="8367801" y="2308377"/>
            <a:ext cx="0" cy="488068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" name="Google Shape;98;p16">
            <a:extLst>
              <a:ext uri="{FF2B5EF4-FFF2-40B4-BE49-F238E27FC236}">
                <a16:creationId xmlns:a16="http://schemas.microsoft.com/office/drawing/2014/main" id="{18CC9706-D075-DB4A-96DC-A403FAA238AE}"/>
              </a:ext>
            </a:extLst>
          </p:cNvPr>
          <p:cNvCxnSpPr>
            <a:cxnSpLocks/>
            <a:stCxn id="307" idx="4"/>
            <a:endCxn id="316" idx="0"/>
          </p:cNvCxnSpPr>
          <p:nvPr/>
        </p:nvCxnSpPr>
        <p:spPr>
          <a:xfrm flipH="1">
            <a:off x="5170513" y="2308377"/>
            <a:ext cx="3197288" cy="474311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5" name="Google Shape;98;p16">
            <a:extLst>
              <a:ext uri="{FF2B5EF4-FFF2-40B4-BE49-F238E27FC236}">
                <a16:creationId xmlns:a16="http://schemas.microsoft.com/office/drawing/2014/main" id="{0AA82C6C-1831-E748-8586-F5A71C55D262}"/>
              </a:ext>
            </a:extLst>
          </p:cNvPr>
          <p:cNvCxnSpPr>
            <a:cxnSpLocks/>
            <a:stCxn id="307" idx="4"/>
            <a:endCxn id="317" idx="0"/>
          </p:cNvCxnSpPr>
          <p:nvPr/>
        </p:nvCxnSpPr>
        <p:spPr>
          <a:xfrm>
            <a:off x="8367801" y="2308377"/>
            <a:ext cx="3169857" cy="488068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6" name="Google Shape;82;p16">
            <a:extLst>
              <a:ext uri="{FF2B5EF4-FFF2-40B4-BE49-F238E27FC236}">
                <a16:creationId xmlns:a16="http://schemas.microsoft.com/office/drawing/2014/main" id="{2339EE81-30B1-9442-83DD-1B75EBE6C56E}"/>
              </a:ext>
            </a:extLst>
          </p:cNvPr>
          <p:cNvSpPr/>
          <p:nvPr/>
        </p:nvSpPr>
        <p:spPr>
          <a:xfrm>
            <a:off x="4974574" y="2782687"/>
            <a:ext cx="391878" cy="391878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sp>
        <p:nvSpPr>
          <p:cNvPr id="317" name="Google Shape;82;p16">
            <a:extLst>
              <a:ext uri="{FF2B5EF4-FFF2-40B4-BE49-F238E27FC236}">
                <a16:creationId xmlns:a16="http://schemas.microsoft.com/office/drawing/2014/main" id="{866956EF-17DD-BB45-A1C1-0C6F7B4618BC}"/>
              </a:ext>
            </a:extLst>
          </p:cNvPr>
          <p:cNvSpPr/>
          <p:nvPr/>
        </p:nvSpPr>
        <p:spPr>
          <a:xfrm>
            <a:off x="11341719" y="2796444"/>
            <a:ext cx="391878" cy="391878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sp>
        <p:nvSpPr>
          <p:cNvPr id="318" name="Google Shape;82;p16">
            <a:extLst>
              <a:ext uri="{FF2B5EF4-FFF2-40B4-BE49-F238E27FC236}">
                <a16:creationId xmlns:a16="http://schemas.microsoft.com/office/drawing/2014/main" id="{A201310F-7BD0-C445-98FE-AADFDB409BCE}"/>
              </a:ext>
            </a:extLst>
          </p:cNvPr>
          <p:cNvSpPr/>
          <p:nvPr/>
        </p:nvSpPr>
        <p:spPr>
          <a:xfrm>
            <a:off x="7122930" y="2804924"/>
            <a:ext cx="391878" cy="391878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sp>
        <p:nvSpPr>
          <p:cNvPr id="319" name="Google Shape;82;p16">
            <a:extLst>
              <a:ext uri="{FF2B5EF4-FFF2-40B4-BE49-F238E27FC236}">
                <a16:creationId xmlns:a16="http://schemas.microsoft.com/office/drawing/2014/main" id="{2CCA0CF4-F194-D146-A7BE-4D94CF10FFF5}"/>
              </a:ext>
            </a:extLst>
          </p:cNvPr>
          <p:cNvSpPr/>
          <p:nvPr/>
        </p:nvSpPr>
        <p:spPr>
          <a:xfrm>
            <a:off x="8171862" y="2796444"/>
            <a:ext cx="391878" cy="391878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320" name="Google Shape;98;p16">
            <a:extLst>
              <a:ext uri="{FF2B5EF4-FFF2-40B4-BE49-F238E27FC236}">
                <a16:creationId xmlns:a16="http://schemas.microsoft.com/office/drawing/2014/main" id="{62DBD741-4BEC-994B-A3AB-4512A5BE44AF}"/>
              </a:ext>
            </a:extLst>
          </p:cNvPr>
          <p:cNvCxnSpPr>
            <a:cxnSpLocks/>
            <a:stCxn id="307" idx="4"/>
            <a:endCxn id="348" idx="0"/>
          </p:cNvCxnSpPr>
          <p:nvPr/>
        </p:nvCxnSpPr>
        <p:spPr>
          <a:xfrm>
            <a:off x="8367801" y="2308377"/>
            <a:ext cx="1058676" cy="496547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1" name="Google Shape;98;p16">
            <a:extLst>
              <a:ext uri="{FF2B5EF4-FFF2-40B4-BE49-F238E27FC236}">
                <a16:creationId xmlns:a16="http://schemas.microsoft.com/office/drawing/2014/main" id="{9A53A49F-3927-DD4C-98A9-DD55498A74E4}"/>
              </a:ext>
            </a:extLst>
          </p:cNvPr>
          <p:cNvCxnSpPr>
            <a:cxnSpLocks/>
            <a:stCxn id="311" idx="4"/>
          </p:cNvCxnSpPr>
          <p:nvPr/>
        </p:nvCxnSpPr>
        <p:spPr>
          <a:xfrm flipH="1">
            <a:off x="5968067" y="3188446"/>
            <a:ext cx="306447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2" name="Google Shape;98;p16">
            <a:extLst>
              <a:ext uri="{FF2B5EF4-FFF2-40B4-BE49-F238E27FC236}">
                <a16:creationId xmlns:a16="http://schemas.microsoft.com/office/drawing/2014/main" id="{D6E369E7-1A38-BE4B-A0DF-DCCC03F52F11}"/>
              </a:ext>
            </a:extLst>
          </p:cNvPr>
          <p:cNvCxnSpPr>
            <a:cxnSpLocks/>
            <a:stCxn id="311" idx="4"/>
          </p:cNvCxnSpPr>
          <p:nvPr/>
        </p:nvCxnSpPr>
        <p:spPr>
          <a:xfrm flipH="1">
            <a:off x="6129267" y="3188446"/>
            <a:ext cx="145247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3" name="Google Shape;98;p16">
            <a:extLst>
              <a:ext uri="{FF2B5EF4-FFF2-40B4-BE49-F238E27FC236}">
                <a16:creationId xmlns:a16="http://schemas.microsoft.com/office/drawing/2014/main" id="{D245A131-7783-EC4E-AE2E-5A36338251CB}"/>
              </a:ext>
            </a:extLst>
          </p:cNvPr>
          <p:cNvCxnSpPr>
            <a:cxnSpLocks/>
            <a:stCxn id="311" idx="4"/>
          </p:cNvCxnSpPr>
          <p:nvPr/>
        </p:nvCxnSpPr>
        <p:spPr>
          <a:xfrm flipH="1">
            <a:off x="5816410" y="3188446"/>
            <a:ext cx="458104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4" name="Google Shape;98;p16">
            <a:extLst>
              <a:ext uri="{FF2B5EF4-FFF2-40B4-BE49-F238E27FC236}">
                <a16:creationId xmlns:a16="http://schemas.microsoft.com/office/drawing/2014/main" id="{FDA206B2-015C-5C42-AE8E-B750602DE653}"/>
              </a:ext>
            </a:extLst>
          </p:cNvPr>
          <p:cNvCxnSpPr>
            <a:cxnSpLocks/>
            <a:stCxn id="311" idx="4"/>
          </p:cNvCxnSpPr>
          <p:nvPr/>
        </p:nvCxnSpPr>
        <p:spPr>
          <a:xfrm>
            <a:off x="6274514" y="3188446"/>
            <a:ext cx="436414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5" name="Google Shape;98;p16">
            <a:extLst>
              <a:ext uri="{FF2B5EF4-FFF2-40B4-BE49-F238E27FC236}">
                <a16:creationId xmlns:a16="http://schemas.microsoft.com/office/drawing/2014/main" id="{92CFEFBD-04D4-4F40-80B3-027223C9C739}"/>
              </a:ext>
            </a:extLst>
          </p:cNvPr>
          <p:cNvCxnSpPr>
            <a:cxnSpLocks/>
            <a:stCxn id="311" idx="4"/>
            <a:endCxn id="326" idx="0"/>
          </p:cNvCxnSpPr>
          <p:nvPr/>
        </p:nvCxnSpPr>
        <p:spPr>
          <a:xfrm>
            <a:off x="6274514" y="3188446"/>
            <a:ext cx="151830" cy="543912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6" name="Google Shape;88;p16">
            <a:extLst>
              <a:ext uri="{FF2B5EF4-FFF2-40B4-BE49-F238E27FC236}">
                <a16:creationId xmlns:a16="http://schemas.microsoft.com/office/drawing/2014/main" id="{1E1E81BA-C95B-6B41-8D74-B9251566DD6B}"/>
              </a:ext>
            </a:extLst>
          </p:cNvPr>
          <p:cNvSpPr/>
          <p:nvPr/>
        </p:nvSpPr>
        <p:spPr>
          <a:xfrm>
            <a:off x="6230405" y="3732358"/>
            <a:ext cx="391878" cy="391878"/>
          </a:xfrm>
          <a:prstGeom prst="ellipse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327" name="Google Shape;98;p16">
            <a:extLst>
              <a:ext uri="{FF2B5EF4-FFF2-40B4-BE49-F238E27FC236}">
                <a16:creationId xmlns:a16="http://schemas.microsoft.com/office/drawing/2014/main" id="{56789F83-7B82-254C-A92B-72EA12F389B9}"/>
              </a:ext>
            </a:extLst>
          </p:cNvPr>
          <p:cNvCxnSpPr>
            <a:cxnSpLocks/>
            <a:stCxn id="326" idx="4"/>
            <a:endCxn id="333" idx="0"/>
          </p:cNvCxnSpPr>
          <p:nvPr/>
        </p:nvCxnSpPr>
        <p:spPr>
          <a:xfrm>
            <a:off x="6426344" y="4124236"/>
            <a:ext cx="288267" cy="53635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8" name="Google Shape;98;p16">
            <a:extLst>
              <a:ext uri="{FF2B5EF4-FFF2-40B4-BE49-F238E27FC236}">
                <a16:creationId xmlns:a16="http://schemas.microsoft.com/office/drawing/2014/main" id="{E3212171-1C1C-6B44-9A8D-A6BC6C3A84FC}"/>
              </a:ext>
            </a:extLst>
          </p:cNvPr>
          <p:cNvCxnSpPr>
            <a:cxnSpLocks/>
            <a:stCxn id="326" idx="4"/>
          </p:cNvCxnSpPr>
          <p:nvPr/>
        </p:nvCxnSpPr>
        <p:spPr>
          <a:xfrm flipH="1">
            <a:off x="6119897" y="4124236"/>
            <a:ext cx="306447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9" name="Google Shape;98;p16">
            <a:extLst>
              <a:ext uri="{FF2B5EF4-FFF2-40B4-BE49-F238E27FC236}">
                <a16:creationId xmlns:a16="http://schemas.microsoft.com/office/drawing/2014/main" id="{65F4458A-B312-7F44-9ED4-AA323132C461}"/>
              </a:ext>
            </a:extLst>
          </p:cNvPr>
          <p:cNvCxnSpPr>
            <a:cxnSpLocks/>
            <a:stCxn id="326" idx="4"/>
          </p:cNvCxnSpPr>
          <p:nvPr/>
        </p:nvCxnSpPr>
        <p:spPr>
          <a:xfrm flipH="1">
            <a:off x="6281097" y="4124236"/>
            <a:ext cx="145247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0" name="Google Shape;98;p16">
            <a:extLst>
              <a:ext uri="{FF2B5EF4-FFF2-40B4-BE49-F238E27FC236}">
                <a16:creationId xmlns:a16="http://schemas.microsoft.com/office/drawing/2014/main" id="{A324A89A-2F14-D94F-99CB-52B798FEA79C}"/>
              </a:ext>
            </a:extLst>
          </p:cNvPr>
          <p:cNvCxnSpPr>
            <a:cxnSpLocks/>
            <a:stCxn id="326" idx="4"/>
          </p:cNvCxnSpPr>
          <p:nvPr/>
        </p:nvCxnSpPr>
        <p:spPr>
          <a:xfrm flipH="1">
            <a:off x="5955103" y="4124236"/>
            <a:ext cx="471241" cy="53635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1" name="Google Shape;98;p16">
            <a:extLst>
              <a:ext uri="{FF2B5EF4-FFF2-40B4-BE49-F238E27FC236}">
                <a16:creationId xmlns:a16="http://schemas.microsoft.com/office/drawing/2014/main" id="{2B4AFA6D-8C1E-CD4A-8F43-316D851C92EE}"/>
              </a:ext>
            </a:extLst>
          </p:cNvPr>
          <p:cNvCxnSpPr>
            <a:cxnSpLocks/>
            <a:stCxn id="326" idx="4"/>
          </p:cNvCxnSpPr>
          <p:nvPr/>
        </p:nvCxnSpPr>
        <p:spPr>
          <a:xfrm>
            <a:off x="6426344" y="4124236"/>
            <a:ext cx="471241" cy="53635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2" name="Google Shape;98;p16">
            <a:extLst>
              <a:ext uri="{FF2B5EF4-FFF2-40B4-BE49-F238E27FC236}">
                <a16:creationId xmlns:a16="http://schemas.microsoft.com/office/drawing/2014/main" id="{06BE2EB5-2A3F-9D41-A0CB-A1BD575E0856}"/>
              </a:ext>
            </a:extLst>
          </p:cNvPr>
          <p:cNvCxnSpPr>
            <a:cxnSpLocks/>
            <a:stCxn id="326" idx="4"/>
          </p:cNvCxnSpPr>
          <p:nvPr/>
        </p:nvCxnSpPr>
        <p:spPr>
          <a:xfrm>
            <a:off x="6426344" y="4124236"/>
            <a:ext cx="145619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3" name="Google Shape;88;p16">
            <a:extLst>
              <a:ext uri="{FF2B5EF4-FFF2-40B4-BE49-F238E27FC236}">
                <a16:creationId xmlns:a16="http://schemas.microsoft.com/office/drawing/2014/main" id="{E6A6719E-265A-6348-B6C5-3541278CC9B3}"/>
              </a:ext>
            </a:extLst>
          </p:cNvPr>
          <p:cNvSpPr/>
          <p:nvPr/>
        </p:nvSpPr>
        <p:spPr>
          <a:xfrm>
            <a:off x="6518672" y="4660586"/>
            <a:ext cx="391878" cy="391878"/>
          </a:xfrm>
          <a:prstGeom prst="ellipse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334" name="Google Shape;98;p16">
            <a:extLst>
              <a:ext uri="{FF2B5EF4-FFF2-40B4-BE49-F238E27FC236}">
                <a16:creationId xmlns:a16="http://schemas.microsoft.com/office/drawing/2014/main" id="{CD05A1C6-1E25-F242-BAA3-4F419A4B328B}"/>
              </a:ext>
            </a:extLst>
          </p:cNvPr>
          <p:cNvCxnSpPr>
            <a:cxnSpLocks/>
            <a:stCxn id="333" idx="4"/>
          </p:cNvCxnSpPr>
          <p:nvPr/>
        </p:nvCxnSpPr>
        <p:spPr>
          <a:xfrm>
            <a:off x="6714611" y="5052464"/>
            <a:ext cx="276301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5" name="Google Shape;98;p16">
            <a:extLst>
              <a:ext uri="{FF2B5EF4-FFF2-40B4-BE49-F238E27FC236}">
                <a16:creationId xmlns:a16="http://schemas.microsoft.com/office/drawing/2014/main" id="{A273290C-27C3-5349-9239-D7DB5FC482D9}"/>
              </a:ext>
            </a:extLst>
          </p:cNvPr>
          <p:cNvCxnSpPr>
            <a:cxnSpLocks/>
            <a:stCxn id="333" idx="4"/>
            <a:endCxn id="339" idx="0"/>
          </p:cNvCxnSpPr>
          <p:nvPr/>
        </p:nvCxnSpPr>
        <p:spPr>
          <a:xfrm flipH="1">
            <a:off x="6423226" y="5052464"/>
            <a:ext cx="291385" cy="520518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6" name="Google Shape;98;p16">
            <a:extLst>
              <a:ext uri="{FF2B5EF4-FFF2-40B4-BE49-F238E27FC236}">
                <a16:creationId xmlns:a16="http://schemas.microsoft.com/office/drawing/2014/main" id="{AD7DF4DA-661E-4842-968B-9D6C9F3AEA52}"/>
              </a:ext>
            </a:extLst>
          </p:cNvPr>
          <p:cNvCxnSpPr>
            <a:cxnSpLocks/>
            <a:stCxn id="333" idx="4"/>
          </p:cNvCxnSpPr>
          <p:nvPr/>
        </p:nvCxnSpPr>
        <p:spPr>
          <a:xfrm flipH="1">
            <a:off x="6214346" y="5052464"/>
            <a:ext cx="500265" cy="532418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7" name="Google Shape;98;p16">
            <a:extLst>
              <a:ext uri="{FF2B5EF4-FFF2-40B4-BE49-F238E27FC236}">
                <a16:creationId xmlns:a16="http://schemas.microsoft.com/office/drawing/2014/main" id="{E57621BF-5F60-814C-8315-FACEA6678A16}"/>
              </a:ext>
            </a:extLst>
          </p:cNvPr>
          <p:cNvCxnSpPr>
            <a:cxnSpLocks/>
            <a:stCxn id="333" idx="4"/>
          </p:cNvCxnSpPr>
          <p:nvPr/>
        </p:nvCxnSpPr>
        <p:spPr>
          <a:xfrm>
            <a:off x="6714611" y="5052464"/>
            <a:ext cx="436414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8" name="Google Shape;98;p16">
            <a:extLst>
              <a:ext uri="{FF2B5EF4-FFF2-40B4-BE49-F238E27FC236}">
                <a16:creationId xmlns:a16="http://schemas.microsoft.com/office/drawing/2014/main" id="{201CA24C-35F2-3B44-B264-ABA45D9BB7AA}"/>
              </a:ext>
            </a:extLst>
          </p:cNvPr>
          <p:cNvCxnSpPr>
            <a:cxnSpLocks/>
            <a:stCxn id="333" idx="4"/>
          </p:cNvCxnSpPr>
          <p:nvPr/>
        </p:nvCxnSpPr>
        <p:spPr>
          <a:xfrm>
            <a:off x="6714611" y="5052464"/>
            <a:ext cx="145619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9" name="Google Shape;88;p16">
            <a:extLst>
              <a:ext uri="{FF2B5EF4-FFF2-40B4-BE49-F238E27FC236}">
                <a16:creationId xmlns:a16="http://schemas.microsoft.com/office/drawing/2014/main" id="{CB1C9BEE-FE09-A149-B7A2-CC118FB55783}"/>
              </a:ext>
            </a:extLst>
          </p:cNvPr>
          <p:cNvSpPr/>
          <p:nvPr/>
        </p:nvSpPr>
        <p:spPr>
          <a:xfrm>
            <a:off x="6227287" y="5572981"/>
            <a:ext cx="391878" cy="391878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340" name="Google Shape;98;p16">
            <a:extLst>
              <a:ext uri="{FF2B5EF4-FFF2-40B4-BE49-F238E27FC236}">
                <a16:creationId xmlns:a16="http://schemas.microsoft.com/office/drawing/2014/main" id="{DBCFA035-62BB-CB43-AF96-72D1D2CCF8C9}"/>
              </a:ext>
            </a:extLst>
          </p:cNvPr>
          <p:cNvCxnSpPr>
            <a:cxnSpLocks/>
            <a:stCxn id="339" idx="4"/>
          </p:cNvCxnSpPr>
          <p:nvPr/>
        </p:nvCxnSpPr>
        <p:spPr>
          <a:xfrm>
            <a:off x="6423226" y="5964859"/>
            <a:ext cx="306447" cy="543912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1" name="Google Shape;98;p16">
            <a:extLst>
              <a:ext uri="{FF2B5EF4-FFF2-40B4-BE49-F238E27FC236}">
                <a16:creationId xmlns:a16="http://schemas.microsoft.com/office/drawing/2014/main" id="{E65C6387-CDF1-844F-B0C2-2942A8E472FB}"/>
              </a:ext>
            </a:extLst>
          </p:cNvPr>
          <p:cNvCxnSpPr>
            <a:cxnSpLocks/>
            <a:stCxn id="339" idx="4"/>
          </p:cNvCxnSpPr>
          <p:nvPr/>
        </p:nvCxnSpPr>
        <p:spPr>
          <a:xfrm flipH="1">
            <a:off x="6116779" y="5964859"/>
            <a:ext cx="306447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2" name="Google Shape;98;p16">
            <a:extLst>
              <a:ext uri="{FF2B5EF4-FFF2-40B4-BE49-F238E27FC236}">
                <a16:creationId xmlns:a16="http://schemas.microsoft.com/office/drawing/2014/main" id="{70C1F1B8-64BB-534A-A009-3B660C3BFF9C}"/>
              </a:ext>
            </a:extLst>
          </p:cNvPr>
          <p:cNvCxnSpPr>
            <a:cxnSpLocks/>
            <a:stCxn id="339" idx="4"/>
          </p:cNvCxnSpPr>
          <p:nvPr/>
        </p:nvCxnSpPr>
        <p:spPr>
          <a:xfrm flipH="1">
            <a:off x="6277978" y="5964859"/>
            <a:ext cx="145247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3" name="Google Shape;98;p16">
            <a:extLst>
              <a:ext uri="{FF2B5EF4-FFF2-40B4-BE49-F238E27FC236}">
                <a16:creationId xmlns:a16="http://schemas.microsoft.com/office/drawing/2014/main" id="{931FD0BC-094E-9843-915A-1154387A1C3A}"/>
              </a:ext>
            </a:extLst>
          </p:cNvPr>
          <p:cNvCxnSpPr>
            <a:cxnSpLocks/>
            <a:stCxn id="339" idx="4"/>
          </p:cNvCxnSpPr>
          <p:nvPr/>
        </p:nvCxnSpPr>
        <p:spPr>
          <a:xfrm flipH="1">
            <a:off x="5951985" y="5964859"/>
            <a:ext cx="471241" cy="520518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4" name="Google Shape;98;p16">
            <a:extLst>
              <a:ext uri="{FF2B5EF4-FFF2-40B4-BE49-F238E27FC236}">
                <a16:creationId xmlns:a16="http://schemas.microsoft.com/office/drawing/2014/main" id="{E7AA0860-F4A9-D24B-B026-9DC7AC8F4CC4}"/>
              </a:ext>
            </a:extLst>
          </p:cNvPr>
          <p:cNvCxnSpPr>
            <a:cxnSpLocks/>
            <a:stCxn id="339" idx="4"/>
          </p:cNvCxnSpPr>
          <p:nvPr/>
        </p:nvCxnSpPr>
        <p:spPr>
          <a:xfrm>
            <a:off x="6423226" y="5964859"/>
            <a:ext cx="487324" cy="543912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5" name="Google Shape;98;p16">
            <a:extLst>
              <a:ext uri="{FF2B5EF4-FFF2-40B4-BE49-F238E27FC236}">
                <a16:creationId xmlns:a16="http://schemas.microsoft.com/office/drawing/2014/main" id="{E98FE94B-1E5E-3147-87A2-50690ADF2A38}"/>
              </a:ext>
            </a:extLst>
          </p:cNvPr>
          <p:cNvCxnSpPr>
            <a:cxnSpLocks/>
            <a:stCxn id="339" idx="4"/>
          </p:cNvCxnSpPr>
          <p:nvPr/>
        </p:nvCxnSpPr>
        <p:spPr>
          <a:xfrm>
            <a:off x="6423226" y="5964859"/>
            <a:ext cx="151830" cy="543912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6" name="Straight Connector 345">
            <a:extLst>
              <a:ext uri="{FF2B5EF4-FFF2-40B4-BE49-F238E27FC236}">
                <a16:creationId xmlns:a16="http://schemas.microsoft.com/office/drawing/2014/main" id="{D601615F-A8BE-6445-8467-C542835691EE}"/>
              </a:ext>
            </a:extLst>
          </p:cNvPr>
          <p:cNvCxnSpPr>
            <a:cxnSpLocks/>
            <a:stCxn id="318" idx="3"/>
            <a:endCxn id="318" idx="7"/>
          </p:cNvCxnSpPr>
          <p:nvPr/>
        </p:nvCxnSpPr>
        <p:spPr>
          <a:xfrm flipV="1">
            <a:off x="7180319" y="2862313"/>
            <a:ext cx="277099" cy="2770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Connector 346">
            <a:extLst>
              <a:ext uri="{FF2B5EF4-FFF2-40B4-BE49-F238E27FC236}">
                <a16:creationId xmlns:a16="http://schemas.microsoft.com/office/drawing/2014/main" id="{0A64FFF1-1643-E840-9059-FB35BEF9D2E2}"/>
              </a:ext>
            </a:extLst>
          </p:cNvPr>
          <p:cNvCxnSpPr>
            <a:cxnSpLocks/>
            <a:stCxn id="319" idx="3"/>
            <a:endCxn id="319" idx="7"/>
          </p:cNvCxnSpPr>
          <p:nvPr/>
        </p:nvCxnSpPr>
        <p:spPr>
          <a:xfrm flipV="1">
            <a:off x="8229252" y="2853834"/>
            <a:ext cx="277099" cy="2770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" name="Google Shape;88;p16">
            <a:extLst>
              <a:ext uri="{FF2B5EF4-FFF2-40B4-BE49-F238E27FC236}">
                <a16:creationId xmlns:a16="http://schemas.microsoft.com/office/drawing/2014/main" id="{9DEFC942-29CB-674F-8487-9B80AA5D37C4}"/>
              </a:ext>
            </a:extLst>
          </p:cNvPr>
          <p:cNvSpPr/>
          <p:nvPr/>
        </p:nvSpPr>
        <p:spPr>
          <a:xfrm>
            <a:off x="9230538" y="2804924"/>
            <a:ext cx="391878" cy="391878"/>
          </a:xfrm>
          <a:prstGeom prst="ellipse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349" name="Google Shape;98;p16">
            <a:extLst>
              <a:ext uri="{FF2B5EF4-FFF2-40B4-BE49-F238E27FC236}">
                <a16:creationId xmlns:a16="http://schemas.microsoft.com/office/drawing/2014/main" id="{1431BB87-9756-3B45-91C7-F96E54CD5A9B}"/>
              </a:ext>
            </a:extLst>
          </p:cNvPr>
          <p:cNvCxnSpPr>
            <a:cxnSpLocks/>
            <a:stCxn id="348" idx="4"/>
          </p:cNvCxnSpPr>
          <p:nvPr/>
        </p:nvCxnSpPr>
        <p:spPr>
          <a:xfrm>
            <a:off x="9426477" y="3196802"/>
            <a:ext cx="276301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0" name="Google Shape;98;p16">
            <a:extLst>
              <a:ext uri="{FF2B5EF4-FFF2-40B4-BE49-F238E27FC236}">
                <a16:creationId xmlns:a16="http://schemas.microsoft.com/office/drawing/2014/main" id="{A4462282-F95B-DB43-97F5-28F86727AE0D}"/>
              </a:ext>
            </a:extLst>
          </p:cNvPr>
          <p:cNvCxnSpPr>
            <a:cxnSpLocks/>
            <a:stCxn id="348" idx="4"/>
            <a:endCxn id="358" idx="0"/>
          </p:cNvCxnSpPr>
          <p:nvPr/>
        </p:nvCxnSpPr>
        <p:spPr>
          <a:xfrm flipH="1">
            <a:off x="9121258" y="3196802"/>
            <a:ext cx="305219" cy="535556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1" name="Google Shape;98;p16">
            <a:extLst>
              <a:ext uri="{FF2B5EF4-FFF2-40B4-BE49-F238E27FC236}">
                <a16:creationId xmlns:a16="http://schemas.microsoft.com/office/drawing/2014/main" id="{AA378DA2-87EF-A149-B400-CE7C0C37291C}"/>
              </a:ext>
            </a:extLst>
          </p:cNvPr>
          <p:cNvCxnSpPr>
            <a:cxnSpLocks/>
            <a:stCxn id="348" idx="4"/>
          </p:cNvCxnSpPr>
          <p:nvPr/>
        </p:nvCxnSpPr>
        <p:spPr>
          <a:xfrm flipH="1">
            <a:off x="9292233" y="3196802"/>
            <a:ext cx="134244" cy="55031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2" name="Google Shape;98;p16">
            <a:extLst>
              <a:ext uri="{FF2B5EF4-FFF2-40B4-BE49-F238E27FC236}">
                <a16:creationId xmlns:a16="http://schemas.microsoft.com/office/drawing/2014/main" id="{D91CE777-C1F3-4747-A1FC-6A67E2046A83}"/>
              </a:ext>
            </a:extLst>
          </p:cNvPr>
          <p:cNvCxnSpPr>
            <a:cxnSpLocks/>
            <a:stCxn id="348" idx="4"/>
          </p:cNvCxnSpPr>
          <p:nvPr/>
        </p:nvCxnSpPr>
        <p:spPr>
          <a:xfrm flipH="1">
            <a:off x="8903875" y="3196802"/>
            <a:ext cx="522602" cy="547207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3" name="Google Shape;98;p16">
            <a:extLst>
              <a:ext uri="{FF2B5EF4-FFF2-40B4-BE49-F238E27FC236}">
                <a16:creationId xmlns:a16="http://schemas.microsoft.com/office/drawing/2014/main" id="{5FE29D25-6605-F043-9ED5-B704E9CE22C1}"/>
              </a:ext>
            </a:extLst>
          </p:cNvPr>
          <p:cNvCxnSpPr>
            <a:cxnSpLocks/>
            <a:stCxn id="348" idx="4"/>
          </p:cNvCxnSpPr>
          <p:nvPr/>
        </p:nvCxnSpPr>
        <p:spPr>
          <a:xfrm>
            <a:off x="9426477" y="3196802"/>
            <a:ext cx="436414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4" name="Google Shape;98;p16">
            <a:extLst>
              <a:ext uri="{FF2B5EF4-FFF2-40B4-BE49-F238E27FC236}">
                <a16:creationId xmlns:a16="http://schemas.microsoft.com/office/drawing/2014/main" id="{5D79F7A3-73C4-E347-AE68-EF9EF06DFDB8}"/>
              </a:ext>
            </a:extLst>
          </p:cNvPr>
          <p:cNvCxnSpPr>
            <a:cxnSpLocks/>
            <a:stCxn id="348" idx="4"/>
          </p:cNvCxnSpPr>
          <p:nvPr/>
        </p:nvCxnSpPr>
        <p:spPr>
          <a:xfrm>
            <a:off x="9426477" y="3196802"/>
            <a:ext cx="142764" cy="552454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D68F8AAE-544D-8242-87D6-F6C73FBF8932}"/>
              </a:ext>
            </a:extLst>
          </p:cNvPr>
          <p:cNvCxnSpPr>
            <a:cxnSpLocks/>
            <a:stCxn id="309" idx="3"/>
            <a:endCxn id="309" idx="7"/>
          </p:cNvCxnSpPr>
          <p:nvPr/>
        </p:nvCxnSpPr>
        <p:spPr>
          <a:xfrm flipV="1">
            <a:off x="10350176" y="2853834"/>
            <a:ext cx="277099" cy="2770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Connector 355">
            <a:extLst>
              <a:ext uri="{FF2B5EF4-FFF2-40B4-BE49-F238E27FC236}">
                <a16:creationId xmlns:a16="http://schemas.microsoft.com/office/drawing/2014/main" id="{D1CCC143-8BF7-BD49-951A-F4AB269A33BB}"/>
              </a:ext>
            </a:extLst>
          </p:cNvPr>
          <p:cNvCxnSpPr>
            <a:cxnSpLocks/>
            <a:stCxn id="316" idx="3"/>
            <a:endCxn id="316" idx="7"/>
          </p:cNvCxnSpPr>
          <p:nvPr/>
        </p:nvCxnSpPr>
        <p:spPr>
          <a:xfrm flipV="1">
            <a:off x="5031963" y="2840077"/>
            <a:ext cx="277099" cy="2770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Connector 356">
            <a:extLst>
              <a:ext uri="{FF2B5EF4-FFF2-40B4-BE49-F238E27FC236}">
                <a16:creationId xmlns:a16="http://schemas.microsoft.com/office/drawing/2014/main" id="{84CCAF7A-0A95-774B-9E1A-E7154262AFEE}"/>
              </a:ext>
            </a:extLst>
          </p:cNvPr>
          <p:cNvCxnSpPr>
            <a:cxnSpLocks/>
            <a:stCxn id="317" idx="3"/>
            <a:endCxn id="317" idx="7"/>
          </p:cNvCxnSpPr>
          <p:nvPr/>
        </p:nvCxnSpPr>
        <p:spPr>
          <a:xfrm flipV="1">
            <a:off x="11399109" y="2853834"/>
            <a:ext cx="277099" cy="2770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" name="Google Shape;88;p16">
            <a:extLst>
              <a:ext uri="{FF2B5EF4-FFF2-40B4-BE49-F238E27FC236}">
                <a16:creationId xmlns:a16="http://schemas.microsoft.com/office/drawing/2014/main" id="{A129C43B-819C-304A-BCD6-0BC5AAD05DC8}"/>
              </a:ext>
            </a:extLst>
          </p:cNvPr>
          <p:cNvSpPr/>
          <p:nvPr/>
        </p:nvSpPr>
        <p:spPr>
          <a:xfrm>
            <a:off x="8925319" y="3732358"/>
            <a:ext cx="391878" cy="391878"/>
          </a:xfrm>
          <a:prstGeom prst="ellipse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359" name="Google Shape;98;p16">
            <a:extLst>
              <a:ext uri="{FF2B5EF4-FFF2-40B4-BE49-F238E27FC236}">
                <a16:creationId xmlns:a16="http://schemas.microsoft.com/office/drawing/2014/main" id="{BBE5BBD7-B906-6743-B3D4-708B5352E60A}"/>
              </a:ext>
            </a:extLst>
          </p:cNvPr>
          <p:cNvCxnSpPr>
            <a:cxnSpLocks/>
            <a:stCxn id="358" idx="4"/>
            <a:endCxn id="366" idx="0"/>
          </p:cNvCxnSpPr>
          <p:nvPr/>
        </p:nvCxnSpPr>
        <p:spPr>
          <a:xfrm>
            <a:off x="9121258" y="4124236"/>
            <a:ext cx="1145431" cy="552244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0" name="Google Shape;98;p16">
            <a:extLst>
              <a:ext uri="{FF2B5EF4-FFF2-40B4-BE49-F238E27FC236}">
                <a16:creationId xmlns:a16="http://schemas.microsoft.com/office/drawing/2014/main" id="{404D3B39-480B-654A-8633-57602A7BD725}"/>
              </a:ext>
            </a:extLst>
          </p:cNvPr>
          <p:cNvCxnSpPr>
            <a:cxnSpLocks/>
            <a:stCxn id="358" idx="4"/>
            <a:endCxn id="532" idx="0"/>
          </p:cNvCxnSpPr>
          <p:nvPr/>
        </p:nvCxnSpPr>
        <p:spPr>
          <a:xfrm flipH="1">
            <a:off x="8007566" y="4124236"/>
            <a:ext cx="1113692" cy="53772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1" name="Google Shape;98;p16">
            <a:extLst>
              <a:ext uri="{FF2B5EF4-FFF2-40B4-BE49-F238E27FC236}">
                <a16:creationId xmlns:a16="http://schemas.microsoft.com/office/drawing/2014/main" id="{6A70A23E-339C-F44B-9C13-FD9636DBB1CA}"/>
              </a:ext>
            </a:extLst>
          </p:cNvPr>
          <p:cNvCxnSpPr>
            <a:cxnSpLocks/>
            <a:stCxn id="358" idx="4"/>
          </p:cNvCxnSpPr>
          <p:nvPr/>
        </p:nvCxnSpPr>
        <p:spPr>
          <a:xfrm flipH="1">
            <a:off x="8519257" y="4124236"/>
            <a:ext cx="602001" cy="553522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2" name="Google Shape;98;p16">
            <a:extLst>
              <a:ext uri="{FF2B5EF4-FFF2-40B4-BE49-F238E27FC236}">
                <a16:creationId xmlns:a16="http://schemas.microsoft.com/office/drawing/2014/main" id="{55F39150-54C4-CF4F-9BEC-8A0CF1FF6412}"/>
              </a:ext>
            </a:extLst>
          </p:cNvPr>
          <p:cNvCxnSpPr>
            <a:cxnSpLocks/>
            <a:stCxn id="358" idx="4"/>
          </p:cNvCxnSpPr>
          <p:nvPr/>
        </p:nvCxnSpPr>
        <p:spPr>
          <a:xfrm>
            <a:off x="9121258" y="4124236"/>
            <a:ext cx="0" cy="550035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3" name="Google Shape;98;p16">
            <a:extLst>
              <a:ext uri="{FF2B5EF4-FFF2-40B4-BE49-F238E27FC236}">
                <a16:creationId xmlns:a16="http://schemas.microsoft.com/office/drawing/2014/main" id="{DE6B0C8D-2BBD-3A41-9B81-3914262D0D77}"/>
              </a:ext>
            </a:extLst>
          </p:cNvPr>
          <p:cNvCxnSpPr>
            <a:cxnSpLocks/>
            <a:stCxn id="358" idx="4"/>
          </p:cNvCxnSpPr>
          <p:nvPr/>
        </p:nvCxnSpPr>
        <p:spPr>
          <a:xfrm flipH="1">
            <a:off x="7268461" y="4124236"/>
            <a:ext cx="1852796" cy="552244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4" name="Google Shape;98;p16">
            <a:extLst>
              <a:ext uri="{FF2B5EF4-FFF2-40B4-BE49-F238E27FC236}">
                <a16:creationId xmlns:a16="http://schemas.microsoft.com/office/drawing/2014/main" id="{1EB0F623-42C6-BC47-9EC6-63FB81BC5C4D}"/>
              </a:ext>
            </a:extLst>
          </p:cNvPr>
          <p:cNvCxnSpPr>
            <a:cxnSpLocks/>
            <a:stCxn id="358" idx="4"/>
          </p:cNvCxnSpPr>
          <p:nvPr/>
        </p:nvCxnSpPr>
        <p:spPr>
          <a:xfrm>
            <a:off x="9121258" y="4124236"/>
            <a:ext cx="1920102" cy="553522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5" name="Google Shape;98;p16">
            <a:extLst>
              <a:ext uri="{FF2B5EF4-FFF2-40B4-BE49-F238E27FC236}">
                <a16:creationId xmlns:a16="http://schemas.microsoft.com/office/drawing/2014/main" id="{BDECB1F7-B362-8445-8CC5-03E32C1C26F6}"/>
              </a:ext>
            </a:extLst>
          </p:cNvPr>
          <p:cNvCxnSpPr>
            <a:cxnSpLocks/>
            <a:stCxn id="358" idx="4"/>
          </p:cNvCxnSpPr>
          <p:nvPr/>
        </p:nvCxnSpPr>
        <p:spPr>
          <a:xfrm>
            <a:off x="9121258" y="4124236"/>
            <a:ext cx="542302" cy="576181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6" name="Google Shape;88;p16">
            <a:extLst>
              <a:ext uri="{FF2B5EF4-FFF2-40B4-BE49-F238E27FC236}">
                <a16:creationId xmlns:a16="http://schemas.microsoft.com/office/drawing/2014/main" id="{3C47377A-A29F-9542-8B43-73C7A8C26539}"/>
              </a:ext>
            </a:extLst>
          </p:cNvPr>
          <p:cNvSpPr/>
          <p:nvPr/>
        </p:nvSpPr>
        <p:spPr>
          <a:xfrm>
            <a:off x="10070750" y="4676479"/>
            <a:ext cx="391878" cy="391878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367" name="Google Shape;98;p16">
            <a:extLst>
              <a:ext uri="{FF2B5EF4-FFF2-40B4-BE49-F238E27FC236}">
                <a16:creationId xmlns:a16="http://schemas.microsoft.com/office/drawing/2014/main" id="{73A341AF-6706-EA42-AF0B-B4C3D0D745B1}"/>
              </a:ext>
            </a:extLst>
          </p:cNvPr>
          <p:cNvCxnSpPr>
            <a:cxnSpLocks/>
            <a:stCxn id="366" idx="4"/>
          </p:cNvCxnSpPr>
          <p:nvPr/>
        </p:nvCxnSpPr>
        <p:spPr>
          <a:xfrm>
            <a:off x="10266689" y="5068357"/>
            <a:ext cx="276301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8" name="Google Shape;98;p16">
            <a:extLst>
              <a:ext uri="{FF2B5EF4-FFF2-40B4-BE49-F238E27FC236}">
                <a16:creationId xmlns:a16="http://schemas.microsoft.com/office/drawing/2014/main" id="{C941CD94-16D0-1E45-A8C6-6741B54F48AC}"/>
              </a:ext>
            </a:extLst>
          </p:cNvPr>
          <p:cNvCxnSpPr>
            <a:cxnSpLocks/>
            <a:stCxn id="366" idx="4"/>
          </p:cNvCxnSpPr>
          <p:nvPr/>
        </p:nvCxnSpPr>
        <p:spPr>
          <a:xfrm flipH="1">
            <a:off x="9960242" y="5068357"/>
            <a:ext cx="306447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9" name="Google Shape;98;p16">
            <a:extLst>
              <a:ext uri="{FF2B5EF4-FFF2-40B4-BE49-F238E27FC236}">
                <a16:creationId xmlns:a16="http://schemas.microsoft.com/office/drawing/2014/main" id="{9426AB81-7260-9947-8642-841C8F137B18}"/>
              </a:ext>
            </a:extLst>
          </p:cNvPr>
          <p:cNvCxnSpPr>
            <a:cxnSpLocks/>
            <a:stCxn id="366" idx="4"/>
          </p:cNvCxnSpPr>
          <p:nvPr/>
        </p:nvCxnSpPr>
        <p:spPr>
          <a:xfrm flipH="1">
            <a:off x="10121441" y="5068357"/>
            <a:ext cx="145247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0" name="Google Shape;98;p16">
            <a:extLst>
              <a:ext uri="{FF2B5EF4-FFF2-40B4-BE49-F238E27FC236}">
                <a16:creationId xmlns:a16="http://schemas.microsoft.com/office/drawing/2014/main" id="{A7B1C52B-9D8C-804C-9A7E-76D081033AD2}"/>
              </a:ext>
            </a:extLst>
          </p:cNvPr>
          <p:cNvCxnSpPr>
            <a:cxnSpLocks/>
            <a:stCxn id="366" idx="4"/>
          </p:cNvCxnSpPr>
          <p:nvPr/>
        </p:nvCxnSpPr>
        <p:spPr>
          <a:xfrm flipH="1">
            <a:off x="9794628" y="5068357"/>
            <a:ext cx="472060" cy="516526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3" name="Google Shape;98;p16">
            <a:extLst>
              <a:ext uri="{FF2B5EF4-FFF2-40B4-BE49-F238E27FC236}">
                <a16:creationId xmlns:a16="http://schemas.microsoft.com/office/drawing/2014/main" id="{BF9B33D0-554F-874A-9DE4-97573AEFC35C}"/>
              </a:ext>
            </a:extLst>
          </p:cNvPr>
          <p:cNvCxnSpPr>
            <a:cxnSpLocks/>
            <a:stCxn id="366" idx="4"/>
          </p:cNvCxnSpPr>
          <p:nvPr/>
        </p:nvCxnSpPr>
        <p:spPr>
          <a:xfrm>
            <a:off x="10266689" y="5068357"/>
            <a:ext cx="436414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4" name="Google Shape;98;p16">
            <a:extLst>
              <a:ext uri="{FF2B5EF4-FFF2-40B4-BE49-F238E27FC236}">
                <a16:creationId xmlns:a16="http://schemas.microsoft.com/office/drawing/2014/main" id="{004B2DCC-4F7D-0443-A7E3-E2288EF8704C}"/>
              </a:ext>
            </a:extLst>
          </p:cNvPr>
          <p:cNvCxnSpPr>
            <a:cxnSpLocks/>
            <a:stCxn id="366" idx="4"/>
            <a:endCxn id="600" idx="0"/>
          </p:cNvCxnSpPr>
          <p:nvPr/>
        </p:nvCxnSpPr>
        <p:spPr>
          <a:xfrm>
            <a:off x="10266689" y="5068357"/>
            <a:ext cx="151830" cy="563572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5" name="Google Shape;88;p16">
            <a:extLst>
              <a:ext uri="{FF2B5EF4-FFF2-40B4-BE49-F238E27FC236}">
                <a16:creationId xmlns:a16="http://schemas.microsoft.com/office/drawing/2014/main" id="{20726879-E832-5445-B3C8-1C7169FE39E5}"/>
              </a:ext>
            </a:extLst>
          </p:cNvPr>
          <p:cNvSpPr/>
          <p:nvPr/>
        </p:nvSpPr>
        <p:spPr>
          <a:xfrm>
            <a:off x="8935384" y="4663789"/>
            <a:ext cx="391878" cy="391878"/>
          </a:xfrm>
          <a:prstGeom prst="ellipse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526" name="Google Shape;98;p16">
            <a:extLst>
              <a:ext uri="{FF2B5EF4-FFF2-40B4-BE49-F238E27FC236}">
                <a16:creationId xmlns:a16="http://schemas.microsoft.com/office/drawing/2014/main" id="{605328CE-42B6-E340-868B-4FA041226949}"/>
              </a:ext>
            </a:extLst>
          </p:cNvPr>
          <p:cNvCxnSpPr>
            <a:cxnSpLocks/>
          </p:cNvCxnSpPr>
          <p:nvPr/>
        </p:nvCxnSpPr>
        <p:spPr>
          <a:xfrm>
            <a:off x="9121258" y="5057012"/>
            <a:ext cx="318019" cy="527871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7" name="Google Shape;98;p16">
            <a:extLst>
              <a:ext uri="{FF2B5EF4-FFF2-40B4-BE49-F238E27FC236}">
                <a16:creationId xmlns:a16="http://schemas.microsoft.com/office/drawing/2014/main" id="{F6613A55-086D-3A48-B8B8-45FFCADAD1E1}"/>
              </a:ext>
            </a:extLst>
          </p:cNvPr>
          <p:cNvCxnSpPr>
            <a:cxnSpLocks/>
            <a:stCxn id="525" idx="4"/>
            <a:endCxn id="539" idx="0"/>
          </p:cNvCxnSpPr>
          <p:nvPr/>
        </p:nvCxnSpPr>
        <p:spPr>
          <a:xfrm flipH="1">
            <a:off x="8832864" y="5055666"/>
            <a:ext cx="298459" cy="530875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8" name="Google Shape;98;p16">
            <a:extLst>
              <a:ext uri="{FF2B5EF4-FFF2-40B4-BE49-F238E27FC236}">
                <a16:creationId xmlns:a16="http://schemas.microsoft.com/office/drawing/2014/main" id="{E34E9B7E-BA98-444D-85B0-83DB8328766B}"/>
              </a:ext>
            </a:extLst>
          </p:cNvPr>
          <p:cNvCxnSpPr>
            <a:cxnSpLocks/>
            <a:stCxn id="525" idx="4"/>
          </p:cNvCxnSpPr>
          <p:nvPr/>
        </p:nvCxnSpPr>
        <p:spPr>
          <a:xfrm flipH="1">
            <a:off x="8986076" y="5055666"/>
            <a:ext cx="145247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9" name="Google Shape;98;p16">
            <a:extLst>
              <a:ext uri="{FF2B5EF4-FFF2-40B4-BE49-F238E27FC236}">
                <a16:creationId xmlns:a16="http://schemas.microsoft.com/office/drawing/2014/main" id="{D11F4437-669C-E547-858B-0619BCB032C4}"/>
              </a:ext>
            </a:extLst>
          </p:cNvPr>
          <p:cNvCxnSpPr>
            <a:cxnSpLocks/>
            <a:stCxn id="525" idx="4"/>
          </p:cNvCxnSpPr>
          <p:nvPr/>
        </p:nvCxnSpPr>
        <p:spPr>
          <a:xfrm flipH="1">
            <a:off x="8629620" y="5055666"/>
            <a:ext cx="501703" cy="517315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0" name="Google Shape;98;p16">
            <a:extLst>
              <a:ext uri="{FF2B5EF4-FFF2-40B4-BE49-F238E27FC236}">
                <a16:creationId xmlns:a16="http://schemas.microsoft.com/office/drawing/2014/main" id="{A0C686E7-26C4-D543-98EA-179DD959D64D}"/>
              </a:ext>
            </a:extLst>
          </p:cNvPr>
          <p:cNvCxnSpPr>
            <a:cxnSpLocks/>
            <a:stCxn id="525" idx="4"/>
          </p:cNvCxnSpPr>
          <p:nvPr/>
        </p:nvCxnSpPr>
        <p:spPr>
          <a:xfrm>
            <a:off x="9131323" y="5055666"/>
            <a:ext cx="491093" cy="529216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1" name="Google Shape;98;p16">
            <a:extLst>
              <a:ext uri="{FF2B5EF4-FFF2-40B4-BE49-F238E27FC236}">
                <a16:creationId xmlns:a16="http://schemas.microsoft.com/office/drawing/2014/main" id="{B090CB09-F20D-0B46-B2E3-C6F099520DEB}"/>
              </a:ext>
            </a:extLst>
          </p:cNvPr>
          <p:cNvCxnSpPr>
            <a:cxnSpLocks/>
            <a:stCxn id="525" idx="4"/>
          </p:cNvCxnSpPr>
          <p:nvPr/>
        </p:nvCxnSpPr>
        <p:spPr>
          <a:xfrm>
            <a:off x="9131323" y="5055666"/>
            <a:ext cx="151830" cy="543912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2" name="Google Shape;88;p16">
            <a:extLst>
              <a:ext uri="{FF2B5EF4-FFF2-40B4-BE49-F238E27FC236}">
                <a16:creationId xmlns:a16="http://schemas.microsoft.com/office/drawing/2014/main" id="{062CD005-07C2-2D43-A71A-3FED35BFD77A}"/>
              </a:ext>
            </a:extLst>
          </p:cNvPr>
          <p:cNvSpPr/>
          <p:nvPr/>
        </p:nvSpPr>
        <p:spPr>
          <a:xfrm>
            <a:off x="7811627" y="4661956"/>
            <a:ext cx="391878" cy="391878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533" name="Google Shape;98;p16">
            <a:extLst>
              <a:ext uri="{FF2B5EF4-FFF2-40B4-BE49-F238E27FC236}">
                <a16:creationId xmlns:a16="http://schemas.microsoft.com/office/drawing/2014/main" id="{B25798C5-65B0-174D-9DF3-CE62338A4A35}"/>
              </a:ext>
            </a:extLst>
          </p:cNvPr>
          <p:cNvCxnSpPr>
            <a:cxnSpLocks/>
            <a:stCxn id="532" idx="4"/>
          </p:cNvCxnSpPr>
          <p:nvPr/>
        </p:nvCxnSpPr>
        <p:spPr>
          <a:xfrm>
            <a:off x="8007566" y="5053833"/>
            <a:ext cx="276301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4" name="Google Shape;98;p16">
            <a:extLst>
              <a:ext uri="{FF2B5EF4-FFF2-40B4-BE49-F238E27FC236}">
                <a16:creationId xmlns:a16="http://schemas.microsoft.com/office/drawing/2014/main" id="{AC262ABF-BB84-6F45-99E7-8D450DC113E9}"/>
              </a:ext>
            </a:extLst>
          </p:cNvPr>
          <p:cNvCxnSpPr>
            <a:cxnSpLocks/>
            <a:stCxn id="532" idx="4"/>
          </p:cNvCxnSpPr>
          <p:nvPr/>
        </p:nvCxnSpPr>
        <p:spPr>
          <a:xfrm flipH="1">
            <a:off x="7701119" y="5053833"/>
            <a:ext cx="306447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5" name="Google Shape;98;p16">
            <a:extLst>
              <a:ext uri="{FF2B5EF4-FFF2-40B4-BE49-F238E27FC236}">
                <a16:creationId xmlns:a16="http://schemas.microsoft.com/office/drawing/2014/main" id="{3440EFD3-CD9E-034E-AACB-F9DEB46BB557}"/>
              </a:ext>
            </a:extLst>
          </p:cNvPr>
          <p:cNvCxnSpPr>
            <a:cxnSpLocks/>
            <a:stCxn id="532" idx="4"/>
          </p:cNvCxnSpPr>
          <p:nvPr/>
        </p:nvCxnSpPr>
        <p:spPr>
          <a:xfrm flipH="1">
            <a:off x="7862319" y="5053833"/>
            <a:ext cx="145247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6" name="Google Shape;98;p16">
            <a:extLst>
              <a:ext uri="{FF2B5EF4-FFF2-40B4-BE49-F238E27FC236}">
                <a16:creationId xmlns:a16="http://schemas.microsoft.com/office/drawing/2014/main" id="{D23C6FB7-6D92-594C-B3B3-E6C305A88E5B}"/>
              </a:ext>
            </a:extLst>
          </p:cNvPr>
          <p:cNvCxnSpPr>
            <a:cxnSpLocks/>
            <a:stCxn id="532" idx="4"/>
          </p:cNvCxnSpPr>
          <p:nvPr/>
        </p:nvCxnSpPr>
        <p:spPr>
          <a:xfrm flipH="1">
            <a:off x="7514808" y="5053833"/>
            <a:ext cx="492758" cy="53104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7" name="Google Shape;98;p16">
            <a:extLst>
              <a:ext uri="{FF2B5EF4-FFF2-40B4-BE49-F238E27FC236}">
                <a16:creationId xmlns:a16="http://schemas.microsoft.com/office/drawing/2014/main" id="{9EB07231-2216-B942-9CEF-67EED41FD508}"/>
              </a:ext>
            </a:extLst>
          </p:cNvPr>
          <p:cNvCxnSpPr>
            <a:cxnSpLocks/>
            <a:stCxn id="532" idx="4"/>
          </p:cNvCxnSpPr>
          <p:nvPr/>
        </p:nvCxnSpPr>
        <p:spPr>
          <a:xfrm>
            <a:off x="8007566" y="5053833"/>
            <a:ext cx="436414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8" name="Google Shape;98;p16">
            <a:extLst>
              <a:ext uri="{FF2B5EF4-FFF2-40B4-BE49-F238E27FC236}">
                <a16:creationId xmlns:a16="http://schemas.microsoft.com/office/drawing/2014/main" id="{8979BF5F-D155-6F4A-BDC5-A15844E14044}"/>
              </a:ext>
            </a:extLst>
          </p:cNvPr>
          <p:cNvCxnSpPr>
            <a:cxnSpLocks/>
            <a:stCxn id="532" idx="4"/>
          </p:cNvCxnSpPr>
          <p:nvPr/>
        </p:nvCxnSpPr>
        <p:spPr>
          <a:xfrm>
            <a:off x="8007566" y="5053833"/>
            <a:ext cx="151830" cy="543912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9" name="Google Shape;88;p16">
            <a:extLst>
              <a:ext uri="{FF2B5EF4-FFF2-40B4-BE49-F238E27FC236}">
                <a16:creationId xmlns:a16="http://schemas.microsoft.com/office/drawing/2014/main" id="{5B353269-5A0F-7E47-A644-B594696C688B}"/>
              </a:ext>
            </a:extLst>
          </p:cNvPr>
          <p:cNvSpPr/>
          <p:nvPr/>
        </p:nvSpPr>
        <p:spPr>
          <a:xfrm>
            <a:off x="8636925" y="5586542"/>
            <a:ext cx="391878" cy="391878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540" name="Google Shape;98;p16">
            <a:extLst>
              <a:ext uri="{FF2B5EF4-FFF2-40B4-BE49-F238E27FC236}">
                <a16:creationId xmlns:a16="http://schemas.microsoft.com/office/drawing/2014/main" id="{9FA96F60-E6AF-9649-B269-537E5A3BEFDF}"/>
              </a:ext>
            </a:extLst>
          </p:cNvPr>
          <p:cNvCxnSpPr>
            <a:cxnSpLocks/>
            <a:stCxn id="539" idx="4"/>
          </p:cNvCxnSpPr>
          <p:nvPr/>
        </p:nvCxnSpPr>
        <p:spPr>
          <a:xfrm>
            <a:off x="8832864" y="5978420"/>
            <a:ext cx="288394" cy="530351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1" name="Google Shape;98;p16">
            <a:extLst>
              <a:ext uri="{FF2B5EF4-FFF2-40B4-BE49-F238E27FC236}">
                <a16:creationId xmlns:a16="http://schemas.microsoft.com/office/drawing/2014/main" id="{CDCE87DF-0CF5-AE4C-B4BA-A7E8B7423A5D}"/>
              </a:ext>
            </a:extLst>
          </p:cNvPr>
          <p:cNvCxnSpPr>
            <a:cxnSpLocks/>
            <a:stCxn id="539" idx="4"/>
          </p:cNvCxnSpPr>
          <p:nvPr/>
        </p:nvCxnSpPr>
        <p:spPr>
          <a:xfrm flipH="1">
            <a:off x="8526417" y="5978420"/>
            <a:ext cx="306447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2" name="Google Shape;98;p16">
            <a:extLst>
              <a:ext uri="{FF2B5EF4-FFF2-40B4-BE49-F238E27FC236}">
                <a16:creationId xmlns:a16="http://schemas.microsoft.com/office/drawing/2014/main" id="{2E0AF6B4-7F2D-E846-9AEC-AB6A820B4271}"/>
              </a:ext>
            </a:extLst>
          </p:cNvPr>
          <p:cNvCxnSpPr>
            <a:cxnSpLocks/>
            <a:stCxn id="539" idx="4"/>
          </p:cNvCxnSpPr>
          <p:nvPr/>
        </p:nvCxnSpPr>
        <p:spPr>
          <a:xfrm flipH="1">
            <a:off x="8687617" y="5978420"/>
            <a:ext cx="145247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3" name="Google Shape;98;p16">
            <a:extLst>
              <a:ext uri="{FF2B5EF4-FFF2-40B4-BE49-F238E27FC236}">
                <a16:creationId xmlns:a16="http://schemas.microsoft.com/office/drawing/2014/main" id="{E06A1741-253B-E549-8D38-1BE59903F1B6}"/>
              </a:ext>
            </a:extLst>
          </p:cNvPr>
          <p:cNvCxnSpPr>
            <a:cxnSpLocks/>
            <a:stCxn id="539" idx="4"/>
          </p:cNvCxnSpPr>
          <p:nvPr/>
        </p:nvCxnSpPr>
        <p:spPr>
          <a:xfrm flipH="1">
            <a:off x="8367801" y="5978420"/>
            <a:ext cx="465063" cy="530351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4" name="Google Shape;98;p16">
            <a:extLst>
              <a:ext uri="{FF2B5EF4-FFF2-40B4-BE49-F238E27FC236}">
                <a16:creationId xmlns:a16="http://schemas.microsoft.com/office/drawing/2014/main" id="{A2BAA93B-762B-EF4E-B152-779AC1AAA41F}"/>
              </a:ext>
            </a:extLst>
          </p:cNvPr>
          <p:cNvCxnSpPr>
            <a:cxnSpLocks/>
            <a:stCxn id="539" idx="4"/>
          </p:cNvCxnSpPr>
          <p:nvPr/>
        </p:nvCxnSpPr>
        <p:spPr>
          <a:xfrm>
            <a:off x="8832864" y="5978420"/>
            <a:ext cx="459369" cy="530351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5" name="Google Shape;98;p16">
            <a:extLst>
              <a:ext uri="{FF2B5EF4-FFF2-40B4-BE49-F238E27FC236}">
                <a16:creationId xmlns:a16="http://schemas.microsoft.com/office/drawing/2014/main" id="{48B421A2-747D-9843-9C74-86923DD89BFA}"/>
              </a:ext>
            </a:extLst>
          </p:cNvPr>
          <p:cNvCxnSpPr>
            <a:cxnSpLocks/>
            <a:stCxn id="539" idx="4"/>
          </p:cNvCxnSpPr>
          <p:nvPr/>
        </p:nvCxnSpPr>
        <p:spPr>
          <a:xfrm>
            <a:off x="8832864" y="5978420"/>
            <a:ext cx="151830" cy="543912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6" name="Google Shape;98;p16">
            <a:extLst>
              <a:ext uri="{FF2B5EF4-FFF2-40B4-BE49-F238E27FC236}">
                <a16:creationId xmlns:a16="http://schemas.microsoft.com/office/drawing/2014/main" id="{8DA026D5-23AC-5543-B186-ABADE760FEA3}"/>
              </a:ext>
            </a:extLst>
          </p:cNvPr>
          <p:cNvCxnSpPr>
            <a:cxnSpLocks/>
            <a:stCxn id="333" idx="4"/>
          </p:cNvCxnSpPr>
          <p:nvPr/>
        </p:nvCxnSpPr>
        <p:spPr>
          <a:xfrm flipH="1">
            <a:off x="6568992" y="5052464"/>
            <a:ext cx="145619" cy="532418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7" name="TextBox 546">
                <a:extLst>
                  <a:ext uri="{FF2B5EF4-FFF2-40B4-BE49-F238E27FC236}">
                    <a16:creationId xmlns:a16="http://schemas.microsoft.com/office/drawing/2014/main" id="{5612C72F-A927-6146-B9C7-A1D278A2B064}"/>
                  </a:ext>
                </a:extLst>
              </p:cNvPr>
              <p:cNvSpPr txBox="1"/>
              <p:nvPr/>
            </p:nvSpPr>
            <p:spPr>
              <a:xfrm>
                <a:off x="5506804" y="2773269"/>
                <a:ext cx="371772" cy="334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7" name="TextBox 546">
                <a:extLst>
                  <a:ext uri="{FF2B5EF4-FFF2-40B4-BE49-F238E27FC236}">
                    <a16:creationId xmlns:a16="http://schemas.microsoft.com/office/drawing/2014/main" id="{5612C72F-A927-6146-B9C7-A1D278A2B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804" y="2773269"/>
                <a:ext cx="371772" cy="33433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8" name="TextBox 547">
                <a:extLst>
                  <a:ext uri="{FF2B5EF4-FFF2-40B4-BE49-F238E27FC236}">
                    <a16:creationId xmlns:a16="http://schemas.microsoft.com/office/drawing/2014/main" id="{828ADD33-2802-5944-A721-8DF1574FE238}"/>
                  </a:ext>
                </a:extLst>
              </p:cNvPr>
              <p:cNvSpPr txBox="1"/>
              <p:nvPr/>
            </p:nvSpPr>
            <p:spPr>
              <a:xfrm>
                <a:off x="10827306" y="2805079"/>
                <a:ext cx="371772" cy="334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8" name="TextBox 547">
                <a:extLst>
                  <a:ext uri="{FF2B5EF4-FFF2-40B4-BE49-F238E27FC236}">
                    <a16:creationId xmlns:a16="http://schemas.microsoft.com/office/drawing/2014/main" id="{828ADD33-2802-5944-A721-8DF1574FE2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7306" y="2805079"/>
                <a:ext cx="371772" cy="33433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9" name="TextBox 548">
                <a:extLst>
                  <a:ext uri="{FF2B5EF4-FFF2-40B4-BE49-F238E27FC236}">
                    <a16:creationId xmlns:a16="http://schemas.microsoft.com/office/drawing/2014/main" id="{ED5FE147-A28B-7A43-886D-0C747EB98601}"/>
                  </a:ext>
                </a:extLst>
              </p:cNvPr>
              <p:cNvSpPr txBox="1"/>
              <p:nvPr/>
            </p:nvSpPr>
            <p:spPr>
              <a:xfrm>
                <a:off x="6096868" y="3437957"/>
                <a:ext cx="371772" cy="334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9" name="TextBox 548">
                <a:extLst>
                  <a:ext uri="{FF2B5EF4-FFF2-40B4-BE49-F238E27FC236}">
                    <a16:creationId xmlns:a16="http://schemas.microsoft.com/office/drawing/2014/main" id="{ED5FE147-A28B-7A43-886D-0C747EB98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868" y="3437957"/>
                <a:ext cx="371772" cy="33433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0" name="TextBox 549">
                <a:extLst>
                  <a:ext uri="{FF2B5EF4-FFF2-40B4-BE49-F238E27FC236}">
                    <a16:creationId xmlns:a16="http://schemas.microsoft.com/office/drawing/2014/main" id="{697BB98C-48FD-E24F-BBAE-11B8045E9B54}"/>
                  </a:ext>
                </a:extLst>
              </p:cNvPr>
              <p:cNvSpPr txBox="1"/>
              <p:nvPr/>
            </p:nvSpPr>
            <p:spPr>
              <a:xfrm>
                <a:off x="9245729" y="3463010"/>
                <a:ext cx="371772" cy="334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0" name="TextBox 549">
                <a:extLst>
                  <a:ext uri="{FF2B5EF4-FFF2-40B4-BE49-F238E27FC236}">
                    <a16:creationId xmlns:a16="http://schemas.microsoft.com/office/drawing/2014/main" id="{697BB98C-48FD-E24F-BBAE-11B8045E9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5729" y="3463010"/>
                <a:ext cx="371772" cy="3343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1" name="TextBox 550">
                <a:extLst>
                  <a:ext uri="{FF2B5EF4-FFF2-40B4-BE49-F238E27FC236}">
                    <a16:creationId xmlns:a16="http://schemas.microsoft.com/office/drawing/2014/main" id="{76F0A509-1C31-BA4F-B529-652C6A72AD00}"/>
                  </a:ext>
                </a:extLst>
              </p:cNvPr>
              <p:cNvSpPr txBox="1"/>
              <p:nvPr/>
            </p:nvSpPr>
            <p:spPr>
              <a:xfrm>
                <a:off x="6234816" y="4370647"/>
                <a:ext cx="371772" cy="334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1" name="TextBox 550">
                <a:extLst>
                  <a:ext uri="{FF2B5EF4-FFF2-40B4-BE49-F238E27FC236}">
                    <a16:creationId xmlns:a16="http://schemas.microsoft.com/office/drawing/2014/main" id="{76F0A509-1C31-BA4F-B529-652C6A72A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816" y="4370647"/>
                <a:ext cx="371772" cy="33433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2" name="TextBox 551">
                <a:extLst>
                  <a:ext uri="{FF2B5EF4-FFF2-40B4-BE49-F238E27FC236}">
                    <a16:creationId xmlns:a16="http://schemas.microsoft.com/office/drawing/2014/main" id="{966FF93C-959A-4948-958D-BE0634736AD7}"/>
                  </a:ext>
                </a:extLst>
              </p:cNvPr>
              <p:cNvSpPr txBox="1"/>
              <p:nvPr/>
            </p:nvSpPr>
            <p:spPr>
              <a:xfrm>
                <a:off x="6531376" y="5309462"/>
                <a:ext cx="371772" cy="334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2" name="TextBox 551">
                <a:extLst>
                  <a:ext uri="{FF2B5EF4-FFF2-40B4-BE49-F238E27FC236}">
                    <a16:creationId xmlns:a16="http://schemas.microsoft.com/office/drawing/2014/main" id="{966FF93C-959A-4948-958D-BE0634736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376" y="5309462"/>
                <a:ext cx="371772" cy="33433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3" name="TextBox 552">
                <a:extLst>
                  <a:ext uri="{FF2B5EF4-FFF2-40B4-BE49-F238E27FC236}">
                    <a16:creationId xmlns:a16="http://schemas.microsoft.com/office/drawing/2014/main" id="{C8B963B9-0893-024F-B160-739CC3A304F8}"/>
                  </a:ext>
                </a:extLst>
              </p:cNvPr>
              <p:cNvSpPr txBox="1"/>
              <p:nvPr/>
            </p:nvSpPr>
            <p:spPr>
              <a:xfrm>
                <a:off x="7821680" y="5289188"/>
                <a:ext cx="371772" cy="334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3" name="TextBox 552">
                <a:extLst>
                  <a:ext uri="{FF2B5EF4-FFF2-40B4-BE49-F238E27FC236}">
                    <a16:creationId xmlns:a16="http://schemas.microsoft.com/office/drawing/2014/main" id="{C8B963B9-0893-024F-B160-739CC3A304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1680" y="5289188"/>
                <a:ext cx="371772" cy="33433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4" name="TextBox 553">
                <a:extLst>
                  <a:ext uri="{FF2B5EF4-FFF2-40B4-BE49-F238E27FC236}">
                    <a16:creationId xmlns:a16="http://schemas.microsoft.com/office/drawing/2014/main" id="{FD71EA50-BAE5-5448-AB95-62776812F4C9}"/>
                  </a:ext>
                </a:extLst>
              </p:cNvPr>
              <p:cNvSpPr txBox="1"/>
              <p:nvPr/>
            </p:nvSpPr>
            <p:spPr>
              <a:xfrm flipH="1">
                <a:off x="10048221" y="5318673"/>
                <a:ext cx="436412" cy="334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4" name="TextBox 553">
                <a:extLst>
                  <a:ext uri="{FF2B5EF4-FFF2-40B4-BE49-F238E27FC236}">
                    <a16:creationId xmlns:a16="http://schemas.microsoft.com/office/drawing/2014/main" id="{FD71EA50-BAE5-5448-AB95-62776812F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048221" y="5318673"/>
                <a:ext cx="436412" cy="334334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5" name="TextBox 554">
                <a:extLst>
                  <a:ext uri="{FF2B5EF4-FFF2-40B4-BE49-F238E27FC236}">
                    <a16:creationId xmlns:a16="http://schemas.microsoft.com/office/drawing/2014/main" id="{AEC839BC-B4DC-8F4A-8114-3BF03CB0ED9F}"/>
                  </a:ext>
                </a:extLst>
              </p:cNvPr>
              <p:cNvSpPr txBox="1"/>
              <p:nvPr/>
            </p:nvSpPr>
            <p:spPr>
              <a:xfrm>
                <a:off x="8952966" y="5318673"/>
                <a:ext cx="371772" cy="334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5" name="TextBox 554">
                <a:extLst>
                  <a:ext uri="{FF2B5EF4-FFF2-40B4-BE49-F238E27FC236}">
                    <a16:creationId xmlns:a16="http://schemas.microsoft.com/office/drawing/2014/main" id="{AEC839BC-B4DC-8F4A-8114-3BF03CB0E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2966" y="5318673"/>
                <a:ext cx="371772" cy="33433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6" name="TextBox 555">
                <a:extLst>
                  <a:ext uri="{FF2B5EF4-FFF2-40B4-BE49-F238E27FC236}">
                    <a16:creationId xmlns:a16="http://schemas.microsoft.com/office/drawing/2014/main" id="{9A41F6F0-3862-0041-A018-16A45BDD3226}"/>
                  </a:ext>
                </a:extLst>
              </p:cNvPr>
              <p:cNvSpPr txBox="1"/>
              <p:nvPr/>
            </p:nvSpPr>
            <p:spPr>
              <a:xfrm>
                <a:off x="6237339" y="6201063"/>
                <a:ext cx="371772" cy="334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6" name="TextBox 555">
                <a:extLst>
                  <a:ext uri="{FF2B5EF4-FFF2-40B4-BE49-F238E27FC236}">
                    <a16:creationId xmlns:a16="http://schemas.microsoft.com/office/drawing/2014/main" id="{9A41F6F0-3862-0041-A018-16A45BDD3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339" y="6201063"/>
                <a:ext cx="371772" cy="33433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7" name="TextBox 556">
                <a:extLst>
                  <a:ext uri="{FF2B5EF4-FFF2-40B4-BE49-F238E27FC236}">
                    <a16:creationId xmlns:a16="http://schemas.microsoft.com/office/drawing/2014/main" id="{CCE23FC5-12A2-D14A-BF05-A96C51745637}"/>
                  </a:ext>
                </a:extLst>
              </p:cNvPr>
              <p:cNvSpPr txBox="1"/>
              <p:nvPr/>
            </p:nvSpPr>
            <p:spPr>
              <a:xfrm>
                <a:off x="8643456" y="6202721"/>
                <a:ext cx="371772" cy="334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7" name="TextBox 556">
                <a:extLst>
                  <a:ext uri="{FF2B5EF4-FFF2-40B4-BE49-F238E27FC236}">
                    <a16:creationId xmlns:a16="http://schemas.microsoft.com/office/drawing/2014/main" id="{CCE23FC5-12A2-D14A-BF05-A96C517456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3456" y="6202721"/>
                <a:ext cx="371772" cy="33433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8" name="TextBox 557">
                <a:extLst>
                  <a:ext uri="{FF2B5EF4-FFF2-40B4-BE49-F238E27FC236}">
                    <a16:creationId xmlns:a16="http://schemas.microsoft.com/office/drawing/2014/main" id="{C20FAA15-1F47-C54F-A9A2-8A276E6DC40E}"/>
                  </a:ext>
                </a:extLst>
              </p:cNvPr>
              <p:cNvSpPr txBox="1"/>
              <p:nvPr/>
            </p:nvSpPr>
            <p:spPr>
              <a:xfrm>
                <a:off x="10312892" y="4441687"/>
                <a:ext cx="371772" cy="334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8" name="TextBox 557">
                <a:extLst>
                  <a:ext uri="{FF2B5EF4-FFF2-40B4-BE49-F238E27FC236}">
                    <a16:creationId xmlns:a16="http://schemas.microsoft.com/office/drawing/2014/main" id="{C20FAA15-1F47-C54F-A9A2-8A276E6DC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2892" y="4441687"/>
                <a:ext cx="371772" cy="3343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9" name="TextBox 558">
                <a:extLst>
                  <a:ext uri="{FF2B5EF4-FFF2-40B4-BE49-F238E27FC236}">
                    <a16:creationId xmlns:a16="http://schemas.microsoft.com/office/drawing/2014/main" id="{257C54B0-1A24-3D49-B118-CF0B9622186D}"/>
                  </a:ext>
                </a:extLst>
              </p:cNvPr>
              <p:cNvSpPr txBox="1"/>
              <p:nvPr/>
            </p:nvSpPr>
            <p:spPr>
              <a:xfrm>
                <a:off x="7570975" y="4434362"/>
                <a:ext cx="371772" cy="334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9" name="TextBox 558">
                <a:extLst>
                  <a:ext uri="{FF2B5EF4-FFF2-40B4-BE49-F238E27FC236}">
                    <a16:creationId xmlns:a16="http://schemas.microsoft.com/office/drawing/2014/main" id="{257C54B0-1A24-3D49-B118-CF0B96221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0975" y="4434362"/>
                <a:ext cx="371772" cy="33433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0" name="TextBox 559">
                <a:extLst>
                  <a:ext uri="{FF2B5EF4-FFF2-40B4-BE49-F238E27FC236}">
                    <a16:creationId xmlns:a16="http://schemas.microsoft.com/office/drawing/2014/main" id="{9A1881B0-DC18-274E-B115-F92221B49134}"/>
                  </a:ext>
                </a:extLst>
              </p:cNvPr>
              <p:cNvSpPr txBox="1"/>
              <p:nvPr/>
            </p:nvSpPr>
            <p:spPr>
              <a:xfrm>
                <a:off x="8614607" y="4445909"/>
                <a:ext cx="371772" cy="334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0" name="TextBox 559">
                <a:extLst>
                  <a:ext uri="{FF2B5EF4-FFF2-40B4-BE49-F238E27FC236}">
                    <a16:creationId xmlns:a16="http://schemas.microsoft.com/office/drawing/2014/main" id="{9A1881B0-DC18-274E-B115-F92221B49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607" y="4445909"/>
                <a:ext cx="371772" cy="334334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1" name="TextBox 560">
                <a:extLst>
                  <a:ext uri="{FF2B5EF4-FFF2-40B4-BE49-F238E27FC236}">
                    <a16:creationId xmlns:a16="http://schemas.microsoft.com/office/drawing/2014/main" id="{5EEA3C6E-AC06-D840-A31C-F963E449EE40}"/>
                  </a:ext>
                </a:extLst>
              </p:cNvPr>
              <p:cNvSpPr txBox="1"/>
              <p:nvPr/>
            </p:nvSpPr>
            <p:spPr>
              <a:xfrm>
                <a:off x="9240591" y="4460074"/>
                <a:ext cx="371772" cy="334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1" name="TextBox 560">
                <a:extLst>
                  <a:ext uri="{FF2B5EF4-FFF2-40B4-BE49-F238E27FC236}">
                    <a16:creationId xmlns:a16="http://schemas.microsoft.com/office/drawing/2014/main" id="{5EEA3C6E-AC06-D840-A31C-F963E449E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0591" y="4460074"/>
                <a:ext cx="371772" cy="33433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5" name="Group 564">
            <a:extLst>
              <a:ext uri="{FF2B5EF4-FFF2-40B4-BE49-F238E27FC236}">
                <a16:creationId xmlns:a16="http://schemas.microsoft.com/office/drawing/2014/main" id="{5BA1C070-BE3F-2A46-8E14-D55438FBBF9A}"/>
              </a:ext>
            </a:extLst>
          </p:cNvPr>
          <p:cNvGrpSpPr/>
          <p:nvPr/>
        </p:nvGrpSpPr>
        <p:grpSpPr>
          <a:xfrm>
            <a:off x="6111508" y="2460088"/>
            <a:ext cx="460455" cy="309987"/>
            <a:chOff x="-1564438" y="1455001"/>
            <a:chExt cx="274886" cy="342437"/>
          </a:xfrm>
        </p:grpSpPr>
        <p:sp>
          <p:nvSpPr>
            <p:cNvPr id="566" name="Rectangle 565">
              <a:extLst>
                <a:ext uri="{FF2B5EF4-FFF2-40B4-BE49-F238E27FC236}">
                  <a16:creationId xmlns:a16="http://schemas.microsoft.com/office/drawing/2014/main" id="{E17937AB-9FFF-874B-91F6-8CB748C249DE}"/>
                </a:ext>
              </a:extLst>
            </p:cNvPr>
            <p:cNvSpPr/>
            <p:nvPr/>
          </p:nvSpPr>
          <p:spPr>
            <a:xfrm>
              <a:off x="-1489075" y="1571625"/>
              <a:ext cx="133928" cy="1370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Rectangle 566">
              <a:extLst>
                <a:ext uri="{FF2B5EF4-FFF2-40B4-BE49-F238E27FC236}">
                  <a16:creationId xmlns:a16="http://schemas.microsoft.com/office/drawing/2014/main" id="{743F1517-DECC-0340-9F81-1AB57FAEC9B1}"/>
                </a:ext>
              </a:extLst>
            </p:cNvPr>
            <p:cNvSpPr/>
            <p:nvPr/>
          </p:nvSpPr>
          <p:spPr>
            <a:xfrm>
              <a:off x="-1564438" y="1455001"/>
              <a:ext cx="274886" cy="3424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en-US" sz="1600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</p:grpSp>
      <p:grpSp>
        <p:nvGrpSpPr>
          <p:cNvPr id="580" name="Group 579">
            <a:extLst>
              <a:ext uri="{FF2B5EF4-FFF2-40B4-BE49-F238E27FC236}">
                <a16:creationId xmlns:a16="http://schemas.microsoft.com/office/drawing/2014/main" id="{E287738B-BF4E-5C47-B0A0-178F9812A537}"/>
              </a:ext>
            </a:extLst>
          </p:cNvPr>
          <p:cNvGrpSpPr/>
          <p:nvPr/>
        </p:nvGrpSpPr>
        <p:grpSpPr>
          <a:xfrm>
            <a:off x="9862891" y="2438445"/>
            <a:ext cx="554315" cy="309987"/>
            <a:chOff x="-1564438" y="1455001"/>
            <a:chExt cx="274886" cy="342437"/>
          </a:xfrm>
        </p:grpSpPr>
        <p:sp>
          <p:nvSpPr>
            <p:cNvPr id="581" name="Rectangle 580">
              <a:extLst>
                <a:ext uri="{FF2B5EF4-FFF2-40B4-BE49-F238E27FC236}">
                  <a16:creationId xmlns:a16="http://schemas.microsoft.com/office/drawing/2014/main" id="{8DF5C788-1421-4C45-9097-187145A41F56}"/>
                </a:ext>
              </a:extLst>
            </p:cNvPr>
            <p:cNvSpPr/>
            <p:nvPr/>
          </p:nvSpPr>
          <p:spPr>
            <a:xfrm>
              <a:off x="-1489075" y="1571625"/>
              <a:ext cx="133928" cy="1370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0FA85283-0B78-BE44-857C-57CFAE0D465A}"/>
                </a:ext>
              </a:extLst>
            </p:cNvPr>
            <p:cNvSpPr/>
            <p:nvPr/>
          </p:nvSpPr>
          <p:spPr>
            <a:xfrm>
              <a:off x="-1564438" y="1455001"/>
              <a:ext cx="274886" cy="3424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en-US" sz="1600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</p:grpSp>
      <p:sp>
        <p:nvSpPr>
          <p:cNvPr id="583" name="Rectangle 582">
            <a:extLst>
              <a:ext uri="{FF2B5EF4-FFF2-40B4-BE49-F238E27FC236}">
                <a16:creationId xmlns:a16="http://schemas.microsoft.com/office/drawing/2014/main" id="{0E734129-0E86-C04C-BAC8-ED0F42669902}"/>
              </a:ext>
            </a:extLst>
          </p:cNvPr>
          <p:cNvSpPr/>
          <p:nvPr/>
        </p:nvSpPr>
        <p:spPr>
          <a:xfrm rot="20564529">
            <a:off x="6322199" y="3457505"/>
            <a:ext cx="82264" cy="18826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4" name="Rectangle 583">
            <a:extLst>
              <a:ext uri="{FF2B5EF4-FFF2-40B4-BE49-F238E27FC236}">
                <a16:creationId xmlns:a16="http://schemas.microsoft.com/office/drawing/2014/main" id="{7A2FA517-C020-AB4C-B4D4-72BF0E79D86D}"/>
              </a:ext>
            </a:extLst>
          </p:cNvPr>
          <p:cNvSpPr/>
          <p:nvPr/>
        </p:nvSpPr>
        <p:spPr>
          <a:xfrm>
            <a:off x="6214346" y="3345831"/>
            <a:ext cx="248837" cy="309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q</a:t>
            </a:r>
          </a:p>
        </p:txBody>
      </p:sp>
      <p:cxnSp>
        <p:nvCxnSpPr>
          <p:cNvPr id="585" name="Google Shape;98;p16">
            <a:extLst>
              <a:ext uri="{FF2B5EF4-FFF2-40B4-BE49-F238E27FC236}">
                <a16:creationId xmlns:a16="http://schemas.microsoft.com/office/drawing/2014/main" id="{3F8102E6-32D1-3E4A-8710-73EC81125EFC}"/>
              </a:ext>
            </a:extLst>
          </p:cNvPr>
          <p:cNvCxnSpPr>
            <a:cxnSpLocks/>
            <a:stCxn id="311" idx="4"/>
          </p:cNvCxnSpPr>
          <p:nvPr/>
        </p:nvCxnSpPr>
        <p:spPr>
          <a:xfrm>
            <a:off x="6274514" y="3188446"/>
            <a:ext cx="276301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6" name="Rectangle 585">
            <a:extLst>
              <a:ext uri="{FF2B5EF4-FFF2-40B4-BE49-F238E27FC236}">
                <a16:creationId xmlns:a16="http://schemas.microsoft.com/office/drawing/2014/main" id="{382F144B-4C9F-E946-88E3-7CB289BB9651}"/>
              </a:ext>
            </a:extLst>
          </p:cNvPr>
          <p:cNvSpPr/>
          <p:nvPr/>
        </p:nvSpPr>
        <p:spPr>
          <a:xfrm rot="19886043">
            <a:off x="6585274" y="4409694"/>
            <a:ext cx="82264" cy="18826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7" name="Rectangle 586">
            <a:extLst>
              <a:ext uri="{FF2B5EF4-FFF2-40B4-BE49-F238E27FC236}">
                <a16:creationId xmlns:a16="http://schemas.microsoft.com/office/drawing/2014/main" id="{CE7B0391-E93C-AA4F-B951-642DBB6FC4EB}"/>
              </a:ext>
            </a:extLst>
          </p:cNvPr>
          <p:cNvSpPr/>
          <p:nvPr/>
        </p:nvSpPr>
        <p:spPr>
          <a:xfrm rot="1725560" flipH="1">
            <a:off x="6496793" y="5313826"/>
            <a:ext cx="45719" cy="18641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8" name="Rectangle 587">
            <a:extLst>
              <a:ext uri="{FF2B5EF4-FFF2-40B4-BE49-F238E27FC236}">
                <a16:creationId xmlns:a16="http://schemas.microsoft.com/office/drawing/2014/main" id="{81B1DC46-CB1B-AB46-A59E-C5F4F46747EF}"/>
              </a:ext>
            </a:extLst>
          </p:cNvPr>
          <p:cNvSpPr/>
          <p:nvPr/>
        </p:nvSpPr>
        <p:spPr>
          <a:xfrm rot="1725560">
            <a:off x="8858966" y="5349415"/>
            <a:ext cx="125882" cy="18826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9" name="Rectangle 588">
            <a:extLst>
              <a:ext uri="{FF2B5EF4-FFF2-40B4-BE49-F238E27FC236}">
                <a16:creationId xmlns:a16="http://schemas.microsoft.com/office/drawing/2014/main" id="{90BFF5D2-1B71-F74B-B113-8751FB913DFE}"/>
              </a:ext>
            </a:extLst>
          </p:cNvPr>
          <p:cNvSpPr/>
          <p:nvPr/>
        </p:nvSpPr>
        <p:spPr>
          <a:xfrm rot="2238662">
            <a:off x="9134695" y="3511070"/>
            <a:ext cx="125882" cy="18826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0" name="Group 589">
            <a:extLst>
              <a:ext uri="{FF2B5EF4-FFF2-40B4-BE49-F238E27FC236}">
                <a16:creationId xmlns:a16="http://schemas.microsoft.com/office/drawing/2014/main" id="{994D3991-52FF-904F-93A0-FE186859F4DC}"/>
              </a:ext>
            </a:extLst>
          </p:cNvPr>
          <p:cNvGrpSpPr/>
          <p:nvPr/>
        </p:nvGrpSpPr>
        <p:grpSpPr>
          <a:xfrm>
            <a:off x="9056093" y="3413216"/>
            <a:ext cx="248837" cy="309987"/>
            <a:chOff x="-1584168" y="1435271"/>
            <a:chExt cx="274886" cy="342437"/>
          </a:xfrm>
        </p:grpSpPr>
        <p:sp>
          <p:nvSpPr>
            <p:cNvPr id="591" name="Rectangle 590">
              <a:extLst>
                <a:ext uri="{FF2B5EF4-FFF2-40B4-BE49-F238E27FC236}">
                  <a16:creationId xmlns:a16="http://schemas.microsoft.com/office/drawing/2014/main" id="{E1D6C03B-4B3A-224E-9403-C4C3D308DC48}"/>
                </a:ext>
              </a:extLst>
            </p:cNvPr>
            <p:cNvSpPr/>
            <p:nvPr/>
          </p:nvSpPr>
          <p:spPr>
            <a:xfrm>
              <a:off x="-1489075" y="1571625"/>
              <a:ext cx="133928" cy="1370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Rectangle 591">
              <a:extLst>
                <a:ext uri="{FF2B5EF4-FFF2-40B4-BE49-F238E27FC236}">
                  <a16:creationId xmlns:a16="http://schemas.microsoft.com/office/drawing/2014/main" id="{BA9864D7-03D8-6A47-B87E-B5F96B36F638}"/>
                </a:ext>
              </a:extLst>
            </p:cNvPr>
            <p:cNvSpPr/>
            <p:nvPr/>
          </p:nvSpPr>
          <p:spPr>
            <a:xfrm>
              <a:off x="-1584168" y="1435271"/>
              <a:ext cx="274886" cy="3424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</a:t>
              </a:r>
            </a:p>
          </p:txBody>
        </p:sp>
      </p:grpSp>
      <p:grpSp>
        <p:nvGrpSpPr>
          <p:cNvPr id="593" name="Group 592">
            <a:extLst>
              <a:ext uri="{FF2B5EF4-FFF2-40B4-BE49-F238E27FC236}">
                <a16:creationId xmlns:a16="http://schemas.microsoft.com/office/drawing/2014/main" id="{ACFBA884-C329-734E-A092-BDEC45068F4E}"/>
              </a:ext>
            </a:extLst>
          </p:cNvPr>
          <p:cNvGrpSpPr/>
          <p:nvPr/>
        </p:nvGrpSpPr>
        <p:grpSpPr>
          <a:xfrm>
            <a:off x="6482283" y="4313003"/>
            <a:ext cx="248837" cy="309987"/>
            <a:chOff x="-1581930" y="1424393"/>
            <a:chExt cx="274886" cy="342437"/>
          </a:xfrm>
        </p:grpSpPr>
        <p:sp>
          <p:nvSpPr>
            <p:cNvPr id="594" name="Rectangle 593">
              <a:extLst>
                <a:ext uri="{FF2B5EF4-FFF2-40B4-BE49-F238E27FC236}">
                  <a16:creationId xmlns:a16="http://schemas.microsoft.com/office/drawing/2014/main" id="{456BC640-4341-3A4F-AB2E-FDCFEAAB53D6}"/>
                </a:ext>
              </a:extLst>
            </p:cNvPr>
            <p:cNvSpPr/>
            <p:nvPr/>
          </p:nvSpPr>
          <p:spPr>
            <a:xfrm>
              <a:off x="-1489075" y="1571625"/>
              <a:ext cx="133928" cy="1370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Rectangle 594">
              <a:extLst>
                <a:ext uri="{FF2B5EF4-FFF2-40B4-BE49-F238E27FC236}">
                  <a16:creationId xmlns:a16="http://schemas.microsoft.com/office/drawing/2014/main" id="{FA4B3540-F13F-9944-A77C-3DA3787A52A1}"/>
                </a:ext>
              </a:extLst>
            </p:cNvPr>
            <p:cNvSpPr/>
            <p:nvPr/>
          </p:nvSpPr>
          <p:spPr>
            <a:xfrm>
              <a:off x="-1581930" y="1424393"/>
              <a:ext cx="274886" cy="3424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u</a:t>
              </a:r>
            </a:p>
          </p:txBody>
        </p: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442C216-BB6A-D24F-9E45-356156AB879B}"/>
              </a:ext>
            </a:extLst>
          </p:cNvPr>
          <p:cNvGrpSpPr/>
          <p:nvPr/>
        </p:nvGrpSpPr>
        <p:grpSpPr>
          <a:xfrm>
            <a:off x="8775311" y="5251830"/>
            <a:ext cx="248837" cy="338554"/>
            <a:chOff x="-1581032" y="1420919"/>
            <a:chExt cx="274886" cy="373994"/>
          </a:xfrm>
        </p:grpSpPr>
        <p:sp>
          <p:nvSpPr>
            <p:cNvPr id="597" name="Rectangle 596">
              <a:extLst>
                <a:ext uri="{FF2B5EF4-FFF2-40B4-BE49-F238E27FC236}">
                  <a16:creationId xmlns:a16="http://schemas.microsoft.com/office/drawing/2014/main" id="{30880941-3977-DD4B-BE6B-A0814D234F97}"/>
                </a:ext>
              </a:extLst>
            </p:cNvPr>
            <p:cNvSpPr/>
            <p:nvPr/>
          </p:nvSpPr>
          <p:spPr>
            <a:xfrm>
              <a:off x="-1489075" y="1571625"/>
              <a:ext cx="133928" cy="1370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Rectangle 597">
              <a:extLst>
                <a:ext uri="{FF2B5EF4-FFF2-40B4-BE49-F238E27FC236}">
                  <a16:creationId xmlns:a16="http://schemas.microsoft.com/office/drawing/2014/main" id="{1A5C0D2D-3CD8-A546-889D-15DD0A444185}"/>
                </a:ext>
              </a:extLst>
            </p:cNvPr>
            <p:cNvSpPr/>
            <p:nvPr/>
          </p:nvSpPr>
          <p:spPr>
            <a:xfrm>
              <a:off x="-1581032" y="1420919"/>
              <a:ext cx="274886" cy="3739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</a:t>
              </a:r>
            </a:p>
          </p:txBody>
        </p:sp>
      </p:grpSp>
      <p:sp>
        <p:nvSpPr>
          <p:cNvPr id="599" name="Rectangle 598">
            <a:extLst>
              <a:ext uri="{FF2B5EF4-FFF2-40B4-BE49-F238E27FC236}">
                <a16:creationId xmlns:a16="http://schemas.microsoft.com/office/drawing/2014/main" id="{0B4377C3-C8C9-634C-A6BB-7F7459846C58}"/>
              </a:ext>
            </a:extLst>
          </p:cNvPr>
          <p:cNvSpPr/>
          <p:nvPr/>
        </p:nvSpPr>
        <p:spPr>
          <a:xfrm>
            <a:off x="6376074" y="5220176"/>
            <a:ext cx="248837" cy="309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a</a:t>
            </a:r>
          </a:p>
        </p:txBody>
      </p:sp>
      <p:sp>
        <p:nvSpPr>
          <p:cNvPr id="600" name="Google Shape;88;p16">
            <a:extLst>
              <a:ext uri="{FF2B5EF4-FFF2-40B4-BE49-F238E27FC236}">
                <a16:creationId xmlns:a16="http://schemas.microsoft.com/office/drawing/2014/main" id="{4CF195AC-0C6B-1B4C-96AA-4585B6F90836}"/>
              </a:ext>
            </a:extLst>
          </p:cNvPr>
          <p:cNvSpPr/>
          <p:nvPr/>
        </p:nvSpPr>
        <p:spPr>
          <a:xfrm>
            <a:off x="10222580" y="5631929"/>
            <a:ext cx="391878" cy="391878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601" name="Google Shape;98;p16">
            <a:extLst>
              <a:ext uri="{FF2B5EF4-FFF2-40B4-BE49-F238E27FC236}">
                <a16:creationId xmlns:a16="http://schemas.microsoft.com/office/drawing/2014/main" id="{8E4A4861-2E46-F24E-9FA6-127BCCB2169B}"/>
              </a:ext>
            </a:extLst>
          </p:cNvPr>
          <p:cNvCxnSpPr>
            <a:cxnSpLocks/>
            <a:stCxn id="600" idx="4"/>
          </p:cNvCxnSpPr>
          <p:nvPr/>
        </p:nvCxnSpPr>
        <p:spPr>
          <a:xfrm>
            <a:off x="10418519" y="6023806"/>
            <a:ext cx="288394" cy="530351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2" name="Google Shape;98;p16">
            <a:extLst>
              <a:ext uri="{FF2B5EF4-FFF2-40B4-BE49-F238E27FC236}">
                <a16:creationId xmlns:a16="http://schemas.microsoft.com/office/drawing/2014/main" id="{DBEA3355-5C48-B64A-9845-6C3EB4D3634F}"/>
              </a:ext>
            </a:extLst>
          </p:cNvPr>
          <p:cNvCxnSpPr>
            <a:cxnSpLocks/>
            <a:stCxn id="600" idx="4"/>
          </p:cNvCxnSpPr>
          <p:nvPr/>
        </p:nvCxnSpPr>
        <p:spPr>
          <a:xfrm flipH="1">
            <a:off x="10112072" y="6023806"/>
            <a:ext cx="306447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3" name="Google Shape;98;p16">
            <a:extLst>
              <a:ext uri="{FF2B5EF4-FFF2-40B4-BE49-F238E27FC236}">
                <a16:creationId xmlns:a16="http://schemas.microsoft.com/office/drawing/2014/main" id="{497DBD59-7E17-2F4D-A602-7EEC54946907}"/>
              </a:ext>
            </a:extLst>
          </p:cNvPr>
          <p:cNvCxnSpPr>
            <a:cxnSpLocks/>
            <a:stCxn id="600" idx="4"/>
          </p:cNvCxnSpPr>
          <p:nvPr/>
        </p:nvCxnSpPr>
        <p:spPr>
          <a:xfrm flipH="1">
            <a:off x="10273271" y="6023806"/>
            <a:ext cx="145247" cy="53241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4" name="Google Shape;98;p16">
            <a:extLst>
              <a:ext uri="{FF2B5EF4-FFF2-40B4-BE49-F238E27FC236}">
                <a16:creationId xmlns:a16="http://schemas.microsoft.com/office/drawing/2014/main" id="{E896DDE1-9681-F949-9AAD-2E8488A380C7}"/>
              </a:ext>
            </a:extLst>
          </p:cNvPr>
          <p:cNvCxnSpPr>
            <a:cxnSpLocks/>
            <a:stCxn id="600" idx="4"/>
          </p:cNvCxnSpPr>
          <p:nvPr/>
        </p:nvCxnSpPr>
        <p:spPr>
          <a:xfrm flipH="1">
            <a:off x="9953456" y="6023806"/>
            <a:ext cx="465063" cy="530351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5" name="Google Shape;98;p16">
            <a:extLst>
              <a:ext uri="{FF2B5EF4-FFF2-40B4-BE49-F238E27FC236}">
                <a16:creationId xmlns:a16="http://schemas.microsoft.com/office/drawing/2014/main" id="{B8FAC76F-5651-9C42-9A4F-43DD9735C9F6}"/>
              </a:ext>
            </a:extLst>
          </p:cNvPr>
          <p:cNvCxnSpPr>
            <a:cxnSpLocks/>
            <a:stCxn id="600" idx="4"/>
          </p:cNvCxnSpPr>
          <p:nvPr/>
        </p:nvCxnSpPr>
        <p:spPr>
          <a:xfrm>
            <a:off x="10418519" y="6023806"/>
            <a:ext cx="459369" cy="530351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6" name="Google Shape;98;p16">
            <a:extLst>
              <a:ext uri="{FF2B5EF4-FFF2-40B4-BE49-F238E27FC236}">
                <a16:creationId xmlns:a16="http://schemas.microsoft.com/office/drawing/2014/main" id="{C4A5D37C-6C20-1247-966F-E4E478E80A52}"/>
              </a:ext>
            </a:extLst>
          </p:cNvPr>
          <p:cNvCxnSpPr>
            <a:cxnSpLocks/>
            <a:stCxn id="600" idx="4"/>
          </p:cNvCxnSpPr>
          <p:nvPr/>
        </p:nvCxnSpPr>
        <p:spPr>
          <a:xfrm>
            <a:off x="10418519" y="6023806"/>
            <a:ext cx="151830" cy="543912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7" name="TextBox 606">
                <a:extLst>
                  <a:ext uri="{FF2B5EF4-FFF2-40B4-BE49-F238E27FC236}">
                    <a16:creationId xmlns:a16="http://schemas.microsoft.com/office/drawing/2014/main" id="{5AEA7A0C-01BB-E847-8A3B-25EB6A6B250E}"/>
                  </a:ext>
                </a:extLst>
              </p:cNvPr>
              <p:cNvSpPr txBox="1"/>
              <p:nvPr/>
            </p:nvSpPr>
            <p:spPr>
              <a:xfrm>
                <a:off x="10237903" y="6248107"/>
                <a:ext cx="371772" cy="334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7" name="TextBox 606">
                <a:extLst>
                  <a:ext uri="{FF2B5EF4-FFF2-40B4-BE49-F238E27FC236}">
                    <a16:creationId xmlns:a16="http://schemas.microsoft.com/office/drawing/2014/main" id="{5AEA7A0C-01BB-E847-8A3B-25EB6A6B2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7903" y="6248107"/>
                <a:ext cx="371772" cy="33433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0" name="Group 639">
            <a:extLst>
              <a:ext uri="{FF2B5EF4-FFF2-40B4-BE49-F238E27FC236}">
                <a16:creationId xmlns:a16="http://schemas.microsoft.com/office/drawing/2014/main" id="{11D93FBB-74CD-CB43-8439-40B641CB27A0}"/>
              </a:ext>
            </a:extLst>
          </p:cNvPr>
          <p:cNvGrpSpPr/>
          <p:nvPr/>
        </p:nvGrpSpPr>
        <p:grpSpPr>
          <a:xfrm>
            <a:off x="8988242" y="4131046"/>
            <a:ext cx="248837" cy="550034"/>
            <a:chOff x="-1580222" y="1431325"/>
            <a:chExt cx="274886" cy="373994"/>
          </a:xfrm>
        </p:grpSpPr>
        <p:sp>
          <p:nvSpPr>
            <p:cNvPr id="641" name="Rectangle 640">
              <a:extLst>
                <a:ext uri="{FF2B5EF4-FFF2-40B4-BE49-F238E27FC236}">
                  <a16:creationId xmlns:a16="http://schemas.microsoft.com/office/drawing/2014/main" id="{86F9E4D0-B779-174F-9E1A-BF2C41EE2206}"/>
                </a:ext>
              </a:extLst>
            </p:cNvPr>
            <p:cNvSpPr/>
            <p:nvPr/>
          </p:nvSpPr>
          <p:spPr>
            <a:xfrm>
              <a:off x="-1496785" y="1590609"/>
              <a:ext cx="133928" cy="1370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>
                  <a:latin typeface="Consolas" panose="020B0609020204030204" pitchFamily="49" charset="0"/>
                  <a:cs typeface="Consolas" panose="020B0609020204030204" pitchFamily="49" charset="0"/>
                </a:rPr>
                <a:t>t</a:t>
              </a:r>
            </a:p>
          </p:txBody>
        </p:sp>
        <p:sp>
          <p:nvSpPr>
            <p:cNvPr id="642" name="Rectangle 641">
              <a:extLst>
                <a:ext uri="{FF2B5EF4-FFF2-40B4-BE49-F238E27FC236}">
                  <a16:creationId xmlns:a16="http://schemas.microsoft.com/office/drawing/2014/main" id="{A2188880-9CBB-D041-9CE5-4AA3A9E51C26}"/>
                </a:ext>
              </a:extLst>
            </p:cNvPr>
            <p:cNvSpPr/>
            <p:nvPr/>
          </p:nvSpPr>
          <p:spPr>
            <a:xfrm>
              <a:off x="-1580222" y="1431325"/>
              <a:ext cx="274886" cy="3739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en-US" sz="1600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</p:grpSp>
      <p:sp>
        <p:nvSpPr>
          <p:cNvPr id="643" name="Rectangle 642">
            <a:extLst>
              <a:ext uri="{FF2B5EF4-FFF2-40B4-BE49-F238E27FC236}">
                <a16:creationId xmlns:a16="http://schemas.microsoft.com/office/drawing/2014/main" id="{1D52372B-954C-BC42-B48D-0325B4EE5DC2}"/>
              </a:ext>
            </a:extLst>
          </p:cNvPr>
          <p:cNvSpPr/>
          <p:nvPr/>
        </p:nvSpPr>
        <p:spPr>
          <a:xfrm rot="1535512">
            <a:off x="9801442" y="4444038"/>
            <a:ext cx="186800" cy="14375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4" name="Rectangle 643">
            <a:extLst>
              <a:ext uri="{FF2B5EF4-FFF2-40B4-BE49-F238E27FC236}">
                <a16:creationId xmlns:a16="http://schemas.microsoft.com/office/drawing/2014/main" id="{08AE290A-4808-CD4F-B64A-FE247D0C0357}"/>
              </a:ext>
            </a:extLst>
          </p:cNvPr>
          <p:cNvSpPr/>
          <p:nvPr/>
        </p:nvSpPr>
        <p:spPr>
          <a:xfrm>
            <a:off x="9759775" y="4304616"/>
            <a:ext cx="248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y</a:t>
            </a:r>
          </a:p>
        </p:txBody>
      </p:sp>
      <p:sp>
        <p:nvSpPr>
          <p:cNvPr id="645" name="Rectangle 644">
            <a:extLst>
              <a:ext uri="{FF2B5EF4-FFF2-40B4-BE49-F238E27FC236}">
                <a16:creationId xmlns:a16="http://schemas.microsoft.com/office/drawing/2014/main" id="{844A0ADF-255B-AB47-8CD3-C3E67F6BAD43}"/>
              </a:ext>
            </a:extLst>
          </p:cNvPr>
          <p:cNvSpPr/>
          <p:nvPr/>
        </p:nvSpPr>
        <p:spPr>
          <a:xfrm rot="19609719">
            <a:off x="8314918" y="4438121"/>
            <a:ext cx="186800" cy="14375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6" name="Rectangle 645">
            <a:extLst>
              <a:ext uri="{FF2B5EF4-FFF2-40B4-BE49-F238E27FC236}">
                <a16:creationId xmlns:a16="http://schemas.microsoft.com/office/drawing/2014/main" id="{E14DAE57-891D-984E-B08E-8D4C6DBE3FA7}"/>
              </a:ext>
            </a:extLst>
          </p:cNvPr>
          <p:cNvSpPr/>
          <p:nvPr/>
        </p:nvSpPr>
        <p:spPr>
          <a:xfrm>
            <a:off x="8242235" y="4304616"/>
            <a:ext cx="248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d</a:t>
            </a:r>
          </a:p>
        </p:txBody>
      </p:sp>
      <p:sp>
        <p:nvSpPr>
          <p:cNvPr id="647" name="Rectangle 646">
            <a:extLst>
              <a:ext uri="{FF2B5EF4-FFF2-40B4-BE49-F238E27FC236}">
                <a16:creationId xmlns:a16="http://schemas.microsoft.com/office/drawing/2014/main" id="{7554AA0C-0F3D-E24A-8F69-C899DF523BE6}"/>
              </a:ext>
            </a:extLst>
          </p:cNvPr>
          <p:cNvSpPr/>
          <p:nvPr/>
        </p:nvSpPr>
        <p:spPr>
          <a:xfrm rot="4559255">
            <a:off x="10254520" y="5409292"/>
            <a:ext cx="211439" cy="4571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8" name="Rectangle 647">
            <a:extLst>
              <a:ext uri="{FF2B5EF4-FFF2-40B4-BE49-F238E27FC236}">
                <a16:creationId xmlns:a16="http://schemas.microsoft.com/office/drawing/2014/main" id="{913D82C5-8FA9-3A45-8FD0-0BFEF84EDC15}"/>
              </a:ext>
            </a:extLst>
          </p:cNvPr>
          <p:cNvSpPr/>
          <p:nvPr/>
        </p:nvSpPr>
        <p:spPr>
          <a:xfrm>
            <a:off x="10213791" y="5243191"/>
            <a:ext cx="248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s</a:t>
            </a:r>
            <a:endParaRPr lang="en-US" sz="1600"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grpSp>
        <p:nvGrpSpPr>
          <p:cNvPr id="649" name="Group 648">
            <a:extLst>
              <a:ext uri="{FF2B5EF4-FFF2-40B4-BE49-F238E27FC236}">
                <a16:creationId xmlns:a16="http://schemas.microsoft.com/office/drawing/2014/main" id="{25CB8063-23E3-2941-8513-352D0DE4969F}"/>
              </a:ext>
            </a:extLst>
          </p:cNvPr>
          <p:cNvGrpSpPr/>
          <p:nvPr/>
        </p:nvGrpSpPr>
        <p:grpSpPr>
          <a:xfrm>
            <a:off x="6908591" y="2440230"/>
            <a:ext cx="276429" cy="309987"/>
            <a:chOff x="-1538277" y="1421015"/>
            <a:chExt cx="305367" cy="342437"/>
          </a:xfrm>
        </p:grpSpPr>
        <p:sp>
          <p:nvSpPr>
            <p:cNvPr id="650" name="Rectangle 649">
              <a:extLst>
                <a:ext uri="{FF2B5EF4-FFF2-40B4-BE49-F238E27FC236}">
                  <a16:creationId xmlns:a16="http://schemas.microsoft.com/office/drawing/2014/main" id="{13B30920-035B-8242-8446-35BD156FA045}"/>
                </a:ext>
              </a:extLst>
            </p:cNvPr>
            <p:cNvSpPr/>
            <p:nvPr/>
          </p:nvSpPr>
          <p:spPr>
            <a:xfrm>
              <a:off x="-1489075" y="1565828"/>
              <a:ext cx="256165" cy="18339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Rectangle 650">
              <a:extLst>
                <a:ext uri="{FF2B5EF4-FFF2-40B4-BE49-F238E27FC236}">
                  <a16:creationId xmlns:a16="http://schemas.microsoft.com/office/drawing/2014/main" id="{376F2461-F844-A94E-81FA-627B0A1EC1F2}"/>
                </a:ext>
              </a:extLst>
            </p:cNvPr>
            <p:cNvSpPr/>
            <p:nvPr/>
          </p:nvSpPr>
          <p:spPr>
            <a:xfrm>
              <a:off x="-1538277" y="1421015"/>
              <a:ext cx="274886" cy="3424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</a:t>
              </a:r>
            </a:p>
          </p:txBody>
        </p:sp>
      </p:grpSp>
      <p:grpSp>
        <p:nvGrpSpPr>
          <p:cNvPr id="652" name="Group 651">
            <a:extLst>
              <a:ext uri="{FF2B5EF4-FFF2-40B4-BE49-F238E27FC236}">
                <a16:creationId xmlns:a16="http://schemas.microsoft.com/office/drawing/2014/main" id="{B9944D23-4CF5-E14C-B0B1-32CB2C71F60E}"/>
              </a:ext>
            </a:extLst>
          </p:cNvPr>
          <p:cNvGrpSpPr/>
          <p:nvPr/>
        </p:nvGrpSpPr>
        <p:grpSpPr>
          <a:xfrm>
            <a:off x="9625179" y="2449394"/>
            <a:ext cx="248837" cy="309987"/>
            <a:chOff x="-1601707" y="1419970"/>
            <a:chExt cx="274886" cy="342437"/>
          </a:xfrm>
        </p:grpSpPr>
        <p:sp>
          <p:nvSpPr>
            <p:cNvPr id="653" name="Rectangle 652">
              <a:extLst>
                <a:ext uri="{FF2B5EF4-FFF2-40B4-BE49-F238E27FC236}">
                  <a16:creationId xmlns:a16="http://schemas.microsoft.com/office/drawing/2014/main" id="{4B911B18-79A5-5E44-AECF-35C64ABAAEE2}"/>
                </a:ext>
              </a:extLst>
            </p:cNvPr>
            <p:cNvSpPr/>
            <p:nvPr/>
          </p:nvSpPr>
          <p:spPr>
            <a:xfrm>
              <a:off x="-1533257" y="1571625"/>
              <a:ext cx="195037" cy="18906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Rectangle 653">
              <a:extLst>
                <a:ext uri="{FF2B5EF4-FFF2-40B4-BE49-F238E27FC236}">
                  <a16:creationId xmlns:a16="http://schemas.microsoft.com/office/drawing/2014/main" id="{DC719D45-CF9A-A040-B8AC-E351F235D81D}"/>
                </a:ext>
              </a:extLst>
            </p:cNvPr>
            <p:cNvSpPr/>
            <p:nvPr/>
          </p:nvSpPr>
          <p:spPr>
            <a:xfrm>
              <a:off x="-1601707" y="1419970"/>
              <a:ext cx="274886" cy="3424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e</a:t>
              </a:r>
            </a:p>
          </p:txBody>
        </p:sp>
      </p:grpSp>
      <p:grpSp>
        <p:nvGrpSpPr>
          <p:cNvPr id="655" name="Group 654">
            <a:extLst>
              <a:ext uri="{FF2B5EF4-FFF2-40B4-BE49-F238E27FC236}">
                <a16:creationId xmlns:a16="http://schemas.microsoft.com/office/drawing/2014/main" id="{FE27F759-0111-044A-80BF-ACB2F7378702}"/>
              </a:ext>
            </a:extLst>
          </p:cNvPr>
          <p:cNvGrpSpPr/>
          <p:nvPr/>
        </p:nvGrpSpPr>
        <p:grpSpPr>
          <a:xfrm>
            <a:off x="8908583" y="2453980"/>
            <a:ext cx="248837" cy="309987"/>
            <a:chOff x="-1608947" y="1407193"/>
            <a:chExt cx="274886" cy="342437"/>
          </a:xfrm>
        </p:grpSpPr>
        <p:sp>
          <p:nvSpPr>
            <p:cNvPr id="656" name="Rectangle 655">
              <a:extLst>
                <a:ext uri="{FF2B5EF4-FFF2-40B4-BE49-F238E27FC236}">
                  <a16:creationId xmlns:a16="http://schemas.microsoft.com/office/drawing/2014/main" id="{34593FA5-CDE1-1847-B101-3478E0038C82}"/>
                </a:ext>
              </a:extLst>
            </p:cNvPr>
            <p:cNvSpPr/>
            <p:nvPr/>
          </p:nvSpPr>
          <p:spPr>
            <a:xfrm>
              <a:off x="-1525575" y="1549779"/>
              <a:ext cx="170428" cy="1588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Rectangle 656">
              <a:extLst>
                <a:ext uri="{FF2B5EF4-FFF2-40B4-BE49-F238E27FC236}">
                  <a16:creationId xmlns:a16="http://schemas.microsoft.com/office/drawing/2014/main" id="{26E15DCD-C7D2-C945-9899-B623A920568E}"/>
                </a:ext>
              </a:extLst>
            </p:cNvPr>
            <p:cNvSpPr/>
            <p:nvPr/>
          </p:nvSpPr>
          <p:spPr>
            <a:xfrm>
              <a:off x="-1608947" y="1407193"/>
              <a:ext cx="274886" cy="3424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</a:t>
              </a:r>
            </a:p>
          </p:txBody>
        </p:sp>
      </p:grpSp>
      <p:grpSp>
        <p:nvGrpSpPr>
          <p:cNvPr id="658" name="Group 657">
            <a:extLst>
              <a:ext uri="{FF2B5EF4-FFF2-40B4-BE49-F238E27FC236}">
                <a16:creationId xmlns:a16="http://schemas.microsoft.com/office/drawing/2014/main" id="{E9CE3900-D800-5945-A8EF-32CC1DEDF67F}"/>
              </a:ext>
            </a:extLst>
          </p:cNvPr>
          <p:cNvGrpSpPr/>
          <p:nvPr/>
        </p:nvGrpSpPr>
        <p:grpSpPr>
          <a:xfrm>
            <a:off x="8218689" y="2425355"/>
            <a:ext cx="248837" cy="309987"/>
            <a:chOff x="-1579143" y="1407582"/>
            <a:chExt cx="274886" cy="342437"/>
          </a:xfrm>
        </p:grpSpPr>
        <p:sp>
          <p:nvSpPr>
            <p:cNvPr id="659" name="Rectangle 658">
              <a:extLst>
                <a:ext uri="{FF2B5EF4-FFF2-40B4-BE49-F238E27FC236}">
                  <a16:creationId xmlns:a16="http://schemas.microsoft.com/office/drawing/2014/main" id="{A506084C-BD2E-C949-8620-C71806A9E81F}"/>
                </a:ext>
              </a:extLst>
            </p:cNvPr>
            <p:cNvSpPr/>
            <p:nvPr/>
          </p:nvSpPr>
          <p:spPr>
            <a:xfrm>
              <a:off x="-1489075" y="1525076"/>
              <a:ext cx="144508" cy="1835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Rectangle 659">
              <a:extLst>
                <a:ext uri="{FF2B5EF4-FFF2-40B4-BE49-F238E27FC236}">
                  <a16:creationId xmlns:a16="http://schemas.microsoft.com/office/drawing/2014/main" id="{26BC4561-9892-1742-B12C-6B713059D4A7}"/>
                </a:ext>
              </a:extLst>
            </p:cNvPr>
            <p:cNvSpPr/>
            <p:nvPr/>
          </p:nvSpPr>
          <p:spPr>
            <a:xfrm>
              <a:off x="-1579143" y="1407582"/>
              <a:ext cx="274886" cy="3424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c</a:t>
              </a:r>
            </a:p>
          </p:txBody>
        </p:sp>
      </p:grpSp>
      <p:grpSp>
        <p:nvGrpSpPr>
          <p:cNvPr id="661" name="Group 660">
            <a:extLst>
              <a:ext uri="{FF2B5EF4-FFF2-40B4-BE49-F238E27FC236}">
                <a16:creationId xmlns:a16="http://schemas.microsoft.com/office/drawing/2014/main" id="{FCF533BE-2AA6-4149-AF85-3BB2FF476E34}"/>
              </a:ext>
            </a:extLst>
          </p:cNvPr>
          <p:cNvGrpSpPr/>
          <p:nvPr/>
        </p:nvGrpSpPr>
        <p:grpSpPr>
          <a:xfrm>
            <a:off x="7588438" y="2440229"/>
            <a:ext cx="248838" cy="309987"/>
            <a:chOff x="-1558374" y="1436456"/>
            <a:chExt cx="274886" cy="342437"/>
          </a:xfrm>
        </p:grpSpPr>
        <p:sp>
          <p:nvSpPr>
            <p:cNvPr id="662" name="Rectangle 661">
              <a:extLst>
                <a:ext uri="{FF2B5EF4-FFF2-40B4-BE49-F238E27FC236}">
                  <a16:creationId xmlns:a16="http://schemas.microsoft.com/office/drawing/2014/main" id="{3FC71F9F-75E1-0640-9EC4-AA2535AE00FA}"/>
                </a:ext>
              </a:extLst>
            </p:cNvPr>
            <p:cNvSpPr/>
            <p:nvPr/>
          </p:nvSpPr>
          <p:spPr>
            <a:xfrm>
              <a:off x="-1496906" y="1556985"/>
              <a:ext cx="188166" cy="19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Rectangle 662">
              <a:extLst>
                <a:ext uri="{FF2B5EF4-FFF2-40B4-BE49-F238E27FC236}">
                  <a16:creationId xmlns:a16="http://schemas.microsoft.com/office/drawing/2014/main" id="{35569A21-45CD-5D4F-842C-DFEFEC9869EC}"/>
                </a:ext>
              </a:extLst>
            </p:cNvPr>
            <p:cNvSpPr/>
            <p:nvPr/>
          </p:nvSpPr>
          <p:spPr>
            <a:xfrm>
              <a:off x="-1558374" y="1436456"/>
              <a:ext cx="274886" cy="3424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b</a:t>
              </a:r>
            </a:p>
          </p:txBody>
        </p:sp>
      </p:grp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D5ADFC7-A22D-B847-93E5-F63B98752787}"/>
              </a:ext>
            </a:extLst>
          </p:cNvPr>
          <p:cNvCxnSpPr/>
          <p:nvPr/>
        </p:nvCxnSpPr>
        <p:spPr>
          <a:xfrm>
            <a:off x="526472" y="2832207"/>
            <a:ext cx="522940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id="{0935D61A-F28F-6045-A107-EFE95FC3CC07}"/>
              </a:ext>
            </a:extLst>
          </p:cNvPr>
          <p:cNvSpPr txBox="1"/>
          <p:nvPr/>
        </p:nvSpPr>
        <p:spPr>
          <a:xfrm>
            <a:off x="10743390" y="6479104"/>
            <a:ext cx="1371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B6A479"/>
                </a:solidFill>
                <a:latin typeface="+mj-lt"/>
              </a:rPr>
              <a:t>20AU - SCHAFER</a:t>
            </a:r>
          </a:p>
        </p:txBody>
      </p:sp>
    </p:spTree>
    <p:extLst>
      <p:ext uri="{BB962C8B-B14F-4D97-AF65-F5344CB8AC3E}">
        <p14:creationId xmlns:p14="http://schemas.microsoft.com/office/powerpoint/2010/main" val="206863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1EA8A-1216-6041-A33C-1C7E0B70A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&amp; B Trees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22E97-C9FB-BB4D-B90B-83F8B5E69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Memory in your computer is organized into layers spanning out from the CPU &gt; L1 Cache &gt; L2 Cache &gt; RAM &gt; Disk</a:t>
            </a:r>
          </a:p>
          <a:p>
            <a:pPr lvl="1"/>
            <a:r>
              <a:rPr lang="en-US" dirty="0"/>
              <a:t>cache: a place to store some memory that’s smaller and closer to the CPU compared to RAM</a:t>
            </a:r>
          </a:p>
          <a:p>
            <a:pPr lvl="2"/>
            <a:r>
              <a:rPr lang="en-US" dirty="0"/>
              <a:t>Analogy: refrigerator keeps food closer to kitchen than store</a:t>
            </a:r>
          </a:p>
          <a:p>
            <a:pPr lvl="1"/>
            <a:r>
              <a:rPr lang="en-US" dirty="0"/>
              <a:t>Getting data from cache to CPU is a lot quicker than from RAM to CPU.  </a:t>
            </a:r>
          </a:p>
          <a:p>
            <a:pPr lvl="1"/>
            <a:r>
              <a:rPr lang="en-US" dirty="0"/>
              <a:t>the more memory a layer can store, the slower it is (generally)</a:t>
            </a:r>
          </a:p>
          <a:p>
            <a:pPr lvl="1"/>
            <a:r>
              <a:rPr lang="en-US" dirty="0"/>
              <a:t>accessing the disk is </a:t>
            </a:r>
            <a:r>
              <a:rPr lang="en-US" b="1" dirty="0"/>
              <a:t>very </a:t>
            </a:r>
            <a:r>
              <a:rPr lang="en-US" dirty="0"/>
              <a:t>slow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2200" dirty="0"/>
              <a:t>Operating system is “the memory boss”</a:t>
            </a:r>
          </a:p>
          <a:p>
            <a:pPr lvl="1">
              <a:buSzPct val="100000"/>
            </a:pPr>
            <a:r>
              <a:rPr lang="en-US" dirty="0"/>
              <a:t>pulls data from outer layers closer to CPU based on usage</a:t>
            </a:r>
          </a:p>
          <a:p>
            <a:pPr lvl="1">
              <a:buSzPct val="100000"/>
            </a:pPr>
            <a:r>
              <a:rPr lang="en-US" dirty="0"/>
              <a:t>When do we “evict” memory to make room? How does the OS minimize disk accesses?</a:t>
            </a:r>
          </a:p>
          <a:p>
            <a:pPr lvl="1">
              <a:buSzPct val="100000"/>
            </a:pPr>
            <a:r>
              <a:rPr lang="en-US" dirty="0"/>
              <a:t>Temporal locality: Once we load something into RAM or cache, keep it around or a while</a:t>
            </a:r>
          </a:p>
          <a:p>
            <a:pPr lvl="2">
              <a:buSzPct val="100000"/>
            </a:pPr>
            <a:r>
              <a:rPr lang="en-US" dirty="0"/>
              <a:t>Analogy: top layer of clothing stays on floor, don’t wash that knife you just used to cut a sandwich just yet (I am a good adult I swear)</a:t>
            </a:r>
          </a:p>
          <a:p>
            <a:pPr lvl="2">
              <a:buSzPct val="100000"/>
            </a:pPr>
            <a:r>
              <a:rPr lang="en-US" dirty="0"/>
              <a:t>EX: if you accessed one index of an array in the cache, keep that array around for a while</a:t>
            </a:r>
          </a:p>
          <a:p>
            <a:pPr lvl="1">
              <a:buSzPct val="100000"/>
            </a:pPr>
            <a:r>
              <a:rPr lang="en-US" dirty="0"/>
              <a:t>Spatial Locality: Computers try to partition memory you are likely to use close by</a:t>
            </a:r>
          </a:p>
          <a:p>
            <a:pPr lvl="2">
              <a:buSzPct val="100000"/>
            </a:pPr>
            <a:r>
              <a:rPr lang="en-US" dirty="0"/>
              <a:t>Analogy: if you’re going to your storage unit, might as well fill up your car</a:t>
            </a:r>
          </a:p>
          <a:p>
            <a:pPr lvl="2">
              <a:buSzPct val="100000"/>
            </a:pPr>
            <a:r>
              <a:rPr lang="en-US" dirty="0"/>
              <a:t>EX: if you ask for one index of an array from RAM, pull the whole array down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48EDDF-A585-CE43-88C9-57692CFD4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FBB08-E56B-AA42-B485-965CBA7DD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21 SP – champion</a:t>
            </a:r>
          </a:p>
        </p:txBody>
      </p:sp>
    </p:spTree>
    <p:extLst>
      <p:ext uri="{BB962C8B-B14F-4D97-AF65-F5344CB8AC3E}">
        <p14:creationId xmlns:p14="http://schemas.microsoft.com/office/powerpoint/2010/main" val="1098882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1">
                <a:extLst>
                  <a:ext uri="{FF2B5EF4-FFF2-40B4-BE49-F238E27FC236}">
                    <a16:creationId xmlns:a16="http://schemas.microsoft.com/office/drawing/2014/main" id="{486AED14-7C23-984B-A126-4A200D703B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2184" y="1378810"/>
                <a:ext cx="10334968" cy="5367429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Typical runtime when treating </a:t>
                </a:r>
                <a:r>
                  <a:rPr lang="en-US" dirty="0">
                    <a:solidFill>
                      <a:srgbClr val="229977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29977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>
                    <a:solidFill>
                      <a:srgbClr val="229977"/>
                    </a:solidFill>
                  </a:rPr>
                  <a:t> </a:t>
                </a:r>
                <a:r>
                  <a:rPr lang="en-US" dirty="0"/>
                  <a:t>of </a:t>
                </a:r>
                <a:br>
                  <a:rPr lang="en-US" dirty="0"/>
                </a:br>
                <a:r>
                  <a:rPr lang="en-US" dirty="0"/>
                  <a:t>keys as a constant: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endParaRPr lang="en-US" sz="1600" dirty="0"/>
              </a:p>
              <a:p>
                <a:r>
                  <a:rPr lang="en-US" dirty="0"/>
                  <a:t>Takeaways: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 When keys are Strings, Tries give us a better </a:t>
                </a:r>
                <a:r>
                  <a:rPr lang="en-US" dirty="0">
                    <a:solidFill>
                      <a:srgbClr val="006D85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add</a:t>
                </a:r>
                <a:r>
                  <a:rPr lang="en-US" dirty="0">
                    <a:solidFill>
                      <a:srgbClr val="006D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/>
                  <a:t>and</a:t>
                </a:r>
                <a:r>
                  <a:rPr lang="en-US" dirty="0">
                    <a:solidFill>
                      <a:srgbClr val="006D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>
                    <a:solidFill>
                      <a:srgbClr val="006D85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contains</a:t>
                </a:r>
                <a:r>
                  <a:rPr lang="en-US" dirty="0"/>
                  <a:t> runtime</a:t>
                </a:r>
                <a:endParaRPr lang="en-US" dirty="0">
                  <a:solidFill>
                    <a:srgbClr val="006D85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006AB7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DataIndexedCharMap</a:t>
                </a:r>
                <a:r>
                  <a:rPr lang="en-US" dirty="0"/>
                  <a:t> takes up a lot of space by storing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𝑅</m:t>
                    </m:r>
                  </m:oMath>
                </a14:m>
                <a:r>
                  <a:rPr lang="en-US" dirty="0"/>
                  <a:t> links per node</a:t>
                </a:r>
              </a:p>
              <a:p>
                <a:endParaRPr lang="en-US" sz="1400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13" name="Content Placeholder 1">
                <a:extLst>
                  <a:ext uri="{FF2B5EF4-FFF2-40B4-BE49-F238E27FC236}">
                    <a16:creationId xmlns:a16="http://schemas.microsoft.com/office/drawing/2014/main" id="{486AED14-7C23-984B-A126-4A200D703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184" y="1378810"/>
                <a:ext cx="10334968" cy="5367429"/>
              </a:xfrm>
              <a:prstGeom prst="rect">
                <a:avLst/>
              </a:prstGeom>
              <a:blipFill>
                <a:blip r:embed="rId3"/>
                <a:stretch>
                  <a:fillRect l="-982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B0087AA9-B16A-CD4B-BBB9-3C082FA6E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Runtime Comparison</a:t>
            </a:r>
          </a:p>
        </p:txBody>
      </p:sp>
      <p:sp>
        <p:nvSpPr>
          <p:cNvPr id="8" name="Google Shape;381;p25">
            <a:extLst>
              <a:ext uri="{FF2B5EF4-FFF2-40B4-BE49-F238E27FC236}">
                <a16:creationId xmlns:a16="http://schemas.microsoft.com/office/drawing/2014/main" id="{2A1D610C-EABE-BB4E-AD23-F3EDA2C70B7D}"/>
              </a:ext>
            </a:extLst>
          </p:cNvPr>
          <p:cNvSpPr txBox="1"/>
          <p:nvPr/>
        </p:nvSpPr>
        <p:spPr>
          <a:xfrm>
            <a:off x="4491612" y="4478492"/>
            <a:ext cx="1548055" cy="533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>
              <a:lnSpc>
                <a:spcPct val="115000"/>
              </a:lnSpc>
            </a:pPr>
            <a:r>
              <a:rPr lang="en" sz="12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*</a:t>
            </a:r>
            <a:r>
              <a:rPr lang="en" sz="1200" baseline="30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" sz="12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In-practice runtime</a:t>
            </a:r>
            <a:endParaRPr sz="1200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F4D6CAB5-DF2F-584F-BBB6-FC4CE9A08E3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76058" y="2289703"/>
              <a:ext cx="9204803" cy="21887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32598">
                      <a:extLst>
                        <a:ext uri="{9D8B030D-6E8A-4147-A177-3AD203B41FA5}">
                          <a16:colId xmlns:a16="http://schemas.microsoft.com/office/drawing/2014/main" val="2718046029"/>
                        </a:ext>
                      </a:extLst>
                    </a:gridCol>
                    <a:gridCol w="1851026">
                      <a:extLst>
                        <a:ext uri="{9D8B030D-6E8A-4147-A177-3AD203B41FA5}">
                          <a16:colId xmlns:a16="http://schemas.microsoft.com/office/drawing/2014/main" val="3964602605"/>
                        </a:ext>
                      </a:extLst>
                    </a:gridCol>
                    <a:gridCol w="1565826">
                      <a:extLst>
                        <a:ext uri="{9D8B030D-6E8A-4147-A177-3AD203B41FA5}">
                          <a16:colId xmlns:a16="http://schemas.microsoft.com/office/drawing/2014/main" val="894375299"/>
                        </a:ext>
                      </a:extLst>
                    </a:gridCol>
                    <a:gridCol w="1058744">
                      <a:extLst>
                        <a:ext uri="{9D8B030D-6E8A-4147-A177-3AD203B41FA5}">
                          <a16:colId xmlns:a16="http://schemas.microsoft.com/office/drawing/2014/main" val="1333415157"/>
                        </a:ext>
                      </a:extLst>
                    </a:gridCol>
                    <a:gridCol w="2396609">
                      <a:extLst>
                        <a:ext uri="{9D8B030D-6E8A-4147-A177-3AD203B41FA5}">
                          <a16:colId xmlns:a16="http://schemas.microsoft.com/office/drawing/2014/main" val="3347588296"/>
                        </a:ext>
                      </a:extLst>
                    </a:gridCol>
                  </a:tblGrid>
                  <a:tr h="7842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Data Structure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755" marR="121755" marT="60878" marB="6087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Key Type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755" marR="121755" marT="60878" marB="6087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contains</a:t>
                          </a:r>
                          <a:endParaRPr lang="en-US" sz="2000" dirty="0">
                            <a:solidFill>
                              <a:srgbClr val="006D85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marL="121755" marR="121755" marT="60878" marB="6087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add</a:t>
                          </a:r>
                          <a:endParaRPr lang="en-US" sz="2000" dirty="0">
                            <a:solidFill>
                              <a:srgbClr val="006D85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marL="121755" marR="121755" marT="60878" marB="60878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err="1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keysWithPrefix</a:t>
                          </a:r>
                          <a:endParaRPr lang="en-US" sz="20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marL="121755" marR="121755" marT="60878" marB="60878" anchor="ctr"/>
                    </a:tc>
                    <a:extLst>
                      <a:ext uri="{0D108BD9-81ED-4DB2-BD59-A6C34878D82A}">
                        <a16:rowId xmlns:a16="http://schemas.microsoft.com/office/drawing/2014/main" val="942507434"/>
                      </a:ext>
                    </a:extLst>
                  </a:tr>
                  <a:tr h="4681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Balanced BST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755" marR="121755" marT="60878" marB="6087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Comparable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marL="121755" marR="121755" marT="60878" marB="60878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5143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z="140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14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40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140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40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400" smtClean="0">
                                        <a:latin typeface="Cambria Math" panose="02040503050406030204" pitchFamily="18" charset="0"/>
                                      </a:rPr>
                                      <m:t>))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tx1"/>
                            </a:solidFill>
                            <a:ea typeface="Cambria Math" panose="02040503050406030204" pitchFamily="18" charset="0"/>
                          </a:endParaRPr>
                        </a:p>
                      </a:txBody>
                      <a:tcPr marL="121755" marR="121755" marT="60878" marB="60878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5143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z="140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14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40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140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40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400" smtClean="0">
                                        <a:latin typeface="Cambria Math" panose="02040503050406030204" pitchFamily="18" charset="0"/>
                                      </a:rPr>
                                      <m:t>))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tx1"/>
                            </a:solidFill>
                            <a:ea typeface="Cambria Math" panose="02040503050406030204" pitchFamily="18" charset="0"/>
                          </a:endParaRPr>
                        </a:p>
                      </a:txBody>
                      <a:tcPr marL="121755" marR="121755" marT="60878" marB="60878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5143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z="140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  <m: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tx1"/>
                            </a:solidFill>
                            <a:ea typeface="Cambria Math" panose="02040503050406030204" pitchFamily="18" charset="0"/>
                          </a:endParaRPr>
                        </a:p>
                      </a:txBody>
                      <a:tcPr marL="121755" marR="121755" marT="60878" marB="60878" anchor="ctr"/>
                    </a:tc>
                    <a:extLst>
                      <a:ext uri="{0D108BD9-81ED-4DB2-BD59-A6C34878D82A}">
                        <a16:rowId xmlns:a16="http://schemas.microsoft.com/office/drawing/2014/main" val="1294543938"/>
                      </a:ext>
                    </a:extLst>
                  </a:tr>
                  <a:tr h="4681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Hash Map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755" marR="121755" marT="60878" marB="6087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Hashable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marL="121755" marR="121755" marT="60878" marB="60878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5143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140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oMath>
                          </a14:m>
                          <a:r>
                            <a:rPr lang="en-US" sz="1400" dirty="0"/>
                            <a:t>*</a:t>
                          </a:r>
                          <a:endParaRPr lang="en-US" sz="1400" b="0" dirty="0">
                            <a:solidFill>
                              <a:schemeClr val="tx1"/>
                            </a:solidFill>
                            <a:ea typeface="Cambria Math" panose="02040503050406030204" pitchFamily="18" charset="0"/>
                          </a:endParaRPr>
                        </a:p>
                      </a:txBody>
                      <a:tcPr marL="121755" marR="121755" marT="60878" marB="60878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5143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140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  <m:d>
                                <m:d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400" dirty="0"/>
                            <a:t>*</a:t>
                          </a:r>
                          <a:endParaRPr lang="en-US" sz="1400" b="0" dirty="0">
                            <a:solidFill>
                              <a:schemeClr val="tx1"/>
                            </a:solidFill>
                            <a:ea typeface="Cambria Math" panose="02040503050406030204" pitchFamily="18" charset="0"/>
                          </a:endParaRPr>
                        </a:p>
                      </a:txBody>
                      <a:tcPr marL="121755" marR="121755" marT="60878" marB="60878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5143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z="140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  <m: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tx1"/>
                            </a:solidFill>
                            <a:ea typeface="Cambria Math" panose="02040503050406030204" pitchFamily="18" charset="0"/>
                          </a:endParaRPr>
                        </a:p>
                      </a:txBody>
                      <a:tcPr marL="121755" marR="121755" marT="60878" marB="60878" anchor="ctr"/>
                    </a:tc>
                    <a:extLst>
                      <a:ext uri="{0D108BD9-81ED-4DB2-BD59-A6C34878D82A}">
                        <a16:rowId xmlns:a16="http://schemas.microsoft.com/office/drawing/2014/main" val="226418650"/>
                      </a:ext>
                    </a:extLst>
                  </a:tr>
                  <a:tr h="4681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Trie (Data-Indexed Array)</a:t>
                          </a:r>
                        </a:p>
                      </a:txBody>
                      <a:tcPr marL="121755" marR="121755" marT="60878" marB="6087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String</a:t>
                          </a: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(Character)</a:t>
                          </a:r>
                        </a:p>
                      </a:txBody>
                      <a:tcPr marL="121755" marR="121755" marT="60878" marB="60878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5143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z="140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1400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tx1"/>
                            </a:solidFill>
                            <a:ea typeface="Cambria Math" panose="02040503050406030204" pitchFamily="18" charset="0"/>
                          </a:endParaRPr>
                        </a:p>
                      </a:txBody>
                      <a:tcPr marL="121755" marR="121755" marT="60878" marB="60878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5143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z="140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1400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tx1"/>
                            </a:solidFill>
                            <a:ea typeface="Cambria Math" panose="02040503050406030204" pitchFamily="18" charset="0"/>
                          </a:endParaRPr>
                        </a:p>
                      </a:txBody>
                      <a:tcPr marL="121755" marR="121755" marT="60878" marB="60878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5143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140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  <m: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  <m: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400" dirty="0"/>
                            <a:t> **</a:t>
                          </a:r>
                          <a:endParaRPr lang="en-US" sz="1400" b="0" dirty="0">
                            <a:solidFill>
                              <a:schemeClr val="tx1"/>
                            </a:solidFill>
                            <a:ea typeface="Cambria Math" panose="02040503050406030204" pitchFamily="18" charset="0"/>
                          </a:endParaRPr>
                        </a:p>
                      </a:txBody>
                      <a:tcPr marL="121755" marR="121755" marT="60878" marB="60878" anchor="ctr"/>
                    </a:tc>
                    <a:extLst>
                      <a:ext uri="{0D108BD9-81ED-4DB2-BD59-A6C34878D82A}">
                        <a16:rowId xmlns:a16="http://schemas.microsoft.com/office/drawing/2014/main" val="38165930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F4D6CAB5-DF2F-584F-BBB6-FC4CE9A08E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9032173"/>
                  </p:ext>
                </p:extLst>
              </p:nvPr>
            </p:nvGraphicFramePr>
            <p:xfrm>
              <a:off x="176058" y="2289703"/>
              <a:ext cx="9204803" cy="21887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32598">
                      <a:extLst>
                        <a:ext uri="{9D8B030D-6E8A-4147-A177-3AD203B41FA5}">
                          <a16:colId xmlns:a16="http://schemas.microsoft.com/office/drawing/2014/main" val="2718046029"/>
                        </a:ext>
                      </a:extLst>
                    </a:gridCol>
                    <a:gridCol w="1851026">
                      <a:extLst>
                        <a:ext uri="{9D8B030D-6E8A-4147-A177-3AD203B41FA5}">
                          <a16:colId xmlns:a16="http://schemas.microsoft.com/office/drawing/2014/main" val="3964602605"/>
                        </a:ext>
                      </a:extLst>
                    </a:gridCol>
                    <a:gridCol w="1565826">
                      <a:extLst>
                        <a:ext uri="{9D8B030D-6E8A-4147-A177-3AD203B41FA5}">
                          <a16:colId xmlns:a16="http://schemas.microsoft.com/office/drawing/2014/main" val="894375299"/>
                        </a:ext>
                      </a:extLst>
                    </a:gridCol>
                    <a:gridCol w="1058744">
                      <a:extLst>
                        <a:ext uri="{9D8B030D-6E8A-4147-A177-3AD203B41FA5}">
                          <a16:colId xmlns:a16="http://schemas.microsoft.com/office/drawing/2014/main" val="1333415157"/>
                        </a:ext>
                      </a:extLst>
                    </a:gridCol>
                    <a:gridCol w="2396609">
                      <a:extLst>
                        <a:ext uri="{9D8B030D-6E8A-4147-A177-3AD203B41FA5}">
                          <a16:colId xmlns:a16="http://schemas.microsoft.com/office/drawing/2014/main" val="3347588296"/>
                        </a:ext>
                      </a:extLst>
                    </a:gridCol>
                  </a:tblGrid>
                  <a:tr h="7842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Data Structure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755" marR="121755" marT="60878" marB="6087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Key Type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755" marR="121755" marT="60878" marB="6087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contains</a:t>
                          </a:r>
                          <a:endParaRPr lang="en-US" sz="2000" dirty="0">
                            <a:solidFill>
                              <a:srgbClr val="006D85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marL="121755" marR="121755" marT="60878" marB="6087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add</a:t>
                          </a:r>
                          <a:endParaRPr lang="en-US" sz="2000" dirty="0">
                            <a:solidFill>
                              <a:srgbClr val="006D85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marL="121755" marR="121755" marT="60878" marB="60878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err="1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keysWithPrefix</a:t>
                          </a:r>
                          <a:endParaRPr lang="en-US" sz="20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marL="121755" marR="121755" marT="60878" marB="60878" anchor="ctr"/>
                    </a:tc>
                    <a:extLst>
                      <a:ext uri="{0D108BD9-81ED-4DB2-BD59-A6C34878D82A}">
                        <a16:rowId xmlns:a16="http://schemas.microsoft.com/office/drawing/2014/main" val="942507434"/>
                      </a:ext>
                    </a:extLst>
                  </a:tr>
                  <a:tr h="4681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Balanced BST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755" marR="121755" marT="60878" marB="6087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Comparable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marL="121755" marR="121755" marT="60878" marB="60878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755" marR="121755" marT="60878" marB="60878" anchor="ctr">
                        <a:blipFill>
                          <a:blip r:embed="rId4"/>
                          <a:stretch>
                            <a:fillRect l="-269106" t="-170270" r="-224390" b="-20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755" marR="121755" marT="60878" marB="60878" anchor="ctr">
                        <a:blipFill>
                          <a:blip r:embed="rId4"/>
                          <a:stretch>
                            <a:fillRect l="-540476" t="-170270" r="-228571" b="-20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755" marR="121755" marT="60878" marB="60878" anchor="ctr">
                        <a:blipFill>
                          <a:blip r:embed="rId4"/>
                          <a:stretch>
                            <a:fillRect l="-284656" t="-170270" r="-1587" b="-2027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4543938"/>
                      </a:ext>
                    </a:extLst>
                  </a:tr>
                  <a:tr h="4681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Hash Map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755" marR="121755" marT="60878" marB="6087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Hashable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marL="121755" marR="121755" marT="60878" marB="60878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755" marR="121755" marT="60878" marB="60878" anchor="ctr">
                        <a:blipFill>
                          <a:blip r:embed="rId4"/>
                          <a:stretch>
                            <a:fillRect l="-269106" t="-270270" r="-224390" b="-10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755" marR="121755" marT="60878" marB="60878" anchor="ctr">
                        <a:blipFill>
                          <a:blip r:embed="rId4"/>
                          <a:stretch>
                            <a:fillRect l="-540476" t="-270270" r="-228571" b="-10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755" marR="121755" marT="60878" marB="60878" anchor="ctr">
                        <a:blipFill>
                          <a:blip r:embed="rId4"/>
                          <a:stretch>
                            <a:fillRect l="-284656" t="-270270" r="-1587" b="-1027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418650"/>
                      </a:ext>
                    </a:extLst>
                  </a:tr>
                  <a:tr h="4681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Trie (Data-Indexed Array)</a:t>
                          </a:r>
                        </a:p>
                      </a:txBody>
                      <a:tcPr marL="121755" marR="121755" marT="60878" marB="6087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String</a:t>
                          </a: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(Character)</a:t>
                          </a:r>
                        </a:p>
                      </a:txBody>
                      <a:tcPr marL="121755" marR="121755" marT="60878" marB="60878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755" marR="121755" marT="60878" marB="60878" anchor="ctr">
                        <a:blipFill>
                          <a:blip r:embed="rId4"/>
                          <a:stretch>
                            <a:fillRect l="-269106" t="-370270" r="-224390" b="-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755" marR="121755" marT="60878" marB="60878" anchor="ctr">
                        <a:blipFill>
                          <a:blip r:embed="rId4"/>
                          <a:stretch>
                            <a:fillRect l="-540476" t="-370270" r="-228571" b="-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755" marR="121755" marT="60878" marB="60878" anchor="ctr">
                        <a:blipFill>
                          <a:blip r:embed="rId4"/>
                          <a:stretch>
                            <a:fillRect l="-284656" t="-370270" r="-1587" b="-27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6593085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A24A41BE-3028-1246-A3E8-90098F7E6BC7}"/>
              </a:ext>
            </a:extLst>
          </p:cNvPr>
          <p:cNvGrpSpPr/>
          <p:nvPr/>
        </p:nvGrpSpPr>
        <p:grpSpPr>
          <a:xfrm>
            <a:off x="8906679" y="380849"/>
            <a:ext cx="3221094" cy="1676701"/>
            <a:chOff x="12666980" y="5880957"/>
            <a:chExt cx="4396190" cy="2487359"/>
          </a:xfrm>
        </p:grpSpPr>
        <p:sp>
          <p:nvSpPr>
            <p:cNvPr id="38" name="Google Shape;184;p19">
              <a:extLst>
                <a:ext uri="{FF2B5EF4-FFF2-40B4-BE49-F238E27FC236}">
                  <a16:creationId xmlns:a16="http://schemas.microsoft.com/office/drawing/2014/main" id="{836FF100-2CD1-E24D-B038-E621E8415E4D}"/>
                </a:ext>
              </a:extLst>
            </p:cNvPr>
            <p:cNvSpPr/>
            <p:nvPr/>
          </p:nvSpPr>
          <p:spPr>
            <a:xfrm>
              <a:off x="12666980" y="5880957"/>
              <a:ext cx="432900" cy="432900"/>
            </a:xfrm>
            <a:prstGeom prst="ellipse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u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sp>
          <p:nvSpPr>
            <p:cNvPr id="39" name="Google Shape;185;p19">
              <a:extLst>
                <a:ext uri="{FF2B5EF4-FFF2-40B4-BE49-F238E27FC236}">
                  <a16:creationId xmlns:a16="http://schemas.microsoft.com/office/drawing/2014/main" id="{C0D6C049-9F92-2A4A-9C05-D32B72FE0E51}"/>
                </a:ext>
              </a:extLst>
            </p:cNvPr>
            <p:cNvSpPr/>
            <p:nvPr/>
          </p:nvSpPr>
          <p:spPr>
            <a:xfrm>
              <a:off x="12675791" y="6976829"/>
              <a:ext cx="432900" cy="432900"/>
            </a:xfrm>
            <a:prstGeom prst="ellipse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p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cxnSp>
          <p:nvCxnSpPr>
            <p:cNvPr id="40" name="Google Shape;195;p19">
              <a:extLst>
                <a:ext uri="{FF2B5EF4-FFF2-40B4-BE49-F238E27FC236}">
                  <a16:creationId xmlns:a16="http://schemas.microsoft.com/office/drawing/2014/main" id="{694ADC08-9628-5E41-B219-BA5646E82D25}"/>
                </a:ext>
              </a:extLst>
            </p:cNvPr>
            <p:cNvCxnSpPr>
              <a:cxnSpLocks/>
              <a:stCxn id="38" idx="4"/>
              <a:endCxn id="39" idx="0"/>
            </p:cNvCxnSpPr>
            <p:nvPr/>
          </p:nvCxnSpPr>
          <p:spPr>
            <a:xfrm>
              <a:off x="12883430" y="6313857"/>
              <a:ext cx="8811" cy="662972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1" name="Google Shape;88;p16">
              <a:extLst>
                <a:ext uri="{FF2B5EF4-FFF2-40B4-BE49-F238E27FC236}">
                  <a16:creationId xmlns:a16="http://schemas.microsoft.com/office/drawing/2014/main" id="{9DF5E2B8-42AC-A944-9169-81922AF5F3C8}"/>
                </a:ext>
              </a:extLst>
            </p:cNvPr>
            <p:cNvSpPr/>
            <p:nvPr/>
          </p:nvSpPr>
          <p:spPr>
            <a:xfrm>
              <a:off x="14805124" y="5945007"/>
              <a:ext cx="432900" cy="432900"/>
            </a:xfrm>
            <a:prstGeom prst="ellipse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u</a:t>
              </a:r>
            </a:p>
          </p:txBody>
        </p:sp>
        <p:cxnSp>
          <p:nvCxnSpPr>
            <p:cNvPr id="42" name="Google Shape;98;p16">
              <a:extLst>
                <a:ext uri="{FF2B5EF4-FFF2-40B4-BE49-F238E27FC236}">
                  <a16:creationId xmlns:a16="http://schemas.microsoft.com/office/drawing/2014/main" id="{AA0E1E63-1474-A24B-BF22-04C68CD4D894}"/>
                </a:ext>
              </a:extLst>
            </p:cNvPr>
            <p:cNvCxnSpPr>
              <a:cxnSpLocks/>
              <a:stCxn id="41" idx="4"/>
            </p:cNvCxnSpPr>
            <p:nvPr/>
          </p:nvCxnSpPr>
          <p:spPr>
            <a:xfrm>
              <a:off x="15021574" y="6377907"/>
              <a:ext cx="318583" cy="585869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98;p16">
              <a:extLst>
                <a:ext uri="{FF2B5EF4-FFF2-40B4-BE49-F238E27FC236}">
                  <a16:creationId xmlns:a16="http://schemas.microsoft.com/office/drawing/2014/main" id="{BD83C1D0-9169-2D4A-BE3E-E12F49D3B1B1}"/>
                </a:ext>
              </a:extLst>
            </p:cNvPr>
            <p:cNvCxnSpPr>
              <a:cxnSpLocks/>
              <a:stCxn id="41" idx="4"/>
            </p:cNvCxnSpPr>
            <p:nvPr/>
          </p:nvCxnSpPr>
          <p:spPr>
            <a:xfrm flipH="1">
              <a:off x="14683048" y="6377907"/>
              <a:ext cx="338526" cy="588153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98;p16">
              <a:extLst>
                <a:ext uri="{FF2B5EF4-FFF2-40B4-BE49-F238E27FC236}">
                  <a16:creationId xmlns:a16="http://schemas.microsoft.com/office/drawing/2014/main" id="{6750498B-2A78-D346-BB9F-4F5858BB78F3}"/>
                </a:ext>
              </a:extLst>
            </p:cNvPr>
            <p:cNvCxnSpPr>
              <a:cxnSpLocks/>
              <a:stCxn id="41" idx="4"/>
            </p:cNvCxnSpPr>
            <p:nvPr/>
          </p:nvCxnSpPr>
          <p:spPr>
            <a:xfrm flipH="1">
              <a:off x="14861122" y="6377907"/>
              <a:ext cx="160452" cy="588153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98;p16">
              <a:extLst>
                <a:ext uri="{FF2B5EF4-FFF2-40B4-BE49-F238E27FC236}">
                  <a16:creationId xmlns:a16="http://schemas.microsoft.com/office/drawing/2014/main" id="{F71347FE-7ABA-834F-B370-9B44F8345EC9}"/>
                </a:ext>
              </a:extLst>
            </p:cNvPr>
            <p:cNvCxnSpPr>
              <a:cxnSpLocks/>
              <a:stCxn id="41" idx="4"/>
            </p:cNvCxnSpPr>
            <p:nvPr/>
          </p:nvCxnSpPr>
          <p:spPr>
            <a:xfrm flipH="1">
              <a:off x="14507828" y="6377907"/>
              <a:ext cx="513746" cy="585869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98;p16">
              <a:extLst>
                <a:ext uri="{FF2B5EF4-FFF2-40B4-BE49-F238E27FC236}">
                  <a16:creationId xmlns:a16="http://schemas.microsoft.com/office/drawing/2014/main" id="{9A8092E7-DAEE-9A41-A96F-93DD30164E64}"/>
                </a:ext>
              </a:extLst>
            </p:cNvPr>
            <p:cNvCxnSpPr>
              <a:cxnSpLocks/>
              <a:stCxn id="41" idx="4"/>
            </p:cNvCxnSpPr>
            <p:nvPr/>
          </p:nvCxnSpPr>
          <p:spPr>
            <a:xfrm>
              <a:off x="15021574" y="6377907"/>
              <a:ext cx="507456" cy="585869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98;p16">
              <a:extLst>
                <a:ext uri="{FF2B5EF4-FFF2-40B4-BE49-F238E27FC236}">
                  <a16:creationId xmlns:a16="http://schemas.microsoft.com/office/drawing/2014/main" id="{DB75870A-3DCD-9544-9A00-D37EA1C74DB5}"/>
                </a:ext>
              </a:extLst>
            </p:cNvPr>
            <p:cNvCxnSpPr>
              <a:cxnSpLocks/>
              <a:stCxn id="41" idx="4"/>
            </p:cNvCxnSpPr>
            <p:nvPr/>
          </p:nvCxnSpPr>
          <p:spPr>
            <a:xfrm>
              <a:off x="15021574" y="6377907"/>
              <a:ext cx="167724" cy="600849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4F21C59C-B1A7-4C45-ADE5-0F1C57F13344}"/>
                    </a:ext>
                  </a:extLst>
                </p:cNvPr>
                <p:cNvSpPr txBox="1"/>
                <p:nvPr/>
              </p:nvSpPr>
              <p:spPr>
                <a:xfrm>
                  <a:off x="14818559" y="6643395"/>
                  <a:ext cx="4106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4F21C59C-B1A7-4C45-ADE5-0F1C57F133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18559" y="6643395"/>
                  <a:ext cx="41069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Right Brace 48">
              <a:extLst>
                <a:ext uri="{FF2B5EF4-FFF2-40B4-BE49-F238E27FC236}">
                  <a16:creationId xmlns:a16="http://schemas.microsoft.com/office/drawing/2014/main" id="{60C57FDD-60D7-D449-BB86-FE96FEB0B857}"/>
                </a:ext>
              </a:extLst>
            </p:cNvPr>
            <p:cNvSpPr/>
            <p:nvPr/>
          </p:nvSpPr>
          <p:spPr>
            <a:xfrm rot="5400000">
              <a:off x="14980920" y="5861495"/>
              <a:ext cx="200301" cy="3351410"/>
            </a:xfrm>
            <a:prstGeom prst="righ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Google Shape;98;p16">
              <a:extLst>
                <a:ext uri="{FF2B5EF4-FFF2-40B4-BE49-F238E27FC236}">
                  <a16:creationId xmlns:a16="http://schemas.microsoft.com/office/drawing/2014/main" id="{D2DB02E3-76E8-3643-84F9-1D52170062CD}"/>
                </a:ext>
              </a:extLst>
            </p:cNvPr>
            <p:cNvCxnSpPr>
              <a:cxnSpLocks/>
              <a:stCxn id="41" idx="4"/>
              <a:endCxn id="60" idx="0"/>
            </p:cNvCxnSpPr>
            <p:nvPr/>
          </p:nvCxnSpPr>
          <p:spPr>
            <a:xfrm>
              <a:off x="15021574" y="6377907"/>
              <a:ext cx="698801" cy="613545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98;p16">
              <a:extLst>
                <a:ext uri="{FF2B5EF4-FFF2-40B4-BE49-F238E27FC236}">
                  <a16:creationId xmlns:a16="http://schemas.microsoft.com/office/drawing/2014/main" id="{6CCF6B41-C993-5840-8756-C59606774843}"/>
                </a:ext>
              </a:extLst>
            </p:cNvPr>
            <p:cNvCxnSpPr>
              <a:cxnSpLocks/>
              <a:stCxn id="41" idx="4"/>
            </p:cNvCxnSpPr>
            <p:nvPr/>
          </p:nvCxnSpPr>
          <p:spPr>
            <a:xfrm>
              <a:off x="15021574" y="6377907"/>
              <a:ext cx="935612" cy="613545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98;p16">
              <a:extLst>
                <a:ext uri="{FF2B5EF4-FFF2-40B4-BE49-F238E27FC236}">
                  <a16:creationId xmlns:a16="http://schemas.microsoft.com/office/drawing/2014/main" id="{5852A3EE-0E9E-A44A-982D-F6D49EF822AB}"/>
                </a:ext>
              </a:extLst>
            </p:cNvPr>
            <p:cNvCxnSpPr>
              <a:cxnSpLocks/>
              <a:stCxn id="41" idx="4"/>
            </p:cNvCxnSpPr>
            <p:nvPr/>
          </p:nvCxnSpPr>
          <p:spPr>
            <a:xfrm>
              <a:off x="15021574" y="6377907"/>
              <a:ext cx="1168623" cy="613545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98;p16">
              <a:extLst>
                <a:ext uri="{FF2B5EF4-FFF2-40B4-BE49-F238E27FC236}">
                  <a16:creationId xmlns:a16="http://schemas.microsoft.com/office/drawing/2014/main" id="{E0205526-E821-AD46-98F3-873F0AF12DCB}"/>
                </a:ext>
              </a:extLst>
            </p:cNvPr>
            <p:cNvCxnSpPr>
              <a:cxnSpLocks/>
              <a:stCxn id="41" idx="4"/>
            </p:cNvCxnSpPr>
            <p:nvPr/>
          </p:nvCxnSpPr>
          <p:spPr>
            <a:xfrm>
              <a:off x="15021574" y="6377907"/>
              <a:ext cx="1456282" cy="613545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98;p16">
              <a:extLst>
                <a:ext uri="{FF2B5EF4-FFF2-40B4-BE49-F238E27FC236}">
                  <a16:creationId xmlns:a16="http://schemas.microsoft.com/office/drawing/2014/main" id="{28CFE540-90B7-D94C-B0A3-4B236FDF944B}"/>
                </a:ext>
              </a:extLst>
            </p:cNvPr>
            <p:cNvCxnSpPr>
              <a:cxnSpLocks/>
              <a:stCxn id="41" idx="4"/>
            </p:cNvCxnSpPr>
            <p:nvPr/>
          </p:nvCxnSpPr>
          <p:spPr>
            <a:xfrm>
              <a:off x="15021574" y="6377907"/>
              <a:ext cx="1735203" cy="600848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98;p16">
              <a:extLst>
                <a:ext uri="{FF2B5EF4-FFF2-40B4-BE49-F238E27FC236}">
                  <a16:creationId xmlns:a16="http://schemas.microsoft.com/office/drawing/2014/main" id="{4A8B36BB-74AC-DC43-A618-4F95347A614E}"/>
                </a:ext>
              </a:extLst>
            </p:cNvPr>
            <p:cNvCxnSpPr>
              <a:cxnSpLocks/>
              <a:stCxn id="41" idx="4"/>
            </p:cNvCxnSpPr>
            <p:nvPr/>
          </p:nvCxnSpPr>
          <p:spPr>
            <a:xfrm flipH="1">
              <a:off x="14294591" y="6377907"/>
              <a:ext cx="726983" cy="613545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Google Shape;98;p16">
              <a:extLst>
                <a:ext uri="{FF2B5EF4-FFF2-40B4-BE49-F238E27FC236}">
                  <a16:creationId xmlns:a16="http://schemas.microsoft.com/office/drawing/2014/main" id="{6064FB0F-A561-E041-A2E5-BD1B9CF766EC}"/>
                </a:ext>
              </a:extLst>
            </p:cNvPr>
            <p:cNvCxnSpPr>
              <a:cxnSpLocks/>
              <a:stCxn id="41" idx="4"/>
            </p:cNvCxnSpPr>
            <p:nvPr/>
          </p:nvCxnSpPr>
          <p:spPr>
            <a:xfrm flipH="1">
              <a:off x="14099397" y="6377907"/>
              <a:ext cx="922177" cy="613545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98;p16">
              <a:extLst>
                <a:ext uri="{FF2B5EF4-FFF2-40B4-BE49-F238E27FC236}">
                  <a16:creationId xmlns:a16="http://schemas.microsoft.com/office/drawing/2014/main" id="{94E19D88-02D1-C843-B452-2569ADB3C16D}"/>
                </a:ext>
              </a:extLst>
            </p:cNvPr>
            <p:cNvCxnSpPr>
              <a:cxnSpLocks/>
              <a:stCxn id="41" idx="4"/>
            </p:cNvCxnSpPr>
            <p:nvPr/>
          </p:nvCxnSpPr>
          <p:spPr>
            <a:xfrm flipH="1">
              <a:off x="13859375" y="6377907"/>
              <a:ext cx="1162199" cy="613545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Google Shape;98;p16">
              <a:extLst>
                <a:ext uri="{FF2B5EF4-FFF2-40B4-BE49-F238E27FC236}">
                  <a16:creationId xmlns:a16="http://schemas.microsoft.com/office/drawing/2014/main" id="{C898E90E-D56A-D849-876B-7C2CDFDF6A85}"/>
                </a:ext>
              </a:extLst>
            </p:cNvPr>
            <p:cNvCxnSpPr>
              <a:cxnSpLocks/>
              <a:stCxn id="41" idx="4"/>
            </p:cNvCxnSpPr>
            <p:nvPr/>
          </p:nvCxnSpPr>
          <p:spPr>
            <a:xfrm flipH="1">
              <a:off x="13621818" y="6377907"/>
              <a:ext cx="1399756" cy="613545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Google Shape;98;p16">
              <a:extLst>
                <a:ext uri="{FF2B5EF4-FFF2-40B4-BE49-F238E27FC236}">
                  <a16:creationId xmlns:a16="http://schemas.microsoft.com/office/drawing/2014/main" id="{3CFC7D38-5265-6644-9749-C5EA1C975FBA}"/>
                </a:ext>
              </a:extLst>
            </p:cNvPr>
            <p:cNvCxnSpPr>
              <a:cxnSpLocks/>
              <a:stCxn id="41" idx="4"/>
            </p:cNvCxnSpPr>
            <p:nvPr/>
          </p:nvCxnSpPr>
          <p:spPr>
            <a:xfrm flipH="1">
              <a:off x="13405367" y="6377907"/>
              <a:ext cx="1616207" cy="598922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0" name="Google Shape;185;p19">
              <a:extLst>
                <a:ext uri="{FF2B5EF4-FFF2-40B4-BE49-F238E27FC236}">
                  <a16:creationId xmlns:a16="http://schemas.microsoft.com/office/drawing/2014/main" id="{06E985AB-D69A-9F41-8630-7C3A504B98AF}"/>
                </a:ext>
              </a:extLst>
            </p:cNvPr>
            <p:cNvSpPr/>
            <p:nvPr/>
          </p:nvSpPr>
          <p:spPr>
            <a:xfrm>
              <a:off x="15503925" y="6991452"/>
              <a:ext cx="432900" cy="432900"/>
            </a:xfrm>
            <a:prstGeom prst="ellipse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p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0A13C281-45A9-3C4D-AFBB-84223E20001C}"/>
                    </a:ext>
                  </a:extLst>
                </p:cNvPr>
                <p:cNvSpPr/>
                <p:nvPr/>
              </p:nvSpPr>
              <p:spPr>
                <a:xfrm>
                  <a:off x="13108692" y="7642486"/>
                  <a:ext cx="3954478" cy="7258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128</m:t>
                      </m:r>
                    </m:oMath>
                  </a14:m>
                  <a:r>
                    <a:rPr lang="en-US" dirty="0"/>
                    <a:t> links,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127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solidFill>
                        <a:srgbClr val="003ABC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null</a:t>
                  </a:r>
                  <a:r>
                    <a:rPr lang="en-US" dirty="0"/>
                    <a:t> (unused)</a:t>
                  </a:r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0A13C281-45A9-3C4D-AFBB-84223E2000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08692" y="7642486"/>
                  <a:ext cx="3954478" cy="725830"/>
                </a:xfrm>
                <a:prstGeom prst="rect">
                  <a:avLst/>
                </a:prstGeom>
                <a:blipFill>
                  <a:blip r:embed="rId8"/>
                  <a:stretch>
                    <a:fillRect t="-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Google Shape;381;p25">
            <a:extLst>
              <a:ext uri="{FF2B5EF4-FFF2-40B4-BE49-F238E27FC236}">
                <a16:creationId xmlns:a16="http://schemas.microsoft.com/office/drawing/2014/main" id="{9720A019-3BB1-C243-9F66-A5F905F90C4A}"/>
              </a:ext>
            </a:extLst>
          </p:cNvPr>
          <p:cNvSpPr txBox="1"/>
          <p:nvPr/>
        </p:nvSpPr>
        <p:spPr>
          <a:xfrm>
            <a:off x="7164476" y="4478492"/>
            <a:ext cx="2615872" cy="533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>
              <a:lnSpc>
                <a:spcPct val="115000"/>
              </a:lnSpc>
            </a:pPr>
            <a:r>
              <a:rPr lang="en" sz="12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**</a:t>
            </a:r>
            <a:r>
              <a:rPr lang="en" sz="1200" baseline="30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" sz="12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Where p is the number of strings with the given prefix. Usually p &lt;&lt; n.</a:t>
            </a:r>
            <a:endParaRPr sz="1200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229ADD5-ECA8-4745-AB42-F9C0272565F0}"/>
              </a:ext>
            </a:extLst>
          </p:cNvPr>
          <p:cNvSpPr txBox="1"/>
          <p:nvPr/>
        </p:nvSpPr>
        <p:spPr>
          <a:xfrm>
            <a:off x="10743390" y="6479104"/>
            <a:ext cx="1371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B6A479"/>
                </a:solidFill>
                <a:latin typeface="+mj-lt"/>
              </a:rPr>
              <a:t>20AU - SCHAFER</a:t>
            </a:r>
          </a:p>
        </p:txBody>
      </p:sp>
    </p:spTree>
    <p:extLst>
      <p:ext uri="{BB962C8B-B14F-4D97-AF65-F5344CB8AC3E}">
        <p14:creationId xmlns:p14="http://schemas.microsoft.com/office/powerpoint/2010/main" val="334694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1A006-6350-2E40-9A51-66E3E2920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F5C56-E879-0C42-BBFA-0BDBCC47A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Tries Introduction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Implementing a Trie using arrays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chemeClr val="accent5"/>
                </a:solidFill>
              </a:rPr>
              <a:t>Advanced Implementations: dealing with sparsity</a:t>
            </a:r>
          </a:p>
          <a:p>
            <a:pPr lvl="1"/>
            <a:r>
              <a:rPr lang="en-US" b="1" dirty="0">
                <a:solidFill>
                  <a:schemeClr val="accent5"/>
                </a:solidFill>
              </a:rPr>
              <a:t>Hash Tables, BSTs, and Ternary Search Trees</a:t>
            </a:r>
          </a:p>
          <a:p>
            <a:pPr marL="272599" lvl="1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B308BF-8C2F-DD4E-9255-40E7ED046DE0}"/>
              </a:ext>
            </a:extLst>
          </p:cNvPr>
          <p:cNvSpPr txBox="1"/>
          <p:nvPr/>
        </p:nvSpPr>
        <p:spPr>
          <a:xfrm>
            <a:off x="10743390" y="6479104"/>
            <a:ext cx="1371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B6A479"/>
                </a:solidFill>
                <a:latin typeface="+mj-lt"/>
              </a:rPr>
              <a:t>20AU - SCHAFER</a:t>
            </a:r>
          </a:p>
        </p:txBody>
      </p:sp>
    </p:spTree>
    <p:extLst>
      <p:ext uri="{BB962C8B-B14F-4D97-AF65-F5344CB8AC3E}">
        <p14:creationId xmlns:p14="http://schemas.microsoft.com/office/powerpoint/2010/main" val="2148289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97A6C-E310-274B-86C6-6E05B7598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>
                <a:solidFill>
                  <a:srgbClr val="006AB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DataIndexedCharMap</a:t>
            </a:r>
            <a:r>
              <a:rPr lang="en" dirty="0"/>
              <a:t> Implementation</a:t>
            </a:r>
            <a:endParaRPr lang="en-US" dirty="0"/>
          </a:p>
        </p:txBody>
      </p:sp>
      <p:sp>
        <p:nvSpPr>
          <p:cNvPr id="172" name="Google Shape;133;p16">
            <a:extLst>
              <a:ext uri="{FF2B5EF4-FFF2-40B4-BE49-F238E27FC236}">
                <a16:creationId xmlns:a16="http://schemas.microsoft.com/office/drawing/2014/main" id="{D26307E7-C7DD-3148-89EF-993E711475AD}"/>
              </a:ext>
            </a:extLst>
          </p:cNvPr>
          <p:cNvSpPr/>
          <p:nvPr/>
        </p:nvSpPr>
        <p:spPr>
          <a:xfrm>
            <a:off x="6838439" y="6156900"/>
            <a:ext cx="2280780" cy="3657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Data-Indexed Array Trie</a:t>
            </a:r>
            <a:endParaRPr sz="16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3" name="Google Shape;133;p16">
            <a:extLst>
              <a:ext uri="{FF2B5EF4-FFF2-40B4-BE49-F238E27FC236}">
                <a16:creationId xmlns:a16="http://schemas.microsoft.com/office/drawing/2014/main" id="{4BB14E74-1885-8648-8402-3861DD477725}"/>
              </a:ext>
            </a:extLst>
          </p:cNvPr>
          <p:cNvSpPr/>
          <p:nvPr/>
        </p:nvSpPr>
        <p:spPr>
          <a:xfrm>
            <a:off x="2660040" y="6156900"/>
            <a:ext cx="1327338" cy="3657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</a:t>
            </a:r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stract Trie</a:t>
            </a:r>
            <a:endParaRPr sz="16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8C08C5A-7281-BA42-9289-42490261B823}"/>
              </a:ext>
            </a:extLst>
          </p:cNvPr>
          <p:cNvGrpSpPr/>
          <p:nvPr/>
        </p:nvGrpSpPr>
        <p:grpSpPr>
          <a:xfrm>
            <a:off x="2545634" y="2646565"/>
            <a:ext cx="1556149" cy="2071496"/>
            <a:chOff x="965156" y="2535188"/>
            <a:chExt cx="1304454" cy="1736448"/>
          </a:xfrm>
        </p:grpSpPr>
        <p:sp>
          <p:nvSpPr>
            <p:cNvPr id="55" name="Google Shape;395;p27">
              <a:extLst>
                <a:ext uri="{FF2B5EF4-FFF2-40B4-BE49-F238E27FC236}">
                  <a16:creationId xmlns:a16="http://schemas.microsoft.com/office/drawing/2014/main" id="{5D94A912-83FB-D343-820E-39993592C0D0}"/>
                </a:ext>
              </a:extLst>
            </p:cNvPr>
            <p:cNvSpPr/>
            <p:nvPr/>
          </p:nvSpPr>
          <p:spPr>
            <a:xfrm>
              <a:off x="1403810" y="2535188"/>
              <a:ext cx="432900" cy="4329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56" name="Google Shape;396;p27">
              <a:extLst>
                <a:ext uri="{FF2B5EF4-FFF2-40B4-BE49-F238E27FC236}">
                  <a16:creationId xmlns:a16="http://schemas.microsoft.com/office/drawing/2014/main" id="{A41F70CD-0859-DD4A-ACCB-FDF389DD76C2}"/>
                </a:ext>
              </a:extLst>
            </p:cNvPr>
            <p:cNvSpPr/>
            <p:nvPr/>
          </p:nvSpPr>
          <p:spPr>
            <a:xfrm>
              <a:off x="1836710" y="3188138"/>
              <a:ext cx="432900" cy="4329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u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cxnSp>
          <p:nvCxnSpPr>
            <p:cNvPr id="57" name="Google Shape;397;p27">
              <a:extLst>
                <a:ext uri="{FF2B5EF4-FFF2-40B4-BE49-F238E27FC236}">
                  <a16:creationId xmlns:a16="http://schemas.microsoft.com/office/drawing/2014/main" id="{DFC112E0-C72A-1B43-90FF-232527FA5C9C}"/>
                </a:ext>
              </a:extLst>
            </p:cNvPr>
            <p:cNvCxnSpPr>
              <a:cxnSpLocks/>
              <a:stCxn id="55" idx="5"/>
              <a:endCxn id="56" idx="0"/>
            </p:cNvCxnSpPr>
            <p:nvPr/>
          </p:nvCxnSpPr>
          <p:spPr>
            <a:xfrm>
              <a:off x="1773313" y="2904691"/>
              <a:ext cx="279847" cy="283447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Google Shape;398;p27">
              <a:extLst>
                <a:ext uri="{FF2B5EF4-FFF2-40B4-BE49-F238E27FC236}">
                  <a16:creationId xmlns:a16="http://schemas.microsoft.com/office/drawing/2014/main" id="{05CD84DD-A279-FD47-9395-C4163FFB1C2B}"/>
                </a:ext>
              </a:extLst>
            </p:cNvPr>
            <p:cNvCxnSpPr>
              <a:cxnSpLocks/>
              <a:stCxn id="56" idx="4"/>
              <a:endCxn id="59" idx="0"/>
            </p:cNvCxnSpPr>
            <p:nvPr/>
          </p:nvCxnSpPr>
          <p:spPr>
            <a:xfrm>
              <a:off x="2053160" y="3621038"/>
              <a:ext cx="0" cy="217698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9" name="Google Shape;399;p27">
              <a:extLst>
                <a:ext uri="{FF2B5EF4-FFF2-40B4-BE49-F238E27FC236}">
                  <a16:creationId xmlns:a16="http://schemas.microsoft.com/office/drawing/2014/main" id="{B5CE67BA-75CF-3F4A-A85D-798270A6944C}"/>
                </a:ext>
              </a:extLst>
            </p:cNvPr>
            <p:cNvSpPr/>
            <p:nvPr/>
          </p:nvSpPr>
          <p:spPr>
            <a:xfrm>
              <a:off x="1836710" y="3838736"/>
              <a:ext cx="432900" cy="432900"/>
            </a:xfrm>
            <a:prstGeom prst="ellipse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p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sp>
          <p:nvSpPr>
            <p:cNvPr id="60" name="Google Shape;400;p27">
              <a:extLst>
                <a:ext uri="{FF2B5EF4-FFF2-40B4-BE49-F238E27FC236}">
                  <a16:creationId xmlns:a16="http://schemas.microsoft.com/office/drawing/2014/main" id="{9B8FCF30-581C-D44A-A214-4DACB5E5AEA4}"/>
                </a:ext>
              </a:extLst>
            </p:cNvPr>
            <p:cNvSpPr/>
            <p:nvPr/>
          </p:nvSpPr>
          <p:spPr>
            <a:xfrm>
              <a:off x="965156" y="3191199"/>
              <a:ext cx="432900" cy="432900"/>
            </a:xfrm>
            <a:prstGeom prst="ellipse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cxnSp>
          <p:nvCxnSpPr>
            <p:cNvPr id="61" name="Google Shape;401;p27">
              <a:extLst>
                <a:ext uri="{FF2B5EF4-FFF2-40B4-BE49-F238E27FC236}">
                  <a16:creationId xmlns:a16="http://schemas.microsoft.com/office/drawing/2014/main" id="{370757AF-5EE3-1042-8F00-CB86BEBAC497}"/>
                </a:ext>
              </a:extLst>
            </p:cNvPr>
            <p:cNvCxnSpPr>
              <a:cxnSpLocks/>
              <a:stCxn id="55" idx="3"/>
              <a:endCxn id="60" idx="0"/>
            </p:cNvCxnSpPr>
            <p:nvPr/>
          </p:nvCxnSpPr>
          <p:spPr>
            <a:xfrm flipH="1">
              <a:off x="1181606" y="2904691"/>
              <a:ext cx="285601" cy="286508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FF07078-C8CC-164F-9578-B02F46FCDD5D}"/>
              </a:ext>
            </a:extLst>
          </p:cNvPr>
          <p:cNvGrpSpPr/>
          <p:nvPr/>
        </p:nvGrpSpPr>
        <p:grpSpPr>
          <a:xfrm>
            <a:off x="5196073" y="1291493"/>
            <a:ext cx="5565511" cy="4630326"/>
            <a:chOff x="12663789" y="845903"/>
            <a:chExt cx="5565511" cy="4630326"/>
          </a:xfrm>
        </p:grpSpPr>
        <p:sp>
          <p:nvSpPr>
            <p:cNvPr id="83" name="Slide Number Placeholder 2">
              <a:extLst>
                <a:ext uri="{FF2B5EF4-FFF2-40B4-BE49-F238E27FC236}">
                  <a16:creationId xmlns:a16="http://schemas.microsoft.com/office/drawing/2014/main" id="{E92E9B79-21FE-8544-994A-16430116EE0F}"/>
                </a:ext>
              </a:extLst>
            </p:cNvPr>
            <p:cNvSpPr txBox="1">
              <a:spLocks/>
            </p:cNvSpPr>
            <p:nvPr/>
          </p:nvSpPr>
          <p:spPr>
            <a:xfrm>
              <a:off x="17085514" y="4349975"/>
              <a:ext cx="457200" cy="27384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lang="en-US"/>
              </a:defPPr>
              <a:lvl1pPr marL="0" marR="0" lvl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675" b="1" i="0" u="none" strike="noStrike" kern="1200" cap="none">
                  <a:solidFill>
                    <a:srgbClr val="4B2A85"/>
                  </a:solidFill>
                  <a:latin typeface="Calibri" pitchFamily="34" charset="0"/>
                  <a:ea typeface="Arial"/>
                  <a:cs typeface="Calibri" pitchFamily="34" charset="0"/>
                  <a:sym typeface="Arial"/>
                </a:defRPr>
              </a:lvl1pPr>
              <a:lvl2pPr marL="457200" marR="0" lvl="1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kern="1200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914400" marR="0" lvl="2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kern="1200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371600" marR="0" lvl="3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kern="1200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1828800" marR="0" lvl="4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kern="1200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286000" marR="0" lvl="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kern="1200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2743200" marR="0" lvl="6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kern="1200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200400" marR="0" lvl="7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kern="1200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3657600" marR="0" lvl="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kern="1200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fld id="{A352B390-DEB2-4C03-8333-A0E41D1ED728}" type="slidenum">
                <a:rPr lang="en-US" smtClean="0"/>
                <a:pPr/>
                <a:t>22</a:t>
              </a:fld>
              <a:endParaRPr lang="en-US"/>
            </a:p>
          </p:txBody>
        </p:sp>
        <p:sp>
          <p:nvSpPr>
            <p:cNvPr id="84" name="Google Shape;402;p27">
              <a:extLst>
                <a:ext uri="{FF2B5EF4-FFF2-40B4-BE49-F238E27FC236}">
                  <a16:creationId xmlns:a16="http://schemas.microsoft.com/office/drawing/2014/main" id="{E6F13E5B-5285-9143-98FE-8C5153C0D52C}"/>
                </a:ext>
              </a:extLst>
            </p:cNvPr>
            <p:cNvSpPr/>
            <p:nvPr/>
          </p:nvSpPr>
          <p:spPr>
            <a:xfrm>
              <a:off x="14164959" y="850101"/>
              <a:ext cx="2626200" cy="13281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graphicFrame>
          <p:nvGraphicFramePr>
            <p:cNvPr id="85" name="Google Shape;403;p27">
              <a:extLst>
                <a:ext uri="{FF2B5EF4-FFF2-40B4-BE49-F238E27FC236}">
                  <a16:creationId xmlns:a16="http://schemas.microsoft.com/office/drawing/2014/main" id="{F07686D8-E9D0-8E4C-9D1D-DF0C666160AB}"/>
                </a:ext>
              </a:extLst>
            </p:cNvPr>
            <p:cNvGraphicFramePr/>
            <p:nvPr/>
          </p:nvGraphicFramePr>
          <p:xfrm>
            <a:off x="14329523" y="1614209"/>
            <a:ext cx="2297106" cy="381000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382851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382851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382851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382851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382851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382851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</a:tblGrid>
                <a:tr h="381000"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100" dirty="0"/>
                      </a:p>
                    </a:txBody>
                    <a:tcPr marL="91425" marR="91425" marT="91425" marB="91425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BlToT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100" dirty="0"/>
                      </a:p>
                    </a:txBody>
                    <a:tcPr marL="91425" marR="91425" marT="91425" marB="91425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D9D2E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100" dirty="0"/>
                      </a:p>
                    </a:txBody>
                    <a:tcPr marL="91425" marR="91425" marT="91425" marB="91425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BlToT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100"/>
                      </a:p>
                    </a:txBody>
                    <a:tcPr marL="91425" marR="91425" marT="91425" marB="91425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D9D2E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100" dirty="0"/>
                      </a:p>
                    </a:txBody>
                    <a:tcPr marL="91425" marR="91425" marT="91425" marB="91425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BlToT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100" dirty="0"/>
                      </a:p>
                    </a:txBody>
                    <a:tcPr marL="91425" marR="91425" marT="91425" marB="91425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BlToT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solidFill>
                        <a:srgbClr val="FFFF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sp>
          <p:nvSpPr>
            <p:cNvPr id="86" name="Google Shape;404;p27">
              <a:extLst>
                <a:ext uri="{FF2B5EF4-FFF2-40B4-BE49-F238E27FC236}">
                  <a16:creationId xmlns:a16="http://schemas.microsoft.com/office/drawing/2014/main" id="{51281157-E1CE-E04E-B935-E8163124F08E}"/>
                </a:ext>
              </a:extLst>
            </p:cNvPr>
            <p:cNvSpPr/>
            <p:nvPr/>
          </p:nvSpPr>
          <p:spPr>
            <a:xfrm>
              <a:off x="15585678" y="2487097"/>
              <a:ext cx="2626200" cy="13281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graphicFrame>
          <p:nvGraphicFramePr>
            <p:cNvPr id="87" name="Google Shape;405;p27">
              <a:extLst>
                <a:ext uri="{FF2B5EF4-FFF2-40B4-BE49-F238E27FC236}">
                  <a16:creationId xmlns:a16="http://schemas.microsoft.com/office/drawing/2014/main" id="{677BD7BA-00A7-834D-A160-31F12E268576}"/>
                </a:ext>
              </a:extLst>
            </p:cNvPr>
            <p:cNvGraphicFramePr/>
            <p:nvPr/>
          </p:nvGraphicFramePr>
          <p:xfrm>
            <a:off x="15747493" y="3251205"/>
            <a:ext cx="2297106" cy="381000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382851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382851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382851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382851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382851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382851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</a:tblGrid>
                <a:tr h="381000"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100"/>
                      </a:p>
                    </a:txBody>
                    <a:tcPr marL="91425" marR="91425" marT="91425" marB="91425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BlToT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100"/>
                      </a:p>
                    </a:txBody>
                    <a:tcPr marL="91425" marR="91425" marT="91425" marB="91425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BlToT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100"/>
                      </a:p>
                    </a:txBody>
                    <a:tcPr marL="91425" marR="91425" marT="91425" marB="91425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BlToT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100"/>
                      </a:p>
                    </a:txBody>
                    <a:tcPr marL="91425" marR="91425" marT="91425" marB="91425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BlToT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100"/>
                      </a:p>
                    </a:txBody>
                    <a:tcPr marL="91425" marR="91425" marT="91425" marB="91425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D9D2E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100" dirty="0"/>
                      </a:p>
                    </a:txBody>
                    <a:tcPr marL="91425" marR="91425" marT="91425" marB="91425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BlToT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solidFill>
                        <a:srgbClr val="FFFF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sp>
          <p:nvSpPr>
            <p:cNvPr id="88" name="Google Shape;406;p27">
              <a:extLst>
                <a:ext uri="{FF2B5EF4-FFF2-40B4-BE49-F238E27FC236}">
                  <a16:creationId xmlns:a16="http://schemas.microsoft.com/office/drawing/2014/main" id="{D2E7681F-7A98-AD4F-A07E-9B221F759EB9}"/>
                </a:ext>
              </a:extLst>
            </p:cNvPr>
            <p:cNvSpPr/>
            <p:nvPr/>
          </p:nvSpPr>
          <p:spPr>
            <a:xfrm>
              <a:off x="15603100" y="4148129"/>
              <a:ext cx="2626200" cy="1328100"/>
            </a:xfrm>
            <a:prstGeom prst="rect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400">
                  <a:latin typeface="Consolas" panose="020B0609020204030204" pitchFamily="49" charset="0"/>
                  <a:cs typeface="Consolas" panose="020B0609020204030204" pitchFamily="49" charset="0"/>
                </a:rPr>
                <a:t>key = </a:t>
              </a:r>
              <a:r>
                <a:rPr lang="en-US" sz="1400">
                  <a:solidFill>
                    <a:srgbClr val="348C35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"up"</a:t>
              </a:r>
              <a:endParaRPr lang="en-US" sz="1400" dirty="0">
                <a:solidFill>
                  <a:srgbClr val="348C35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graphicFrame>
          <p:nvGraphicFramePr>
            <p:cNvPr id="89" name="Google Shape;407;p27">
              <a:extLst>
                <a:ext uri="{FF2B5EF4-FFF2-40B4-BE49-F238E27FC236}">
                  <a16:creationId xmlns:a16="http://schemas.microsoft.com/office/drawing/2014/main" id="{7FEF0D3E-C48B-F04F-9232-139E9A0D6771}"/>
                </a:ext>
              </a:extLst>
            </p:cNvPr>
            <p:cNvGraphicFramePr/>
            <p:nvPr/>
          </p:nvGraphicFramePr>
          <p:xfrm>
            <a:off x="15750067" y="5024344"/>
            <a:ext cx="2297106" cy="381000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382851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382851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382851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382851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382851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382851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</a:tblGrid>
                <a:tr h="381000"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100"/>
                      </a:p>
                    </a:txBody>
                    <a:tcPr marL="91425" marR="91425" marT="91425" marB="91425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BlToT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100"/>
                      </a:p>
                    </a:txBody>
                    <a:tcPr marL="91425" marR="91425" marT="91425" marB="91425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BlToT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100"/>
                      </a:p>
                    </a:txBody>
                    <a:tcPr marL="91425" marR="91425" marT="91425" marB="91425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BlToT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100"/>
                      </a:p>
                    </a:txBody>
                    <a:tcPr marL="91425" marR="91425" marT="91425" marB="91425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BlToT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100" dirty="0"/>
                      </a:p>
                    </a:txBody>
                    <a:tcPr marL="91425" marR="91425" marT="91425" marB="91425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BlToT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100" dirty="0"/>
                      </a:p>
                    </a:txBody>
                    <a:tcPr marL="91425" marR="91425" marT="91425" marB="91425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BlToT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solidFill>
                        <a:srgbClr val="FFFF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sp>
          <p:nvSpPr>
            <p:cNvPr id="90" name="Google Shape;408;p27">
              <a:extLst>
                <a:ext uri="{FF2B5EF4-FFF2-40B4-BE49-F238E27FC236}">
                  <a16:creationId xmlns:a16="http://schemas.microsoft.com/office/drawing/2014/main" id="{727A9D75-78A7-2A4A-AA2B-EB9C249CDF28}"/>
                </a:ext>
              </a:extLst>
            </p:cNvPr>
            <p:cNvSpPr/>
            <p:nvPr/>
          </p:nvSpPr>
          <p:spPr>
            <a:xfrm>
              <a:off x="12663789" y="2487097"/>
              <a:ext cx="2626200" cy="1328100"/>
            </a:xfrm>
            <a:prstGeom prst="rect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400">
                  <a:latin typeface="Consolas" panose="020B0609020204030204" pitchFamily="49" charset="0"/>
                  <a:cs typeface="Consolas" panose="020B0609020204030204" pitchFamily="49" charset="0"/>
                </a:rPr>
                <a:t>key = </a:t>
              </a:r>
              <a:r>
                <a:rPr lang="en-US" sz="1400">
                  <a:solidFill>
                    <a:srgbClr val="348C35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"a"</a:t>
              </a:r>
              <a:endParaRPr lang="en-US" sz="1400" dirty="0">
                <a:solidFill>
                  <a:srgbClr val="348C35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graphicFrame>
          <p:nvGraphicFramePr>
            <p:cNvPr id="91" name="Google Shape;409;p27">
              <a:extLst>
                <a:ext uri="{FF2B5EF4-FFF2-40B4-BE49-F238E27FC236}">
                  <a16:creationId xmlns:a16="http://schemas.microsoft.com/office/drawing/2014/main" id="{6DA73FEC-994A-4C45-A2A6-59F7C5CA83C8}"/>
                </a:ext>
              </a:extLst>
            </p:cNvPr>
            <p:cNvGraphicFramePr/>
            <p:nvPr/>
          </p:nvGraphicFramePr>
          <p:xfrm>
            <a:off x="12825666" y="3359492"/>
            <a:ext cx="2297106" cy="381000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382851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382851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382851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382851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382851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382851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</a:tblGrid>
                <a:tr h="381000"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100"/>
                      </a:p>
                    </a:txBody>
                    <a:tcPr marL="91425" marR="91425" marT="91425" marB="91425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BlToT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100"/>
                      </a:p>
                    </a:txBody>
                    <a:tcPr marL="91425" marR="91425" marT="91425" marB="91425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BlToT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100"/>
                      </a:p>
                    </a:txBody>
                    <a:tcPr marL="91425" marR="91425" marT="91425" marB="91425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BlToT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100"/>
                      </a:p>
                    </a:txBody>
                    <a:tcPr marL="91425" marR="91425" marT="91425" marB="91425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BlToT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100" dirty="0"/>
                      </a:p>
                    </a:txBody>
                    <a:tcPr marL="91425" marR="91425" marT="91425" marB="91425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BlToT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100" dirty="0"/>
                      </a:p>
                    </a:txBody>
                    <a:tcPr marL="91425" marR="91425" marT="91425" marB="91425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BlToT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solidFill>
                        <a:srgbClr val="FFFF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graphicFrame>
          <p:nvGraphicFramePr>
            <p:cNvPr id="93" name="Google Shape;432;p27">
              <a:extLst>
                <a:ext uri="{FF2B5EF4-FFF2-40B4-BE49-F238E27FC236}">
                  <a16:creationId xmlns:a16="http://schemas.microsoft.com/office/drawing/2014/main" id="{544D2724-F80B-8D4C-859A-F18ABF42C7F9}"/>
                </a:ext>
              </a:extLst>
            </p:cNvPr>
            <p:cNvGraphicFramePr/>
            <p:nvPr/>
          </p:nvGraphicFramePr>
          <p:xfrm>
            <a:off x="15747493" y="3581177"/>
            <a:ext cx="2297106" cy="274280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382851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382851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382851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382851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382851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382851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</a:tblGrid>
                <a:tr h="274280"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Calibri"/>
                            <a:cs typeface="Consolas" panose="020B0609020204030204" pitchFamily="49" charset="0"/>
                            <a:sym typeface="Calibri"/>
                          </a:rPr>
                          <a:t>…</a:t>
                        </a:r>
                        <a:endParaRPr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Calibri"/>
                          <a:cs typeface="Consolas" panose="020B0609020204030204" pitchFamily="49" charset="0"/>
                          <a:sym typeface="Calibri"/>
                        </a:endParaRPr>
                      </a:p>
                    </a:txBody>
                    <a:tcPr marL="45700" marR="45700" marT="45700" marB="45700" anchor="ctr">
                      <a:lnL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Calibri"/>
                            <a:cs typeface="Consolas" panose="020B0609020204030204" pitchFamily="49" charset="0"/>
                            <a:sym typeface="Calibri"/>
                          </a:rPr>
                          <a:t>109</a:t>
                        </a:r>
                        <a:endParaRPr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Calibri"/>
                          <a:cs typeface="Consolas" panose="020B0609020204030204" pitchFamily="49" charset="0"/>
                          <a:sym typeface="Calibri"/>
                        </a:endParaRPr>
                      </a:p>
                    </a:txBody>
                    <a:tcPr marL="45700" marR="45700" marT="45700" marB="45700" anchor="ctr">
                      <a:lnL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Calibri"/>
                            <a:cs typeface="Consolas" panose="020B0609020204030204" pitchFamily="49" charset="0"/>
                            <a:sym typeface="Calibri"/>
                          </a:rPr>
                          <a:t>110</a:t>
                        </a:r>
                        <a:endParaRPr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Calibri"/>
                          <a:cs typeface="Consolas" panose="020B0609020204030204" pitchFamily="49" charset="0"/>
                          <a:sym typeface="Calibri"/>
                        </a:endParaRPr>
                      </a:p>
                    </a:txBody>
                    <a:tcPr marL="45700" marR="45700" marT="45700" marB="45700" anchor="ctr">
                      <a:lnL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Calibri"/>
                            <a:cs typeface="Consolas" panose="020B0609020204030204" pitchFamily="49" charset="0"/>
                            <a:sym typeface="Calibri"/>
                          </a:rPr>
                          <a:t>111</a:t>
                        </a:r>
                        <a:endParaRPr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Calibri"/>
                          <a:cs typeface="Consolas" panose="020B0609020204030204" pitchFamily="49" charset="0"/>
                          <a:sym typeface="Calibri"/>
                        </a:endParaRPr>
                      </a:p>
                    </a:txBody>
                    <a:tcPr marL="45700" marR="45700" marT="45700" marB="45700" anchor="ctr">
                      <a:lnL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Calibri"/>
                            <a:cs typeface="Consolas" panose="020B0609020204030204" pitchFamily="49" charset="0"/>
                            <a:sym typeface="Calibri"/>
                          </a:rPr>
                          <a:t>112</a:t>
                        </a:r>
                        <a:endParaRPr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Calibri"/>
                          <a:cs typeface="Consolas" panose="020B0609020204030204" pitchFamily="49" charset="0"/>
                          <a:sym typeface="Calibri"/>
                        </a:endParaRPr>
                      </a:p>
                    </a:txBody>
                    <a:tcPr marL="45700" marR="45700" marT="45700" marB="45700" anchor="ctr">
                      <a:lnL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Calibri"/>
                            <a:cs typeface="Consolas" panose="020B0609020204030204" pitchFamily="49" charset="0"/>
                            <a:sym typeface="Calibri"/>
                          </a:rPr>
                          <a:t>…</a:t>
                        </a:r>
                        <a:endParaRPr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Calibri"/>
                          <a:cs typeface="Consolas" panose="020B0609020204030204" pitchFamily="49" charset="0"/>
                          <a:sym typeface="Calibri"/>
                        </a:endParaRPr>
                      </a:p>
                    </a:txBody>
                    <a:tcPr marL="45700" marR="45700" marT="45700" marB="45700" anchor="ctr">
                      <a:lnL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graphicFrame>
          <p:nvGraphicFramePr>
            <p:cNvPr id="95" name="Google Shape;434;p27">
              <a:extLst>
                <a:ext uri="{FF2B5EF4-FFF2-40B4-BE49-F238E27FC236}">
                  <a16:creationId xmlns:a16="http://schemas.microsoft.com/office/drawing/2014/main" id="{F1204607-5633-1841-9371-1224DA044AB6}"/>
                </a:ext>
              </a:extLst>
            </p:cNvPr>
            <p:cNvGraphicFramePr/>
            <p:nvPr/>
          </p:nvGraphicFramePr>
          <p:xfrm>
            <a:off x="14329523" y="1945977"/>
            <a:ext cx="2297106" cy="274280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382851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382851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382851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382851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382851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382851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</a:tblGrid>
                <a:tr h="274280"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Calibri"/>
                            <a:cs typeface="Consolas" panose="020B0609020204030204" pitchFamily="49" charset="0"/>
                            <a:sym typeface="Calibri"/>
                          </a:rPr>
                          <a:t>…</a:t>
                        </a:r>
                        <a:endParaRPr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Calibri"/>
                          <a:cs typeface="Consolas" panose="020B0609020204030204" pitchFamily="49" charset="0"/>
                          <a:sym typeface="Calibri"/>
                        </a:endParaRPr>
                      </a:p>
                    </a:txBody>
                    <a:tcPr marL="45700" marR="45700" marT="45700" marB="45700" anchor="ctr">
                      <a:lnL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Calibri"/>
                            <a:cs typeface="Consolas" panose="020B0609020204030204" pitchFamily="49" charset="0"/>
                            <a:sym typeface="Calibri"/>
                          </a:rPr>
                          <a:t>97</a:t>
                        </a:r>
                        <a:endParaRPr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Calibri"/>
                          <a:cs typeface="Consolas" panose="020B0609020204030204" pitchFamily="49" charset="0"/>
                          <a:sym typeface="Calibri"/>
                        </a:endParaRPr>
                      </a:p>
                    </a:txBody>
                    <a:tcPr marL="45700" marR="45700" marT="45700" marB="45700" anchor="ctr">
                      <a:lnL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Calibri"/>
                            <a:cs typeface="Consolas" panose="020B0609020204030204" pitchFamily="49" charset="0"/>
                            <a:sym typeface="Calibri"/>
                          </a:rPr>
                          <a:t>…</a:t>
                        </a:r>
                        <a:endParaRPr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Calibri"/>
                          <a:cs typeface="Consolas" panose="020B0609020204030204" pitchFamily="49" charset="0"/>
                          <a:sym typeface="Calibri"/>
                        </a:endParaRPr>
                      </a:p>
                    </a:txBody>
                    <a:tcPr marL="45700" marR="45700" marT="45700" marB="45700" anchor="ctr">
                      <a:lnL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Calibri"/>
                            <a:cs typeface="Consolas" panose="020B0609020204030204" pitchFamily="49" charset="0"/>
                            <a:sym typeface="Calibri"/>
                          </a:rPr>
                          <a:t>117</a:t>
                        </a:r>
                        <a:endParaRPr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Calibri"/>
                          <a:cs typeface="Consolas" panose="020B0609020204030204" pitchFamily="49" charset="0"/>
                          <a:sym typeface="Calibri"/>
                        </a:endParaRPr>
                      </a:p>
                    </a:txBody>
                    <a:tcPr marL="45700" marR="45700" marT="45700" marB="45700" anchor="ctr">
                      <a:lnL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Calibri"/>
                            <a:cs typeface="Consolas" panose="020B0609020204030204" pitchFamily="49" charset="0"/>
                            <a:sym typeface="Calibri"/>
                          </a:rPr>
                          <a:t>118</a:t>
                        </a:r>
                        <a:endParaRPr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Calibri"/>
                          <a:cs typeface="Consolas" panose="020B0609020204030204" pitchFamily="49" charset="0"/>
                          <a:sym typeface="Calibri"/>
                        </a:endParaRPr>
                      </a:p>
                    </a:txBody>
                    <a:tcPr marL="45700" marR="45700" marT="45700" marB="45700" anchor="ctr">
                      <a:lnL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Calibri"/>
                            <a:cs typeface="Consolas" panose="020B0609020204030204" pitchFamily="49" charset="0"/>
                            <a:sym typeface="Calibri"/>
                          </a:rPr>
                          <a:t>…</a:t>
                        </a:r>
                        <a:endParaRPr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Calibri"/>
                          <a:cs typeface="Consolas" panose="020B0609020204030204" pitchFamily="49" charset="0"/>
                          <a:sym typeface="Calibri"/>
                        </a:endParaRPr>
                      </a:p>
                    </a:txBody>
                    <a:tcPr marL="45700" marR="45700" marT="45700" marB="45700" anchor="ctr">
                      <a:lnL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sp>
          <p:nvSpPr>
            <p:cNvPr id="96" name="Google Shape;435;p27">
              <a:extLst>
                <a:ext uri="{FF2B5EF4-FFF2-40B4-BE49-F238E27FC236}">
                  <a16:creationId xmlns:a16="http://schemas.microsoft.com/office/drawing/2014/main" id="{E6BE0B03-ACAC-9445-83F0-855D42861284}"/>
                </a:ext>
              </a:extLst>
            </p:cNvPr>
            <p:cNvSpPr txBox="1"/>
            <p:nvPr/>
          </p:nvSpPr>
          <p:spPr>
            <a:xfrm>
              <a:off x="16855290" y="2493987"/>
              <a:ext cx="1351062" cy="31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r>
                <a:rPr lang="en" sz="1200" b="1" dirty="0">
                  <a:latin typeface="Consolas" panose="020B0609020204030204" pitchFamily="49" charset="0"/>
                  <a:ea typeface="Calibri"/>
                  <a:cs typeface="Consolas" panose="020B0609020204030204" pitchFamily="49" charset="0"/>
                  <a:sym typeface="Calibri"/>
                </a:rPr>
                <a:t>isKey</a:t>
              </a:r>
              <a:r>
                <a:rPr lang="en" sz="1200" dirty="0">
                  <a:latin typeface="Consolas" panose="020B0609020204030204" pitchFamily="49" charset="0"/>
                  <a:ea typeface="Calibri"/>
                  <a:cs typeface="Consolas" panose="020B0609020204030204" pitchFamily="49" charset="0"/>
                  <a:sym typeface="Calibri"/>
                </a:rPr>
                <a:t> = false</a:t>
              </a:r>
              <a:endParaRPr sz="1200" dirty="0">
                <a:latin typeface="Consolas" panose="020B0609020204030204" pitchFamily="49" charset="0"/>
                <a:ea typeface="Calibri"/>
                <a:cs typeface="Consolas" panose="020B0609020204030204" pitchFamily="49" charset="0"/>
                <a:sym typeface="Calibri"/>
              </a:endParaRPr>
            </a:p>
          </p:txBody>
        </p:sp>
        <p:sp>
          <p:nvSpPr>
            <p:cNvPr id="97" name="Google Shape;436;p27">
              <a:extLst>
                <a:ext uri="{FF2B5EF4-FFF2-40B4-BE49-F238E27FC236}">
                  <a16:creationId xmlns:a16="http://schemas.microsoft.com/office/drawing/2014/main" id="{4815CB45-B466-EC49-8DD9-755F7D160D4B}"/>
                </a:ext>
              </a:extLst>
            </p:cNvPr>
            <p:cNvSpPr txBox="1"/>
            <p:nvPr/>
          </p:nvSpPr>
          <p:spPr>
            <a:xfrm>
              <a:off x="16693535" y="4149269"/>
              <a:ext cx="1524929" cy="31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r>
                <a:rPr lang="en" sz="1200" b="1" dirty="0">
                  <a:latin typeface="Consolas" panose="020B0609020204030204" pitchFamily="49" charset="0"/>
                  <a:ea typeface="Calibri"/>
                  <a:cs typeface="Consolas" panose="020B0609020204030204" pitchFamily="49" charset="0"/>
                  <a:sym typeface="Calibri"/>
                </a:rPr>
                <a:t>isKey</a:t>
              </a:r>
              <a:r>
                <a:rPr lang="en" sz="1200" dirty="0">
                  <a:latin typeface="Consolas" panose="020B0609020204030204" pitchFamily="49" charset="0"/>
                  <a:ea typeface="Calibri"/>
                  <a:cs typeface="Consolas" panose="020B0609020204030204" pitchFamily="49" charset="0"/>
                  <a:sym typeface="Calibri"/>
                </a:rPr>
                <a:t> = true</a:t>
              </a:r>
              <a:endParaRPr sz="1200" dirty="0">
                <a:latin typeface="Consolas" panose="020B0609020204030204" pitchFamily="49" charset="0"/>
                <a:ea typeface="Calibri"/>
                <a:cs typeface="Consolas" panose="020B0609020204030204" pitchFamily="49" charset="0"/>
                <a:sym typeface="Calibri"/>
              </a:endParaRPr>
            </a:p>
          </p:txBody>
        </p:sp>
        <p:sp>
          <p:nvSpPr>
            <p:cNvPr id="98" name="Google Shape;437;p27">
              <a:extLst>
                <a:ext uri="{FF2B5EF4-FFF2-40B4-BE49-F238E27FC236}">
                  <a16:creationId xmlns:a16="http://schemas.microsoft.com/office/drawing/2014/main" id="{1E21F190-DCFB-6C43-BAC0-A788BA02DCA9}"/>
                </a:ext>
              </a:extLst>
            </p:cNvPr>
            <p:cNvSpPr txBox="1"/>
            <p:nvPr/>
          </p:nvSpPr>
          <p:spPr>
            <a:xfrm>
              <a:off x="13740513" y="2495636"/>
              <a:ext cx="1556149" cy="31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r>
                <a:rPr lang="en" sz="1200" b="1" dirty="0">
                  <a:latin typeface="Consolas" panose="020B0609020204030204" pitchFamily="49" charset="0"/>
                  <a:ea typeface="Calibri"/>
                  <a:cs typeface="Consolas" panose="020B0609020204030204" pitchFamily="49" charset="0"/>
                  <a:sym typeface="Calibri"/>
                </a:rPr>
                <a:t>isKey</a:t>
              </a:r>
              <a:r>
                <a:rPr lang="en" sz="1200" dirty="0">
                  <a:latin typeface="Consolas" panose="020B0609020204030204" pitchFamily="49" charset="0"/>
                  <a:ea typeface="Calibri"/>
                  <a:cs typeface="Consolas" panose="020B0609020204030204" pitchFamily="49" charset="0"/>
                  <a:sym typeface="Calibri"/>
                </a:rPr>
                <a:t> = true</a:t>
              </a:r>
              <a:endParaRPr sz="1200" dirty="0">
                <a:latin typeface="Consolas" panose="020B0609020204030204" pitchFamily="49" charset="0"/>
                <a:ea typeface="Calibri"/>
                <a:cs typeface="Consolas" panose="020B0609020204030204" pitchFamily="49" charset="0"/>
                <a:sym typeface="Calibri"/>
              </a:endParaRPr>
            </a:p>
          </p:txBody>
        </p:sp>
        <p:sp>
          <p:nvSpPr>
            <p:cNvPr id="99" name="Google Shape;438;p27">
              <a:extLst>
                <a:ext uri="{FF2B5EF4-FFF2-40B4-BE49-F238E27FC236}">
                  <a16:creationId xmlns:a16="http://schemas.microsoft.com/office/drawing/2014/main" id="{D7A0765A-171B-1A40-A6C0-26E3113AD507}"/>
                </a:ext>
              </a:extLst>
            </p:cNvPr>
            <p:cNvSpPr txBox="1"/>
            <p:nvPr/>
          </p:nvSpPr>
          <p:spPr>
            <a:xfrm>
              <a:off x="14503396" y="845903"/>
              <a:ext cx="2297100" cy="31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r>
                <a:rPr lang="en" sz="1200" b="1" dirty="0">
                  <a:latin typeface="Consolas" panose="020B0609020204030204" pitchFamily="49" charset="0"/>
                  <a:ea typeface="Calibri"/>
                  <a:cs typeface="Consolas" panose="020B0609020204030204" pitchFamily="49" charset="0"/>
                  <a:sym typeface="Calibri"/>
                </a:rPr>
                <a:t>isKey</a:t>
              </a:r>
              <a:r>
                <a:rPr lang="en" sz="1200" dirty="0">
                  <a:latin typeface="Consolas" panose="020B0609020204030204" pitchFamily="49" charset="0"/>
                  <a:ea typeface="Calibri"/>
                  <a:cs typeface="Consolas" panose="020B0609020204030204" pitchFamily="49" charset="0"/>
                  <a:sym typeface="Calibri"/>
                </a:rPr>
                <a:t> = false</a:t>
              </a:r>
              <a:endParaRPr sz="1200" dirty="0">
                <a:latin typeface="Consolas" panose="020B0609020204030204" pitchFamily="49" charset="0"/>
                <a:ea typeface="Calibri"/>
                <a:cs typeface="Consolas" panose="020B0609020204030204" pitchFamily="49" charset="0"/>
                <a:sym typeface="Calibri"/>
              </a:endParaRPr>
            </a:p>
          </p:txBody>
        </p:sp>
        <p:cxnSp>
          <p:nvCxnSpPr>
            <p:cNvPr id="100" name="Google Shape;439;p27">
              <a:extLst>
                <a:ext uri="{FF2B5EF4-FFF2-40B4-BE49-F238E27FC236}">
                  <a16:creationId xmlns:a16="http://schemas.microsoft.com/office/drawing/2014/main" id="{F6258390-F232-9649-AC63-653838122CD3}"/>
                </a:ext>
              </a:extLst>
            </p:cNvPr>
            <p:cNvCxnSpPr>
              <a:cxnSpLocks/>
              <a:stCxn id="38" idx="5"/>
              <a:endCxn id="86" idx="0"/>
            </p:cNvCxnSpPr>
            <p:nvPr/>
          </p:nvCxnSpPr>
          <p:spPr>
            <a:xfrm>
              <a:off x="15688756" y="1823103"/>
              <a:ext cx="1210022" cy="663994"/>
            </a:xfrm>
            <a:prstGeom prst="straightConnector1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1" name="Google Shape;440;p27">
              <a:extLst>
                <a:ext uri="{FF2B5EF4-FFF2-40B4-BE49-F238E27FC236}">
                  <a16:creationId xmlns:a16="http://schemas.microsoft.com/office/drawing/2014/main" id="{55D72485-D810-A646-BAE7-DBC4D81A0462}"/>
                </a:ext>
              </a:extLst>
            </p:cNvPr>
            <p:cNvCxnSpPr>
              <a:cxnSpLocks/>
              <a:stCxn id="40" idx="3"/>
              <a:endCxn id="90" idx="0"/>
            </p:cNvCxnSpPr>
            <p:nvPr/>
          </p:nvCxnSpPr>
          <p:spPr>
            <a:xfrm flipH="1">
              <a:off x="13976889" y="1816256"/>
              <a:ext cx="912834" cy="670841"/>
            </a:xfrm>
            <a:prstGeom prst="straightConnector1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2" name="Google Shape;441;p27">
              <a:extLst>
                <a:ext uri="{FF2B5EF4-FFF2-40B4-BE49-F238E27FC236}">
                  <a16:creationId xmlns:a16="http://schemas.microsoft.com/office/drawing/2014/main" id="{DD82D9F0-D4F8-9849-9893-87E913703F66}"/>
                </a:ext>
              </a:extLst>
            </p:cNvPr>
            <p:cNvCxnSpPr>
              <a:cxnSpLocks/>
              <a:stCxn id="36" idx="3"/>
              <a:endCxn id="88" idx="0"/>
            </p:cNvCxnSpPr>
            <p:nvPr/>
          </p:nvCxnSpPr>
          <p:spPr>
            <a:xfrm flipH="1">
              <a:off x="16916200" y="3461208"/>
              <a:ext cx="541322" cy="686921"/>
            </a:xfrm>
            <a:prstGeom prst="straightConnector1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39DF764D-5F72-C948-8E61-3BCE6CAB1BCD}"/>
              </a:ext>
            </a:extLst>
          </p:cNvPr>
          <p:cNvSpPr/>
          <p:nvPr/>
        </p:nvSpPr>
        <p:spPr>
          <a:xfrm>
            <a:off x="9983200" y="3868297"/>
            <a:ext cx="45107" cy="451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7B94831-68C4-0742-8FBC-D30FE2305DF6}"/>
              </a:ext>
            </a:extLst>
          </p:cNvPr>
          <p:cNvSpPr/>
          <p:nvPr/>
        </p:nvSpPr>
        <p:spPr>
          <a:xfrm>
            <a:off x="8182539" y="2230192"/>
            <a:ext cx="45107" cy="451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9E869E9-315B-BD4E-80A3-9FFFB9E1EBD8}"/>
              </a:ext>
            </a:extLst>
          </p:cNvPr>
          <p:cNvSpPr/>
          <p:nvPr/>
        </p:nvSpPr>
        <p:spPr>
          <a:xfrm>
            <a:off x="7415401" y="2223345"/>
            <a:ext cx="45107" cy="451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7633F56-BA8B-6545-932F-7E895F2E2CFC}"/>
              </a:ext>
            </a:extLst>
          </p:cNvPr>
          <p:cNvSpPr txBox="1"/>
          <p:nvPr/>
        </p:nvSpPr>
        <p:spPr>
          <a:xfrm>
            <a:off x="10743390" y="6479104"/>
            <a:ext cx="1371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B6A479"/>
                </a:solidFill>
                <a:latin typeface="+mj-lt"/>
              </a:rPr>
              <a:t>20AU - SCHAFER</a:t>
            </a:r>
          </a:p>
        </p:txBody>
      </p:sp>
    </p:spTree>
    <p:extLst>
      <p:ext uri="{BB962C8B-B14F-4D97-AF65-F5344CB8AC3E}">
        <p14:creationId xmlns:p14="http://schemas.microsoft.com/office/powerpoint/2010/main" val="3612558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97A6C-E310-274B-86C6-6E05B7598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Hash Table-based Implementation</a:t>
            </a:r>
            <a:endParaRPr lang="en-US" dirty="0"/>
          </a:p>
        </p:txBody>
      </p:sp>
      <p:sp>
        <p:nvSpPr>
          <p:cNvPr id="170" name="Google Shape;133;p16">
            <a:extLst>
              <a:ext uri="{FF2B5EF4-FFF2-40B4-BE49-F238E27FC236}">
                <a16:creationId xmlns:a16="http://schemas.microsoft.com/office/drawing/2014/main" id="{D5153097-273C-E442-B79B-92DB7C8E95E5}"/>
              </a:ext>
            </a:extLst>
          </p:cNvPr>
          <p:cNvSpPr/>
          <p:nvPr/>
        </p:nvSpPr>
        <p:spPr>
          <a:xfrm>
            <a:off x="6953868" y="6246613"/>
            <a:ext cx="2106958" cy="3657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Hash Table-based Trie</a:t>
            </a:r>
            <a:endParaRPr sz="16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3432AD8-AA34-1842-9FF6-1EEA480CE058}"/>
              </a:ext>
            </a:extLst>
          </p:cNvPr>
          <p:cNvGrpSpPr/>
          <p:nvPr/>
        </p:nvGrpSpPr>
        <p:grpSpPr>
          <a:xfrm>
            <a:off x="5434433" y="1904731"/>
            <a:ext cx="5079133" cy="4214131"/>
            <a:chOff x="6620140" y="2771774"/>
            <a:chExt cx="5575697" cy="4626128"/>
          </a:xfrm>
        </p:grpSpPr>
        <p:sp>
          <p:nvSpPr>
            <p:cNvPr id="131" name="Slide Number Placeholder 2">
              <a:extLst>
                <a:ext uri="{FF2B5EF4-FFF2-40B4-BE49-F238E27FC236}">
                  <a16:creationId xmlns:a16="http://schemas.microsoft.com/office/drawing/2014/main" id="{4ABAADB2-ED52-904A-A850-68B0B894A30F}"/>
                </a:ext>
              </a:extLst>
            </p:cNvPr>
            <p:cNvSpPr txBox="1">
              <a:spLocks/>
            </p:cNvSpPr>
            <p:nvPr/>
          </p:nvSpPr>
          <p:spPr>
            <a:xfrm>
              <a:off x="11052051" y="6271648"/>
              <a:ext cx="457200" cy="27384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lang="en-US"/>
              </a:defPPr>
              <a:lvl1pPr marL="0" marR="0" lvl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675" b="1" i="0" u="none" strike="noStrike" kern="1200" cap="none">
                  <a:solidFill>
                    <a:srgbClr val="4B2A85"/>
                  </a:solidFill>
                  <a:latin typeface="Calibri" pitchFamily="34" charset="0"/>
                  <a:ea typeface="Arial"/>
                  <a:cs typeface="Calibri" pitchFamily="34" charset="0"/>
                  <a:sym typeface="Arial"/>
                </a:defRPr>
              </a:lvl1pPr>
              <a:lvl2pPr marL="457200" marR="0" lvl="1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kern="1200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914400" marR="0" lvl="2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kern="1200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371600" marR="0" lvl="3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kern="1200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1828800" marR="0" lvl="4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kern="1200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286000" marR="0" lvl="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kern="1200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2743200" marR="0" lvl="6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kern="1200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200400" marR="0" lvl="7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kern="1200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3657600" marR="0" lvl="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kern="1200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fld id="{A352B390-DEB2-4C03-8333-A0E41D1ED728}" type="slidenum">
                <a:rPr lang="en-US" smtClean="0"/>
                <a:pPr/>
                <a:t>23</a:t>
              </a:fld>
              <a:endParaRPr lang="en-US"/>
            </a:p>
          </p:txBody>
        </p:sp>
        <p:sp>
          <p:nvSpPr>
            <p:cNvPr id="132" name="Google Shape;402;p27">
              <a:extLst>
                <a:ext uri="{FF2B5EF4-FFF2-40B4-BE49-F238E27FC236}">
                  <a16:creationId xmlns:a16="http://schemas.microsoft.com/office/drawing/2014/main" id="{BA8ECA1B-B2D1-5548-A370-182D9B3D5C13}"/>
                </a:ext>
              </a:extLst>
            </p:cNvPr>
            <p:cNvSpPr/>
            <p:nvPr/>
          </p:nvSpPr>
          <p:spPr>
            <a:xfrm>
              <a:off x="8131496" y="2771774"/>
              <a:ext cx="2626200" cy="13281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4" name="Google Shape;404;p27">
              <a:extLst>
                <a:ext uri="{FF2B5EF4-FFF2-40B4-BE49-F238E27FC236}">
                  <a16:creationId xmlns:a16="http://schemas.microsoft.com/office/drawing/2014/main" id="{22C6B429-F4E3-C347-AB7D-B9FAFA51E05A}"/>
                </a:ext>
              </a:extLst>
            </p:cNvPr>
            <p:cNvSpPr/>
            <p:nvPr/>
          </p:nvSpPr>
          <p:spPr>
            <a:xfrm>
              <a:off x="9552215" y="4408770"/>
              <a:ext cx="2626200" cy="13281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6" name="Google Shape;406;p27">
              <a:extLst>
                <a:ext uri="{FF2B5EF4-FFF2-40B4-BE49-F238E27FC236}">
                  <a16:creationId xmlns:a16="http://schemas.microsoft.com/office/drawing/2014/main" id="{5EBD20C2-0681-A246-AE84-FC80122629F8}"/>
                </a:ext>
              </a:extLst>
            </p:cNvPr>
            <p:cNvSpPr/>
            <p:nvPr/>
          </p:nvSpPr>
          <p:spPr>
            <a:xfrm>
              <a:off x="9569637" y="6069802"/>
              <a:ext cx="2626200" cy="1328100"/>
            </a:xfrm>
            <a:prstGeom prst="rect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key = </a:t>
              </a:r>
              <a:r>
                <a:rPr lang="en-US" sz="1400" dirty="0">
                  <a:solidFill>
                    <a:srgbClr val="348C35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"up"</a:t>
              </a:r>
            </a:p>
          </p:txBody>
        </p:sp>
        <p:sp>
          <p:nvSpPr>
            <p:cNvPr id="155" name="Google Shape;408;p27">
              <a:extLst>
                <a:ext uri="{FF2B5EF4-FFF2-40B4-BE49-F238E27FC236}">
                  <a16:creationId xmlns:a16="http://schemas.microsoft.com/office/drawing/2014/main" id="{C845E577-30D2-8443-9C50-AB6CF255CBA4}"/>
                </a:ext>
              </a:extLst>
            </p:cNvPr>
            <p:cNvSpPr/>
            <p:nvPr/>
          </p:nvSpPr>
          <p:spPr>
            <a:xfrm>
              <a:off x="6630326" y="4408770"/>
              <a:ext cx="2626200" cy="1328100"/>
            </a:xfrm>
            <a:prstGeom prst="rect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key = </a:t>
              </a:r>
              <a:r>
                <a:rPr lang="en-US" sz="1400" dirty="0">
                  <a:solidFill>
                    <a:srgbClr val="348C35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"a"</a:t>
              </a:r>
            </a:p>
          </p:txBody>
        </p:sp>
        <p:sp>
          <p:nvSpPr>
            <p:cNvPr id="161" name="Google Shape;435;p27">
              <a:extLst>
                <a:ext uri="{FF2B5EF4-FFF2-40B4-BE49-F238E27FC236}">
                  <a16:creationId xmlns:a16="http://schemas.microsoft.com/office/drawing/2014/main" id="{E69D08E2-8B82-4841-91DF-3AC51B066B21}"/>
                </a:ext>
              </a:extLst>
            </p:cNvPr>
            <p:cNvSpPr txBox="1"/>
            <p:nvPr/>
          </p:nvSpPr>
          <p:spPr>
            <a:xfrm>
              <a:off x="10601069" y="4410528"/>
              <a:ext cx="1583932" cy="31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r>
                <a:rPr lang="en" sz="1200" b="1" spc="-20" dirty="0">
                  <a:latin typeface="Consolas" panose="020B0609020204030204" pitchFamily="49" charset="0"/>
                  <a:ea typeface="Calibri"/>
                  <a:cs typeface="Consolas" panose="020B0609020204030204" pitchFamily="49" charset="0"/>
                  <a:sym typeface="Calibri"/>
                </a:rPr>
                <a:t>isKey </a:t>
              </a:r>
              <a:r>
                <a:rPr lang="en" sz="1200" spc="-20" dirty="0">
                  <a:latin typeface="Consolas" panose="020B0609020204030204" pitchFamily="49" charset="0"/>
                  <a:ea typeface="Calibri"/>
                  <a:cs typeface="Consolas" panose="020B0609020204030204" pitchFamily="49" charset="0"/>
                  <a:sym typeface="Calibri"/>
                </a:rPr>
                <a:t>= false</a:t>
              </a:r>
              <a:endParaRPr sz="1200" spc="-20" dirty="0">
                <a:latin typeface="Consolas" panose="020B0609020204030204" pitchFamily="49" charset="0"/>
                <a:ea typeface="Calibri"/>
                <a:cs typeface="Consolas" panose="020B0609020204030204" pitchFamily="49" charset="0"/>
                <a:sym typeface="Calibri"/>
              </a:endParaRPr>
            </a:p>
          </p:txBody>
        </p:sp>
        <p:sp>
          <p:nvSpPr>
            <p:cNvPr id="162" name="Google Shape;436;p27">
              <a:extLst>
                <a:ext uri="{FF2B5EF4-FFF2-40B4-BE49-F238E27FC236}">
                  <a16:creationId xmlns:a16="http://schemas.microsoft.com/office/drawing/2014/main" id="{6EE3ED8F-9BEA-E946-B902-C8E2F02BB3D9}"/>
                </a:ext>
              </a:extLst>
            </p:cNvPr>
            <p:cNvSpPr txBox="1"/>
            <p:nvPr/>
          </p:nvSpPr>
          <p:spPr>
            <a:xfrm>
              <a:off x="10669856" y="6075793"/>
              <a:ext cx="1524929" cy="31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r>
                <a:rPr lang="en" sz="1200" b="1" spc="-20" dirty="0">
                  <a:latin typeface="Consolas" panose="020B0609020204030204" pitchFamily="49" charset="0"/>
                  <a:ea typeface="Calibri"/>
                  <a:cs typeface="Consolas" panose="020B0609020204030204" pitchFamily="49" charset="0"/>
                  <a:sym typeface="Calibri"/>
                </a:rPr>
                <a:t>isKey </a:t>
              </a:r>
              <a:r>
                <a:rPr lang="en" sz="1200" spc="-20" dirty="0">
                  <a:latin typeface="Consolas" panose="020B0609020204030204" pitchFamily="49" charset="0"/>
                  <a:ea typeface="Calibri"/>
                  <a:cs typeface="Consolas" panose="020B0609020204030204" pitchFamily="49" charset="0"/>
                  <a:sym typeface="Calibri"/>
                </a:rPr>
                <a:t>= true</a:t>
              </a:r>
              <a:endParaRPr sz="1200" spc="-20" dirty="0">
                <a:latin typeface="Consolas" panose="020B0609020204030204" pitchFamily="49" charset="0"/>
                <a:ea typeface="Calibri"/>
                <a:cs typeface="Consolas" panose="020B0609020204030204" pitchFamily="49" charset="0"/>
                <a:sym typeface="Calibri"/>
              </a:endParaRPr>
            </a:p>
          </p:txBody>
        </p:sp>
        <p:sp>
          <p:nvSpPr>
            <p:cNvPr id="163" name="Google Shape;437;p27">
              <a:extLst>
                <a:ext uri="{FF2B5EF4-FFF2-40B4-BE49-F238E27FC236}">
                  <a16:creationId xmlns:a16="http://schemas.microsoft.com/office/drawing/2014/main" id="{1E807FFE-B6BE-6E42-B0AD-EAEDDA31C1BB}"/>
                </a:ext>
              </a:extLst>
            </p:cNvPr>
            <p:cNvSpPr txBox="1"/>
            <p:nvPr/>
          </p:nvSpPr>
          <p:spPr>
            <a:xfrm>
              <a:off x="7700070" y="4412177"/>
              <a:ext cx="1556149" cy="31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r>
                <a:rPr lang="en" sz="1200" b="1" spc="-20" dirty="0">
                  <a:latin typeface="Consolas" panose="020B0609020204030204" pitchFamily="49" charset="0"/>
                  <a:ea typeface="Calibri"/>
                  <a:cs typeface="Consolas" panose="020B0609020204030204" pitchFamily="49" charset="0"/>
                  <a:sym typeface="Calibri"/>
                </a:rPr>
                <a:t>isKey </a:t>
              </a:r>
              <a:r>
                <a:rPr lang="en" sz="1200" spc="-20" dirty="0">
                  <a:latin typeface="Consolas" panose="020B0609020204030204" pitchFamily="49" charset="0"/>
                  <a:ea typeface="Calibri"/>
                  <a:cs typeface="Consolas" panose="020B0609020204030204" pitchFamily="49" charset="0"/>
                  <a:sym typeface="Calibri"/>
                </a:rPr>
                <a:t>= true</a:t>
              </a:r>
              <a:endParaRPr sz="1200" spc="-20" dirty="0">
                <a:latin typeface="Consolas" panose="020B0609020204030204" pitchFamily="49" charset="0"/>
                <a:ea typeface="Calibri"/>
                <a:cs typeface="Consolas" panose="020B0609020204030204" pitchFamily="49" charset="0"/>
                <a:sym typeface="Calibri"/>
              </a:endParaRPr>
            </a:p>
          </p:txBody>
        </p:sp>
        <p:sp>
          <p:nvSpPr>
            <p:cNvPr id="164" name="Google Shape;438;p27">
              <a:extLst>
                <a:ext uri="{FF2B5EF4-FFF2-40B4-BE49-F238E27FC236}">
                  <a16:creationId xmlns:a16="http://schemas.microsoft.com/office/drawing/2014/main" id="{6680CC50-DF84-0A46-9397-60F6AE07B570}"/>
                </a:ext>
              </a:extLst>
            </p:cNvPr>
            <p:cNvSpPr txBox="1"/>
            <p:nvPr/>
          </p:nvSpPr>
          <p:spPr>
            <a:xfrm>
              <a:off x="8469933" y="2774556"/>
              <a:ext cx="2297100" cy="31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r>
                <a:rPr lang="en-US" sz="1200" b="1" spc="-20" dirty="0">
                  <a:latin typeface="Consolas" panose="020B0609020204030204" pitchFamily="49" charset="0"/>
                  <a:ea typeface="Calibri"/>
                  <a:cs typeface="Consolas" panose="020B0609020204030204" pitchFamily="49" charset="0"/>
                  <a:sym typeface="Calibri"/>
                </a:rPr>
                <a:t>isKey </a:t>
              </a:r>
              <a:r>
                <a:rPr lang="en-US" sz="1200" spc="-20" dirty="0">
                  <a:latin typeface="Consolas" panose="020B0609020204030204" pitchFamily="49" charset="0"/>
                  <a:ea typeface="Calibri"/>
                  <a:cs typeface="Consolas" panose="020B0609020204030204" pitchFamily="49" charset="0"/>
                  <a:sym typeface="Calibri"/>
                </a:rPr>
                <a:t>= false</a:t>
              </a:r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2C6C3891-C71A-4345-9859-C3E3074F812F}"/>
                </a:ext>
              </a:extLst>
            </p:cNvPr>
            <p:cNvGrpSpPr/>
            <p:nvPr/>
          </p:nvGrpSpPr>
          <p:grpSpPr>
            <a:xfrm>
              <a:off x="8122821" y="2813587"/>
              <a:ext cx="1342428" cy="1190417"/>
              <a:chOff x="-3779137" y="5061058"/>
              <a:chExt cx="1644814" cy="1458562"/>
            </a:xfrm>
          </p:grpSpPr>
          <p:sp>
            <p:nvSpPr>
              <p:cNvPr id="232" name="Google Shape;114;p16">
                <a:extLst>
                  <a:ext uri="{FF2B5EF4-FFF2-40B4-BE49-F238E27FC236}">
                    <a16:creationId xmlns:a16="http://schemas.microsoft.com/office/drawing/2014/main" id="{C7EB14C2-4678-7342-B44D-062B94F7EA3A}"/>
                  </a:ext>
                </a:extLst>
              </p:cNvPr>
              <p:cNvSpPr/>
              <p:nvPr/>
            </p:nvSpPr>
            <p:spPr>
              <a:xfrm>
                <a:off x="-3407867" y="5180120"/>
                <a:ext cx="374850" cy="444289"/>
              </a:xfrm>
              <a:prstGeom prst="rect">
                <a:avLst/>
              </a:prstGeom>
              <a:solidFill>
                <a:srgbClr val="F3F3F3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 sz="1400">
                  <a:ln w="19050">
                    <a:solidFill>
                      <a:schemeClr val="tx1"/>
                    </a:solidFill>
                  </a:ln>
                  <a:latin typeface="Consolas" panose="020B0609020204030204" pitchFamily="49" charset="0"/>
                  <a:ea typeface="Consolas"/>
                  <a:cs typeface="Consolas" panose="020B0609020204030204" pitchFamily="49" charset="0"/>
                  <a:sym typeface="Consolas"/>
                </a:endParaRPr>
              </a:p>
            </p:txBody>
          </p: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368F5815-6645-F748-A3E7-097681D0D692}"/>
                  </a:ext>
                </a:extLst>
              </p:cNvPr>
              <p:cNvSpPr/>
              <p:nvPr/>
            </p:nvSpPr>
            <p:spPr>
              <a:xfrm>
                <a:off x="-3778519" y="5061058"/>
                <a:ext cx="399312" cy="5975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62000"/>
                  </a:lnSpc>
                </a:pPr>
                <a:r>
                  <a:rPr lang="en" sz="1600" dirty="0">
                    <a:latin typeface="Consolas" panose="020B0609020204030204" pitchFamily="49" charset="0"/>
                    <a:ea typeface="Courier New"/>
                    <a:cs typeface="Consolas" panose="020B0609020204030204" pitchFamily="49" charset="0"/>
                    <a:sym typeface="Courier New"/>
                  </a:rPr>
                  <a:t>0	</a:t>
                </a:r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00BAC973-8B40-F944-99E5-5ED289A304EF}"/>
                  </a:ext>
                </a:extLst>
              </p:cNvPr>
              <p:cNvSpPr/>
              <p:nvPr/>
            </p:nvSpPr>
            <p:spPr>
              <a:xfrm>
                <a:off x="-3779137" y="5506861"/>
                <a:ext cx="399311" cy="5975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62000"/>
                  </a:lnSpc>
                </a:pPr>
                <a:r>
                  <a:rPr lang="en" sz="1600" dirty="0">
                    <a:latin typeface="Consolas" panose="020B0609020204030204" pitchFamily="49" charset="0"/>
                    <a:ea typeface="Courier New"/>
                    <a:cs typeface="Consolas" panose="020B0609020204030204" pitchFamily="49" charset="0"/>
                    <a:sym typeface="Courier New"/>
                  </a:rPr>
                  <a:t>1</a:t>
                </a:r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AE49E0A2-B92E-EA4D-B2BD-C461232E82F8}"/>
                  </a:ext>
                </a:extLst>
              </p:cNvPr>
              <p:cNvSpPr/>
              <p:nvPr/>
            </p:nvSpPr>
            <p:spPr>
              <a:xfrm>
                <a:off x="-3778519" y="5922033"/>
                <a:ext cx="399312" cy="5975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62000"/>
                  </a:lnSpc>
                </a:pPr>
                <a:r>
                  <a:rPr lang="en" sz="1600" dirty="0">
                    <a:latin typeface="Consolas" panose="020B0609020204030204" pitchFamily="49" charset="0"/>
                    <a:ea typeface="Courier New"/>
                    <a:cs typeface="Consolas" panose="020B0609020204030204" pitchFamily="49" charset="0"/>
                    <a:sym typeface="Courier New"/>
                  </a:rPr>
                  <a:t>2</a:t>
                </a:r>
              </a:p>
            </p:txBody>
          </p:sp>
          <p:cxnSp>
            <p:nvCxnSpPr>
              <p:cNvPr id="236" name="Google Shape;117;p16">
                <a:extLst>
                  <a:ext uri="{FF2B5EF4-FFF2-40B4-BE49-F238E27FC236}">
                    <a16:creationId xmlns:a16="http://schemas.microsoft.com/office/drawing/2014/main" id="{5AE6351C-7677-ED49-B79A-06A8B7913122}"/>
                  </a:ext>
                </a:extLst>
              </p:cNvPr>
              <p:cNvCxnSpPr>
                <a:cxnSpLocks/>
                <a:endCxn id="245" idx="1"/>
              </p:cNvCxnSpPr>
              <p:nvPr/>
            </p:nvCxnSpPr>
            <p:spPr>
              <a:xfrm>
                <a:off x="-3194882" y="5403677"/>
                <a:ext cx="402836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245" name="Google Shape;114;p16">
                <a:extLst>
                  <a:ext uri="{FF2B5EF4-FFF2-40B4-BE49-F238E27FC236}">
                    <a16:creationId xmlns:a16="http://schemas.microsoft.com/office/drawing/2014/main" id="{1029538F-B7AC-2F4C-AE69-2A82A28DD5E4}"/>
                  </a:ext>
                </a:extLst>
              </p:cNvPr>
              <p:cNvSpPr/>
              <p:nvPr/>
            </p:nvSpPr>
            <p:spPr>
              <a:xfrm>
                <a:off x="-2792046" y="5249788"/>
                <a:ext cx="333984" cy="307778"/>
              </a:xfrm>
              <a:prstGeom prst="rect">
                <a:avLst/>
              </a:prstGeom>
              <a:solidFill>
                <a:srgbClr val="B6D7A8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-US" sz="1600" dirty="0">
                    <a:ln w="19050">
                      <a:solidFill>
                        <a:schemeClr val="tx1"/>
                      </a:solidFill>
                    </a:ln>
                    <a:latin typeface="Consolas" panose="020B0609020204030204" pitchFamily="49" charset="0"/>
                    <a:ea typeface="Consolas"/>
                    <a:cs typeface="Consolas" panose="020B0609020204030204" pitchFamily="49" charset="0"/>
                    <a:sym typeface="Consolas"/>
                  </a:rPr>
                  <a:t>u</a:t>
                </a:r>
                <a:endParaRPr sz="1600" dirty="0">
                  <a:ln w="19050">
                    <a:solidFill>
                      <a:schemeClr val="tx1"/>
                    </a:solidFill>
                  </a:ln>
                  <a:latin typeface="Consolas" panose="020B0609020204030204" pitchFamily="49" charset="0"/>
                  <a:ea typeface="Consolas"/>
                  <a:cs typeface="Consolas" panose="020B0609020204030204" pitchFamily="49" charset="0"/>
                  <a:sym typeface="Consolas"/>
                </a:endParaRPr>
              </a:p>
            </p:txBody>
          </p:sp>
          <p:sp>
            <p:nvSpPr>
              <p:cNvPr id="249" name="Google Shape;114;p16">
                <a:extLst>
                  <a:ext uri="{FF2B5EF4-FFF2-40B4-BE49-F238E27FC236}">
                    <a16:creationId xmlns:a16="http://schemas.microsoft.com/office/drawing/2014/main" id="{47CBE51A-D592-E94F-900D-0FD0A6743FCD}"/>
                  </a:ext>
                </a:extLst>
              </p:cNvPr>
              <p:cNvSpPr/>
              <p:nvPr/>
            </p:nvSpPr>
            <p:spPr>
              <a:xfrm>
                <a:off x="-3407649" y="5615319"/>
                <a:ext cx="374850" cy="444289"/>
              </a:xfrm>
              <a:prstGeom prst="rect">
                <a:avLst/>
              </a:prstGeom>
              <a:solidFill>
                <a:srgbClr val="F3F3F3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 sz="1400">
                  <a:ln w="19050">
                    <a:solidFill>
                      <a:schemeClr val="tx1"/>
                    </a:solidFill>
                  </a:ln>
                  <a:latin typeface="Consolas" panose="020B0609020204030204" pitchFamily="49" charset="0"/>
                  <a:ea typeface="Consolas"/>
                  <a:cs typeface="Consolas" panose="020B0609020204030204" pitchFamily="49" charset="0"/>
                  <a:sym typeface="Consolas"/>
                </a:endParaRPr>
              </a:p>
            </p:txBody>
          </p:sp>
          <p:sp>
            <p:nvSpPr>
              <p:cNvPr id="250" name="Google Shape;114;p16">
                <a:extLst>
                  <a:ext uri="{FF2B5EF4-FFF2-40B4-BE49-F238E27FC236}">
                    <a16:creationId xmlns:a16="http://schemas.microsoft.com/office/drawing/2014/main" id="{314AD3BC-E577-454D-B351-8DD0E57A9C63}"/>
                  </a:ext>
                </a:extLst>
              </p:cNvPr>
              <p:cNvSpPr/>
              <p:nvPr/>
            </p:nvSpPr>
            <p:spPr>
              <a:xfrm>
                <a:off x="-3407649" y="6053621"/>
                <a:ext cx="374850" cy="444289"/>
              </a:xfrm>
              <a:prstGeom prst="rect">
                <a:avLst/>
              </a:prstGeom>
              <a:solidFill>
                <a:srgbClr val="F3F3F3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 sz="1400">
                  <a:ln w="19050">
                    <a:solidFill>
                      <a:schemeClr val="tx1"/>
                    </a:solidFill>
                  </a:ln>
                  <a:latin typeface="Consolas" panose="020B0609020204030204" pitchFamily="49" charset="0"/>
                  <a:ea typeface="Consolas"/>
                  <a:cs typeface="Consolas" panose="020B0609020204030204" pitchFamily="49" charset="0"/>
                  <a:sym typeface="Consolas"/>
                </a:endParaRPr>
              </a:p>
            </p:txBody>
          </p:sp>
          <p:cxnSp>
            <p:nvCxnSpPr>
              <p:cNvPr id="237" name="Google Shape;117;p16">
                <a:extLst>
                  <a:ext uri="{FF2B5EF4-FFF2-40B4-BE49-F238E27FC236}">
                    <a16:creationId xmlns:a16="http://schemas.microsoft.com/office/drawing/2014/main" id="{818061B0-411F-7D43-B3C9-0220F0093D64}"/>
                  </a:ext>
                </a:extLst>
              </p:cNvPr>
              <p:cNvCxnSpPr>
                <a:cxnSpLocks/>
                <a:endCxn id="252" idx="1"/>
              </p:cNvCxnSpPr>
              <p:nvPr/>
            </p:nvCxnSpPr>
            <p:spPr>
              <a:xfrm flipV="1">
                <a:off x="-3213170" y="5836209"/>
                <a:ext cx="417646" cy="1254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251" name="Google Shape;114;p16">
                <a:extLst>
                  <a:ext uri="{FF2B5EF4-FFF2-40B4-BE49-F238E27FC236}">
                    <a16:creationId xmlns:a16="http://schemas.microsoft.com/office/drawing/2014/main" id="{4B8E080C-81B1-EB4E-BE7F-905CCA083991}"/>
                  </a:ext>
                </a:extLst>
              </p:cNvPr>
              <p:cNvSpPr/>
              <p:nvPr/>
            </p:nvSpPr>
            <p:spPr>
              <a:xfrm>
                <a:off x="-2468307" y="5249788"/>
                <a:ext cx="333984" cy="3126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 sz="1400">
                  <a:ln w="19050">
                    <a:solidFill>
                      <a:schemeClr val="tx1"/>
                    </a:solidFill>
                  </a:ln>
                  <a:latin typeface="Consolas" panose="020B0609020204030204" pitchFamily="49" charset="0"/>
                  <a:ea typeface="Consolas"/>
                  <a:cs typeface="Consolas" panose="020B0609020204030204" pitchFamily="49" charset="0"/>
                  <a:sym typeface="Consolas"/>
                </a:endParaRPr>
              </a:p>
            </p:txBody>
          </p:sp>
          <p:sp>
            <p:nvSpPr>
              <p:cNvPr id="252" name="Google Shape;114;p16">
                <a:extLst>
                  <a:ext uri="{FF2B5EF4-FFF2-40B4-BE49-F238E27FC236}">
                    <a16:creationId xmlns:a16="http://schemas.microsoft.com/office/drawing/2014/main" id="{22436CD8-3932-C747-A26E-DFDAA6A3BF56}"/>
                  </a:ext>
                </a:extLst>
              </p:cNvPr>
              <p:cNvSpPr/>
              <p:nvPr/>
            </p:nvSpPr>
            <p:spPr>
              <a:xfrm>
                <a:off x="-2795524" y="5682320"/>
                <a:ext cx="333984" cy="307778"/>
              </a:xfrm>
              <a:prstGeom prst="rect">
                <a:avLst/>
              </a:prstGeom>
              <a:solidFill>
                <a:srgbClr val="B6D7A8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-US" sz="1600" dirty="0">
                    <a:ln w="19050">
                      <a:solidFill>
                        <a:schemeClr val="tx1"/>
                      </a:solidFill>
                    </a:ln>
                    <a:latin typeface="Consolas" panose="020B0609020204030204" pitchFamily="49" charset="0"/>
                    <a:ea typeface="Consolas"/>
                    <a:cs typeface="Consolas" panose="020B0609020204030204" pitchFamily="49" charset="0"/>
                    <a:sym typeface="Consolas"/>
                  </a:rPr>
                  <a:t>a</a:t>
                </a:r>
                <a:endParaRPr sz="1600" dirty="0">
                  <a:ln w="19050">
                    <a:solidFill>
                      <a:schemeClr val="tx1"/>
                    </a:solidFill>
                  </a:ln>
                  <a:latin typeface="Consolas" panose="020B0609020204030204" pitchFamily="49" charset="0"/>
                  <a:ea typeface="Consolas"/>
                  <a:cs typeface="Consolas" panose="020B0609020204030204" pitchFamily="49" charset="0"/>
                  <a:sym typeface="Consolas"/>
                </a:endParaRPr>
              </a:p>
            </p:txBody>
          </p:sp>
          <p:sp>
            <p:nvSpPr>
              <p:cNvPr id="253" name="Google Shape;114;p16">
                <a:extLst>
                  <a:ext uri="{FF2B5EF4-FFF2-40B4-BE49-F238E27FC236}">
                    <a16:creationId xmlns:a16="http://schemas.microsoft.com/office/drawing/2014/main" id="{37B5DBC1-48CB-724A-AEA6-0D5E532A7217}"/>
                  </a:ext>
                </a:extLst>
              </p:cNvPr>
              <p:cNvSpPr/>
              <p:nvPr/>
            </p:nvSpPr>
            <p:spPr>
              <a:xfrm>
                <a:off x="-2471785" y="5682321"/>
                <a:ext cx="333984" cy="30777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 sz="1400">
                  <a:ln w="19050">
                    <a:solidFill>
                      <a:schemeClr val="tx1"/>
                    </a:solidFill>
                  </a:ln>
                  <a:latin typeface="Consolas" panose="020B0609020204030204" pitchFamily="49" charset="0"/>
                  <a:ea typeface="Consolas"/>
                  <a:cs typeface="Consolas" panose="020B0609020204030204" pitchFamily="49" charset="0"/>
                  <a:sym typeface="Consolas"/>
                </a:endParaRPr>
              </a:p>
            </p:txBody>
          </p:sp>
        </p:grp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122B924C-C402-1A43-BFC3-5244C58B8065}"/>
                </a:ext>
              </a:extLst>
            </p:cNvPr>
            <p:cNvSpPr/>
            <p:nvPr/>
          </p:nvSpPr>
          <p:spPr>
            <a:xfrm>
              <a:off x="9304449" y="3426573"/>
              <a:ext cx="49517" cy="49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E2A65FBD-26A0-3C41-9187-60FFA409A285}"/>
                </a:ext>
              </a:extLst>
            </p:cNvPr>
            <p:cNvSpPr/>
            <p:nvPr/>
          </p:nvSpPr>
          <p:spPr>
            <a:xfrm>
              <a:off x="9319347" y="3077085"/>
              <a:ext cx="49517" cy="49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1" name="Curved Connector 260">
              <a:extLst>
                <a:ext uri="{FF2B5EF4-FFF2-40B4-BE49-F238E27FC236}">
                  <a16:creationId xmlns:a16="http://schemas.microsoft.com/office/drawing/2014/main" id="{D066B40A-B089-4341-8EF0-E28054FA8AB0}"/>
                </a:ext>
              </a:extLst>
            </p:cNvPr>
            <p:cNvCxnSpPr>
              <a:cxnSpLocks/>
              <a:stCxn id="108" idx="4"/>
              <a:endCxn id="155" idx="0"/>
            </p:cNvCxnSpPr>
            <p:nvPr/>
          </p:nvCxnSpPr>
          <p:spPr>
            <a:xfrm rot="5400000">
              <a:off x="8169977" y="3249539"/>
              <a:ext cx="932680" cy="1385782"/>
            </a:xfrm>
            <a:prstGeom prst="curvedConnector3">
              <a:avLst>
                <a:gd name="adj1" fmla="val 80223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Curved Connector 265">
              <a:extLst>
                <a:ext uri="{FF2B5EF4-FFF2-40B4-BE49-F238E27FC236}">
                  <a16:creationId xmlns:a16="http://schemas.microsoft.com/office/drawing/2014/main" id="{992502BA-6281-CD47-AD81-D2FE68D8CD5E}"/>
                </a:ext>
              </a:extLst>
            </p:cNvPr>
            <p:cNvCxnSpPr>
              <a:cxnSpLocks/>
              <a:stCxn id="260" idx="6"/>
              <a:endCxn id="144" idx="0"/>
            </p:cNvCxnSpPr>
            <p:nvPr/>
          </p:nvCxnSpPr>
          <p:spPr>
            <a:xfrm>
              <a:off x="9368864" y="3101844"/>
              <a:ext cx="1496451" cy="1306926"/>
            </a:xfrm>
            <a:prstGeom prst="curved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9" name="Group 268">
              <a:extLst>
                <a:ext uri="{FF2B5EF4-FFF2-40B4-BE49-F238E27FC236}">
                  <a16:creationId xmlns:a16="http://schemas.microsoft.com/office/drawing/2014/main" id="{0A124E24-BEDF-AD46-BA96-BFAF3D664F87}"/>
                </a:ext>
              </a:extLst>
            </p:cNvPr>
            <p:cNvGrpSpPr/>
            <p:nvPr/>
          </p:nvGrpSpPr>
          <p:grpSpPr>
            <a:xfrm>
              <a:off x="9546249" y="4408771"/>
              <a:ext cx="1354799" cy="1190417"/>
              <a:chOff x="-3797773" y="5061058"/>
              <a:chExt cx="1659972" cy="1458562"/>
            </a:xfrm>
          </p:grpSpPr>
          <p:sp>
            <p:nvSpPr>
              <p:cNvPr id="270" name="Google Shape;114;p16">
                <a:extLst>
                  <a:ext uri="{FF2B5EF4-FFF2-40B4-BE49-F238E27FC236}">
                    <a16:creationId xmlns:a16="http://schemas.microsoft.com/office/drawing/2014/main" id="{668E3763-5F71-3644-A988-F5B71F115D83}"/>
                  </a:ext>
                </a:extLst>
              </p:cNvPr>
              <p:cNvSpPr/>
              <p:nvPr/>
            </p:nvSpPr>
            <p:spPr>
              <a:xfrm>
                <a:off x="-3407867" y="5180120"/>
                <a:ext cx="374850" cy="444289"/>
              </a:xfrm>
              <a:prstGeom prst="rect">
                <a:avLst/>
              </a:prstGeom>
              <a:solidFill>
                <a:srgbClr val="F3F3F3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 sz="1400">
                  <a:ln w="19050">
                    <a:solidFill>
                      <a:schemeClr val="tx1"/>
                    </a:solidFill>
                  </a:ln>
                  <a:latin typeface="Consolas" panose="020B0609020204030204" pitchFamily="49" charset="0"/>
                  <a:ea typeface="Consolas"/>
                  <a:cs typeface="Consolas" panose="020B0609020204030204" pitchFamily="49" charset="0"/>
                  <a:sym typeface="Consolas"/>
                </a:endParaRPr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B62F776A-E9B0-3C4D-8B4A-02A57E56FE15}"/>
                  </a:ext>
                </a:extLst>
              </p:cNvPr>
              <p:cNvSpPr/>
              <p:nvPr/>
            </p:nvSpPr>
            <p:spPr>
              <a:xfrm>
                <a:off x="-3797155" y="5061058"/>
                <a:ext cx="399312" cy="5975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62000"/>
                  </a:lnSpc>
                </a:pPr>
                <a:r>
                  <a:rPr lang="en" sz="1600" dirty="0">
                    <a:latin typeface="Consolas" panose="020B0609020204030204" pitchFamily="49" charset="0"/>
                    <a:ea typeface="Courier New"/>
                    <a:cs typeface="Consolas" panose="020B0609020204030204" pitchFamily="49" charset="0"/>
                    <a:sym typeface="Courier New"/>
                  </a:rPr>
                  <a:t>0	</a:t>
                </a:r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7F03B075-FB18-6343-8216-D731DE67D003}"/>
                  </a:ext>
                </a:extLst>
              </p:cNvPr>
              <p:cNvSpPr/>
              <p:nvPr/>
            </p:nvSpPr>
            <p:spPr>
              <a:xfrm>
                <a:off x="-3797773" y="5506861"/>
                <a:ext cx="399312" cy="5975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62000"/>
                  </a:lnSpc>
                </a:pPr>
                <a:r>
                  <a:rPr lang="en" sz="1600" dirty="0">
                    <a:latin typeface="Consolas" panose="020B0609020204030204" pitchFamily="49" charset="0"/>
                    <a:ea typeface="Courier New"/>
                    <a:cs typeface="Consolas" panose="020B0609020204030204" pitchFamily="49" charset="0"/>
                    <a:sym typeface="Courier New"/>
                  </a:rPr>
                  <a:t>1</a:t>
                </a:r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31DB799F-E625-2E49-BF08-D83C2E4EAF96}"/>
                  </a:ext>
                </a:extLst>
              </p:cNvPr>
              <p:cNvSpPr/>
              <p:nvPr/>
            </p:nvSpPr>
            <p:spPr>
              <a:xfrm>
                <a:off x="-3797156" y="5922033"/>
                <a:ext cx="399312" cy="5975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62000"/>
                  </a:lnSpc>
                </a:pPr>
                <a:r>
                  <a:rPr lang="en" sz="1600" dirty="0">
                    <a:latin typeface="Consolas" panose="020B0609020204030204" pitchFamily="49" charset="0"/>
                    <a:ea typeface="Courier New"/>
                    <a:cs typeface="Consolas" panose="020B0609020204030204" pitchFamily="49" charset="0"/>
                    <a:sym typeface="Courier New"/>
                  </a:rPr>
                  <a:t>2</a:t>
                </a:r>
              </a:p>
            </p:txBody>
          </p:sp>
          <p:sp>
            <p:nvSpPr>
              <p:cNvPr id="276" name="Google Shape;114;p16">
                <a:extLst>
                  <a:ext uri="{FF2B5EF4-FFF2-40B4-BE49-F238E27FC236}">
                    <a16:creationId xmlns:a16="http://schemas.microsoft.com/office/drawing/2014/main" id="{6B4C044F-28B3-9142-97B9-978C7B886E7E}"/>
                  </a:ext>
                </a:extLst>
              </p:cNvPr>
              <p:cNvSpPr/>
              <p:nvPr/>
            </p:nvSpPr>
            <p:spPr>
              <a:xfrm>
                <a:off x="-3407649" y="5615319"/>
                <a:ext cx="374850" cy="444289"/>
              </a:xfrm>
              <a:prstGeom prst="rect">
                <a:avLst/>
              </a:prstGeom>
              <a:solidFill>
                <a:srgbClr val="F3F3F3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 sz="1400">
                  <a:ln w="19050">
                    <a:solidFill>
                      <a:schemeClr val="tx1"/>
                    </a:solidFill>
                  </a:ln>
                  <a:latin typeface="Consolas" panose="020B0609020204030204" pitchFamily="49" charset="0"/>
                  <a:ea typeface="Consolas"/>
                  <a:cs typeface="Consolas" panose="020B0609020204030204" pitchFamily="49" charset="0"/>
                  <a:sym typeface="Consolas"/>
                </a:endParaRPr>
              </a:p>
            </p:txBody>
          </p:sp>
          <p:sp>
            <p:nvSpPr>
              <p:cNvPr id="277" name="Google Shape;114;p16">
                <a:extLst>
                  <a:ext uri="{FF2B5EF4-FFF2-40B4-BE49-F238E27FC236}">
                    <a16:creationId xmlns:a16="http://schemas.microsoft.com/office/drawing/2014/main" id="{8A05817A-AFB2-8147-AD62-958B3375E851}"/>
                  </a:ext>
                </a:extLst>
              </p:cNvPr>
              <p:cNvSpPr/>
              <p:nvPr/>
            </p:nvSpPr>
            <p:spPr>
              <a:xfrm>
                <a:off x="-3407649" y="6053621"/>
                <a:ext cx="374850" cy="444289"/>
              </a:xfrm>
              <a:prstGeom prst="rect">
                <a:avLst/>
              </a:prstGeom>
              <a:solidFill>
                <a:srgbClr val="F3F3F3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 sz="1400">
                  <a:ln w="19050">
                    <a:solidFill>
                      <a:schemeClr val="tx1"/>
                    </a:solidFill>
                  </a:ln>
                  <a:latin typeface="Consolas" panose="020B0609020204030204" pitchFamily="49" charset="0"/>
                  <a:ea typeface="Consolas"/>
                  <a:cs typeface="Consolas" panose="020B0609020204030204" pitchFamily="49" charset="0"/>
                  <a:sym typeface="Consolas"/>
                </a:endParaRPr>
              </a:p>
            </p:txBody>
          </p:sp>
          <p:cxnSp>
            <p:nvCxnSpPr>
              <p:cNvPr id="278" name="Google Shape;117;p16">
                <a:extLst>
                  <a:ext uri="{FF2B5EF4-FFF2-40B4-BE49-F238E27FC236}">
                    <a16:creationId xmlns:a16="http://schemas.microsoft.com/office/drawing/2014/main" id="{76DC811A-C469-D445-A418-9AC9583AF775}"/>
                  </a:ext>
                </a:extLst>
              </p:cNvPr>
              <p:cNvCxnSpPr>
                <a:cxnSpLocks/>
                <a:endCxn id="280" idx="1"/>
              </p:cNvCxnSpPr>
              <p:nvPr/>
            </p:nvCxnSpPr>
            <p:spPr>
              <a:xfrm flipV="1">
                <a:off x="-3213170" y="5836209"/>
                <a:ext cx="417646" cy="1254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280" name="Google Shape;114;p16">
                <a:extLst>
                  <a:ext uri="{FF2B5EF4-FFF2-40B4-BE49-F238E27FC236}">
                    <a16:creationId xmlns:a16="http://schemas.microsoft.com/office/drawing/2014/main" id="{42B42219-2AEF-3A42-84F3-471F377B3B62}"/>
                  </a:ext>
                </a:extLst>
              </p:cNvPr>
              <p:cNvSpPr/>
              <p:nvPr/>
            </p:nvSpPr>
            <p:spPr>
              <a:xfrm>
                <a:off x="-2795524" y="5682320"/>
                <a:ext cx="333984" cy="307778"/>
              </a:xfrm>
              <a:prstGeom prst="rect">
                <a:avLst/>
              </a:prstGeom>
              <a:solidFill>
                <a:srgbClr val="B6D7A8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-US" sz="1600" dirty="0">
                    <a:ln w="19050">
                      <a:solidFill>
                        <a:schemeClr val="tx1"/>
                      </a:solidFill>
                    </a:ln>
                    <a:latin typeface="Consolas" panose="020B0609020204030204" pitchFamily="49" charset="0"/>
                    <a:ea typeface="Consolas"/>
                    <a:cs typeface="Consolas" panose="020B0609020204030204" pitchFamily="49" charset="0"/>
                    <a:sym typeface="Consolas"/>
                  </a:rPr>
                  <a:t>p</a:t>
                </a:r>
                <a:endParaRPr sz="1600" dirty="0">
                  <a:ln w="19050">
                    <a:solidFill>
                      <a:schemeClr val="tx1"/>
                    </a:solidFill>
                  </a:ln>
                  <a:latin typeface="Consolas" panose="020B0609020204030204" pitchFamily="49" charset="0"/>
                  <a:ea typeface="Consolas"/>
                  <a:cs typeface="Consolas" panose="020B0609020204030204" pitchFamily="49" charset="0"/>
                  <a:sym typeface="Consolas"/>
                </a:endParaRPr>
              </a:p>
            </p:txBody>
          </p:sp>
          <p:sp>
            <p:nvSpPr>
              <p:cNvPr id="281" name="Google Shape;114;p16">
                <a:extLst>
                  <a:ext uri="{FF2B5EF4-FFF2-40B4-BE49-F238E27FC236}">
                    <a16:creationId xmlns:a16="http://schemas.microsoft.com/office/drawing/2014/main" id="{A6238E57-5411-CA49-AC51-A590EFB5BC9D}"/>
                  </a:ext>
                </a:extLst>
              </p:cNvPr>
              <p:cNvSpPr/>
              <p:nvPr/>
            </p:nvSpPr>
            <p:spPr>
              <a:xfrm>
                <a:off x="-2471785" y="5682321"/>
                <a:ext cx="333984" cy="30777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 sz="1400">
                  <a:ln w="19050">
                    <a:solidFill>
                      <a:schemeClr val="tx1"/>
                    </a:solidFill>
                  </a:ln>
                  <a:latin typeface="Consolas" panose="020B0609020204030204" pitchFamily="49" charset="0"/>
                  <a:ea typeface="Consolas"/>
                  <a:cs typeface="Consolas" panose="020B0609020204030204" pitchFamily="49" charset="0"/>
                  <a:sym typeface="Consolas"/>
                </a:endParaRPr>
              </a:p>
            </p:txBody>
          </p:sp>
        </p:grp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E109FADB-3078-504B-88E8-3F9D1E09AF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33705" y="3626694"/>
              <a:ext cx="298068" cy="3548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E990D3C6-B55F-6346-A36C-7A8B86B877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63969" y="4505943"/>
              <a:ext cx="305229" cy="35416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ED81D5F2-3BBD-EB4F-A483-A9662B747D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63969" y="5220794"/>
              <a:ext cx="306340" cy="3581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5276CD0E-AFC5-314A-82C5-4D9DB7D106B9}"/>
                </a:ext>
              </a:extLst>
            </p:cNvPr>
            <p:cNvSpPr/>
            <p:nvPr/>
          </p:nvSpPr>
          <p:spPr>
            <a:xfrm>
              <a:off x="10746636" y="5023464"/>
              <a:ext cx="49517" cy="49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7" name="Straight Arrow Connector 296">
              <a:extLst>
                <a:ext uri="{FF2B5EF4-FFF2-40B4-BE49-F238E27FC236}">
                  <a16:creationId xmlns:a16="http://schemas.microsoft.com/office/drawing/2014/main" id="{61280593-4B7E-CC41-A2B6-6EF4B2B37753}"/>
                </a:ext>
              </a:extLst>
            </p:cNvPr>
            <p:cNvCxnSpPr>
              <a:cxnSpLocks/>
              <a:stCxn id="291" idx="4"/>
              <a:endCxn id="146" idx="0"/>
            </p:cNvCxnSpPr>
            <p:nvPr/>
          </p:nvCxnSpPr>
          <p:spPr>
            <a:xfrm>
              <a:off x="10771395" y="5072981"/>
              <a:ext cx="111342" cy="99682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2" name="Google Shape;114;p16">
              <a:extLst>
                <a:ext uri="{FF2B5EF4-FFF2-40B4-BE49-F238E27FC236}">
                  <a16:creationId xmlns:a16="http://schemas.microsoft.com/office/drawing/2014/main" id="{9B2F8972-28A5-5B47-9C55-3269D1150C71}"/>
                </a:ext>
              </a:extLst>
            </p:cNvPr>
            <p:cNvSpPr/>
            <p:nvPr/>
          </p:nvSpPr>
          <p:spPr>
            <a:xfrm>
              <a:off x="6953575" y="4515044"/>
              <a:ext cx="305937" cy="362610"/>
            </a:xfrm>
            <a:prstGeom prst="rect">
              <a:avLst/>
            </a:prstGeom>
            <a:solidFill>
              <a:srgbClr val="F3F3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sz="1400">
                <a:ln w="19050">
                  <a:solidFill>
                    <a:schemeClr val="tx1"/>
                  </a:solidFill>
                </a:ln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endParaRPr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B6FF8721-66E4-3C40-962B-E28DA415AEBA}"/>
                </a:ext>
              </a:extLst>
            </p:cNvPr>
            <p:cNvSpPr/>
            <p:nvPr/>
          </p:nvSpPr>
          <p:spPr>
            <a:xfrm>
              <a:off x="6620645" y="4417871"/>
              <a:ext cx="325901" cy="4877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62000"/>
                </a:lnSpc>
              </a:pPr>
              <a:r>
                <a:rPr lang="en" sz="16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0	</a:t>
              </a:r>
            </a:p>
          </p:txBody>
        </p:sp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179F4985-7D45-104E-B321-8F639226E4B7}"/>
                </a:ext>
              </a:extLst>
            </p:cNvPr>
            <p:cNvSpPr/>
            <p:nvPr/>
          </p:nvSpPr>
          <p:spPr>
            <a:xfrm>
              <a:off x="6620140" y="4781717"/>
              <a:ext cx="325901" cy="4877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62000"/>
                </a:lnSpc>
              </a:pPr>
              <a:r>
                <a:rPr lang="en" sz="16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1</a:t>
              </a:r>
            </a:p>
          </p:txBody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086673E3-AA32-8D43-8D30-6E4E68548309}"/>
                </a:ext>
              </a:extLst>
            </p:cNvPr>
            <p:cNvSpPr/>
            <p:nvPr/>
          </p:nvSpPr>
          <p:spPr>
            <a:xfrm>
              <a:off x="6620645" y="5120563"/>
              <a:ext cx="325901" cy="4877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62000"/>
                </a:lnSpc>
              </a:pPr>
              <a:r>
                <a:rPr lang="en" sz="16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2</a:t>
              </a:r>
            </a:p>
          </p:txBody>
        </p:sp>
        <p:sp>
          <p:nvSpPr>
            <p:cNvPr id="326" name="Google Shape;114;p16">
              <a:extLst>
                <a:ext uri="{FF2B5EF4-FFF2-40B4-BE49-F238E27FC236}">
                  <a16:creationId xmlns:a16="http://schemas.microsoft.com/office/drawing/2014/main" id="{9F16A1BB-36B7-B34B-A138-CFD7B437A5F3}"/>
                </a:ext>
              </a:extLst>
            </p:cNvPr>
            <p:cNvSpPr/>
            <p:nvPr/>
          </p:nvSpPr>
          <p:spPr>
            <a:xfrm>
              <a:off x="6953753" y="4870235"/>
              <a:ext cx="305937" cy="362610"/>
            </a:xfrm>
            <a:prstGeom prst="rect">
              <a:avLst/>
            </a:prstGeom>
            <a:solidFill>
              <a:srgbClr val="F3F3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sz="1400">
                <a:ln w="19050">
                  <a:solidFill>
                    <a:schemeClr val="tx1"/>
                  </a:solidFill>
                </a:ln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endParaRPr>
            </a:p>
          </p:txBody>
        </p:sp>
        <p:sp>
          <p:nvSpPr>
            <p:cNvPr id="327" name="Google Shape;114;p16">
              <a:extLst>
                <a:ext uri="{FF2B5EF4-FFF2-40B4-BE49-F238E27FC236}">
                  <a16:creationId xmlns:a16="http://schemas.microsoft.com/office/drawing/2014/main" id="{B220C5E8-58B0-284C-8809-207589367FB5}"/>
                </a:ext>
              </a:extLst>
            </p:cNvPr>
            <p:cNvSpPr/>
            <p:nvPr/>
          </p:nvSpPr>
          <p:spPr>
            <a:xfrm>
              <a:off x="6953753" y="5227959"/>
              <a:ext cx="305937" cy="362610"/>
            </a:xfrm>
            <a:prstGeom prst="rect">
              <a:avLst/>
            </a:prstGeom>
            <a:solidFill>
              <a:srgbClr val="F3F3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sz="1400">
                <a:ln w="19050">
                  <a:solidFill>
                    <a:schemeClr val="tx1"/>
                  </a:solidFill>
                </a:ln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endParaRPr>
            </a:p>
          </p:txBody>
        </p: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6071870C-9163-BF41-B2A9-BBCF5A2097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61444" y="5230979"/>
              <a:ext cx="298068" cy="3548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6E97A3CC-9E7C-AF4C-B8CB-60DF51B576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57379" y="4877965"/>
              <a:ext cx="298068" cy="3548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F5885175-FC72-FD4F-A76A-9B34065D61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55681" y="4533867"/>
              <a:ext cx="298068" cy="3548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1" name="Google Shape;114;p16">
              <a:extLst>
                <a:ext uri="{FF2B5EF4-FFF2-40B4-BE49-F238E27FC236}">
                  <a16:creationId xmlns:a16="http://schemas.microsoft.com/office/drawing/2014/main" id="{8FA343DD-186C-1A4A-9ED0-2DA08D32044B}"/>
                </a:ext>
              </a:extLst>
            </p:cNvPr>
            <p:cNvSpPr/>
            <p:nvPr/>
          </p:nvSpPr>
          <p:spPr>
            <a:xfrm>
              <a:off x="9874064" y="6207565"/>
              <a:ext cx="305937" cy="362610"/>
            </a:xfrm>
            <a:prstGeom prst="rect">
              <a:avLst/>
            </a:prstGeom>
            <a:solidFill>
              <a:srgbClr val="F3F3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sz="1400">
                <a:ln w="19050">
                  <a:solidFill>
                    <a:schemeClr val="tx1"/>
                  </a:solidFill>
                </a:ln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endParaRPr>
            </a:p>
          </p:txBody>
        </p:sp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38B6BE8E-B642-254B-B0B4-7458DD75BDBA}"/>
                </a:ext>
              </a:extLst>
            </p:cNvPr>
            <p:cNvSpPr/>
            <p:nvPr/>
          </p:nvSpPr>
          <p:spPr>
            <a:xfrm>
              <a:off x="9571553" y="6110392"/>
              <a:ext cx="325901" cy="4877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62000"/>
                </a:lnSpc>
              </a:pPr>
              <a:r>
                <a:rPr lang="en" sz="16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0	</a:t>
              </a:r>
            </a:p>
          </p:txBody>
        </p:sp>
        <p:sp>
          <p:nvSpPr>
            <p:cNvPr id="333" name="Rectangle 332">
              <a:extLst>
                <a:ext uri="{FF2B5EF4-FFF2-40B4-BE49-F238E27FC236}">
                  <a16:creationId xmlns:a16="http://schemas.microsoft.com/office/drawing/2014/main" id="{47CCF3C4-4767-174C-9A1B-BE04B87EF9EC}"/>
                </a:ext>
              </a:extLst>
            </p:cNvPr>
            <p:cNvSpPr/>
            <p:nvPr/>
          </p:nvSpPr>
          <p:spPr>
            <a:xfrm>
              <a:off x="9571049" y="6474238"/>
              <a:ext cx="325901" cy="4877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62000"/>
                </a:lnSpc>
              </a:pPr>
              <a:r>
                <a:rPr lang="en" sz="16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1</a:t>
              </a:r>
            </a:p>
          </p:txBody>
        </p:sp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27F6F85D-BAF6-C545-9D5A-1609779CA751}"/>
                </a:ext>
              </a:extLst>
            </p:cNvPr>
            <p:cNvSpPr/>
            <p:nvPr/>
          </p:nvSpPr>
          <p:spPr>
            <a:xfrm>
              <a:off x="9571553" y="6813084"/>
              <a:ext cx="325901" cy="4877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62000"/>
                </a:lnSpc>
              </a:pPr>
              <a:r>
                <a:rPr lang="en" sz="16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2</a:t>
              </a:r>
            </a:p>
          </p:txBody>
        </p:sp>
        <p:sp>
          <p:nvSpPr>
            <p:cNvPr id="335" name="Google Shape;114;p16">
              <a:extLst>
                <a:ext uri="{FF2B5EF4-FFF2-40B4-BE49-F238E27FC236}">
                  <a16:creationId xmlns:a16="http://schemas.microsoft.com/office/drawing/2014/main" id="{023E29B5-F595-E142-AEAE-1C3290B2B9F4}"/>
                </a:ext>
              </a:extLst>
            </p:cNvPr>
            <p:cNvSpPr/>
            <p:nvPr/>
          </p:nvSpPr>
          <p:spPr>
            <a:xfrm>
              <a:off x="9874242" y="6562756"/>
              <a:ext cx="305937" cy="362610"/>
            </a:xfrm>
            <a:prstGeom prst="rect">
              <a:avLst/>
            </a:prstGeom>
            <a:solidFill>
              <a:srgbClr val="F3F3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sz="1400">
                <a:ln w="19050">
                  <a:solidFill>
                    <a:schemeClr val="tx1"/>
                  </a:solidFill>
                </a:ln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endParaRPr>
            </a:p>
          </p:txBody>
        </p:sp>
        <p:sp>
          <p:nvSpPr>
            <p:cNvPr id="336" name="Google Shape;114;p16">
              <a:extLst>
                <a:ext uri="{FF2B5EF4-FFF2-40B4-BE49-F238E27FC236}">
                  <a16:creationId xmlns:a16="http://schemas.microsoft.com/office/drawing/2014/main" id="{17AC7824-BAE4-D04F-BC68-536FEB917658}"/>
                </a:ext>
              </a:extLst>
            </p:cNvPr>
            <p:cNvSpPr/>
            <p:nvPr/>
          </p:nvSpPr>
          <p:spPr>
            <a:xfrm>
              <a:off x="9874242" y="6920480"/>
              <a:ext cx="305937" cy="362610"/>
            </a:xfrm>
            <a:prstGeom prst="rect">
              <a:avLst/>
            </a:prstGeom>
            <a:solidFill>
              <a:srgbClr val="F3F3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sz="1400">
                <a:ln w="19050">
                  <a:solidFill>
                    <a:schemeClr val="tx1"/>
                  </a:solidFill>
                </a:ln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endParaRPr>
            </a:p>
          </p:txBody>
        </p: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7AB470FD-F4D4-DD48-B645-8DAECA7243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81933" y="6923500"/>
              <a:ext cx="298068" cy="3548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E5CB757C-5C7C-8F46-A6A0-2CC6CE2741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77868" y="6570486"/>
              <a:ext cx="298068" cy="3548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0931761D-58E3-5747-A82A-2FC48B8533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76170" y="6226388"/>
              <a:ext cx="298068" cy="3548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3" name="Content Placeholder 1">
            <a:extLst>
              <a:ext uri="{FF2B5EF4-FFF2-40B4-BE49-F238E27FC236}">
                <a16:creationId xmlns:a16="http://schemas.microsoft.com/office/drawing/2014/main" id="{F76902D6-63E4-544F-99C6-1DED194FAD14}"/>
              </a:ext>
            </a:extLst>
          </p:cNvPr>
          <p:cNvSpPr txBox="1">
            <a:spLocks/>
          </p:cNvSpPr>
          <p:nvPr/>
        </p:nvSpPr>
        <p:spPr>
          <a:xfrm>
            <a:off x="838200" y="1371601"/>
            <a:ext cx="10856495" cy="5112961"/>
          </a:xfrm>
          <a:custGeom>
            <a:avLst/>
            <a:gdLst>
              <a:gd name="connsiteX0" fmla="*/ 0 w 10856495"/>
              <a:gd name="connsiteY0" fmla="*/ 0 h 5029834"/>
              <a:gd name="connsiteX1" fmla="*/ 10856495 w 10856495"/>
              <a:gd name="connsiteY1" fmla="*/ 0 h 5029834"/>
              <a:gd name="connsiteX2" fmla="*/ 10856495 w 10856495"/>
              <a:gd name="connsiteY2" fmla="*/ 5029834 h 5029834"/>
              <a:gd name="connsiteX3" fmla="*/ 0 w 10856495"/>
              <a:gd name="connsiteY3" fmla="*/ 5029834 h 5029834"/>
              <a:gd name="connsiteX4" fmla="*/ 0 w 10856495"/>
              <a:gd name="connsiteY4" fmla="*/ 0 h 5029834"/>
              <a:gd name="connsiteX0" fmla="*/ 0 w 10856495"/>
              <a:gd name="connsiteY0" fmla="*/ 0 h 5029834"/>
              <a:gd name="connsiteX1" fmla="*/ 10856495 w 10856495"/>
              <a:gd name="connsiteY1" fmla="*/ 0 h 5029834"/>
              <a:gd name="connsiteX2" fmla="*/ 5534891 w 10856495"/>
              <a:gd name="connsiteY2" fmla="*/ 1935017 h 5029834"/>
              <a:gd name="connsiteX3" fmla="*/ 10856495 w 10856495"/>
              <a:gd name="connsiteY3" fmla="*/ 5029834 h 5029834"/>
              <a:gd name="connsiteX4" fmla="*/ 0 w 10856495"/>
              <a:gd name="connsiteY4" fmla="*/ 5029834 h 5029834"/>
              <a:gd name="connsiteX5" fmla="*/ 0 w 10856495"/>
              <a:gd name="connsiteY5" fmla="*/ 0 h 5029834"/>
              <a:gd name="connsiteX0" fmla="*/ 0 w 10856495"/>
              <a:gd name="connsiteY0" fmla="*/ 0 h 5112961"/>
              <a:gd name="connsiteX1" fmla="*/ 10856495 w 10856495"/>
              <a:gd name="connsiteY1" fmla="*/ 0 h 5112961"/>
              <a:gd name="connsiteX2" fmla="*/ 5534891 w 10856495"/>
              <a:gd name="connsiteY2" fmla="*/ 1935017 h 5112961"/>
              <a:gd name="connsiteX3" fmla="*/ 5591767 w 10856495"/>
              <a:gd name="connsiteY3" fmla="*/ 5112961 h 5112961"/>
              <a:gd name="connsiteX4" fmla="*/ 0 w 10856495"/>
              <a:gd name="connsiteY4" fmla="*/ 5029834 h 5112961"/>
              <a:gd name="connsiteX5" fmla="*/ 0 w 10856495"/>
              <a:gd name="connsiteY5" fmla="*/ 0 h 511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56495" h="5112961">
                <a:moveTo>
                  <a:pt x="0" y="0"/>
                </a:moveTo>
                <a:lnTo>
                  <a:pt x="10856495" y="0"/>
                </a:lnTo>
                <a:cubicBezTo>
                  <a:pt x="10859088" y="854363"/>
                  <a:pt x="5532298" y="1080654"/>
                  <a:pt x="5534891" y="1935017"/>
                </a:cubicBezTo>
                <a:lnTo>
                  <a:pt x="5591767" y="5112961"/>
                </a:lnTo>
                <a:lnTo>
                  <a:pt x="0" y="5029834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Use Hash Table to find character at a given index</a:t>
            </a:r>
          </a:p>
        </p:txBody>
      </p:sp>
      <p:sp>
        <p:nvSpPr>
          <p:cNvPr id="254" name="Google Shape;133;p16">
            <a:extLst>
              <a:ext uri="{FF2B5EF4-FFF2-40B4-BE49-F238E27FC236}">
                <a16:creationId xmlns:a16="http://schemas.microsoft.com/office/drawing/2014/main" id="{7D59A374-388C-FC44-BC3A-B88182E3F840}"/>
              </a:ext>
            </a:extLst>
          </p:cNvPr>
          <p:cNvSpPr/>
          <p:nvPr/>
        </p:nvSpPr>
        <p:spPr>
          <a:xfrm>
            <a:off x="2660040" y="6156900"/>
            <a:ext cx="1327338" cy="3657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</a:t>
            </a:r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stract Trie</a:t>
            </a:r>
            <a:endParaRPr sz="16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2783052B-EEE2-B74A-BD35-0CBCC525570D}"/>
              </a:ext>
            </a:extLst>
          </p:cNvPr>
          <p:cNvGrpSpPr/>
          <p:nvPr/>
        </p:nvGrpSpPr>
        <p:grpSpPr>
          <a:xfrm>
            <a:off x="2545634" y="2951365"/>
            <a:ext cx="1556149" cy="2071496"/>
            <a:chOff x="965156" y="2535188"/>
            <a:chExt cx="1304454" cy="1736448"/>
          </a:xfrm>
        </p:grpSpPr>
        <p:sp>
          <p:nvSpPr>
            <p:cNvPr id="256" name="Google Shape;395;p27">
              <a:extLst>
                <a:ext uri="{FF2B5EF4-FFF2-40B4-BE49-F238E27FC236}">
                  <a16:creationId xmlns:a16="http://schemas.microsoft.com/office/drawing/2014/main" id="{0FB34880-66F9-824B-A5CF-96F672C3CE99}"/>
                </a:ext>
              </a:extLst>
            </p:cNvPr>
            <p:cNvSpPr/>
            <p:nvPr/>
          </p:nvSpPr>
          <p:spPr>
            <a:xfrm>
              <a:off x="1403810" y="2535188"/>
              <a:ext cx="432900" cy="4329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257" name="Google Shape;396;p27">
              <a:extLst>
                <a:ext uri="{FF2B5EF4-FFF2-40B4-BE49-F238E27FC236}">
                  <a16:creationId xmlns:a16="http://schemas.microsoft.com/office/drawing/2014/main" id="{ADFAA8F2-F95C-724B-9D69-6B7C76D55F01}"/>
                </a:ext>
              </a:extLst>
            </p:cNvPr>
            <p:cNvSpPr/>
            <p:nvPr/>
          </p:nvSpPr>
          <p:spPr>
            <a:xfrm>
              <a:off x="1836710" y="3188138"/>
              <a:ext cx="432900" cy="4329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u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cxnSp>
          <p:nvCxnSpPr>
            <p:cNvPr id="258" name="Google Shape;397;p27">
              <a:extLst>
                <a:ext uri="{FF2B5EF4-FFF2-40B4-BE49-F238E27FC236}">
                  <a16:creationId xmlns:a16="http://schemas.microsoft.com/office/drawing/2014/main" id="{ECC09CC3-577F-4643-81A7-0B08D76B78B4}"/>
                </a:ext>
              </a:extLst>
            </p:cNvPr>
            <p:cNvCxnSpPr>
              <a:cxnSpLocks/>
              <a:stCxn id="256" idx="5"/>
              <a:endCxn id="257" idx="0"/>
            </p:cNvCxnSpPr>
            <p:nvPr/>
          </p:nvCxnSpPr>
          <p:spPr>
            <a:xfrm>
              <a:off x="1773313" y="2904691"/>
              <a:ext cx="279847" cy="283447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398;p27">
              <a:extLst>
                <a:ext uri="{FF2B5EF4-FFF2-40B4-BE49-F238E27FC236}">
                  <a16:creationId xmlns:a16="http://schemas.microsoft.com/office/drawing/2014/main" id="{DA3FD382-84B6-4F46-8F27-428D3E789DCD}"/>
                </a:ext>
              </a:extLst>
            </p:cNvPr>
            <p:cNvCxnSpPr>
              <a:cxnSpLocks/>
              <a:stCxn id="257" idx="4"/>
              <a:endCxn id="262" idx="0"/>
            </p:cNvCxnSpPr>
            <p:nvPr/>
          </p:nvCxnSpPr>
          <p:spPr>
            <a:xfrm>
              <a:off x="2053160" y="3621038"/>
              <a:ext cx="0" cy="217698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62" name="Google Shape;399;p27">
              <a:extLst>
                <a:ext uri="{FF2B5EF4-FFF2-40B4-BE49-F238E27FC236}">
                  <a16:creationId xmlns:a16="http://schemas.microsoft.com/office/drawing/2014/main" id="{D5233F3B-DF4C-0142-89C1-7CAA6F543695}"/>
                </a:ext>
              </a:extLst>
            </p:cNvPr>
            <p:cNvSpPr/>
            <p:nvPr/>
          </p:nvSpPr>
          <p:spPr>
            <a:xfrm>
              <a:off x="1836710" y="3838736"/>
              <a:ext cx="432900" cy="432900"/>
            </a:xfrm>
            <a:prstGeom prst="ellipse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p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sp>
          <p:nvSpPr>
            <p:cNvPr id="263" name="Google Shape;400;p27">
              <a:extLst>
                <a:ext uri="{FF2B5EF4-FFF2-40B4-BE49-F238E27FC236}">
                  <a16:creationId xmlns:a16="http://schemas.microsoft.com/office/drawing/2014/main" id="{4ED9AAE6-A93E-434C-9EA2-46479A70198D}"/>
                </a:ext>
              </a:extLst>
            </p:cNvPr>
            <p:cNvSpPr/>
            <p:nvPr/>
          </p:nvSpPr>
          <p:spPr>
            <a:xfrm>
              <a:off x="965156" y="3191199"/>
              <a:ext cx="432900" cy="432900"/>
            </a:xfrm>
            <a:prstGeom prst="ellipse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cxnSp>
          <p:nvCxnSpPr>
            <p:cNvPr id="264" name="Google Shape;401;p27">
              <a:extLst>
                <a:ext uri="{FF2B5EF4-FFF2-40B4-BE49-F238E27FC236}">
                  <a16:creationId xmlns:a16="http://schemas.microsoft.com/office/drawing/2014/main" id="{B2EDFE43-406B-8442-8730-77A67379120F}"/>
                </a:ext>
              </a:extLst>
            </p:cNvPr>
            <p:cNvCxnSpPr>
              <a:cxnSpLocks/>
              <a:stCxn id="256" idx="3"/>
              <a:endCxn id="263" idx="0"/>
            </p:cNvCxnSpPr>
            <p:nvPr/>
          </p:nvCxnSpPr>
          <p:spPr>
            <a:xfrm flipH="1">
              <a:off x="1181606" y="2904691"/>
              <a:ext cx="285601" cy="286508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89203D0C-4733-3345-A7EC-90AA90686929}"/>
              </a:ext>
            </a:extLst>
          </p:cNvPr>
          <p:cNvSpPr txBox="1"/>
          <p:nvPr/>
        </p:nvSpPr>
        <p:spPr>
          <a:xfrm>
            <a:off x="10743390" y="6479104"/>
            <a:ext cx="1371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B6A479"/>
                </a:solidFill>
                <a:latin typeface="+mj-lt"/>
              </a:rPr>
              <a:t>20AU - SCHAFER</a:t>
            </a:r>
          </a:p>
        </p:txBody>
      </p:sp>
    </p:spTree>
    <p:extLst>
      <p:ext uri="{BB962C8B-B14F-4D97-AF65-F5344CB8AC3E}">
        <p14:creationId xmlns:p14="http://schemas.microsoft.com/office/powerpoint/2010/main" val="7673408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97A6C-E310-274B-86C6-6E05B7598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BST-based Implementation</a:t>
            </a:r>
            <a:endParaRPr lang="en-US" dirty="0"/>
          </a:p>
        </p:txBody>
      </p:sp>
      <p:sp>
        <p:nvSpPr>
          <p:cNvPr id="150" name="Content Placeholder 1">
            <a:extLst>
              <a:ext uri="{FF2B5EF4-FFF2-40B4-BE49-F238E27FC236}">
                <a16:creationId xmlns:a16="http://schemas.microsoft.com/office/drawing/2014/main" id="{D7185134-6CC8-DD45-A460-8240AE532634}"/>
              </a:ext>
            </a:extLst>
          </p:cNvPr>
          <p:cNvSpPr txBox="1">
            <a:spLocks/>
          </p:cNvSpPr>
          <p:nvPr/>
        </p:nvSpPr>
        <p:spPr>
          <a:xfrm>
            <a:off x="838200" y="1371601"/>
            <a:ext cx="10856495" cy="53617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Use Binary Search Tree to find character at a given index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Two types of children:</a:t>
            </a:r>
          </a:p>
          <a:p>
            <a:pPr marL="914400" lvl="1" indent="-457200">
              <a:spcBef>
                <a:spcPts val="0"/>
              </a:spcBef>
              <a:spcAft>
                <a:spcPts val="800"/>
              </a:spcAft>
              <a:buAutoNum type="arabicParenR"/>
            </a:pPr>
            <a:r>
              <a:rPr lang="en-US" dirty="0"/>
              <a:t>“Trie” child: advance a character (index)</a:t>
            </a:r>
          </a:p>
          <a:p>
            <a:pPr marL="914400" lvl="1" indent="-457200">
              <a:spcBef>
                <a:spcPts val="0"/>
              </a:spcBef>
              <a:spcAft>
                <a:spcPts val="200"/>
              </a:spcAft>
              <a:buAutoNum type="arabicParenR"/>
            </a:pPr>
            <a:r>
              <a:rPr lang="en-US" dirty="0"/>
              <a:t>“Internal” child: another character</a:t>
            </a:r>
          </a:p>
          <a:p>
            <a:pPr marL="457200" lvl="1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dirty="0"/>
              <a:t>       option at current character (index)</a:t>
            </a:r>
          </a:p>
          <a:p>
            <a:pPr marL="457200" lvl="1" indent="0">
              <a:spcBef>
                <a:spcPts val="0"/>
              </a:spcBef>
              <a:spcAft>
                <a:spcPts val="200"/>
              </a:spcAft>
              <a:buNone/>
            </a:pPr>
            <a:endParaRPr lang="en-US" dirty="0"/>
          </a:p>
          <a:p>
            <a:pPr marL="457200" lvl="1" indent="0">
              <a:spcBef>
                <a:spcPts val="0"/>
              </a:spcBef>
              <a:spcAft>
                <a:spcPts val="200"/>
              </a:spcAft>
              <a:buNone/>
            </a:pPr>
            <a:endParaRPr lang="en-US" dirty="0"/>
          </a:p>
          <a:p>
            <a:pPr marL="457200" lvl="1" indent="0">
              <a:spcBef>
                <a:spcPts val="0"/>
              </a:spcBef>
              <a:spcAft>
                <a:spcPts val="200"/>
              </a:spcAft>
              <a:buNone/>
            </a:pPr>
            <a:endParaRPr lang="en-US" dirty="0"/>
          </a:p>
          <a:p>
            <a:pPr marL="457200" lvl="1" indent="0">
              <a:spcBef>
                <a:spcPts val="0"/>
              </a:spcBef>
              <a:spcAft>
                <a:spcPts val="200"/>
              </a:spcAft>
              <a:buNone/>
            </a:pPr>
            <a:endParaRPr lang="en-US" dirty="0"/>
          </a:p>
          <a:p>
            <a:pPr marL="457200" lvl="1" indent="0">
              <a:spcBef>
                <a:spcPts val="0"/>
              </a:spcBef>
              <a:spcAft>
                <a:spcPts val="200"/>
              </a:spcAft>
              <a:buNone/>
            </a:pPr>
            <a:endParaRPr lang="en-US" dirty="0"/>
          </a:p>
          <a:p>
            <a:pPr marL="457200" lvl="1" indent="0">
              <a:spcBef>
                <a:spcPts val="0"/>
              </a:spcBef>
              <a:spcAft>
                <a:spcPts val="200"/>
              </a:spcAft>
              <a:buNone/>
            </a:pPr>
            <a:endParaRPr lang="en-US" sz="1100" dirty="0"/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dirty="0"/>
              <a:t>Both are essentially child references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dirty="0"/>
              <a:t>Could we simplify this design?</a:t>
            </a:r>
          </a:p>
          <a:p>
            <a:pPr marL="457200" lvl="1" indent="0">
              <a:spcBef>
                <a:spcPts val="0"/>
              </a:spcBef>
              <a:spcAft>
                <a:spcPts val="200"/>
              </a:spcAft>
              <a:buNone/>
            </a:pPr>
            <a:endParaRPr lang="en-US" dirty="0"/>
          </a:p>
          <a:p>
            <a:pPr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3B5BEF00-0C2F-6A47-AF09-996327B144C7}"/>
              </a:ext>
            </a:extLst>
          </p:cNvPr>
          <p:cNvGrpSpPr/>
          <p:nvPr/>
        </p:nvGrpSpPr>
        <p:grpSpPr>
          <a:xfrm>
            <a:off x="6812149" y="1892330"/>
            <a:ext cx="5071968" cy="4215888"/>
            <a:chOff x="5240101" y="1423538"/>
            <a:chExt cx="5565511" cy="4626128"/>
          </a:xfrm>
        </p:grpSpPr>
        <p:sp>
          <p:nvSpPr>
            <p:cNvPr id="230" name="Slide Number Placeholder 2">
              <a:extLst>
                <a:ext uri="{FF2B5EF4-FFF2-40B4-BE49-F238E27FC236}">
                  <a16:creationId xmlns:a16="http://schemas.microsoft.com/office/drawing/2014/main" id="{8692FC09-861B-AF49-819D-282481926A0D}"/>
                </a:ext>
              </a:extLst>
            </p:cNvPr>
            <p:cNvSpPr txBox="1">
              <a:spLocks/>
            </p:cNvSpPr>
            <p:nvPr/>
          </p:nvSpPr>
          <p:spPr>
            <a:xfrm>
              <a:off x="9661826" y="4923412"/>
              <a:ext cx="457200" cy="27384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lang="en-US"/>
              </a:defPPr>
              <a:lvl1pPr marL="0" marR="0" lvl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675" b="1" i="0" u="none" strike="noStrike" kern="1200" cap="none">
                  <a:solidFill>
                    <a:srgbClr val="4B2A85"/>
                  </a:solidFill>
                  <a:latin typeface="Calibri" pitchFamily="34" charset="0"/>
                  <a:ea typeface="Arial"/>
                  <a:cs typeface="Calibri" pitchFamily="34" charset="0"/>
                  <a:sym typeface="Arial"/>
                </a:defRPr>
              </a:lvl1pPr>
              <a:lvl2pPr marL="457200" marR="0" lvl="1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kern="1200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914400" marR="0" lvl="2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kern="1200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371600" marR="0" lvl="3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kern="1200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1828800" marR="0" lvl="4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kern="1200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286000" marR="0" lvl="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kern="1200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2743200" marR="0" lvl="6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kern="1200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200400" marR="0" lvl="7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kern="1200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3657600" marR="0" lvl="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kern="1200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fld id="{A352B390-DEB2-4C03-8333-A0E41D1ED728}" type="slidenum">
                <a:rPr lang="en-US" smtClean="0"/>
                <a:pPr/>
                <a:t>24</a:t>
              </a:fld>
              <a:endParaRPr lang="en-US"/>
            </a:p>
          </p:txBody>
        </p:sp>
        <p:sp>
          <p:nvSpPr>
            <p:cNvPr id="231" name="Google Shape;402;p27">
              <a:extLst>
                <a:ext uri="{FF2B5EF4-FFF2-40B4-BE49-F238E27FC236}">
                  <a16:creationId xmlns:a16="http://schemas.microsoft.com/office/drawing/2014/main" id="{406B9E44-B27A-4A43-AAEF-DBE4DC947946}"/>
                </a:ext>
              </a:extLst>
            </p:cNvPr>
            <p:cNvSpPr>
              <a:spLocks/>
            </p:cNvSpPr>
            <p:nvPr/>
          </p:nvSpPr>
          <p:spPr>
            <a:xfrm>
              <a:off x="6741271" y="1423538"/>
              <a:ext cx="2626197" cy="13281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32" name="Google Shape;404;p27">
              <a:extLst>
                <a:ext uri="{FF2B5EF4-FFF2-40B4-BE49-F238E27FC236}">
                  <a16:creationId xmlns:a16="http://schemas.microsoft.com/office/drawing/2014/main" id="{5A0707BB-4C7B-9B4A-820B-0A8B4EFFB480}"/>
                </a:ext>
              </a:extLst>
            </p:cNvPr>
            <p:cNvSpPr/>
            <p:nvPr/>
          </p:nvSpPr>
          <p:spPr>
            <a:xfrm>
              <a:off x="8161990" y="3060534"/>
              <a:ext cx="2626200" cy="13281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33" name="Google Shape;406;p27">
              <a:extLst>
                <a:ext uri="{FF2B5EF4-FFF2-40B4-BE49-F238E27FC236}">
                  <a16:creationId xmlns:a16="http://schemas.microsoft.com/office/drawing/2014/main" id="{8106F5E2-20EF-AD4D-BD24-9C6388227E56}"/>
                </a:ext>
              </a:extLst>
            </p:cNvPr>
            <p:cNvSpPr/>
            <p:nvPr/>
          </p:nvSpPr>
          <p:spPr>
            <a:xfrm>
              <a:off x="8179412" y="4721566"/>
              <a:ext cx="2626200" cy="1328100"/>
            </a:xfrm>
            <a:prstGeom prst="rect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key = </a:t>
              </a:r>
              <a:r>
                <a:rPr lang="en-US" sz="1400" dirty="0">
                  <a:solidFill>
                    <a:srgbClr val="348C35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"up"</a:t>
              </a:r>
              <a:endParaRPr sz="1400" dirty="0">
                <a:solidFill>
                  <a:srgbClr val="348C35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34" name="Google Shape;408;p27">
              <a:extLst>
                <a:ext uri="{FF2B5EF4-FFF2-40B4-BE49-F238E27FC236}">
                  <a16:creationId xmlns:a16="http://schemas.microsoft.com/office/drawing/2014/main" id="{82A2CB20-687D-244C-8A2D-0E517938B70C}"/>
                </a:ext>
              </a:extLst>
            </p:cNvPr>
            <p:cNvSpPr/>
            <p:nvPr/>
          </p:nvSpPr>
          <p:spPr>
            <a:xfrm>
              <a:off x="5240101" y="3060534"/>
              <a:ext cx="2626200" cy="1328100"/>
            </a:xfrm>
            <a:prstGeom prst="rect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key = </a:t>
              </a:r>
              <a:r>
                <a:rPr lang="en-US" sz="1400" dirty="0">
                  <a:solidFill>
                    <a:srgbClr val="348C35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"a"</a:t>
              </a:r>
              <a:endParaRPr sz="1400" dirty="0">
                <a:solidFill>
                  <a:srgbClr val="348C35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35" name="Google Shape;435;p27">
              <a:extLst>
                <a:ext uri="{FF2B5EF4-FFF2-40B4-BE49-F238E27FC236}">
                  <a16:creationId xmlns:a16="http://schemas.microsoft.com/office/drawing/2014/main" id="{B051EA26-05C1-D741-9E94-B0C060446A99}"/>
                </a:ext>
              </a:extLst>
            </p:cNvPr>
            <p:cNvSpPr txBox="1"/>
            <p:nvPr/>
          </p:nvSpPr>
          <p:spPr>
            <a:xfrm>
              <a:off x="9289878" y="3062292"/>
              <a:ext cx="1504898" cy="31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r>
                <a:rPr lang="en" sz="1200" b="1" dirty="0">
                  <a:latin typeface="Consolas" panose="020B0609020204030204" pitchFamily="49" charset="0"/>
                  <a:ea typeface="Calibri"/>
                  <a:cs typeface="Consolas" panose="020B0609020204030204" pitchFamily="49" charset="0"/>
                  <a:sym typeface="Calibri"/>
                </a:rPr>
                <a:t>isKey</a:t>
              </a:r>
              <a:r>
                <a:rPr lang="en" sz="1200" dirty="0">
                  <a:latin typeface="Consolas" panose="020B0609020204030204" pitchFamily="49" charset="0"/>
                  <a:ea typeface="Calibri"/>
                  <a:cs typeface="Consolas" panose="020B0609020204030204" pitchFamily="49" charset="0"/>
                  <a:sym typeface="Calibri"/>
                </a:rPr>
                <a:t> = false</a:t>
              </a:r>
              <a:endParaRPr sz="1200" dirty="0">
                <a:latin typeface="Consolas" panose="020B0609020204030204" pitchFamily="49" charset="0"/>
                <a:ea typeface="Calibri"/>
                <a:cs typeface="Consolas" panose="020B0609020204030204" pitchFamily="49" charset="0"/>
                <a:sym typeface="Calibri"/>
              </a:endParaRPr>
            </a:p>
          </p:txBody>
        </p:sp>
        <p:sp>
          <p:nvSpPr>
            <p:cNvPr id="236" name="Google Shape;436;p27">
              <a:extLst>
                <a:ext uri="{FF2B5EF4-FFF2-40B4-BE49-F238E27FC236}">
                  <a16:creationId xmlns:a16="http://schemas.microsoft.com/office/drawing/2014/main" id="{4DED506C-5CAC-5D45-A93E-495A529AA14F}"/>
                </a:ext>
              </a:extLst>
            </p:cNvPr>
            <p:cNvSpPr txBox="1"/>
            <p:nvPr/>
          </p:nvSpPr>
          <p:spPr>
            <a:xfrm>
              <a:off x="9279631" y="4727557"/>
              <a:ext cx="1524929" cy="31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r>
                <a:rPr lang="en" sz="1200" b="1" dirty="0">
                  <a:latin typeface="Consolas" panose="020B0609020204030204" pitchFamily="49" charset="0"/>
                  <a:ea typeface="Calibri"/>
                  <a:cs typeface="Consolas" panose="020B0609020204030204" pitchFamily="49" charset="0"/>
                  <a:sym typeface="Calibri"/>
                </a:rPr>
                <a:t>isKey</a:t>
              </a:r>
              <a:r>
                <a:rPr lang="en" sz="1200" dirty="0">
                  <a:latin typeface="Consolas" panose="020B0609020204030204" pitchFamily="49" charset="0"/>
                  <a:ea typeface="Calibri"/>
                  <a:cs typeface="Consolas" panose="020B0609020204030204" pitchFamily="49" charset="0"/>
                  <a:sym typeface="Calibri"/>
                </a:rPr>
                <a:t> = true</a:t>
              </a:r>
              <a:endParaRPr sz="1200" dirty="0">
                <a:latin typeface="Consolas" panose="020B0609020204030204" pitchFamily="49" charset="0"/>
                <a:ea typeface="Calibri"/>
                <a:cs typeface="Consolas" panose="020B0609020204030204" pitchFamily="49" charset="0"/>
                <a:sym typeface="Calibri"/>
              </a:endParaRPr>
            </a:p>
          </p:txBody>
        </p:sp>
        <p:sp>
          <p:nvSpPr>
            <p:cNvPr id="237" name="Google Shape;437;p27">
              <a:extLst>
                <a:ext uri="{FF2B5EF4-FFF2-40B4-BE49-F238E27FC236}">
                  <a16:creationId xmlns:a16="http://schemas.microsoft.com/office/drawing/2014/main" id="{CC38D3EB-01FA-6240-BF75-236BE57C2663}"/>
                </a:ext>
              </a:extLst>
            </p:cNvPr>
            <p:cNvSpPr txBox="1"/>
            <p:nvPr/>
          </p:nvSpPr>
          <p:spPr>
            <a:xfrm>
              <a:off x="6309845" y="3063941"/>
              <a:ext cx="1556149" cy="31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r>
                <a:rPr lang="en" sz="1200" b="1" dirty="0">
                  <a:latin typeface="Consolas" panose="020B0609020204030204" pitchFamily="49" charset="0"/>
                  <a:ea typeface="Calibri"/>
                  <a:cs typeface="Consolas" panose="020B0609020204030204" pitchFamily="49" charset="0"/>
                  <a:sym typeface="Calibri"/>
                </a:rPr>
                <a:t>isKey</a:t>
              </a:r>
              <a:r>
                <a:rPr lang="en" sz="1200" dirty="0">
                  <a:latin typeface="Consolas" panose="020B0609020204030204" pitchFamily="49" charset="0"/>
                  <a:ea typeface="Calibri"/>
                  <a:cs typeface="Consolas" panose="020B0609020204030204" pitchFamily="49" charset="0"/>
                  <a:sym typeface="Calibri"/>
                </a:rPr>
                <a:t> = true</a:t>
              </a:r>
              <a:endParaRPr sz="1200" dirty="0">
                <a:latin typeface="Consolas" panose="020B0609020204030204" pitchFamily="49" charset="0"/>
                <a:ea typeface="Calibri"/>
                <a:cs typeface="Consolas" panose="020B0609020204030204" pitchFamily="49" charset="0"/>
                <a:sym typeface="Calibri"/>
              </a:endParaRPr>
            </a:p>
          </p:txBody>
        </p:sp>
        <p:sp>
          <p:nvSpPr>
            <p:cNvPr id="238" name="Google Shape;438;p27">
              <a:extLst>
                <a:ext uri="{FF2B5EF4-FFF2-40B4-BE49-F238E27FC236}">
                  <a16:creationId xmlns:a16="http://schemas.microsoft.com/office/drawing/2014/main" id="{5421558A-46B8-4C4E-B890-575CAF1ECA33}"/>
                </a:ext>
              </a:extLst>
            </p:cNvPr>
            <p:cNvSpPr txBox="1"/>
            <p:nvPr/>
          </p:nvSpPr>
          <p:spPr>
            <a:xfrm>
              <a:off x="7079707" y="1426320"/>
              <a:ext cx="2297100" cy="31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r>
                <a:rPr lang="en-US" sz="1200" b="1" dirty="0">
                  <a:latin typeface="Consolas" panose="020B0609020204030204" pitchFamily="49" charset="0"/>
                  <a:ea typeface="Calibri"/>
                  <a:cs typeface="Consolas" panose="020B0609020204030204" pitchFamily="49" charset="0"/>
                  <a:sym typeface="Calibri"/>
                </a:rPr>
                <a:t>isKey</a:t>
              </a:r>
              <a:r>
                <a:rPr lang="en-US" sz="1200" dirty="0">
                  <a:latin typeface="Consolas" panose="020B0609020204030204" pitchFamily="49" charset="0"/>
                  <a:ea typeface="Calibri"/>
                  <a:cs typeface="Consolas" panose="020B0609020204030204" pitchFamily="49" charset="0"/>
                  <a:sym typeface="Calibri"/>
                </a:rPr>
                <a:t> = false</a:t>
              </a:r>
            </a:p>
          </p:txBody>
        </p:sp>
        <p:sp>
          <p:nvSpPr>
            <p:cNvPr id="239" name="Google Shape;114;p16">
              <a:extLst>
                <a:ext uri="{FF2B5EF4-FFF2-40B4-BE49-F238E27FC236}">
                  <a16:creationId xmlns:a16="http://schemas.microsoft.com/office/drawing/2014/main" id="{96E2BF01-7708-0045-9D9E-84EE700223FD}"/>
                </a:ext>
              </a:extLst>
            </p:cNvPr>
            <p:cNvSpPr/>
            <p:nvPr/>
          </p:nvSpPr>
          <p:spPr>
            <a:xfrm>
              <a:off x="7761476" y="1765493"/>
              <a:ext cx="266734" cy="266734"/>
            </a:xfrm>
            <a:prstGeom prst="rect">
              <a:avLst/>
            </a:prstGeom>
            <a:solidFill>
              <a:srgbClr val="B6D7A8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600" dirty="0">
                  <a:ln w="19050">
                    <a:solidFill>
                      <a:schemeClr val="tx1"/>
                    </a:solidFill>
                  </a:ln>
                  <a:latin typeface="Consolas" panose="020B0609020204030204" pitchFamily="49" charset="0"/>
                  <a:ea typeface="Consolas"/>
                  <a:cs typeface="Consolas" panose="020B0609020204030204" pitchFamily="49" charset="0"/>
                  <a:sym typeface="Consolas"/>
                </a:rPr>
                <a:t>a</a:t>
              </a:r>
              <a:endParaRPr sz="1600" dirty="0">
                <a:ln w="19050">
                  <a:solidFill>
                    <a:schemeClr val="tx1"/>
                  </a:solidFill>
                </a:ln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endParaRPr>
            </a:p>
          </p:txBody>
        </p:sp>
        <p:sp>
          <p:nvSpPr>
            <p:cNvPr id="240" name="Google Shape;114;p16">
              <a:extLst>
                <a:ext uri="{FF2B5EF4-FFF2-40B4-BE49-F238E27FC236}">
                  <a16:creationId xmlns:a16="http://schemas.microsoft.com/office/drawing/2014/main" id="{A64E5F73-609C-6A4D-ADF9-7E396732C0BE}"/>
                </a:ext>
              </a:extLst>
            </p:cNvPr>
            <p:cNvSpPr>
              <a:spLocks/>
            </p:cNvSpPr>
            <p:nvPr/>
          </p:nvSpPr>
          <p:spPr>
            <a:xfrm>
              <a:off x="8025698" y="1765493"/>
              <a:ext cx="266734" cy="26673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sz="1400">
                <a:ln w="19050">
                  <a:solidFill>
                    <a:schemeClr val="tx1"/>
                  </a:solidFill>
                </a:ln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endParaRPr>
            </a:p>
          </p:txBody>
        </p:sp>
        <p:sp>
          <p:nvSpPr>
            <p:cNvPr id="241" name="Google Shape;114;p16">
              <a:extLst>
                <a:ext uri="{FF2B5EF4-FFF2-40B4-BE49-F238E27FC236}">
                  <a16:creationId xmlns:a16="http://schemas.microsoft.com/office/drawing/2014/main" id="{F27FE0E5-C612-0941-B641-F283669F5C9B}"/>
                </a:ext>
              </a:extLst>
            </p:cNvPr>
            <p:cNvSpPr/>
            <p:nvPr/>
          </p:nvSpPr>
          <p:spPr>
            <a:xfrm>
              <a:off x="8298282" y="2282551"/>
              <a:ext cx="266734" cy="266000"/>
            </a:xfrm>
            <a:prstGeom prst="rect">
              <a:avLst/>
            </a:prstGeom>
            <a:solidFill>
              <a:srgbClr val="B6D7A8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600" dirty="0">
                  <a:ln w="19050">
                    <a:solidFill>
                      <a:schemeClr val="tx1"/>
                    </a:solidFill>
                  </a:ln>
                  <a:latin typeface="Consolas" panose="020B0609020204030204" pitchFamily="49" charset="0"/>
                  <a:ea typeface="Consolas"/>
                  <a:cs typeface="Consolas" panose="020B0609020204030204" pitchFamily="49" charset="0"/>
                  <a:sym typeface="Consolas"/>
                </a:rPr>
                <a:t>u</a:t>
              </a:r>
              <a:endParaRPr sz="1600" dirty="0">
                <a:ln w="19050">
                  <a:solidFill>
                    <a:schemeClr val="tx1"/>
                  </a:solidFill>
                </a:ln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endParaRPr>
            </a:p>
          </p:txBody>
        </p:sp>
        <p:sp>
          <p:nvSpPr>
            <p:cNvPr id="242" name="Google Shape;114;p16">
              <a:extLst>
                <a:ext uri="{FF2B5EF4-FFF2-40B4-BE49-F238E27FC236}">
                  <a16:creationId xmlns:a16="http://schemas.microsoft.com/office/drawing/2014/main" id="{47426150-6E40-5841-BC79-4835975FC1EF}"/>
                </a:ext>
              </a:extLst>
            </p:cNvPr>
            <p:cNvSpPr/>
            <p:nvPr/>
          </p:nvSpPr>
          <p:spPr>
            <a:xfrm>
              <a:off x="8562504" y="2283975"/>
              <a:ext cx="266734" cy="26673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sz="1400">
                <a:ln w="19050">
                  <a:solidFill>
                    <a:schemeClr val="tx1"/>
                  </a:solidFill>
                </a:ln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endParaRPr>
            </a:p>
          </p:txBody>
        </p: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BA971AB0-180B-A647-875B-B080D6C78231}"/>
                </a:ext>
              </a:extLst>
            </p:cNvPr>
            <p:cNvCxnSpPr/>
            <p:nvPr/>
          </p:nvCxnSpPr>
          <p:spPr>
            <a:xfrm>
              <a:off x="8025698" y="2020624"/>
              <a:ext cx="530473" cy="266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9E469BB1-0E24-8448-A611-652AD90EA310}"/>
                </a:ext>
              </a:extLst>
            </p:cNvPr>
            <p:cNvSpPr/>
            <p:nvPr/>
          </p:nvSpPr>
          <p:spPr>
            <a:xfrm>
              <a:off x="8138122" y="1881390"/>
              <a:ext cx="49517" cy="49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5" name="Curved Connector 244">
              <a:extLst>
                <a:ext uri="{FF2B5EF4-FFF2-40B4-BE49-F238E27FC236}">
                  <a16:creationId xmlns:a16="http://schemas.microsoft.com/office/drawing/2014/main" id="{D1FC8263-17A2-FA4D-BE58-0932B0A4E472}"/>
                </a:ext>
              </a:extLst>
            </p:cNvPr>
            <p:cNvCxnSpPr>
              <a:cxnSpLocks/>
              <a:stCxn id="244" idx="4"/>
              <a:endCxn id="234" idx="0"/>
            </p:cNvCxnSpPr>
            <p:nvPr/>
          </p:nvCxnSpPr>
          <p:spPr>
            <a:xfrm rot="5400000">
              <a:off x="6793228" y="1690880"/>
              <a:ext cx="1129627" cy="1609680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CE50A992-A69A-014D-ADC4-5497CF4F7C3F}"/>
                </a:ext>
              </a:extLst>
            </p:cNvPr>
            <p:cNvSpPr/>
            <p:nvPr/>
          </p:nvSpPr>
          <p:spPr>
            <a:xfrm>
              <a:off x="8681894" y="2396239"/>
              <a:ext cx="49517" cy="49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Google Shape;114;p16">
              <a:extLst>
                <a:ext uri="{FF2B5EF4-FFF2-40B4-BE49-F238E27FC236}">
                  <a16:creationId xmlns:a16="http://schemas.microsoft.com/office/drawing/2014/main" id="{DFB1710E-883D-5B4B-962B-9276E2A0DA27}"/>
                </a:ext>
              </a:extLst>
            </p:cNvPr>
            <p:cNvSpPr/>
            <p:nvPr/>
          </p:nvSpPr>
          <p:spPr>
            <a:xfrm>
              <a:off x="9261312" y="3413559"/>
              <a:ext cx="272584" cy="273530"/>
            </a:xfrm>
            <a:prstGeom prst="rect">
              <a:avLst/>
            </a:prstGeom>
            <a:solidFill>
              <a:srgbClr val="B6D7A8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600" dirty="0">
                  <a:ln w="19050">
                    <a:solidFill>
                      <a:schemeClr val="tx1"/>
                    </a:solidFill>
                  </a:ln>
                  <a:latin typeface="Consolas" panose="020B0609020204030204" pitchFamily="49" charset="0"/>
                  <a:ea typeface="Consolas"/>
                  <a:cs typeface="Consolas" panose="020B0609020204030204" pitchFamily="49" charset="0"/>
                  <a:sym typeface="Consolas"/>
                </a:rPr>
                <a:t>p</a:t>
              </a:r>
              <a:endParaRPr sz="1600" dirty="0">
                <a:ln w="19050">
                  <a:solidFill>
                    <a:schemeClr val="tx1"/>
                  </a:solidFill>
                </a:ln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endParaRPr>
            </a:p>
          </p:txBody>
        </p:sp>
        <p:sp>
          <p:nvSpPr>
            <p:cNvPr id="248" name="Google Shape;114;p16">
              <a:extLst>
                <a:ext uri="{FF2B5EF4-FFF2-40B4-BE49-F238E27FC236}">
                  <a16:creationId xmlns:a16="http://schemas.microsoft.com/office/drawing/2014/main" id="{0A5BF3BB-C932-A645-BC26-9529073EEF49}"/>
                </a:ext>
              </a:extLst>
            </p:cNvPr>
            <p:cNvSpPr/>
            <p:nvPr/>
          </p:nvSpPr>
          <p:spPr>
            <a:xfrm>
              <a:off x="9525534" y="3413559"/>
              <a:ext cx="272584" cy="27353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sz="1400">
                <a:ln w="19050">
                  <a:solidFill>
                    <a:schemeClr val="tx1"/>
                  </a:solidFill>
                </a:ln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endParaRPr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45E48C36-4E13-C242-AC2F-97A40BB36BE8}"/>
                </a:ext>
              </a:extLst>
            </p:cNvPr>
            <p:cNvSpPr/>
            <p:nvPr/>
          </p:nvSpPr>
          <p:spPr>
            <a:xfrm>
              <a:off x="9637958" y="3529456"/>
              <a:ext cx="49517" cy="49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0" name="Straight Arrow Connector 249">
              <a:extLst>
                <a:ext uri="{FF2B5EF4-FFF2-40B4-BE49-F238E27FC236}">
                  <a16:creationId xmlns:a16="http://schemas.microsoft.com/office/drawing/2014/main" id="{749236B0-1684-FF43-8E4A-193496E90587}"/>
                </a:ext>
              </a:extLst>
            </p:cNvPr>
            <p:cNvCxnSpPr>
              <a:stCxn id="249" idx="4"/>
              <a:endCxn id="233" idx="0"/>
            </p:cNvCxnSpPr>
            <p:nvPr/>
          </p:nvCxnSpPr>
          <p:spPr>
            <a:xfrm flipH="1">
              <a:off x="9492512" y="3578973"/>
              <a:ext cx="170205" cy="114259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Arrow Connector 250">
              <a:extLst>
                <a:ext uri="{FF2B5EF4-FFF2-40B4-BE49-F238E27FC236}">
                  <a16:creationId xmlns:a16="http://schemas.microsoft.com/office/drawing/2014/main" id="{23EC5174-F97A-8C46-840B-FC78CEAB0815}"/>
                </a:ext>
              </a:extLst>
            </p:cNvPr>
            <p:cNvCxnSpPr>
              <a:cxnSpLocks/>
              <a:stCxn id="246" idx="5"/>
              <a:endCxn id="232" idx="0"/>
            </p:cNvCxnSpPr>
            <p:nvPr/>
          </p:nvCxnSpPr>
          <p:spPr>
            <a:xfrm>
              <a:off x="8724159" y="2438504"/>
              <a:ext cx="750931" cy="62203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2" name="Google Shape;133;p16">
            <a:extLst>
              <a:ext uri="{FF2B5EF4-FFF2-40B4-BE49-F238E27FC236}">
                <a16:creationId xmlns:a16="http://schemas.microsoft.com/office/drawing/2014/main" id="{9914DB2A-8142-E042-9777-748F7B197AAE}"/>
              </a:ext>
            </a:extLst>
          </p:cNvPr>
          <p:cNvSpPr/>
          <p:nvPr/>
        </p:nvSpPr>
        <p:spPr>
          <a:xfrm>
            <a:off x="8721355" y="6238407"/>
            <a:ext cx="1511402" cy="3657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BST-based Trie</a:t>
            </a:r>
            <a:endParaRPr sz="16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5" name="Google Shape;548;p29">
            <a:extLst>
              <a:ext uri="{FF2B5EF4-FFF2-40B4-BE49-F238E27FC236}">
                <a16:creationId xmlns:a16="http://schemas.microsoft.com/office/drawing/2014/main" id="{D94E49F6-53DA-2945-AF0B-C9C586FE23C5}"/>
              </a:ext>
            </a:extLst>
          </p:cNvPr>
          <p:cNvSpPr/>
          <p:nvPr/>
        </p:nvSpPr>
        <p:spPr>
          <a:xfrm>
            <a:off x="6332707" y="2757709"/>
            <a:ext cx="1600497" cy="525929"/>
          </a:xfrm>
          <a:prstGeom prst="wedgeRoundRectCallout">
            <a:avLst>
              <a:gd name="adj1" fmla="val 63636"/>
              <a:gd name="adj2" fmla="val -23460"/>
              <a:gd name="adj3" fmla="val 0"/>
            </a:avLst>
          </a:pr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sz="1200" b="1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Each Trie node stores its own BST</a:t>
            </a:r>
            <a:endParaRPr sz="1200" b="1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" name="Google Shape;548;p29">
            <a:extLst>
              <a:ext uri="{FF2B5EF4-FFF2-40B4-BE49-F238E27FC236}">
                <a16:creationId xmlns:a16="http://schemas.microsoft.com/office/drawing/2014/main" id="{F03142C9-A719-9A4E-94BC-E865F30F7728}"/>
              </a:ext>
            </a:extLst>
          </p:cNvPr>
          <p:cNvSpPr/>
          <p:nvPr/>
        </p:nvSpPr>
        <p:spPr>
          <a:xfrm>
            <a:off x="10253406" y="2482025"/>
            <a:ext cx="1825784" cy="525929"/>
          </a:xfrm>
          <a:prstGeom prst="wedgeRoundRectCallout">
            <a:avLst>
              <a:gd name="adj1" fmla="val -57159"/>
              <a:gd name="adj2" fmla="val 24416"/>
              <a:gd name="adj3" fmla="val 0"/>
            </a:avLst>
          </a:pr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sz="1200" b="1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2) </a:t>
            </a:r>
            <a:r>
              <a:rPr lang="en" sz="1200" b="1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“Internal” children</a:t>
            </a:r>
            <a:br>
              <a:rPr lang="en" sz="1200" b="1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</a:br>
            <a:r>
              <a:rPr lang="en" sz="1200" b="1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(another character option)</a:t>
            </a:r>
            <a:endParaRPr sz="1200" b="1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8" name="Google Shape;548;p29">
            <a:extLst>
              <a:ext uri="{FF2B5EF4-FFF2-40B4-BE49-F238E27FC236}">
                <a16:creationId xmlns:a16="http://schemas.microsoft.com/office/drawing/2014/main" id="{3DE30D84-7663-284D-AE41-A830D58178AB}"/>
              </a:ext>
            </a:extLst>
          </p:cNvPr>
          <p:cNvSpPr/>
          <p:nvPr/>
        </p:nvSpPr>
        <p:spPr>
          <a:xfrm>
            <a:off x="7338742" y="4886800"/>
            <a:ext cx="1683814" cy="535306"/>
          </a:xfrm>
          <a:prstGeom prst="wedgeRoundRectCallout">
            <a:avLst>
              <a:gd name="adj1" fmla="val 20700"/>
              <a:gd name="adj2" fmla="val -97437"/>
              <a:gd name="adj3" fmla="val 0"/>
            </a:avLst>
          </a:pr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sz="1200" b="1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1) “Trie” children</a:t>
            </a:r>
            <a:br>
              <a:rPr lang="en" sz="1200" b="1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</a:br>
            <a:r>
              <a:rPr lang="en" sz="1200" b="1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(advance a character)</a:t>
            </a:r>
            <a:endParaRPr sz="1200" b="1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DE62F6C-2749-F344-9A92-B4DB4F4511CC}"/>
              </a:ext>
            </a:extLst>
          </p:cNvPr>
          <p:cNvSpPr txBox="1"/>
          <p:nvPr/>
        </p:nvSpPr>
        <p:spPr>
          <a:xfrm>
            <a:off x="569843" y="18950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16" name="Google Shape;133;p16">
            <a:extLst>
              <a:ext uri="{FF2B5EF4-FFF2-40B4-BE49-F238E27FC236}">
                <a16:creationId xmlns:a16="http://schemas.microsoft.com/office/drawing/2014/main" id="{4C89ACED-71B6-524F-82B3-81CBED1CF618}"/>
              </a:ext>
            </a:extLst>
          </p:cNvPr>
          <p:cNvSpPr/>
          <p:nvPr/>
        </p:nvSpPr>
        <p:spPr>
          <a:xfrm>
            <a:off x="2660040" y="6156900"/>
            <a:ext cx="1327338" cy="3657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</a:t>
            </a:r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stract Trie</a:t>
            </a:r>
            <a:endParaRPr sz="16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EE413CB6-FE36-C54E-998C-9F5E04DC1B8E}"/>
              </a:ext>
            </a:extLst>
          </p:cNvPr>
          <p:cNvGrpSpPr/>
          <p:nvPr/>
        </p:nvGrpSpPr>
        <p:grpSpPr>
          <a:xfrm>
            <a:off x="2545634" y="2951365"/>
            <a:ext cx="1556149" cy="2071496"/>
            <a:chOff x="965156" y="2535188"/>
            <a:chExt cx="1304454" cy="1736448"/>
          </a:xfrm>
        </p:grpSpPr>
        <p:sp>
          <p:nvSpPr>
            <p:cNvPr id="220" name="Google Shape;395;p27">
              <a:extLst>
                <a:ext uri="{FF2B5EF4-FFF2-40B4-BE49-F238E27FC236}">
                  <a16:creationId xmlns:a16="http://schemas.microsoft.com/office/drawing/2014/main" id="{CE26A41F-A549-7C44-8DB5-E60E17DAF6AA}"/>
                </a:ext>
              </a:extLst>
            </p:cNvPr>
            <p:cNvSpPr/>
            <p:nvPr/>
          </p:nvSpPr>
          <p:spPr>
            <a:xfrm>
              <a:off x="1403810" y="2535188"/>
              <a:ext cx="432900" cy="4329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253" name="Google Shape;396;p27">
              <a:extLst>
                <a:ext uri="{FF2B5EF4-FFF2-40B4-BE49-F238E27FC236}">
                  <a16:creationId xmlns:a16="http://schemas.microsoft.com/office/drawing/2014/main" id="{B3229CED-68EA-4748-83E6-9383C1C96751}"/>
                </a:ext>
              </a:extLst>
            </p:cNvPr>
            <p:cNvSpPr/>
            <p:nvPr/>
          </p:nvSpPr>
          <p:spPr>
            <a:xfrm>
              <a:off x="1836710" y="3188138"/>
              <a:ext cx="432900" cy="4329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u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cxnSp>
          <p:nvCxnSpPr>
            <p:cNvPr id="254" name="Google Shape;397;p27">
              <a:extLst>
                <a:ext uri="{FF2B5EF4-FFF2-40B4-BE49-F238E27FC236}">
                  <a16:creationId xmlns:a16="http://schemas.microsoft.com/office/drawing/2014/main" id="{5E868CC2-6AE9-3F4F-9C7C-B347799EB584}"/>
                </a:ext>
              </a:extLst>
            </p:cNvPr>
            <p:cNvCxnSpPr>
              <a:cxnSpLocks/>
              <a:stCxn id="220" idx="5"/>
              <a:endCxn id="253" idx="0"/>
            </p:cNvCxnSpPr>
            <p:nvPr/>
          </p:nvCxnSpPr>
          <p:spPr>
            <a:xfrm>
              <a:off x="1773313" y="2904691"/>
              <a:ext cx="279847" cy="283447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398;p27">
              <a:extLst>
                <a:ext uri="{FF2B5EF4-FFF2-40B4-BE49-F238E27FC236}">
                  <a16:creationId xmlns:a16="http://schemas.microsoft.com/office/drawing/2014/main" id="{A7416526-23E8-A846-AD70-C723B02D0C8A}"/>
                </a:ext>
              </a:extLst>
            </p:cNvPr>
            <p:cNvCxnSpPr>
              <a:cxnSpLocks/>
              <a:stCxn id="253" idx="4"/>
              <a:endCxn id="256" idx="0"/>
            </p:cNvCxnSpPr>
            <p:nvPr/>
          </p:nvCxnSpPr>
          <p:spPr>
            <a:xfrm>
              <a:off x="2053160" y="3621038"/>
              <a:ext cx="0" cy="217698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56" name="Google Shape;399;p27">
              <a:extLst>
                <a:ext uri="{FF2B5EF4-FFF2-40B4-BE49-F238E27FC236}">
                  <a16:creationId xmlns:a16="http://schemas.microsoft.com/office/drawing/2014/main" id="{8805244C-2CE8-1B41-891B-0909179BF02A}"/>
                </a:ext>
              </a:extLst>
            </p:cNvPr>
            <p:cNvSpPr/>
            <p:nvPr/>
          </p:nvSpPr>
          <p:spPr>
            <a:xfrm>
              <a:off x="1836710" y="3838736"/>
              <a:ext cx="432900" cy="432900"/>
            </a:xfrm>
            <a:prstGeom prst="ellipse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p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sp>
          <p:nvSpPr>
            <p:cNvPr id="257" name="Google Shape;400;p27">
              <a:extLst>
                <a:ext uri="{FF2B5EF4-FFF2-40B4-BE49-F238E27FC236}">
                  <a16:creationId xmlns:a16="http://schemas.microsoft.com/office/drawing/2014/main" id="{CEF7909F-3572-E64E-AD26-D5DD26F293F6}"/>
                </a:ext>
              </a:extLst>
            </p:cNvPr>
            <p:cNvSpPr/>
            <p:nvPr/>
          </p:nvSpPr>
          <p:spPr>
            <a:xfrm>
              <a:off x="965156" y="3191199"/>
              <a:ext cx="432900" cy="432900"/>
            </a:xfrm>
            <a:prstGeom prst="ellipse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cxnSp>
          <p:nvCxnSpPr>
            <p:cNvPr id="258" name="Google Shape;401;p27">
              <a:extLst>
                <a:ext uri="{FF2B5EF4-FFF2-40B4-BE49-F238E27FC236}">
                  <a16:creationId xmlns:a16="http://schemas.microsoft.com/office/drawing/2014/main" id="{D9860C4D-F640-BC4D-ABFF-84F1FC188E82}"/>
                </a:ext>
              </a:extLst>
            </p:cNvPr>
            <p:cNvCxnSpPr>
              <a:cxnSpLocks/>
              <a:stCxn id="220" idx="3"/>
              <a:endCxn id="257" idx="0"/>
            </p:cNvCxnSpPr>
            <p:nvPr/>
          </p:nvCxnSpPr>
          <p:spPr>
            <a:xfrm flipH="1">
              <a:off x="1181606" y="2904691"/>
              <a:ext cx="285601" cy="286508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8318D3EC-1127-7E4D-A177-60B44BB7BAF9}"/>
              </a:ext>
            </a:extLst>
          </p:cNvPr>
          <p:cNvSpPr txBox="1"/>
          <p:nvPr/>
        </p:nvSpPr>
        <p:spPr>
          <a:xfrm>
            <a:off x="10743390" y="6479104"/>
            <a:ext cx="1371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B6A479"/>
                </a:solidFill>
                <a:latin typeface="+mj-lt"/>
              </a:rPr>
              <a:t>20AU - SCHAFER</a:t>
            </a:r>
          </a:p>
        </p:txBody>
      </p:sp>
    </p:spTree>
    <p:extLst>
      <p:ext uri="{BB962C8B-B14F-4D97-AF65-F5344CB8AC3E}">
        <p14:creationId xmlns:p14="http://schemas.microsoft.com/office/powerpoint/2010/main" val="167767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L 0.04557 0.0576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287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112 -0.02361 C -0.26523 -0.06806 -0.23125 -0.22338 -0.20481 -0.2669 C -0.17825 -0.31042 -0.09765 -0.28195 -0.072 -0.28496 " pathEditMode="relative" ptsTypes="AAAA">
                                      <p:cBhvr>
                                        <p:cTn id="34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 animBg="1"/>
      <p:bldP spid="218" grpId="0" animBg="1"/>
      <p:bldP spid="2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97A6C-E310-274B-86C6-6E05B7598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Ternary </a:t>
            </a:r>
            <a:r>
              <a:rPr lang="en-US"/>
              <a:t>Search Tree </a:t>
            </a:r>
            <a:r>
              <a:rPr lang="en-US" dirty="0"/>
              <a:t>(TST) Implementation</a:t>
            </a:r>
          </a:p>
        </p:txBody>
      </p:sp>
      <p:sp>
        <p:nvSpPr>
          <p:cNvPr id="46" name="Content Placeholder 1">
            <a:extLst>
              <a:ext uri="{FF2B5EF4-FFF2-40B4-BE49-F238E27FC236}">
                <a16:creationId xmlns:a16="http://schemas.microsoft.com/office/drawing/2014/main" id="{073F68E2-2B20-E949-950E-C17B03A0ACDE}"/>
              </a:ext>
            </a:extLst>
          </p:cNvPr>
          <p:cNvSpPr txBox="1">
            <a:spLocks/>
          </p:cNvSpPr>
          <p:nvPr/>
        </p:nvSpPr>
        <p:spPr>
          <a:xfrm>
            <a:off x="838200" y="1371601"/>
            <a:ext cx="10856495" cy="5112961"/>
          </a:xfrm>
          <a:custGeom>
            <a:avLst/>
            <a:gdLst>
              <a:gd name="connsiteX0" fmla="*/ 0 w 10856495"/>
              <a:gd name="connsiteY0" fmla="*/ 0 h 5029834"/>
              <a:gd name="connsiteX1" fmla="*/ 10856495 w 10856495"/>
              <a:gd name="connsiteY1" fmla="*/ 0 h 5029834"/>
              <a:gd name="connsiteX2" fmla="*/ 10856495 w 10856495"/>
              <a:gd name="connsiteY2" fmla="*/ 5029834 h 5029834"/>
              <a:gd name="connsiteX3" fmla="*/ 0 w 10856495"/>
              <a:gd name="connsiteY3" fmla="*/ 5029834 h 5029834"/>
              <a:gd name="connsiteX4" fmla="*/ 0 w 10856495"/>
              <a:gd name="connsiteY4" fmla="*/ 0 h 5029834"/>
              <a:gd name="connsiteX0" fmla="*/ 0 w 10856495"/>
              <a:gd name="connsiteY0" fmla="*/ 0 h 5029834"/>
              <a:gd name="connsiteX1" fmla="*/ 10856495 w 10856495"/>
              <a:gd name="connsiteY1" fmla="*/ 0 h 5029834"/>
              <a:gd name="connsiteX2" fmla="*/ 5534891 w 10856495"/>
              <a:gd name="connsiteY2" fmla="*/ 1935017 h 5029834"/>
              <a:gd name="connsiteX3" fmla="*/ 10856495 w 10856495"/>
              <a:gd name="connsiteY3" fmla="*/ 5029834 h 5029834"/>
              <a:gd name="connsiteX4" fmla="*/ 0 w 10856495"/>
              <a:gd name="connsiteY4" fmla="*/ 5029834 h 5029834"/>
              <a:gd name="connsiteX5" fmla="*/ 0 w 10856495"/>
              <a:gd name="connsiteY5" fmla="*/ 0 h 5029834"/>
              <a:gd name="connsiteX0" fmla="*/ 0 w 10856495"/>
              <a:gd name="connsiteY0" fmla="*/ 0 h 5112961"/>
              <a:gd name="connsiteX1" fmla="*/ 10856495 w 10856495"/>
              <a:gd name="connsiteY1" fmla="*/ 0 h 5112961"/>
              <a:gd name="connsiteX2" fmla="*/ 5534891 w 10856495"/>
              <a:gd name="connsiteY2" fmla="*/ 1935017 h 5112961"/>
              <a:gd name="connsiteX3" fmla="*/ 5591767 w 10856495"/>
              <a:gd name="connsiteY3" fmla="*/ 5112961 h 5112961"/>
              <a:gd name="connsiteX4" fmla="*/ 0 w 10856495"/>
              <a:gd name="connsiteY4" fmla="*/ 5029834 h 5112961"/>
              <a:gd name="connsiteX5" fmla="*/ 0 w 10856495"/>
              <a:gd name="connsiteY5" fmla="*/ 0 h 511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56495" h="5112961">
                <a:moveTo>
                  <a:pt x="0" y="0"/>
                </a:moveTo>
                <a:lnTo>
                  <a:pt x="10856495" y="0"/>
                </a:lnTo>
                <a:cubicBezTo>
                  <a:pt x="10859088" y="854363"/>
                  <a:pt x="5532298" y="1080654"/>
                  <a:pt x="5534891" y="1935017"/>
                </a:cubicBezTo>
                <a:lnTo>
                  <a:pt x="5591767" y="5112961"/>
                </a:lnTo>
                <a:lnTo>
                  <a:pt x="0" y="5029834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Combines character mapping with Trie itself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endParaRPr lang="en-US" dirty="0"/>
          </a:p>
          <a:p>
            <a:pPr lvl="1"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71EF3C2-669F-074C-BD28-FC66ED7F170C}"/>
              </a:ext>
            </a:extLst>
          </p:cNvPr>
          <p:cNvGrpSpPr/>
          <p:nvPr/>
        </p:nvGrpSpPr>
        <p:grpSpPr>
          <a:xfrm>
            <a:off x="2688780" y="4531512"/>
            <a:ext cx="6814440" cy="1945705"/>
            <a:chOff x="2440430" y="4145948"/>
            <a:chExt cx="6814440" cy="1945705"/>
          </a:xfrm>
        </p:grpSpPr>
        <p:sp>
          <p:nvSpPr>
            <p:cNvPr id="28" name="Google Shape;578;p30">
              <a:extLst>
                <a:ext uri="{FF2B5EF4-FFF2-40B4-BE49-F238E27FC236}">
                  <a16:creationId xmlns:a16="http://schemas.microsoft.com/office/drawing/2014/main" id="{8BE53E19-8AD7-864E-BBAE-75FC48509D92}"/>
                </a:ext>
              </a:extLst>
            </p:cNvPr>
            <p:cNvSpPr/>
            <p:nvPr/>
          </p:nvSpPr>
          <p:spPr>
            <a:xfrm>
              <a:off x="5019133" y="5218718"/>
              <a:ext cx="1657034" cy="872935"/>
            </a:xfrm>
            <a:prstGeom prst="wedgeRoundRectCallout">
              <a:avLst>
                <a:gd name="adj1" fmla="val 28660"/>
                <a:gd name="adj2" fmla="val -2800"/>
                <a:gd name="adj3" fmla="val 0"/>
              </a:avLst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600" b="1" dirty="0"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“Trie” child: advance to </a:t>
              </a:r>
              <a:r>
                <a:rPr lang="en" sz="1600" b="1"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next </a:t>
              </a:r>
              <a:r>
                <a:rPr lang="en" sz="1600" b="1">
                  <a:solidFill>
                    <a:srgbClr val="006AB7"/>
                  </a:solidFill>
                  <a:latin typeface="Consolas" panose="020B0609020204030204" pitchFamily="49" charset="0"/>
                  <a:ea typeface="Calibri"/>
                  <a:cs typeface="Consolas" panose="020B0609020204030204" pitchFamily="49" charset="0"/>
                  <a:sym typeface="Calibri"/>
                </a:rPr>
                <a:t>String</a:t>
              </a:r>
              <a:r>
                <a:rPr lang="en" sz="1600" b="1"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 </a:t>
              </a:r>
              <a:r>
                <a:rPr lang="en" sz="1600" b="1" dirty="0"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index</a:t>
              </a:r>
              <a:endParaRPr sz="16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cxnSp>
          <p:nvCxnSpPr>
            <p:cNvPr id="30" name="Google Shape;554;p30">
              <a:extLst>
                <a:ext uri="{FF2B5EF4-FFF2-40B4-BE49-F238E27FC236}">
                  <a16:creationId xmlns:a16="http://schemas.microsoft.com/office/drawing/2014/main" id="{CA1ABF1D-1A38-7F4B-9ADB-898BB1CA3077}"/>
                </a:ext>
              </a:extLst>
            </p:cNvPr>
            <p:cNvCxnSpPr>
              <a:cxnSpLocks/>
              <a:stCxn id="29" idx="3"/>
              <a:endCxn id="17" idx="0"/>
            </p:cNvCxnSpPr>
            <p:nvPr/>
          </p:nvCxnSpPr>
          <p:spPr>
            <a:xfrm flipH="1">
              <a:off x="3629180" y="4515451"/>
              <a:ext cx="2065417" cy="704363"/>
            </a:xfrm>
            <a:prstGeom prst="straightConnector1">
              <a:avLst/>
            </a:prstGeom>
            <a:noFill/>
            <a:ln w="28575" cap="flat" cmpd="sng">
              <a:solidFill>
                <a:srgbClr val="00CC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557;p30">
              <a:extLst>
                <a:ext uri="{FF2B5EF4-FFF2-40B4-BE49-F238E27FC236}">
                  <a16:creationId xmlns:a16="http://schemas.microsoft.com/office/drawing/2014/main" id="{F0AE7C26-586C-7F46-9A3C-3AB69144E68F}"/>
                </a:ext>
              </a:extLst>
            </p:cNvPr>
            <p:cNvCxnSpPr>
              <a:cxnSpLocks/>
              <a:stCxn id="29" idx="5"/>
              <a:endCxn id="27" idx="0"/>
            </p:cNvCxnSpPr>
            <p:nvPr/>
          </p:nvCxnSpPr>
          <p:spPr>
            <a:xfrm>
              <a:off x="6000703" y="4515451"/>
              <a:ext cx="2065417" cy="703267"/>
            </a:xfrm>
            <a:prstGeom prst="straightConnector1">
              <a:avLst/>
            </a:prstGeom>
            <a:noFill/>
            <a:ln w="28575" cap="flat" cmpd="sng">
              <a:solidFill>
                <a:srgbClr val="01CC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559;p30">
              <a:extLst>
                <a:ext uri="{FF2B5EF4-FFF2-40B4-BE49-F238E27FC236}">
                  <a16:creationId xmlns:a16="http://schemas.microsoft.com/office/drawing/2014/main" id="{633253F9-9000-5345-89B2-3B6C67E0B454}"/>
                </a:ext>
              </a:extLst>
            </p:cNvPr>
            <p:cNvCxnSpPr>
              <a:cxnSpLocks/>
              <a:stCxn id="29" idx="4"/>
              <a:endCxn id="28" idx="0"/>
            </p:cNvCxnSpPr>
            <p:nvPr/>
          </p:nvCxnSpPr>
          <p:spPr>
            <a:xfrm>
              <a:off x="5847650" y="4578848"/>
              <a:ext cx="0" cy="639870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9" name="Google Shape;555;p30">
              <a:extLst>
                <a:ext uri="{FF2B5EF4-FFF2-40B4-BE49-F238E27FC236}">
                  <a16:creationId xmlns:a16="http://schemas.microsoft.com/office/drawing/2014/main" id="{8CA23176-CFA3-954D-B8F3-33742EFE7DCF}"/>
                </a:ext>
              </a:extLst>
            </p:cNvPr>
            <p:cNvSpPr/>
            <p:nvPr/>
          </p:nvSpPr>
          <p:spPr>
            <a:xfrm>
              <a:off x="5631200" y="4145948"/>
              <a:ext cx="432900" cy="432900"/>
            </a:xfrm>
            <a:prstGeom prst="ellipse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endParaRPr>
            </a:p>
          </p:txBody>
        </p:sp>
        <p:sp>
          <p:nvSpPr>
            <p:cNvPr id="17" name="Google Shape;578;p30">
              <a:extLst>
                <a:ext uri="{FF2B5EF4-FFF2-40B4-BE49-F238E27FC236}">
                  <a16:creationId xmlns:a16="http://schemas.microsoft.com/office/drawing/2014/main" id="{E399A0E3-C4AB-304B-9B30-83EE32E032A4}"/>
                </a:ext>
              </a:extLst>
            </p:cNvPr>
            <p:cNvSpPr/>
            <p:nvPr/>
          </p:nvSpPr>
          <p:spPr>
            <a:xfrm>
              <a:off x="2440430" y="5219814"/>
              <a:ext cx="2377500" cy="871839"/>
            </a:xfrm>
            <a:prstGeom prst="wedgeRoundRectCallout">
              <a:avLst>
                <a:gd name="adj1" fmla="val 28661"/>
                <a:gd name="adj2" fmla="val 20439"/>
                <a:gd name="adj3" fmla="val 0"/>
              </a:avLst>
            </a:prstGeom>
            <a:solidFill>
              <a:srgbClr val="01CC99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600" b="1" dirty="0"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“Internal” left child</a:t>
              </a:r>
            </a:p>
            <a:p>
              <a:pPr algn="ctr"/>
              <a:r>
                <a:rPr lang="en" sz="1600" b="1" dirty="0"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(smaller character at same index) </a:t>
              </a:r>
              <a:endParaRPr sz="16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27" name="Google Shape;578;p30">
              <a:extLst>
                <a:ext uri="{FF2B5EF4-FFF2-40B4-BE49-F238E27FC236}">
                  <a16:creationId xmlns:a16="http://schemas.microsoft.com/office/drawing/2014/main" id="{62E06361-1B60-8E4B-816B-568535463844}"/>
                </a:ext>
              </a:extLst>
            </p:cNvPr>
            <p:cNvSpPr/>
            <p:nvPr/>
          </p:nvSpPr>
          <p:spPr>
            <a:xfrm>
              <a:off x="6877370" y="5218718"/>
              <a:ext cx="2377500" cy="872935"/>
            </a:xfrm>
            <a:prstGeom prst="wedgeRoundRectCallout">
              <a:avLst>
                <a:gd name="adj1" fmla="val -11851"/>
                <a:gd name="adj2" fmla="val -6068"/>
                <a:gd name="adj3" fmla="val 0"/>
              </a:avLst>
            </a:prstGeom>
            <a:solidFill>
              <a:srgbClr val="01CC99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600" b="1" dirty="0"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“Internal” right child</a:t>
              </a:r>
            </a:p>
            <a:p>
              <a:pPr algn="ctr"/>
              <a:r>
                <a:rPr lang="en" sz="1600" b="1" dirty="0"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(greater character at same index)</a:t>
              </a:r>
              <a:endParaRPr sz="16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</p:grpSp>
      <p:sp>
        <p:nvSpPr>
          <p:cNvPr id="36" name="Google Shape;395;p27">
            <a:extLst>
              <a:ext uri="{FF2B5EF4-FFF2-40B4-BE49-F238E27FC236}">
                <a16:creationId xmlns:a16="http://schemas.microsoft.com/office/drawing/2014/main" id="{14E3F16B-0BE8-3245-828B-21207486127D}"/>
              </a:ext>
            </a:extLst>
          </p:cNvPr>
          <p:cNvSpPr/>
          <p:nvPr/>
        </p:nvSpPr>
        <p:spPr>
          <a:xfrm>
            <a:off x="4138918" y="2031127"/>
            <a:ext cx="432900" cy="4329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8" name="Google Shape;396;p27">
            <a:extLst>
              <a:ext uri="{FF2B5EF4-FFF2-40B4-BE49-F238E27FC236}">
                <a16:creationId xmlns:a16="http://schemas.microsoft.com/office/drawing/2014/main" id="{90449CD4-5FAC-214E-A541-6B0C709A8B11}"/>
              </a:ext>
            </a:extLst>
          </p:cNvPr>
          <p:cNvSpPr/>
          <p:nvPr/>
        </p:nvSpPr>
        <p:spPr>
          <a:xfrm>
            <a:off x="3641289" y="2707861"/>
            <a:ext cx="432900" cy="4329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a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39" name="Google Shape;397;p27">
            <a:extLst>
              <a:ext uri="{FF2B5EF4-FFF2-40B4-BE49-F238E27FC236}">
                <a16:creationId xmlns:a16="http://schemas.microsoft.com/office/drawing/2014/main" id="{12B6DE7A-B1AC-9542-8E37-3370C31DEC10}"/>
              </a:ext>
            </a:extLst>
          </p:cNvPr>
          <p:cNvCxnSpPr>
            <a:stCxn id="36" idx="3"/>
            <a:endCxn id="38" idx="0"/>
          </p:cNvCxnSpPr>
          <p:nvPr/>
        </p:nvCxnSpPr>
        <p:spPr>
          <a:xfrm flipH="1">
            <a:off x="3857616" y="2400629"/>
            <a:ext cx="344700" cy="30720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398;p27">
            <a:extLst>
              <a:ext uri="{FF2B5EF4-FFF2-40B4-BE49-F238E27FC236}">
                <a16:creationId xmlns:a16="http://schemas.microsoft.com/office/drawing/2014/main" id="{02F9D609-4B24-AC4A-A6BC-203A5CC5DB7F}"/>
              </a:ext>
            </a:extLst>
          </p:cNvPr>
          <p:cNvCxnSpPr>
            <a:cxnSpLocks/>
            <a:stCxn id="42" idx="4"/>
            <a:endCxn id="41" idx="0"/>
          </p:cNvCxnSpPr>
          <p:nvPr/>
        </p:nvCxnSpPr>
        <p:spPr>
          <a:xfrm>
            <a:off x="4788264" y="3140761"/>
            <a:ext cx="58" cy="183166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Google Shape;399;p27">
            <a:extLst>
              <a:ext uri="{FF2B5EF4-FFF2-40B4-BE49-F238E27FC236}">
                <a16:creationId xmlns:a16="http://schemas.microsoft.com/office/drawing/2014/main" id="{B96F9B84-A4E7-EF4B-A419-DFACDC6C07F6}"/>
              </a:ext>
            </a:extLst>
          </p:cNvPr>
          <p:cNvSpPr/>
          <p:nvPr/>
        </p:nvSpPr>
        <p:spPr>
          <a:xfrm>
            <a:off x="4571872" y="3323927"/>
            <a:ext cx="432900" cy="4329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b="1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p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sp>
        <p:nvSpPr>
          <p:cNvPr id="42" name="Google Shape;400;p27">
            <a:extLst>
              <a:ext uri="{FF2B5EF4-FFF2-40B4-BE49-F238E27FC236}">
                <a16:creationId xmlns:a16="http://schemas.microsoft.com/office/drawing/2014/main" id="{05401ACA-756B-D54B-B5D2-64297E18BA63}"/>
              </a:ext>
            </a:extLst>
          </p:cNvPr>
          <p:cNvSpPr/>
          <p:nvPr/>
        </p:nvSpPr>
        <p:spPr>
          <a:xfrm>
            <a:off x="4571814" y="2707861"/>
            <a:ext cx="432900" cy="432900"/>
          </a:xfrm>
          <a:prstGeom prst="ellipse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u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43" name="Google Shape;401;p27">
            <a:extLst>
              <a:ext uri="{FF2B5EF4-FFF2-40B4-BE49-F238E27FC236}">
                <a16:creationId xmlns:a16="http://schemas.microsoft.com/office/drawing/2014/main" id="{BFB091D2-F0B5-C44C-8338-063434FECB7F}"/>
              </a:ext>
            </a:extLst>
          </p:cNvPr>
          <p:cNvCxnSpPr>
            <a:stCxn id="36" idx="5"/>
            <a:endCxn id="42" idx="0"/>
          </p:cNvCxnSpPr>
          <p:nvPr/>
        </p:nvCxnSpPr>
        <p:spPr>
          <a:xfrm>
            <a:off x="4508422" y="2400629"/>
            <a:ext cx="279900" cy="30720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133;p16">
            <a:extLst>
              <a:ext uri="{FF2B5EF4-FFF2-40B4-BE49-F238E27FC236}">
                <a16:creationId xmlns:a16="http://schemas.microsoft.com/office/drawing/2014/main" id="{5BC2B038-473F-9A4F-B573-C0CE569BA4CD}"/>
              </a:ext>
            </a:extLst>
          </p:cNvPr>
          <p:cNvSpPr/>
          <p:nvPr/>
        </p:nvSpPr>
        <p:spPr>
          <a:xfrm>
            <a:off x="3684611" y="4074839"/>
            <a:ext cx="1327338" cy="3657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</a:t>
            </a:r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stract Trie</a:t>
            </a:r>
            <a:endParaRPr sz="16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45" name="Google Shape;133;p16">
            <a:extLst>
              <a:ext uri="{FF2B5EF4-FFF2-40B4-BE49-F238E27FC236}">
                <a16:creationId xmlns:a16="http://schemas.microsoft.com/office/drawing/2014/main" id="{4A34E882-45BC-8442-9DF5-0743B3EBE3BB}"/>
              </a:ext>
            </a:extLst>
          </p:cNvPr>
          <p:cNvSpPr/>
          <p:nvPr/>
        </p:nvSpPr>
        <p:spPr>
          <a:xfrm>
            <a:off x="7013252" y="4079502"/>
            <a:ext cx="2404570" cy="3657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Ternary Search Tree (TST)</a:t>
            </a:r>
            <a:endParaRPr sz="16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D0B1B55-FFC3-D64B-A3A1-9D902747A762}"/>
              </a:ext>
            </a:extLst>
          </p:cNvPr>
          <p:cNvSpPr/>
          <p:nvPr/>
        </p:nvSpPr>
        <p:spPr bwMode="auto">
          <a:xfrm>
            <a:off x="3357456" y="2639735"/>
            <a:ext cx="1922576" cy="564044"/>
          </a:xfrm>
          <a:prstGeom prst="rect">
            <a:avLst/>
          </a:prstGeom>
          <a:noFill/>
          <a:ln w="19050" cap="flat" cmpd="sng" algn="ctr">
            <a:solidFill>
              <a:schemeClr val="accent5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67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901559A-3C23-3840-B349-7ED82393442E}"/>
              </a:ext>
            </a:extLst>
          </p:cNvPr>
          <p:cNvSpPr/>
          <p:nvPr/>
        </p:nvSpPr>
        <p:spPr bwMode="auto">
          <a:xfrm>
            <a:off x="3357456" y="3258261"/>
            <a:ext cx="1922576" cy="564044"/>
          </a:xfrm>
          <a:prstGeom prst="rect">
            <a:avLst/>
          </a:prstGeom>
          <a:noFill/>
          <a:ln w="19050" cap="flat" cmpd="sng" algn="ctr">
            <a:solidFill>
              <a:schemeClr val="accent5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67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A3E90377-57A3-6349-B0D8-F570A6429A7A}"/>
              </a:ext>
            </a:extLst>
          </p:cNvPr>
          <p:cNvSpPr/>
          <p:nvPr/>
        </p:nvSpPr>
        <p:spPr bwMode="auto">
          <a:xfrm flipH="1">
            <a:off x="7573516" y="2857143"/>
            <a:ext cx="1067981" cy="916763"/>
          </a:xfrm>
          <a:custGeom>
            <a:avLst/>
            <a:gdLst>
              <a:gd name="connsiteX0" fmla="*/ 0 w 800986"/>
              <a:gd name="connsiteY0" fmla="*/ 0 h 687572"/>
              <a:gd name="connsiteX1" fmla="*/ 0 w 800986"/>
              <a:gd name="connsiteY1" fmla="*/ 687572 h 687572"/>
              <a:gd name="connsiteX2" fmla="*/ 800986 w 800986"/>
              <a:gd name="connsiteY2" fmla="*/ 687572 h 687572"/>
              <a:gd name="connsiteX3" fmla="*/ 800986 w 800986"/>
              <a:gd name="connsiteY3" fmla="*/ 262269 h 687572"/>
              <a:gd name="connsiteX4" fmla="*/ 0 w 800986"/>
              <a:gd name="connsiteY4" fmla="*/ 0 h 687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986" h="687572">
                <a:moveTo>
                  <a:pt x="0" y="0"/>
                </a:moveTo>
                <a:lnTo>
                  <a:pt x="0" y="687572"/>
                </a:lnTo>
                <a:lnTo>
                  <a:pt x="800986" y="687572"/>
                </a:lnTo>
                <a:lnTo>
                  <a:pt x="800986" y="262269"/>
                </a:lnTo>
                <a:lnTo>
                  <a:pt x="0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5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67" dirty="0">
              <a:solidFill>
                <a:schemeClr val="accent5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5F5C6068-7C9A-B548-9C19-14849DD5F39E}"/>
              </a:ext>
            </a:extLst>
          </p:cNvPr>
          <p:cNvSpPr/>
          <p:nvPr/>
        </p:nvSpPr>
        <p:spPr bwMode="auto">
          <a:xfrm flipH="1">
            <a:off x="6607400" y="2051567"/>
            <a:ext cx="2036237" cy="1720112"/>
          </a:xfrm>
          <a:custGeom>
            <a:avLst/>
            <a:gdLst>
              <a:gd name="connsiteX0" fmla="*/ 0 w 1495647"/>
              <a:gd name="connsiteY0" fmla="*/ 524540 h 1290084"/>
              <a:gd name="connsiteX1" fmla="*/ 900224 w 1495647"/>
              <a:gd name="connsiteY1" fmla="*/ 822251 h 1290084"/>
              <a:gd name="connsiteX2" fmla="*/ 900224 w 1495647"/>
              <a:gd name="connsiteY2" fmla="*/ 1290084 h 1290084"/>
              <a:gd name="connsiteX3" fmla="*/ 1495647 w 1495647"/>
              <a:gd name="connsiteY3" fmla="*/ 1290084 h 1290084"/>
              <a:gd name="connsiteX4" fmla="*/ 1495647 w 1495647"/>
              <a:gd name="connsiteY4" fmla="*/ 538716 h 1290084"/>
              <a:gd name="connsiteX5" fmla="*/ 0 w 1495647"/>
              <a:gd name="connsiteY5" fmla="*/ 0 h 1290084"/>
              <a:gd name="connsiteX6" fmla="*/ 0 w 1495647"/>
              <a:gd name="connsiteY6" fmla="*/ 524540 h 1290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5647" h="1290084">
                <a:moveTo>
                  <a:pt x="0" y="524540"/>
                </a:moveTo>
                <a:lnTo>
                  <a:pt x="900224" y="822251"/>
                </a:lnTo>
                <a:lnTo>
                  <a:pt x="900224" y="1290084"/>
                </a:lnTo>
                <a:lnTo>
                  <a:pt x="1495647" y="1290084"/>
                </a:lnTo>
                <a:lnTo>
                  <a:pt x="1495647" y="538716"/>
                </a:lnTo>
                <a:lnTo>
                  <a:pt x="0" y="0"/>
                </a:lnTo>
                <a:lnTo>
                  <a:pt x="0" y="524540"/>
                </a:lnTo>
                <a:close/>
              </a:path>
            </a:pathLst>
          </a:custGeom>
          <a:noFill/>
          <a:ln w="19050" cap="flat" cmpd="sng" algn="ctr">
            <a:solidFill>
              <a:schemeClr val="accent5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67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1" name="Google Shape;382;p25">
            <a:extLst>
              <a:ext uri="{FF2B5EF4-FFF2-40B4-BE49-F238E27FC236}">
                <a16:creationId xmlns:a16="http://schemas.microsoft.com/office/drawing/2014/main" id="{4AE7625C-85C6-8347-92C7-74F9EC324BB3}"/>
              </a:ext>
            </a:extLst>
          </p:cNvPr>
          <p:cNvSpPr txBox="1"/>
          <p:nvPr/>
        </p:nvSpPr>
        <p:spPr>
          <a:xfrm>
            <a:off x="8662874" y="2143184"/>
            <a:ext cx="1040660" cy="688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 b="1" dirty="0">
                <a:solidFill>
                  <a:schemeClr val="accent5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  <a:sym typeface="Calibri"/>
              </a:rPr>
              <a:t>Index 0</a:t>
            </a:r>
            <a:endParaRPr sz="1400" b="1" dirty="0">
              <a:solidFill>
                <a:schemeClr val="accent5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  <a:sym typeface="Calibri"/>
            </a:endParaRPr>
          </a:p>
        </p:txBody>
      </p:sp>
      <p:sp>
        <p:nvSpPr>
          <p:cNvPr id="52" name="Google Shape;382;p25">
            <a:extLst>
              <a:ext uri="{FF2B5EF4-FFF2-40B4-BE49-F238E27FC236}">
                <a16:creationId xmlns:a16="http://schemas.microsoft.com/office/drawing/2014/main" id="{C9271142-61AF-954F-9A46-3E02664605A1}"/>
              </a:ext>
            </a:extLst>
          </p:cNvPr>
          <p:cNvSpPr txBox="1"/>
          <p:nvPr/>
        </p:nvSpPr>
        <p:spPr>
          <a:xfrm>
            <a:off x="8641497" y="2850754"/>
            <a:ext cx="1040544" cy="91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 b="1" dirty="0">
                <a:solidFill>
                  <a:schemeClr val="accent5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  <a:sym typeface="Calibri"/>
              </a:rPr>
              <a:t>Index</a:t>
            </a:r>
            <a:r>
              <a:rPr lang="en" sz="1400" b="1" dirty="0">
                <a:solidFill>
                  <a:schemeClr val="accent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1</a:t>
            </a:r>
            <a:endParaRPr sz="1400" b="1" dirty="0">
              <a:solidFill>
                <a:schemeClr val="accent5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cxnSp>
        <p:nvCxnSpPr>
          <p:cNvPr id="53" name="Google Shape;559;p30">
            <a:extLst>
              <a:ext uri="{FF2B5EF4-FFF2-40B4-BE49-F238E27FC236}">
                <a16:creationId xmlns:a16="http://schemas.microsoft.com/office/drawing/2014/main" id="{68537DD6-5132-5044-AA44-9DF901B68FAE}"/>
              </a:ext>
            </a:extLst>
          </p:cNvPr>
          <p:cNvCxnSpPr>
            <a:cxnSpLocks/>
            <a:stCxn id="58" idx="4"/>
            <a:endCxn id="74" idx="0"/>
          </p:cNvCxnSpPr>
          <p:nvPr/>
        </p:nvCxnSpPr>
        <p:spPr>
          <a:xfrm>
            <a:off x="8215538" y="2747375"/>
            <a:ext cx="0" cy="320035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" name="Google Shape;561;p30">
            <a:extLst>
              <a:ext uri="{FF2B5EF4-FFF2-40B4-BE49-F238E27FC236}">
                <a16:creationId xmlns:a16="http://schemas.microsoft.com/office/drawing/2014/main" id="{0001E682-C92A-484F-8757-5D03253F6371}"/>
              </a:ext>
            </a:extLst>
          </p:cNvPr>
          <p:cNvCxnSpPr>
            <a:cxnSpLocks/>
            <a:stCxn id="59" idx="5"/>
          </p:cNvCxnSpPr>
          <p:nvPr/>
        </p:nvCxnSpPr>
        <p:spPr>
          <a:xfrm>
            <a:off x="7174388" y="3431455"/>
            <a:ext cx="151800" cy="265800"/>
          </a:xfrm>
          <a:prstGeom prst="straightConnector1">
            <a:avLst/>
          </a:prstGeom>
          <a:noFill/>
          <a:ln w="28575" cap="flat" cmpd="sng">
            <a:solidFill>
              <a:srgbClr val="01CC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" name="Google Shape;562;p30">
            <a:extLst>
              <a:ext uri="{FF2B5EF4-FFF2-40B4-BE49-F238E27FC236}">
                <a16:creationId xmlns:a16="http://schemas.microsoft.com/office/drawing/2014/main" id="{F2084A58-51B1-AD4F-9E0C-0DE35A276B0F}"/>
              </a:ext>
            </a:extLst>
          </p:cNvPr>
          <p:cNvCxnSpPr>
            <a:cxnSpLocks/>
          </p:cNvCxnSpPr>
          <p:nvPr/>
        </p:nvCxnSpPr>
        <p:spPr>
          <a:xfrm>
            <a:off x="7021335" y="3494852"/>
            <a:ext cx="0" cy="20250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" name="Google Shape;563;p30">
            <a:extLst>
              <a:ext uri="{FF2B5EF4-FFF2-40B4-BE49-F238E27FC236}">
                <a16:creationId xmlns:a16="http://schemas.microsoft.com/office/drawing/2014/main" id="{DCFB68FF-2F89-584B-8A7E-E6D1CC763951}"/>
              </a:ext>
            </a:extLst>
          </p:cNvPr>
          <p:cNvCxnSpPr>
            <a:cxnSpLocks/>
            <a:stCxn id="59" idx="3"/>
          </p:cNvCxnSpPr>
          <p:nvPr/>
        </p:nvCxnSpPr>
        <p:spPr>
          <a:xfrm flipH="1">
            <a:off x="6716481" y="3431455"/>
            <a:ext cx="151800" cy="265800"/>
          </a:xfrm>
          <a:prstGeom prst="straightConnector1">
            <a:avLst/>
          </a:prstGeom>
          <a:noFill/>
          <a:ln w="28575" cap="flat" cmpd="sng">
            <a:solidFill>
              <a:srgbClr val="01CC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" name="Google Shape;555;p30">
            <a:extLst>
              <a:ext uri="{FF2B5EF4-FFF2-40B4-BE49-F238E27FC236}">
                <a16:creationId xmlns:a16="http://schemas.microsoft.com/office/drawing/2014/main" id="{EB8AEE9F-6521-084E-84B0-A820A103F23C}"/>
              </a:ext>
            </a:extLst>
          </p:cNvPr>
          <p:cNvSpPr/>
          <p:nvPr/>
        </p:nvSpPr>
        <p:spPr>
          <a:xfrm>
            <a:off x="7999088" y="2314475"/>
            <a:ext cx="432900" cy="432900"/>
          </a:xfrm>
          <a:prstGeom prst="ellipse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b="1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u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sp>
        <p:nvSpPr>
          <p:cNvPr id="59" name="Google Shape;558;p30">
            <a:extLst>
              <a:ext uri="{FF2B5EF4-FFF2-40B4-BE49-F238E27FC236}">
                <a16:creationId xmlns:a16="http://schemas.microsoft.com/office/drawing/2014/main" id="{13EF8FE4-9822-EE45-8128-4C82DBD33F4E}"/>
              </a:ext>
            </a:extLst>
          </p:cNvPr>
          <p:cNvSpPr/>
          <p:nvPr/>
        </p:nvSpPr>
        <p:spPr>
          <a:xfrm>
            <a:off x="6804886" y="3061952"/>
            <a:ext cx="432900" cy="4329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b="1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a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67" name="Google Shape;561;p30">
            <a:extLst>
              <a:ext uri="{FF2B5EF4-FFF2-40B4-BE49-F238E27FC236}">
                <a16:creationId xmlns:a16="http://schemas.microsoft.com/office/drawing/2014/main" id="{D6B51C74-D9A3-EB4B-ABA9-21C40E875F13}"/>
              </a:ext>
            </a:extLst>
          </p:cNvPr>
          <p:cNvCxnSpPr>
            <a:cxnSpLocks/>
            <a:stCxn id="74" idx="5"/>
          </p:cNvCxnSpPr>
          <p:nvPr/>
        </p:nvCxnSpPr>
        <p:spPr>
          <a:xfrm>
            <a:off x="8368590" y="3436913"/>
            <a:ext cx="151800" cy="265800"/>
          </a:xfrm>
          <a:prstGeom prst="straightConnector1">
            <a:avLst/>
          </a:prstGeom>
          <a:noFill/>
          <a:ln w="28575" cap="flat" cmpd="sng">
            <a:solidFill>
              <a:srgbClr val="01CC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562;p30">
            <a:extLst>
              <a:ext uri="{FF2B5EF4-FFF2-40B4-BE49-F238E27FC236}">
                <a16:creationId xmlns:a16="http://schemas.microsoft.com/office/drawing/2014/main" id="{C51D51F0-E4DA-E242-81B2-29D82BF74C89}"/>
              </a:ext>
            </a:extLst>
          </p:cNvPr>
          <p:cNvCxnSpPr>
            <a:cxnSpLocks/>
          </p:cNvCxnSpPr>
          <p:nvPr/>
        </p:nvCxnSpPr>
        <p:spPr>
          <a:xfrm>
            <a:off x="8215537" y="3500310"/>
            <a:ext cx="0" cy="20250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" name="Google Shape;563;p30">
            <a:extLst>
              <a:ext uri="{FF2B5EF4-FFF2-40B4-BE49-F238E27FC236}">
                <a16:creationId xmlns:a16="http://schemas.microsoft.com/office/drawing/2014/main" id="{378A75C3-6B2E-8B48-9BE8-7C91AC457A35}"/>
              </a:ext>
            </a:extLst>
          </p:cNvPr>
          <p:cNvCxnSpPr>
            <a:cxnSpLocks/>
            <a:stCxn id="74" idx="3"/>
          </p:cNvCxnSpPr>
          <p:nvPr/>
        </p:nvCxnSpPr>
        <p:spPr>
          <a:xfrm flipH="1">
            <a:off x="7910683" y="3436913"/>
            <a:ext cx="151800" cy="265800"/>
          </a:xfrm>
          <a:prstGeom prst="straightConnector1">
            <a:avLst/>
          </a:prstGeom>
          <a:noFill/>
          <a:ln w="28575" cap="flat" cmpd="sng">
            <a:solidFill>
              <a:srgbClr val="01CC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" name="Google Shape;558;p30">
            <a:extLst>
              <a:ext uri="{FF2B5EF4-FFF2-40B4-BE49-F238E27FC236}">
                <a16:creationId xmlns:a16="http://schemas.microsoft.com/office/drawing/2014/main" id="{137F6EF2-4443-9A45-9326-BE782BB5D678}"/>
              </a:ext>
            </a:extLst>
          </p:cNvPr>
          <p:cNvSpPr/>
          <p:nvPr/>
        </p:nvSpPr>
        <p:spPr>
          <a:xfrm>
            <a:off x="7999088" y="3067410"/>
            <a:ext cx="432900" cy="4329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b="1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p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75" name="Google Shape;557;p30">
            <a:extLst>
              <a:ext uri="{FF2B5EF4-FFF2-40B4-BE49-F238E27FC236}">
                <a16:creationId xmlns:a16="http://schemas.microsoft.com/office/drawing/2014/main" id="{493483F6-3BDC-5844-9FAB-C7EE5C75CA92}"/>
              </a:ext>
            </a:extLst>
          </p:cNvPr>
          <p:cNvCxnSpPr>
            <a:cxnSpLocks/>
            <a:stCxn id="58" idx="3"/>
            <a:endCxn id="59" idx="0"/>
          </p:cNvCxnSpPr>
          <p:nvPr/>
        </p:nvCxnSpPr>
        <p:spPr>
          <a:xfrm flipH="1">
            <a:off x="7021336" y="2683978"/>
            <a:ext cx="1041149" cy="377974"/>
          </a:xfrm>
          <a:prstGeom prst="straightConnector1">
            <a:avLst/>
          </a:prstGeom>
          <a:noFill/>
          <a:ln w="28575" cap="flat" cmpd="sng">
            <a:solidFill>
              <a:srgbClr val="01CC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" name="Google Shape;557;p30">
            <a:extLst>
              <a:ext uri="{FF2B5EF4-FFF2-40B4-BE49-F238E27FC236}">
                <a16:creationId xmlns:a16="http://schemas.microsoft.com/office/drawing/2014/main" id="{6AB01CE1-3B18-1549-B641-CB7445A9D696}"/>
              </a:ext>
            </a:extLst>
          </p:cNvPr>
          <p:cNvCxnSpPr>
            <a:cxnSpLocks/>
            <a:stCxn id="58" idx="5"/>
          </p:cNvCxnSpPr>
          <p:nvPr/>
        </p:nvCxnSpPr>
        <p:spPr>
          <a:xfrm>
            <a:off x="8368591" y="2683978"/>
            <a:ext cx="1060809" cy="383432"/>
          </a:xfrm>
          <a:prstGeom prst="straightConnector1">
            <a:avLst/>
          </a:prstGeom>
          <a:noFill/>
          <a:ln w="28575" cap="flat" cmpd="sng">
            <a:solidFill>
              <a:srgbClr val="01CC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Google Shape;382;p25">
            <a:extLst>
              <a:ext uri="{FF2B5EF4-FFF2-40B4-BE49-F238E27FC236}">
                <a16:creationId xmlns:a16="http://schemas.microsoft.com/office/drawing/2014/main" id="{0D312A59-851C-474D-BE59-23A5E029C276}"/>
              </a:ext>
            </a:extLst>
          </p:cNvPr>
          <p:cNvSpPr txBox="1"/>
          <p:nvPr/>
        </p:nvSpPr>
        <p:spPr>
          <a:xfrm>
            <a:off x="2314656" y="2632435"/>
            <a:ext cx="1040660" cy="5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 b="1" dirty="0">
                <a:solidFill>
                  <a:schemeClr val="accent5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  <a:sym typeface="Calibri"/>
              </a:rPr>
              <a:t>Index 0</a:t>
            </a:r>
            <a:endParaRPr sz="1400" b="1" dirty="0">
              <a:solidFill>
                <a:schemeClr val="accent5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  <a:sym typeface="Calibri"/>
            </a:endParaRPr>
          </a:p>
        </p:txBody>
      </p:sp>
      <p:sp>
        <p:nvSpPr>
          <p:cNvPr id="63" name="Google Shape;382;p25">
            <a:extLst>
              <a:ext uri="{FF2B5EF4-FFF2-40B4-BE49-F238E27FC236}">
                <a16:creationId xmlns:a16="http://schemas.microsoft.com/office/drawing/2014/main" id="{A9FA7E54-1EF5-8646-8A27-D39147388DDD}"/>
              </a:ext>
            </a:extLst>
          </p:cNvPr>
          <p:cNvSpPr txBox="1"/>
          <p:nvPr/>
        </p:nvSpPr>
        <p:spPr>
          <a:xfrm>
            <a:off x="2302984" y="3232344"/>
            <a:ext cx="1040660" cy="5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 b="1" dirty="0">
                <a:solidFill>
                  <a:schemeClr val="accent5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  <a:sym typeface="Calibri"/>
              </a:rPr>
              <a:t>Index 1</a:t>
            </a:r>
            <a:endParaRPr sz="1400" b="1" dirty="0">
              <a:solidFill>
                <a:schemeClr val="accent5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  <a:sym typeface="Calibri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68B944F-6B22-3C42-9ABC-9962642BE6D7}"/>
              </a:ext>
            </a:extLst>
          </p:cNvPr>
          <p:cNvSpPr txBox="1"/>
          <p:nvPr/>
        </p:nvSpPr>
        <p:spPr>
          <a:xfrm>
            <a:off x="10743390" y="6479104"/>
            <a:ext cx="1371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B6A479"/>
                </a:solidFill>
                <a:latin typeface="+mj-lt"/>
              </a:rPr>
              <a:t>20AU - SCHAFER</a:t>
            </a:r>
          </a:p>
        </p:txBody>
      </p:sp>
    </p:spTree>
    <p:extLst>
      <p:ext uri="{BB962C8B-B14F-4D97-AF65-F5344CB8AC3E}">
        <p14:creationId xmlns:p14="http://schemas.microsoft.com/office/powerpoint/2010/main" val="416283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/>
      <p:bldP spid="52" grpId="0"/>
      <p:bldP spid="62" grpId="0"/>
      <p:bldP spid="6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06BFE8C1-D030-7140-9C57-6A8A2B05186F}"/>
              </a:ext>
            </a:extLst>
          </p:cNvPr>
          <p:cNvSpPr txBox="1">
            <a:spLocks/>
          </p:cNvSpPr>
          <p:nvPr/>
        </p:nvSpPr>
        <p:spPr>
          <a:xfrm>
            <a:off x="838200" y="1371601"/>
            <a:ext cx="10856495" cy="5112961"/>
          </a:xfrm>
          <a:custGeom>
            <a:avLst/>
            <a:gdLst>
              <a:gd name="connsiteX0" fmla="*/ 0 w 10856495"/>
              <a:gd name="connsiteY0" fmla="*/ 0 h 5029834"/>
              <a:gd name="connsiteX1" fmla="*/ 10856495 w 10856495"/>
              <a:gd name="connsiteY1" fmla="*/ 0 h 5029834"/>
              <a:gd name="connsiteX2" fmla="*/ 10856495 w 10856495"/>
              <a:gd name="connsiteY2" fmla="*/ 5029834 h 5029834"/>
              <a:gd name="connsiteX3" fmla="*/ 0 w 10856495"/>
              <a:gd name="connsiteY3" fmla="*/ 5029834 h 5029834"/>
              <a:gd name="connsiteX4" fmla="*/ 0 w 10856495"/>
              <a:gd name="connsiteY4" fmla="*/ 0 h 5029834"/>
              <a:gd name="connsiteX0" fmla="*/ 0 w 10856495"/>
              <a:gd name="connsiteY0" fmla="*/ 0 h 5029834"/>
              <a:gd name="connsiteX1" fmla="*/ 10856495 w 10856495"/>
              <a:gd name="connsiteY1" fmla="*/ 0 h 5029834"/>
              <a:gd name="connsiteX2" fmla="*/ 5534891 w 10856495"/>
              <a:gd name="connsiteY2" fmla="*/ 1935017 h 5029834"/>
              <a:gd name="connsiteX3" fmla="*/ 10856495 w 10856495"/>
              <a:gd name="connsiteY3" fmla="*/ 5029834 h 5029834"/>
              <a:gd name="connsiteX4" fmla="*/ 0 w 10856495"/>
              <a:gd name="connsiteY4" fmla="*/ 5029834 h 5029834"/>
              <a:gd name="connsiteX5" fmla="*/ 0 w 10856495"/>
              <a:gd name="connsiteY5" fmla="*/ 0 h 5029834"/>
              <a:gd name="connsiteX0" fmla="*/ 0 w 10856495"/>
              <a:gd name="connsiteY0" fmla="*/ 0 h 5112961"/>
              <a:gd name="connsiteX1" fmla="*/ 10856495 w 10856495"/>
              <a:gd name="connsiteY1" fmla="*/ 0 h 5112961"/>
              <a:gd name="connsiteX2" fmla="*/ 5534891 w 10856495"/>
              <a:gd name="connsiteY2" fmla="*/ 1935017 h 5112961"/>
              <a:gd name="connsiteX3" fmla="*/ 5591767 w 10856495"/>
              <a:gd name="connsiteY3" fmla="*/ 5112961 h 5112961"/>
              <a:gd name="connsiteX4" fmla="*/ 0 w 10856495"/>
              <a:gd name="connsiteY4" fmla="*/ 5029834 h 5112961"/>
              <a:gd name="connsiteX5" fmla="*/ 0 w 10856495"/>
              <a:gd name="connsiteY5" fmla="*/ 0 h 511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56495" h="5112961">
                <a:moveTo>
                  <a:pt x="0" y="0"/>
                </a:moveTo>
                <a:lnTo>
                  <a:pt x="10856495" y="0"/>
                </a:lnTo>
                <a:cubicBezTo>
                  <a:pt x="10859088" y="854363"/>
                  <a:pt x="5532298" y="1080654"/>
                  <a:pt x="5534891" y="1935017"/>
                </a:cubicBezTo>
                <a:lnTo>
                  <a:pt x="5591767" y="5112961"/>
                </a:lnTo>
                <a:lnTo>
                  <a:pt x="0" y="5029834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" sz="3200"/>
              <a:t>Which node is associated with the key </a:t>
            </a:r>
            <a:r>
              <a:rPr lang="en-US" sz="3200">
                <a:solidFill>
                  <a:srgbClr val="348C3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" sz="3200">
                <a:solidFill>
                  <a:srgbClr val="348C3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CAC</a:t>
            </a:r>
            <a:r>
              <a:rPr lang="en-US" sz="3200">
                <a:solidFill>
                  <a:srgbClr val="348C3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3200"/>
              <a:t>?</a:t>
            </a:r>
            <a:endParaRPr lang="en-US" sz="3200" dirty="0"/>
          </a:p>
        </p:txBody>
      </p:sp>
      <p:cxnSp>
        <p:nvCxnSpPr>
          <p:cNvPr id="50" name="Google Shape;583;p31">
            <a:extLst>
              <a:ext uri="{FF2B5EF4-FFF2-40B4-BE49-F238E27FC236}">
                <a16:creationId xmlns:a16="http://schemas.microsoft.com/office/drawing/2014/main" id="{BF8E4F64-E781-D14D-AC59-49E0D3C5A759}"/>
              </a:ext>
            </a:extLst>
          </p:cNvPr>
          <p:cNvCxnSpPr>
            <a:stCxn id="67" idx="4"/>
            <a:endCxn id="68" idx="0"/>
          </p:cNvCxnSpPr>
          <p:nvPr/>
        </p:nvCxnSpPr>
        <p:spPr>
          <a:xfrm>
            <a:off x="3759674" y="4986632"/>
            <a:ext cx="0" cy="630651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586;p31">
            <a:extLst>
              <a:ext uri="{FF2B5EF4-FFF2-40B4-BE49-F238E27FC236}">
                <a16:creationId xmlns:a16="http://schemas.microsoft.com/office/drawing/2014/main" id="{90C07570-739E-E348-AB73-112F34B1A84A}"/>
              </a:ext>
            </a:extLst>
          </p:cNvPr>
          <p:cNvCxnSpPr>
            <a:stCxn id="68" idx="5"/>
          </p:cNvCxnSpPr>
          <p:nvPr/>
        </p:nvCxnSpPr>
        <p:spPr>
          <a:xfrm>
            <a:off x="3963744" y="6101147"/>
            <a:ext cx="202400" cy="348135"/>
          </a:xfrm>
          <a:prstGeom prst="straightConnector1">
            <a:avLst/>
          </a:prstGeom>
          <a:noFill/>
          <a:ln w="28575" cap="flat" cmpd="sng">
            <a:solidFill>
              <a:srgbClr val="01CC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" name="Google Shape;587;p31">
            <a:extLst>
              <a:ext uri="{FF2B5EF4-FFF2-40B4-BE49-F238E27FC236}">
                <a16:creationId xmlns:a16="http://schemas.microsoft.com/office/drawing/2014/main" id="{571B3D2E-E346-3543-B8D8-6DEE0F90F7BC}"/>
              </a:ext>
            </a:extLst>
          </p:cNvPr>
          <p:cNvCxnSpPr>
            <a:stCxn id="68" idx="3"/>
          </p:cNvCxnSpPr>
          <p:nvPr/>
        </p:nvCxnSpPr>
        <p:spPr>
          <a:xfrm flipH="1">
            <a:off x="3353200" y="6101147"/>
            <a:ext cx="202400" cy="348135"/>
          </a:xfrm>
          <a:prstGeom prst="straightConnector1">
            <a:avLst/>
          </a:prstGeom>
          <a:noFill/>
          <a:ln w="28575" cap="flat" cmpd="sng">
            <a:solidFill>
              <a:srgbClr val="01CC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" name="Google Shape;588;p31">
            <a:extLst>
              <a:ext uri="{FF2B5EF4-FFF2-40B4-BE49-F238E27FC236}">
                <a16:creationId xmlns:a16="http://schemas.microsoft.com/office/drawing/2014/main" id="{B2298A90-A621-A241-986F-43C394F6F61C}"/>
              </a:ext>
            </a:extLst>
          </p:cNvPr>
          <p:cNvCxnSpPr>
            <a:stCxn id="68" idx="4"/>
          </p:cNvCxnSpPr>
          <p:nvPr/>
        </p:nvCxnSpPr>
        <p:spPr>
          <a:xfrm>
            <a:off x="3759674" y="6184181"/>
            <a:ext cx="0" cy="310414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" name="Google Shape;589;p31">
            <a:extLst>
              <a:ext uri="{FF2B5EF4-FFF2-40B4-BE49-F238E27FC236}">
                <a16:creationId xmlns:a16="http://schemas.microsoft.com/office/drawing/2014/main" id="{0427FE2D-6195-BA48-BDAE-FBEF320C09C0}"/>
              </a:ext>
            </a:extLst>
          </p:cNvPr>
          <p:cNvCxnSpPr>
            <a:stCxn id="67" idx="5"/>
          </p:cNvCxnSpPr>
          <p:nvPr/>
        </p:nvCxnSpPr>
        <p:spPr>
          <a:xfrm>
            <a:off x="3963744" y="4903598"/>
            <a:ext cx="202400" cy="348135"/>
          </a:xfrm>
          <a:prstGeom prst="straightConnector1">
            <a:avLst/>
          </a:prstGeom>
          <a:noFill/>
          <a:ln w="28575" cap="flat" cmpd="sng">
            <a:solidFill>
              <a:srgbClr val="01CC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" name="Google Shape;590;p31">
            <a:extLst>
              <a:ext uri="{FF2B5EF4-FFF2-40B4-BE49-F238E27FC236}">
                <a16:creationId xmlns:a16="http://schemas.microsoft.com/office/drawing/2014/main" id="{BD343480-0A8B-6A45-9FBC-DF49D50F1DB1}"/>
              </a:ext>
            </a:extLst>
          </p:cNvPr>
          <p:cNvCxnSpPr>
            <a:stCxn id="67" idx="3"/>
            <a:endCxn id="71" idx="0"/>
          </p:cNvCxnSpPr>
          <p:nvPr/>
        </p:nvCxnSpPr>
        <p:spPr>
          <a:xfrm flipH="1">
            <a:off x="2540400" y="4903598"/>
            <a:ext cx="1015200" cy="114735"/>
          </a:xfrm>
          <a:prstGeom prst="straightConnector1">
            <a:avLst/>
          </a:prstGeom>
          <a:noFill/>
          <a:ln w="28575" cap="flat" cmpd="sng">
            <a:solidFill>
              <a:srgbClr val="01CC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" name="Google Shape;592;p31">
            <a:extLst>
              <a:ext uri="{FF2B5EF4-FFF2-40B4-BE49-F238E27FC236}">
                <a16:creationId xmlns:a16="http://schemas.microsoft.com/office/drawing/2014/main" id="{289E5410-C488-8F41-977B-CE45A4BCF70A}"/>
              </a:ext>
            </a:extLst>
          </p:cNvPr>
          <p:cNvCxnSpPr>
            <a:stCxn id="63" idx="3"/>
          </p:cNvCxnSpPr>
          <p:nvPr/>
        </p:nvCxnSpPr>
        <p:spPr>
          <a:xfrm flipH="1">
            <a:off x="3096008" y="2420757"/>
            <a:ext cx="459600" cy="402360"/>
          </a:xfrm>
          <a:prstGeom prst="straightConnector1">
            <a:avLst/>
          </a:prstGeom>
          <a:noFill/>
          <a:ln w="28575" cap="flat" cmpd="sng">
            <a:solidFill>
              <a:srgbClr val="01CC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Google Shape;594;p31">
            <a:extLst>
              <a:ext uri="{FF2B5EF4-FFF2-40B4-BE49-F238E27FC236}">
                <a16:creationId xmlns:a16="http://schemas.microsoft.com/office/drawing/2014/main" id="{E95B4928-E47D-D54C-98E0-9BFEC6DD080D}"/>
              </a:ext>
            </a:extLst>
          </p:cNvPr>
          <p:cNvCxnSpPr>
            <a:stCxn id="63" idx="4"/>
            <a:endCxn id="64" idx="0"/>
          </p:cNvCxnSpPr>
          <p:nvPr/>
        </p:nvCxnSpPr>
        <p:spPr>
          <a:xfrm flipH="1">
            <a:off x="3759674" y="2503791"/>
            <a:ext cx="5" cy="718196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96;p31">
            <a:extLst>
              <a:ext uri="{FF2B5EF4-FFF2-40B4-BE49-F238E27FC236}">
                <a16:creationId xmlns:a16="http://schemas.microsoft.com/office/drawing/2014/main" id="{71A3CED5-DF28-6444-8447-AF43AC7D3C67}"/>
              </a:ext>
            </a:extLst>
          </p:cNvPr>
          <p:cNvCxnSpPr>
            <a:stCxn id="65" idx="5"/>
          </p:cNvCxnSpPr>
          <p:nvPr/>
        </p:nvCxnSpPr>
        <p:spPr>
          <a:xfrm>
            <a:off x="7011760" y="3107514"/>
            <a:ext cx="202400" cy="348135"/>
          </a:xfrm>
          <a:prstGeom prst="straightConnector1">
            <a:avLst/>
          </a:prstGeom>
          <a:noFill/>
          <a:ln w="28575" cap="flat" cmpd="sng">
            <a:solidFill>
              <a:srgbClr val="01CC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8;p31">
            <a:extLst>
              <a:ext uri="{FF2B5EF4-FFF2-40B4-BE49-F238E27FC236}">
                <a16:creationId xmlns:a16="http://schemas.microsoft.com/office/drawing/2014/main" id="{F4A61134-77B9-6241-9D2C-3E7DF1D5A61B}"/>
              </a:ext>
            </a:extLst>
          </p:cNvPr>
          <p:cNvCxnSpPr>
            <a:stCxn id="65" idx="3"/>
          </p:cNvCxnSpPr>
          <p:nvPr/>
        </p:nvCxnSpPr>
        <p:spPr>
          <a:xfrm flipH="1">
            <a:off x="6401218" y="3107514"/>
            <a:ext cx="202400" cy="348135"/>
          </a:xfrm>
          <a:prstGeom prst="straightConnector1">
            <a:avLst/>
          </a:prstGeom>
          <a:noFill/>
          <a:ln w="28575" cap="flat" cmpd="sng">
            <a:solidFill>
              <a:srgbClr val="01CC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" name="Google Shape;599;p31">
            <a:extLst>
              <a:ext uri="{FF2B5EF4-FFF2-40B4-BE49-F238E27FC236}">
                <a16:creationId xmlns:a16="http://schemas.microsoft.com/office/drawing/2014/main" id="{65BA9C6C-E00F-0546-BEB9-8D148F41158E}"/>
              </a:ext>
            </a:extLst>
          </p:cNvPr>
          <p:cNvCxnSpPr>
            <a:stCxn id="64" idx="5"/>
          </p:cNvCxnSpPr>
          <p:nvPr/>
        </p:nvCxnSpPr>
        <p:spPr>
          <a:xfrm>
            <a:off x="3963744" y="3705950"/>
            <a:ext cx="202400" cy="348135"/>
          </a:xfrm>
          <a:prstGeom prst="straightConnector1">
            <a:avLst/>
          </a:prstGeom>
          <a:noFill/>
          <a:ln w="28575" cap="flat" cmpd="sng">
            <a:solidFill>
              <a:srgbClr val="01CC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" name="Google Shape;600;p31">
            <a:extLst>
              <a:ext uri="{FF2B5EF4-FFF2-40B4-BE49-F238E27FC236}">
                <a16:creationId xmlns:a16="http://schemas.microsoft.com/office/drawing/2014/main" id="{460C2FAB-01F7-C647-A0B4-4E786E42DF68}"/>
              </a:ext>
            </a:extLst>
          </p:cNvPr>
          <p:cNvCxnSpPr>
            <a:stCxn id="64" idx="3"/>
          </p:cNvCxnSpPr>
          <p:nvPr/>
        </p:nvCxnSpPr>
        <p:spPr>
          <a:xfrm flipH="1">
            <a:off x="3353200" y="3705950"/>
            <a:ext cx="202400" cy="348135"/>
          </a:xfrm>
          <a:prstGeom prst="straightConnector1">
            <a:avLst/>
          </a:prstGeom>
          <a:noFill/>
          <a:ln w="28575" cap="flat" cmpd="sng">
            <a:solidFill>
              <a:srgbClr val="01CC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" name="Google Shape;601;p31">
            <a:extLst>
              <a:ext uri="{FF2B5EF4-FFF2-40B4-BE49-F238E27FC236}">
                <a16:creationId xmlns:a16="http://schemas.microsoft.com/office/drawing/2014/main" id="{26886786-D6C9-E34F-BD99-616354D63B7E}"/>
              </a:ext>
            </a:extLst>
          </p:cNvPr>
          <p:cNvCxnSpPr>
            <a:stCxn id="63" idx="5"/>
            <a:endCxn id="65" idx="0"/>
          </p:cNvCxnSpPr>
          <p:nvPr/>
        </p:nvCxnSpPr>
        <p:spPr>
          <a:xfrm>
            <a:off x="3963750" y="2420757"/>
            <a:ext cx="2844000" cy="202751"/>
          </a:xfrm>
          <a:prstGeom prst="straightConnector1">
            <a:avLst/>
          </a:prstGeom>
          <a:noFill/>
          <a:ln w="28575" cap="flat" cmpd="sng">
            <a:solidFill>
              <a:srgbClr val="01CC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Google Shape;593;p31">
            <a:extLst>
              <a:ext uri="{FF2B5EF4-FFF2-40B4-BE49-F238E27FC236}">
                <a16:creationId xmlns:a16="http://schemas.microsoft.com/office/drawing/2014/main" id="{440208DF-BFDF-B24F-ABF1-AF9ECA41FE50}"/>
              </a:ext>
            </a:extLst>
          </p:cNvPr>
          <p:cNvSpPr/>
          <p:nvPr/>
        </p:nvSpPr>
        <p:spPr>
          <a:xfrm>
            <a:off x="3471079" y="1936794"/>
            <a:ext cx="577200" cy="566997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A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sp>
        <p:nvSpPr>
          <p:cNvPr id="64" name="Google Shape;595;p31">
            <a:extLst>
              <a:ext uri="{FF2B5EF4-FFF2-40B4-BE49-F238E27FC236}">
                <a16:creationId xmlns:a16="http://schemas.microsoft.com/office/drawing/2014/main" id="{C481B2F5-E92E-FF4D-97BA-F58458EEB2C3}"/>
              </a:ext>
            </a:extLst>
          </p:cNvPr>
          <p:cNvSpPr/>
          <p:nvPr/>
        </p:nvSpPr>
        <p:spPr>
          <a:xfrm>
            <a:off x="3471074" y="3221987"/>
            <a:ext cx="577200" cy="566997"/>
          </a:xfrm>
          <a:prstGeom prst="ellipse">
            <a:avLst/>
          </a:prstGeom>
          <a:solidFill>
            <a:srgbClr val="D0E3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C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sp>
        <p:nvSpPr>
          <p:cNvPr id="65" name="Google Shape;597;p31">
            <a:extLst>
              <a:ext uri="{FF2B5EF4-FFF2-40B4-BE49-F238E27FC236}">
                <a16:creationId xmlns:a16="http://schemas.microsoft.com/office/drawing/2014/main" id="{4E181E1D-040D-C943-A04F-3FBA33FA05CB}"/>
              </a:ext>
            </a:extLst>
          </p:cNvPr>
          <p:cNvSpPr/>
          <p:nvPr/>
        </p:nvSpPr>
        <p:spPr>
          <a:xfrm>
            <a:off x="6519090" y="2623550"/>
            <a:ext cx="577200" cy="566997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C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66" name="Google Shape;605;p31">
            <a:extLst>
              <a:ext uri="{FF2B5EF4-FFF2-40B4-BE49-F238E27FC236}">
                <a16:creationId xmlns:a16="http://schemas.microsoft.com/office/drawing/2014/main" id="{B1FDF08E-1C10-9E4F-846C-6725EA234347}"/>
              </a:ext>
            </a:extLst>
          </p:cNvPr>
          <p:cNvCxnSpPr>
            <a:stCxn id="64" idx="4"/>
            <a:endCxn id="67" idx="0"/>
          </p:cNvCxnSpPr>
          <p:nvPr/>
        </p:nvCxnSpPr>
        <p:spPr>
          <a:xfrm>
            <a:off x="3759674" y="3788984"/>
            <a:ext cx="0" cy="630651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" name="Google Shape;584;p31">
            <a:extLst>
              <a:ext uri="{FF2B5EF4-FFF2-40B4-BE49-F238E27FC236}">
                <a16:creationId xmlns:a16="http://schemas.microsoft.com/office/drawing/2014/main" id="{183DF50D-AF47-0644-9D8B-4E1B6D75AD59}"/>
              </a:ext>
            </a:extLst>
          </p:cNvPr>
          <p:cNvSpPr/>
          <p:nvPr/>
        </p:nvSpPr>
        <p:spPr>
          <a:xfrm>
            <a:off x="3471074" y="4419635"/>
            <a:ext cx="577200" cy="566997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G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sp>
        <p:nvSpPr>
          <p:cNvPr id="68" name="Google Shape;585;p31">
            <a:extLst>
              <a:ext uri="{FF2B5EF4-FFF2-40B4-BE49-F238E27FC236}">
                <a16:creationId xmlns:a16="http://schemas.microsoft.com/office/drawing/2014/main" id="{BFE43522-7948-2248-BA89-A17E6D73C558}"/>
              </a:ext>
            </a:extLst>
          </p:cNvPr>
          <p:cNvSpPr/>
          <p:nvPr/>
        </p:nvSpPr>
        <p:spPr>
          <a:xfrm>
            <a:off x="3471074" y="5617184"/>
            <a:ext cx="577200" cy="566997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G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69" name="Google Shape;606;p31">
            <a:extLst>
              <a:ext uri="{FF2B5EF4-FFF2-40B4-BE49-F238E27FC236}">
                <a16:creationId xmlns:a16="http://schemas.microsoft.com/office/drawing/2014/main" id="{FE7929CB-B762-AC4A-BB36-952495E837F2}"/>
              </a:ext>
            </a:extLst>
          </p:cNvPr>
          <p:cNvCxnSpPr>
            <a:stCxn id="71" idx="5"/>
          </p:cNvCxnSpPr>
          <p:nvPr/>
        </p:nvCxnSpPr>
        <p:spPr>
          <a:xfrm>
            <a:off x="2744544" y="5502422"/>
            <a:ext cx="202400" cy="348135"/>
          </a:xfrm>
          <a:prstGeom prst="straightConnector1">
            <a:avLst/>
          </a:prstGeom>
          <a:noFill/>
          <a:ln w="28575" cap="flat" cmpd="sng">
            <a:solidFill>
              <a:srgbClr val="01CC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Google Shape;607;p31">
            <a:extLst>
              <a:ext uri="{FF2B5EF4-FFF2-40B4-BE49-F238E27FC236}">
                <a16:creationId xmlns:a16="http://schemas.microsoft.com/office/drawing/2014/main" id="{FA4D4D8F-1549-8649-A384-D6A653CADF78}"/>
              </a:ext>
            </a:extLst>
          </p:cNvPr>
          <p:cNvCxnSpPr>
            <a:stCxn id="71" idx="3"/>
          </p:cNvCxnSpPr>
          <p:nvPr/>
        </p:nvCxnSpPr>
        <p:spPr>
          <a:xfrm flipH="1">
            <a:off x="2134000" y="5502422"/>
            <a:ext cx="202400" cy="348135"/>
          </a:xfrm>
          <a:prstGeom prst="straightConnector1">
            <a:avLst/>
          </a:prstGeom>
          <a:noFill/>
          <a:ln w="28575" cap="flat" cmpd="sng">
            <a:solidFill>
              <a:srgbClr val="01CC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" name="Google Shape;591;p31">
            <a:extLst>
              <a:ext uri="{FF2B5EF4-FFF2-40B4-BE49-F238E27FC236}">
                <a16:creationId xmlns:a16="http://schemas.microsoft.com/office/drawing/2014/main" id="{C8F7D6B0-BE51-D940-9EF1-F0D33A8FC8F9}"/>
              </a:ext>
            </a:extLst>
          </p:cNvPr>
          <p:cNvSpPr/>
          <p:nvPr/>
        </p:nvSpPr>
        <p:spPr>
          <a:xfrm>
            <a:off x="2251874" y="5018459"/>
            <a:ext cx="577200" cy="566997"/>
          </a:xfrm>
          <a:prstGeom prst="ellipse">
            <a:avLst/>
          </a:prstGeom>
          <a:solidFill>
            <a:srgbClr val="D0E3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C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72" name="Google Shape;608;p31">
            <a:extLst>
              <a:ext uri="{FF2B5EF4-FFF2-40B4-BE49-F238E27FC236}">
                <a16:creationId xmlns:a16="http://schemas.microsoft.com/office/drawing/2014/main" id="{501FA048-2418-8C40-8C8A-CF8599D82351}"/>
              </a:ext>
            </a:extLst>
          </p:cNvPr>
          <p:cNvCxnSpPr>
            <a:stCxn id="71" idx="4"/>
          </p:cNvCxnSpPr>
          <p:nvPr/>
        </p:nvCxnSpPr>
        <p:spPr>
          <a:xfrm>
            <a:off x="2540474" y="5585456"/>
            <a:ext cx="0" cy="310414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" name="Google Shape;609;p31">
            <a:extLst>
              <a:ext uri="{FF2B5EF4-FFF2-40B4-BE49-F238E27FC236}">
                <a16:creationId xmlns:a16="http://schemas.microsoft.com/office/drawing/2014/main" id="{31B3ED30-78BA-A14B-8765-3187E1912BE0}"/>
              </a:ext>
            </a:extLst>
          </p:cNvPr>
          <p:cNvCxnSpPr>
            <a:stCxn id="65" idx="4"/>
            <a:endCxn id="88" idx="0"/>
          </p:cNvCxnSpPr>
          <p:nvPr/>
        </p:nvCxnSpPr>
        <p:spPr>
          <a:xfrm flipH="1">
            <a:off x="6807674" y="3190547"/>
            <a:ext cx="16" cy="51112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" name="Google Shape;611;p31">
            <a:extLst>
              <a:ext uri="{FF2B5EF4-FFF2-40B4-BE49-F238E27FC236}">
                <a16:creationId xmlns:a16="http://schemas.microsoft.com/office/drawing/2014/main" id="{9327D9CB-8AD3-5D4D-81D6-B74E000927A8}"/>
              </a:ext>
            </a:extLst>
          </p:cNvPr>
          <p:cNvCxnSpPr>
            <a:stCxn id="80" idx="4"/>
            <a:endCxn id="81" idx="0"/>
          </p:cNvCxnSpPr>
          <p:nvPr/>
        </p:nvCxnSpPr>
        <p:spPr>
          <a:xfrm>
            <a:off x="6807674" y="5346392"/>
            <a:ext cx="0" cy="495642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" name="Google Shape;614;p31">
            <a:extLst>
              <a:ext uri="{FF2B5EF4-FFF2-40B4-BE49-F238E27FC236}">
                <a16:creationId xmlns:a16="http://schemas.microsoft.com/office/drawing/2014/main" id="{EDFB1899-1C6D-0241-8279-CF089F4890E7}"/>
              </a:ext>
            </a:extLst>
          </p:cNvPr>
          <p:cNvCxnSpPr>
            <a:stCxn id="81" idx="5"/>
          </p:cNvCxnSpPr>
          <p:nvPr/>
        </p:nvCxnSpPr>
        <p:spPr>
          <a:xfrm>
            <a:off x="7011744" y="6325997"/>
            <a:ext cx="202400" cy="348135"/>
          </a:xfrm>
          <a:prstGeom prst="straightConnector1">
            <a:avLst/>
          </a:prstGeom>
          <a:noFill/>
          <a:ln w="28575" cap="flat" cmpd="sng">
            <a:solidFill>
              <a:srgbClr val="01CC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" name="Google Shape;615;p31">
            <a:extLst>
              <a:ext uri="{FF2B5EF4-FFF2-40B4-BE49-F238E27FC236}">
                <a16:creationId xmlns:a16="http://schemas.microsoft.com/office/drawing/2014/main" id="{175B9C1E-281F-EC42-9D14-04D2774F39FD}"/>
              </a:ext>
            </a:extLst>
          </p:cNvPr>
          <p:cNvCxnSpPr>
            <a:stCxn id="81" idx="3"/>
          </p:cNvCxnSpPr>
          <p:nvPr/>
        </p:nvCxnSpPr>
        <p:spPr>
          <a:xfrm flipH="1">
            <a:off x="6401200" y="6325997"/>
            <a:ext cx="202400" cy="348135"/>
          </a:xfrm>
          <a:prstGeom prst="straightConnector1">
            <a:avLst/>
          </a:prstGeom>
          <a:noFill/>
          <a:ln w="28575" cap="flat" cmpd="sng">
            <a:solidFill>
              <a:srgbClr val="01CC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" name="Google Shape;616;p31">
            <a:extLst>
              <a:ext uri="{FF2B5EF4-FFF2-40B4-BE49-F238E27FC236}">
                <a16:creationId xmlns:a16="http://schemas.microsoft.com/office/drawing/2014/main" id="{926D914C-8EC7-EB4C-B11F-AA6BB1BA23B4}"/>
              </a:ext>
            </a:extLst>
          </p:cNvPr>
          <p:cNvCxnSpPr>
            <a:stCxn id="81" idx="4"/>
          </p:cNvCxnSpPr>
          <p:nvPr/>
        </p:nvCxnSpPr>
        <p:spPr>
          <a:xfrm>
            <a:off x="6807674" y="6409031"/>
            <a:ext cx="0" cy="310414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" name="Google Shape;617;p31">
            <a:extLst>
              <a:ext uri="{FF2B5EF4-FFF2-40B4-BE49-F238E27FC236}">
                <a16:creationId xmlns:a16="http://schemas.microsoft.com/office/drawing/2014/main" id="{937B5464-F050-DC42-9696-F6EBEE6F3A8E}"/>
              </a:ext>
            </a:extLst>
          </p:cNvPr>
          <p:cNvCxnSpPr>
            <a:stCxn id="80" idx="5"/>
          </p:cNvCxnSpPr>
          <p:nvPr/>
        </p:nvCxnSpPr>
        <p:spPr>
          <a:xfrm>
            <a:off x="7011744" y="5263358"/>
            <a:ext cx="202400" cy="348135"/>
          </a:xfrm>
          <a:prstGeom prst="straightConnector1">
            <a:avLst/>
          </a:prstGeom>
          <a:noFill/>
          <a:ln w="28575" cap="flat" cmpd="sng">
            <a:solidFill>
              <a:srgbClr val="01CC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" name="Google Shape;618;p31">
            <a:extLst>
              <a:ext uri="{FF2B5EF4-FFF2-40B4-BE49-F238E27FC236}">
                <a16:creationId xmlns:a16="http://schemas.microsoft.com/office/drawing/2014/main" id="{82E8CDAA-105B-9C42-8A37-58A00CEDE47F}"/>
              </a:ext>
            </a:extLst>
          </p:cNvPr>
          <p:cNvCxnSpPr>
            <a:stCxn id="80" idx="3"/>
            <a:endCxn id="84" idx="0"/>
          </p:cNvCxnSpPr>
          <p:nvPr/>
        </p:nvCxnSpPr>
        <p:spPr>
          <a:xfrm flipH="1">
            <a:off x="5588400" y="5263358"/>
            <a:ext cx="1015200" cy="114735"/>
          </a:xfrm>
          <a:prstGeom prst="straightConnector1">
            <a:avLst/>
          </a:prstGeom>
          <a:noFill/>
          <a:ln w="28575" cap="flat" cmpd="sng">
            <a:solidFill>
              <a:srgbClr val="01CC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0" name="Google Shape;612;p31">
            <a:extLst>
              <a:ext uri="{FF2B5EF4-FFF2-40B4-BE49-F238E27FC236}">
                <a16:creationId xmlns:a16="http://schemas.microsoft.com/office/drawing/2014/main" id="{3F955B41-1DF2-BC4D-8C1C-D818CE0BC34A}"/>
              </a:ext>
            </a:extLst>
          </p:cNvPr>
          <p:cNvSpPr/>
          <p:nvPr/>
        </p:nvSpPr>
        <p:spPr>
          <a:xfrm>
            <a:off x="6519074" y="4779395"/>
            <a:ext cx="577200" cy="566997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G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sp>
        <p:nvSpPr>
          <p:cNvPr id="81" name="Google Shape;613;p31">
            <a:extLst>
              <a:ext uri="{FF2B5EF4-FFF2-40B4-BE49-F238E27FC236}">
                <a16:creationId xmlns:a16="http://schemas.microsoft.com/office/drawing/2014/main" id="{7673818A-8E08-DB40-9449-85E5B729588F}"/>
              </a:ext>
            </a:extLst>
          </p:cNvPr>
          <p:cNvSpPr/>
          <p:nvPr/>
        </p:nvSpPr>
        <p:spPr>
          <a:xfrm>
            <a:off x="6519074" y="5842034"/>
            <a:ext cx="577200" cy="566997"/>
          </a:xfrm>
          <a:prstGeom prst="ellipse">
            <a:avLst/>
          </a:prstGeom>
          <a:solidFill>
            <a:srgbClr val="D0E3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C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82" name="Google Shape;620;p31">
            <a:extLst>
              <a:ext uri="{FF2B5EF4-FFF2-40B4-BE49-F238E27FC236}">
                <a16:creationId xmlns:a16="http://schemas.microsoft.com/office/drawing/2014/main" id="{2D378D64-4C89-4847-81AA-B07752511B72}"/>
              </a:ext>
            </a:extLst>
          </p:cNvPr>
          <p:cNvCxnSpPr>
            <a:stCxn id="84" idx="5"/>
          </p:cNvCxnSpPr>
          <p:nvPr/>
        </p:nvCxnSpPr>
        <p:spPr>
          <a:xfrm>
            <a:off x="5792544" y="5862182"/>
            <a:ext cx="202400" cy="348135"/>
          </a:xfrm>
          <a:prstGeom prst="straightConnector1">
            <a:avLst/>
          </a:prstGeom>
          <a:noFill/>
          <a:ln w="28575" cap="flat" cmpd="sng">
            <a:solidFill>
              <a:srgbClr val="01CC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621;p31">
            <a:extLst>
              <a:ext uri="{FF2B5EF4-FFF2-40B4-BE49-F238E27FC236}">
                <a16:creationId xmlns:a16="http://schemas.microsoft.com/office/drawing/2014/main" id="{236CF614-3641-D842-8D81-379498FF7F0F}"/>
              </a:ext>
            </a:extLst>
          </p:cNvPr>
          <p:cNvCxnSpPr>
            <a:stCxn id="84" idx="3"/>
          </p:cNvCxnSpPr>
          <p:nvPr/>
        </p:nvCxnSpPr>
        <p:spPr>
          <a:xfrm flipH="1">
            <a:off x="5182000" y="5862182"/>
            <a:ext cx="202400" cy="348135"/>
          </a:xfrm>
          <a:prstGeom prst="straightConnector1">
            <a:avLst/>
          </a:prstGeom>
          <a:noFill/>
          <a:ln w="28575" cap="flat" cmpd="sng">
            <a:solidFill>
              <a:srgbClr val="01CC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4" name="Google Shape;619;p31">
            <a:extLst>
              <a:ext uri="{FF2B5EF4-FFF2-40B4-BE49-F238E27FC236}">
                <a16:creationId xmlns:a16="http://schemas.microsoft.com/office/drawing/2014/main" id="{D314073D-BBA7-484B-B586-2D8B9FF2EDBE}"/>
              </a:ext>
            </a:extLst>
          </p:cNvPr>
          <p:cNvSpPr/>
          <p:nvPr/>
        </p:nvSpPr>
        <p:spPr>
          <a:xfrm>
            <a:off x="5299874" y="5378219"/>
            <a:ext cx="577200" cy="566997"/>
          </a:xfrm>
          <a:prstGeom prst="ellipse">
            <a:avLst/>
          </a:prstGeom>
          <a:solidFill>
            <a:srgbClr val="D0E3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C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85" name="Google Shape;622;p31">
            <a:extLst>
              <a:ext uri="{FF2B5EF4-FFF2-40B4-BE49-F238E27FC236}">
                <a16:creationId xmlns:a16="http://schemas.microsoft.com/office/drawing/2014/main" id="{B4766751-61F6-1844-9876-3F07EB4EF41F}"/>
              </a:ext>
            </a:extLst>
          </p:cNvPr>
          <p:cNvCxnSpPr>
            <a:stCxn id="84" idx="4"/>
          </p:cNvCxnSpPr>
          <p:nvPr/>
        </p:nvCxnSpPr>
        <p:spPr>
          <a:xfrm>
            <a:off x="5588474" y="5945216"/>
            <a:ext cx="0" cy="310414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623;p31">
            <a:extLst>
              <a:ext uri="{FF2B5EF4-FFF2-40B4-BE49-F238E27FC236}">
                <a16:creationId xmlns:a16="http://schemas.microsoft.com/office/drawing/2014/main" id="{D949512A-22DB-8F4B-ACE1-59055EE82059}"/>
              </a:ext>
            </a:extLst>
          </p:cNvPr>
          <p:cNvCxnSpPr>
            <a:cxnSpLocks/>
            <a:stCxn id="88" idx="5"/>
            <a:endCxn id="96" idx="0"/>
          </p:cNvCxnSpPr>
          <p:nvPr/>
        </p:nvCxnSpPr>
        <p:spPr>
          <a:xfrm>
            <a:off x="7011745" y="4185629"/>
            <a:ext cx="2843929" cy="34786"/>
          </a:xfrm>
          <a:prstGeom prst="straightConnector1">
            <a:avLst/>
          </a:prstGeom>
          <a:noFill/>
          <a:ln w="28575" cap="flat" cmpd="sng">
            <a:solidFill>
              <a:srgbClr val="01CC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625;p31">
            <a:extLst>
              <a:ext uri="{FF2B5EF4-FFF2-40B4-BE49-F238E27FC236}">
                <a16:creationId xmlns:a16="http://schemas.microsoft.com/office/drawing/2014/main" id="{84ECF1D6-E96C-B84A-83BD-DB22028C35B4}"/>
              </a:ext>
            </a:extLst>
          </p:cNvPr>
          <p:cNvCxnSpPr>
            <a:stCxn id="88" idx="3"/>
          </p:cNvCxnSpPr>
          <p:nvPr/>
        </p:nvCxnSpPr>
        <p:spPr>
          <a:xfrm flipH="1">
            <a:off x="6401200" y="4185630"/>
            <a:ext cx="202400" cy="348135"/>
          </a:xfrm>
          <a:prstGeom prst="straightConnector1">
            <a:avLst/>
          </a:prstGeom>
          <a:noFill/>
          <a:ln w="28575" cap="flat" cmpd="sng">
            <a:solidFill>
              <a:srgbClr val="01CC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8" name="Google Shape;610;p31">
            <a:extLst>
              <a:ext uri="{FF2B5EF4-FFF2-40B4-BE49-F238E27FC236}">
                <a16:creationId xmlns:a16="http://schemas.microsoft.com/office/drawing/2014/main" id="{B9ACCF0F-F55D-C24A-B7C6-981597E3A852}"/>
              </a:ext>
            </a:extLst>
          </p:cNvPr>
          <p:cNvSpPr/>
          <p:nvPr/>
        </p:nvSpPr>
        <p:spPr>
          <a:xfrm>
            <a:off x="6519074" y="3701667"/>
            <a:ext cx="577200" cy="566997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A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89" name="Google Shape;626;p31">
            <a:extLst>
              <a:ext uri="{FF2B5EF4-FFF2-40B4-BE49-F238E27FC236}">
                <a16:creationId xmlns:a16="http://schemas.microsoft.com/office/drawing/2014/main" id="{A1EDA4FF-59DC-8249-8524-E49C3E7EC360}"/>
              </a:ext>
            </a:extLst>
          </p:cNvPr>
          <p:cNvCxnSpPr>
            <a:cxnSpLocks/>
            <a:stCxn id="88" idx="4"/>
            <a:endCxn id="80" idx="0"/>
          </p:cNvCxnSpPr>
          <p:nvPr/>
        </p:nvCxnSpPr>
        <p:spPr>
          <a:xfrm>
            <a:off x="6807674" y="4268664"/>
            <a:ext cx="0" cy="510731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0" name="Google Shape;627;p31">
            <a:extLst>
              <a:ext uri="{FF2B5EF4-FFF2-40B4-BE49-F238E27FC236}">
                <a16:creationId xmlns:a16="http://schemas.microsoft.com/office/drawing/2014/main" id="{5B9BF1DB-413A-6E48-AC57-901A8CFEDD21}"/>
              </a:ext>
            </a:extLst>
          </p:cNvPr>
          <p:cNvCxnSpPr>
            <a:stCxn id="96" idx="4"/>
            <a:endCxn id="97" idx="0"/>
          </p:cNvCxnSpPr>
          <p:nvPr/>
        </p:nvCxnSpPr>
        <p:spPr>
          <a:xfrm>
            <a:off x="9855674" y="4787412"/>
            <a:ext cx="0" cy="630651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" name="Google Shape;629;p31">
            <a:extLst>
              <a:ext uri="{FF2B5EF4-FFF2-40B4-BE49-F238E27FC236}">
                <a16:creationId xmlns:a16="http://schemas.microsoft.com/office/drawing/2014/main" id="{9151125E-0132-9C45-A51F-CAF8ADBAB6AF}"/>
              </a:ext>
            </a:extLst>
          </p:cNvPr>
          <p:cNvCxnSpPr>
            <a:stCxn id="97" idx="5"/>
          </p:cNvCxnSpPr>
          <p:nvPr/>
        </p:nvCxnSpPr>
        <p:spPr>
          <a:xfrm>
            <a:off x="10059744" y="5901927"/>
            <a:ext cx="202400" cy="348135"/>
          </a:xfrm>
          <a:prstGeom prst="straightConnector1">
            <a:avLst/>
          </a:prstGeom>
          <a:noFill/>
          <a:ln w="28575" cap="flat" cmpd="sng">
            <a:solidFill>
              <a:srgbClr val="01CC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" name="Google Shape;630;p31">
            <a:extLst>
              <a:ext uri="{FF2B5EF4-FFF2-40B4-BE49-F238E27FC236}">
                <a16:creationId xmlns:a16="http://schemas.microsoft.com/office/drawing/2014/main" id="{63A2E3E2-F67A-CC4E-B773-2B0CBC09FB36}"/>
              </a:ext>
            </a:extLst>
          </p:cNvPr>
          <p:cNvCxnSpPr>
            <a:stCxn id="97" idx="3"/>
          </p:cNvCxnSpPr>
          <p:nvPr/>
        </p:nvCxnSpPr>
        <p:spPr>
          <a:xfrm flipH="1">
            <a:off x="9449200" y="5901927"/>
            <a:ext cx="202400" cy="348135"/>
          </a:xfrm>
          <a:prstGeom prst="straightConnector1">
            <a:avLst/>
          </a:prstGeom>
          <a:noFill/>
          <a:ln w="28575" cap="flat" cmpd="sng">
            <a:solidFill>
              <a:srgbClr val="01CC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" name="Google Shape;631;p31">
            <a:extLst>
              <a:ext uri="{FF2B5EF4-FFF2-40B4-BE49-F238E27FC236}">
                <a16:creationId xmlns:a16="http://schemas.microsoft.com/office/drawing/2014/main" id="{609AE50C-9B79-4646-8291-294F60338D9C}"/>
              </a:ext>
            </a:extLst>
          </p:cNvPr>
          <p:cNvCxnSpPr>
            <a:stCxn id="97" idx="4"/>
          </p:cNvCxnSpPr>
          <p:nvPr/>
        </p:nvCxnSpPr>
        <p:spPr>
          <a:xfrm>
            <a:off x="9855674" y="5984960"/>
            <a:ext cx="0" cy="310414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" name="Google Shape;632;p31">
            <a:extLst>
              <a:ext uri="{FF2B5EF4-FFF2-40B4-BE49-F238E27FC236}">
                <a16:creationId xmlns:a16="http://schemas.microsoft.com/office/drawing/2014/main" id="{5D380ECB-BAA4-B549-A644-79E2CDD41C76}"/>
              </a:ext>
            </a:extLst>
          </p:cNvPr>
          <p:cNvCxnSpPr>
            <a:stCxn id="96" idx="5"/>
          </p:cNvCxnSpPr>
          <p:nvPr/>
        </p:nvCxnSpPr>
        <p:spPr>
          <a:xfrm>
            <a:off x="10059744" y="4704378"/>
            <a:ext cx="202400" cy="348135"/>
          </a:xfrm>
          <a:prstGeom prst="straightConnector1">
            <a:avLst/>
          </a:prstGeom>
          <a:noFill/>
          <a:ln w="28575" cap="flat" cmpd="sng">
            <a:solidFill>
              <a:srgbClr val="01CC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" name="Google Shape;633;p31">
            <a:extLst>
              <a:ext uri="{FF2B5EF4-FFF2-40B4-BE49-F238E27FC236}">
                <a16:creationId xmlns:a16="http://schemas.microsoft.com/office/drawing/2014/main" id="{70F40EF2-91AC-AA4C-B97D-6722BC852613}"/>
              </a:ext>
            </a:extLst>
          </p:cNvPr>
          <p:cNvCxnSpPr>
            <a:stCxn id="96" idx="3"/>
            <a:endCxn id="100" idx="0"/>
          </p:cNvCxnSpPr>
          <p:nvPr/>
        </p:nvCxnSpPr>
        <p:spPr>
          <a:xfrm flipH="1">
            <a:off x="8636400" y="4704378"/>
            <a:ext cx="1015200" cy="114735"/>
          </a:xfrm>
          <a:prstGeom prst="straightConnector1">
            <a:avLst/>
          </a:prstGeom>
          <a:noFill/>
          <a:ln w="28575" cap="flat" cmpd="sng">
            <a:solidFill>
              <a:srgbClr val="01CC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" name="Google Shape;624;p31">
            <a:extLst>
              <a:ext uri="{FF2B5EF4-FFF2-40B4-BE49-F238E27FC236}">
                <a16:creationId xmlns:a16="http://schemas.microsoft.com/office/drawing/2014/main" id="{5AE084DD-4E5A-AC42-9E85-C0D272740FA6}"/>
              </a:ext>
            </a:extLst>
          </p:cNvPr>
          <p:cNvSpPr/>
          <p:nvPr/>
        </p:nvSpPr>
        <p:spPr>
          <a:xfrm>
            <a:off x="9567074" y="4220415"/>
            <a:ext cx="577200" cy="566997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G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sp>
        <p:nvSpPr>
          <p:cNvPr id="97" name="Google Shape;628;p31">
            <a:extLst>
              <a:ext uri="{FF2B5EF4-FFF2-40B4-BE49-F238E27FC236}">
                <a16:creationId xmlns:a16="http://schemas.microsoft.com/office/drawing/2014/main" id="{F7D30174-2201-A64E-AB48-4A2C64591BC7}"/>
              </a:ext>
            </a:extLst>
          </p:cNvPr>
          <p:cNvSpPr/>
          <p:nvPr/>
        </p:nvSpPr>
        <p:spPr>
          <a:xfrm>
            <a:off x="9567074" y="5417964"/>
            <a:ext cx="577200" cy="566997"/>
          </a:xfrm>
          <a:prstGeom prst="ellipse">
            <a:avLst/>
          </a:prstGeom>
          <a:solidFill>
            <a:srgbClr val="D0E3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C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98" name="Google Shape;635;p31">
            <a:extLst>
              <a:ext uri="{FF2B5EF4-FFF2-40B4-BE49-F238E27FC236}">
                <a16:creationId xmlns:a16="http://schemas.microsoft.com/office/drawing/2014/main" id="{C08455D5-3273-0D4F-AAD4-E127560307B6}"/>
              </a:ext>
            </a:extLst>
          </p:cNvPr>
          <p:cNvCxnSpPr>
            <a:stCxn id="100" idx="5"/>
          </p:cNvCxnSpPr>
          <p:nvPr/>
        </p:nvCxnSpPr>
        <p:spPr>
          <a:xfrm>
            <a:off x="8840544" y="5303202"/>
            <a:ext cx="202400" cy="348135"/>
          </a:xfrm>
          <a:prstGeom prst="straightConnector1">
            <a:avLst/>
          </a:prstGeom>
          <a:noFill/>
          <a:ln w="28575" cap="flat" cmpd="sng">
            <a:solidFill>
              <a:srgbClr val="01CC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636;p31">
            <a:extLst>
              <a:ext uri="{FF2B5EF4-FFF2-40B4-BE49-F238E27FC236}">
                <a16:creationId xmlns:a16="http://schemas.microsoft.com/office/drawing/2014/main" id="{953EEFC6-D020-674C-B6F6-8429D4D8FC6A}"/>
              </a:ext>
            </a:extLst>
          </p:cNvPr>
          <p:cNvCxnSpPr>
            <a:stCxn id="100" idx="3"/>
          </p:cNvCxnSpPr>
          <p:nvPr/>
        </p:nvCxnSpPr>
        <p:spPr>
          <a:xfrm flipH="1">
            <a:off x="8230000" y="5303202"/>
            <a:ext cx="202400" cy="348135"/>
          </a:xfrm>
          <a:prstGeom prst="straightConnector1">
            <a:avLst/>
          </a:prstGeom>
          <a:noFill/>
          <a:ln w="28575" cap="flat" cmpd="sng">
            <a:solidFill>
              <a:srgbClr val="01CC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" name="Google Shape;634;p31">
            <a:extLst>
              <a:ext uri="{FF2B5EF4-FFF2-40B4-BE49-F238E27FC236}">
                <a16:creationId xmlns:a16="http://schemas.microsoft.com/office/drawing/2014/main" id="{1539E741-D91A-034F-AA02-D1345E1C6DDE}"/>
              </a:ext>
            </a:extLst>
          </p:cNvPr>
          <p:cNvSpPr/>
          <p:nvPr/>
        </p:nvSpPr>
        <p:spPr>
          <a:xfrm>
            <a:off x="8347874" y="4819239"/>
            <a:ext cx="577200" cy="566997"/>
          </a:xfrm>
          <a:prstGeom prst="ellipse">
            <a:avLst/>
          </a:prstGeom>
          <a:solidFill>
            <a:srgbClr val="D0E3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C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101" name="Google Shape;637;p31">
            <a:extLst>
              <a:ext uri="{FF2B5EF4-FFF2-40B4-BE49-F238E27FC236}">
                <a16:creationId xmlns:a16="http://schemas.microsoft.com/office/drawing/2014/main" id="{3B7B43DC-DD66-8645-A646-7E855D01BAD8}"/>
              </a:ext>
            </a:extLst>
          </p:cNvPr>
          <p:cNvCxnSpPr>
            <a:stCxn id="100" idx="4"/>
          </p:cNvCxnSpPr>
          <p:nvPr/>
        </p:nvCxnSpPr>
        <p:spPr>
          <a:xfrm>
            <a:off x="8636474" y="5386236"/>
            <a:ext cx="0" cy="310414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2" name="Google Shape;638;p31">
            <a:extLst>
              <a:ext uri="{FF2B5EF4-FFF2-40B4-BE49-F238E27FC236}">
                <a16:creationId xmlns:a16="http://schemas.microsoft.com/office/drawing/2014/main" id="{4480082A-1E6C-5246-90EA-501C6680B010}"/>
              </a:ext>
            </a:extLst>
          </p:cNvPr>
          <p:cNvSpPr/>
          <p:nvPr/>
        </p:nvSpPr>
        <p:spPr>
          <a:xfrm>
            <a:off x="2881890" y="3265997"/>
            <a:ext cx="487600" cy="478981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2857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 b="1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</a:t>
            </a:r>
            <a:endParaRPr sz="1600" b="1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03" name="Google Shape;639;p31">
            <a:extLst>
              <a:ext uri="{FF2B5EF4-FFF2-40B4-BE49-F238E27FC236}">
                <a16:creationId xmlns:a16="http://schemas.microsoft.com/office/drawing/2014/main" id="{971D366A-6776-D443-B81E-A6C4C0B1DDFE}"/>
              </a:ext>
            </a:extLst>
          </p:cNvPr>
          <p:cNvSpPr/>
          <p:nvPr/>
        </p:nvSpPr>
        <p:spPr>
          <a:xfrm>
            <a:off x="1662690" y="5062470"/>
            <a:ext cx="487600" cy="478981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2857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 b="1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2</a:t>
            </a:r>
            <a:endParaRPr sz="1600" b="1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04" name="Google Shape;640;p31">
            <a:extLst>
              <a:ext uri="{FF2B5EF4-FFF2-40B4-BE49-F238E27FC236}">
                <a16:creationId xmlns:a16="http://schemas.microsoft.com/office/drawing/2014/main" id="{33917906-0045-B844-AB15-5B39D8CD37A3}"/>
              </a:ext>
            </a:extLst>
          </p:cNvPr>
          <p:cNvSpPr/>
          <p:nvPr/>
        </p:nvSpPr>
        <p:spPr>
          <a:xfrm>
            <a:off x="4710690" y="5422230"/>
            <a:ext cx="487600" cy="478981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2857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 b="1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3</a:t>
            </a:r>
            <a:endParaRPr sz="1600" b="1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05" name="Google Shape;641;p31">
            <a:extLst>
              <a:ext uri="{FF2B5EF4-FFF2-40B4-BE49-F238E27FC236}">
                <a16:creationId xmlns:a16="http://schemas.microsoft.com/office/drawing/2014/main" id="{3F247D4D-B29E-D640-8195-0805BDDBC0CD}"/>
              </a:ext>
            </a:extLst>
          </p:cNvPr>
          <p:cNvSpPr/>
          <p:nvPr/>
        </p:nvSpPr>
        <p:spPr>
          <a:xfrm>
            <a:off x="7197890" y="5886046"/>
            <a:ext cx="487600" cy="478981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2857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 b="1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4</a:t>
            </a:r>
            <a:endParaRPr sz="1600" b="1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06" name="Google Shape;642;p31">
            <a:extLst>
              <a:ext uri="{FF2B5EF4-FFF2-40B4-BE49-F238E27FC236}">
                <a16:creationId xmlns:a16="http://schemas.microsoft.com/office/drawing/2014/main" id="{EA2D9397-29C2-9B4F-8E61-E701D5EE2590}"/>
              </a:ext>
            </a:extLst>
          </p:cNvPr>
          <p:cNvSpPr/>
          <p:nvPr/>
        </p:nvSpPr>
        <p:spPr>
          <a:xfrm>
            <a:off x="7758690" y="4863250"/>
            <a:ext cx="487600" cy="478981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2857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 b="1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5</a:t>
            </a:r>
            <a:endParaRPr sz="1600" b="1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07" name="Google Shape;643;p31">
            <a:extLst>
              <a:ext uri="{FF2B5EF4-FFF2-40B4-BE49-F238E27FC236}">
                <a16:creationId xmlns:a16="http://schemas.microsoft.com/office/drawing/2014/main" id="{28C11E67-8DA0-2145-8F24-96A5CAE2F324}"/>
              </a:ext>
            </a:extLst>
          </p:cNvPr>
          <p:cNvSpPr/>
          <p:nvPr/>
        </p:nvSpPr>
        <p:spPr>
          <a:xfrm>
            <a:off x="10245890" y="5461976"/>
            <a:ext cx="487600" cy="478981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2857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 b="1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6</a:t>
            </a:r>
            <a:endParaRPr sz="1600" b="1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08" name="Google Shape;659;p33">
            <a:extLst>
              <a:ext uri="{FF2B5EF4-FFF2-40B4-BE49-F238E27FC236}">
                <a16:creationId xmlns:a16="http://schemas.microsoft.com/office/drawing/2014/main" id="{F6392665-2320-6C48-AFCA-82F0C969AF19}"/>
              </a:ext>
            </a:extLst>
          </p:cNvPr>
          <p:cNvSpPr txBox="1"/>
          <p:nvPr/>
        </p:nvSpPr>
        <p:spPr>
          <a:xfrm>
            <a:off x="-1" y="6661807"/>
            <a:ext cx="12192000" cy="239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algn="r"/>
            <a:r>
              <a:rPr lang="en" sz="600" dirty="0">
                <a:solidFill>
                  <a:srgbClr val="595959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Tries in COS 226 (Sedgewick, Wayne/Princeton)</a:t>
            </a:r>
            <a:endParaRPr sz="600" dirty="0">
              <a:solidFill>
                <a:srgbClr val="595959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0FE90197-0F83-8A49-A3BC-8DA339B30572}"/>
              </a:ext>
            </a:extLst>
          </p:cNvPr>
          <p:cNvCxnSpPr/>
          <p:nvPr/>
        </p:nvCxnSpPr>
        <p:spPr>
          <a:xfrm>
            <a:off x="4166144" y="5655085"/>
            <a:ext cx="522940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65C68E43-4271-1948-9D42-0A4734D05727}"/>
              </a:ext>
            </a:extLst>
          </p:cNvPr>
          <p:cNvSpPr txBox="1"/>
          <p:nvPr/>
        </p:nvSpPr>
        <p:spPr>
          <a:xfrm>
            <a:off x="10743390" y="6479104"/>
            <a:ext cx="1371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B6A479"/>
                </a:solidFill>
                <a:latin typeface="+mj-lt"/>
              </a:rPr>
              <a:t>20AU - SCHAFER</a:t>
            </a:r>
          </a:p>
        </p:txBody>
      </p:sp>
    </p:spTree>
    <p:extLst>
      <p:ext uri="{BB962C8B-B14F-4D97-AF65-F5344CB8AC3E}">
        <p14:creationId xmlns:p14="http://schemas.microsoft.com/office/powerpoint/2010/main" val="314167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1A006-6350-2E40-9A51-66E3E2920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in a TST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98957FE3-98AF-E54C-9750-3E59845C0020}"/>
              </a:ext>
            </a:extLst>
          </p:cNvPr>
          <p:cNvSpPr txBox="1">
            <a:spLocks/>
          </p:cNvSpPr>
          <p:nvPr/>
        </p:nvSpPr>
        <p:spPr>
          <a:xfrm>
            <a:off x="838200" y="1371601"/>
            <a:ext cx="10856495" cy="5112961"/>
          </a:xfrm>
          <a:custGeom>
            <a:avLst/>
            <a:gdLst>
              <a:gd name="connsiteX0" fmla="*/ 0 w 10856495"/>
              <a:gd name="connsiteY0" fmla="*/ 0 h 5029834"/>
              <a:gd name="connsiteX1" fmla="*/ 10856495 w 10856495"/>
              <a:gd name="connsiteY1" fmla="*/ 0 h 5029834"/>
              <a:gd name="connsiteX2" fmla="*/ 10856495 w 10856495"/>
              <a:gd name="connsiteY2" fmla="*/ 5029834 h 5029834"/>
              <a:gd name="connsiteX3" fmla="*/ 0 w 10856495"/>
              <a:gd name="connsiteY3" fmla="*/ 5029834 h 5029834"/>
              <a:gd name="connsiteX4" fmla="*/ 0 w 10856495"/>
              <a:gd name="connsiteY4" fmla="*/ 0 h 5029834"/>
              <a:gd name="connsiteX0" fmla="*/ 0 w 10856495"/>
              <a:gd name="connsiteY0" fmla="*/ 0 h 5029834"/>
              <a:gd name="connsiteX1" fmla="*/ 10856495 w 10856495"/>
              <a:gd name="connsiteY1" fmla="*/ 0 h 5029834"/>
              <a:gd name="connsiteX2" fmla="*/ 5534891 w 10856495"/>
              <a:gd name="connsiteY2" fmla="*/ 1935017 h 5029834"/>
              <a:gd name="connsiteX3" fmla="*/ 10856495 w 10856495"/>
              <a:gd name="connsiteY3" fmla="*/ 5029834 h 5029834"/>
              <a:gd name="connsiteX4" fmla="*/ 0 w 10856495"/>
              <a:gd name="connsiteY4" fmla="*/ 5029834 h 5029834"/>
              <a:gd name="connsiteX5" fmla="*/ 0 w 10856495"/>
              <a:gd name="connsiteY5" fmla="*/ 0 h 5029834"/>
              <a:gd name="connsiteX0" fmla="*/ 0 w 10856495"/>
              <a:gd name="connsiteY0" fmla="*/ 0 h 5112961"/>
              <a:gd name="connsiteX1" fmla="*/ 10856495 w 10856495"/>
              <a:gd name="connsiteY1" fmla="*/ 0 h 5112961"/>
              <a:gd name="connsiteX2" fmla="*/ 5534891 w 10856495"/>
              <a:gd name="connsiteY2" fmla="*/ 1935017 h 5112961"/>
              <a:gd name="connsiteX3" fmla="*/ 5591767 w 10856495"/>
              <a:gd name="connsiteY3" fmla="*/ 5112961 h 5112961"/>
              <a:gd name="connsiteX4" fmla="*/ 0 w 10856495"/>
              <a:gd name="connsiteY4" fmla="*/ 5029834 h 5112961"/>
              <a:gd name="connsiteX5" fmla="*/ 0 w 10856495"/>
              <a:gd name="connsiteY5" fmla="*/ 0 h 511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56495" h="5112961">
                <a:moveTo>
                  <a:pt x="0" y="0"/>
                </a:moveTo>
                <a:lnTo>
                  <a:pt x="10856495" y="0"/>
                </a:lnTo>
                <a:cubicBezTo>
                  <a:pt x="10859088" y="854363"/>
                  <a:pt x="5532298" y="1080654"/>
                  <a:pt x="5534891" y="1935017"/>
                </a:cubicBezTo>
                <a:lnTo>
                  <a:pt x="5591767" y="5112961"/>
                </a:lnTo>
                <a:lnTo>
                  <a:pt x="0" y="5029834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Searching in a TST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If smaller, take left link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If greater, take right link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If equal, take the middle link and move to next character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b="1" dirty="0"/>
              <a:t>Search hit: </a:t>
            </a:r>
            <a:r>
              <a:rPr lang="en-US" dirty="0"/>
              <a:t>final node yields a key that belongs in our set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b="1" dirty="0"/>
              <a:t>Search miss: </a:t>
            </a:r>
            <a:r>
              <a:rPr lang="en-US" dirty="0"/>
              <a:t>reach </a:t>
            </a:r>
            <a:r>
              <a:rPr lang="en-US" dirty="0">
                <a:solidFill>
                  <a:srgbClr val="003AB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lang="en-US" dirty="0"/>
              <a:t> link or final node is yields a key not in our set </a:t>
            </a:r>
          </a:p>
        </p:txBody>
      </p:sp>
      <p:sp>
        <p:nvSpPr>
          <p:cNvPr id="8" name="Google Shape;395;p27">
            <a:extLst>
              <a:ext uri="{FF2B5EF4-FFF2-40B4-BE49-F238E27FC236}">
                <a16:creationId xmlns:a16="http://schemas.microsoft.com/office/drawing/2014/main" id="{C059135B-38BF-BE4E-905C-5812A7BC391E}"/>
              </a:ext>
            </a:extLst>
          </p:cNvPr>
          <p:cNvSpPr/>
          <p:nvPr/>
        </p:nvSpPr>
        <p:spPr>
          <a:xfrm>
            <a:off x="5594266" y="4223293"/>
            <a:ext cx="432900" cy="4329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" name="Google Shape;396;p27">
            <a:extLst>
              <a:ext uri="{FF2B5EF4-FFF2-40B4-BE49-F238E27FC236}">
                <a16:creationId xmlns:a16="http://schemas.microsoft.com/office/drawing/2014/main" id="{215D62F1-2773-CA43-A220-49F43C649050}"/>
              </a:ext>
            </a:extLst>
          </p:cNvPr>
          <p:cNvSpPr/>
          <p:nvPr/>
        </p:nvSpPr>
        <p:spPr>
          <a:xfrm>
            <a:off x="5096637" y="4900027"/>
            <a:ext cx="432900" cy="4329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a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10" name="Google Shape;397;p27">
            <a:extLst>
              <a:ext uri="{FF2B5EF4-FFF2-40B4-BE49-F238E27FC236}">
                <a16:creationId xmlns:a16="http://schemas.microsoft.com/office/drawing/2014/main" id="{7B2C40BB-1E13-F247-9A08-48B17C5E62B4}"/>
              </a:ext>
            </a:extLst>
          </p:cNvPr>
          <p:cNvCxnSpPr>
            <a:stCxn id="8" idx="3"/>
            <a:endCxn id="9" idx="0"/>
          </p:cNvCxnSpPr>
          <p:nvPr/>
        </p:nvCxnSpPr>
        <p:spPr>
          <a:xfrm flipH="1">
            <a:off x="5312964" y="4592795"/>
            <a:ext cx="344700" cy="30720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398;p27">
            <a:extLst>
              <a:ext uri="{FF2B5EF4-FFF2-40B4-BE49-F238E27FC236}">
                <a16:creationId xmlns:a16="http://schemas.microsoft.com/office/drawing/2014/main" id="{DE4979F3-1798-1549-A906-7DB245333EAA}"/>
              </a:ext>
            </a:extLst>
          </p:cNvPr>
          <p:cNvCxnSpPr>
            <a:cxnSpLocks/>
            <a:stCxn id="13" idx="4"/>
            <a:endCxn id="12" idx="0"/>
          </p:cNvCxnSpPr>
          <p:nvPr/>
        </p:nvCxnSpPr>
        <p:spPr>
          <a:xfrm>
            <a:off x="6243612" y="5332927"/>
            <a:ext cx="58" cy="183166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399;p27">
            <a:extLst>
              <a:ext uri="{FF2B5EF4-FFF2-40B4-BE49-F238E27FC236}">
                <a16:creationId xmlns:a16="http://schemas.microsoft.com/office/drawing/2014/main" id="{2434A8BA-8249-3D4A-AE13-0BF56FEDA67E}"/>
              </a:ext>
            </a:extLst>
          </p:cNvPr>
          <p:cNvSpPr/>
          <p:nvPr/>
        </p:nvSpPr>
        <p:spPr>
          <a:xfrm>
            <a:off x="6027220" y="5516093"/>
            <a:ext cx="432900" cy="4329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b="1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p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sp>
        <p:nvSpPr>
          <p:cNvPr id="13" name="Google Shape;400;p27">
            <a:extLst>
              <a:ext uri="{FF2B5EF4-FFF2-40B4-BE49-F238E27FC236}">
                <a16:creationId xmlns:a16="http://schemas.microsoft.com/office/drawing/2014/main" id="{F52FC4A4-6B4E-9843-AAF2-F12E8FE9EE4D}"/>
              </a:ext>
            </a:extLst>
          </p:cNvPr>
          <p:cNvSpPr/>
          <p:nvPr/>
        </p:nvSpPr>
        <p:spPr>
          <a:xfrm>
            <a:off x="6027162" y="4900027"/>
            <a:ext cx="432900" cy="432900"/>
          </a:xfrm>
          <a:prstGeom prst="ellipse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u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14" name="Google Shape;401;p27">
            <a:extLst>
              <a:ext uri="{FF2B5EF4-FFF2-40B4-BE49-F238E27FC236}">
                <a16:creationId xmlns:a16="http://schemas.microsoft.com/office/drawing/2014/main" id="{F6D49E48-FF11-8245-BA79-802833F3ECBE}"/>
              </a:ext>
            </a:extLst>
          </p:cNvPr>
          <p:cNvCxnSpPr>
            <a:stCxn id="8" idx="5"/>
            <a:endCxn id="13" idx="0"/>
          </p:cNvCxnSpPr>
          <p:nvPr/>
        </p:nvCxnSpPr>
        <p:spPr>
          <a:xfrm>
            <a:off x="5963770" y="4592795"/>
            <a:ext cx="279900" cy="30720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Google Shape;133;p16">
            <a:extLst>
              <a:ext uri="{FF2B5EF4-FFF2-40B4-BE49-F238E27FC236}">
                <a16:creationId xmlns:a16="http://schemas.microsoft.com/office/drawing/2014/main" id="{A080194B-C4A7-144A-9040-D756D3F99346}"/>
              </a:ext>
            </a:extLst>
          </p:cNvPr>
          <p:cNvSpPr/>
          <p:nvPr/>
        </p:nvSpPr>
        <p:spPr>
          <a:xfrm>
            <a:off x="5139959" y="6267005"/>
            <a:ext cx="1327338" cy="3657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</a:t>
            </a:r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stract Trie</a:t>
            </a:r>
            <a:endParaRPr sz="16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8" name="Google Shape;133;p16">
            <a:extLst>
              <a:ext uri="{FF2B5EF4-FFF2-40B4-BE49-F238E27FC236}">
                <a16:creationId xmlns:a16="http://schemas.microsoft.com/office/drawing/2014/main" id="{8B2BE7AF-E681-EE4D-8022-13BDF021C3F5}"/>
              </a:ext>
            </a:extLst>
          </p:cNvPr>
          <p:cNvSpPr/>
          <p:nvPr/>
        </p:nvSpPr>
        <p:spPr>
          <a:xfrm>
            <a:off x="8468600" y="6271668"/>
            <a:ext cx="2404570" cy="3657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Ternary Search Tree (TST)</a:t>
            </a:r>
            <a:endParaRPr sz="16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32ED29-5D54-6E4C-9A0E-52762A7ACB68}"/>
              </a:ext>
            </a:extLst>
          </p:cNvPr>
          <p:cNvSpPr/>
          <p:nvPr/>
        </p:nvSpPr>
        <p:spPr bwMode="auto">
          <a:xfrm>
            <a:off x="4812804" y="4831901"/>
            <a:ext cx="1922576" cy="564044"/>
          </a:xfrm>
          <a:prstGeom prst="rect">
            <a:avLst/>
          </a:prstGeom>
          <a:noFill/>
          <a:ln w="19050" cap="flat" cmpd="sng" algn="ctr">
            <a:solidFill>
              <a:schemeClr val="accent5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67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B2690B6-423E-AA41-A393-294005BED4DB}"/>
              </a:ext>
            </a:extLst>
          </p:cNvPr>
          <p:cNvSpPr/>
          <p:nvPr/>
        </p:nvSpPr>
        <p:spPr bwMode="auto">
          <a:xfrm>
            <a:off x="4812804" y="5450427"/>
            <a:ext cx="1922576" cy="564044"/>
          </a:xfrm>
          <a:prstGeom prst="rect">
            <a:avLst/>
          </a:prstGeom>
          <a:noFill/>
          <a:ln w="19050" cap="flat" cmpd="sng" algn="ctr">
            <a:solidFill>
              <a:schemeClr val="accent5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67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1" name="Google Shape;382;p25">
            <a:extLst>
              <a:ext uri="{FF2B5EF4-FFF2-40B4-BE49-F238E27FC236}">
                <a16:creationId xmlns:a16="http://schemas.microsoft.com/office/drawing/2014/main" id="{042EC650-8959-114A-9985-F8278A095427}"/>
              </a:ext>
            </a:extLst>
          </p:cNvPr>
          <p:cNvSpPr txBox="1"/>
          <p:nvPr/>
        </p:nvSpPr>
        <p:spPr>
          <a:xfrm>
            <a:off x="3771228" y="4833132"/>
            <a:ext cx="1040660" cy="564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 b="1" dirty="0">
                <a:solidFill>
                  <a:schemeClr val="accent5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  <a:sym typeface="Calibri"/>
              </a:rPr>
              <a:t>Index 0</a:t>
            </a:r>
            <a:endParaRPr sz="1400" b="1" dirty="0">
              <a:solidFill>
                <a:schemeClr val="accent5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  <a:sym typeface="Calibri"/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F3F2D6E5-566E-C24E-A60F-FAB7010FCED5}"/>
              </a:ext>
            </a:extLst>
          </p:cNvPr>
          <p:cNvSpPr/>
          <p:nvPr/>
        </p:nvSpPr>
        <p:spPr bwMode="auto">
          <a:xfrm flipH="1">
            <a:off x="9028864" y="5049309"/>
            <a:ext cx="1067981" cy="916763"/>
          </a:xfrm>
          <a:custGeom>
            <a:avLst/>
            <a:gdLst>
              <a:gd name="connsiteX0" fmla="*/ 0 w 800986"/>
              <a:gd name="connsiteY0" fmla="*/ 0 h 687572"/>
              <a:gd name="connsiteX1" fmla="*/ 0 w 800986"/>
              <a:gd name="connsiteY1" fmla="*/ 687572 h 687572"/>
              <a:gd name="connsiteX2" fmla="*/ 800986 w 800986"/>
              <a:gd name="connsiteY2" fmla="*/ 687572 h 687572"/>
              <a:gd name="connsiteX3" fmla="*/ 800986 w 800986"/>
              <a:gd name="connsiteY3" fmla="*/ 262269 h 687572"/>
              <a:gd name="connsiteX4" fmla="*/ 0 w 800986"/>
              <a:gd name="connsiteY4" fmla="*/ 0 h 687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986" h="687572">
                <a:moveTo>
                  <a:pt x="0" y="0"/>
                </a:moveTo>
                <a:lnTo>
                  <a:pt x="0" y="687572"/>
                </a:lnTo>
                <a:lnTo>
                  <a:pt x="800986" y="687572"/>
                </a:lnTo>
                <a:lnTo>
                  <a:pt x="800986" y="262269"/>
                </a:lnTo>
                <a:lnTo>
                  <a:pt x="0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5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67" dirty="0">
              <a:solidFill>
                <a:schemeClr val="accent5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1AA66E82-DDDB-F544-B5C1-07A7B8F83560}"/>
              </a:ext>
            </a:extLst>
          </p:cNvPr>
          <p:cNvSpPr/>
          <p:nvPr/>
        </p:nvSpPr>
        <p:spPr bwMode="auto">
          <a:xfrm flipH="1">
            <a:off x="8062748" y="4243733"/>
            <a:ext cx="2036237" cy="1720112"/>
          </a:xfrm>
          <a:custGeom>
            <a:avLst/>
            <a:gdLst>
              <a:gd name="connsiteX0" fmla="*/ 0 w 1495647"/>
              <a:gd name="connsiteY0" fmla="*/ 524540 h 1290084"/>
              <a:gd name="connsiteX1" fmla="*/ 900224 w 1495647"/>
              <a:gd name="connsiteY1" fmla="*/ 822251 h 1290084"/>
              <a:gd name="connsiteX2" fmla="*/ 900224 w 1495647"/>
              <a:gd name="connsiteY2" fmla="*/ 1290084 h 1290084"/>
              <a:gd name="connsiteX3" fmla="*/ 1495647 w 1495647"/>
              <a:gd name="connsiteY3" fmla="*/ 1290084 h 1290084"/>
              <a:gd name="connsiteX4" fmla="*/ 1495647 w 1495647"/>
              <a:gd name="connsiteY4" fmla="*/ 538716 h 1290084"/>
              <a:gd name="connsiteX5" fmla="*/ 0 w 1495647"/>
              <a:gd name="connsiteY5" fmla="*/ 0 h 1290084"/>
              <a:gd name="connsiteX6" fmla="*/ 0 w 1495647"/>
              <a:gd name="connsiteY6" fmla="*/ 524540 h 1290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5647" h="1290084">
                <a:moveTo>
                  <a:pt x="0" y="524540"/>
                </a:moveTo>
                <a:lnTo>
                  <a:pt x="900224" y="822251"/>
                </a:lnTo>
                <a:lnTo>
                  <a:pt x="900224" y="1290084"/>
                </a:lnTo>
                <a:lnTo>
                  <a:pt x="1495647" y="1290084"/>
                </a:lnTo>
                <a:lnTo>
                  <a:pt x="1495647" y="538716"/>
                </a:lnTo>
                <a:lnTo>
                  <a:pt x="0" y="0"/>
                </a:lnTo>
                <a:lnTo>
                  <a:pt x="0" y="524540"/>
                </a:lnTo>
                <a:close/>
              </a:path>
            </a:pathLst>
          </a:custGeom>
          <a:noFill/>
          <a:ln w="19050" cap="flat" cmpd="sng" algn="ctr">
            <a:solidFill>
              <a:schemeClr val="accent5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67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4" name="Google Shape;382;p25">
            <a:extLst>
              <a:ext uri="{FF2B5EF4-FFF2-40B4-BE49-F238E27FC236}">
                <a16:creationId xmlns:a16="http://schemas.microsoft.com/office/drawing/2014/main" id="{F451D852-E70A-0646-899E-94F1F969BFEC}"/>
              </a:ext>
            </a:extLst>
          </p:cNvPr>
          <p:cNvSpPr txBox="1"/>
          <p:nvPr/>
        </p:nvSpPr>
        <p:spPr>
          <a:xfrm>
            <a:off x="10118222" y="4335350"/>
            <a:ext cx="1040660" cy="688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 b="1" dirty="0">
                <a:solidFill>
                  <a:schemeClr val="accent5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  <a:sym typeface="Calibri"/>
              </a:rPr>
              <a:t>Index 0</a:t>
            </a:r>
            <a:endParaRPr sz="1400" b="1" dirty="0">
              <a:solidFill>
                <a:schemeClr val="accent5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  <a:sym typeface="Calibri"/>
            </a:endParaRPr>
          </a:p>
        </p:txBody>
      </p:sp>
      <p:sp>
        <p:nvSpPr>
          <p:cNvPr id="35" name="Google Shape;382;p25">
            <a:extLst>
              <a:ext uri="{FF2B5EF4-FFF2-40B4-BE49-F238E27FC236}">
                <a16:creationId xmlns:a16="http://schemas.microsoft.com/office/drawing/2014/main" id="{5AF18CF2-DF1C-674D-ABBB-4EEA92EBB596}"/>
              </a:ext>
            </a:extLst>
          </p:cNvPr>
          <p:cNvSpPr txBox="1"/>
          <p:nvPr/>
        </p:nvSpPr>
        <p:spPr>
          <a:xfrm>
            <a:off x="10096845" y="5042920"/>
            <a:ext cx="1040544" cy="91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 b="1" dirty="0">
                <a:solidFill>
                  <a:schemeClr val="accent5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  <a:sym typeface="Calibri"/>
              </a:rPr>
              <a:t>Index</a:t>
            </a:r>
            <a:r>
              <a:rPr lang="en" sz="1400" b="1" dirty="0">
                <a:solidFill>
                  <a:schemeClr val="accent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1</a:t>
            </a:r>
            <a:endParaRPr sz="1400" b="1" dirty="0">
              <a:solidFill>
                <a:schemeClr val="accent5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6" name="Google Shape;382;p25">
            <a:extLst>
              <a:ext uri="{FF2B5EF4-FFF2-40B4-BE49-F238E27FC236}">
                <a16:creationId xmlns:a16="http://schemas.microsoft.com/office/drawing/2014/main" id="{76E7E85B-D36F-2B42-93AB-48E6D7A5989B}"/>
              </a:ext>
            </a:extLst>
          </p:cNvPr>
          <p:cNvSpPr txBox="1"/>
          <p:nvPr/>
        </p:nvSpPr>
        <p:spPr>
          <a:xfrm>
            <a:off x="3766743" y="5431113"/>
            <a:ext cx="1040660" cy="564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 b="1" dirty="0">
                <a:solidFill>
                  <a:schemeClr val="accent5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  <a:sym typeface="Calibri"/>
              </a:rPr>
              <a:t>Index 1</a:t>
            </a:r>
            <a:endParaRPr sz="1400" b="1" dirty="0">
              <a:solidFill>
                <a:schemeClr val="accent5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  <a:sym typeface="Calibri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E7AB996-40FF-1D43-9DE2-C8D53414D07F}"/>
              </a:ext>
            </a:extLst>
          </p:cNvPr>
          <p:cNvGraphicFramePr>
            <a:graphicFrameLocks noGrp="1"/>
          </p:cNvGraphicFramePr>
          <p:nvPr/>
        </p:nvGraphicFramePr>
        <p:xfrm>
          <a:off x="1636818" y="5027645"/>
          <a:ext cx="145796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7395334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8774164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3904751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831307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614963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6899587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01121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[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,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7030A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9029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5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5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5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5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5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709307"/>
                  </a:ext>
                </a:extLst>
              </a:tr>
            </a:tbl>
          </a:graphicData>
        </a:graphic>
      </p:graphicFrame>
      <p:sp>
        <p:nvSpPr>
          <p:cNvPr id="38" name="Google Shape;382;p25">
            <a:extLst>
              <a:ext uri="{FF2B5EF4-FFF2-40B4-BE49-F238E27FC236}">
                <a16:creationId xmlns:a16="http://schemas.microsoft.com/office/drawing/2014/main" id="{150C772A-F037-8947-A5A1-CFD807B75546}"/>
              </a:ext>
            </a:extLst>
          </p:cNvPr>
          <p:cNvSpPr txBox="1"/>
          <p:nvPr/>
        </p:nvSpPr>
        <p:spPr>
          <a:xfrm>
            <a:off x="763656" y="5288090"/>
            <a:ext cx="1040660" cy="564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 b="1" dirty="0">
                <a:solidFill>
                  <a:schemeClr val="accent5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  <a:sym typeface="Calibri"/>
              </a:rPr>
              <a:t>Index:</a:t>
            </a:r>
            <a:endParaRPr sz="1400" b="1" dirty="0">
              <a:solidFill>
                <a:schemeClr val="accent5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  <a:sym typeface="Calibri"/>
            </a:endParaRPr>
          </a:p>
        </p:txBody>
      </p:sp>
      <p:sp>
        <p:nvSpPr>
          <p:cNvPr id="39" name="Google Shape;382;p25">
            <a:extLst>
              <a:ext uri="{FF2B5EF4-FFF2-40B4-BE49-F238E27FC236}">
                <a16:creationId xmlns:a16="http://schemas.microsoft.com/office/drawing/2014/main" id="{B3151535-DA8F-EB45-BACE-76622A1C5615}"/>
              </a:ext>
            </a:extLst>
          </p:cNvPr>
          <p:cNvSpPr txBox="1"/>
          <p:nvPr/>
        </p:nvSpPr>
        <p:spPr>
          <a:xfrm>
            <a:off x="818963" y="4929868"/>
            <a:ext cx="1040660" cy="564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 b="1" dirty="0">
                <a:solidFill>
                  <a:srgbClr val="7030A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  <a:sym typeface="Calibri"/>
              </a:rPr>
              <a:t>Keys:</a:t>
            </a:r>
            <a:endParaRPr sz="1400" b="1" dirty="0">
              <a:solidFill>
                <a:srgbClr val="7030A0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  <a:sym typeface="Calibri"/>
            </a:endParaRPr>
          </a:p>
        </p:txBody>
      </p:sp>
      <p:cxnSp>
        <p:nvCxnSpPr>
          <p:cNvPr id="40" name="Google Shape;559;p30">
            <a:extLst>
              <a:ext uri="{FF2B5EF4-FFF2-40B4-BE49-F238E27FC236}">
                <a16:creationId xmlns:a16="http://schemas.microsoft.com/office/drawing/2014/main" id="{9241F87B-17A9-9D4D-ADFD-C17604921909}"/>
              </a:ext>
            </a:extLst>
          </p:cNvPr>
          <p:cNvCxnSpPr>
            <a:cxnSpLocks/>
            <a:stCxn id="44" idx="4"/>
            <a:endCxn id="49" idx="0"/>
          </p:cNvCxnSpPr>
          <p:nvPr/>
        </p:nvCxnSpPr>
        <p:spPr>
          <a:xfrm>
            <a:off x="9670886" y="4939541"/>
            <a:ext cx="0" cy="320035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561;p30">
            <a:extLst>
              <a:ext uri="{FF2B5EF4-FFF2-40B4-BE49-F238E27FC236}">
                <a16:creationId xmlns:a16="http://schemas.microsoft.com/office/drawing/2014/main" id="{F91507E6-CCE9-0449-B960-891D7E155DD6}"/>
              </a:ext>
            </a:extLst>
          </p:cNvPr>
          <p:cNvCxnSpPr>
            <a:cxnSpLocks/>
            <a:stCxn id="45" idx="5"/>
          </p:cNvCxnSpPr>
          <p:nvPr/>
        </p:nvCxnSpPr>
        <p:spPr>
          <a:xfrm>
            <a:off x="8629736" y="5623621"/>
            <a:ext cx="151800" cy="265800"/>
          </a:xfrm>
          <a:prstGeom prst="straightConnector1">
            <a:avLst/>
          </a:prstGeom>
          <a:noFill/>
          <a:ln w="28575" cap="flat" cmpd="sng">
            <a:solidFill>
              <a:srgbClr val="01CC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562;p30">
            <a:extLst>
              <a:ext uri="{FF2B5EF4-FFF2-40B4-BE49-F238E27FC236}">
                <a16:creationId xmlns:a16="http://schemas.microsoft.com/office/drawing/2014/main" id="{E6711C92-7DB3-2E44-BD7A-866F0CE25708}"/>
              </a:ext>
            </a:extLst>
          </p:cNvPr>
          <p:cNvCxnSpPr>
            <a:cxnSpLocks/>
          </p:cNvCxnSpPr>
          <p:nvPr/>
        </p:nvCxnSpPr>
        <p:spPr>
          <a:xfrm>
            <a:off x="8476683" y="5687018"/>
            <a:ext cx="0" cy="20250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563;p30">
            <a:extLst>
              <a:ext uri="{FF2B5EF4-FFF2-40B4-BE49-F238E27FC236}">
                <a16:creationId xmlns:a16="http://schemas.microsoft.com/office/drawing/2014/main" id="{B97F5D29-2100-004E-BBD4-C6D091EF8070}"/>
              </a:ext>
            </a:extLst>
          </p:cNvPr>
          <p:cNvCxnSpPr>
            <a:cxnSpLocks/>
            <a:stCxn id="45" idx="3"/>
          </p:cNvCxnSpPr>
          <p:nvPr/>
        </p:nvCxnSpPr>
        <p:spPr>
          <a:xfrm flipH="1">
            <a:off x="8171829" y="5623621"/>
            <a:ext cx="151800" cy="265800"/>
          </a:xfrm>
          <a:prstGeom prst="straightConnector1">
            <a:avLst/>
          </a:prstGeom>
          <a:noFill/>
          <a:ln w="28575" cap="flat" cmpd="sng">
            <a:solidFill>
              <a:srgbClr val="01CC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555;p30">
            <a:extLst>
              <a:ext uri="{FF2B5EF4-FFF2-40B4-BE49-F238E27FC236}">
                <a16:creationId xmlns:a16="http://schemas.microsoft.com/office/drawing/2014/main" id="{3D943B51-A88B-A143-8FD3-0C7A8A5FC6E0}"/>
              </a:ext>
            </a:extLst>
          </p:cNvPr>
          <p:cNvSpPr/>
          <p:nvPr/>
        </p:nvSpPr>
        <p:spPr>
          <a:xfrm>
            <a:off x="9454436" y="4506641"/>
            <a:ext cx="432900" cy="432900"/>
          </a:xfrm>
          <a:prstGeom prst="ellipse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b="1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u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sp>
        <p:nvSpPr>
          <p:cNvPr id="45" name="Google Shape;558;p30">
            <a:extLst>
              <a:ext uri="{FF2B5EF4-FFF2-40B4-BE49-F238E27FC236}">
                <a16:creationId xmlns:a16="http://schemas.microsoft.com/office/drawing/2014/main" id="{B221BB52-DE9F-1545-8EBA-72702B23191D}"/>
              </a:ext>
            </a:extLst>
          </p:cNvPr>
          <p:cNvSpPr/>
          <p:nvPr/>
        </p:nvSpPr>
        <p:spPr>
          <a:xfrm>
            <a:off x="8260234" y="5254118"/>
            <a:ext cx="432900" cy="4329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b="1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a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46" name="Google Shape;561;p30">
            <a:extLst>
              <a:ext uri="{FF2B5EF4-FFF2-40B4-BE49-F238E27FC236}">
                <a16:creationId xmlns:a16="http://schemas.microsoft.com/office/drawing/2014/main" id="{ECCA3FC9-A4F7-DE42-AABA-C768D966FE9F}"/>
              </a:ext>
            </a:extLst>
          </p:cNvPr>
          <p:cNvCxnSpPr>
            <a:cxnSpLocks/>
            <a:stCxn id="49" idx="5"/>
          </p:cNvCxnSpPr>
          <p:nvPr/>
        </p:nvCxnSpPr>
        <p:spPr>
          <a:xfrm>
            <a:off x="9823938" y="5629079"/>
            <a:ext cx="151800" cy="265800"/>
          </a:xfrm>
          <a:prstGeom prst="straightConnector1">
            <a:avLst/>
          </a:prstGeom>
          <a:noFill/>
          <a:ln w="28575" cap="flat" cmpd="sng">
            <a:solidFill>
              <a:srgbClr val="01CC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" name="Google Shape;562;p30">
            <a:extLst>
              <a:ext uri="{FF2B5EF4-FFF2-40B4-BE49-F238E27FC236}">
                <a16:creationId xmlns:a16="http://schemas.microsoft.com/office/drawing/2014/main" id="{644964CC-63DE-AB45-9775-5B7085141816}"/>
              </a:ext>
            </a:extLst>
          </p:cNvPr>
          <p:cNvCxnSpPr>
            <a:cxnSpLocks/>
          </p:cNvCxnSpPr>
          <p:nvPr/>
        </p:nvCxnSpPr>
        <p:spPr>
          <a:xfrm>
            <a:off x="9670885" y="5692476"/>
            <a:ext cx="0" cy="20250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" name="Google Shape;563;p30">
            <a:extLst>
              <a:ext uri="{FF2B5EF4-FFF2-40B4-BE49-F238E27FC236}">
                <a16:creationId xmlns:a16="http://schemas.microsoft.com/office/drawing/2014/main" id="{C984974C-3350-924E-99E3-15E760F8C09C}"/>
              </a:ext>
            </a:extLst>
          </p:cNvPr>
          <p:cNvCxnSpPr>
            <a:cxnSpLocks/>
            <a:stCxn id="49" idx="3"/>
          </p:cNvCxnSpPr>
          <p:nvPr/>
        </p:nvCxnSpPr>
        <p:spPr>
          <a:xfrm flipH="1">
            <a:off x="9366031" y="5629079"/>
            <a:ext cx="151800" cy="265800"/>
          </a:xfrm>
          <a:prstGeom prst="straightConnector1">
            <a:avLst/>
          </a:prstGeom>
          <a:noFill/>
          <a:ln w="28575" cap="flat" cmpd="sng">
            <a:solidFill>
              <a:srgbClr val="01CC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" name="Google Shape;558;p30">
            <a:extLst>
              <a:ext uri="{FF2B5EF4-FFF2-40B4-BE49-F238E27FC236}">
                <a16:creationId xmlns:a16="http://schemas.microsoft.com/office/drawing/2014/main" id="{0251F201-20CD-904E-9FC7-BC2F0FA82EAF}"/>
              </a:ext>
            </a:extLst>
          </p:cNvPr>
          <p:cNvSpPr/>
          <p:nvPr/>
        </p:nvSpPr>
        <p:spPr>
          <a:xfrm>
            <a:off x="9454436" y="5259576"/>
            <a:ext cx="432900" cy="4329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b="1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p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50" name="Google Shape;557;p30">
            <a:extLst>
              <a:ext uri="{FF2B5EF4-FFF2-40B4-BE49-F238E27FC236}">
                <a16:creationId xmlns:a16="http://schemas.microsoft.com/office/drawing/2014/main" id="{6B29B923-324E-7948-8CF3-6044FCF3A869}"/>
              </a:ext>
            </a:extLst>
          </p:cNvPr>
          <p:cNvCxnSpPr>
            <a:cxnSpLocks/>
            <a:stCxn id="44" idx="3"/>
            <a:endCxn id="45" idx="0"/>
          </p:cNvCxnSpPr>
          <p:nvPr/>
        </p:nvCxnSpPr>
        <p:spPr>
          <a:xfrm flipH="1">
            <a:off x="8476684" y="4876144"/>
            <a:ext cx="1041149" cy="377974"/>
          </a:xfrm>
          <a:prstGeom prst="straightConnector1">
            <a:avLst/>
          </a:prstGeom>
          <a:noFill/>
          <a:ln w="28575" cap="flat" cmpd="sng">
            <a:solidFill>
              <a:srgbClr val="01CC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557;p30">
            <a:extLst>
              <a:ext uri="{FF2B5EF4-FFF2-40B4-BE49-F238E27FC236}">
                <a16:creationId xmlns:a16="http://schemas.microsoft.com/office/drawing/2014/main" id="{32B0FCED-BA4E-6C49-9C9B-F1765E78CDC6}"/>
              </a:ext>
            </a:extLst>
          </p:cNvPr>
          <p:cNvCxnSpPr>
            <a:cxnSpLocks/>
            <a:stCxn id="44" idx="5"/>
          </p:cNvCxnSpPr>
          <p:nvPr/>
        </p:nvCxnSpPr>
        <p:spPr>
          <a:xfrm>
            <a:off x="9823939" y="4876144"/>
            <a:ext cx="1060809" cy="383432"/>
          </a:xfrm>
          <a:prstGeom prst="straightConnector1">
            <a:avLst/>
          </a:prstGeom>
          <a:noFill/>
          <a:ln w="28575" cap="flat" cmpd="sng">
            <a:solidFill>
              <a:srgbClr val="01CC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111A1508-CA7E-3744-B1FD-892715853498}"/>
              </a:ext>
            </a:extLst>
          </p:cNvPr>
          <p:cNvSpPr txBox="1"/>
          <p:nvPr/>
        </p:nvSpPr>
        <p:spPr>
          <a:xfrm>
            <a:off x="10743390" y="6479104"/>
            <a:ext cx="1371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B6A479"/>
                </a:solidFill>
                <a:latin typeface="+mj-lt"/>
              </a:rPr>
              <a:t>20AU - SCHAFER</a:t>
            </a:r>
          </a:p>
        </p:txBody>
      </p:sp>
    </p:spTree>
    <p:extLst>
      <p:ext uri="{BB962C8B-B14F-4D97-AF65-F5344CB8AC3E}">
        <p14:creationId xmlns:p14="http://schemas.microsoft.com/office/powerpoint/2010/main" val="39452967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Trie Takeaways</a:t>
            </a:r>
            <a:endParaRPr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E1D3B624-96A2-1741-A044-B676456B3EA6}"/>
              </a:ext>
            </a:extLst>
          </p:cNvPr>
          <p:cNvSpPr txBox="1">
            <a:spLocks/>
          </p:cNvSpPr>
          <p:nvPr/>
        </p:nvSpPr>
        <p:spPr>
          <a:xfrm>
            <a:off x="838200" y="1371601"/>
            <a:ext cx="10856495" cy="5112961"/>
          </a:xfrm>
          <a:custGeom>
            <a:avLst/>
            <a:gdLst>
              <a:gd name="connsiteX0" fmla="*/ 0 w 10856495"/>
              <a:gd name="connsiteY0" fmla="*/ 0 h 5029834"/>
              <a:gd name="connsiteX1" fmla="*/ 10856495 w 10856495"/>
              <a:gd name="connsiteY1" fmla="*/ 0 h 5029834"/>
              <a:gd name="connsiteX2" fmla="*/ 10856495 w 10856495"/>
              <a:gd name="connsiteY2" fmla="*/ 5029834 h 5029834"/>
              <a:gd name="connsiteX3" fmla="*/ 0 w 10856495"/>
              <a:gd name="connsiteY3" fmla="*/ 5029834 h 5029834"/>
              <a:gd name="connsiteX4" fmla="*/ 0 w 10856495"/>
              <a:gd name="connsiteY4" fmla="*/ 0 h 5029834"/>
              <a:gd name="connsiteX0" fmla="*/ 0 w 10856495"/>
              <a:gd name="connsiteY0" fmla="*/ 0 h 5029834"/>
              <a:gd name="connsiteX1" fmla="*/ 10856495 w 10856495"/>
              <a:gd name="connsiteY1" fmla="*/ 0 h 5029834"/>
              <a:gd name="connsiteX2" fmla="*/ 5534891 w 10856495"/>
              <a:gd name="connsiteY2" fmla="*/ 1935017 h 5029834"/>
              <a:gd name="connsiteX3" fmla="*/ 10856495 w 10856495"/>
              <a:gd name="connsiteY3" fmla="*/ 5029834 h 5029834"/>
              <a:gd name="connsiteX4" fmla="*/ 0 w 10856495"/>
              <a:gd name="connsiteY4" fmla="*/ 5029834 h 5029834"/>
              <a:gd name="connsiteX5" fmla="*/ 0 w 10856495"/>
              <a:gd name="connsiteY5" fmla="*/ 0 h 5029834"/>
              <a:gd name="connsiteX0" fmla="*/ 0 w 10856495"/>
              <a:gd name="connsiteY0" fmla="*/ 0 h 5112961"/>
              <a:gd name="connsiteX1" fmla="*/ 10856495 w 10856495"/>
              <a:gd name="connsiteY1" fmla="*/ 0 h 5112961"/>
              <a:gd name="connsiteX2" fmla="*/ 5534891 w 10856495"/>
              <a:gd name="connsiteY2" fmla="*/ 1935017 h 5112961"/>
              <a:gd name="connsiteX3" fmla="*/ 5591767 w 10856495"/>
              <a:gd name="connsiteY3" fmla="*/ 5112961 h 5112961"/>
              <a:gd name="connsiteX4" fmla="*/ 0 w 10856495"/>
              <a:gd name="connsiteY4" fmla="*/ 5029834 h 5112961"/>
              <a:gd name="connsiteX5" fmla="*/ 0 w 10856495"/>
              <a:gd name="connsiteY5" fmla="*/ 0 h 511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56495" h="5112961">
                <a:moveTo>
                  <a:pt x="0" y="0"/>
                </a:moveTo>
                <a:lnTo>
                  <a:pt x="10856495" y="0"/>
                </a:lnTo>
                <a:cubicBezTo>
                  <a:pt x="10859088" y="854363"/>
                  <a:pt x="5532298" y="1080654"/>
                  <a:pt x="5534891" y="1935017"/>
                </a:cubicBezTo>
                <a:lnTo>
                  <a:pt x="5591767" y="5112961"/>
                </a:lnTo>
                <a:lnTo>
                  <a:pt x="0" y="5029834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Tries can be used for storing Strings (or any sequential data)</a:t>
            </a:r>
          </a:p>
          <a:p>
            <a:r>
              <a:rPr lang="en-US" dirty="0"/>
              <a:t>Real-world performance often better than Hash Table or Search Tree</a:t>
            </a:r>
          </a:p>
          <a:p>
            <a:r>
              <a:rPr lang="en-US" dirty="0"/>
              <a:t>Many different implementations: </a:t>
            </a:r>
            <a:r>
              <a:rPr lang="en-US" dirty="0">
                <a:solidFill>
                  <a:srgbClr val="006AB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DataIndexedCharMap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dirty="0">
                <a:solidFill>
                  <a:srgbClr val="006AB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/>
              <a:t>Hash Tables, BSTs (and more possible data structures within nodes), and TSTs</a:t>
            </a:r>
          </a:p>
          <a:p>
            <a:r>
              <a:rPr lang="en-US" dirty="0"/>
              <a:t>Tries enable efficient prefix operations like </a:t>
            </a:r>
            <a:r>
              <a:rPr lang="en-US" dirty="0">
                <a:solidFill>
                  <a:srgbClr val="006D8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keysWithPrefix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D7D625-3FA1-EF4F-AB0B-BA846BCC5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297" y="3764807"/>
            <a:ext cx="9022113" cy="29825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C3A97C-C5AA-4144-81BF-A816C2302E62}"/>
              </a:ext>
            </a:extLst>
          </p:cNvPr>
          <p:cNvSpPr txBox="1"/>
          <p:nvPr/>
        </p:nvSpPr>
        <p:spPr>
          <a:xfrm>
            <a:off x="10743390" y="6479104"/>
            <a:ext cx="1371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B6A479"/>
                </a:solidFill>
                <a:latin typeface="+mj-lt"/>
              </a:rPr>
              <a:t>20AU - SCHAFER</a:t>
            </a:r>
          </a:p>
        </p:txBody>
      </p:sp>
    </p:spTree>
    <p:extLst>
      <p:ext uri="{BB962C8B-B14F-4D97-AF65-F5344CB8AC3E}">
        <p14:creationId xmlns:p14="http://schemas.microsoft.com/office/powerpoint/2010/main" val="1932931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600CD-FBD6-284D-A120-311E33CCE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BA38E-9B7C-304E-B6E6-162BDE2EB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P4 due a week from today</a:t>
            </a:r>
          </a:p>
          <a:p>
            <a:pPr lvl="1"/>
            <a:r>
              <a:rPr lang="en-US" dirty="0"/>
              <a:t>please get started soon</a:t>
            </a:r>
          </a:p>
          <a:p>
            <a:r>
              <a:rPr lang="en-US" dirty="0"/>
              <a:t>Interview practice tomorrow in section</a:t>
            </a:r>
          </a:p>
          <a:p>
            <a:r>
              <a:rPr lang="en-US" dirty="0"/>
              <a:t>TA Career Panel </a:t>
            </a:r>
          </a:p>
          <a:p>
            <a:r>
              <a:rPr lang="en-US" dirty="0"/>
              <a:t>Memorial day next week</a:t>
            </a:r>
          </a:p>
          <a:p>
            <a:pPr lvl="1"/>
            <a:r>
              <a:rPr lang="en-US" dirty="0"/>
              <a:t>no class, no office hours</a:t>
            </a:r>
          </a:p>
          <a:p>
            <a:pPr lvl="1"/>
            <a:r>
              <a:rPr lang="en-US" dirty="0"/>
              <a:t>Office hours end on Friday June 4th </a:t>
            </a:r>
          </a:p>
          <a:p>
            <a:r>
              <a:rPr lang="en-US" dirty="0"/>
              <a:t>Grades posted to canvas</a:t>
            </a:r>
          </a:p>
          <a:p>
            <a:pPr lvl="1"/>
            <a:r>
              <a:rPr lang="en-US" dirty="0"/>
              <a:t>late penalties have yet to be applied</a:t>
            </a:r>
          </a:p>
          <a:p>
            <a:pPr lvl="1"/>
            <a:r>
              <a:rPr lang="en-US" dirty="0"/>
              <a:t>please let us know if there are any issues</a:t>
            </a:r>
          </a:p>
          <a:p>
            <a:pPr lvl="1"/>
            <a:r>
              <a:rPr lang="en-US" dirty="0"/>
              <a:t>regrade requests live on </a:t>
            </a:r>
            <a:r>
              <a:rPr lang="en-US" dirty="0" err="1"/>
              <a:t>gradescope</a:t>
            </a:r>
            <a:endParaRPr lang="en-US" dirty="0"/>
          </a:p>
          <a:p>
            <a:r>
              <a:rPr lang="en-US" dirty="0"/>
              <a:t>Course Evals are out</a:t>
            </a:r>
          </a:p>
          <a:p>
            <a:pPr lvl="1"/>
            <a:r>
              <a:rPr lang="en-US" dirty="0"/>
              <a:t>please fill out the official one</a:t>
            </a:r>
          </a:p>
          <a:p>
            <a:pPr lvl="1"/>
            <a:r>
              <a:rPr lang="en-US" dirty="0"/>
              <a:t>supplemental one – if we get over 90.5% everyone gets 1-point </a:t>
            </a:r>
            <a:r>
              <a:rPr lang="en-US" dirty="0" err="1"/>
              <a:t>ec</a:t>
            </a:r>
            <a:r>
              <a:rPr lang="en-US" dirty="0"/>
              <a:t>!</a:t>
            </a:r>
          </a:p>
          <a:p>
            <a:r>
              <a:rPr lang="en-US" dirty="0"/>
              <a:t>TA Lead Final Review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32FAA1-703E-4F42-98AC-6624C2DC3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79AE0-B357-FE41-8C62-5FBB5A1F5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21 SP – champion</a:t>
            </a:r>
          </a:p>
        </p:txBody>
      </p:sp>
    </p:spTree>
    <p:extLst>
      <p:ext uri="{BB962C8B-B14F-4D97-AF65-F5344CB8AC3E}">
        <p14:creationId xmlns:p14="http://schemas.microsoft.com/office/powerpoint/2010/main" val="946865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777CA-FE6B-FF4E-A326-53C1713BD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Exam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7174A-BCE3-6745-828E-642680D35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5177378" cy="4845504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Sorting</a:t>
            </a:r>
            <a:endParaRPr lang="en-US" dirty="0"/>
          </a:p>
          <a:p>
            <a:pPr lvl="1"/>
            <a:r>
              <a:rPr lang="en-US" dirty="0"/>
              <a:t>Sorting algorithm properties (stable, in-place)</a:t>
            </a:r>
          </a:p>
          <a:p>
            <a:pPr lvl="1"/>
            <a:r>
              <a:rPr lang="en-US" dirty="0"/>
              <a:t>Quadratic sorts: insertion sort, selection sort</a:t>
            </a:r>
          </a:p>
          <a:p>
            <a:pPr lvl="1"/>
            <a:r>
              <a:rPr lang="en-US" dirty="0"/>
              <a:t>Faster sorts: heap sort, merge sort, quick sort</a:t>
            </a:r>
          </a:p>
          <a:p>
            <a:pPr lvl="1"/>
            <a:r>
              <a:rPr lang="en-US" dirty="0"/>
              <a:t>Runtimes of all of the above (in the best and worst case)</a:t>
            </a:r>
          </a:p>
          <a:p>
            <a:r>
              <a:rPr lang="en-US" b="1" dirty="0"/>
              <a:t>Graphs</a:t>
            </a:r>
            <a:endParaRPr lang="en-US" dirty="0"/>
          </a:p>
          <a:p>
            <a:pPr lvl="1"/>
            <a:r>
              <a:rPr lang="en-US" dirty="0"/>
              <a:t>definitions (e.g., directed, undirected, weighted, unweighted, walks, paths, cycles, self-loops, parallel edges, trees, DAGs, etc.)</a:t>
            </a:r>
          </a:p>
          <a:p>
            <a:pPr lvl="1"/>
            <a:r>
              <a:rPr lang="en-US" dirty="0"/>
              <a:t>implementations (Adjacency list, Adjacency matrix, and their pros and cons)</a:t>
            </a:r>
          </a:p>
          <a:p>
            <a:pPr lvl="1"/>
            <a:r>
              <a:rPr lang="en-US" dirty="0"/>
              <a:t>traversals (BFS and DFS)</a:t>
            </a:r>
          </a:p>
          <a:p>
            <a:pPr lvl="1"/>
            <a:r>
              <a:rPr lang="en-US" dirty="0"/>
              <a:t>Single-source shortest-path algorithms: Dijkstra's algorithm</a:t>
            </a:r>
          </a:p>
          <a:p>
            <a:pPr lvl="1"/>
            <a:r>
              <a:rPr lang="en-US" dirty="0"/>
              <a:t>Topological sort</a:t>
            </a:r>
          </a:p>
          <a:p>
            <a:pPr lvl="1"/>
            <a:r>
              <a:rPr lang="en-US" dirty="0"/>
              <a:t>MST algorithms: Prim and Kruskal</a:t>
            </a:r>
          </a:p>
          <a:p>
            <a:pPr lvl="1"/>
            <a:r>
              <a:rPr lang="en-US" dirty="0"/>
              <a:t>Disjoint sets</a:t>
            </a:r>
          </a:p>
          <a:p>
            <a:pPr lvl="1"/>
            <a:r>
              <a:rPr lang="en-US" dirty="0"/>
              <a:t>Framing/modeling problems with graphs</a:t>
            </a:r>
          </a:p>
          <a:p>
            <a:r>
              <a:rPr lang="en-US" b="1" dirty="0"/>
              <a:t>Coding Projects</a:t>
            </a:r>
            <a:endParaRPr lang="en-US" dirty="0"/>
          </a:p>
          <a:p>
            <a:pPr lvl="1"/>
            <a:r>
              <a:rPr lang="en-US" dirty="0"/>
              <a:t>Implementation of each data structure</a:t>
            </a:r>
          </a:p>
          <a:p>
            <a:pPr lvl="1"/>
            <a:r>
              <a:rPr lang="en-US" dirty="0"/>
              <a:t>Best / average / worst case runtime for each method of each data structure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629163-2F41-4F4A-91F2-E5E83CAA5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801B4-BCDA-2E4D-9094-881664EE4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21 SP – champion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B93E59-8DA9-C045-8BF5-4A1934990D3B}"/>
              </a:ext>
            </a:extLst>
          </p:cNvPr>
          <p:cNvSpPr/>
          <p:nvPr/>
        </p:nvSpPr>
        <p:spPr>
          <a:xfrm>
            <a:off x="6439384" y="1463857"/>
            <a:ext cx="5323114" cy="462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Design Decisions</a:t>
            </a:r>
          </a:p>
          <a:p>
            <a:pPr marL="265176" lvl="1" indent="-137160" defTabSz="914400">
              <a:lnSpc>
                <a:spcPct val="7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Given a scenario, what ADT, data structure implementation and/or algorithm is best optimized for your goals?</a:t>
            </a:r>
          </a:p>
          <a:p>
            <a:pPr marL="722376" lvl="2" indent="-137160" defTabSz="914400">
              <a:lnSpc>
                <a:spcPct val="7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is unique or specialized about your chosen tool?</a:t>
            </a:r>
          </a:p>
          <a:p>
            <a:pPr marL="722376" lvl="2" indent="-137160" defTabSz="914400">
              <a:lnSpc>
                <a:spcPct val="7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do the specialized features of your chosen tool contribute to solving the given problem scenario?</a:t>
            </a:r>
          </a:p>
          <a:p>
            <a:pPr marL="722376" lvl="2" indent="-137160" defTabSz="914400">
              <a:lnSpc>
                <a:spcPct val="7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expensive is this tool and its features in terms of runtime and memory?</a:t>
            </a:r>
          </a:p>
          <a:p>
            <a:pPr marL="265176" lvl="1" indent="-137160" defTabSz="914400">
              <a:lnSpc>
                <a:spcPct val="7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Given a scenario, what changes might you make to a design to better serve your goals?</a:t>
            </a:r>
          </a:p>
          <a:p>
            <a:r>
              <a:rPr lang="en-US" sz="17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Memory and Locality</a:t>
            </a:r>
          </a:p>
          <a:p>
            <a:pPr marL="265176" lvl="1" indent="-137160" defTabSz="914400">
              <a:lnSpc>
                <a:spcPct val="7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to leverage caching</a:t>
            </a:r>
          </a:p>
          <a:p>
            <a:r>
              <a:rPr lang="en-US" sz="17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Pre-midterm topics</a:t>
            </a:r>
          </a:p>
          <a:p>
            <a:pPr marL="265176" lvl="1" indent="-137160" defTabSz="914400">
              <a:lnSpc>
                <a:spcPct val="7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all ADTs and data structures</a:t>
            </a:r>
          </a:p>
          <a:p>
            <a:pPr marL="265176" lvl="1" indent="-137160" defTabSz="914400">
              <a:lnSpc>
                <a:spcPct val="7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Asymptotic analysis</a:t>
            </a:r>
          </a:p>
          <a:p>
            <a:pPr marL="722376" lvl="2" indent="-137160" defTabSz="914400">
              <a:lnSpc>
                <a:spcPct val="7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Code Modeling (including recurrences)</a:t>
            </a:r>
          </a:p>
          <a:p>
            <a:pPr marL="722376" lvl="2" indent="-137160" defTabSz="914400">
              <a:lnSpc>
                <a:spcPct val="7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Complexity Classes</a:t>
            </a:r>
          </a:p>
          <a:p>
            <a:pPr marL="722376" lvl="2" indent="-137160" defTabSz="914400">
              <a:lnSpc>
                <a:spcPct val="7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Big O, Omega, Theta</a:t>
            </a:r>
          </a:p>
          <a:p>
            <a:pPr marL="265176" lvl="1" indent="-137160" defTabSz="914400">
              <a:lnSpc>
                <a:spcPct val="7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BSTs, AVL Trees</a:t>
            </a:r>
          </a:p>
          <a:p>
            <a:pPr marL="265176" lvl="1" indent="-137160" defTabSz="914400">
              <a:lnSpc>
                <a:spcPct val="7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Hashing</a:t>
            </a:r>
          </a:p>
          <a:p>
            <a:pPr marL="265176" lvl="1" indent="-137160" defTabSz="914400">
              <a:lnSpc>
                <a:spcPct val="7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Heaps</a:t>
            </a:r>
          </a:p>
        </p:txBody>
      </p:sp>
    </p:spTree>
    <p:extLst>
      <p:ext uri="{BB962C8B-B14F-4D97-AF65-F5344CB8AC3E}">
        <p14:creationId xmlns:p14="http://schemas.microsoft.com/office/powerpoint/2010/main" val="302636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>
            <a:extLst>
              <a:ext uri="{FF2B5EF4-FFF2-40B4-BE49-F238E27FC236}">
                <a16:creationId xmlns:a16="http://schemas.microsoft.com/office/drawing/2014/main" id="{0E5A4777-6120-1545-8C96-36888CAA1B0F}"/>
              </a:ext>
            </a:extLst>
          </p:cNvPr>
          <p:cNvSpPr txBox="1">
            <a:spLocks/>
          </p:cNvSpPr>
          <p:nvPr/>
        </p:nvSpPr>
        <p:spPr bwMode="auto">
          <a:xfrm>
            <a:off x="856086" y="345244"/>
            <a:ext cx="840598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>
            <a:lvl1pPr marL="66973" lvl="0" indent="-66973" algn="l" rtl="0" eaLnBrk="1" fontAlgn="base" hangingPunct="1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6973" lvl="1" indent="-66973" algn="l" rtl="0" eaLnBrk="1" fontAlgn="base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2025" b="1">
                <a:solidFill>
                  <a:schemeClr val="tx1"/>
                </a:solidFill>
                <a:latin typeface="Arial Narrow" pitchFamily="34" charset="0"/>
              </a:defRPr>
            </a:lvl2pPr>
            <a:lvl3pPr marL="66973" lvl="2" indent="-66973" algn="l" rtl="0" eaLnBrk="1" fontAlgn="base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2025" b="1">
                <a:solidFill>
                  <a:schemeClr val="tx1"/>
                </a:solidFill>
                <a:latin typeface="Arial Narrow" pitchFamily="34" charset="0"/>
              </a:defRPr>
            </a:lvl3pPr>
            <a:lvl4pPr marL="66973" lvl="3" indent="-66973" algn="l" rtl="0" eaLnBrk="1" fontAlgn="base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2025" b="1">
                <a:solidFill>
                  <a:schemeClr val="tx1"/>
                </a:solidFill>
                <a:latin typeface="Arial Narrow" pitchFamily="34" charset="0"/>
              </a:defRPr>
            </a:lvl4pPr>
            <a:lvl5pPr marL="66973" lvl="4" indent="-66973" algn="l" rtl="0" eaLnBrk="1" fontAlgn="base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2025" b="1">
                <a:solidFill>
                  <a:schemeClr val="tx1"/>
                </a:solidFill>
                <a:latin typeface="Arial Narrow" pitchFamily="34" charset="0"/>
              </a:defRPr>
            </a:lvl5pPr>
            <a:lvl6pPr marL="324148" lvl="5" algn="l" rtl="0" eaLnBrk="1" fontAlgn="base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2025" b="1">
                <a:solidFill>
                  <a:schemeClr val="tx1"/>
                </a:solidFill>
                <a:latin typeface="Arial Narrow" pitchFamily="34" charset="0"/>
              </a:defRPr>
            </a:lvl6pPr>
            <a:lvl7pPr marL="581323" lvl="6" algn="l" rtl="0" eaLnBrk="1" fontAlgn="base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2025" b="1">
                <a:solidFill>
                  <a:schemeClr val="tx1"/>
                </a:solidFill>
                <a:latin typeface="Arial Narrow" pitchFamily="34" charset="0"/>
              </a:defRPr>
            </a:lvl7pPr>
            <a:lvl8pPr marL="838498" lvl="7" algn="l" rtl="0" eaLnBrk="1" fontAlgn="base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2025" b="1">
                <a:solidFill>
                  <a:schemeClr val="tx1"/>
                </a:solidFill>
                <a:latin typeface="Arial Narrow" pitchFamily="34" charset="0"/>
              </a:defRPr>
            </a:lvl8pPr>
            <a:lvl9pPr marL="1095673" lvl="8" algn="l" rtl="0" eaLnBrk="1" fontAlgn="base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2025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ClrTx/>
              <a:buFontTx/>
            </a:pPr>
            <a:r>
              <a:rPr lang="en-US" sz="4400" dirty="0"/>
              <a:t>Autocomplete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56EF495C-EB59-2F42-BD6A-AE593EAD91DA}"/>
              </a:ext>
            </a:extLst>
          </p:cNvPr>
          <p:cNvSpPr txBox="1">
            <a:spLocks/>
          </p:cNvSpPr>
          <p:nvPr/>
        </p:nvSpPr>
        <p:spPr>
          <a:xfrm>
            <a:off x="838199" y="1371601"/>
            <a:ext cx="10620375" cy="51129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Search Engines support autocomplete. </a:t>
            </a:r>
          </a:p>
          <a:p>
            <a:r>
              <a:rPr lang="en-US" dirty="0"/>
              <a:t>How do you efficiently implement autocomplete with the ADTs we know so far?</a:t>
            </a:r>
          </a:p>
          <a:p>
            <a:r>
              <a:rPr lang="en-US" dirty="0"/>
              <a:t>Formal Problem: Given a “prefix” of a string, find all strings in a set of possible strings that have the given prefix.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D7795F-AFFB-8B4B-8C60-E97BC51CE0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078334" y="3640684"/>
            <a:ext cx="3665991" cy="2733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A79E08-106B-2140-B7DF-388E21F019A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835771" y="3640778"/>
            <a:ext cx="5244992" cy="284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434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1D411-9AAB-0944-8496-EB1381F5E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Tries: A </a:t>
            </a:r>
            <a:r>
              <a:rPr lang="en-US" i="1" dirty="0"/>
              <a:t>Specialized</a:t>
            </a:r>
            <a:r>
              <a:rPr lang="en-US" dirty="0"/>
              <a:t> Data Structure</a:t>
            </a:r>
          </a:p>
        </p:txBody>
      </p:sp>
      <p:sp>
        <p:nvSpPr>
          <p:cNvPr id="5" name="Google Shape;79;p16">
            <a:extLst>
              <a:ext uri="{FF2B5EF4-FFF2-40B4-BE49-F238E27FC236}">
                <a16:creationId xmlns:a16="http://schemas.microsoft.com/office/drawing/2014/main" id="{5BBB82FC-2B84-E545-A65E-2BC6943EC2FD}"/>
              </a:ext>
            </a:extLst>
          </p:cNvPr>
          <p:cNvSpPr txBox="1">
            <a:spLocks/>
          </p:cNvSpPr>
          <p:nvPr/>
        </p:nvSpPr>
        <p:spPr bwMode="auto">
          <a:xfrm>
            <a:off x="853477" y="1290655"/>
            <a:ext cx="8520600" cy="59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lvl1pPr marL="192881" indent="-19288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1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189" indent="-16073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14350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65836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81267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141446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6pPr>
            <a:lvl7pPr marL="167163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7pPr>
            <a:lvl8pPr marL="192881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8pPr>
            <a:lvl9pPr marL="21859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2400" dirty="0"/>
          </a:p>
        </p:txBody>
      </p:sp>
      <p:sp>
        <p:nvSpPr>
          <p:cNvPr id="7" name="Google Shape;83;p16">
            <a:extLst>
              <a:ext uri="{FF2B5EF4-FFF2-40B4-BE49-F238E27FC236}">
                <a16:creationId xmlns:a16="http://schemas.microsoft.com/office/drawing/2014/main" id="{A39CB9CB-B312-3642-89F7-F2BA1AAC422C}"/>
              </a:ext>
            </a:extLst>
          </p:cNvPr>
          <p:cNvSpPr/>
          <p:nvPr/>
        </p:nvSpPr>
        <p:spPr>
          <a:xfrm>
            <a:off x="6783656" y="4021034"/>
            <a:ext cx="432900" cy="4329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a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sp>
        <p:nvSpPr>
          <p:cNvPr id="9" name="Google Shape;85;p16">
            <a:extLst>
              <a:ext uri="{FF2B5EF4-FFF2-40B4-BE49-F238E27FC236}">
                <a16:creationId xmlns:a16="http://schemas.microsoft.com/office/drawing/2014/main" id="{80FEC430-7008-BC43-812D-78212B2CF0A1}"/>
              </a:ext>
            </a:extLst>
          </p:cNvPr>
          <p:cNvSpPr/>
          <p:nvPr/>
        </p:nvSpPr>
        <p:spPr>
          <a:xfrm>
            <a:off x="7429049" y="4667523"/>
            <a:ext cx="432900" cy="4329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y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sp>
        <p:nvSpPr>
          <p:cNvPr id="11" name="Google Shape;87;p16">
            <a:extLst>
              <a:ext uri="{FF2B5EF4-FFF2-40B4-BE49-F238E27FC236}">
                <a16:creationId xmlns:a16="http://schemas.microsoft.com/office/drawing/2014/main" id="{AF206A82-9B6A-FD4F-A500-8F73EB8689A2}"/>
              </a:ext>
            </a:extLst>
          </p:cNvPr>
          <p:cNvSpPr/>
          <p:nvPr/>
        </p:nvSpPr>
        <p:spPr>
          <a:xfrm>
            <a:off x="6783656" y="5286801"/>
            <a:ext cx="432900" cy="4329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a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sp>
        <p:nvSpPr>
          <p:cNvPr id="12" name="Google Shape;89;p16">
            <a:extLst>
              <a:ext uri="{FF2B5EF4-FFF2-40B4-BE49-F238E27FC236}">
                <a16:creationId xmlns:a16="http://schemas.microsoft.com/office/drawing/2014/main" id="{60ECA8EF-A778-6343-8A7A-73143AB02735}"/>
              </a:ext>
            </a:extLst>
          </p:cNvPr>
          <p:cNvSpPr/>
          <p:nvPr/>
        </p:nvSpPr>
        <p:spPr>
          <a:xfrm>
            <a:off x="5310581" y="4010345"/>
            <a:ext cx="432900" cy="4329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q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sp>
        <p:nvSpPr>
          <p:cNvPr id="13" name="Google Shape;90;p16">
            <a:extLst>
              <a:ext uri="{FF2B5EF4-FFF2-40B4-BE49-F238E27FC236}">
                <a16:creationId xmlns:a16="http://schemas.microsoft.com/office/drawing/2014/main" id="{748236B3-FBAC-8E44-B184-62633788A7D6}"/>
              </a:ext>
            </a:extLst>
          </p:cNvPr>
          <p:cNvSpPr/>
          <p:nvPr/>
        </p:nvSpPr>
        <p:spPr>
          <a:xfrm>
            <a:off x="5310581" y="4645619"/>
            <a:ext cx="432900" cy="4329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u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14" name="Google Shape;91;p16">
            <a:extLst>
              <a:ext uri="{FF2B5EF4-FFF2-40B4-BE49-F238E27FC236}">
                <a16:creationId xmlns:a16="http://schemas.microsoft.com/office/drawing/2014/main" id="{58A315D7-224F-3744-95B1-E9CCC391BA5D}"/>
              </a:ext>
            </a:extLst>
          </p:cNvPr>
          <p:cNvCxnSpPr>
            <a:cxnSpLocks/>
          </p:cNvCxnSpPr>
          <p:nvPr/>
        </p:nvCxnSpPr>
        <p:spPr>
          <a:xfrm>
            <a:off x="7000106" y="5098142"/>
            <a:ext cx="0" cy="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Google Shape;93;p16">
            <a:extLst>
              <a:ext uri="{FF2B5EF4-FFF2-40B4-BE49-F238E27FC236}">
                <a16:creationId xmlns:a16="http://schemas.microsoft.com/office/drawing/2014/main" id="{99F58F56-2A57-004C-BC69-7F5ADAFAD4A4}"/>
              </a:ext>
            </a:extLst>
          </p:cNvPr>
          <p:cNvCxnSpPr>
            <a:cxnSpLocks/>
            <a:stCxn id="56" idx="4"/>
            <a:endCxn id="7" idx="0"/>
          </p:cNvCxnSpPr>
          <p:nvPr/>
        </p:nvCxnSpPr>
        <p:spPr>
          <a:xfrm>
            <a:off x="7000106" y="3803062"/>
            <a:ext cx="0" cy="217972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Google Shape;94;p16">
            <a:extLst>
              <a:ext uri="{FF2B5EF4-FFF2-40B4-BE49-F238E27FC236}">
                <a16:creationId xmlns:a16="http://schemas.microsoft.com/office/drawing/2014/main" id="{934A83CC-F58B-DD4E-A096-D399B9C04B45}"/>
              </a:ext>
            </a:extLst>
          </p:cNvPr>
          <p:cNvCxnSpPr>
            <a:cxnSpLocks/>
            <a:stCxn id="7" idx="4"/>
            <a:endCxn id="90" idx="0"/>
          </p:cNvCxnSpPr>
          <p:nvPr/>
        </p:nvCxnSpPr>
        <p:spPr>
          <a:xfrm flipH="1">
            <a:off x="7000105" y="4453934"/>
            <a:ext cx="1" cy="211291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Google Shape;95;p16">
            <a:extLst>
              <a:ext uri="{FF2B5EF4-FFF2-40B4-BE49-F238E27FC236}">
                <a16:creationId xmlns:a16="http://schemas.microsoft.com/office/drawing/2014/main" id="{98A2686D-D06B-864E-AD01-952C0C08E593}"/>
              </a:ext>
            </a:extLst>
          </p:cNvPr>
          <p:cNvCxnSpPr>
            <a:cxnSpLocks/>
            <a:stCxn id="7" idx="3"/>
            <a:endCxn id="167" idx="0"/>
          </p:cNvCxnSpPr>
          <p:nvPr/>
        </p:nvCxnSpPr>
        <p:spPr>
          <a:xfrm flipH="1">
            <a:off x="6355309" y="4390537"/>
            <a:ext cx="491744" cy="274688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96;p16">
            <a:extLst>
              <a:ext uri="{FF2B5EF4-FFF2-40B4-BE49-F238E27FC236}">
                <a16:creationId xmlns:a16="http://schemas.microsoft.com/office/drawing/2014/main" id="{636DDF24-67E8-4848-A15F-115ED2DCAEEA}"/>
              </a:ext>
            </a:extLst>
          </p:cNvPr>
          <p:cNvCxnSpPr>
            <a:cxnSpLocks/>
            <a:stCxn id="7" idx="5"/>
            <a:endCxn id="9" idx="0"/>
          </p:cNvCxnSpPr>
          <p:nvPr/>
        </p:nvCxnSpPr>
        <p:spPr>
          <a:xfrm>
            <a:off x="7153159" y="4390537"/>
            <a:ext cx="492340" cy="276986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97;p16">
            <a:extLst>
              <a:ext uri="{FF2B5EF4-FFF2-40B4-BE49-F238E27FC236}">
                <a16:creationId xmlns:a16="http://schemas.microsoft.com/office/drawing/2014/main" id="{56C79620-0316-1F44-BBD9-7788EF3E09E0}"/>
              </a:ext>
            </a:extLst>
          </p:cNvPr>
          <p:cNvCxnSpPr>
            <a:cxnSpLocks/>
            <a:stCxn id="90" idx="4"/>
            <a:endCxn id="11" idx="0"/>
          </p:cNvCxnSpPr>
          <p:nvPr/>
        </p:nvCxnSpPr>
        <p:spPr>
          <a:xfrm>
            <a:off x="7000105" y="5098125"/>
            <a:ext cx="1" cy="188676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99;p16">
            <a:extLst>
              <a:ext uri="{FF2B5EF4-FFF2-40B4-BE49-F238E27FC236}">
                <a16:creationId xmlns:a16="http://schemas.microsoft.com/office/drawing/2014/main" id="{3BE67755-F786-3A40-81DC-E84EFB153060}"/>
              </a:ext>
            </a:extLst>
          </p:cNvPr>
          <p:cNvCxnSpPr>
            <a:cxnSpLocks/>
            <a:stCxn id="57" idx="4"/>
            <a:endCxn id="12" idx="0"/>
          </p:cNvCxnSpPr>
          <p:nvPr/>
        </p:nvCxnSpPr>
        <p:spPr>
          <a:xfrm flipH="1">
            <a:off x="5527031" y="3803062"/>
            <a:ext cx="1176" cy="207283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100;p16">
            <a:extLst>
              <a:ext uri="{FF2B5EF4-FFF2-40B4-BE49-F238E27FC236}">
                <a16:creationId xmlns:a16="http://schemas.microsoft.com/office/drawing/2014/main" id="{21B79DC0-B25F-D34F-A4D9-F84CDDA073AB}"/>
              </a:ext>
            </a:extLst>
          </p:cNvPr>
          <p:cNvCxnSpPr>
            <a:cxnSpLocks/>
            <a:stCxn id="12" idx="4"/>
            <a:endCxn id="13" idx="0"/>
          </p:cNvCxnSpPr>
          <p:nvPr/>
        </p:nvCxnSpPr>
        <p:spPr>
          <a:xfrm>
            <a:off x="5527031" y="4443245"/>
            <a:ext cx="0" cy="202374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Google Shape;101;p16">
            <a:extLst>
              <a:ext uri="{FF2B5EF4-FFF2-40B4-BE49-F238E27FC236}">
                <a16:creationId xmlns:a16="http://schemas.microsoft.com/office/drawing/2014/main" id="{FB400167-57C5-CD46-B583-CA8E1ADE47DC}"/>
              </a:ext>
            </a:extLst>
          </p:cNvPr>
          <p:cNvSpPr/>
          <p:nvPr/>
        </p:nvSpPr>
        <p:spPr>
          <a:xfrm>
            <a:off x="5310581" y="5280895"/>
            <a:ext cx="432900" cy="4329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a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23" name="Google Shape;102;p16">
            <a:extLst>
              <a:ext uri="{FF2B5EF4-FFF2-40B4-BE49-F238E27FC236}">
                <a16:creationId xmlns:a16="http://schemas.microsoft.com/office/drawing/2014/main" id="{102E0420-794B-6B49-A8B5-AFE3D35B24D8}"/>
              </a:ext>
            </a:extLst>
          </p:cNvPr>
          <p:cNvCxnSpPr>
            <a:cxnSpLocks/>
            <a:stCxn id="13" idx="4"/>
            <a:endCxn id="22" idx="0"/>
          </p:cNvCxnSpPr>
          <p:nvPr/>
        </p:nvCxnSpPr>
        <p:spPr>
          <a:xfrm>
            <a:off x="5527031" y="5078519"/>
            <a:ext cx="0" cy="202376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103;p16">
            <a:extLst>
              <a:ext uri="{FF2B5EF4-FFF2-40B4-BE49-F238E27FC236}">
                <a16:creationId xmlns:a16="http://schemas.microsoft.com/office/drawing/2014/main" id="{F5BA0EB2-A6CD-9C43-939B-838273F2208C}"/>
              </a:ext>
            </a:extLst>
          </p:cNvPr>
          <p:cNvSpPr/>
          <p:nvPr/>
        </p:nvSpPr>
        <p:spPr>
          <a:xfrm>
            <a:off x="2143309" y="3370269"/>
            <a:ext cx="763646" cy="365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 b="1" dirty="0">
                <a:latin typeface="Consolas" panose="020B0609020204030204" pitchFamily="49" charset="0"/>
                <a:ea typeface="Calibri"/>
                <a:cs typeface="Consolas" panose="020B0609020204030204" pitchFamily="49" charset="0"/>
                <a:sym typeface="Calibri"/>
              </a:rPr>
              <a:t>pair</a:t>
            </a:r>
            <a:endParaRPr sz="1400" b="1" dirty="0">
              <a:latin typeface="Consolas" panose="020B0609020204030204" pitchFamily="49" charset="0"/>
              <a:ea typeface="Calibri"/>
              <a:cs typeface="Consolas" panose="020B0609020204030204" pitchFamily="49" charset="0"/>
              <a:sym typeface="Calibri"/>
            </a:endParaRPr>
          </a:p>
        </p:txBody>
      </p:sp>
      <p:sp>
        <p:nvSpPr>
          <p:cNvPr id="25" name="Google Shape;104;p16">
            <a:extLst>
              <a:ext uri="{FF2B5EF4-FFF2-40B4-BE49-F238E27FC236}">
                <a16:creationId xmlns:a16="http://schemas.microsoft.com/office/drawing/2014/main" id="{95C078BF-AA3B-E840-9641-D300AA1DBD6D}"/>
              </a:ext>
            </a:extLst>
          </p:cNvPr>
          <p:cNvSpPr/>
          <p:nvPr/>
        </p:nvSpPr>
        <p:spPr>
          <a:xfrm>
            <a:off x="3011103" y="4194378"/>
            <a:ext cx="763646" cy="365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 b="1" dirty="0">
                <a:latin typeface="Consolas" panose="020B0609020204030204" pitchFamily="49" charset="0"/>
                <a:ea typeface="Calibri"/>
                <a:cs typeface="Consolas" panose="020B0609020204030204" pitchFamily="49" charset="0"/>
                <a:sym typeface="Calibri"/>
              </a:rPr>
              <a:t>part</a:t>
            </a:r>
            <a:endParaRPr sz="1400" b="1" dirty="0">
              <a:latin typeface="Consolas" panose="020B0609020204030204" pitchFamily="49" charset="0"/>
              <a:ea typeface="Calibri"/>
              <a:cs typeface="Consolas" panose="020B0609020204030204" pitchFamily="49" charset="0"/>
              <a:sym typeface="Calibri"/>
            </a:endParaRPr>
          </a:p>
        </p:txBody>
      </p:sp>
      <p:sp>
        <p:nvSpPr>
          <p:cNvPr id="26" name="Google Shape;105;p16">
            <a:extLst>
              <a:ext uri="{FF2B5EF4-FFF2-40B4-BE49-F238E27FC236}">
                <a16:creationId xmlns:a16="http://schemas.microsoft.com/office/drawing/2014/main" id="{DA55BA59-A61D-BE4F-96EB-C7F91ECFFD12}"/>
              </a:ext>
            </a:extLst>
          </p:cNvPr>
          <p:cNvSpPr/>
          <p:nvPr/>
        </p:nvSpPr>
        <p:spPr>
          <a:xfrm>
            <a:off x="3500491" y="4942928"/>
            <a:ext cx="763646" cy="365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 b="1" dirty="0">
                <a:latin typeface="Consolas" panose="020B0609020204030204" pitchFamily="49" charset="0"/>
                <a:ea typeface="Calibri"/>
                <a:cs typeface="Consolas" panose="020B0609020204030204" pitchFamily="49" charset="0"/>
                <a:sym typeface="Calibri"/>
              </a:rPr>
              <a:t>parts</a:t>
            </a:r>
            <a:endParaRPr sz="1400" b="1" dirty="0">
              <a:latin typeface="Consolas" panose="020B0609020204030204" pitchFamily="49" charset="0"/>
              <a:ea typeface="Calibri"/>
              <a:cs typeface="Consolas" panose="020B0609020204030204" pitchFamily="49" charset="0"/>
              <a:sym typeface="Calibri"/>
            </a:endParaRPr>
          </a:p>
        </p:txBody>
      </p:sp>
      <p:cxnSp>
        <p:nvCxnSpPr>
          <p:cNvPr id="27" name="Google Shape;106;p16">
            <a:extLst>
              <a:ext uri="{FF2B5EF4-FFF2-40B4-BE49-F238E27FC236}">
                <a16:creationId xmlns:a16="http://schemas.microsoft.com/office/drawing/2014/main" id="{EEC38D8F-66A0-7640-B5E0-6E8A0ECA1237}"/>
              </a:ext>
            </a:extLst>
          </p:cNvPr>
          <p:cNvCxnSpPr>
            <a:cxnSpLocks/>
            <a:stCxn id="24" idx="2"/>
            <a:endCxn id="25" idx="0"/>
          </p:cNvCxnSpPr>
          <p:nvPr/>
        </p:nvCxnSpPr>
        <p:spPr>
          <a:xfrm>
            <a:off x="2525132" y="3735969"/>
            <a:ext cx="867794" cy="458409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Google Shape;107;p16">
            <a:extLst>
              <a:ext uri="{FF2B5EF4-FFF2-40B4-BE49-F238E27FC236}">
                <a16:creationId xmlns:a16="http://schemas.microsoft.com/office/drawing/2014/main" id="{6AC327FA-3F2D-534A-8B5E-555F548F381B}"/>
              </a:ext>
            </a:extLst>
          </p:cNvPr>
          <p:cNvCxnSpPr>
            <a:cxnSpLocks/>
            <a:stCxn id="25" idx="2"/>
            <a:endCxn id="26" idx="0"/>
          </p:cNvCxnSpPr>
          <p:nvPr/>
        </p:nvCxnSpPr>
        <p:spPr>
          <a:xfrm>
            <a:off x="3392926" y="4560078"/>
            <a:ext cx="489388" cy="38285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" name="Google Shape;112;p16">
            <a:extLst>
              <a:ext uri="{FF2B5EF4-FFF2-40B4-BE49-F238E27FC236}">
                <a16:creationId xmlns:a16="http://schemas.microsoft.com/office/drawing/2014/main" id="{4FA9A2F1-4D92-D34B-9700-43CA006EFB15}"/>
              </a:ext>
            </a:extLst>
          </p:cNvPr>
          <p:cNvSpPr/>
          <p:nvPr/>
        </p:nvSpPr>
        <p:spPr>
          <a:xfrm>
            <a:off x="8901725" y="4240192"/>
            <a:ext cx="374850" cy="345437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400">
              <a:ln w="19050">
                <a:solidFill>
                  <a:schemeClr val="tx1"/>
                </a:solidFill>
              </a:ln>
              <a:latin typeface="Consolas" panose="020B0609020204030204" pitchFamily="49" charset="0"/>
              <a:ea typeface="Consolas"/>
              <a:cs typeface="Consolas" panose="020B0609020204030204" pitchFamily="49" charset="0"/>
              <a:sym typeface="Consolas"/>
            </a:endParaRPr>
          </a:p>
        </p:txBody>
      </p:sp>
      <p:sp>
        <p:nvSpPr>
          <p:cNvPr id="34" name="Google Shape;113;p16">
            <a:extLst>
              <a:ext uri="{FF2B5EF4-FFF2-40B4-BE49-F238E27FC236}">
                <a16:creationId xmlns:a16="http://schemas.microsoft.com/office/drawing/2014/main" id="{8A56FEAF-A264-F942-B507-CB2F82B85047}"/>
              </a:ext>
            </a:extLst>
          </p:cNvPr>
          <p:cNvSpPr/>
          <p:nvPr/>
        </p:nvSpPr>
        <p:spPr>
          <a:xfrm>
            <a:off x="8901725" y="4580541"/>
            <a:ext cx="374850" cy="345437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400">
              <a:ln w="19050">
                <a:solidFill>
                  <a:schemeClr val="tx1"/>
                </a:solidFill>
              </a:ln>
              <a:latin typeface="Consolas" panose="020B0609020204030204" pitchFamily="49" charset="0"/>
              <a:ea typeface="Consolas"/>
              <a:cs typeface="Consolas" panose="020B0609020204030204" pitchFamily="49" charset="0"/>
              <a:sym typeface="Consolas"/>
            </a:endParaRPr>
          </a:p>
        </p:txBody>
      </p:sp>
      <p:sp>
        <p:nvSpPr>
          <p:cNvPr id="35" name="Google Shape;114;p16">
            <a:extLst>
              <a:ext uri="{FF2B5EF4-FFF2-40B4-BE49-F238E27FC236}">
                <a16:creationId xmlns:a16="http://schemas.microsoft.com/office/drawing/2014/main" id="{EB53449A-5861-324B-8FE5-38DBCA3B8D5A}"/>
              </a:ext>
            </a:extLst>
          </p:cNvPr>
          <p:cNvSpPr/>
          <p:nvPr/>
        </p:nvSpPr>
        <p:spPr>
          <a:xfrm>
            <a:off x="8901725" y="3891159"/>
            <a:ext cx="374850" cy="345437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400">
              <a:ln w="19050">
                <a:solidFill>
                  <a:schemeClr val="tx1"/>
                </a:solidFill>
              </a:ln>
              <a:latin typeface="Consolas" panose="020B0609020204030204" pitchFamily="49" charset="0"/>
              <a:ea typeface="Consolas"/>
              <a:cs typeface="Consolas" panose="020B0609020204030204" pitchFamily="49" charset="0"/>
              <a:sym typeface="Consolas"/>
            </a:endParaRPr>
          </a:p>
        </p:txBody>
      </p:sp>
      <p:sp>
        <p:nvSpPr>
          <p:cNvPr id="37" name="Google Shape;116;p16">
            <a:extLst>
              <a:ext uri="{FF2B5EF4-FFF2-40B4-BE49-F238E27FC236}">
                <a16:creationId xmlns:a16="http://schemas.microsoft.com/office/drawing/2014/main" id="{EE1B9FD2-B1A0-0A41-B7D4-4B8353CC9B00}"/>
              </a:ext>
            </a:extLst>
          </p:cNvPr>
          <p:cNvSpPr/>
          <p:nvPr/>
        </p:nvSpPr>
        <p:spPr>
          <a:xfrm>
            <a:off x="8901725" y="3545853"/>
            <a:ext cx="374850" cy="345437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400">
              <a:ln w="19050">
                <a:solidFill>
                  <a:schemeClr val="tx1"/>
                </a:solidFill>
              </a:ln>
              <a:latin typeface="Consolas" panose="020B0609020204030204" pitchFamily="49" charset="0"/>
              <a:ea typeface="Consolas"/>
              <a:cs typeface="Consolas" panose="020B0609020204030204" pitchFamily="49" charset="0"/>
              <a:sym typeface="Consolas"/>
            </a:endParaRPr>
          </a:p>
        </p:txBody>
      </p:sp>
      <p:cxnSp>
        <p:nvCxnSpPr>
          <p:cNvPr id="38" name="Google Shape;117;p16">
            <a:extLst>
              <a:ext uri="{FF2B5EF4-FFF2-40B4-BE49-F238E27FC236}">
                <a16:creationId xmlns:a16="http://schemas.microsoft.com/office/drawing/2014/main" id="{9DA4922C-C3B7-9C4E-A2FA-2C996DF94A9C}"/>
              </a:ext>
            </a:extLst>
          </p:cNvPr>
          <p:cNvCxnSpPr>
            <a:cxnSpLocks/>
          </p:cNvCxnSpPr>
          <p:nvPr/>
        </p:nvCxnSpPr>
        <p:spPr>
          <a:xfrm>
            <a:off x="9094355" y="3718571"/>
            <a:ext cx="423425" cy="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8" name="Google Shape;127;p16">
            <a:extLst>
              <a:ext uri="{FF2B5EF4-FFF2-40B4-BE49-F238E27FC236}">
                <a16:creationId xmlns:a16="http://schemas.microsoft.com/office/drawing/2014/main" id="{311EF95D-10DC-1944-9F37-9535C2ACE827}"/>
              </a:ext>
            </a:extLst>
          </p:cNvPr>
          <p:cNvSpPr/>
          <p:nvPr/>
        </p:nvSpPr>
        <p:spPr>
          <a:xfrm>
            <a:off x="2517627" y="4942928"/>
            <a:ext cx="763646" cy="365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 b="1" dirty="0">
                <a:latin typeface="Consolas" panose="020B0609020204030204" pitchFamily="49" charset="0"/>
                <a:ea typeface="Calibri"/>
                <a:cs typeface="Consolas" panose="020B0609020204030204" pitchFamily="49" charset="0"/>
                <a:sym typeface="Calibri"/>
              </a:rPr>
              <a:t>par</a:t>
            </a:r>
            <a:endParaRPr sz="1400" b="1" dirty="0">
              <a:latin typeface="Consolas" panose="020B0609020204030204" pitchFamily="49" charset="0"/>
              <a:ea typeface="Calibri"/>
              <a:cs typeface="Consolas" panose="020B0609020204030204" pitchFamily="49" charset="0"/>
              <a:sym typeface="Calibri"/>
            </a:endParaRPr>
          </a:p>
        </p:txBody>
      </p:sp>
      <p:cxnSp>
        <p:nvCxnSpPr>
          <p:cNvPr id="49" name="Google Shape;128;p16">
            <a:extLst>
              <a:ext uri="{FF2B5EF4-FFF2-40B4-BE49-F238E27FC236}">
                <a16:creationId xmlns:a16="http://schemas.microsoft.com/office/drawing/2014/main" id="{92EC733A-B537-5247-8616-E44E585300BA}"/>
              </a:ext>
            </a:extLst>
          </p:cNvPr>
          <p:cNvCxnSpPr>
            <a:cxnSpLocks/>
            <a:stCxn id="25" idx="2"/>
            <a:endCxn id="48" idx="0"/>
          </p:cNvCxnSpPr>
          <p:nvPr/>
        </p:nvCxnSpPr>
        <p:spPr>
          <a:xfrm flipH="1">
            <a:off x="2899450" y="4560078"/>
            <a:ext cx="493476" cy="38285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" name="Google Shape;131;p16">
            <a:extLst>
              <a:ext uri="{FF2B5EF4-FFF2-40B4-BE49-F238E27FC236}">
                <a16:creationId xmlns:a16="http://schemas.microsoft.com/office/drawing/2014/main" id="{33614250-8917-A94E-99B6-4F13553CF28F}"/>
              </a:ext>
            </a:extLst>
          </p:cNvPr>
          <p:cNvSpPr/>
          <p:nvPr/>
        </p:nvSpPr>
        <p:spPr>
          <a:xfrm>
            <a:off x="1505594" y="5832516"/>
            <a:ext cx="2011800" cy="3657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Binary Search Tree</a:t>
            </a:r>
            <a:endParaRPr sz="16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3" name="Google Shape;132;p16">
            <a:extLst>
              <a:ext uri="{FF2B5EF4-FFF2-40B4-BE49-F238E27FC236}">
                <a16:creationId xmlns:a16="http://schemas.microsoft.com/office/drawing/2014/main" id="{4A5C7C31-7C63-FA4B-8C42-181ABEC20A39}"/>
              </a:ext>
            </a:extLst>
          </p:cNvPr>
          <p:cNvSpPr/>
          <p:nvPr/>
        </p:nvSpPr>
        <p:spPr>
          <a:xfrm>
            <a:off x="9416327" y="5832516"/>
            <a:ext cx="1280100" cy="3657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Hash Table</a:t>
            </a:r>
            <a:endParaRPr sz="16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4" name="Google Shape;133;p16">
            <a:extLst>
              <a:ext uri="{FF2B5EF4-FFF2-40B4-BE49-F238E27FC236}">
                <a16:creationId xmlns:a16="http://schemas.microsoft.com/office/drawing/2014/main" id="{05EF0AE7-DEF9-BD41-ABAD-473D260D4961}"/>
              </a:ext>
            </a:extLst>
          </p:cNvPr>
          <p:cNvSpPr/>
          <p:nvPr/>
        </p:nvSpPr>
        <p:spPr>
          <a:xfrm>
            <a:off x="6035209" y="5832516"/>
            <a:ext cx="640200" cy="3657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Trie</a:t>
            </a:r>
            <a:endParaRPr sz="16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5" name="Google Shape;81;p16">
            <a:extLst>
              <a:ext uri="{FF2B5EF4-FFF2-40B4-BE49-F238E27FC236}">
                <a16:creationId xmlns:a16="http://schemas.microsoft.com/office/drawing/2014/main" id="{B3FADB03-E9C8-4145-94A0-F9A50C4F5382}"/>
              </a:ext>
            </a:extLst>
          </p:cNvPr>
          <p:cNvSpPr/>
          <p:nvPr/>
        </p:nvSpPr>
        <p:spPr>
          <a:xfrm>
            <a:off x="6057472" y="2714551"/>
            <a:ext cx="432900" cy="4329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 dirty="0">
              <a:solidFill>
                <a:schemeClr val="dk2"/>
              </a:solidFill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sp>
        <p:nvSpPr>
          <p:cNvPr id="56" name="Google Shape;82;p16">
            <a:extLst>
              <a:ext uri="{FF2B5EF4-FFF2-40B4-BE49-F238E27FC236}">
                <a16:creationId xmlns:a16="http://schemas.microsoft.com/office/drawing/2014/main" id="{20C66B3E-ADD7-6944-8596-CD7F3A19B352}"/>
              </a:ext>
            </a:extLst>
          </p:cNvPr>
          <p:cNvSpPr/>
          <p:nvPr/>
        </p:nvSpPr>
        <p:spPr>
          <a:xfrm>
            <a:off x="6783656" y="3370162"/>
            <a:ext cx="432900" cy="4329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d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sp>
        <p:nvSpPr>
          <p:cNvPr id="57" name="Google Shape;88;p16">
            <a:extLst>
              <a:ext uri="{FF2B5EF4-FFF2-40B4-BE49-F238E27FC236}">
                <a16:creationId xmlns:a16="http://schemas.microsoft.com/office/drawing/2014/main" id="{395AA6C1-E9CE-4348-8967-59A1DCC15108}"/>
              </a:ext>
            </a:extLst>
          </p:cNvPr>
          <p:cNvSpPr/>
          <p:nvPr/>
        </p:nvSpPr>
        <p:spPr>
          <a:xfrm>
            <a:off x="5311757" y="3370162"/>
            <a:ext cx="432900" cy="4329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a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58" name="Google Shape;92;p16">
            <a:extLst>
              <a:ext uri="{FF2B5EF4-FFF2-40B4-BE49-F238E27FC236}">
                <a16:creationId xmlns:a16="http://schemas.microsoft.com/office/drawing/2014/main" id="{9CF71FFC-06C2-BC48-A5ED-8898AD211CA1}"/>
              </a:ext>
            </a:extLst>
          </p:cNvPr>
          <p:cNvCxnSpPr>
            <a:cxnSpLocks/>
            <a:stCxn id="55" idx="5"/>
            <a:endCxn id="56" idx="0"/>
          </p:cNvCxnSpPr>
          <p:nvPr/>
        </p:nvCxnSpPr>
        <p:spPr>
          <a:xfrm>
            <a:off x="6426975" y="3084054"/>
            <a:ext cx="573131" cy="286108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98;p16">
            <a:extLst>
              <a:ext uri="{FF2B5EF4-FFF2-40B4-BE49-F238E27FC236}">
                <a16:creationId xmlns:a16="http://schemas.microsoft.com/office/drawing/2014/main" id="{0C0B7975-61AF-6845-B853-B82305B1F71D}"/>
              </a:ext>
            </a:extLst>
          </p:cNvPr>
          <p:cNvCxnSpPr>
            <a:cxnSpLocks/>
            <a:stCxn id="55" idx="3"/>
            <a:endCxn id="57" idx="0"/>
          </p:cNvCxnSpPr>
          <p:nvPr/>
        </p:nvCxnSpPr>
        <p:spPr>
          <a:xfrm flipH="1">
            <a:off x="5528207" y="3084054"/>
            <a:ext cx="592662" cy="286108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" name="Content Placeholder 2">
            <a:extLst>
              <a:ext uri="{FF2B5EF4-FFF2-40B4-BE49-F238E27FC236}">
                <a16:creationId xmlns:a16="http://schemas.microsoft.com/office/drawing/2014/main" id="{3F48D121-8ACC-974A-9F64-FACA7B91E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152260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en-US" dirty="0"/>
              <a:t>Tries are a character-by-character set-of-Strings implementation</a:t>
            </a:r>
          </a:p>
          <a:p>
            <a:pPr>
              <a:spcAft>
                <a:spcPts val="800"/>
              </a:spcAft>
            </a:pPr>
            <a:r>
              <a:rPr lang="en-US" dirty="0"/>
              <a:t>Nodes store </a:t>
            </a:r>
            <a:r>
              <a:rPr lang="en-US" i="1" dirty="0"/>
              <a:t>parts of keys</a:t>
            </a:r>
            <a:r>
              <a:rPr lang="en-US" dirty="0"/>
              <a:t> instead of </a:t>
            </a:r>
            <a:r>
              <a:rPr lang="en-US" i="1" dirty="0"/>
              <a:t>keys</a:t>
            </a:r>
            <a:endParaRPr lang="en-US" dirty="0"/>
          </a:p>
          <a:p>
            <a:pPr>
              <a:spcAft>
                <a:spcPts val="800"/>
              </a:spcAft>
            </a:pPr>
            <a:endParaRPr lang="en-US" dirty="0"/>
          </a:p>
        </p:txBody>
      </p:sp>
      <p:sp>
        <p:nvSpPr>
          <p:cNvPr id="90" name="Google Shape;83;p16">
            <a:extLst>
              <a:ext uri="{FF2B5EF4-FFF2-40B4-BE49-F238E27FC236}">
                <a16:creationId xmlns:a16="http://schemas.microsoft.com/office/drawing/2014/main" id="{4957FE7B-DA1C-FB48-AF09-B8DE6C1B3500}"/>
              </a:ext>
            </a:extLst>
          </p:cNvPr>
          <p:cNvSpPr/>
          <p:nvPr/>
        </p:nvSpPr>
        <p:spPr>
          <a:xfrm>
            <a:off x="6783655" y="4665225"/>
            <a:ext cx="432900" cy="4329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t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sp>
        <p:nvSpPr>
          <p:cNvPr id="91" name="Google Shape;104;p16">
            <a:extLst>
              <a:ext uri="{FF2B5EF4-FFF2-40B4-BE49-F238E27FC236}">
                <a16:creationId xmlns:a16="http://schemas.microsoft.com/office/drawing/2014/main" id="{97F077FC-41CE-8944-8541-4E37A4B3D297}"/>
              </a:ext>
            </a:extLst>
          </p:cNvPr>
          <p:cNvSpPr/>
          <p:nvPr/>
        </p:nvSpPr>
        <p:spPr>
          <a:xfrm>
            <a:off x="1123771" y="4197208"/>
            <a:ext cx="763646" cy="365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400" b="1" dirty="0">
                <a:latin typeface="Consolas" panose="020B0609020204030204" pitchFamily="49" charset="0"/>
                <a:ea typeface="Calibri"/>
                <a:cs typeface="Consolas" panose="020B0609020204030204" pitchFamily="49" charset="0"/>
                <a:sym typeface="Calibri"/>
              </a:rPr>
              <a:t>aqua</a:t>
            </a:r>
          </a:p>
        </p:txBody>
      </p:sp>
      <p:sp>
        <p:nvSpPr>
          <p:cNvPr id="92" name="Google Shape;105;p16">
            <a:extLst>
              <a:ext uri="{FF2B5EF4-FFF2-40B4-BE49-F238E27FC236}">
                <a16:creationId xmlns:a16="http://schemas.microsoft.com/office/drawing/2014/main" id="{543AD51A-9941-3A41-86FA-ACE31C836526}"/>
              </a:ext>
            </a:extLst>
          </p:cNvPr>
          <p:cNvSpPr/>
          <p:nvPr/>
        </p:nvSpPr>
        <p:spPr>
          <a:xfrm>
            <a:off x="1613159" y="4945758"/>
            <a:ext cx="763646" cy="365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 b="1" dirty="0">
                <a:latin typeface="Consolas" panose="020B0609020204030204" pitchFamily="49" charset="0"/>
                <a:ea typeface="Calibri"/>
                <a:cs typeface="Consolas" panose="020B0609020204030204" pitchFamily="49" charset="0"/>
                <a:sym typeface="Calibri"/>
              </a:rPr>
              <a:t>paw</a:t>
            </a:r>
            <a:endParaRPr sz="1400" b="1" dirty="0">
              <a:latin typeface="Consolas" panose="020B0609020204030204" pitchFamily="49" charset="0"/>
              <a:ea typeface="Calibri"/>
              <a:cs typeface="Consolas" panose="020B0609020204030204" pitchFamily="49" charset="0"/>
              <a:sym typeface="Calibri"/>
            </a:endParaRPr>
          </a:p>
        </p:txBody>
      </p:sp>
      <p:cxnSp>
        <p:nvCxnSpPr>
          <p:cNvPr id="93" name="Google Shape;107;p16">
            <a:extLst>
              <a:ext uri="{FF2B5EF4-FFF2-40B4-BE49-F238E27FC236}">
                <a16:creationId xmlns:a16="http://schemas.microsoft.com/office/drawing/2014/main" id="{1AF58D54-C4F8-F640-B9D3-FB7AF4431ECE}"/>
              </a:ext>
            </a:extLst>
          </p:cNvPr>
          <p:cNvCxnSpPr>
            <a:cxnSpLocks/>
            <a:stCxn id="91" idx="2"/>
            <a:endCxn id="92" idx="0"/>
          </p:cNvCxnSpPr>
          <p:nvPr/>
        </p:nvCxnSpPr>
        <p:spPr>
          <a:xfrm>
            <a:off x="1505594" y="4562908"/>
            <a:ext cx="489388" cy="38285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" name="Google Shape;127;p16">
            <a:extLst>
              <a:ext uri="{FF2B5EF4-FFF2-40B4-BE49-F238E27FC236}">
                <a16:creationId xmlns:a16="http://schemas.microsoft.com/office/drawing/2014/main" id="{F261AAE2-A3B0-0F48-AE6B-E7F1AC1F70A9}"/>
              </a:ext>
            </a:extLst>
          </p:cNvPr>
          <p:cNvSpPr/>
          <p:nvPr/>
        </p:nvSpPr>
        <p:spPr>
          <a:xfrm>
            <a:off x="630295" y="4945758"/>
            <a:ext cx="763646" cy="365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 b="1" dirty="0">
                <a:latin typeface="Consolas" panose="020B0609020204030204" pitchFamily="49" charset="0"/>
                <a:ea typeface="Calibri"/>
                <a:cs typeface="Consolas" panose="020B0609020204030204" pitchFamily="49" charset="0"/>
                <a:sym typeface="Calibri"/>
              </a:rPr>
              <a:t>a</a:t>
            </a:r>
            <a:endParaRPr sz="1400" b="1" dirty="0">
              <a:latin typeface="Consolas" panose="020B0609020204030204" pitchFamily="49" charset="0"/>
              <a:ea typeface="Calibri"/>
              <a:cs typeface="Consolas" panose="020B0609020204030204" pitchFamily="49" charset="0"/>
              <a:sym typeface="Calibri"/>
            </a:endParaRPr>
          </a:p>
        </p:txBody>
      </p:sp>
      <p:cxnSp>
        <p:nvCxnSpPr>
          <p:cNvPr id="95" name="Google Shape;128;p16">
            <a:extLst>
              <a:ext uri="{FF2B5EF4-FFF2-40B4-BE49-F238E27FC236}">
                <a16:creationId xmlns:a16="http://schemas.microsoft.com/office/drawing/2014/main" id="{36EEE778-0543-E343-8929-3E3443F9FCCA}"/>
              </a:ext>
            </a:extLst>
          </p:cNvPr>
          <p:cNvCxnSpPr>
            <a:cxnSpLocks/>
            <a:stCxn id="91" idx="2"/>
            <a:endCxn id="94" idx="0"/>
          </p:cNvCxnSpPr>
          <p:nvPr/>
        </p:nvCxnSpPr>
        <p:spPr>
          <a:xfrm flipH="1">
            <a:off x="1012118" y="4562908"/>
            <a:ext cx="493476" cy="38285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106;p16">
            <a:extLst>
              <a:ext uri="{FF2B5EF4-FFF2-40B4-BE49-F238E27FC236}">
                <a16:creationId xmlns:a16="http://schemas.microsoft.com/office/drawing/2014/main" id="{CFD2B8CF-2306-3A4F-AB2B-5CE75C25C9EF}"/>
              </a:ext>
            </a:extLst>
          </p:cNvPr>
          <p:cNvCxnSpPr>
            <a:cxnSpLocks/>
            <a:stCxn id="91" idx="0"/>
            <a:endCxn id="24" idx="2"/>
          </p:cNvCxnSpPr>
          <p:nvPr/>
        </p:nvCxnSpPr>
        <p:spPr>
          <a:xfrm flipV="1">
            <a:off x="1505594" y="3735969"/>
            <a:ext cx="1019538" cy="461239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5D76E3C1-F760-7E4F-BB20-C57D5DA48CC9}"/>
              </a:ext>
            </a:extLst>
          </p:cNvPr>
          <p:cNvSpPr/>
          <p:nvPr/>
        </p:nvSpPr>
        <p:spPr>
          <a:xfrm>
            <a:off x="8574422" y="3438086"/>
            <a:ext cx="308098" cy="4530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62000"/>
              </a:lnSpc>
            </a:pPr>
            <a:r>
              <a:rPr lang="en" sz="1600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0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DA564575-45A3-FA4A-BB84-A34F00EF0FBC}"/>
              </a:ext>
            </a:extLst>
          </p:cNvPr>
          <p:cNvSpPr/>
          <p:nvPr/>
        </p:nvSpPr>
        <p:spPr>
          <a:xfrm>
            <a:off x="8574422" y="3775065"/>
            <a:ext cx="308098" cy="4530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62000"/>
              </a:lnSpc>
            </a:pPr>
            <a:r>
              <a:rPr lang="en" sz="1600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1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0BF3A311-2A45-814D-82FE-B79F4CA62646}"/>
              </a:ext>
            </a:extLst>
          </p:cNvPr>
          <p:cNvSpPr/>
          <p:nvPr/>
        </p:nvSpPr>
        <p:spPr>
          <a:xfrm>
            <a:off x="8573427" y="4127468"/>
            <a:ext cx="308098" cy="4530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62000"/>
              </a:lnSpc>
            </a:pPr>
            <a:r>
              <a:rPr lang="en" sz="1600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2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8564EB9-C84F-0243-9B8D-6F77CF417DED}"/>
              </a:ext>
            </a:extLst>
          </p:cNvPr>
          <p:cNvSpPr/>
          <p:nvPr/>
        </p:nvSpPr>
        <p:spPr>
          <a:xfrm>
            <a:off x="8582735" y="4489552"/>
            <a:ext cx="308098" cy="4530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62000"/>
              </a:lnSpc>
            </a:pPr>
            <a:r>
              <a:rPr lang="en" sz="1600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3</a:t>
            </a:r>
          </a:p>
        </p:txBody>
      </p:sp>
      <p:cxnSp>
        <p:nvCxnSpPr>
          <p:cNvPr id="134" name="Google Shape;117;p16">
            <a:extLst>
              <a:ext uri="{FF2B5EF4-FFF2-40B4-BE49-F238E27FC236}">
                <a16:creationId xmlns:a16="http://schemas.microsoft.com/office/drawing/2014/main" id="{71646A68-060A-2948-BCE5-E737D60E5DB4}"/>
              </a:ext>
            </a:extLst>
          </p:cNvPr>
          <p:cNvCxnSpPr>
            <a:cxnSpLocks/>
          </p:cNvCxnSpPr>
          <p:nvPr/>
        </p:nvCxnSpPr>
        <p:spPr>
          <a:xfrm>
            <a:off x="9111954" y="4063877"/>
            <a:ext cx="423425" cy="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5" name="Google Shape;117;p16">
            <a:extLst>
              <a:ext uri="{FF2B5EF4-FFF2-40B4-BE49-F238E27FC236}">
                <a16:creationId xmlns:a16="http://schemas.microsoft.com/office/drawing/2014/main" id="{AE82298F-3C86-EA4E-9C85-5418916DAC99}"/>
              </a:ext>
            </a:extLst>
          </p:cNvPr>
          <p:cNvCxnSpPr>
            <a:cxnSpLocks/>
          </p:cNvCxnSpPr>
          <p:nvPr/>
        </p:nvCxnSpPr>
        <p:spPr>
          <a:xfrm>
            <a:off x="9111953" y="4409408"/>
            <a:ext cx="423425" cy="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6" name="Google Shape;117;p16">
            <a:extLst>
              <a:ext uri="{FF2B5EF4-FFF2-40B4-BE49-F238E27FC236}">
                <a16:creationId xmlns:a16="http://schemas.microsoft.com/office/drawing/2014/main" id="{63F0DC74-5721-1241-8A8F-3CBFD4D8715B}"/>
              </a:ext>
            </a:extLst>
          </p:cNvPr>
          <p:cNvCxnSpPr>
            <a:cxnSpLocks/>
          </p:cNvCxnSpPr>
          <p:nvPr/>
        </p:nvCxnSpPr>
        <p:spPr>
          <a:xfrm>
            <a:off x="9111953" y="4751722"/>
            <a:ext cx="423425" cy="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E3AF33D3-72B7-3648-809D-DE982C0DE500}"/>
              </a:ext>
            </a:extLst>
          </p:cNvPr>
          <p:cNvSpPr/>
          <p:nvPr/>
        </p:nvSpPr>
        <p:spPr>
          <a:xfrm>
            <a:off x="9530852" y="3564458"/>
            <a:ext cx="6142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Consolas" panose="020B0609020204030204" pitchFamily="49" charset="0"/>
                <a:ea typeface="Calibri"/>
                <a:cs typeface="Consolas" panose="020B0609020204030204" pitchFamily="49" charset="0"/>
                <a:sym typeface="Calibri"/>
              </a:rPr>
              <a:t>aqua</a:t>
            </a:r>
            <a:endParaRPr lang="en-US" b="1" dirty="0">
              <a:latin typeface="Consolas" panose="020B0609020204030204" pitchFamily="49" charset="0"/>
              <a:ea typeface="Calibri"/>
              <a:cs typeface="Consolas" panose="020B0609020204030204" pitchFamily="49" charset="0"/>
              <a:sym typeface="Calibri"/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FD730EA6-369B-7F4F-977B-059F36A39649}"/>
              </a:ext>
            </a:extLst>
          </p:cNvPr>
          <p:cNvSpPr/>
          <p:nvPr/>
        </p:nvSpPr>
        <p:spPr>
          <a:xfrm>
            <a:off x="9578109" y="3909988"/>
            <a:ext cx="5670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Consolas" panose="020B0609020204030204" pitchFamily="49" charset="0"/>
                <a:ea typeface="Calibri"/>
                <a:cs typeface="Consolas" panose="020B0609020204030204" pitchFamily="49" charset="0"/>
                <a:sym typeface="Calibri"/>
              </a:rPr>
              <a:t>a</a:t>
            </a:r>
            <a:endParaRPr lang="en-US" b="1" dirty="0">
              <a:latin typeface="Consolas" panose="020B0609020204030204" pitchFamily="49" charset="0"/>
              <a:ea typeface="Calibri"/>
              <a:cs typeface="Consolas" panose="020B0609020204030204" pitchFamily="49" charset="0"/>
              <a:sym typeface="Calibri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4AB8C6B9-D306-654A-9473-47798A2AF73D}"/>
              </a:ext>
            </a:extLst>
          </p:cNvPr>
          <p:cNvSpPr/>
          <p:nvPr/>
        </p:nvSpPr>
        <p:spPr>
          <a:xfrm>
            <a:off x="10741359" y="3912184"/>
            <a:ext cx="5670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Consolas" panose="020B0609020204030204" pitchFamily="49" charset="0"/>
                <a:ea typeface="Calibri"/>
                <a:cs typeface="Consolas" panose="020B0609020204030204" pitchFamily="49" charset="0"/>
                <a:sym typeface="Calibri"/>
              </a:rPr>
              <a:t>par</a:t>
            </a:r>
            <a:endParaRPr lang="en-US" b="1" dirty="0">
              <a:latin typeface="Consolas" panose="020B0609020204030204" pitchFamily="49" charset="0"/>
              <a:ea typeface="Calibri"/>
              <a:cs typeface="Consolas" panose="020B0609020204030204" pitchFamily="49" charset="0"/>
              <a:sym typeface="Calibri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DF706E79-9C68-2C48-B918-2B10BAB18E24}"/>
              </a:ext>
            </a:extLst>
          </p:cNvPr>
          <p:cNvSpPr/>
          <p:nvPr/>
        </p:nvSpPr>
        <p:spPr>
          <a:xfrm>
            <a:off x="9578108" y="4252302"/>
            <a:ext cx="5670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Consolas" panose="020B0609020204030204" pitchFamily="49" charset="0"/>
                <a:ea typeface="Calibri"/>
                <a:cs typeface="Consolas" panose="020B0609020204030204" pitchFamily="49" charset="0"/>
                <a:sym typeface="Calibri"/>
              </a:rPr>
              <a:t>paw</a:t>
            </a:r>
            <a:endParaRPr lang="en-US" b="1" dirty="0">
              <a:latin typeface="Consolas" panose="020B0609020204030204" pitchFamily="49" charset="0"/>
              <a:ea typeface="Calibri"/>
              <a:cs typeface="Consolas" panose="020B0609020204030204" pitchFamily="49" charset="0"/>
              <a:sym typeface="Calibri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76E59106-E1CF-D541-9342-5C08422118FF}"/>
              </a:ext>
            </a:extLst>
          </p:cNvPr>
          <p:cNvSpPr/>
          <p:nvPr/>
        </p:nvSpPr>
        <p:spPr>
          <a:xfrm>
            <a:off x="10696427" y="4252301"/>
            <a:ext cx="6568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Consolas" panose="020B0609020204030204" pitchFamily="49" charset="0"/>
                <a:ea typeface="Calibri"/>
                <a:cs typeface="Consolas" panose="020B0609020204030204" pitchFamily="49" charset="0"/>
                <a:sym typeface="Calibri"/>
              </a:rPr>
              <a:t>pair</a:t>
            </a:r>
            <a:endParaRPr lang="en-US" b="1" dirty="0">
              <a:latin typeface="Consolas" panose="020B0609020204030204" pitchFamily="49" charset="0"/>
              <a:ea typeface="Calibri"/>
              <a:cs typeface="Consolas" panose="020B0609020204030204" pitchFamily="49" charset="0"/>
              <a:sym typeface="Calibri"/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3564209F-CAD1-3348-8B48-804B0009D8C9}"/>
              </a:ext>
            </a:extLst>
          </p:cNvPr>
          <p:cNvSpPr/>
          <p:nvPr/>
        </p:nvSpPr>
        <p:spPr>
          <a:xfrm>
            <a:off x="10666464" y="3560303"/>
            <a:ext cx="7168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Consolas" panose="020B0609020204030204" pitchFamily="49" charset="0"/>
                <a:ea typeface="Calibri"/>
                <a:cs typeface="Consolas" panose="020B0609020204030204" pitchFamily="49" charset="0"/>
                <a:sym typeface="Calibri"/>
              </a:rPr>
              <a:t>parts</a:t>
            </a:r>
            <a:endParaRPr lang="en-US" b="1" dirty="0">
              <a:latin typeface="Consolas" panose="020B0609020204030204" pitchFamily="49" charset="0"/>
              <a:ea typeface="Calibri"/>
              <a:cs typeface="Consolas" panose="020B0609020204030204" pitchFamily="49" charset="0"/>
              <a:sym typeface="Calibri"/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2AFE02B8-57ED-404C-9E40-1678EBC17041}"/>
              </a:ext>
            </a:extLst>
          </p:cNvPr>
          <p:cNvSpPr/>
          <p:nvPr/>
        </p:nvSpPr>
        <p:spPr>
          <a:xfrm>
            <a:off x="9551647" y="4585629"/>
            <a:ext cx="6568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Consolas" panose="020B0609020204030204" pitchFamily="49" charset="0"/>
                <a:ea typeface="Calibri"/>
                <a:cs typeface="Consolas" panose="020B0609020204030204" pitchFamily="49" charset="0"/>
                <a:sym typeface="Calibri"/>
              </a:rPr>
              <a:t>part</a:t>
            </a:r>
            <a:endParaRPr lang="en-US" b="1" dirty="0">
              <a:latin typeface="Consolas" panose="020B0609020204030204" pitchFamily="49" charset="0"/>
              <a:ea typeface="Calibri"/>
              <a:cs typeface="Consolas" panose="020B0609020204030204" pitchFamily="49" charset="0"/>
              <a:sym typeface="Calibri"/>
            </a:endParaRPr>
          </a:p>
        </p:txBody>
      </p:sp>
      <p:cxnSp>
        <p:nvCxnSpPr>
          <p:cNvPr id="155" name="Google Shape;117;p16">
            <a:extLst>
              <a:ext uri="{FF2B5EF4-FFF2-40B4-BE49-F238E27FC236}">
                <a16:creationId xmlns:a16="http://schemas.microsoft.com/office/drawing/2014/main" id="{2B452DA4-FC7C-F54B-8A76-6827CAE7F409}"/>
              </a:ext>
            </a:extLst>
          </p:cNvPr>
          <p:cNvCxnSpPr>
            <a:cxnSpLocks/>
          </p:cNvCxnSpPr>
          <p:nvPr/>
        </p:nvCxnSpPr>
        <p:spPr>
          <a:xfrm>
            <a:off x="10187851" y="4063877"/>
            <a:ext cx="423425" cy="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6" name="Google Shape;117;p16">
            <a:extLst>
              <a:ext uri="{FF2B5EF4-FFF2-40B4-BE49-F238E27FC236}">
                <a16:creationId xmlns:a16="http://schemas.microsoft.com/office/drawing/2014/main" id="{7DA63286-B011-CD44-9770-B10A4FA8F992}"/>
              </a:ext>
            </a:extLst>
          </p:cNvPr>
          <p:cNvCxnSpPr>
            <a:cxnSpLocks/>
          </p:cNvCxnSpPr>
          <p:nvPr/>
        </p:nvCxnSpPr>
        <p:spPr>
          <a:xfrm>
            <a:off x="10187850" y="4409408"/>
            <a:ext cx="423425" cy="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8" name="Google Shape;117;p16">
            <a:extLst>
              <a:ext uri="{FF2B5EF4-FFF2-40B4-BE49-F238E27FC236}">
                <a16:creationId xmlns:a16="http://schemas.microsoft.com/office/drawing/2014/main" id="{962C1AE8-05B1-D84F-B551-190482658CED}"/>
              </a:ext>
            </a:extLst>
          </p:cNvPr>
          <p:cNvCxnSpPr>
            <a:cxnSpLocks/>
          </p:cNvCxnSpPr>
          <p:nvPr/>
        </p:nvCxnSpPr>
        <p:spPr>
          <a:xfrm>
            <a:off x="10187850" y="3728490"/>
            <a:ext cx="423425" cy="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9" name="Google Shape;87;p16">
            <a:extLst>
              <a:ext uri="{FF2B5EF4-FFF2-40B4-BE49-F238E27FC236}">
                <a16:creationId xmlns:a16="http://schemas.microsoft.com/office/drawing/2014/main" id="{1EB79601-B774-7640-9E5C-69DEF4A6359B}"/>
              </a:ext>
            </a:extLst>
          </p:cNvPr>
          <p:cNvSpPr/>
          <p:nvPr/>
        </p:nvSpPr>
        <p:spPr>
          <a:xfrm>
            <a:off x="7429049" y="5286801"/>
            <a:ext cx="432900" cy="4329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s</a:t>
            </a:r>
            <a:endParaRPr b="1" dirty="0">
              <a:latin typeface="Consolas" panose="020B0609020204030204" pitchFamily="49" charset="0"/>
              <a:ea typeface="Courier New"/>
              <a:cs typeface="Consolas" panose="020B0609020204030204" pitchFamily="49" charset="0"/>
              <a:sym typeface="Courier New"/>
            </a:endParaRPr>
          </a:p>
        </p:txBody>
      </p:sp>
      <p:cxnSp>
        <p:nvCxnSpPr>
          <p:cNvPr id="160" name="Google Shape;91;p16">
            <a:extLst>
              <a:ext uri="{FF2B5EF4-FFF2-40B4-BE49-F238E27FC236}">
                <a16:creationId xmlns:a16="http://schemas.microsoft.com/office/drawing/2014/main" id="{12B44ED5-B682-E04C-8E15-3AC6020E21E0}"/>
              </a:ext>
            </a:extLst>
          </p:cNvPr>
          <p:cNvCxnSpPr>
            <a:cxnSpLocks/>
          </p:cNvCxnSpPr>
          <p:nvPr/>
        </p:nvCxnSpPr>
        <p:spPr>
          <a:xfrm>
            <a:off x="7645499" y="5098142"/>
            <a:ext cx="0" cy="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1" name="Google Shape;97;p16">
            <a:extLst>
              <a:ext uri="{FF2B5EF4-FFF2-40B4-BE49-F238E27FC236}">
                <a16:creationId xmlns:a16="http://schemas.microsoft.com/office/drawing/2014/main" id="{B2202D92-3D61-3D4E-8C53-9B6472495FF4}"/>
              </a:ext>
            </a:extLst>
          </p:cNvPr>
          <p:cNvCxnSpPr>
            <a:cxnSpLocks/>
            <a:stCxn id="9" idx="4"/>
            <a:endCxn id="159" idx="0"/>
          </p:cNvCxnSpPr>
          <p:nvPr/>
        </p:nvCxnSpPr>
        <p:spPr>
          <a:xfrm>
            <a:off x="7645499" y="5100423"/>
            <a:ext cx="0" cy="186378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2" name="Google Shape;91;p16">
            <a:extLst>
              <a:ext uri="{FF2B5EF4-FFF2-40B4-BE49-F238E27FC236}">
                <a16:creationId xmlns:a16="http://schemas.microsoft.com/office/drawing/2014/main" id="{2FB0C053-1C4B-1648-842B-CE6F2FD6CE8B}"/>
              </a:ext>
            </a:extLst>
          </p:cNvPr>
          <p:cNvCxnSpPr>
            <a:cxnSpLocks/>
          </p:cNvCxnSpPr>
          <p:nvPr/>
        </p:nvCxnSpPr>
        <p:spPr>
          <a:xfrm>
            <a:off x="7645322" y="5688977"/>
            <a:ext cx="0" cy="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7" name="Google Shape;81;p16">
            <a:extLst>
              <a:ext uri="{FF2B5EF4-FFF2-40B4-BE49-F238E27FC236}">
                <a16:creationId xmlns:a16="http://schemas.microsoft.com/office/drawing/2014/main" id="{93EDD0ED-8A1E-FE49-BAC2-2AA7F752B602}"/>
              </a:ext>
            </a:extLst>
          </p:cNvPr>
          <p:cNvSpPr/>
          <p:nvPr/>
        </p:nvSpPr>
        <p:spPr>
          <a:xfrm>
            <a:off x="6138859" y="4665225"/>
            <a:ext cx="432900" cy="4329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635031-E6D2-FA41-9B99-DFB9CEC78472}"/>
              </a:ext>
            </a:extLst>
          </p:cNvPr>
          <p:cNvSpPr txBox="1"/>
          <p:nvPr/>
        </p:nvSpPr>
        <p:spPr>
          <a:xfrm>
            <a:off x="10743390" y="6479104"/>
            <a:ext cx="1371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B6A479"/>
                </a:solidFill>
                <a:latin typeface="+mj-lt"/>
              </a:rPr>
              <a:t>20AU - SCHAFER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FFBAB3-884C-104E-90C3-5B3CF4330A6B}"/>
              </a:ext>
            </a:extLst>
          </p:cNvPr>
          <p:cNvSpPr/>
          <p:nvPr/>
        </p:nvSpPr>
        <p:spPr>
          <a:xfrm>
            <a:off x="214927" y="6364101"/>
            <a:ext cx="8098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Trying to Understand Tries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0433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  <p:bldP spid="13" grpId="0" animBg="1"/>
      <p:bldP spid="22" grpId="0" animBg="1"/>
      <p:bldP spid="54" grpId="0" animBg="1"/>
      <p:bldP spid="55" grpId="0" animBg="1"/>
      <p:bldP spid="56" grpId="0" animBg="1"/>
      <p:bldP spid="57" grpId="0" animBg="1"/>
      <p:bldP spid="90" grpId="0" animBg="1"/>
      <p:bldP spid="159" grpId="0" animBg="1"/>
      <p:bldP spid="1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D2603F12-381C-CE4C-87F5-7A9408C55C95}"/>
              </a:ext>
            </a:extLst>
          </p:cNvPr>
          <p:cNvSpPr/>
          <p:nvPr/>
        </p:nvSpPr>
        <p:spPr>
          <a:xfrm>
            <a:off x="7820868" y="4923201"/>
            <a:ext cx="548640" cy="372612"/>
          </a:xfrm>
          <a:prstGeom prst="rect">
            <a:avLst/>
          </a:prstGeom>
          <a:solidFill>
            <a:srgbClr val="D0E3F3"/>
          </a:solidFill>
          <a:ln>
            <a:solidFill>
              <a:srgbClr val="D0E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C1D411-9AAB-0944-8496-EB1381F5E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Trie</a:t>
            </a:r>
          </a:p>
        </p:txBody>
      </p:sp>
      <p:sp>
        <p:nvSpPr>
          <p:cNvPr id="5" name="Google Shape;79;p16">
            <a:extLst>
              <a:ext uri="{FF2B5EF4-FFF2-40B4-BE49-F238E27FC236}">
                <a16:creationId xmlns:a16="http://schemas.microsoft.com/office/drawing/2014/main" id="{5BBB82FC-2B84-E545-A65E-2BC6943EC2FD}"/>
              </a:ext>
            </a:extLst>
          </p:cNvPr>
          <p:cNvSpPr txBox="1">
            <a:spLocks/>
          </p:cNvSpPr>
          <p:nvPr/>
        </p:nvSpPr>
        <p:spPr bwMode="auto">
          <a:xfrm>
            <a:off x="3906794" y="8903253"/>
            <a:ext cx="8520600" cy="59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lvl1pPr marL="192881" indent="-19288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1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189" indent="-16073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14350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65836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81267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141446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6pPr>
            <a:lvl7pPr marL="167163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7pPr>
            <a:lvl8pPr marL="192881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8pPr>
            <a:lvl9pPr marL="21859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2400" dirty="0"/>
          </a:p>
        </p:txBody>
      </p:sp>
      <p:sp>
        <p:nvSpPr>
          <p:cNvPr id="83" name="Google Shape;79;p16">
            <a:extLst>
              <a:ext uri="{FF2B5EF4-FFF2-40B4-BE49-F238E27FC236}">
                <a16:creationId xmlns:a16="http://schemas.microsoft.com/office/drawing/2014/main" id="{C692C8ED-6098-A24E-9DD0-46440CEE11C8}"/>
              </a:ext>
            </a:extLst>
          </p:cNvPr>
          <p:cNvSpPr txBox="1">
            <a:spLocks/>
          </p:cNvSpPr>
          <p:nvPr/>
        </p:nvSpPr>
        <p:spPr bwMode="auto">
          <a:xfrm>
            <a:off x="3895492" y="11153014"/>
            <a:ext cx="5265425" cy="59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lvl1pPr marL="192881" indent="-19288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1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189" indent="-16073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14350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65836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81267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141446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6pPr>
            <a:lvl7pPr marL="167163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7pPr>
            <a:lvl8pPr marL="192881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8pPr>
            <a:lvl9pPr marL="21859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2400" dirty="0"/>
          </a:p>
        </p:txBody>
      </p:sp>
      <p:sp>
        <p:nvSpPr>
          <p:cNvPr id="84" name="Google Shape;79;p16">
            <a:extLst>
              <a:ext uri="{FF2B5EF4-FFF2-40B4-BE49-F238E27FC236}">
                <a16:creationId xmlns:a16="http://schemas.microsoft.com/office/drawing/2014/main" id="{A5DA4786-8654-224D-B939-2A0FA9313EA5}"/>
              </a:ext>
            </a:extLst>
          </p:cNvPr>
          <p:cNvSpPr txBox="1">
            <a:spLocks/>
          </p:cNvSpPr>
          <p:nvPr/>
        </p:nvSpPr>
        <p:spPr bwMode="auto">
          <a:xfrm>
            <a:off x="4113467" y="9426954"/>
            <a:ext cx="2839128" cy="103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lvl1pPr marL="192881" indent="-19288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1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189" indent="-16073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14350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65836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81267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141446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6pPr>
            <a:lvl7pPr marL="167163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7pPr>
            <a:lvl8pPr marL="192881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8pPr>
            <a:lvl9pPr marL="21859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7" name="Content Placeholder 1">
            <a:extLst>
              <a:ext uri="{FF2B5EF4-FFF2-40B4-BE49-F238E27FC236}">
                <a16:creationId xmlns:a16="http://schemas.microsoft.com/office/drawing/2014/main" id="{FB5FA3DB-1C25-894D-87EE-ED6EB77E8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599"/>
            <a:ext cx="10856495" cy="524424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Each level represents an index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Children represent next possible characters at that index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This Trie stores the following set of Strings: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 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a, aqua, dad,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700" dirty="0">
              <a:solidFill>
                <a:srgbClr val="7030A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data, day, days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How do we deal with 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dirty="0"/>
              <a:t> and 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aqua</a:t>
            </a:r>
            <a:r>
              <a:rPr lang="en-US" dirty="0"/>
              <a:t>?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Mark complete Strings with a </a:t>
            </a:r>
            <a:r>
              <a:rPr lang="en-US" dirty="0">
                <a:solidFill>
                  <a:srgbClr val="003AB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r>
              <a:rPr lang="en-US" dirty="0"/>
              <a:t> (shown in blue)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Complete string: a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String</a:t>
            </a:r>
            <a:r>
              <a:rPr lang="en-US" dirty="0"/>
              <a:t> that belongs in our set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4E854E7-9A11-EC44-B23A-84052B86745D}"/>
              </a:ext>
            </a:extLst>
          </p:cNvPr>
          <p:cNvGrpSpPr/>
          <p:nvPr/>
        </p:nvGrpSpPr>
        <p:grpSpPr>
          <a:xfrm>
            <a:off x="9160917" y="1496463"/>
            <a:ext cx="2848466" cy="3355089"/>
            <a:chOff x="5310581" y="2714551"/>
            <a:chExt cx="2551368" cy="3005150"/>
          </a:xfrm>
        </p:grpSpPr>
        <p:sp>
          <p:nvSpPr>
            <p:cNvPr id="37" name="Google Shape;83;p16">
              <a:extLst>
                <a:ext uri="{FF2B5EF4-FFF2-40B4-BE49-F238E27FC236}">
                  <a16:creationId xmlns:a16="http://schemas.microsoft.com/office/drawing/2014/main" id="{24EDD8E0-F1C1-BF4F-B923-4BDC00F95D6B}"/>
                </a:ext>
              </a:extLst>
            </p:cNvPr>
            <p:cNvSpPr/>
            <p:nvPr/>
          </p:nvSpPr>
          <p:spPr>
            <a:xfrm>
              <a:off x="6783656" y="4021034"/>
              <a:ext cx="432900" cy="4329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sp>
          <p:nvSpPr>
            <p:cNvPr id="38" name="Google Shape;85;p16">
              <a:extLst>
                <a:ext uri="{FF2B5EF4-FFF2-40B4-BE49-F238E27FC236}">
                  <a16:creationId xmlns:a16="http://schemas.microsoft.com/office/drawing/2014/main" id="{15311AB2-0CA1-B347-A102-F6864CF528AA}"/>
                </a:ext>
              </a:extLst>
            </p:cNvPr>
            <p:cNvSpPr/>
            <p:nvPr/>
          </p:nvSpPr>
          <p:spPr>
            <a:xfrm>
              <a:off x="7429049" y="4667523"/>
              <a:ext cx="432900" cy="432900"/>
            </a:xfrm>
            <a:prstGeom prst="ellipse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y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sp>
          <p:nvSpPr>
            <p:cNvPr id="39" name="Google Shape;87;p16">
              <a:extLst>
                <a:ext uri="{FF2B5EF4-FFF2-40B4-BE49-F238E27FC236}">
                  <a16:creationId xmlns:a16="http://schemas.microsoft.com/office/drawing/2014/main" id="{43A4F0CB-A39B-9F44-BB89-C361B60B1EDD}"/>
                </a:ext>
              </a:extLst>
            </p:cNvPr>
            <p:cNvSpPr/>
            <p:nvPr/>
          </p:nvSpPr>
          <p:spPr>
            <a:xfrm>
              <a:off x="6783656" y="5286801"/>
              <a:ext cx="432900" cy="432900"/>
            </a:xfrm>
            <a:prstGeom prst="ellipse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sp>
          <p:nvSpPr>
            <p:cNvPr id="40" name="Google Shape;89;p16">
              <a:extLst>
                <a:ext uri="{FF2B5EF4-FFF2-40B4-BE49-F238E27FC236}">
                  <a16:creationId xmlns:a16="http://schemas.microsoft.com/office/drawing/2014/main" id="{231F8E60-D229-9F4C-B7C8-6FB0A776C463}"/>
                </a:ext>
              </a:extLst>
            </p:cNvPr>
            <p:cNvSpPr/>
            <p:nvPr/>
          </p:nvSpPr>
          <p:spPr>
            <a:xfrm>
              <a:off x="5310581" y="4010345"/>
              <a:ext cx="432900" cy="4329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q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sp>
          <p:nvSpPr>
            <p:cNvPr id="41" name="Google Shape;90;p16">
              <a:extLst>
                <a:ext uri="{FF2B5EF4-FFF2-40B4-BE49-F238E27FC236}">
                  <a16:creationId xmlns:a16="http://schemas.microsoft.com/office/drawing/2014/main" id="{31D07C84-E2B0-3745-936B-4C1DF7613972}"/>
                </a:ext>
              </a:extLst>
            </p:cNvPr>
            <p:cNvSpPr/>
            <p:nvPr/>
          </p:nvSpPr>
          <p:spPr>
            <a:xfrm>
              <a:off x="5310581" y="4645619"/>
              <a:ext cx="432900" cy="4329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u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cxnSp>
          <p:nvCxnSpPr>
            <p:cNvPr id="42" name="Google Shape;91;p16">
              <a:extLst>
                <a:ext uri="{FF2B5EF4-FFF2-40B4-BE49-F238E27FC236}">
                  <a16:creationId xmlns:a16="http://schemas.microsoft.com/office/drawing/2014/main" id="{48042F22-9F1C-AE4C-8BA6-FAC7D291C4B4}"/>
                </a:ext>
              </a:extLst>
            </p:cNvPr>
            <p:cNvCxnSpPr>
              <a:cxnSpLocks/>
            </p:cNvCxnSpPr>
            <p:nvPr/>
          </p:nvCxnSpPr>
          <p:spPr>
            <a:xfrm>
              <a:off x="7000106" y="5098142"/>
              <a:ext cx="0" cy="0"/>
            </a:xfrm>
            <a:prstGeom prst="straightConnector1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93;p16">
              <a:extLst>
                <a:ext uri="{FF2B5EF4-FFF2-40B4-BE49-F238E27FC236}">
                  <a16:creationId xmlns:a16="http://schemas.microsoft.com/office/drawing/2014/main" id="{D80F3AEE-7A69-0B43-84CE-ED77E214356A}"/>
                </a:ext>
              </a:extLst>
            </p:cNvPr>
            <p:cNvCxnSpPr>
              <a:cxnSpLocks/>
              <a:stCxn id="53" idx="4"/>
              <a:endCxn id="37" idx="0"/>
            </p:cNvCxnSpPr>
            <p:nvPr/>
          </p:nvCxnSpPr>
          <p:spPr>
            <a:xfrm>
              <a:off x="7000106" y="3803062"/>
              <a:ext cx="0" cy="217972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94;p16">
              <a:extLst>
                <a:ext uri="{FF2B5EF4-FFF2-40B4-BE49-F238E27FC236}">
                  <a16:creationId xmlns:a16="http://schemas.microsoft.com/office/drawing/2014/main" id="{5DB189AB-14E6-3140-8845-EEAC105955C7}"/>
                </a:ext>
              </a:extLst>
            </p:cNvPr>
            <p:cNvCxnSpPr>
              <a:cxnSpLocks/>
              <a:stCxn id="37" idx="4"/>
              <a:endCxn id="57" idx="0"/>
            </p:cNvCxnSpPr>
            <p:nvPr/>
          </p:nvCxnSpPr>
          <p:spPr>
            <a:xfrm flipH="1">
              <a:off x="7000105" y="4453934"/>
              <a:ext cx="1" cy="211291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95;p16">
              <a:extLst>
                <a:ext uri="{FF2B5EF4-FFF2-40B4-BE49-F238E27FC236}">
                  <a16:creationId xmlns:a16="http://schemas.microsoft.com/office/drawing/2014/main" id="{729D03D4-8DF7-A34C-BA11-F22DBA3F3038}"/>
                </a:ext>
              </a:extLst>
            </p:cNvPr>
            <p:cNvCxnSpPr>
              <a:cxnSpLocks/>
              <a:stCxn id="37" idx="3"/>
              <a:endCxn id="62" idx="0"/>
            </p:cNvCxnSpPr>
            <p:nvPr/>
          </p:nvCxnSpPr>
          <p:spPr>
            <a:xfrm flipH="1">
              <a:off x="6355309" y="4390537"/>
              <a:ext cx="491744" cy="274688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96;p16">
              <a:extLst>
                <a:ext uri="{FF2B5EF4-FFF2-40B4-BE49-F238E27FC236}">
                  <a16:creationId xmlns:a16="http://schemas.microsoft.com/office/drawing/2014/main" id="{2BB3340F-ACB1-D747-A638-CC83189A570B}"/>
                </a:ext>
              </a:extLst>
            </p:cNvPr>
            <p:cNvCxnSpPr>
              <a:cxnSpLocks/>
              <a:stCxn id="37" idx="5"/>
              <a:endCxn id="38" idx="0"/>
            </p:cNvCxnSpPr>
            <p:nvPr/>
          </p:nvCxnSpPr>
          <p:spPr>
            <a:xfrm>
              <a:off x="7153159" y="4390537"/>
              <a:ext cx="492340" cy="276986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97;p16">
              <a:extLst>
                <a:ext uri="{FF2B5EF4-FFF2-40B4-BE49-F238E27FC236}">
                  <a16:creationId xmlns:a16="http://schemas.microsoft.com/office/drawing/2014/main" id="{ED757F57-583C-744B-8250-FCC1B6C8EA6F}"/>
                </a:ext>
              </a:extLst>
            </p:cNvPr>
            <p:cNvCxnSpPr>
              <a:cxnSpLocks/>
              <a:stCxn id="57" idx="4"/>
              <a:endCxn id="39" idx="0"/>
            </p:cNvCxnSpPr>
            <p:nvPr/>
          </p:nvCxnSpPr>
          <p:spPr>
            <a:xfrm>
              <a:off x="7000105" y="5098125"/>
              <a:ext cx="1" cy="188676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99;p16">
              <a:extLst>
                <a:ext uri="{FF2B5EF4-FFF2-40B4-BE49-F238E27FC236}">
                  <a16:creationId xmlns:a16="http://schemas.microsoft.com/office/drawing/2014/main" id="{57A2194E-F0BB-8748-968C-C45FEBF999B8}"/>
                </a:ext>
              </a:extLst>
            </p:cNvPr>
            <p:cNvCxnSpPr>
              <a:cxnSpLocks/>
              <a:stCxn id="54" idx="4"/>
              <a:endCxn id="40" idx="0"/>
            </p:cNvCxnSpPr>
            <p:nvPr/>
          </p:nvCxnSpPr>
          <p:spPr>
            <a:xfrm flipH="1">
              <a:off x="5527031" y="3803062"/>
              <a:ext cx="1176" cy="207283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100;p16">
              <a:extLst>
                <a:ext uri="{FF2B5EF4-FFF2-40B4-BE49-F238E27FC236}">
                  <a16:creationId xmlns:a16="http://schemas.microsoft.com/office/drawing/2014/main" id="{F1F2EF58-0F13-004E-B3E1-1CD2395CB121}"/>
                </a:ext>
              </a:extLst>
            </p:cNvPr>
            <p:cNvCxnSpPr>
              <a:cxnSpLocks/>
              <a:stCxn id="40" idx="4"/>
              <a:endCxn id="41" idx="0"/>
            </p:cNvCxnSpPr>
            <p:nvPr/>
          </p:nvCxnSpPr>
          <p:spPr>
            <a:xfrm>
              <a:off x="5527031" y="4443245"/>
              <a:ext cx="0" cy="202374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0" name="Google Shape;101;p16">
              <a:extLst>
                <a:ext uri="{FF2B5EF4-FFF2-40B4-BE49-F238E27FC236}">
                  <a16:creationId xmlns:a16="http://schemas.microsoft.com/office/drawing/2014/main" id="{83FEF0D1-44EF-744C-863A-A4A2E93E1248}"/>
                </a:ext>
              </a:extLst>
            </p:cNvPr>
            <p:cNvSpPr/>
            <p:nvPr/>
          </p:nvSpPr>
          <p:spPr>
            <a:xfrm>
              <a:off x="5310581" y="5280895"/>
              <a:ext cx="432900" cy="432900"/>
            </a:xfrm>
            <a:prstGeom prst="ellipse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cxnSp>
          <p:nvCxnSpPr>
            <p:cNvPr id="51" name="Google Shape;102;p16">
              <a:extLst>
                <a:ext uri="{FF2B5EF4-FFF2-40B4-BE49-F238E27FC236}">
                  <a16:creationId xmlns:a16="http://schemas.microsoft.com/office/drawing/2014/main" id="{81AE94BF-5083-CB4D-A115-1E9FC514A026}"/>
                </a:ext>
              </a:extLst>
            </p:cNvPr>
            <p:cNvCxnSpPr>
              <a:cxnSpLocks/>
              <a:stCxn id="41" idx="4"/>
              <a:endCxn id="50" idx="0"/>
            </p:cNvCxnSpPr>
            <p:nvPr/>
          </p:nvCxnSpPr>
          <p:spPr>
            <a:xfrm>
              <a:off x="5527031" y="5078519"/>
              <a:ext cx="0" cy="202376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2" name="Google Shape;81;p16">
              <a:extLst>
                <a:ext uri="{FF2B5EF4-FFF2-40B4-BE49-F238E27FC236}">
                  <a16:creationId xmlns:a16="http://schemas.microsoft.com/office/drawing/2014/main" id="{852B01D3-C092-A045-AA06-EA9C8D9DDDCD}"/>
                </a:ext>
              </a:extLst>
            </p:cNvPr>
            <p:cNvSpPr/>
            <p:nvPr/>
          </p:nvSpPr>
          <p:spPr>
            <a:xfrm>
              <a:off x="6057472" y="2714551"/>
              <a:ext cx="432900" cy="4329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chemeClr val="dk2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sp>
          <p:nvSpPr>
            <p:cNvPr id="53" name="Google Shape;82;p16">
              <a:extLst>
                <a:ext uri="{FF2B5EF4-FFF2-40B4-BE49-F238E27FC236}">
                  <a16:creationId xmlns:a16="http://schemas.microsoft.com/office/drawing/2014/main" id="{7B23B99E-1AF2-744C-B1A1-74C3B2AA123C}"/>
                </a:ext>
              </a:extLst>
            </p:cNvPr>
            <p:cNvSpPr/>
            <p:nvPr/>
          </p:nvSpPr>
          <p:spPr>
            <a:xfrm>
              <a:off x="6783656" y="3370162"/>
              <a:ext cx="432900" cy="4329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sp>
          <p:nvSpPr>
            <p:cNvPr id="54" name="Google Shape;88;p16">
              <a:extLst>
                <a:ext uri="{FF2B5EF4-FFF2-40B4-BE49-F238E27FC236}">
                  <a16:creationId xmlns:a16="http://schemas.microsoft.com/office/drawing/2014/main" id="{E9E92496-9D86-914B-B9C4-346ADFBAA9A9}"/>
                </a:ext>
              </a:extLst>
            </p:cNvPr>
            <p:cNvSpPr/>
            <p:nvPr/>
          </p:nvSpPr>
          <p:spPr>
            <a:xfrm>
              <a:off x="5311757" y="3370162"/>
              <a:ext cx="432900" cy="432900"/>
            </a:xfrm>
            <a:prstGeom prst="ellipse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cxnSp>
          <p:nvCxnSpPr>
            <p:cNvPr id="55" name="Google Shape;92;p16">
              <a:extLst>
                <a:ext uri="{FF2B5EF4-FFF2-40B4-BE49-F238E27FC236}">
                  <a16:creationId xmlns:a16="http://schemas.microsoft.com/office/drawing/2014/main" id="{430BA14F-AA6E-8B41-9289-A882C19A048D}"/>
                </a:ext>
              </a:extLst>
            </p:cNvPr>
            <p:cNvCxnSpPr>
              <a:cxnSpLocks/>
              <a:stCxn id="52" idx="5"/>
              <a:endCxn id="53" idx="0"/>
            </p:cNvCxnSpPr>
            <p:nvPr/>
          </p:nvCxnSpPr>
          <p:spPr>
            <a:xfrm>
              <a:off x="6426975" y="3084054"/>
              <a:ext cx="573131" cy="286108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Google Shape;98;p16">
              <a:extLst>
                <a:ext uri="{FF2B5EF4-FFF2-40B4-BE49-F238E27FC236}">
                  <a16:creationId xmlns:a16="http://schemas.microsoft.com/office/drawing/2014/main" id="{98769E8E-552D-7B49-8960-085CAB249B6E}"/>
                </a:ext>
              </a:extLst>
            </p:cNvPr>
            <p:cNvCxnSpPr>
              <a:cxnSpLocks/>
              <a:stCxn id="52" idx="3"/>
              <a:endCxn id="54" idx="0"/>
            </p:cNvCxnSpPr>
            <p:nvPr/>
          </p:nvCxnSpPr>
          <p:spPr>
            <a:xfrm flipH="1">
              <a:off x="5528207" y="3084054"/>
              <a:ext cx="592662" cy="286108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7" name="Google Shape;83;p16">
              <a:extLst>
                <a:ext uri="{FF2B5EF4-FFF2-40B4-BE49-F238E27FC236}">
                  <a16:creationId xmlns:a16="http://schemas.microsoft.com/office/drawing/2014/main" id="{65437D74-9439-2A4B-A174-172522CCD328}"/>
                </a:ext>
              </a:extLst>
            </p:cNvPr>
            <p:cNvSpPr/>
            <p:nvPr/>
          </p:nvSpPr>
          <p:spPr>
            <a:xfrm>
              <a:off x="6783655" y="4665225"/>
              <a:ext cx="432900" cy="4329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t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sp>
          <p:nvSpPr>
            <p:cNvPr id="58" name="Google Shape;87;p16">
              <a:extLst>
                <a:ext uri="{FF2B5EF4-FFF2-40B4-BE49-F238E27FC236}">
                  <a16:creationId xmlns:a16="http://schemas.microsoft.com/office/drawing/2014/main" id="{F94EEDD9-2161-7A4D-9BF4-FC682AAA71F2}"/>
                </a:ext>
              </a:extLst>
            </p:cNvPr>
            <p:cNvSpPr/>
            <p:nvPr/>
          </p:nvSpPr>
          <p:spPr>
            <a:xfrm>
              <a:off x="7429049" y="5286801"/>
              <a:ext cx="432900" cy="432900"/>
            </a:xfrm>
            <a:prstGeom prst="ellipse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s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cxnSp>
          <p:nvCxnSpPr>
            <p:cNvPr id="59" name="Google Shape;91;p16">
              <a:extLst>
                <a:ext uri="{FF2B5EF4-FFF2-40B4-BE49-F238E27FC236}">
                  <a16:creationId xmlns:a16="http://schemas.microsoft.com/office/drawing/2014/main" id="{84C57FD0-37BC-7044-8D0D-91F4D937409F}"/>
                </a:ext>
              </a:extLst>
            </p:cNvPr>
            <p:cNvCxnSpPr>
              <a:cxnSpLocks/>
            </p:cNvCxnSpPr>
            <p:nvPr/>
          </p:nvCxnSpPr>
          <p:spPr>
            <a:xfrm>
              <a:off x="7645499" y="5098142"/>
              <a:ext cx="0" cy="0"/>
            </a:xfrm>
            <a:prstGeom prst="straightConnector1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" name="Google Shape;97;p16">
              <a:extLst>
                <a:ext uri="{FF2B5EF4-FFF2-40B4-BE49-F238E27FC236}">
                  <a16:creationId xmlns:a16="http://schemas.microsoft.com/office/drawing/2014/main" id="{AF6EBA7F-2F0B-D64D-8B4E-72A31F58CB9A}"/>
                </a:ext>
              </a:extLst>
            </p:cNvPr>
            <p:cNvCxnSpPr>
              <a:cxnSpLocks/>
              <a:stCxn id="38" idx="4"/>
              <a:endCxn id="58" idx="0"/>
            </p:cNvCxnSpPr>
            <p:nvPr/>
          </p:nvCxnSpPr>
          <p:spPr>
            <a:xfrm>
              <a:off x="7645499" y="5100423"/>
              <a:ext cx="0" cy="186378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" name="Google Shape;91;p16">
              <a:extLst>
                <a:ext uri="{FF2B5EF4-FFF2-40B4-BE49-F238E27FC236}">
                  <a16:creationId xmlns:a16="http://schemas.microsoft.com/office/drawing/2014/main" id="{B972E9FA-8398-384C-95DC-40837437BCCF}"/>
                </a:ext>
              </a:extLst>
            </p:cNvPr>
            <p:cNvCxnSpPr>
              <a:cxnSpLocks/>
            </p:cNvCxnSpPr>
            <p:nvPr/>
          </p:nvCxnSpPr>
          <p:spPr>
            <a:xfrm>
              <a:off x="7645322" y="5688977"/>
              <a:ext cx="0" cy="0"/>
            </a:xfrm>
            <a:prstGeom prst="straightConnector1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2" name="Google Shape;81;p16">
              <a:extLst>
                <a:ext uri="{FF2B5EF4-FFF2-40B4-BE49-F238E27FC236}">
                  <a16:creationId xmlns:a16="http://schemas.microsoft.com/office/drawing/2014/main" id="{6A837068-14D2-F845-86DD-B415BFCC55AB}"/>
                </a:ext>
              </a:extLst>
            </p:cNvPr>
            <p:cNvSpPr/>
            <p:nvPr/>
          </p:nvSpPr>
          <p:spPr>
            <a:xfrm>
              <a:off x="6138859" y="4665225"/>
              <a:ext cx="432900" cy="432900"/>
            </a:xfrm>
            <a:prstGeom prst="ellipse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</a:t>
              </a:r>
            </a:p>
          </p:txBody>
        </p:sp>
      </p:grpSp>
      <p:sp>
        <p:nvSpPr>
          <p:cNvPr id="63" name="Google Shape;133;p16">
            <a:extLst>
              <a:ext uri="{FF2B5EF4-FFF2-40B4-BE49-F238E27FC236}">
                <a16:creationId xmlns:a16="http://schemas.microsoft.com/office/drawing/2014/main" id="{0F2ED227-F989-B040-8782-6CE257429425}"/>
              </a:ext>
            </a:extLst>
          </p:cNvPr>
          <p:cNvSpPr/>
          <p:nvPr/>
        </p:nvSpPr>
        <p:spPr>
          <a:xfrm>
            <a:off x="9961497" y="5059633"/>
            <a:ext cx="1327338" cy="3657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</a:t>
            </a:r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stract Trie</a:t>
            </a:r>
            <a:endParaRPr sz="16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BD355D5-68DE-104A-B1B7-C27A28D1D966}"/>
              </a:ext>
            </a:extLst>
          </p:cNvPr>
          <p:cNvSpPr/>
          <p:nvPr/>
        </p:nvSpPr>
        <p:spPr bwMode="auto">
          <a:xfrm>
            <a:off x="9076690" y="2157054"/>
            <a:ext cx="2308795" cy="626125"/>
          </a:xfrm>
          <a:prstGeom prst="rect">
            <a:avLst/>
          </a:prstGeom>
          <a:noFill/>
          <a:ln w="19050" cap="flat" cmpd="sng" algn="ctr">
            <a:solidFill>
              <a:schemeClr val="accent5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67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5" name="Google Shape;382;p25">
            <a:extLst>
              <a:ext uri="{FF2B5EF4-FFF2-40B4-BE49-F238E27FC236}">
                <a16:creationId xmlns:a16="http://schemas.microsoft.com/office/drawing/2014/main" id="{A87A1704-F19A-C749-B5A4-C2887245E8AE}"/>
              </a:ext>
            </a:extLst>
          </p:cNvPr>
          <p:cNvSpPr txBox="1"/>
          <p:nvPr/>
        </p:nvSpPr>
        <p:spPr>
          <a:xfrm>
            <a:off x="7868158" y="2192989"/>
            <a:ext cx="1205347" cy="564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 b="1" dirty="0">
                <a:solidFill>
                  <a:schemeClr val="accent5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  <a:sym typeface="Calibri"/>
              </a:rPr>
              <a:t>Index 0</a:t>
            </a:r>
            <a:endParaRPr sz="1400" b="1" dirty="0">
              <a:solidFill>
                <a:schemeClr val="accent5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  <a:sym typeface="Calibri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DA2FC7C-7299-5B4E-8A38-B89E18D101B3}"/>
              </a:ext>
            </a:extLst>
          </p:cNvPr>
          <p:cNvSpPr/>
          <p:nvPr/>
        </p:nvSpPr>
        <p:spPr bwMode="auto">
          <a:xfrm>
            <a:off x="9074790" y="2880479"/>
            <a:ext cx="2308795" cy="626125"/>
          </a:xfrm>
          <a:prstGeom prst="rect">
            <a:avLst/>
          </a:prstGeom>
          <a:noFill/>
          <a:ln w="19050" cap="flat" cmpd="sng" algn="ctr">
            <a:solidFill>
              <a:schemeClr val="accent5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67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7" name="Google Shape;382;p25">
            <a:extLst>
              <a:ext uri="{FF2B5EF4-FFF2-40B4-BE49-F238E27FC236}">
                <a16:creationId xmlns:a16="http://schemas.microsoft.com/office/drawing/2014/main" id="{929550EA-B11E-CF47-856C-81D311097269}"/>
              </a:ext>
            </a:extLst>
          </p:cNvPr>
          <p:cNvSpPr txBox="1"/>
          <p:nvPr/>
        </p:nvSpPr>
        <p:spPr>
          <a:xfrm>
            <a:off x="7866263" y="2916414"/>
            <a:ext cx="1205347" cy="564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 b="1" dirty="0">
                <a:solidFill>
                  <a:schemeClr val="accent5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  <a:sym typeface="Calibri"/>
              </a:rPr>
              <a:t>Index 1</a:t>
            </a:r>
            <a:endParaRPr sz="1400" b="1" dirty="0">
              <a:solidFill>
                <a:schemeClr val="accent5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  <a:sym typeface="Calibri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32078C8-D181-984A-A2E2-C0CE5A61C5CE}"/>
              </a:ext>
            </a:extLst>
          </p:cNvPr>
          <p:cNvSpPr/>
          <p:nvPr/>
        </p:nvSpPr>
        <p:spPr bwMode="auto">
          <a:xfrm>
            <a:off x="9074790" y="3579926"/>
            <a:ext cx="3026166" cy="626125"/>
          </a:xfrm>
          <a:prstGeom prst="rect">
            <a:avLst/>
          </a:prstGeom>
          <a:noFill/>
          <a:ln w="19050" cap="flat" cmpd="sng" algn="ctr">
            <a:solidFill>
              <a:schemeClr val="accent5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67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9" name="Google Shape;382;p25">
            <a:extLst>
              <a:ext uri="{FF2B5EF4-FFF2-40B4-BE49-F238E27FC236}">
                <a16:creationId xmlns:a16="http://schemas.microsoft.com/office/drawing/2014/main" id="{6C7B75BD-B094-8C4A-B7A2-5AB497218327}"/>
              </a:ext>
            </a:extLst>
          </p:cNvPr>
          <p:cNvSpPr txBox="1"/>
          <p:nvPr/>
        </p:nvSpPr>
        <p:spPr>
          <a:xfrm>
            <a:off x="7866257" y="3615861"/>
            <a:ext cx="1205347" cy="564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 b="1" dirty="0">
                <a:solidFill>
                  <a:schemeClr val="accent5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  <a:sym typeface="Calibri"/>
              </a:rPr>
              <a:t>Index 2</a:t>
            </a:r>
            <a:endParaRPr sz="1400" b="1" dirty="0">
              <a:solidFill>
                <a:schemeClr val="accent5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  <a:sym typeface="Calibri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F321573-1F75-3E43-8FDC-8C4F5E33F3BB}"/>
              </a:ext>
            </a:extLst>
          </p:cNvPr>
          <p:cNvSpPr/>
          <p:nvPr/>
        </p:nvSpPr>
        <p:spPr bwMode="auto">
          <a:xfrm>
            <a:off x="9074790" y="4301365"/>
            <a:ext cx="3026166" cy="626125"/>
          </a:xfrm>
          <a:prstGeom prst="rect">
            <a:avLst/>
          </a:prstGeom>
          <a:noFill/>
          <a:ln w="19050" cap="flat" cmpd="sng" algn="ctr">
            <a:solidFill>
              <a:schemeClr val="accent5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67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1" name="Google Shape;382;p25">
            <a:extLst>
              <a:ext uri="{FF2B5EF4-FFF2-40B4-BE49-F238E27FC236}">
                <a16:creationId xmlns:a16="http://schemas.microsoft.com/office/drawing/2014/main" id="{C87F4430-F7D3-F74A-BA8C-FD2529502C72}"/>
              </a:ext>
            </a:extLst>
          </p:cNvPr>
          <p:cNvSpPr txBox="1"/>
          <p:nvPr/>
        </p:nvSpPr>
        <p:spPr>
          <a:xfrm>
            <a:off x="7866259" y="4337300"/>
            <a:ext cx="1205347" cy="564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 b="1" dirty="0">
                <a:solidFill>
                  <a:schemeClr val="accent5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  <a:sym typeface="Calibri"/>
              </a:rPr>
              <a:t>Index 3</a:t>
            </a:r>
            <a:endParaRPr sz="1400" b="1" dirty="0">
              <a:solidFill>
                <a:schemeClr val="accent5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D1CB9A-194F-5949-A18E-C4A7C57D7771}"/>
              </a:ext>
            </a:extLst>
          </p:cNvPr>
          <p:cNvSpPr txBox="1"/>
          <p:nvPr/>
        </p:nvSpPr>
        <p:spPr>
          <a:xfrm>
            <a:off x="1984310" y="312168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7C7E40F-D8D2-7B43-B567-2BAD0AA9398E}"/>
              </a:ext>
            </a:extLst>
          </p:cNvPr>
          <p:cNvSpPr txBox="1"/>
          <p:nvPr/>
        </p:nvSpPr>
        <p:spPr>
          <a:xfrm>
            <a:off x="3744135" y="311056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148A43D-6AEE-DE42-A2E9-FF353A09A280}"/>
              </a:ext>
            </a:extLst>
          </p:cNvPr>
          <p:cNvSpPr txBox="1"/>
          <p:nvPr/>
        </p:nvSpPr>
        <p:spPr>
          <a:xfrm>
            <a:off x="2967134" y="380247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40D8337-2B7B-A64C-83ED-8E72A02977DC}"/>
              </a:ext>
            </a:extLst>
          </p:cNvPr>
          <p:cNvSpPr txBox="1"/>
          <p:nvPr/>
        </p:nvSpPr>
        <p:spPr>
          <a:xfrm>
            <a:off x="3943589" y="381504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0D5FBDD-E519-5649-A81E-E6B4FE3588F9}"/>
              </a:ext>
            </a:extLst>
          </p:cNvPr>
          <p:cNvSpPr txBox="1"/>
          <p:nvPr/>
        </p:nvSpPr>
        <p:spPr>
          <a:xfrm>
            <a:off x="3941485" y="311056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B333124-23AA-FC4D-A72E-74B545D30E84}"/>
              </a:ext>
            </a:extLst>
          </p:cNvPr>
          <p:cNvSpPr txBox="1"/>
          <p:nvPr/>
        </p:nvSpPr>
        <p:spPr>
          <a:xfrm>
            <a:off x="3160733" y="380247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AF95C9E-16AD-914F-8A1D-464FDD0F3B6C}"/>
              </a:ext>
            </a:extLst>
          </p:cNvPr>
          <p:cNvSpPr txBox="1"/>
          <p:nvPr/>
        </p:nvSpPr>
        <p:spPr>
          <a:xfrm>
            <a:off x="4130184" y="381180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7F2FEA33-4BCB-9C42-83E4-0FB9D5A87DA9}"/>
              </a:ext>
            </a:extLst>
          </p:cNvPr>
          <p:cNvSpPr txBox="1"/>
          <p:nvPr/>
        </p:nvSpPr>
        <p:spPr>
          <a:xfrm>
            <a:off x="4138243" y="311056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A971E4D-E569-444D-972A-47BBB24CA072}"/>
              </a:ext>
            </a:extLst>
          </p:cNvPr>
          <p:cNvSpPr txBox="1"/>
          <p:nvPr/>
        </p:nvSpPr>
        <p:spPr>
          <a:xfrm>
            <a:off x="3353239" y="380247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101AD2C-CACE-EA4E-A003-F455CD3862B4}"/>
              </a:ext>
            </a:extLst>
          </p:cNvPr>
          <p:cNvSpPr txBox="1"/>
          <p:nvPr/>
        </p:nvSpPr>
        <p:spPr>
          <a:xfrm>
            <a:off x="4325083" y="381180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F90B9B5-FB16-B34B-8CD9-39FA8772DA85}"/>
              </a:ext>
            </a:extLst>
          </p:cNvPr>
          <p:cNvSpPr txBox="1"/>
          <p:nvPr/>
        </p:nvSpPr>
        <p:spPr>
          <a:xfrm>
            <a:off x="4523543" y="381180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6E6BBE2-F1CD-2841-A965-CC01FA7B8077}"/>
              </a:ext>
            </a:extLst>
          </p:cNvPr>
          <p:cNvSpPr txBox="1"/>
          <p:nvPr/>
        </p:nvSpPr>
        <p:spPr>
          <a:xfrm>
            <a:off x="2594408" y="311693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E160E43-89A1-144F-A6D7-6993A49A8EA2}"/>
              </a:ext>
            </a:extLst>
          </p:cNvPr>
          <p:cNvSpPr txBox="1"/>
          <p:nvPr/>
        </p:nvSpPr>
        <p:spPr>
          <a:xfrm>
            <a:off x="2781003" y="31137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D430234-F4D9-2E4A-AAC6-BC61BCAC31E3}"/>
              </a:ext>
            </a:extLst>
          </p:cNvPr>
          <p:cNvSpPr txBox="1"/>
          <p:nvPr/>
        </p:nvSpPr>
        <p:spPr>
          <a:xfrm>
            <a:off x="2975902" y="31137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5F9A8424-8B85-8045-ABFC-66EB1F678599}"/>
              </a:ext>
            </a:extLst>
          </p:cNvPr>
          <p:cNvSpPr txBox="1"/>
          <p:nvPr/>
        </p:nvSpPr>
        <p:spPr>
          <a:xfrm>
            <a:off x="3174362" y="31137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DE7646D-DE22-2249-8385-E24D90669993}"/>
              </a:ext>
            </a:extLst>
          </p:cNvPr>
          <p:cNvSpPr txBox="1"/>
          <p:nvPr/>
        </p:nvSpPr>
        <p:spPr>
          <a:xfrm>
            <a:off x="1801453" y="379673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CBCF6F8-0B33-AF42-816E-42258E9F6331}"/>
              </a:ext>
            </a:extLst>
          </p:cNvPr>
          <p:cNvSpPr txBox="1"/>
          <p:nvPr/>
        </p:nvSpPr>
        <p:spPr>
          <a:xfrm>
            <a:off x="1988048" y="37935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4506176-B35A-7C41-A794-DAEE77C754C6}"/>
              </a:ext>
            </a:extLst>
          </p:cNvPr>
          <p:cNvSpPr txBox="1"/>
          <p:nvPr/>
        </p:nvSpPr>
        <p:spPr>
          <a:xfrm>
            <a:off x="2182947" y="37935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1885BBD7-D659-BB42-8EBC-DE90C3C55BA6}"/>
              </a:ext>
            </a:extLst>
          </p:cNvPr>
          <p:cNvSpPr txBox="1"/>
          <p:nvPr/>
        </p:nvSpPr>
        <p:spPr>
          <a:xfrm>
            <a:off x="2381407" y="37935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59D25CB-C089-6243-A16D-785FE654B03F}"/>
              </a:ext>
            </a:extLst>
          </p:cNvPr>
          <p:cNvSpPr txBox="1"/>
          <p:nvPr/>
        </p:nvSpPr>
        <p:spPr>
          <a:xfrm>
            <a:off x="10743390" y="6479104"/>
            <a:ext cx="1371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B6A479"/>
                </a:solidFill>
                <a:latin typeface="+mj-lt"/>
              </a:rPr>
              <a:t>20AU - SCHAFER</a:t>
            </a:r>
          </a:p>
        </p:txBody>
      </p:sp>
    </p:spTree>
    <p:extLst>
      <p:ext uri="{BB962C8B-B14F-4D97-AF65-F5344CB8AC3E}">
        <p14:creationId xmlns:p14="http://schemas.microsoft.com/office/powerpoint/2010/main" val="296582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/>
      <p:bldP spid="66" grpId="0" animBg="1"/>
      <p:bldP spid="67" grpId="0"/>
      <p:bldP spid="68" grpId="0" animBg="1"/>
      <p:bldP spid="69" grpId="0"/>
      <p:bldP spid="70" grpId="0" animBg="1"/>
      <p:bldP spid="71" grpId="0"/>
      <p:bldP spid="6" grpId="0"/>
      <p:bldP spid="73" grpId="0"/>
      <p:bldP spid="74" grpId="0"/>
      <p:bldP spid="75" grpId="0"/>
      <p:bldP spid="78" grpId="0"/>
      <p:bldP spid="80" grpId="0"/>
      <p:bldP spid="81" grpId="0"/>
      <p:bldP spid="86" grpId="0"/>
      <p:bldP spid="88" grpId="0"/>
      <p:bldP spid="89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598455E6-44F5-8649-9E14-04C8B9EFDF97}"/>
              </a:ext>
            </a:extLst>
          </p:cNvPr>
          <p:cNvSpPr/>
          <p:nvPr/>
        </p:nvSpPr>
        <p:spPr>
          <a:xfrm>
            <a:off x="6307869" y="2348615"/>
            <a:ext cx="548640" cy="372612"/>
          </a:xfrm>
          <a:prstGeom prst="rect">
            <a:avLst/>
          </a:prstGeom>
          <a:solidFill>
            <a:srgbClr val="D0E3F3"/>
          </a:solidFill>
          <a:ln>
            <a:solidFill>
              <a:srgbClr val="D0E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36541AB-D26B-FD4E-B970-1C04777DEE66}"/>
              </a:ext>
            </a:extLst>
          </p:cNvPr>
          <p:cNvSpPr/>
          <p:nvPr/>
        </p:nvSpPr>
        <p:spPr>
          <a:xfrm>
            <a:off x="7055624" y="1371601"/>
            <a:ext cx="640080" cy="427702"/>
          </a:xfrm>
          <a:prstGeom prst="rect">
            <a:avLst/>
          </a:prstGeom>
          <a:solidFill>
            <a:srgbClr val="D0E3F3"/>
          </a:solidFill>
          <a:ln>
            <a:solidFill>
              <a:srgbClr val="D0E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69F179-88A1-E54E-9A55-A335566B6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/>
              <a:t>Searching in Tries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5A33B9-9C01-8048-B156-0BDA61297B31}"/>
              </a:ext>
            </a:extLst>
          </p:cNvPr>
          <p:cNvSpPr/>
          <p:nvPr/>
        </p:nvSpPr>
        <p:spPr>
          <a:xfrm>
            <a:off x="9435530" y="685000"/>
            <a:ext cx="2440704" cy="74892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b="1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a, aqua, dad,</a:t>
            </a:r>
          </a:p>
          <a:p>
            <a:pPr algn="ctr">
              <a:spcAft>
                <a:spcPts val="800"/>
              </a:spcAft>
            </a:pPr>
            <a:r>
              <a:rPr lang="en-US" b="1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data, day, days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E080595-882F-4A4B-8A87-8A14A0DDE7B1}"/>
                  </a:ext>
                </a:extLst>
              </p:cNvPr>
              <p:cNvSpPr/>
              <p:nvPr/>
            </p:nvSpPr>
            <p:spPr>
              <a:xfrm>
                <a:off x="10839348" y="1447635"/>
                <a:ext cx="10368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" sz="24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4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E080595-882F-4A4B-8A87-8A14A0DDE7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9348" y="1447635"/>
                <a:ext cx="103688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2A068319-4476-0748-9316-A71FB40FCCAC}"/>
              </a:ext>
            </a:extLst>
          </p:cNvPr>
          <p:cNvGrpSpPr/>
          <p:nvPr/>
        </p:nvGrpSpPr>
        <p:grpSpPr>
          <a:xfrm>
            <a:off x="8475788" y="1630283"/>
            <a:ext cx="3063411" cy="3608264"/>
            <a:chOff x="5216452" y="2865022"/>
            <a:chExt cx="2551368" cy="3005150"/>
          </a:xfrm>
        </p:grpSpPr>
        <p:sp>
          <p:nvSpPr>
            <p:cNvPr id="7" name="Google Shape;83;p16">
              <a:extLst>
                <a:ext uri="{FF2B5EF4-FFF2-40B4-BE49-F238E27FC236}">
                  <a16:creationId xmlns:a16="http://schemas.microsoft.com/office/drawing/2014/main" id="{06E07DD0-700A-6F43-A3E2-871A0019518B}"/>
                </a:ext>
              </a:extLst>
            </p:cNvPr>
            <p:cNvSpPr/>
            <p:nvPr/>
          </p:nvSpPr>
          <p:spPr>
            <a:xfrm>
              <a:off x="6689527" y="4171505"/>
              <a:ext cx="432900" cy="4329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sp>
          <p:nvSpPr>
            <p:cNvPr id="8" name="Google Shape;85;p16">
              <a:extLst>
                <a:ext uri="{FF2B5EF4-FFF2-40B4-BE49-F238E27FC236}">
                  <a16:creationId xmlns:a16="http://schemas.microsoft.com/office/drawing/2014/main" id="{9ABC18AA-9F4B-394D-A08F-E9E6645D1D61}"/>
                </a:ext>
              </a:extLst>
            </p:cNvPr>
            <p:cNvSpPr/>
            <p:nvPr/>
          </p:nvSpPr>
          <p:spPr>
            <a:xfrm>
              <a:off x="7334920" y="4817994"/>
              <a:ext cx="432900" cy="432900"/>
            </a:xfrm>
            <a:prstGeom prst="ellipse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y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sp>
          <p:nvSpPr>
            <p:cNvPr id="9" name="Google Shape;87;p16">
              <a:extLst>
                <a:ext uri="{FF2B5EF4-FFF2-40B4-BE49-F238E27FC236}">
                  <a16:creationId xmlns:a16="http://schemas.microsoft.com/office/drawing/2014/main" id="{EA30E30D-85F6-F54F-9140-38B53141729E}"/>
                </a:ext>
              </a:extLst>
            </p:cNvPr>
            <p:cNvSpPr/>
            <p:nvPr/>
          </p:nvSpPr>
          <p:spPr>
            <a:xfrm>
              <a:off x="6689527" y="5437272"/>
              <a:ext cx="432900" cy="432900"/>
            </a:xfrm>
            <a:prstGeom prst="ellipse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sp>
          <p:nvSpPr>
            <p:cNvPr id="10" name="Google Shape;89;p16">
              <a:extLst>
                <a:ext uri="{FF2B5EF4-FFF2-40B4-BE49-F238E27FC236}">
                  <a16:creationId xmlns:a16="http://schemas.microsoft.com/office/drawing/2014/main" id="{23A2C63C-7F9C-BD49-9CCF-69CDE7968DBB}"/>
                </a:ext>
              </a:extLst>
            </p:cNvPr>
            <p:cNvSpPr/>
            <p:nvPr/>
          </p:nvSpPr>
          <p:spPr>
            <a:xfrm>
              <a:off x="5216452" y="4160816"/>
              <a:ext cx="432900" cy="4329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q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sp>
          <p:nvSpPr>
            <p:cNvPr id="11" name="Google Shape;90;p16">
              <a:extLst>
                <a:ext uri="{FF2B5EF4-FFF2-40B4-BE49-F238E27FC236}">
                  <a16:creationId xmlns:a16="http://schemas.microsoft.com/office/drawing/2014/main" id="{2325DC95-59F4-AC42-8CA6-AD3B5D59D004}"/>
                </a:ext>
              </a:extLst>
            </p:cNvPr>
            <p:cNvSpPr/>
            <p:nvPr/>
          </p:nvSpPr>
          <p:spPr>
            <a:xfrm>
              <a:off x="5216452" y="4796090"/>
              <a:ext cx="432900" cy="4329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u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cxnSp>
          <p:nvCxnSpPr>
            <p:cNvPr id="12" name="Google Shape;91;p16">
              <a:extLst>
                <a:ext uri="{FF2B5EF4-FFF2-40B4-BE49-F238E27FC236}">
                  <a16:creationId xmlns:a16="http://schemas.microsoft.com/office/drawing/2014/main" id="{40166AE4-7A0B-E149-BC5F-B4E210B73437}"/>
                </a:ext>
              </a:extLst>
            </p:cNvPr>
            <p:cNvCxnSpPr>
              <a:cxnSpLocks/>
            </p:cNvCxnSpPr>
            <p:nvPr/>
          </p:nvCxnSpPr>
          <p:spPr>
            <a:xfrm>
              <a:off x="6905977" y="5248613"/>
              <a:ext cx="0" cy="0"/>
            </a:xfrm>
            <a:prstGeom prst="straightConnector1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93;p16">
              <a:extLst>
                <a:ext uri="{FF2B5EF4-FFF2-40B4-BE49-F238E27FC236}">
                  <a16:creationId xmlns:a16="http://schemas.microsoft.com/office/drawing/2014/main" id="{D9AEE304-CEC5-FB43-9585-2D7D3BA8EB8A}"/>
                </a:ext>
              </a:extLst>
            </p:cNvPr>
            <p:cNvCxnSpPr>
              <a:cxnSpLocks/>
              <a:stCxn id="23" idx="4"/>
              <a:endCxn id="7" idx="0"/>
            </p:cNvCxnSpPr>
            <p:nvPr/>
          </p:nvCxnSpPr>
          <p:spPr>
            <a:xfrm>
              <a:off x="6905977" y="3953533"/>
              <a:ext cx="0" cy="217972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94;p16">
              <a:extLst>
                <a:ext uri="{FF2B5EF4-FFF2-40B4-BE49-F238E27FC236}">
                  <a16:creationId xmlns:a16="http://schemas.microsoft.com/office/drawing/2014/main" id="{2245AF59-DEF3-4A45-B9A4-EA458FD9165C}"/>
                </a:ext>
              </a:extLst>
            </p:cNvPr>
            <p:cNvCxnSpPr>
              <a:cxnSpLocks/>
              <a:stCxn id="7" idx="4"/>
              <a:endCxn id="27" idx="0"/>
            </p:cNvCxnSpPr>
            <p:nvPr/>
          </p:nvCxnSpPr>
          <p:spPr>
            <a:xfrm flipH="1">
              <a:off x="6905976" y="4604405"/>
              <a:ext cx="1" cy="211291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95;p16">
              <a:extLst>
                <a:ext uri="{FF2B5EF4-FFF2-40B4-BE49-F238E27FC236}">
                  <a16:creationId xmlns:a16="http://schemas.microsoft.com/office/drawing/2014/main" id="{FBEBB545-AD25-E348-9723-95978F1555AC}"/>
                </a:ext>
              </a:extLst>
            </p:cNvPr>
            <p:cNvCxnSpPr>
              <a:cxnSpLocks/>
              <a:stCxn id="7" idx="3"/>
              <a:endCxn id="34" idx="0"/>
            </p:cNvCxnSpPr>
            <p:nvPr/>
          </p:nvCxnSpPr>
          <p:spPr>
            <a:xfrm flipH="1">
              <a:off x="6261180" y="4541008"/>
              <a:ext cx="491744" cy="274688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96;p16">
              <a:extLst>
                <a:ext uri="{FF2B5EF4-FFF2-40B4-BE49-F238E27FC236}">
                  <a16:creationId xmlns:a16="http://schemas.microsoft.com/office/drawing/2014/main" id="{F87549D0-3753-4F48-AA77-8C1D67903D86}"/>
                </a:ext>
              </a:extLst>
            </p:cNvPr>
            <p:cNvCxnSpPr>
              <a:cxnSpLocks/>
              <a:stCxn id="7" idx="5"/>
              <a:endCxn id="8" idx="0"/>
            </p:cNvCxnSpPr>
            <p:nvPr/>
          </p:nvCxnSpPr>
          <p:spPr>
            <a:xfrm>
              <a:off x="7059030" y="4541008"/>
              <a:ext cx="492340" cy="276986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97;p16">
              <a:extLst>
                <a:ext uri="{FF2B5EF4-FFF2-40B4-BE49-F238E27FC236}">
                  <a16:creationId xmlns:a16="http://schemas.microsoft.com/office/drawing/2014/main" id="{417FDF7B-EB1A-9F4B-867F-49004E3E1DAC}"/>
                </a:ext>
              </a:extLst>
            </p:cNvPr>
            <p:cNvCxnSpPr>
              <a:cxnSpLocks/>
              <a:stCxn id="27" idx="4"/>
              <a:endCxn id="9" idx="0"/>
            </p:cNvCxnSpPr>
            <p:nvPr/>
          </p:nvCxnSpPr>
          <p:spPr>
            <a:xfrm>
              <a:off x="6905976" y="5248596"/>
              <a:ext cx="1" cy="188676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99;p16">
              <a:extLst>
                <a:ext uri="{FF2B5EF4-FFF2-40B4-BE49-F238E27FC236}">
                  <a16:creationId xmlns:a16="http://schemas.microsoft.com/office/drawing/2014/main" id="{2340A742-2820-8748-B2CB-A16F4E553F2C}"/>
                </a:ext>
              </a:extLst>
            </p:cNvPr>
            <p:cNvCxnSpPr>
              <a:cxnSpLocks/>
              <a:stCxn id="24" idx="4"/>
              <a:endCxn id="10" idx="0"/>
            </p:cNvCxnSpPr>
            <p:nvPr/>
          </p:nvCxnSpPr>
          <p:spPr>
            <a:xfrm flipH="1">
              <a:off x="5432902" y="3953533"/>
              <a:ext cx="1176" cy="207283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00;p16">
              <a:extLst>
                <a:ext uri="{FF2B5EF4-FFF2-40B4-BE49-F238E27FC236}">
                  <a16:creationId xmlns:a16="http://schemas.microsoft.com/office/drawing/2014/main" id="{18DECA60-2FC2-ED4E-A2E5-F343E597C004}"/>
                </a:ext>
              </a:extLst>
            </p:cNvPr>
            <p:cNvCxnSpPr>
              <a:cxnSpLocks/>
              <a:stCxn id="10" idx="4"/>
              <a:endCxn id="11" idx="0"/>
            </p:cNvCxnSpPr>
            <p:nvPr/>
          </p:nvCxnSpPr>
          <p:spPr>
            <a:xfrm>
              <a:off x="5432902" y="4593716"/>
              <a:ext cx="0" cy="202374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0" name="Google Shape;101;p16">
              <a:extLst>
                <a:ext uri="{FF2B5EF4-FFF2-40B4-BE49-F238E27FC236}">
                  <a16:creationId xmlns:a16="http://schemas.microsoft.com/office/drawing/2014/main" id="{5B33CE03-EC06-1E42-8E7D-E3C4ACF2E70C}"/>
                </a:ext>
              </a:extLst>
            </p:cNvPr>
            <p:cNvSpPr/>
            <p:nvPr/>
          </p:nvSpPr>
          <p:spPr>
            <a:xfrm>
              <a:off x="5216452" y="5431366"/>
              <a:ext cx="432900" cy="432900"/>
            </a:xfrm>
            <a:prstGeom prst="ellipse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cxnSp>
          <p:nvCxnSpPr>
            <p:cNvPr id="21" name="Google Shape;102;p16">
              <a:extLst>
                <a:ext uri="{FF2B5EF4-FFF2-40B4-BE49-F238E27FC236}">
                  <a16:creationId xmlns:a16="http://schemas.microsoft.com/office/drawing/2014/main" id="{6EEA1D1A-1B62-8A4A-8E1F-86B57F3FC534}"/>
                </a:ext>
              </a:extLst>
            </p:cNvPr>
            <p:cNvCxnSpPr>
              <a:cxnSpLocks/>
              <a:stCxn id="11" idx="4"/>
              <a:endCxn id="20" idx="0"/>
            </p:cNvCxnSpPr>
            <p:nvPr/>
          </p:nvCxnSpPr>
          <p:spPr>
            <a:xfrm>
              <a:off x="5432902" y="5228990"/>
              <a:ext cx="0" cy="202376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2" name="Google Shape;81;p16">
              <a:extLst>
                <a:ext uri="{FF2B5EF4-FFF2-40B4-BE49-F238E27FC236}">
                  <a16:creationId xmlns:a16="http://schemas.microsoft.com/office/drawing/2014/main" id="{993CC3F3-18EC-6E43-9378-E976BA2BC763}"/>
                </a:ext>
              </a:extLst>
            </p:cNvPr>
            <p:cNvSpPr/>
            <p:nvPr/>
          </p:nvSpPr>
          <p:spPr>
            <a:xfrm>
              <a:off x="5963343" y="2865022"/>
              <a:ext cx="432900" cy="4329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chemeClr val="dk2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sp>
          <p:nvSpPr>
            <p:cNvPr id="23" name="Google Shape;82;p16">
              <a:extLst>
                <a:ext uri="{FF2B5EF4-FFF2-40B4-BE49-F238E27FC236}">
                  <a16:creationId xmlns:a16="http://schemas.microsoft.com/office/drawing/2014/main" id="{25E70D23-6BE4-DE49-A995-4D2BC61C15A6}"/>
                </a:ext>
              </a:extLst>
            </p:cNvPr>
            <p:cNvSpPr/>
            <p:nvPr/>
          </p:nvSpPr>
          <p:spPr>
            <a:xfrm>
              <a:off x="6689527" y="3520633"/>
              <a:ext cx="432900" cy="4329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sp>
          <p:nvSpPr>
            <p:cNvPr id="24" name="Google Shape;88;p16">
              <a:extLst>
                <a:ext uri="{FF2B5EF4-FFF2-40B4-BE49-F238E27FC236}">
                  <a16:creationId xmlns:a16="http://schemas.microsoft.com/office/drawing/2014/main" id="{7CF711B1-8715-1340-A831-DD469D583F64}"/>
                </a:ext>
              </a:extLst>
            </p:cNvPr>
            <p:cNvSpPr/>
            <p:nvPr/>
          </p:nvSpPr>
          <p:spPr>
            <a:xfrm>
              <a:off x="5217628" y="3520633"/>
              <a:ext cx="432900" cy="432900"/>
            </a:xfrm>
            <a:prstGeom prst="ellipse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cxnSp>
          <p:nvCxnSpPr>
            <p:cNvPr id="25" name="Google Shape;92;p16">
              <a:extLst>
                <a:ext uri="{FF2B5EF4-FFF2-40B4-BE49-F238E27FC236}">
                  <a16:creationId xmlns:a16="http://schemas.microsoft.com/office/drawing/2014/main" id="{82C457CE-DAA3-1B49-8709-AB518D8D1490}"/>
                </a:ext>
              </a:extLst>
            </p:cNvPr>
            <p:cNvCxnSpPr>
              <a:cxnSpLocks/>
              <a:stCxn id="22" idx="5"/>
              <a:endCxn id="23" idx="0"/>
            </p:cNvCxnSpPr>
            <p:nvPr/>
          </p:nvCxnSpPr>
          <p:spPr>
            <a:xfrm>
              <a:off x="6332846" y="3234525"/>
              <a:ext cx="573131" cy="286108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98;p16">
              <a:extLst>
                <a:ext uri="{FF2B5EF4-FFF2-40B4-BE49-F238E27FC236}">
                  <a16:creationId xmlns:a16="http://schemas.microsoft.com/office/drawing/2014/main" id="{619A340B-A5AB-8A4A-AAAE-1749E74EF673}"/>
                </a:ext>
              </a:extLst>
            </p:cNvPr>
            <p:cNvCxnSpPr>
              <a:cxnSpLocks/>
              <a:stCxn id="22" idx="3"/>
              <a:endCxn id="24" idx="0"/>
            </p:cNvCxnSpPr>
            <p:nvPr/>
          </p:nvCxnSpPr>
          <p:spPr>
            <a:xfrm flipH="1">
              <a:off x="5434078" y="3234525"/>
              <a:ext cx="592662" cy="286108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7" name="Google Shape;83;p16">
              <a:extLst>
                <a:ext uri="{FF2B5EF4-FFF2-40B4-BE49-F238E27FC236}">
                  <a16:creationId xmlns:a16="http://schemas.microsoft.com/office/drawing/2014/main" id="{E712A344-738B-0B42-9C1F-A57ED79ACFC3}"/>
                </a:ext>
              </a:extLst>
            </p:cNvPr>
            <p:cNvSpPr/>
            <p:nvPr/>
          </p:nvSpPr>
          <p:spPr>
            <a:xfrm>
              <a:off x="6689526" y="4815696"/>
              <a:ext cx="432900" cy="4329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t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sp>
          <p:nvSpPr>
            <p:cNvPr id="29" name="Google Shape;87;p16">
              <a:extLst>
                <a:ext uri="{FF2B5EF4-FFF2-40B4-BE49-F238E27FC236}">
                  <a16:creationId xmlns:a16="http://schemas.microsoft.com/office/drawing/2014/main" id="{E1039CF7-B12C-6846-8D87-E68391325A1E}"/>
                </a:ext>
              </a:extLst>
            </p:cNvPr>
            <p:cNvSpPr/>
            <p:nvPr/>
          </p:nvSpPr>
          <p:spPr>
            <a:xfrm>
              <a:off x="7334920" y="5437272"/>
              <a:ext cx="432900" cy="432900"/>
            </a:xfrm>
            <a:prstGeom prst="ellipse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s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cxnSp>
          <p:nvCxnSpPr>
            <p:cNvPr id="30" name="Google Shape;91;p16">
              <a:extLst>
                <a:ext uri="{FF2B5EF4-FFF2-40B4-BE49-F238E27FC236}">
                  <a16:creationId xmlns:a16="http://schemas.microsoft.com/office/drawing/2014/main" id="{1CFEEEEC-7421-3941-B39E-354D87253D99}"/>
                </a:ext>
              </a:extLst>
            </p:cNvPr>
            <p:cNvCxnSpPr>
              <a:cxnSpLocks/>
            </p:cNvCxnSpPr>
            <p:nvPr/>
          </p:nvCxnSpPr>
          <p:spPr>
            <a:xfrm>
              <a:off x="7551370" y="5248613"/>
              <a:ext cx="0" cy="0"/>
            </a:xfrm>
            <a:prstGeom prst="straightConnector1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97;p16">
              <a:extLst>
                <a:ext uri="{FF2B5EF4-FFF2-40B4-BE49-F238E27FC236}">
                  <a16:creationId xmlns:a16="http://schemas.microsoft.com/office/drawing/2014/main" id="{2371567C-C582-F643-A967-4903C0C779DC}"/>
                </a:ext>
              </a:extLst>
            </p:cNvPr>
            <p:cNvCxnSpPr>
              <a:cxnSpLocks/>
              <a:stCxn id="8" idx="4"/>
              <a:endCxn id="29" idx="0"/>
            </p:cNvCxnSpPr>
            <p:nvPr/>
          </p:nvCxnSpPr>
          <p:spPr>
            <a:xfrm>
              <a:off x="7551370" y="5250894"/>
              <a:ext cx="0" cy="186378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91;p16">
              <a:extLst>
                <a:ext uri="{FF2B5EF4-FFF2-40B4-BE49-F238E27FC236}">
                  <a16:creationId xmlns:a16="http://schemas.microsoft.com/office/drawing/2014/main" id="{64524567-E57A-9D43-ABD2-13DAB32648D0}"/>
                </a:ext>
              </a:extLst>
            </p:cNvPr>
            <p:cNvCxnSpPr>
              <a:cxnSpLocks/>
            </p:cNvCxnSpPr>
            <p:nvPr/>
          </p:nvCxnSpPr>
          <p:spPr>
            <a:xfrm>
              <a:off x="7551193" y="5839448"/>
              <a:ext cx="0" cy="0"/>
            </a:xfrm>
            <a:prstGeom prst="straightConnector1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4" name="Google Shape;81;p16">
              <a:extLst>
                <a:ext uri="{FF2B5EF4-FFF2-40B4-BE49-F238E27FC236}">
                  <a16:creationId xmlns:a16="http://schemas.microsoft.com/office/drawing/2014/main" id="{941C9B48-A864-3547-954D-0A229CED325B}"/>
                </a:ext>
              </a:extLst>
            </p:cNvPr>
            <p:cNvSpPr/>
            <p:nvPr/>
          </p:nvSpPr>
          <p:spPr>
            <a:xfrm>
              <a:off x="6044730" y="4815696"/>
              <a:ext cx="432900" cy="432900"/>
            </a:xfrm>
            <a:prstGeom prst="ellipse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ontent Placeholder 1">
                <a:extLst>
                  <a:ext uri="{FF2B5EF4-FFF2-40B4-BE49-F238E27FC236}">
                    <a16:creationId xmlns:a16="http://schemas.microsoft.com/office/drawing/2014/main" id="{FA03C59E-2135-2B42-B366-732E6CE973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71601"/>
                <a:ext cx="10307593" cy="5367866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800"/>
                  </a:spcBef>
                  <a:buNone/>
                </a:pPr>
                <a:r>
                  <a:rPr lang="en-US" b="1" dirty="0"/>
                  <a:t>Search hit</a:t>
                </a:r>
                <a:r>
                  <a:rPr lang="en-US" dirty="0"/>
                  <a:t>: the final node is a key (colored blue)</a:t>
                </a:r>
              </a:p>
              <a:p>
                <a:pPr marL="0" indent="0">
                  <a:spcBef>
                    <a:spcPts val="800"/>
                  </a:spcBef>
                  <a:buNone/>
                </a:pPr>
                <a:r>
                  <a:rPr lang="en-US" b="1" dirty="0"/>
                  <a:t>Search miss:</a:t>
                </a:r>
                <a:r>
                  <a:rPr lang="en-US" dirty="0"/>
                  <a:t> caused in one of two ways</a:t>
                </a:r>
              </a:p>
              <a:p>
                <a:pPr marL="514350" indent="-514350">
                  <a:spcBef>
                    <a:spcPts val="800"/>
                  </a:spcBef>
                  <a:buFont typeface="+mj-lt"/>
                  <a:buAutoNum type="arabicPeriod"/>
                </a:pPr>
                <a:r>
                  <a:rPr lang="en-US" sz="2400" dirty="0"/>
                  <a:t>The final node is not a key (not colored blue)</a:t>
                </a:r>
              </a:p>
              <a:p>
                <a:pPr marL="514350" indent="-514350">
                  <a:spcBef>
                    <a:spcPts val="800"/>
                  </a:spcBef>
                  <a:buFont typeface="+mj-lt"/>
                  <a:buAutoNum type="arabicPeriod"/>
                </a:pPr>
                <a:r>
                  <a:rPr lang="en-US" sz="2400" dirty="0"/>
                  <a:t>We “fall” off the Trie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800"/>
                  </a:spcBef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6D85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contains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400" dirty="0">
                    <a:solidFill>
                      <a:srgbClr val="348C35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"data"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  </a:t>
                </a:r>
                <a:r>
                  <a:rPr lang="en-US" sz="7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2400" dirty="0">
                    <a:solidFill>
                      <a:srgbClr val="229977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// hit,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229977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𝑙</m:t>
                    </m:r>
                    <m:r>
                      <a:rPr lang="en-US" sz="2400" i="1" dirty="0" smtClean="0">
                        <a:solidFill>
                          <a:srgbClr val="229977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=4</m:t>
                    </m:r>
                  </m:oMath>
                </a14:m>
                <a:endParaRPr lang="en-US" sz="2400" dirty="0">
                  <a:solidFill>
                    <a:srgbClr val="229977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0" indent="0">
                  <a:spcBef>
                    <a:spcPts val="800"/>
                  </a:spcBef>
                  <a:buNone/>
                </a:pPr>
                <a:r>
                  <a:rPr lang="en-US" sz="2400" dirty="0">
                    <a:solidFill>
                      <a:srgbClr val="006D85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contains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400" dirty="0">
                    <a:solidFill>
                      <a:srgbClr val="348C35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"da"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	  </a:t>
                </a:r>
                <a:r>
                  <a:rPr lang="en-US" sz="2400" dirty="0">
                    <a:solidFill>
                      <a:srgbClr val="00A287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// miss,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229977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𝑙</m:t>
                    </m:r>
                    <m:r>
                      <a:rPr lang="en-US" sz="2400" i="1" dirty="0">
                        <a:solidFill>
                          <a:srgbClr val="229977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=2</m:t>
                    </m:r>
                  </m:oMath>
                </a14:m>
                <a:endParaRPr lang="en-US" sz="2400" dirty="0">
                  <a:solidFill>
                    <a:srgbClr val="00A287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0" indent="0">
                  <a:spcBef>
                    <a:spcPts val="800"/>
                  </a:spcBef>
                  <a:buNone/>
                </a:pPr>
                <a:r>
                  <a:rPr lang="en-US" sz="2400" dirty="0">
                    <a:solidFill>
                      <a:srgbClr val="006D85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contains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400" dirty="0">
                    <a:solidFill>
                      <a:srgbClr val="348C35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"a"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	  </a:t>
                </a:r>
                <a:r>
                  <a:rPr lang="en-US" sz="2400" dirty="0">
                    <a:solidFill>
                      <a:srgbClr val="00A287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// hit, 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229977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𝑙</m:t>
                    </m:r>
                    <m:r>
                      <a:rPr lang="en-US" sz="2400" i="1" dirty="0">
                        <a:solidFill>
                          <a:srgbClr val="229977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=1</m:t>
                    </m:r>
                  </m:oMath>
                </a14:m>
                <a:endParaRPr lang="en-US" sz="2400" dirty="0">
                  <a:solidFill>
                    <a:srgbClr val="00A287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0" indent="0">
                  <a:spcBef>
                    <a:spcPts val="800"/>
                  </a:spcBef>
                  <a:buNone/>
                </a:pPr>
                <a:r>
                  <a:rPr lang="en-US" sz="2400" dirty="0">
                    <a:solidFill>
                      <a:srgbClr val="006D85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contains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400" dirty="0">
                    <a:solidFill>
                      <a:srgbClr val="348C35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"dubs"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	  </a:t>
                </a:r>
                <a:r>
                  <a:rPr lang="en-US" sz="2400" dirty="0">
                    <a:solidFill>
                      <a:srgbClr val="00A287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// miss,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229977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𝑙</m:t>
                    </m:r>
                    <m:r>
                      <a:rPr lang="en-US" sz="2400" i="1" dirty="0">
                        <a:solidFill>
                          <a:srgbClr val="229977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=4</m:t>
                    </m:r>
                  </m:oMath>
                </a14:m>
                <a:endParaRPr lang="en-US" sz="2400" dirty="0">
                  <a:solidFill>
                    <a:srgbClr val="00A287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800"/>
                  </a:spcBef>
                  <a:buNone/>
                </a:pPr>
                <a:endParaRPr lang="e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6D85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contains</a:t>
                </a:r>
                <a:r>
                  <a:rPr lang="e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runtime given key of </a:t>
                </a:r>
                <a:r>
                  <a:rPr lang="en" dirty="0">
                    <a:solidFill>
                      <a:srgbClr val="229977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length </a:t>
                </a:r>
                <a14:m>
                  <m:oMath xmlns:m="http://schemas.openxmlformats.org/officeDocument/2006/math">
                    <m:r>
                      <a:rPr lang="en" i="1" dirty="0">
                        <a:solidFill>
                          <a:srgbClr val="229977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" dirty="0">
                    <a:solidFill>
                      <a:srgbClr val="229977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" dirty="0">
                    <a:latin typeface="Calibri" panose="020F0502020204030204" pitchFamily="34" charset="0"/>
                    <a:cs typeface="Calibri" panose="020F0502020204030204" pitchFamily="34" charset="0"/>
                  </a:rPr>
                  <a:t>with </a:t>
                </a:r>
                <a14:m>
                  <m:oMath xmlns:m="http://schemas.openxmlformats.org/officeDocument/2006/math">
                    <m:r>
                      <a:rPr lang="en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" dirty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keys </a:t>
                </a:r>
                <a:r>
                  <a:rPr lang="en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 Trie: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" i="1" dirty="0">
                        <a:solidFill>
                          <a:srgbClr val="229977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spcBef>
                    <a:spcPts val="0"/>
                  </a:spcBef>
                  <a:spcAft>
                    <a:spcPts val="800"/>
                  </a:spcAft>
                </a:pPr>
                <a:endParaRPr lang="en-US" dirty="0"/>
              </a:p>
              <a:p>
                <a:pPr>
                  <a:spcBef>
                    <a:spcPts val="0"/>
                  </a:spcBef>
                  <a:spcAft>
                    <a:spcPts val="800"/>
                  </a:spcAft>
                </a:pP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41" name="Content Placeholder 1">
                <a:extLst>
                  <a:ext uri="{FF2B5EF4-FFF2-40B4-BE49-F238E27FC236}">
                    <a16:creationId xmlns:a16="http://schemas.microsoft.com/office/drawing/2014/main" id="{FA03C59E-2135-2B42-B366-732E6CE973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71601"/>
                <a:ext cx="10307593" cy="5367866"/>
              </a:xfrm>
              <a:blipFill>
                <a:blip r:embed="rId5"/>
                <a:stretch>
                  <a:fillRect l="-1107" t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Google Shape;133;p16">
            <a:extLst>
              <a:ext uri="{FF2B5EF4-FFF2-40B4-BE49-F238E27FC236}">
                <a16:creationId xmlns:a16="http://schemas.microsoft.com/office/drawing/2014/main" id="{46E37435-D0E7-F443-98B6-8EC4A23E8B44}"/>
              </a:ext>
            </a:extLst>
          </p:cNvPr>
          <p:cNvSpPr/>
          <p:nvPr/>
        </p:nvSpPr>
        <p:spPr>
          <a:xfrm>
            <a:off x="9269412" y="5450456"/>
            <a:ext cx="1327338" cy="3657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</a:t>
            </a:r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stract Trie</a:t>
            </a:r>
            <a:endParaRPr sz="16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3DEDAEF-480E-4442-BEA9-647862827C84}"/>
              </a:ext>
            </a:extLst>
          </p:cNvPr>
          <p:cNvSpPr txBox="1"/>
          <p:nvPr/>
        </p:nvSpPr>
        <p:spPr>
          <a:xfrm>
            <a:off x="10743390" y="6479104"/>
            <a:ext cx="1371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B6A479"/>
                </a:solidFill>
                <a:latin typeface="+mj-lt"/>
              </a:rPr>
              <a:t>20AU - SCHAFER</a:t>
            </a:r>
          </a:p>
        </p:txBody>
      </p:sp>
    </p:spTree>
    <p:extLst>
      <p:ext uri="{BB962C8B-B14F-4D97-AF65-F5344CB8AC3E}">
        <p14:creationId xmlns:p14="http://schemas.microsoft.com/office/powerpoint/2010/main" val="3688439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1A006-6350-2E40-9A51-66E3E2920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Tx/>
              <a:buFontTx/>
            </a:pPr>
            <a:r>
              <a:rPr lang="en-US" dirty="0"/>
              <a:t>Prefix Operations with 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F5C56-E879-0C42-BBFA-0BDBCC47A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1870803" cy="5943600"/>
          </a:xfrm>
        </p:spPr>
        <p:txBody>
          <a:bodyPr>
            <a:normAutofit/>
          </a:bodyPr>
          <a:lstStyle/>
          <a:p>
            <a:r>
              <a:rPr lang="en-US" dirty="0"/>
              <a:t>The main appeal of Tries is its efficient prefix matching!</a:t>
            </a:r>
          </a:p>
          <a:p>
            <a:pPr marL="457200" lvl="1" indent="0">
              <a:spcBef>
                <a:spcPts val="800"/>
              </a:spcBef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  <a:sym typeface="Courier New"/>
            </a:endParaRPr>
          </a:p>
          <a:p>
            <a:pPr>
              <a:spcBef>
                <a:spcPts val="800"/>
              </a:spcBef>
            </a:pPr>
            <a:r>
              <a:rPr lang="en-US" b="1" dirty="0"/>
              <a:t>Prefix:</a:t>
            </a:r>
            <a:r>
              <a:rPr lang="en-US" dirty="0"/>
              <a:t> find set of keys associated with given prefix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dirty="0">
                <a:solidFill>
                  <a:srgbClr val="006D8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2400" dirty="0">
                <a:solidFill>
                  <a:srgbClr val="006D8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keysWithPrefix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" sz="2400" dirty="0">
                <a:solidFill>
                  <a:srgbClr val="348C35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"day"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2400" dirty="0"/>
              <a:t> returns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2400" dirty="0">
                <a:solidFill>
                  <a:srgbClr val="348C3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"day"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348C3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"days"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  <a:p>
            <a:pPr lvl="1">
              <a:spcBef>
                <a:spcPts val="800"/>
              </a:spcBef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200"/>
              </a:spcBef>
            </a:pPr>
            <a:r>
              <a:rPr lang="en-US" b="1" dirty="0"/>
              <a:t>Longest Prefix From Trie: </a:t>
            </a:r>
            <a:r>
              <a:rPr lang="en-US" dirty="0"/>
              <a:t>given a String, retrieve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dirty="0"/>
              <a:t>   longest prefix of that String that exists in the Trie 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dirty="0">
                <a:solidFill>
                  <a:srgbClr val="006D8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2400" dirty="0" err="1">
                <a:solidFill>
                  <a:srgbClr val="006D8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longestPrefixOf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" sz="2400" dirty="0">
                <a:solidFill>
                  <a:srgbClr val="348C35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"aquarium"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2400" dirty="0"/>
              <a:t> returns </a:t>
            </a:r>
            <a:r>
              <a:rPr lang="en" sz="2400" dirty="0">
                <a:solidFill>
                  <a:srgbClr val="348C35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"aqua"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rgbClr val="006D8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2400" dirty="0" err="1">
                <a:solidFill>
                  <a:srgbClr val="006D8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longestPrefixOf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" sz="2400" dirty="0">
                <a:solidFill>
                  <a:srgbClr val="348C35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"aqueous"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2400" dirty="0"/>
              <a:t> returns </a:t>
            </a:r>
            <a:r>
              <a:rPr lang="en" sz="2400" dirty="0">
                <a:solidFill>
                  <a:srgbClr val="348C35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"</a:t>
            </a:r>
            <a:r>
              <a:rPr lang="en" sz="2400" dirty="0" err="1">
                <a:solidFill>
                  <a:srgbClr val="348C35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aqu</a:t>
            </a:r>
            <a:r>
              <a:rPr lang="en" sz="2400" dirty="0">
                <a:solidFill>
                  <a:srgbClr val="348C35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"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" dirty="0">
                <a:solidFill>
                  <a:srgbClr val="348C35"/>
                </a:solidFill>
                <a:latin typeface="Consolas" panose="020B0609020204030204" pitchFamily="49" charset="0"/>
                <a:cs typeface="Consolas" panose="020B0609020204030204" pitchFamily="49" charset="0"/>
                <a:sym typeface="Courier New"/>
              </a:rPr>
              <a:t>	</a:t>
            </a:r>
            <a:r>
              <a:rPr lang="en-US" sz="2400" dirty="0" err="1">
                <a:solidFill>
                  <a:srgbClr val="006D8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longestPrefixOf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" sz="2400" dirty="0">
                <a:solidFill>
                  <a:srgbClr val="348C35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"dawgs"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2400" dirty="0"/>
              <a:t> returns </a:t>
            </a:r>
            <a:r>
              <a:rPr lang="en" sz="2400" dirty="0">
                <a:solidFill>
                  <a:srgbClr val="348C35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rPr>
              <a:t>"da"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" sz="2400" dirty="0">
                <a:solidFill>
                  <a:srgbClr val="348C35"/>
                </a:solidFill>
                <a:latin typeface="Consolas" panose="020B0609020204030204" pitchFamily="49" charset="0"/>
                <a:cs typeface="Consolas" panose="020B0609020204030204" pitchFamily="49" charset="0"/>
                <a:sym typeface="Courier New"/>
              </a:rPr>
              <a:t>	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>
              <a:spcBef>
                <a:spcPts val="800"/>
              </a:spcBef>
            </a:pPr>
            <a:endParaRPr lang="en-US" dirty="0">
              <a:solidFill>
                <a:srgbClr val="006D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800"/>
              </a:spcBef>
            </a:pP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A9733A4-320F-4C4C-81CB-F1C92129C91F}"/>
              </a:ext>
            </a:extLst>
          </p:cNvPr>
          <p:cNvSpPr/>
          <p:nvPr/>
        </p:nvSpPr>
        <p:spPr>
          <a:xfrm>
            <a:off x="8772546" y="372027"/>
            <a:ext cx="3603210" cy="93358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400" b="1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a, aqua, dad,</a:t>
            </a:r>
          </a:p>
          <a:p>
            <a:pPr algn="ctr">
              <a:spcAft>
                <a:spcPts val="800"/>
              </a:spcAft>
            </a:pPr>
            <a:r>
              <a:rPr lang="en-US" sz="2400" b="1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data, day, days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B4680D6-8A02-724E-AD88-135C08B824AC}"/>
              </a:ext>
            </a:extLst>
          </p:cNvPr>
          <p:cNvGrpSpPr/>
          <p:nvPr/>
        </p:nvGrpSpPr>
        <p:grpSpPr>
          <a:xfrm>
            <a:off x="8918868" y="2335403"/>
            <a:ext cx="3027254" cy="3565676"/>
            <a:chOff x="5310581" y="2714551"/>
            <a:chExt cx="2551368" cy="3005150"/>
          </a:xfrm>
        </p:grpSpPr>
        <p:sp>
          <p:nvSpPr>
            <p:cNvPr id="34" name="Google Shape;83;p16">
              <a:extLst>
                <a:ext uri="{FF2B5EF4-FFF2-40B4-BE49-F238E27FC236}">
                  <a16:creationId xmlns:a16="http://schemas.microsoft.com/office/drawing/2014/main" id="{49D2AF42-C0A3-0647-BDAC-A952309AA875}"/>
                </a:ext>
              </a:extLst>
            </p:cNvPr>
            <p:cNvSpPr/>
            <p:nvPr/>
          </p:nvSpPr>
          <p:spPr>
            <a:xfrm>
              <a:off x="6783656" y="4021034"/>
              <a:ext cx="432900" cy="4329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sp>
          <p:nvSpPr>
            <p:cNvPr id="35" name="Google Shape;85;p16">
              <a:extLst>
                <a:ext uri="{FF2B5EF4-FFF2-40B4-BE49-F238E27FC236}">
                  <a16:creationId xmlns:a16="http://schemas.microsoft.com/office/drawing/2014/main" id="{ED188B44-F121-CB4F-BFF6-614A0794E999}"/>
                </a:ext>
              </a:extLst>
            </p:cNvPr>
            <p:cNvSpPr/>
            <p:nvPr/>
          </p:nvSpPr>
          <p:spPr>
            <a:xfrm>
              <a:off x="7429049" y="4667523"/>
              <a:ext cx="432900" cy="432900"/>
            </a:xfrm>
            <a:prstGeom prst="ellipse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y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sp>
          <p:nvSpPr>
            <p:cNvPr id="36" name="Google Shape;87;p16">
              <a:extLst>
                <a:ext uri="{FF2B5EF4-FFF2-40B4-BE49-F238E27FC236}">
                  <a16:creationId xmlns:a16="http://schemas.microsoft.com/office/drawing/2014/main" id="{A3D23D89-ED2C-504B-9D1C-6AD0336F8757}"/>
                </a:ext>
              </a:extLst>
            </p:cNvPr>
            <p:cNvSpPr/>
            <p:nvPr/>
          </p:nvSpPr>
          <p:spPr>
            <a:xfrm>
              <a:off x="6783656" y="5286801"/>
              <a:ext cx="432900" cy="432900"/>
            </a:xfrm>
            <a:prstGeom prst="ellipse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sp>
          <p:nvSpPr>
            <p:cNvPr id="37" name="Google Shape;89;p16">
              <a:extLst>
                <a:ext uri="{FF2B5EF4-FFF2-40B4-BE49-F238E27FC236}">
                  <a16:creationId xmlns:a16="http://schemas.microsoft.com/office/drawing/2014/main" id="{86FFFC85-E44A-174A-86FF-7B67D05B5EA6}"/>
                </a:ext>
              </a:extLst>
            </p:cNvPr>
            <p:cNvSpPr/>
            <p:nvPr/>
          </p:nvSpPr>
          <p:spPr>
            <a:xfrm>
              <a:off x="5310581" y="4010345"/>
              <a:ext cx="432900" cy="4329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q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sp>
          <p:nvSpPr>
            <p:cNvPr id="38" name="Google Shape;90;p16">
              <a:extLst>
                <a:ext uri="{FF2B5EF4-FFF2-40B4-BE49-F238E27FC236}">
                  <a16:creationId xmlns:a16="http://schemas.microsoft.com/office/drawing/2014/main" id="{08E044B7-D0EF-6A43-8870-C14FE6D5B520}"/>
                </a:ext>
              </a:extLst>
            </p:cNvPr>
            <p:cNvSpPr/>
            <p:nvPr/>
          </p:nvSpPr>
          <p:spPr>
            <a:xfrm>
              <a:off x="5310581" y="4645619"/>
              <a:ext cx="432900" cy="4329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u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cxnSp>
          <p:nvCxnSpPr>
            <p:cNvPr id="39" name="Google Shape;91;p16">
              <a:extLst>
                <a:ext uri="{FF2B5EF4-FFF2-40B4-BE49-F238E27FC236}">
                  <a16:creationId xmlns:a16="http://schemas.microsoft.com/office/drawing/2014/main" id="{D138C8FE-7CCE-6046-9149-4D6F4E0DA123}"/>
                </a:ext>
              </a:extLst>
            </p:cNvPr>
            <p:cNvCxnSpPr>
              <a:cxnSpLocks/>
            </p:cNvCxnSpPr>
            <p:nvPr/>
          </p:nvCxnSpPr>
          <p:spPr>
            <a:xfrm>
              <a:off x="7000106" y="5098142"/>
              <a:ext cx="0" cy="0"/>
            </a:xfrm>
            <a:prstGeom prst="straightConnector1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93;p16">
              <a:extLst>
                <a:ext uri="{FF2B5EF4-FFF2-40B4-BE49-F238E27FC236}">
                  <a16:creationId xmlns:a16="http://schemas.microsoft.com/office/drawing/2014/main" id="{D68B9707-EC91-8244-BB99-7646AE7351AB}"/>
                </a:ext>
              </a:extLst>
            </p:cNvPr>
            <p:cNvCxnSpPr>
              <a:cxnSpLocks/>
              <a:stCxn id="50" idx="4"/>
              <a:endCxn id="34" idx="0"/>
            </p:cNvCxnSpPr>
            <p:nvPr/>
          </p:nvCxnSpPr>
          <p:spPr>
            <a:xfrm>
              <a:off x="7000106" y="3803062"/>
              <a:ext cx="0" cy="217972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94;p16">
              <a:extLst>
                <a:ext uri="{FF2B5EF4-FFF2-40B4-BE49-F238E27FC236}">
                  <a16:creationId xmlns:a16="http://schemas.microsoft.com/office/drawing/2014/main" id="{B5493096-66BB-744B-8EF8-36AE9125DEA2}"/>
                </a:ext>
              </a:extLst>
            </p:cNvPr>
            <p:cNvCxnSpPr>
              <a:cxnSpLocks/>
              <a:stCxn id="34" idx="4"/>
              <a:endCxn id="54" idx="0"/>
            </p:cNvCxnSpPr>
            <p:nvPr/>
          </p:nvCxnSpPr>
          <p:spPr>
            <a:xfrm flipH="1">
              <a:off x="7000105" y="4453934"/>
              <a:ext cx="1" cy="211291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95;p16">
              <a:extLst>
                <a:ext uri="{FF2B5EF4-FFF2-40B4-BE49-F238E27FC236}">
                  <a16:creationId xmlns:a16="http://schemas.microsoft.com/office/drawing/2014/main" id="{05B228DD-E877-6F47-93F1-06D7030A0745}"/>
                </a:ext>
              </a:extLst>
            </p:cNvPr>
            <p:cNvCxnSpPr>
              <a:cxnSpLocks/>
              <a:stCxn id="34" idx="3"/>
              <a:endCxn id="59" idx="0"/>
            </p:cNvCxnSpPr>
            <p:nvPr/>
          </p:nvCxnSpPr>
          <p:spPr>
            <a:xfrm flipH="1">
              <a:off x="6355309" y="4390537"/>
              <a:ext cx="491744" cy="274688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96;p16">
              <a:extLst>
                <a:ext uri="{FF2B5EF4-FFF2-40B4-BE49-F238E27FC236}">
                  <a16:creationId xmlns:a16="http://schemas.microsoft.com/office/drawing/2014/main" id="{47625B91-08CA-944F-838C-55AB03C625E9}"/>
                </a:ext>
              </a:extLst>
            </p:cNvPr>
            <p:cNvCxnSpPr>
              <a:cxnSpLocks/>
              <a:stCxn id="34" idx="5"/>
              <a:endCxn id="35" idx="0"/>
            </p:cNvCxnSpPr>
            <p:nvPr/>
          </p:nvCxnSpPr>
          <p:spPr>
            <a:xfrm>
              <a:off x="7153159" y="4390537"/>
              <a:ext cx="492340" cy="276986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97;p16">
              <a:extLst>
                <a:ext uri="{FF2B5EF4-FFF2-40B4-BE49-F238E27FC236}">
                  <a16:creationId xmlns:a16="http://schemas.microsoft.com/office/drawing/2014/main" id="{FFE8747A-359D-ED4E-B257-A98E8D7311E1}"/>
                </a:ext>
              </a:extLst>
            </p:cNvPr>
            <p:cNvCxnSpPr>
              <a:cxnSpLocks/>
              <a:stCxn id="54" idx="4"/>
              <a:endCxn id="36" idx="0"/>
            </p:cNvCxnSpPr>
            <p:nvPr/>
          </p:nvCxnSpPr>
          <p:spPr>
            <a:xfrm>
              <a:off x="7000105" y="5098125"/>
              <a:ext cx="1" cy="188676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99;p16">
              <a:extLst>
                <a:ext uri="{FF2B5EF4-FFF2-40B4-BE49-F238E27FC236}">
                  <a16:creationId xmlns:a16="http://schemas.microsoft.com/office/drawing/2014/main" id="{F3CA9DA4-F395-B74B-9217-F22C5F180540}"/>
                </a:ext>
              </a:extLst>
            </p:cNvPr>
            <p:cNvCxnSpPr>
              <a:cxnSpLocks/>
              <a:stCxn id="51" idx="4"/>
              <a:endCxn id="37" idx="0"/>
            </p:cNvCxnSpPr>
            <p:nvPr/>
          </p:nvCxnSpPr>
          <p:spPr>
            <a:xfrm flipH="1">
              <a:off x="5527031" y="3803062"/>
              <a:ext cx="1176" cy="207283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100;p16">
              <a:extLst>
                <a:ext uri="{FF2B5EF4-FFF2-40B4-BE49-F238E27FC236}">
                  <a16:creationId xmlns:a16="http://schemas.microsoft.com/office/drawing/2014/main" id="{A864190E-5627-6442-855F-B6BE16F7DCDC}"/>
                </a:ext>
              </a:extLst>
            </p:cNvPr>
            <p:cNvCxnSpPr>
              <a:cxnSpLocks/>
              <a:stCxn id="37" idx="4"/>
              <a:endCxn id="38" idx="0"/>
            </p:cNvCxnSpPr>
            <p:nvPr/>
          </p:nvCxnSpPr>
          <p:spPr>
            <a:xfrm>
              <a:off x="5527031" y="4443245"/>
              <a:ext cx="0" cy="202374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7" name="Google Shape;101;p16">
              <a:extLst>
                <a:ext uri="{FF2B5EF4-FFF2-40B4-BE49-F238E27FC236}">
                  <a16:creationId xmlns:a16="http://schemas.microsoft.com/office/drawing/2014/main" id="{668EF7C6-1BE6-6746-9B65-3428CBC07B37}"/>
                </a:ext>
              </a:extLst>
            </p:cNvPr>
            <p:cNvSpPr/>
            <p:nvPr/>
          </p:nvSpPr>
          <p:spPr>
            <a:xfrm>
              <a:off x="5310581" y="5280895"/>
              <a:ext cx="432900" cy="432900"/>
            </a:xfrm>
            <a:prstGeom prst="ellipse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cxnSp>
          <p:nvCxnSpPr>
            <p:cNvPr id="48" name="Google Shape;102;p16">
              <a:extLst>
                <a:ext uri="{FF2B5EF4-FFF2-40B4-BE49-F238E27FC236}">
                  <a16:creationId xmlns:a16="http://schemas.microsoft.com/office/drawing/2014/main" id="{FB7682E5-109F-404D-9A34-6F5FB995D384}"/>
                </a:ext>
              </a:extLst>
            </p:cNvPr>
            <p:cNvCxnSpPr>
              <a:cxnSpLocks/>
              <a:stCxn id="38" idx="4"/>
              <a:endCxn id="47" idx="0"/>
            </p:cNvCxnSpPr>
            <p:nvPr/>
          </p:nvCxnSpPr>
          <p:spPr>
            <a:xfrm>
              <a:off x="5527031" y="5078519"/>
              <a:ext cx="0" cy="202376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9" name="Google Shape;81;p16">
              <a:extLst>
                <a:ext uri="{FF2B5EF4-FFF2-40B4-BE49-F238E27FC236}">
                  <a16:creationId xmlns:a16="http://schemas.microsoft.com/office/drawing/2014/main" id="{F63A8305-7EAD-8346-B7A3-2B60F72FF10A}"/>
                </a:ext>
              </a:extLst>
            </p:cNvPr>
            <p:cNvSpPr/>
            <p:nvPr/>
          </p:nvSpPr>
          <p:spPr>
            <a:xfrm>
              <a:off x="6057472" y="2714551"/>
              <a:ext cx="432900" cy="4329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chemeClr val="dk2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sp>
          <p:nvSpPr>
            <p:cNvPr id="50" name="Google Shape;82;p16">
              <a:extLst>
                <a:ext uri="{FF2B5EF4-FFF2-40B4-BE49-F238E27FC236}">
                  <a16:creationId xmlns:a16="http://schemas.microsoft.com/office/drawing/2014/main" id="{06C258FF-A49B-964D-8676-21D8F1A49CB3}"/>
                </a:ext>
              </a:extLst>
            </p:cNvPr>
            <p:cNvSpPr/>
            <p:nvPr/>
          </p:nvSpPr>
          <p:spPr>
            <a:xfrm>
              <a:off x="6783656" y="3370162"/>
              <a:ext cx="432900" cy="4329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sp>
          <p:nvSpPr>
            <p:cNvPr id="51" name="Google Shape;88;p16">
              <a:extLst>
                <a:ext uri="{FF2B5EF4-FFF2-40B4-BE49-F238E27FC236}">
                  <a16:creationId xmlns:a16="http://schemas.microsoft.com/office/drawing/2014/main" id="{92E05BD6-A27C-C44F-9EF9-0ADD620374F2}"/>
                </a:ext>
              </a:extLst>
            </p:cNvPr>
            <p:cNvSpPr/>
            <p:nvPr/>
          </p:nvSpPr>
          <p:spPr>
            <a:xfrm>
              <a:off x="5311757" y="3370162"/>
              <a:ext cx="432900" cy="432900"/>
            </a:xfrm>
            <a:prstGeom prst="ellipse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cxnSp>
          <p:nvCxnSpPr>
            <p:cNvPr id="52" name="Google Shape;92;p16">
              <a:extLst>
                <a:ext uri="{FF2B5EF4-FFF2-40B4-BE49-F238E27FC236}">
                  <a16:creationId xmlns:a16="http://schemas.microsoft.com/office/drawing/2014/main" id="{BAD62965-D098-614C-96BE-4C671101CA3D}"/>
                </a:ext>
              </a:extLst>
            </p:cNvPr>
            <p:cNvCxnSpPr>
              <a:cxnSpLocks/>
              <a:stCxn id="49" idx="5"/>
              <a:endCxn id="50" idx="0"/>
            </p:cNvCxnSpPr>
            <p:nvPr/>
          </p:nvCxnSpPr>
          <p:spPr>
            <a:xfrm>
              <a:off x="6426975" y="3084054"/>
              <a:ext cx="573131" cy="286108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98;p16">
              <a:extLst>
                <a:ext uri="{FF2B5EF4-FFF2-40B4-BE49-F238E27FC236}">
                  <a16:creationId xmlns:a16="http://schemas.microsoft.com/office/drawing/2014/main" id="{D2F500B0-41B1-194B-A618-B68AA21A6E47}"/>
                </a:ext>
              </a:extLst>
            </p:cNvPr>
            <p:cNvCxnSpPr>
              <a:cxnSpLocks/>
              <a:stCxn id="49" idx="3"/>
              <a:endCxn id="51" idx="0"/>
            </p:cNvCxnSpPr>
            <p:nvPr/>
          </p:nvCxnSpPr>
          <p:spPr>
            <a:xfrm flipH="1">
              <a:off x="5528207" y="3084054"/>
              <a:ext cx="592662" cy="286108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4" name="Google Shape;83;p16">
              <a:extLst>
                <a:ext uri="{FF2B5EF4-FFF2-40B4-BE49-F238E27FC236}">
                  <a16:creationId xmlns:a16="http://schemas.microsoft.com/office/drawing/2014/main" id="{9B07270A-4B7D-B740-8779-24F6AE4EA355}"/>
                </a:ext>
              </a:extLst>
            </p:cNvPr>
            <p:cNvSpPr/>
            <p:nvPr/>
          </p:nvSpPr>
          <p:spPr>
            <a:xfrm>
              <a:off x="6783655" y="4665225"/>
              <a:ext cx="432900" cy="4329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t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sp>
          <p:nvSpPr>
            <p:cNvPr id="55" name="Google Shape;87;p16">
              <a:extLst>
                <a:ext uri="{FF2B5EF4-FFF2-40B4-BE49-F238E27FC236}">
                  <a16:creationId xmlns:a16="http://schemas.microsoft.com/office/drawing/2014/main" id="{BDB7D388-F474-7240-8AB3-C87D4EAE4085}"/>
                </a:ext>
              </a:extLst>
            </p:cNvPr>
            <p:cNvSpPr/>
            <p:nvPr/>
          </p:nvSpPr>
          <p:spPr>
            <a:xfrm>
              <a:off x="7429049" y="5286801"/>
              <a:ext cx="432900" cy="432900"/>
            </a:xfrm>
            <a:prstGeom prst="ellipse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s</a:t>
              </a:r>
              <a:endParaRPr b="1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</p:txBody>
        </p:sp>
        <p:cxnSp>
          <p:nvCxnSpPr>
            <p:cNvPr id="56" name="Google Shape;91;p16">
              <a:extLst>
                <a:ext uri="{FF2B5EF4-FFF2-40B4-BE49-F238E27FC236}">
                  <a16:creationId xmlns:a16="http://schemas.microsoft.com/office/drawing/2014/main" id="{BE30B309-B849-2A4B-B724-E35E8067A3BC}"/>
                </a:ext>
              </a:extLst>
            </p:cNvPr>
            <p:cNvCxnSpPr>
              <a:cxnSpLocks/>
            </p:cNvCxnSpPr>
            <p:nvPr/>
          </p:nvCxnSpPr>
          <p:spPr>
            <a:xfrm>
              <a:off x="7645499" y="5098142"/>
              <a:ext cx="0" cy="0"/>
            </a:xfrm>
            <a:prstGeom prst="straightConnector1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97;p16">
              <a:extLst>
                <a:ext uri="{FF2B5EF4-FFF2-40B4-BE49-F238E27FC236}">
                  <a16:creationId xmlns:a16="http://schemas.microsoft.com/office/drawing/2014/main" id="{14D9A432-0469-654A-A33E-A4637C42EAE4}"/>
                </a:ext>
              </a:extLst>
            </p:cNvPr>
            <p:cNvCxnSpPr>
              <a:cxnSpLocks/>
              <a:stCxn id="35" idx="4"/>
              <a:endCxn id="55" idx="0"/>
            </p:cNvCxnSpPr>
            <p:nvPr/>
          </p:nvCxnSpPr>
          <p:spPr>
            <a:xfrm>
              <a:off x="7645499" y="5100423"/>
              <a:ext cx="0" cy="186378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Google Shape;91;p16">
              <a:extLst>
                <a:ext uri="{FF2B5EF4-FFF2-40B4-BE49-F238E27FC236}">
                  <a16:creationId xmlns:a16="http://schemas.microsoft.com/office/drawing/2014/main" id="{521CC4A9-7F6C-AC4A-818E-3E5AE97BA3A4}"/>
                </a:ext>
              </a:extLst>
            </p:cNvPr>
            <p:cNvCxnSpPr>
              <a:cxnSpLocks/>
            </p:cNvCxnSpPr>
            <p:nvPr/>
          </p:nvCxnSpPr>
          <p:spPr>
            <a:xfrm>
              <a:off x="7645322" y="5688977"/>
              <a:ext cx="0" cy="0"/>
            </a:xfrm>
            <a:prstGeom prst="straightConnector1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9" name="Google Shape;81;p16">
              <a:extLst>
                <a:ext uri="{FF2B5EF4-FFF2-40B4-BE49-F238E27FC236}">
                  <a16:creationId xmlns:a16="http://schemas.microsoft.com/office/drawing/2014/main" id="{CF0E7682-3467-C440-AAA4-2E17D4C08F75}"/>
                </a:ext>
              </a:extLst>
            </p:cNvPr>
            <p:cNvSpPr/>
            <p:nvPr/>
          </p:nvSpPr>
          <p:spPr>
            <a:xfrm>
              <a:off x="6138859" y="4665225"/>
              <a:ext cx="432900" cy="432900"/>
            </a:xfrm>
            <a:prstGeom prst="ellipse">
              <a:avLst/>
            </a:prstGeom>
            <a:solidFill>
              <a:srgbClr val="CFE2F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</a:t>
              </a:r>
            </a:p>
          </p:txBody>
        </p:sp>
      </p:grpSp>
      <p:sp>
        <p:nvSpPr>
          <p:cNvPr id="61" name="Google Shape;133;p16">
            <a:extLst>
              <a:ext uri="{FF2B5EF4-FFF2-40B4-BE49-F238E27FC236}">
                <a16:creationId xmlns:a16="http://schemas.microsoft.com/office/drawing/2014/main" id="{158A6C0D-0640-D44F-8CE4-DC5DE3CC7B93}"/>
              </a:ext>
            </a:extLst>
          </p:cNvPr>
          <p:cNvSpPr/>
          <p:nvPr/>
        </p:nvSpPr>
        <p:spPr>
          <a:xfrm>
            <a:off x="9777789" y="6059589"/>
            <a:ext cx="1327338" cy="3657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</a:t>
            </a:r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stract Trie</a:t>
            </a:r>
            <a:endParaRPr sz="16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C6C5828-74DF-E649-8EFC-E048326EC92A}"/>
              </a:ext>
            </a:extLst>
          </p:cNvPr>
          <p:cNvSpPr txBox="1"/>
          <p:nvPr/>
        </p:nvSpPr>
        <p:spPr>
          <a:xfrm>
            <a:off x="10743390" y="6479104"/>
            <a:ext cx="1371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B6A479"/>
                </a:solidFill>
                <a:latin typeface="+mj-lt"/>
              </a:rPr>
              <a:t>20AU - SCHAFER</a:t>
            </a:r>
          </a:p>
        </p:txBody>
      </p:sp>
    </p:spTree>
    <p:extLst>
      <p:ext uri="{BB962C8B-B14F-4D97-AF65-F5344CB8AC3E}">
        <p14:creationId xmlns:p14="http://schemas.microsoft.com/office/powerpoint/2010/main" val="3783162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6542</TotalTime>
  <Words>2664</Words>
  <Application>Microsoft Macintosh PowerPoint</Application>
  <PresentationFormat>Widescreen</PresentationFormat>
  <Paragraphs>709</Paragraphs>
  <Slides>28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Consolas</vt:lpstr>
      <vt:lpstr>Courier New</vt:lpstr>
      <vt:lpstr>Segoe UI</vt:lpstr>
      <vt:lpstr>Segoe UI Light</vt:lpstr>
      <vt:lpstr>Segoe UI Semilight</vt:lpstr>
      <vt:lpstr>System Font Regular</vt:lpstr>
      <vt:lpstr>Tw Cen MT</vt:lpstr>
      <vt:lpstr>Wingdings</vt:lpstr>
      <vt:lpstr>Wingdings 3</vt:lpstr>
      <vt:lpstr>Integral</vt:lpstr>
      <vt:lpstr>Lecture 26: Tries</vt:lpstr>
      <vt:lpstr>Memory &amp; B Trees Takeaways</vt:lpstr>
      <vt:lpstr>Announcements</vt:lpstr>
      <vt:lpstr>Final Exam Topics</vt:lpstr>
      <vt:lpstr>PowerPoint Presentation</vt:lpstr>
      <vt:lpstr>Tries: A Specialized Data Structure</vt:lpstr>
      <vt:lpstr>Abstract Trie</vt:lpstr>
      <vt:lpstr>Searching in Tries</vt:lpstr>
      <vt:lpstr>Prefix Operations with Tries</vt:lpstr>
      <vt:lpstr>Collecting Trie Keys</vt:lpstr>
      <vt:lpstr>PowerPoint Presentation</vt:lpstr>
      <vt:lpstr>PowerPoint Presentation</vt:lpstr>
      <vt:lpstr>Lecture Outline</vt:lpstr>
      <vt:lpstr>Trie Implementation Idea: Encoding</vt:lpstr>
      <vt:lpstr>DataIndexedCharMap Pseudocode</vt:lpstr>
      <vt:lpstr>Data Structure for Trie Implementation</vt:lpstr>
      <vt:lpstr>Data-Indexed Array Visualization</vt:lpstr>
      <vt:lpstr>Removing Redundancy</vt:lpstr>
      <vt:lpstr>PowerPoint Presentation</vt:lpstr>
      <vt:lpstr>Runtime Comparison</vt:lpstr>
      <vt:lpstr>Lecture Outline</vt:lpstr>
      <vt:lpstr>DataIndexedCharMap Implementation</vt:lpstr>
      <vt:lpstr>Hash Table-based Implementation</vt:lpstr>
      <vt:lpstr>BST-based Implementation</vt:lpstr>
      <vt:lpstr>Ternary Search Tree (TST) Implementation</vt:lpstr>
      <vt:lpstr>PowerPoint Presentation</vt:lpstr>
      <vt:lpstr>Searching in a TST</vt:lpstr>
      <vt:lpstr>Trie 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Kasey Champion</cp:lastModifiedBy>
  <cp:revision>130</cp:revision>
  <dcterms:created xsi:type="dcterms:W3CDTF">2018-03-22T00:41:11Z</dcterms:created>
  <dcterms:modified xsi:type="dcterms:W3CDTF">2021-05-26T16:25:37Z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