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</p:sldIdLst>
  <p:sldSz cy="5143500" cx="9144000"/>
  <p:notesSz cx="6858000" cy="9144000"/>
  <p:embeddedFontLst>
    <p:embeddedFont>
      <p:font typeface="Roboto"/>
      <p:regular r:id="rId98"/>
      <p:bold r:id="rId99"/>
      <p:italic r:id="rId100"/>
      <p:boldItalic r:id="rId101"/>
    </p:embeddedFont>
    <p:embeddedFont>
      <p:font typeface="Roboto Mono"/>
      <p:regular r:id="rId102"/>
      <p:bold r:id="rId103"/>
      <p:italic r:id="rId104"/>
      <p:boldItalic r:id="rId105"/>
    </p:embeddedFont>
    <p:embeddedFont>
      <p:font typeface="Comfortaa"/>
      <p:regular r:id="rId106"/>
      <p:bold r:id="rId10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DF5EDF-7E64-43DC-9699-AD5F8EFBBC37}">
  <a:tblStyle styleId="{05DF5EDF-7E64-43DC-9699-AD5F8EFBBC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font" Target="fonts/Comfortaa-bold.fntdata"/><Relationship Id="rId106" Type="http://schemas.openxmlformats.org/officeDocument/2006/relationships/font" Target="fonts/Comfortaa-regular.fntdata"/><Relationship Id="rId105" Type="http://schemas.openxmlformats.org/officeDocument/2006/relationships/font" Target="fonts/RobotoMono-boldItalic.fntdata"/><Relationship Id="rId104" Type="http://schemas.openxmlformats.org/officeDocument/2006/relationships/font" Target="fonts/RobotoMono-italic.fntdata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font" Target="fonts/RobotoMono-bold.fntdata"/><Relationship Id="rId102" Type="http://schemas.openxmlformats.org/officeDocument/2006/relationships/font" Target="fonts/RobotoMono-regular.fntdata"/><Relationship Id="rId101" Type="http://schemas.openxmlformats.org/officeDocument/2006/relationships/font" Target="fonts/Roboto-boldItalic.fntdata"/><Relationship Id="rId100" Type="http://schemas.openxmlformats.org/officeDocument/2006/relationships/font" Target="fonts/Roboto-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95" Type="http://schemas.openxmlformats.org/officeDocument/2006/relationships/slide" Target="slides/slide87.xml"/><Relationship Id="rId94" Type="http://schemas.openxmlformats.org/officeDocument/2006/relationships/slide" Target="slides/slide86.xml"/><Relationship Id="rId97" Type="http://schemas.openxmlformats.org/officeDocument/2006/relationships/slide" Target="slides/slide89.xml"/><Relationship Id="rId96" Type="http://schemas.openxmlformats.org/officeDocument/2006/relationships/slide" Target="slides/slide88.xml"/><Relationship Id="rId11" Type="http://schemas.openxmlformats.org/officeDocument/2006/relationships/slide" Target="slides/slide3.xml"/><Relationship Id="rId99" Type="http://schemas.openxmlformats.org/officeDocument/2006/relationships/font" Target="fonts/Roboto-bold.fntdata"/><Relationship Id="rId10" Type="http://schemas.openxmlformats.org/officeDocument/2006/relationships/slide" Target="slides/slide2.xml"/><Relationship Id="rId98" Type="http://schemas.openxmlformats.org/officeDocument/2006/relationships/font" Target="fonts/Roboto-regular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d1e2318b_0_24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d1e2318b_0_2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6d1e2318b_0_53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6d1e2318b_0_5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6d1e2318b_0_54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6d1e2318b_0_5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6d1e2318b_0_54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6d1e2318b_0_5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6d1e2318b_0_54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6d1e2318b_0_5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6d1e2318b_0_55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6d1e2318b_0_5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6d1e2318b_0_55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6d1e2318b_0_5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6d1e2318b_0_55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6d1e2318b_0_5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86d1e2318b_0_55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86d1e2318b_0_5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6d1e2318b_0_56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6d1e2318b_0_5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6d1e2318b_0_56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86d1e2318b_0_5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6d1e2318b_0_57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6d1e2318b_0_57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86d1e2318b_0_56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86d1e2318b_0_5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86d1e2318b_0_57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86d1e2318b_0_5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86d1e2318b_0_24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86d1e2318b_0_2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6d1e2318b_0_24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86d1e2318b_0_2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86d1e2318b_0_25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86d1e2318b_0_25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86d1e2318b_0_25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86d1e2318b_0_2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6d1e2318b_0_25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86d1e2318b_0_2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86d1e2318b_0_25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86d1e2318b_0_25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86d1e2318b_0_25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86d1e2318b_0_2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86d1e2318b_0_25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86d1e2318b_0_2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6d1e2318b_0_53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6d1e2318b_0_5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86d1e2318b_0_25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86d1e2318b_0_2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86d1e2318b_0_26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86d1e2318b_0_2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86d1e2318b_0_26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86d1e2318b_0_2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86d1e2318b_0_26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86d1e2318b_0_2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86d1e2318b_0_27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86d1e2318b_0_2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86d1e2318b_0_27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86d1e2318b_0_2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86d1e2318b_0_27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86d1e2318b_0_2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6d1e2318b_0_28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6d1e2318b_0_2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86d1e2318b_0_28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86d1e2318b_0_28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86d1e2318b_0_28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86d1e2318b_0_2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6d1e2318b_0_53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6d1e2318b_0_5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86d1e2318b_0_28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86d1e2318b_0_2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86d1e2318b_0_29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86d1e2318b_0_2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86d1e2318b_0_29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86d1e2318b_0_2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86d1e2318b_0_29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86d1e2318b_0_29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86d1e2318b_0_30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86d1e2318b_0_3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86d1e2318b_0_3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86d1e2318b_0_3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86d1e2318b_0_30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86d1e2318b_0_3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86d1e2318b_0_3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86d1e2318b_0_3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86d1e2318b_0_3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86d1e2318b_0_3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86d1e2318b_0_3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86d1e2318b_0_3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6d1e2318b_0_53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6d1e2318b_0_5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86d1e2318b_0_3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86d1e2318b_0_3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86d1e2318b_0_3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86d1e2318b_0_3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86d1e2318b_0_32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86d1e2318b_0_3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86d1e2318b_0_32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86d1e2318b_0_3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86d1e2318b_0_32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86d1e2318b_0_3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86d1e2318b_0_32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86d1e2318b_0_3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86d1e2318b_0_33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86d1e2318b_0_3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86d1e2318b_0_33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86d1e2318b_0_3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6d1e2318b_0_33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6d1e2318b_0_3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86d1e2318b_0_34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86d1e2318b_0_3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6d1e2318b_0_53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6d1e2318b_0_5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86d1e2318b_0_34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86d1e2318b_0_3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6d1e2318b_0_34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6d1e2318b_0_3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8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86d1e2318b_0_35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86d1e2318b_0_3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86d1e2318b_0_35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86d1e2318b_0_3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86d1e2318b_0_35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86d1e2318b_0_3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6d1e2318b_0_36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6d1e2318b_0_3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6d1e2318b_0_36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6d1e2318b_0_3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6d1e2318b_0_36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6d1e2318b_0_3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86d1e2318b_0_36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86d1e2318b_0_3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5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g86d1e2318b_0_36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7" name="Google Shape;1807;g86d1e2318b_0_3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6d1e2318b_0_5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6d1e2318b_0_5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86d1e2318b_0_37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86d1e2318b_0_3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86d1e2318b_0_3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86d1e2318b_0_3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g86d1e2318b_0_385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3" name="Google Shape;1973;g86d1e2318b_0_3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86d1e2318b_0_389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86d1e2318b_0_3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g86d1e2318b_0_39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7" name="Google Shape;2047;g86d1e2318b_0_3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86d1e2318b_0_39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Google Shape;2052;g86d1e2318b_0_3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86d1e2318b_0_39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g86d1e2318b_0_3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86d1e2318b_0_39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86d1e2318b_0_3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g86d1e2318b_0_4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5" name="Google Shape;2155;g86d1e2318b_0_4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86d1e2318b_0_40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86d1e2318b_0_4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6d1e2318b_0_53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6d1e2318b_0_5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86d1e2318b_0_4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86d1e2318b_0_4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86d1e2318b_0_41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86d1e2318b_0_4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g86d1e2318b_0_4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3" name="Google Shape;2293;g86d1e2318b_0_4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86d1e2318b_0_42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86d1e2318b_0_4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86d1e2318b_0_42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2" name="Google Shape;2362;g86d1e2318b_0_4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4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g86d1e2318b_0_4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6" name="Google Shape;2396;g86d1e2318b_0_4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8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g86d1e2318b_0_43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0" name="Google Shape;2430;g86d1e2318b_0_4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3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86d1e2318b_0_43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86d1e2318b_0_4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7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g86d1e2318b_0_43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9" name="Google Shape;2499;g86d1e2318b_0_4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0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g8f48cff82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2" name="Google Shape;2532;g8f48cff8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6d1e2318b_0_53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6d1e2318b_0_5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211425" y="1941275"/>
            <a:ext cx="5206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61925" y="2612325"/>
            <a:ext cx="538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6" name="Google Shape;56;p14"/>
          <p:cNvCxnSpPr/>
          <p:nvPr/>
        </p:nvCxnSpPr>
        <p:spPr>
          <a:xfrm>
            <a:off x="290700" y="2669200"/>
            <a:ext cx="8443800" cy="0"/>
          </a:xfrm>
          <a:prstGeom prst="straightConnector1">
            <a:avLst/>
          </a:prstGeom>
          <a:noFill/>
          <a:ln cap="flat" cmpd="sng" w="19050">
            <a:solidFill>
              <a:srgbClr val="1072BD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Calibri"/>
              <a:buNone/>
              <a:defRPr b="1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" name="Google Shape;59;p15"/>
          <p:cNvCxnSpPr/>
          <p:nvPr/>
        </p:nvCxnSpPr>
        <p:spPr>
          <a:xfrm>
            <a:off x="243000" y="587800"/>
            <a:ext cx="8443800" cy="0"/>
          </a:xfrm>
          <a:prstGeom prst="straightConnector1">
            <a:avLst/>
          </a:prstGeom>
          <a:noFill/>
          <a:ln cap="flat" cmpd="sng" w="19050">
            <a:solidFill>
              <a:srgbClr val="1072BD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Calibri"/>
              <a:buNone/>
              <a:defRPr b="1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ctrTitle"/>
          </p:nvPr>
        </p:nvSpPr>
        <p:spPr>
          <a:xfrm>
            <a:off x="211425" y="1941275"/>
            <a:ext cx="52062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E0712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BE071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21"/>
          <p:cNvSpPr txBox="1"/>
          <p:nvPr>
            <p:ph idx="1" type="subTitle"/>
          </p:nvPr>
        </p:nvSpPr>
        <p:spPr>
          <a:xfrm>
            <a:off x="161925" y="2612325"/>
            <a:ext cx="5380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6" name="Google Shape;76;p21"/>
          <p:cNvCxnSpPr/>
          <p:nvPr/>
        </p:nvCxnSpPr>
        <p:spPr>
          <a:xfrm>
            <a:off x="290700" y="2669200"/>
            <a:ext cx="8443800" cy="0"/>
          </a:xfrm>
          <a:prstGeom prst="straightConnector1">
            <a:avLst/>
          </a:prstGeom>
          <a:noFill/>
          <a:ln cap="flat" cmpd="sng" w="19050">
            <a:solidFill>
              <a:srgbClr val="1072BD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BE0712"/>
              </a:buClr>
              <a:buSzPts val="2400"/>
              <a:buFont typeface="Calibri"/>
              <a:buNone/>
              <a:defRPr b="1" sz="2400">
                <a:solidFill>
                  <a:srgbClr val="BE071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9" name="Google Shape;79;p22"/>
          <p:cNvCxnSpPr/>
          <p:nvPr/>
        </p:nvCxnSpPr>
        <p:spPr>
          <a:xfrm>
            <a:off x="243000" y="587800"/>
            <a:ext cx="8443800" cy="0"/>
          </a:xfrm>
          <a:prstGeom prst="straightConnector1">
            <a:avLst/>
          </a:prstGeom>
          <a:noFill/>
          <a:ln cap="flat" cmpd="sng" w="19050">
            <a:solidFill>
              <a:srgbClr val="1072BD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243000" y="556500"/>
            <a:ext cx="84438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4" name="Google Shape;84;p23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E0712"/>
              </a:buClr>
              <a:buSzPts val="2400"/>
              <a:buFont typeface="Calibri"/>
              <a:buNone/>
              <a:defRPr b="1" sz="2400">
                <a:solidFill>
                  <a:srgbClr val="BE071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/>
          <p:nvPr>
            <p:ph type="ctrTitle"/>
          </p:nvPr>
        </p:nvSpPr>
        <p:spPr>
          <a:xfrm>
            <a:off x="211425" y="1941275"/>
            <a:ext cx="52062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CSE 373 Section 7</a:t>
            </a:r>
            <a:endParaRPr/>
          </a:p>
        </p:txBody>
      </p:sp>
      <p:sp>
        <p:nvSpPr>
          <p:cNvPr id="95" name="Google Shape;95;p27"/>
          <p:cNvSpPr txBox="1"/>
          <p:nvPr>
            <p:ph idx="1" type="subTitle"/>
          </p:nvPr>
        </p:nvSpPr>
        <p:spPr>
          <a:xfrm>
            <a:off x="161925" y="2612325"/>
            <a:ext cx="538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Dijkstra + </a:t>
            </a:r>
            <a:r>
              <a:rPr lang="en"/>
              <a:t>MSTs + Disjoint Sets</a:t>
            </a:r>
            <a:endParaRPr/>
          </a:p>
        </p:txBody>
      </p:sp>
      <p:pic>
        <p:nvPicPr>
          <p:cNvPr id="96" name="Google Shape;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200" y="-2"/>
            <a:ext cx="4165800" cy="403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77" name="Google Shape;177;p36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178" name="Google Shape;178;p36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179" name="Google Shape;179;p36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180" name="Google Shape;180;p36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181" name="Google Shape;181;p36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182" name="Google Shape;182;p36"/>
          <p:cNvCxnSpPr>
            <a:stCxn id="177" idx="6"/>
            <a:endCxn id="179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36"/>
          <p:cNvCxnSpPr>
            <a:stCxn id="178" idx="4"/>
            <a:endCxn id="177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36"/>
          <p:cNvCxnSpPr>
            <a:stCxn id="178" idx="6"/>
            <a:endCxn id="180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36"/>
          <p:cNvCxnSpPr>
            <a:stCxn id="180" idx="4"/>
            <a:endCxn id="179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36"/>
          <p:cNvCxnSpPr>
            <a:stCxn id="179" idx="6"/>
            <a:endCxn id="181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36"/>
          <p:cNvCxnSpPr>
            <a:stCxn id="180" idx="3"/>
            <a:endCxn id="177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36"/>
          <p:cNvCxnSpPr>
            <a:stCxn id="181" idx="1"/>
            <a:endCxn id="180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36"/>
          <p:cNvCxnSpPr>
            <a:stCxn id="177" idx="4"/>
            <a:endCxn id="181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6"/>
          <p:cNvCxnSpPr>
            <a:stCxn id="181" idx="0"/>
            <a:endCxn id="180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91" name="Google Shape;191;p36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92" name="Google Shape;192;p36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93" name="Google Shape;193;p36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194" name="Google Shape;194;p36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195" name="Google Shape;195;p36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96" name="Google Shape;196;p36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97" name="Google Shape;197;p36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98" name="Google Shape;198;p36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99" name="Google Shape;199;p36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200" name="Google Shape;200;p36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206" name="Google Shape;206;p37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207" name="Google Shape;207;p37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208" name="Google Shape;208;p37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209" name="Google Shape;209;p37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210" name="Google Shape;210;p37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211" name="Google Shape;211;p37"/>
          <p:cNvCxnSpPr>
            <a:stCxn id="206" idx="6"/>
            <a:endCxn id="208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37"/>
          <p:cNvCxnSpPr>
            <a:stCxn id="207" idx="4"/>
            <a:endCxn id="206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37"/>
          <p:cNvCxnSpPr>
            <a:stCxn id="207" idx="6"/>
            <a:endCxn id="209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37"/>
          <p:cNvCxnSpPr>
            <a:stCxn id="209" idx="4"/>
            <a:endCxn id="208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5" name="Google Shape;215;p37"/>
          <p:cNvCxnSpPr>
            <a:stCxn id="208" idx="6"/>
            <a:endCxn id="210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37"/>
          <p:cNvCxnSpPr>
            <a:stCxn id="209" idx="3"/>
            <a:endCxn id="206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37"/>
          <p:cNvCxnSpPr>
            <a:stCxn id="210" idx="1"/>
            <a:endCxn id="209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Google Shape;218;p37"/>
          <p:cNvCxnSpPr>
            <a:stCxn id="206" idx="4"/>
            <a:endCxn id="210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Google Shape;219;p37"/>
          <p:cNvCxnSpPr>
            <a:stCxn id="210" idx="0"/>
            <a:endCxn id="209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0" name="Google Shape;220;p37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221" name="Google Shape;221;p37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222" name="Google Shape;222;p37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223" name="Google Shape;223;p37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24" name="Google Shape;224;p37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225" name="Google Shape;225;p37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26" name="Google Shape;226;p37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27" name="Google Shape;227;p37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28" name="Google Shape;228;p37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229" name="Google Shape;229;p37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/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6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S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7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S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235" name="Google Shape;235;p38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236" name="Google Shape;236;p38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237" name="Google Shape;237;p38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238" name="Google Shape;238;p38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239" name="Google Shape;239;p38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240" name="Google Shape;240;p38"/>
          <p:cNvCxnSpPr>
            <a:stCxn id="235" idx="6"/>
            <a:endCxn id="237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38"/>
          <p:cNvCxnSpPr>
            <a:stCxn id="236" idx="4"/>
            <a:endCxn id="235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2" name="Google Shape;242;p38"/>
          <p:cNvCxnSpPr>
            <a:stCxn id="236" idx="6"/>
            <a:endCxn id="238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38"/>
          <p:cNvCxnSpPr>
            <a:stCxn id="238" idx="4"/>
            <a:endCxn id="237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38"/>
          <p:cNvCxnSpPr>
            <a:stCxn id="237" idx="6"/>
            <a:endCxn id="239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38"/>
          <p:cNvCxnSpPr>
            <a:stCxn id="238" idx="3"/>
            <a:endCxn id="235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6" name="Google Shape;246;p38"/>
          <p:cNvCxnSpPr>
            <a:stCxn id="239" idx="1"/>
            <a:endCxn id="238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7" name="Google Shape;247;p38"/>
          <p:cNvCxnSpPr>
            <a:stCxn id="235" idx="4"/>
            <a:endCxn id="239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Google Shape;248;p38"/>
          <p:cNvCxnSpPr>
            <a:stCxn id="239" idx="0"/>
            <a:endCxn id="238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49" name="Google Shape;249;p38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250" name="Google Shape;250;p38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251" name="Google Shape;251;p38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252" name="Google Shape;252;p38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53" name="Google Shape;253;p38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254" name="Google Shape;254;p38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56" name="Google Shape;256;p38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57" name="Google Shape;257;p38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258" name="Google Shape;258;p38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264" name="Google Shape;264;p39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265" name="Google Shape;265;p39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266" name="Google Shape;266;p39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267" name="Google Shape;267;p39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268" name="Google Shape;268;p39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269" name="Google Shape;269;p39"/>
          <p:cNvCxnSpPr>
            <a:stCxn id="264" idx="6"/>
            <a:endCxn id="266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39"/>
          <p:cNvCxnSpPr>
            <a:stCxn id="265" idx="4"/>
            <a:endCxn id="264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39"/>
          <p:cNvCxnSpPr>
            <a:stCxn id="265" idx="6"/>
            <a:endCxn id="267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39"/>
          <p:cNvCxnSpPr>
            <a:stCxn id="267" idx="4"/>
            <a:endCxn id="266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39"/>
          <p:cNvCxnSpPr>
            <a:stCxn id="266" idx="6"/>
            <a:endCxn id="268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39"/>
          <p:cNvCxnSpPr>
            <a:stCxn id="267" idx="3"/>
            <a:endCxn id="264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39"/>
          <p:cNvCxnSpPr>
            <a:stCxn id="268" idx="1"/>
            <a:endCxn id="267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p39"/>
          <p:cNvCxnSpPr>
            <a:stCxn id="264" idx="4"/>
            <a:endCxn id="268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39"/>
          <p:cNvCxnSpPr>
            <a:stCxn id="268" idx="0"/>
            <a:endCxn id="267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78" name="Google Shape;278;p39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279" name="Google Shape;279;p39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280" name="Google Shape;280;p39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281" name="Google Shape;281;p39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82" name="Google Shape;282;p39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283" name="Google Shape;283;p39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84" name="Google Shape;284;p39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85" name="Google Shape;285;p39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86" name="Google Shape;286;p39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287" name="Google Shape;287;p39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11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T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10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</a:rPr>
                        <a:t>T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0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293" name="Google Shape;293;p40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294" name="Google Shape;294;p40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295" name="Google Shape;295;p40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296" name="Google Shape;296;p40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297" name="Google Shape;297;p40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298" name="Google Shape;298;p40"/>
          <p:cNvCxnSpPr>
            <a:stCxn id="293" idx="6"/>
            <a:endCxn id="295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9" name="Google Shape;299;p40"/>
          <p:cNvCxnSpPr>
            <a:stCxn id="294" idx="4"/>
            <a:endCxn id="293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0" name="Google Shape;300;p40"/>
          <p:cNvCxnSpPr>
            <a:stCxn id="294" idx="6"/>
            <a:endCxn id="296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1" name="Google Shape;301;p40"/>
          <p:cNvCxnSpPr>
            <a:stCxn id="296" idx="4"/>
            <a:endCxn id="295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2" name="Google Shape;302;p40"/>
          <p:cNvCxnSpPr>
            <a:stCxn id="295" idx="6"/>
            <a:endCxn id="297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3" name="Google Shape;303;p40"/>
          <p:cNvCxnSpPr>
            <a:stCxn id="296" idx="3"/>
            <a:endCxn id="293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4" name="Google Shape;304;p40"/>
          <p:cNvCxnSpPr>
            <a:stCxn id="297" idx="1"/>
            <a:endCxn id="296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5" name="Google Shape;305;p40"/>
          <p:cNvCxnSpPr>
            <a:stCxn id="293" idx="4"/>
            <a:endCxn id="297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6" name="Google Shape;306;p40"/>
          <p:cNvCxnSpPr>
            <a:stCxn id="297" idx="0"/>
            <a:endCxn id="296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07" name="Google Shape;307;p40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308" name="Google Shape;308;p40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09" name="Google Shape;309;p40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10" name="Google Shape;310;p40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311" name="Google Shape;311;p40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12" name="Google Shape;312;p40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13" name="Google Shape;313;p40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14" name="Google Shape;314;p40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315" name="Google Shape;315;p40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316" name="Google Shape;316;p40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322" name="Google Shape;322;p41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323" name="Google Shape;323;p41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324" name="Google Shape;324;p41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325" name="Google Shape;325;p41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326" name="Google Shape;326;p41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327" name="Google Shape;327;p41"/>
          <p:cNvCxnSpPr>
            <a:stCxn id="322" idx="6"/>
            <a:endCxn id="324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8" name="Google Shape;328;p41"/>
          <p:cNvCxnSpPr>
            <a:stCxn id="323" idx="4"/>
            <a:endCxn id="322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41"/>
          <p:cNvCxnSpPr>
            <a:stCxn id="323" idx="6"/>
            <a:endCxn id="325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p41"/>
          <p:cNvCxnSpPr>
            <a:stCxn id="325" idx="4"/>
            <a:endCxn id="324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41"/>
          <p:cNvCxnSpPr>
            <a:stCxn id="324" idx="6"/>
            <a:endCxn id="326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41"/>
          <p:cNvCxnSpPr>
            <a:stCxn id="325" idx="3"/>
            <a:endCxn id="322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3" name="Google Shape;333;p41"/>
          <p:cNvCxnSpPr>
            <a:stCxn id="326" idx="1"/>
            <a:endCxn id="325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4" name="Google Shape;334;p41"/>
          <p:cNvCxnSpPr>
            <a:stCxn id="322" idx="4"/>
            <a:endCxn id="326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5" name="Google Shape;335;p41"/>
          <p:cNvCxnSpPr>
            <a:stCxn id="326" idx="0"/>
            <a:endCxn id="325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36" name="Google Shape;336;p41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337" name="Google Shape;337;p41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38" name="Google Shape;338;p41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39" name="Google Shape;339;p41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340" name="Google Shape;340;p41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41" name="Google Shape;341;p41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42" name="Google Shape;342;p41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43" name="Google Shape;343;p41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344" name="Google Shape;344;p41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345" name="Google Shape;345;p41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 11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10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 Y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351" name="Google Shape;351;p42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352" name="Google Shape;352;p42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353" name="Google Shape;353;p42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354" name="Google Shape;354;p42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356" name="Google Shape;356;p42"/>
          <p:cNvCxnSpPr>
            <a:stCxn id="351" idx="6"/>
            <a:endCxn id="353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7" name="Google Shape;357;p42"/>
          <p:cNvCxnSpPr>
            <a:stCxn id="352" idx="4"/>
            <a:endCxn id="351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8" name="Google Shape;358;p42"/>
          <p:cNvCxnSpPr>
            <a:stCxn id="352" idx="6"/>
            <a:endCxn id="354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9" name="Google Shape;359;p42"/>
          <p:cNvCxnSpPr>
            <a:stCxn id="354" idx="4"/>
            <a:endCxn id="353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0" name="Google Shape;360;p42"/>
          <p:cNvCxnSpPr>
            <a:stCxn id="353" idx="6"/>
            <a:endCxn id="355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Google Shape;361;p42"/>
          <p:cNvCxnSpPr>
            <a:stCxn id="354" idx="3"/>
            <a:endCxn id="351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Google Shape;362;p42"/>
          <p:cNvCxnSpPr>
            <a:stCxn id="355" idx="1"/>
            <a:endCxn id="354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3" name="Google Shape;363;p42"/>
          <p:cNvCxnSpPr>
            <a:stCxn id="351" idx="4"/>
            <a:endCxn id="355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4" name="Google Shape;364;p42"/>
          <p:cNvCxnSpPr>
            <a:stCxn id="355" idx="0"/>
            <a:endCxn id="354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65" name="Google Shape;365;p42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366" name="Google Shape;366;p42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67" name="Google Shape;367;p42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68" name="Google Shape;368;p42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369" name="Google Shape;369;p42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70" name="Google Shape;370;p42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71" name="Google Shape;371;p42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72" name="Google Shape;372;p42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373" name="Google Shape;373;p42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374" name="Google Shape;374;p42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 11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380" name="Google Shape;380;p43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381" name="Google Shape;381;p43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382" name="Google Shape;382;p43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383" name="Google Shape;383;p43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384" name="Google Shape;384;p43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385" name="Google Shape;385;p43"/>
          <p:cNvCxnSpPr>
            <a:stCxn id="380" idx="6"/>
            <a:endCxn id="382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6" name="Google Shape;386;p43"/>
          <p:cNvCxnSpPr>
            <a:stCxn id="381" idx="4"/>
            <a:endCxn id="380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7" name="Google Shape;387;p43"/>
          <p:cNvCxnSpPr>
            <a:stCxn id="381" idx="6"/>
            <a:endCxn id="383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8" name="Google Shape;388;p43"/>
          <p:cNvCxnSpPr>
            <a:stCxn id="383" idx="4"/>
            <a:endCxn id="382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9" name="Google Shape;389;p43"/>
          <p:cNvCxnSpPr>
            <a:stCxn id="382" idx="6"/>
            <a:endCxn id="384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0" name="Google Shape;390;p43"/>
          <p:cNvCxnSpPr>
            <a:stCxn id="383" idx="3"/>
            <a:endCxn id="380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1" name="Google Shape;391;p43"/>
          <p:cNvCxnSpPr>
            <a:stCxn id="384" idx="1"/>
            <a:endCxn id="383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2" name="Google Shape;392;p43"/>
          <p:cNvCxnSpPr>
            <a:stCxn id="380" idx="4"/>
            <a:endCxn id="384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3" name="Google Shape;393;p43"/>
          <p:cNvCxnSpPr>
            <a:stCxn id="384" idx="0"/>
            <a:endCxn id="383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94" name="Google Shape;394;p43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395" name="Google Shape;395;p43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96" name="Google Shape;396;p43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397" name="Google Shape;397;p43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398" name="Google Shape;398;p43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399" name="Google Shape;399;p43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00" name="Google Shape;400;p43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01" name="Google Shape;401;p43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02" name="Google Shape;402;p43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403" name="Google Shape;403;p43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 11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04" name="Google Shape;404;p43"/>
          <p:cNvSpPr txBox="1"/>
          <p:nvPr/>
        </p:nvSpPr>
        <p:spPr>
          <a:xfrm>
            <a:off x="734325" y="3644900"/>
            <a:ext cx="36399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</a:rPr>
              <a:t>(Nothing happens!)</a:t>
            </a:r>
            <a:endParaRPr b="1" i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410" name="Google Shape;410;p44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411" name="Google Shape;411;p44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412" name="Google Shape;412;p44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413" name="Google Shape;413;p44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414" name="Google Shape;414;p44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415" name="Google Shape;415;p44"/>
          <p:cNvCxnSpPr>
            <a:stCxn id="410" idx="6"/>
            <a:endCxn id="412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6" name="Google Shape;416;p44"/>
          <p:cNvCxnSpPr>
            <a:stCxn id="411" idx="4"/>
            <a:endCxn id="410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7" name="Google Shape;417;p44"/>
          <p:cNvCxnSpPr>
            <a:stCxn id="411" idx="6"/>
            <a:endCxn id="413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8" name="Google Shape;418;p44"/>
          <p:cNvCxnSpPr>
            <a:stCxn id="413" idx="4"/>
            <a:endCxn id="412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9" name="Google Shape;419;p44"/>
          <p:cNvCxnSpPr>
            <a:stCxn id="412" idx="6"/>
            <a:endCxn id="414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0" name="Google Shape;420;p44"/>
          <p:cNvCxnSpPr>
            <a:stCxn id="413" idx="3"/>
            <a:endCxn id="410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1" name="Google Shape;421;p44"/>
          <p:cNvCxnSpPr>
            <a:stCxn id="414" idx="1"/>
            <a:endCxn id="413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2" name="Google Shape;422;p44"/>
          <p:cNvCxnSpPr>
            <a:stCxn id="410" idx="4"/>
            <a:endCxn id="414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3" name="Google Shape;423;p44"/>
          <p:cNvCxnSpPr>
            <a:stCxn id="414" idx="0"/>
            <a:endCxn id="413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24" name="Google Shape;424;p44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425" name="Google Shape;425;p44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426" name="Google Shape;426;p44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427" name="Google Shape;427;p44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428" name="Google Shape;428;p44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429" name="Google Shape;429;p44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30" name="Google Shape;430;p44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31" name="Google Shape;431;p44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32" name="Google Shape;432;p44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433" name="Google Shape;433;p44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 11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34" name="Google Shape;434;p44"/>
          <p:cNvSpPr txBox="1"/>
          <p:nvPr/>
        </p:nvSpPr>
        <p:spPr>
          <a:xfrm>
            <a:off x="3437000" y="4836150"/>
            <a:ext cx="6826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440" name="Google Shape;440;p45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441" name="Google Shape;441;p45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442" name="Google Shape;442;p45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443" name="Google Shape;443;p45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444" name="Google Shape;444;p45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445" name="Google Shape;445;p45"/>
          <p:cNvCxnSpPr>
            <a:stCxn id="440" idx="6"/>
            <a:endCxn id="442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6" name="Google Shape;446;p45"/>
          <p:cNvCxnSpPr>
            <a:stCxn id="441" idx="4"/>
            <a:endCxn id="440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" name="Google Shape;447;p45"/>
          <p:cNvCxnSpPr>
            <a:stCxn id="441" idx="6"/>
            <a:endCxn id="443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" name="Google Shape;448;p45"/>
          <p:cNvCxnSpPr>
            <a:stCxn id="443" idx="4"/>
            <a:endCxn id="442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9" name="Google Shape;449;p45"/>
          <p:cNvCxnSpPr>
            <a:stCxn id="442" idx="6"/>
            <a:endCxn id="444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0" name="Google Shape;450;p45"/>
          <p:cNvCxnSpPr>
            <a:stCxn id="443" idx="3"/>
            <a:endCxn id="440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45"/>
          <p:cNvCxnSpPr>
            <a:stCxn id="444" idx="1"/>
            <a:endCxn id="443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2" name="Google Shape;452;p45"/>
          <p:cNvCxnSpPr>
            <a:stCxn id="440" idx="4"/>
            <a:endCxn id="444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p45"/>
          <p:cNvCxnSpPr>
            <a:stCxn id="444" idx="0"/>
            <a:endCxn id="443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54" name="Google Shape;454;p45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455" name="Google Shape;455;p45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456" name="Google Shape;456;p45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457" name="Google Shape;457;p45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458" name="Google Shape;458;p45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459" name="Google Shape;459;p45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60" name="Google Shape;460;p45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61" name="Google Shape;461;p45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62" name="Google Shape;462;p45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463" name="Google Shape;463;p45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 11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464" name="Google Shape;464;p45"/>
          <p:cNvSpPr txBox="1"/>
          <p:nvPr/>
        </p:nvSpPr>
        <p:spPr>
          <a:xfrm>
            <a:off x="734325" y="3644900"/>
            <a:ext cx="36399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</a:rPr>
              <a:t>(Nothing happens!)</a:t>
            </a:r>
            <a:endParaRPr b="1" i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Logistics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02" name="Google Shape;102;p28"/>
          <p:cNvSpPr txBox="1"/>
          <p:nvPr>
            <p:ph idx="1" type="body"/>
          </p:nvPr>
        </p:nvSpPr>
        <p:spPr>
          <a:xfrm>
            <a:off x="243000" y="587800"/>
            <a:ext cx="6969900" cy="4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P3 due last night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Ex3 due Friday night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Email problems -&gt; DM Farrell on discord if you want the section slides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6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470" name="Google Shape;470;p46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472" name="Google Shape;472;p46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473" name="Google Shape;473;p46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474" name="Google Shape;474;p46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475" name="Google Shape;475;p46"/>
          <p:cNvCxnSpPr>
            <a:stCxn id="470" idx="6"/>
            <a:endCxn id="472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" name="Google Shape;476;p46"/>
          <p:cNvCxnSpPr>
            <a:stCxn id="471" idx="4"/>
            <a:endCxn id="470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" name="Google Shape;477;p46"/>
          <p:cNvCxnSpPr>
            <a:stCxn id="471" idx="6"/>
            <a:endCxn id="473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8" name="Google Shape;478;p46"/>
          <p:cNvCxnSpPr>
            <a:stCxn id="473" idx="4"/>
            <a:endCxn id="472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9" name="Google Shape;479;p46"/>
          <p:cNvCxnSpPr>
            <a:stCxn id="472" idx="6"/>
            <a:endCxn id="474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0" name="Google Shape;480;p46"/>
          <p:cNvCxnSpPr>
            <a:stCxn id="473" idx="3"/>
            <a:endCxn id="470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1" name="Google Shape;481;p46"/>
          <p:cNvCxnSpPr>
            <a:stCxn id="474" idx="1"/>
            <a:endCxn id="473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2" name="Google Shape;482;p46"/>
          <p:cNvCxnSpPr>
            <a:stCxn id="470" idx="4"/>
            <a:endCxn id="474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3" name="Google Shape;483;p46"/>
          <p:cNvCxnSpPr>
            <a:stCxn id="474" idx="0"/>
            <a:endCxn id="473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84" name="Google Shape;484;p46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485" name="Google Shape;485;p46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486" name="Google Shape;486;p46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487" name="Google Shape;487;p46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488" name="Google Shape;488;p46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489" name="Google Shape;489;p46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90" name="Google Shape;490;p46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91" name="Google Shape;491;p46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92" name="Google Shape;492;p46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493" name="Google Shape;493;p46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 11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7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499" name="Google Shape;499;p47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500" name="Google Shape;500;p47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501" name="Google Shape;501;p47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502" name="Google Shape;502;p47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503" name="Google Shape;503;p47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504" name="Google Shape;504;p47"/>
          <p:cNvCxnSpPr>
            <a:stCxn id="499" idx="6"/>
            <a:endCxn id="501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5" name="Google Shape;505;p47"/>
          <p:cNvCxnSpPr>
            <a:stCxn id="500" idx="4"/>
            <a:endCxn id="499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6" name="Google Shape;506;p47"/>
          <p:cNvCxnSpPr>
            <a:stCxn id="500" idx="6"/>
            <a:endCxn id="502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7" name="Google Shape;507;p47"/>
          <p:cNvCxnSpPr>
            <a:stCxn id="502" idx="4"/>
            <a:endCxn id="501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8" name="Google Shape;508;p47"/>
          <p:cNvCxnSpPr>
            <a:stCxn id="501" idx="6"/>
            <a:endCxn id="503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9" name="Google Shape;509;p47"/>
          <p:cNvCxnSpPr>
            <a:stCxn id="502" idx="3"/>
            <a:endCxn id="499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0" name="Google Shape;510;p47"/>
          <p:cNvCxnSpPr>
            <a:stCxn id="503" idx="1"/>
            <a:endCxn id="502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1" name="Google Shape;511;p47"/>
          <p:cNvCxnSpPr>
            <a:stCxn id="499" idx="4"/>
            <a:endCxn id="503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2" name="Google Shape;512;p47"/>
          <p:cNvCxnSpPr>
            <a:stCxn id="503" idx="0"/>
            <a:endCxn id="502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13" name="Google Shape;513;p47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514" name="Google Shape;514;p47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515" name="Google Shape;515;p47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516" name="Google Shape;516;p47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517" name="Google Shape;517;p47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518" name="Google Shape;518;p47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19" name="Google Shape;519;p47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20" name="Google Shape;520;p47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521" name="Google Shape;521;p47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522" name="Google Shape;522;p47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 11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chemeClr val="dk1"/>
                          </a:solidFill>
                        </a:rPr>
                        <a:t>inf</a:t>
                      </a:r>
                      <a:r>
                        <a:rPr b="1" lang="en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/>
                        <a:t>10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545454"/>
                          </a:solidFill>
                          <a:highlight>
                            <a:srgbClr val="FFFFFF"/>
                          </a:highlight>
                        </a:rPr>
                        <a:t>✓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23" name="Google Shape;523;p47"/>
          <p:cNvSpPr txBox="1"/>
          <p:nvPr/>
        </p:nvSpPr>
        <p:spPr>
          <a:xfrm>
            <a:off x="734325" y="3644900"/>
            <a:ext cx="36399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Resulting SPT</a:t>
            </a:r>
            <a:endParaRPr b="1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8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MicroTeach: MSTs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MSTs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534" name="Google Shape;534;p49"/>
          <p:cNvSpPr txBox="1"/>
          <p:nvPr>
            <p:ph idx="1" type="body"/>
          </p:nvPr>
        </p:nvSpPr>
        <p:spPr>
          <a:xfrm>
            <a:off x="243000" y="556500"/>
            <a:ext cx="8712300" cy="41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b="1" lang="en">
                <a:solidFill>
                  <a:srgbClr val="FF0000"/>
                </a:solidFill>
              </a:rPr>
              <a:t>Tree:</a:t>
            </a:r>
            <a:r>
              <a:rPr lang="en"/>
              <a:t> (when talking about graphs) An undirected, connected </a:t>
            </a:r>
            <a:r>
              <a:rPr i="1" lang="en"/>
              <a:t>acyclic</a:t>
            </a:r>
            <a:r>
              <a:rPr lang="en"/>
              <a:t> graph.</a:t>
            </a:r>
            <a:br>
              <a:rPr lang="en"/>
            </a:b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>
                <a:solidFill>
                  <a:srgbClr val="0000FF"/>
                </a:solidFill>
              </a:rPr>
              <a:t>Spanning Tree:</a:t>
            </a:r>
            <a:r>
              <a:rPr b="1" lang="en"/>
              <a:t> </a:t>
            </a:r>
            <a:r>
              <a:rPr lang="en"/>
              <a:t>A set of edges connecting all nodes of the graph in a Tree.</a:t>
            </a:r>
            <a:br>
              <a:rPr lang="en"/>
            </a:b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>
                <a:solidFill>
                  <a:srgbClr val="6AA84F"/>
                </a:solidFill>
              </a:rPr>
              <a:t>Minimum Spanning Tree:</a:t>
            </a:r>
            <a:r>
              <a:rPr b="1" lang="en"/>
              <a:t> </a:t>
            </a:r>
            <a:r>
              <a:rPr lang="en"/>
              <a:t>The Spanning Tree of lowest possible total weight.</a:t>
            </a:r>
            <a:br>
              <a:rPr lang="en"/>
            </a:b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Multiple algorithms that are used to find MSTs!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    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9"/>
          <p:cNvSpPr txBox="1"/>
          <p:nvPr/>
        </p:nvSpPr>
        <p:spPr>
          <a:xfrm>
            <a:off x="1390133" y="3035024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36" name="Google Shape;536;p49"/>
          <p:cNvSpPr/>
          <p:nvPr/>
        </p:nvSpPr>
        <p:spPr>
          <a:xfrm>
            <a:off x="563218" y="3061650"/>
            <a:ext cx="604200" cy="604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537" name="Google Shape;537;p49"/>
          <p:cNvSpPr/>
          <p:nvPr/>
        </p:nvSpPr>
        <p:spPr>
          <a:xfrm>
            <a:off x="1989129" y="3061650"/>
            <a:ext cx="604200" cy="604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538" name="Google Shape;538;p49"/>
          <p:cNvSpPr/>
          <p:nvPr/>
        </p:nvSpPr>
        <p:spPr>
          <a:xfrm>
            <a:off x="563218" y="4225638"/>
            <a:ext cx="604200" cy="6042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539" name="Google Shape;539;p49"/>
          <p:cNvSpPr/>
          <p:nvPr/>
        </p:nvSpPr>
        <p:spPr>
          <a:xfrm>
            <a:off x="1989129" y="4225638"/>
            <a:ext cx="604200" cy="604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540" name="Google Shape;540;p49"/>
          <p:cNvCxnSpPr>
            <a:stCxn id="536" idx="6"/>
            <a:endCxn id="537" idx="2"/>
          </p:cNvCxnSpPr>
          <p:nvPr/>
        </p:nvCxnSpPr>
        <p:spPr>
          <a:xfrm>
            <a:off x="1167418" y="3363750"/>
            <a:ext cx="8217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49"/>
          <p:cNvCxnSpPr>
            <a:stCxn id="536" idx="4"/>
            <a:endCxn id="538" idx="0"/>
          </p:cNvCxnSpPr>
          <p:nvPr/>
        </p:nvCxnSpPr>
        <p:spPr>
          <a:xfrm>
            <a:off x="865318" y="3665850"/>
            <a:ext cx="0" cy="5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2" name="Google Shape;542;p49"/>
          <p:cNvCxnSpPr>
            <a:stCxn id="538" idx="6"/>
            <a:endCxn id="539" idx="2"/>
          </p:cNvCxnSpPr>
          <p:nvPr/>
        </p:nvCxnSpPr>
        <p:spPr>
          <a:xfrm>
            <a:off x="1167418" y="4527738"/>
            <a:ext cx="82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49"/>
          <p:cNvCxnSpPr>
            <a:stCxn id="537" idx="4"/>
            <a:endCxn id="539" idx="0"/>
          </p:cNvCxnSpPr>
          <p:nvPr/>
        </p:nvCxnSpPr>
        <p:spPr>
          <a:xfrm>
            <a:off x="2291229" y="3665850"/>
            <a:ext cx="0" cy="5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49"/>
          <p:cNvCxnSpPr>
            <a:stCxn id="536" idx="5"/>
            <a:endCxn id="539" idx="1"/>
          </p:cNvCxnSpPr>
          <p:nvPr/>
        </p:nvCxnSpPr>
        <p:spPr>
          <a:xfrm>
            <a:off x="1078935" y="3577367"/>
            <a:ext cx="998700" cy="736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5" name="Google Shape;545;p49"/>
          <p:cNvSpPr txBox="1"/>
          <p:nvPr/>
        </p:nvSpPr>
        <p:spPr>
          <a:xfrm>
            <a:off x="1484671" y="3665919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46" name="Google Shape;546;p49"/>
          <p:cNvSpPr txBox="1"/>
          <p:nvPr/>
        </p:nvSpPr>
        <p:spPr>
          <a:xfrm>
            <a:off x="414774" y="3781397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547" name="Google Shape;547;p49"/>
          <p:cNvSpPr txBox="1"/>
          <p:nvPr/>
        </p:nvSpPr>
        <p:spPr>
          <a:xfrm>
            <a:off x="2365493" y="3760973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48" name="Google Shape;548;p49"/>
          <p:cNvSpPr txBox="1"/>
          <p:nvPr/>
        </p:nvSpPr>
        <p:spPr>
          <a:xfrm>
            <a:off x="1390122" y="4568595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549" name="Google Shape;549;p49"/>
          <p:cNvSpPr txBox="1"/>
          <p:nvPr/>
        </p:nvSpPr>
        <p:spPr>
          <a:xfrm>
            <a:off x="4064196" y="3014600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50" name="Google Shape;550;p49"/>
          <p:cNvSpPr/>
          <p:nvPr/>
        </p:nvSpPr>
        <p:spPr>
          <a:xfrm>
            <a:off x="3237280" y="3041226"/>
            <a:ext cx="604200" cy="6042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551" name="Google Shape;551;p49"/>
          <p:cNvSpPr/>
          <p:nvPr/>
        </p:nvSpPr>
        <p:spPr>
          <a:xfrm>
            <a:off x="4663191" y="3041226"/>
            <a:ext cx="604200" cy="6042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552" name="Google Shape;552;p49"/>
          <p:cNvSpPr/>
          <p:nvPr/>
        </p:nvSpPr>
        <p:spPr>
          <a:xfrm>
            <a:off x="3237280" y="4205214"/>
            <a:ext cx="604200" cy="6042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553" name="Google Shape;553;p49"/>
          <p:cNvSpPr/>
          <p:nvPr/>
        </p:nvSpPr>
        <p:spPr>
          <a:xfrm>
            <a:off x="4663191" y="4205214"/>
            <a:ext cx="604200" cy="604200"/>
          </a:xfrm>
          <a:prstGeom prst="ellipse">
            <a:avLst/>
          </a:prstGeom>
          <a:solidFill>
            <a:srgbClr val="6FA8D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554" name="Google Shape;554;p49"/>
          <p:cNvCxnSpPr>
            <a:stCxn id="550" idx="6"/>
            <a:endCxn id="551" idx="2"/>
          </p:cNvCxnSpPr>
          <p:nvPr/>
        </p:nvCxnSpPr>
        <p:spPr>
          <a:xfrm>
            <a:off x="3841480" y="3343326"/>
            <a:ext cx="82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5" name="Google Shape;555;p49"/>
          <p:cNvCxnSpPr>
            <a:stCxn id="550" idx="4"/>
            <a:endCxn id="552" idx="0"/>
          </p:cNvCxnSpPr>
          <p:nvPr/>
        </p:nvCxnSpPr>
        <p:spPr>
          <a:xfrm>
            <a:off x="3539380" y="3645426"/>
            <a:ext cx="0" cy="55980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49"/>
          <p:cNvCxnSpPr>
            <a:stCxn id="552" idx="6"/>
            <a:endCxn id="553" idx="2"/>
          </p:cNvCxnSpPr>
          <p:nvPr/>
        </p:nvCxnSpPr>
        <p:spPr>
          <a:xfrm>
            <a:off x="3841480" y="4507314"/>
            <a:ext cx="821700" cy="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7" name="Google Shape;557;p49"/>
          <p:cNvCxnSpPr>
            <a:stCxn id="551" idx="4"/>
            <a:endCxn id="553" idx="0"/>
          </p:cNvCxnSpPr>
          <p:nvPr/>
        </p:nvCxnSpPr>
        <p:spPr>
          <a:xfrm>
            <a:off x="4965291" y="3645426"/>
            <a:ext cx="0" cy="55980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8" name="Google Shape;558;p49"/>
          <p:cNvCxnSpPr>
            <a:stCxn id="550" idx="5"/>
            <a:endCxn id="553" idx="1"/>
          </p:cNvCxnSpPr>
          <p:nvPr/>
        </p:nvCxnSpPr>
        <p:spPr>
          <a:xfrm>
            <a:off x="3752997" y="3556943"/>
            <a:ext cx="998700" cy="7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9" name="Google Shape;559;p49"/>
          <p:cNvSpPr txBox="1"/>
          <p:nvPr/>
        </p:nvSpPr>
        <p:spPr>
          <a:xfrm>
            <a:off x="4158734" y="3645495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60" name="Google Shape;560;p49"/>
          <p:cNvSpPr txBox="1"/>
          <p:nvPr/>
        </p:nvSpPr>
        <p:spPr>
          <a:xfrm>
            <a:off x="3163068" y="3760973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561" name="Google Shape;561;p49"/>
          <p:cNvSpPr txBox="1"/>
          <p:nvPr/>
        </p:nvSpPr>
        <p:spPr>
          <a:xfrm>
            <a:off x="5035047" y="3760973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62" name="Google Shape;562;p49"/>
          <p:cNvSpPr txBox="1"/>
          <p:nvPr/>
        </p:nvSpPr>
        <p:spPr>
          <a:xfrm>
            <a:off x="4064184" y="4548171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563" name="Google Shape;563;p49"/>
          <p:cNvSpPr txBox="1"/>
          <p:nvPr/>
        </p:nvSpPr>
        <p:spPr>
          <a:xfrm>
            <a:off x="6812489" y="3061646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64" name="Google Shape;564;p49"/>
          <p:cNvSpPr/>
          <p:nvPr/>
        </p:nvSpPr>
        <p:spPr>
          <a:xfrm>
            <a:off x="5985573" y="3088272"/>
            <a:ext cx="604200" cy="6042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565" name="Google Shape;565;p49"/>
          <p:cNvSpPr/>
          <p:nvPr/>
        </p:nvSpPr>
        <p:spPr>
          <a:xfrm>
            <a:off x="7411485" y="3088272"/>
            <a:ext cx="604200" cy="6042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566" name="Google Shape;566;p49"/>
          <p:cNvSpPr/>
          <p:nvPr/>
        </p:nvSpPr>
        <p:spPr>
          <a:xfrm>
            <a:off x="5985573" y="4252260"/>
            <a:ext cx="604200" cy="6042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567" name="Google Shape;567;p49"/>
          <p:cNvSpPr/>
          <p:nvPr/>
        </p:nvSpPr>
        <p:spPr>
          <a:xfrm>
            <a:off x="7411485" y="4252260"/>
            <a:ext cx="604200" cy="6042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568" name="Google Shape;568;p49"/>
          <p:cNvCxnSpPr>
            <a:stCxn id="564" idx="6"/>
            <a:endCxn id="565" idx="2"/>
          </p:cNvCxnSpPr>
          <p:nvPr/>
        </p:nvCxnSpPr>
        <p:spPr>
          <a:xfrm>
            <a:off x="6589773" y="3390372"/>
            <a:ext cx="821700" cy="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9" name="Google Shape;569;p49"/>
          <p:cNvCxnSpPr>
            <a:stCxn id="564" idx="4"/>
            <a:endCxn id="566" idx="0"/>
          </p:cNvCxnSpPr>
          <p:nvPr/>
        </p:nvCxnSpPr>
        <p:spPr>
          <a:xfrm>
            <a:off x="6287673" y="3692472"/>
            <a:ext cx="0" cy="55980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49"/>
          <p:cNvCxnSpPr>
            <a:stCxn id="566" idx="6"/>
            <a:endCxn id="567" idx="2"/>
          </p:cNvCxnSpPr>
          <p:nvPr/>
        </p:nvCxnSpPr>
        <p:spPr>
          <a:xfrm>
            <a:off x="6589773" y="4554360"/>
            <a:ext cx="82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1" name="Google Shape;571;p49"/>
          <p:cNvCxnSpPr>
            <a:stCxn id="565" idx="4"/>
            <a:endCxn id="567" idx="0"/>
          </p:cNvCxnSpPr>
          <p:nvPr/>
        </p:nvCxnSpPr>
        <p:spPr>
          <a:xfrm>
            <a:off x="7713585" y="3692472"/>
            <a:ext cx="0" cy="559800"/>
          </a:xfrm>
          <a:prstGeom prst="straightConnector1">
            <a:avLst/>
          </a:prstGeom>
          <a:noFill/>
          <a:ln cap="flat" cmpd="sng" w="38100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2" name="Google Shape;572;p49"/>
          <p:cNvCxnSpPr>
            <a:stCxn id="564" idx="5"/>
            <a:endCxn id="567" idx="1"/>
          </p:cNvCxnSpPr>
          <p:nvPr/>
        </p:nvCxnSpPr>
        <p:spPr>
          <a:xfrm>
            <a:off x="6501290" y="3603989"/>
            <a:ext cx="998700" cy="73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3" name="Google Shape;573;p49"/>
          <p:cNvSpPr txBox="1"/>
          <p:nvPr/>
        </p:nvSpPr>
        <p:spPr>
          <a:xfrm>
            <a:off x="6907027" y="3692540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74" name="Google Shape;574;p49"/>
          <p:cNvSpPr txBox="1"/>
          <p:nvPr/>
        </p:nvSpPr>
        <p:spPr>
          <a:xfrm>
            <a:off x="5837153" y="3808019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575" name="Google Shape;575;p49"/>
          <p:cNvSpPr txBox="1"/>
          <p:nvPr/>
        </p:nvSpPr>
        <p:spPr>
          <a:xfrm>
            <a:off x="7771931" y="3808019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76" name="Google Shape;576;p49"/>
          <p:cNvSpPr txBox="1"/>
          <p:nvPr/>
        </p:nvSpPr>
        <p:spPr>
          <a:xfrm>
            <a:off x="6812477" y="4595217"/>
            <a:ext cx="3765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MSTs vs. SPTs: A Key Difference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582" name="Google Shape;582;p50"/>
          <p:cNvSpPr txBox="1"/>
          <p:nvPr>
            <p:ph idx="1" type="body"/>
          </p:nvPr>
        </p:nvSpPr>
        <p:spPr>
          <a:xfrm>
            <a:off x="166800" y="587800"/>
            <a:ext cx="8305500" cy="12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b="1" lang="en">
                <a:solidFill>
                  <a:srgbClr val="A61C00"/>
                </a:solidFill>
              </a:rPr>
              <a:t>shortest paths tree</a:t>
            </a:r>
            <a:r>
              <a:rPr lang="en"/>
              <a:t> depends on the source vertex. There is no source vertex for a </a:t>
            </a:r>
            <a:r>
              <a:rPr b="1" lang="en">
                <a:solidFill>
                  <a:srgbClr val="6AA84F"/>
                </a:solidFill>
              </a:rPr>
              <a:t>minimum spanning tree</a:t>
            </a:r>
            <a:r>
              <a:rPr lang="en"/>
              <a:t>. The SPT for every other vertex is different from the MST! </a:t>
            </a:r>
            <a:endParaRPr/>
          </a:p>
        </p:txBody>
      </p:sp>
      <p:cxnSp>
        <p:nvCxnSpPr>
          <p:cNvPr id="583" name="Google Shape;583;p50"/>
          <p:cNvCxnSpPr>
            <a:stCxn id="584" idx="3"/>
            <a:endCxn id="585" idx="1"/>
          </p:cNvCxnSpPr>
          <p:nvPr/>
        </p:nvCxnSpPr>
        <p:spPr>
          <a:xfrm>
            <a:off x="5345585" y="1897437"/>
            <a:ext cx="1533000" cy="990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6" name="Google Shape;586;p50"/>
          <p:cNvSpPr/>
          <p:nvPr/>
        </p:nvSpPr>
        <p:spPr>
          <a:xfrm>
            <a:off x="2981000" y="2672380"/>
            <a:ext cx="415800" cy="4299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7" name="Google Shape;587;p50"/>
          <p:cNvCxnSpPr>
            <a:stCxn id="586" idx="3"/>
            <a:endCxn id="584" idx="1"/>
          </p:cNvCxnSpPr>
          <p:nvPr/>
        </p:nvCxnSpPr>
        <p:spPr>
          <a:xfrm flipH="1" rot="10800000">
            <a:off x="3396800" y="1897330"/>
            <a:ext cx="1533000" cy="9900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8" name="Google Shape;588;p50"/>
          <p:cNvCxnSpPr>
            <a:stCxn id="586" idx="3"/>
            <a:endCxn id="585" idx="1"/>
          </p:cNvCxnSpPr>
          <p:nvPr/>
        </p:nvCxnSpPr>
        <p:spPr>
          <a:xfrm>
            <a:off x="3396800" y="2887330"/>
            <a:ext cx="3481800" cy="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9" name="Google Shape;589;p50"/>
          <p:cNvSpPr/>
          <p:nvPr/>
        </p:nvSpPr>
        <p:spPr>
          <a:xfrm>
            <a:off x="4107096" y="2186581"/>
            <a:ext cx="271500" cy="3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0" name="Google Shape;590;p50"/>
          <p:cNvSpPr/>
          <p:nvPr/>
        </p:nvSpPr>
        <p:spPr>
          <a:xfrm>
            <a:off x="5001981" y="2708807"/>
            <a:ext cx="271500" cy="3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1" name="Google Shape;591;p50"/>
          <p:cNvSpPr/>
          <p:nvPr/>
        </p:nvSpPr>
        <p:spPr>
          <a:xfrm>
            <a:off x="5896795" y="2186563"/>
            <a:ext cx="271500" cy="3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2" name="Google Shape;592;p50"/>
          <p:cNvCxnSpPr>
            <a:stCxn id="585" idx="3"/>
            <a:endCxn id="593" idx="2"/>
          </p:cNvCxnSpPr>
          <p:nvPr/>
        </p:nvCxnSpPr>
        <p:spPr>
          <a:xfrm flipH="1" rot="10800000">
            <a:off x="7294370" y="2327230"/>
            <a:ext cx="969900" cy="5601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4" name="Google Shape;594;p50"/>
          <p:cNvSpPr/>
          <p:nvPr/>
        </p:nvSpPr>
        <p:spPr>
          <a:xfrm>
            <a:off x="7606178" y="2428804"/>
            <a:ext cx="271500" cy="3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50"/>
          <p:cNvSpPr/>
          <p:nvPr/>
        </p:nvSpPr>
        <p:spPr>
          <a:xfrm>
            <a:off x="6878570" y="2672380"/>
            <a:ext cx="415800" cy="429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4" name="Google Shape;584;p50"/>
          <p:cNvSpPr/>
          <p:nvPr/>
        </p:nvSpPr>
        <p:spPr>
          <a:xfrm>
            <a:off x="4929785" y="1682487"/>
            <a:ext cx="415800" cy="429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3" name="Google Shape;593;p50"/>
          <p:cNvSpPr/>
          <p:nvPr/>
        </p:nvSpPr>
        <p:spPr>
          <a:xfrm>
            <a:off x="8056497" y="1897423"/>
            <a:ext cx="415800" cy="429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5" name="Google Shape;595;p50"/>
          <p:cNvSpPr/>
          <p:nvPr/>
        </p:nvSpPr>
        <p:spPr>
          <a:xfrm>
            <a:off x="579450" y="2012288"/>
            <a:ext cx="1492800" cy="571500"/>
          </a:xfrm>
          <a:prstGeom prst="wedgeRoundRectCallout">
            <a:avLst>
              <a:gd fmla="val 50119" name="adj1"/>
              <a:gd fmla="val -15808" name="adj2"/>
              <a:gd fmla="val 0" name="adj3"/>
            </a:avLst>
          </a:prstGeom>
          <a:solidFill>
            <a:srgbClr val="A61C00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SPT from A</a:t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6" name="Google Shape;596;p50"/>
          <p:cNvCxnSpPr>
            <a:stCxn id="597" idx="3"/>
            <a:endCxn id="598" idx="1"/>
          </p:cNvCxnSpPr>
          <p:nvPr/>
        </p:nvCxnSpPr>
        <p:spPr>
          <a:xfrm>
            <a:off x="5345585" y="3665599"/>
            <a:ext cx="1533000" cy="990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9" name="Google Shape;599;p50"/>
          <p:cNvSpPr/>
          <p:nvPr/>
        </p:nvSpPr>
        <p:spPr>
          <a:xfrm>
            <a:off x="2981000" y="4440542"/>
            <a:ext cx="415800" cy="429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b="1"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0" name="Google Shape;600;p50"/>
          <p:cNvCxnSpPr>
            <a:stCxn id="599" idx="3"/>
            <a:endCxn id="597" idx="1"/>
          </p:cNvCxnSpPr>
          <p:nvPr/>
        </p:nvCxnSpPr>
        <p:spPr>
          <a:xfrm flipH="1" rot="10800000">
            <a:off x="3396800" y="3665492"/>
            <a:ext cx="1533000" cy="990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Google Shape;601;p50"/>
          <p:cNvCxnSpPr>
            <a:stCxn id="599" idx="3"/>
            <a:endCxn id="598" idx="1"/>
          </p:cNvCxnSpPr>
          <p:nvPr/>
        </p:nvCxnSpPr>
        <p:spPr>
          <a:xfrm>
            <a:off x="3396800" y="4655492"/>
            <a:ext cx="34818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2" name="Google Shape;602;p50"/>
          <p:cNvSpPr/>
          <p:nvPr/>
        </p:nvSpPr>
        <p:spPr>
          <a:xfrm>
            <a:off x="4107096" y="3954743"/>
            <a:ext cx="271500" cy="3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50"/>
          <p:cNvSpPr/>
          <p:nvPr/>
        </p:nvSpPr>
        <p:spPr>
          <a:xfrm>
            <a:off x="5001981" y="4476969"/>
            <a:ext cx="271500" cy="3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50"/>
          <p:cNvSpPr/>
          <p:nvPr/>
        </p:nvSpPr>
        <p:spPr>
          <a:xfrm>
            <a:off x="5896795" y="3954726"/>
            <a:ext cx="271500" cy="3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5" name="Google Shape;605;p50"/>
          <p:cNvCxnSpPr>
            <a:stCxn id="598" idx="3"/>
            <a:endCxn id="606" idx="2"/>
          </p:cNvCxnSpPr>
          <p:nvPr/>
        </p:nvCxnSpPr>
        <p:spPr>
          <a:xfrm flipH="1" rot="10800000">
            <a:off x="7294370" y="4095392"/>
            <a:ext cx="969900" cy="560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7" name="Google Shape;607;p50"/>
          <p:cNvSpPr/>
          <p:nvPr/>
        </p:nvSpPr>
        <p:spPr>
          <a:xfrm>
            <a:off x="7606178" y="4196967"/>
            <a:ext cx="271500" cy="3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8" name="Google Shape;598;p50"/>
          <p:cNvSpPr/>
          <p:nvPr/>
        </p:nvSpPr>
        <p:spPr>
          <a:xfrm>
            <a:off x="6878570" y="4440542"/>
            <a:ext cx="415800" cy="429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 b="1"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50"/>
          <p:cNvSpPr/>
          <p:nvPr/>
        </p:nvSpPr>
        <p:spPr>
          <a:xfrm>
            <a:off x="4929785" y="3450649"/>
            <a:ext cx="415800" cy="429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 b="1"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50"/>
          <p:cNvSpPr/>
          <p:nvPr/>
        </p:nvSpPr>
        <p:spPr>
          <a:xfrm>
            <a:off x="8056497" y="3665586"/>
            <a:ext cx="415800" cy="429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 b="1" sz="17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50"/>
          <p:cNvSpPr/>
          <p:nvPr/>
        </p:nvSpPr>
        <p:spPr>
          <a:xfrm>
            <a:off x="579450" y="3665600"/>
            <a:ext cx="1492800" cy="571500"/>
          </a:xfrm>
          <a:prstGeom prst="wedgeRoundRectCallout">
            <a:avLst>
              <a:gd fmla="val 50119" name="adj1"/>
              <a:gd fmla="val -15808" name="adj2"/>
              <a:gd fmla="val 0" name="adj3"/>
            </a:avLst>
          </a:prstGeom>
          <a:solidFill>
            <a:srgbClr val="6AA84F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MST</a:t>
            </a:r>
            <a:endParaRPr b="1"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50"/>
          <p:cNvSpPr txBox="1"/>
          <p:nvPr>
            <p:ph idx="1" type="body"/>
          </p:nvPr>
        </p:nvSpPr>
        <p:spPr>
          <a:xfrm>
            <a:off x="242850" y="2491013"/>
            <a:ext cx="23109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Minimizes each node’s distance from source</a:t>
            </a:r>
            <a:endParaRPr sz="1800"/>
          </a:p>
        </p:txBody>
      </p:sp>
      <p:sp>
        <p:nvSpPr>
          <p:cNvPr id="610" name="Google Shape;610;p50"/>
          <p:cNvSpPr txBox="1"/>
          <p:nvPr>
            <p:ph idx="1" type="body"/>
          </p:nvPr>
        </p:nvSpPr>
        <p:spPr>
          <a:xfrm>
            <a:off x="483600" y="4147075"/>
            <a:ext cx="18294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Minimizes tree’s total edge weight</a:t>
            </a:r>
            <a:endParaRPr sz="1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MST Finding Algorithms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616" name="Google Shape;616;p51"/>
          <p:cNvSpPr txBox="1"/>
          <p:nvPr>
            <p:ph idx="1" type="body"/>
          </p:nvPr>
        </p:nvSpPr>
        <p:spPr>
          <a:xfrm>
            <a:off x="243000" y="556500"/>
            <a:ext cx="41658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Prim’s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Start a tree from a single node.</a:t>
            </a:r>
            <a:br>
              <a:rPr lang="en"/>
            </a:br>
            <a:br>
              <a:rPr lang="en"/>
            </a:br>
            <a:r>
              <a:rPr lang="en"/>
              <a:t>Each iteration, connect a node in the tree to a node </a:t>
            </a:r>
            <a:r>
              <a:rPr b="1" lang="en"/>
              <a:t>not</a:t>
            </a:r>
            <a:r>
              <a:rPr lang="en"/>
              <a:t> in the tree with the cheapest edge possible. </a:t>
            </a:r>
            <a:br>
              <a:rPr lang="en"/>
            </a:br>
            <a:br>
              <a:rPr lang="en"/>
            </a:br>
            <a:r>
              <a:rPr lang="en"/>
              <a:t>(Slowly builds up one, connected tree).</a:t>
            </a:r>
            <a:endParaRPr/>
          </a:p>
        </p:txBody>
      </p:sp>
      <p:sp>
        <p:nvSpPr>
          <p:cNvPr id="617" name="Google Shape;617;p51"/>
          <p:cNvSpPr txBox="1"/>
          <p:nvPr>
            <p:ph idx="1" type="body"/>
          </p:nvPr>
        </p:nvSpPr>
        <p:spPr>
          <a:xfrm>
            <a:off x="4760000" y="494850"/>
            <a:ext cx="3862200" cy="30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Kruskal’s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Repeatedly add the smallest edge that doesn’t cause a cycle in the tree you are building. </a:t>
            </a:r>
            <a:br>
              <a:rPr lang="en"/>
            </a:br>
            <a:br>
              <a:rPr lang="en"/>
            </a:br>
            <a:r>
              <a:rPr lang="en"/>
              <a:t>(Can build a few disconnected trees before they all merge).</a:t>
            </a:r>
            <a:endParaRPr/>
          </a:p>
        </p:txBody>
      </p:sp>
      <p:sp>
        <p:nvSpPr>
          <p:cNvPr id="618" name="Google Shape;618;p51"/>
          <p:cNvSpPr txBox="1"/>
          <p:nvPr/>
        </p:nvSpPr>
        <p:spPr>
          <a:xfrm>
            <a:off x="243000" y="4157650"/>
            <a:ext cx="2607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C78D8"/>
                </a:solidFill>
                <a:latin typeface="Calibri"/>
                <a:ea typeface="Calibri"/>
                <a:cs typeface="Calibri"/>
                <a:sym typeface="Calibri"/>
              </a:rPr>
              <a:t>[Thinks about nodes!]</a:t>
            </a:r>
            <a:endParaRPr/>
          </a:p>
        </p:txBody>
      </p:sp>
      <p:sp>
        <p:nvSpPr>
          <p:cNvPr id="619" name="Google Shape;619;p51"/>
          <p:cNvSpPr txBox="1"/>
          <p:nvPr/>
        </p:nvSpPr>
        <p:spPr>
          <a:xfrm>
            <a:off x="4760000" y="4157650"/>
            <a:ext cx="26079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[Thinks about edges!]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Prim’s Pseudocode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625" name="Google Shape;625;p52"/>
          <p:cNvSpPr txBox="1"/>
          <p:nvPr/>
        </p:nvSpPr>
        <p:spPr>
          <a:xfrm>
            <a:off x="166800" y="667875"/>
            <a:ext cx="6752400" cy="4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PrimMST(Graph G)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initialize distances to</a:t>
            </a:r>
            <a:endParaRPr sz="3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mark source as distance 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mark all vertices unprocessed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foreach (edge (source, v) ) {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v.dist = weight(source,v)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v.bestEdge = (source,v)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while (there are unprocessed vertices) {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let u be the closest unprocessed vertex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add u.bestEdge to spanning tree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foreach (edge (u,v) leaving u) {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if (weight(u,v) &lt; v.dist &amp;&amp; v unprocessed ) {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V.dist = weight(u,v)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v.bestEdge = (u,v)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mark u as processed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700"/>
          </a:p>
        </p:txBody>
      </p:sp>
      <p:sp>
        <p:nvSpPr>
          <p:cNvPr id="626" name="Google Shape;626;p52"/>
          <p:cNvSpPr txBox="1"/>
          <p:nvPr/>
        </p:nvSpPr>
        <p:spPr>
          <a:xfrm>
            <a:off x="2914350" y="811725"/>
            <a:ext cx="3522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∞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Kruskal’s Pseudocode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632" name="Google Shape;632;p53"/>
          <p:cNvSpPr txBox="1"/>
          <p:nvPr/>
        </p:nvSpPr>
        <p:spPr>
          <a:xfrm>
            <a:off x="166800" y="667875"/>
            <a:ext cx="8229600" cy="4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KruskalMST(Graph G)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initialize each vertex to be its own component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sort the edges by weight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foreach (edge (u, v) in sorted order) 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(u and v are in different components) 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add (u,v) to the MST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Update u and v to be in the same component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700"/>
          </a:p>
        </p:txBody>
      </p:sp>
      <p:sp>
        <p:nvSpPr>
          <p:cNvPr id="633" name="Google Shape;633;p53"/>
          <p:cNvSpPr/>
          <p:nvPr/>
        </p:nvSpPr>
        <p:spPr>
          <a:xfrm>
            <a:off x="6943350" y="946175"/>
            <a:ext cx="1609500" cy="7611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Use Disjoint Set to distinguish components!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634" name="Google Shape;634;p53"/>
          <p:cNvCxnSpPr>
            <a:endCxn id="633" idx="1"/>
          </p:cNvCxnSpPr>
          <p:nvPr/>
        </p:nvCxnSpPr>
        <p:spPr>
          <a:xfrm>
            <a:off x="6552150" y="1180925"/>
            <a:ext cx="391200" cy="145800"/>
          </a:xfrm>
          <a:prstGeom prst="curvedConnector3">
            <a:avLst>
              <a:gd fmla="val 8545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635" name="Google Shape;635;p53"/>
          <p:cNvCxnSpPr>
            <a:endCxn id="633" idx="1"/>
          </p:cNvCxnSpPr>
          <p:nvPr/>
        </p:nvCxnSpPr>
        <p:spPr>
          <a:xfrm flipH="1" rot="10800000">
            <a:off x="5755350" y="1326725"/>
            <a:ext cx="1188000" cy="494400"/>
          </a:xfrm>
          <a:prstGeom prst="curvedConnector3">
            <a:avLst>
              <a:gd fmla="val 658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636" name="Google Shape;636;p53"/>
          <p:cNvCxnSpPr>
            <a:endCxn id="633" idx="2"/>
          </p:cNvCxnSpPr>
          <p:nvPr/>
        </p:nvCxnSpPr>
        <p:spPr>
          <a:xfrm flipH="1" rot="10800000">
            <a:off x="6623100" y="1707275"/>
            <a:ext cx="1125000" cy="7470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Kruskal’s Pseudocode (with Disjoint Set impl. details)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642" name="Google Shape;642;p54"/>
          <p:cNvSpPr txBox="1"/>
          <p:nvPr/>
        </p:nvSpPr>
        <p:spPr>
          <a:xfrm>
            <a:off x="166800" y="667875"/>
            <a:ext cx="82296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KruskalMST(Graph G)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foreach (v : G.vertices) 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makeSet(v)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sort the edges by weight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foreach(edge (u, v) in sorted order) 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(findSet(v) is not the same as findSet(u)) 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union(u, v)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55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2A: Prim’s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MicroTeach: Dijkstra’s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6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2A: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653" name="Google Shape;653;p56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654" name="Google Shape;654;p56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655" name="Google Shape;655;p56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656" name="Google Shape;656;p56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657" name="Google Shape;657;p56"/>
          <p:cNvCxnSpPr>
            <a:stCxn id="653" idx="6"/>
            <a:endCxn id="654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8" name="Google Shape;658;p56"/>
          <p:cNvCxnSpPr>
            <a:stCxn id="655" idx="4"/>
            <a:endCxn id="654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9" name="Google Shape;659;p56"/>
          <p:cNvCxnSpPr>
            <a:stCxn id="654" idx="6"/>
            <a:endCxn id="656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0" name="Google Shape;660;p56"/>
          <p:cNvCxnSpPr>
            <a:stCxn id="655" idx="3"/>
            <a:endCxn id="653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1" name="Google Shape;661;p56"/>
          <p:cNvCxnSpPr>
            <a:stCxn id="656" idx="1"/>
            <a:endCxn id="655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2" name="Google Shape;662;p56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663" name="Google Shape;663;p56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664" name="Google Shape;664;p56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665" name="Google Shape;665;p56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666" name="Google Shape;666;p56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667" name="Google Shape;667;p56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668" name="Google Shape;668;p56"/>
          <p:cNvCxnSpPr>
            <a:stCxn id="654" idx="4"/>
            <a:endCxn id="667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9" name="Google Shape;669;p56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670" name="Google Shape;670;p56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671" name="Google Shape;671;p56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672" name="Google Shape;672;p56"/>
          <p:cNvCxnSpPr>
            <a:stCxn id="667" idx="6"/>
            <a:endCxn id="670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3" name="Google Shape;673;p56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674" name="Google Shape;674;p56"/>
          <p:cNvCxnSpPr>
            <a:stCxn id="656" idx="4"/>
            <a:endCxn id="670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5" name="Google Shape;675;p56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676" name="Google Shape;676;p56"/>
          <p:cNvCxnSpPr>
            <a:stCxn id="670" idx="6"/>
            <a:endCxn id="671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7" name="Google Shape;677;p56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678" name="Google Shape;678;p56"/>
          <p:cNvCxnSpPr>
            <a:stCxn id="671" idx="1"/>
            <a:endCxn id="656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9" name="Google Shape;679;p56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680" name="Google Shape;680;p56"/>
          <p:cNvCxnSpPr>
            <a:stCxn id="653" idx="5"/>
            <a:endCxn id="667" idx="1"/>
          </p:cNvCxnSpPr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1" name="Google Shape;681;p56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682" name="Google Shape;682;p56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(AB)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7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(AC)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8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(AE)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7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2A: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688" name="Google Shape;688;p57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689" name="Google Shape;689;p57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690" name="Google Shape;690;p57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691" name="Google Shape;691;p57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692" name="Google Shape;692;p57"/>
          <p:cNvCxnSpPr>
            <a:stCxn id="688" idx="6"/>
            <a:endCxn id="689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3" name="Google Shape;693;p57"/>
          <p:cNvCxnSpPr>
            <a:stCxn id="690" idx="4"/>
            <a:endCxn id="689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4" name="Google Shape;694;p57"/>
          <p:cNvCxnSpPr>
            <a:stCxn id="689" idx="6"/>
            <a:endCxn id="691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5" name="Google Shape;695;p57"/>
          <p:cNvCxnSpPr>
            <a:stCxn id="690" idx="3"/>
            <a:endCxn id="688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6" name="Google Shape;696;p57"/>
          <p:cNvCxnSpPr>
            <a:stCxn id="691" idx="1"/>
            <a:endCxn id="690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7" name="Google Shape;697;p57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698" name="Google Shape;698;p57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699" name="Google Shape;699;p57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700" name="Google Shape;700;p57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701" name="Google Shape;701;p57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02" name="Google Shape;702;p57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703" name="Google Shape;703;p57"/>
          <p:cNvCxnSpPr>
            <a:stCxn id="689" idx="4"/>
            <a:endCxn id="702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4" name="Google Shape;704;p57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705" name="Google Shape;705;p57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706" name="Google Shape;706;p57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707" name="Google Shape;707;p57"/>
          <p:cNvCxnSpPr>
            <a:stCxn id="702" idx="6"/>
            <a:endCxn id="705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8" name="Google Shape;708;p57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709" name="Google Shape;709;p57"/>
          <p:cNvCxnSpPr>
            <a:stCxn id="691" idx="4"/>
            <a:endCxn id="705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0" name="Google Shape;710;p57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711" name="Google Shape;711;p57"/>
          <p:cNvCxnSpPr>
            <a:stCxn id="705" idx="6"/>
            <a:endCxn id="706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2" name="Google Shape;712;p57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713" name="Google Shape;713;p57"/>
          <p:cNvCxnSpPr>
            <a:stCxn id="706" idx="1"/>
            <a:endCxn id="691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4" name="Google Shape;714;p57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715" name="Google Shape;715;p57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6" name="Google Shape;716;p57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717" name="Google Shape;717;p57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(AB)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(BC)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4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(BD)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(AE)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8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2A: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723" name="Google Shape;723;p58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724" name="Google Shape;724;p58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725" name="Google Shape;725;p58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726" name="Google Shape;726;p58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727" name="Google Shape;727;p58"/>
          <p:cNvCxnSpPr>
            <a:stCxn id="723" idx="6"/>
            <a:endCxn id="724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8" name="Google Shape;728;p58"/>
          <p:cNvCxnSpPr>
            <a:stCxn id="725" idx="4"/>
            <a:endCxn id="724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9" name="Google Shape;729;p58"/>
          <p:cNvCxnSpPr>
            <a:stCxn id="724" idx="6"/>
            <a:endCxn id="726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" name="Google Shape;730;p58"/>
          <p:cNvCxnSpPr>
            <a:stCxn id="725" idx="3"/>
            <a:endCxn id="723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1" name="Google Shape;731;p58"/>
          <p:cNvCxnSpPr>
            <a:stCxn id="726" idx="1"/>
            <a:endCxn id="725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2" name="Google Shape;732;p58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733" name="Google Shape;733;p58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734" name="Google Shape;734;p58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735" name="Google Shape;735;p58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736" name="Google Shape;736;p58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37" name="Google Shape;737;p58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738" name="Google Shape;738;p58"/>
          <p:cNvCxnSpPr>
            <a:stCxn id="724" idx="4"/>
            <a:endCxn id="737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9" name="Google Shape;739;p58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740" name="Google Shape;740;p58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741" name="Google Shape;741;p58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742" name="Google Shape;742;p58"/>
          <p:cNvCxnSpPr>
            <a:stCxn id="737" idx="6"/>
            <a:endCxn id="740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3" name="Google Shape;743;p58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744" name="Google Shape;744;p58"/>
          <p:cNvCxnSpPr>
            <a:stCxn id="726" idx="4"/>
            <a:endCxn id="740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5" name="Google Shape;745;p58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746" name="Google Shape;746;p58"/>
          <p:cNvCxnSpPr>
            <a:stCxn id="740" idx="6"/>
            <a:endCxn id="741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7" name="Google Shape;747;p58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748" name="Google Shape;748;p58"/>
          <p:cNvCxnSpPr>
            <a:stCxn id="741" idx="1"/>
            <a:endCxn id="726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9" name="Google Shape;749;p58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750" name="Google Shape;750;p58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1" name="Google Shape;751;p58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752" name="Google Shape;752;p58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(AB)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(BC)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(CD)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5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(CE)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9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2A: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758" name="Google Shape;758;p59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759" name="Google Shape;759;p59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760" name="Google Shape;760;p59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761" name="Google Shape;761;p59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762" name="Google Shape;762;p59"/>
          <p:cNvCxnSpPr>
            <a:stCxn id="758" idx="6"/>
            <a:endCxn id="759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3" name="Google Shape;763;p59"/>
          <p:cNvCxnSpPr>
            <a:stCxn id="760" idx="4"/>
            <a:endCxn id="759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59"/>
          <p:cNvCxnSpPr>
            <a:stCxn id="759" idx="6"/>
            <a:endCxn id="761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5" name="Google Shape;765;p59"/>
          <p:cNvCxnSpPr>
            <a:stCxn id="760" idx="3"/>
            <a:endCxn id="758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6" name="Google Shape;766;p59"/>
          <p:cNvCxnSpPr>
            <a:stCxn id="761" idx="1"/>
            <a:endCxn id="760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7" name="Google Shape;767;p59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768" name="Google Shape;768;p59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769" name="Google Shape;769;p59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770" name="Google Shape;770;p59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771" name="Google Shape;771;p59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772" name="Google Shape;772;p59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773" name="Google Shape;773;p59"/>
          <p:cNvCxnSpPr>
            <a:stCxn id="759" idx="4"/>
            <a:endCxn id="772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4" name="Google Shape;774;p59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775" name="Google Shape;775;p59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776" name="Google Shape;776;p59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777" name="Google Shape;777;p59"/>
          <p:cNvCxnSpPr>
            <a:stCxn id="772" idx="6"/>
            <a:endCxn id="775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8" name="Google Shape;778;p59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779" name="Google Shape;779;p59"/>
          <p:cNvCxnSpPr>
            <a:stCxn id="761" idx="4"/>
            <a:endCxn id="775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0" name="Google Shape;780;p59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781" name="Google Shape;781;p59"/>
          <p:cNvCxnSpPr>
            <a:stCxn id="775" idx="6"/>
            <a:endCxn id="776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2" name="Google Shape;782;p59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783" name="Google Shape;783;p59"/>
          <p:cNvCxnSpPr>
            <a:stCxn id="776" idx="1"/>
            <a:endCxn id="761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4" name="Google Shape;784;p59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785" name="Google Shape;785;p59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6" name="Google Shape;786;p59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787" name="Google Shape;787;p59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(AB)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(BC)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6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(DF)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(DG)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0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2A: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793" name="Google Shape;793;p60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794" name="Google Shape;794;p60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795" name="Google Shape;795;p60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796" name="Google Shape;796;p60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797" name="Google Shape;797;p60"/>
          <p:cNvCxnSpPr>
            <a:stCxn id="793" idx="6"/>
            <a:endCxn id="794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8" name="Google Shape;798;p60"/>
          <p:cNvCxnSpPr>
            <a:stCxn id="795" idx="4"/>
            <a:endCxn id="794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9" name="Google Shape;799;p60"/>
          <p:cNvCxnSpPr>
            <a:stCxn id="794" idx="6"/>
            <a:endCxn id="796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0" name="Google Shape;800;p60"/>
          <p:cNvCxnSpPr>
            <a:stCxn id="795" idx="3"/>
            <a:endCxn id="793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1" name="Google Shape;801;p60"/>
          <p:cNvCxnSpPr>
            <a:stCxn id="796" idx="1"/>
            <a:endCxn id="795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2" name="Google Shape;802;p60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803" name="Google Shape;803;p60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804" name="Google Shape;804;p60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05" name="Google Shape;805;p60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06" name="Google Shape;806;p60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807" name="Google Shape;807;p60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808" name="Google Shape;808;p60"/>
          <p:cNvCxnSpPr>
            <a:stCxn id="794" idx="4"/>
            <a:endCxn id="807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9" name="Google Shape;809;p60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810" name="Google Shape;810;p60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811" name="Google Shape;811;p60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812" name="Google Shape;812;p60"/>
          <p:cNvCxnSpPr>
            <a:stCxn id="807" idx="6"/>
            <a:endCxn id="810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3" name="Google Shape;813;p60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814" name="Google Shape;814;p60"/>
          <p:cNvCxnSpPr>
            <a:stCxn id="796" idx="4"/>
            <a:endCxn id="810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5" name="Google Shape;815;p60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816" name="Google Shape;816;p60"/>
          <p:cNvCxnSpPr>
            <a:stCxn id="810" idx="6"/>
            <a:endCxn id="811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7" name="Google Shape;817;p60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818" name="Google Shape;818;p60"/>
          <p:cNvCxnSpPr>
            <a:stCxn id="811" idx="1"/>
            <a:endCxn id="796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9" name="Google Shape;819;p60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820" name="Google Shape;820;p60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1" name="Google Shape;821;p60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822" name="Google Shape;822;p60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(AB)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(BC)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(DF)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9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(EG)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1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2A: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828" name="Google Shape;828;p61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829" name="Google Shape;829;p61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830" name="Google Shape;830;p61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831" name="Google Shape;831;p61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832" name="Google Shape;832;p61"/>
          <p:cNvCxnSpPr>
            <a:stCxn id="828" idx="6"/>
            <a:endCxn id="829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3" name="Google Shape;833;p61"/>
          <p:cNvCxnSpPr>
            <a:stCxn id="830" idx="4"/>
            <a:endCxn id="829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4" name="Google Shape;834;p61"/>
          <p:cNvCxnSpPr>
            <a:stCxn id="829" idx="6"/>
            <a:endCxn id="831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5" name="Google Shape;835;p61"/>
          <p:cNvCxnSpPr>
            <a:stCxn id="830" idx="3"/>
            <a:endCxn id="828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6" name="Google Shape;836;p61"/>
          <p:cNvCxnSpPr>
            <a:stCxn id="831" idx="1"/>
            <a:endCxn id="830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7" name="Google Shape;837;p61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838" name="Google Shape;838;p61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839" name="Google Shape;839;p61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40" name="Google Shape;840;p61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41" name="Google Shape;841;p61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842" name="Google Shape;842;p61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843" name="Google Shape;843;p61"/>
          <p:cNvCxnSpPr>
            <a:stCxn id="829" idx="4"/>
            <a:endCxn id="842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4" name="Google Shape;844;p61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845" name="Google Shape;845;p61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846" name="Google Shape;846;p61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847" name="Google Shape;847;p61"/>
          <p:cNvCxnSpPr>
            <a:stCxn id="842" idx="6"/>
            <a:endCxn id="845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8" name="Google Shape;848;p61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849" name="Google Shape;849;p61"/>
          <p:cNvCxnSpPr>
            <a:stCxn id="831" idx="4"/>
            <a:endCxn id="845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0" name="Google Shape;850;p61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851" name="Google Shape;851;p61"/>
          <p:cNvCxnSpPr>
            <a:stCxn id="845" idx="6"/>
            <a:endCxn id="846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2" name="Google Shape;852;p61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853" name="Google Shape;853;p61"/>
          <p:cNvCxnSpPr>
            <a:stCxn id="846" idx="1"/>
            <a:endCxn id="831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4" name="Google Shape;854;p61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855" name="Google Shape;855;p61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6" name="Google Shape;856;p61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857" name="Google Shape;857;p61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(AB)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(BC)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(DF)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(FG)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62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2A: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863" name="Google Shape;863;p62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864" name="Google Shape;864;p62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865" name="Google Shape;865;p62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866" name="Google Shape;866;p62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867" name="Google Shape;867;p62"/>
          <p:cNvCxnSpPr>
            <a:stCxn id="863" idx="6"/>
            <a:endCxn id="864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8" name="Google Shape;868;p62"/>
          <p:cNvCxnSpPr>
            <a:stCxn id="865" idx="4"/>
            <a:endCxn id="864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9" name="Google Shape;869;p62"/>
          <p:cNvCxnSpPr>
            <a:stCxn id="864" idx="6"/>
            <a:endCxn id="866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0" name="Google Shape;870;p62"/>
          <p:cNvCxnSpPr>
            <a:stCxn id="865" idx="3"/>
            <a:endCxn id="863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1" name="Google Shape;871;p62"/>
          <p:cNvCxnSpPr>
            <a:stCxn id="866" idx="1"/>
            <a:endCxn id="865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2" name="Google Shape;872;p62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873" name="Google Shape;873;p62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874" name="Google Shape;874;p62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875" name="Google Shape;875;p62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876" name="Google Shape;876;p62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877" name="Google Shape;877;p62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878" name="Google Shape;878;p62"/>
          <p:cNvCxnSpPr>
            <a:stCxn id="864" idx="4"/>
            <a:endCxn id="877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9" name="Google Shape;879;p62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880" name="Google Shape;880;p62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881" name="Google Shape;881;p62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882" name="Google Shape;882;p62"/>
          <p:cNvCxnSpPr>
            <a:stCxn id="877" idx="6"/>
            <a:endCxn id="880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3" name="Google Shape;883;p62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884" name="Google Shape;884;p62"/>
          <p:cNvCxnSpPr>
            <a:stCxn id="866" idx="4"/>
            <a:endCxn id="880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5" name="Google Shape;885;p62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886" name="Google Shape;886;p62"/>
          <p:cNvCxnSpPr>
            <a:stCxn id="880" idx="6"/>
            <a:endCxn id="881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7" name="Google Shape;887;p62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888" name="Google Shape;888;p62"/>
          <p:cNvCxnSpPr>
            <a:stCxn id="881" idx="1"/>
            <a:endCxn id="866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9" name="Google Shape;889;p62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890" name="Google Shape;890;p62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1" name="Google Shape;891;p62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892" name="Google Shape;892;p62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(AB)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(BC)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(DF)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(FG)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63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2A: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898" name="Google Shape;898;p63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899" name="Google Shape;899;p63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900" name="Google Shape;900;p63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901" name="Google Shape;901;p63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902" name="Google Shape;902;p63"/>
          <p:cNvCxnSpPr>
            <a:stCxn id="900" idx="4"/>
            <a:endCxn id="899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3" name="Google Shape;903;p63"/>
          <p:cNvCxnSpPr>
            <a:stCxn id="899" idx="6"/>
            <a:endCxn id="901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4" name="Google Shape;904;p63"/>
          <p:cNvCxnSpPr>
            <a:stCxn id="900" idx="3"/>
            <a:endCxn id="898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5" name="Google Shape;905;p63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06" name="Google Shape;906;p63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07" name="Google Shape;907;p63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08" name="Google Shape;908;p63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909" name="Google Shape;909;p63"/>
          <p:cNvCxnSpPr>
            <a:stCxn id="899" idx="4"/>
            <a:endCxn id="908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0" name="Google Shape;910;p63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911" name="Google Shape;911;p63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912" name="Google Shape;912;p63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913" name="Google Shape;913;p63"/>
          <p:cNvCxnSpPr>
            <a:stCxn id="911" idx="6"/>
            <a:endCxn id="912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4" name="Google Shape;914;p63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915" name="Google Shape;915;p63"/>
          <p:cNvCxnSpPr>
            <a:stCxn id="912" idx="1"/>
            <a:endCxn id="901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6" name="Google Shape;916;p63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4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2B: More Prim’s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65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2B: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927" name="Google Shape;927;p65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928" name="Google Shape;928;p65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929" name="Google Shape;929;p65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930" name="Google Shape;930;p65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931" name="Google Shape;931;p65"/>
          <p:cNvCxnSpPr>
            <a:stCxn id="927" idx="6"/>
            <a:endCxn id="928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2" name="Google Shape;932;p65"/>
          <p:cNvCxnSpPr>
            <a:stCxn id="929" idx="4"/>
            <a:endCxn id="928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3" name="Google Shape;933;p65"/>
          <p:cNvCxnSpPr>
            <a:stCxn id="928" idx="6"/>
            <a:endCxn id="930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4" name="Google Shape;934;p65"/>
          <p:cNvCxnSpPr>
            <a:stCxn id="929" idx="3"/>
            <a:endCxn id="927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5" name="Google Shape;935;p65"/>
          <p:cNvCxnSpPr>
            <a:stCxn id="930" idx="1"/>
            <a:endCxn id="929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6" name="Google Shape;936;p65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37" name="Google Shape;937;p65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938" name="Google Shape;938;p65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39" name="Google Shape;939;p65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940" name="Google Shape;940;p65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41" name="Google Shape;941;p65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942" name="Google Shape;942;p65"/>
          <p:cNvCxnSpPr>
            <a:stCxn id="928" idx="4"/>
            <a:endCxn id="941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3" name="Google Shape;943;p65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944" name="Google Shape;944;p65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945" name="Google Shape;945;p65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946" name="Google Shape;946;p65"/>
          <p:cNvCxnSpPr>
            <a:stCxn id="941" idx="6"/>
            <a:endCxn id="944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7" name="Google Shape;947;p65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948" name="Google Shape;948;p65"/>
          <p:cNvCxnSpPr>
            <a:stCxn id="930" idx="4"/>
            <a:endCxn id="944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9" name="Google Shape;949;p65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950" name="Google Shape;950;p65"/>
          <p:cNvCxnSpPr>
            <a:stCxn id="944" idx="6"/>
            <a:endCxn id="945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1" name="Google Shape;951;p65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952" name="Google Shape;952;p65"/>
          <p:cNvCxnSpPr>
            <a:stCxn id="945" idx="1"/>
            <a:endCxn id="930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3" name="Google Shape;953;p65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954" name="Google Shape;954;p65"/>
          <p:cNvCxnSpPr>
            <a:stCxn id="927" idx="5"/>
            <a:endCxn id="941" idx="1"/>
          </p:cNvCxnSpPr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5" name="Google Shape;955;p65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956" name="Google Shape;956;p65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8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(EA)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5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(EC)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9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(EG)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Dijkstra’s Algorithm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243000" y="587800"/>
            <a:ext cx="4113900" cy="4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Pathfinding on a </a:t>
            </a:r>
            <a:r>
              <a:rPr i="1" lang="en" sz="1800"/>
              <a:t>weighted </a:t>
            </a:r>
            <a:r>
              <a:rPr lang="en" sz="1800"/>
              <a:t>graph!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Main idea: find shortest path/shortest distance from </a:t>
            </a:r>
            <a:r>
              <a:rPr i="1" lang="en" sz="1800"/>
              <a:t>start</a:t>
            </a:r>
            <a:r>
              <a:rPr lang="en" sz="1800"/>
              <a:t> node in graph to every other node.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Uses a Priority Queue, where priorities of nodes are their distance from the start node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 pull the closest node off the queue each iteration, and update the distances for its adjacent nodes. Then repeat.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4" name="Google Shape;1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899" y="1386761"/>
            <a:ext cx="4787151" cy="25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66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2B: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962" name="Google Shape;962;p66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963" name="Google Shape;963;p66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964" name="Google Shape;964;p66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965" name="Google Shape;965;p66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966" name="Google Shape;966;p66"/>
          <p:cNvCxnSpPr>
            <a:stCxn id="962" idx="6"/>
            <a:endCxn id="963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7" name="Google Shape;967;p66"/>
          <p:cNvCxnSpPr>
            <a:stCxn id="964" idx="4"/>
            <a:endCxn id="963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8" name="Google Shape;968;p66"/>
          <p:cNvCxnSpPr>
            <a:stCxn id="963" idx="6"/>
            <a:endCxn id="965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9" name="Google Shape;969;p66"/>
          <p:cNvCxnSpPr>
            <a:stCxn id="964" idx="3"/>
            <a:endCxn id="962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0" name="Google Shape;970;p66"/>
          <p:cNvCxnSpPr>
            <a:stCxn id="965" idx="1"/>
            <a:endCxn id="964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1" name="Google Shape;971;p66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972" name="Google Shape;972;p66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973" name="Google Shape;973;p66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74" name="Google Shape;974;p66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975" name="Google Shape;975;p66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76" name="Google Shape;976;p66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977" name="Google Shape;977;p66"/>
          <p:cNvCxnSpPr>
            <a:stCxn id="963" idx="4"/>
            <a:endCxn id="976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8" name="Google Shape;978;p66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979" name="Google Shape;979;p66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980" name="Google Shape;980;p66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981" name="Google Shape;981;p66"/>
          <p:cNvCxnSpPr>
            <a:stCxn id="976" idx="6"/>
            <a:endCxn id="979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2" name="Google Shape;982;p66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983" name="Google Shape;983;p66"/>
          <p:cNvCxnSpPr>
            <a:stCxn id="965" idx="4"/>
            <a:endCxn id="979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4" name="Google Shape;984;p66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985" name="Google Shape;985;p66"/>
          <p:cNvCxnSpPr>
            <a:stCxn id="979" idx="6"/>
            <a:endCxn id="980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6" name="Google Shape;986;p66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987" name="Google Shape;987;p66"/>
          <p:cNvCxnSpPr>
            <a:stCxn id="980" idx="1"/>
            <a:endCxn id="965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8" name="Google Shape;988;p66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989" name="Google Shape;989;p66"/>
          <p:cNvCxnSpPr>
            <a:stCxn id="962" idx="5"/>
            <a:endCxn id="976" idx="1"/>
          </p:cNvCxnSpPr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0" name="Google Shape;990;p66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991" name="Google Shape;991;p66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7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(CA)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3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(CB)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1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(CD)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infinity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(EG)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67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2B: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997" name="Google Shape;997;p67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998" name="Google Shape;998;p67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999" name="Google Shape;999;p67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000" name="Google Shape;1000;p67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001" name="Google Shape;1001;p67"/>
          <p:cNvCxnSpPr>
            <a:stCxn id="997" idx="6"/>
            <a:endCxn id="998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2" name="Google Shape;1002;p67"/>
          <p:cNvCxnSpPr>
            <a:stCxn id="999" idx="4"/>
            <a:endCxn id="998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3" name="Google Shape;1003;p67"/>
          <p:cNvCxnSpPr>
            <a:stCxn id="998" idx="6"/>
            <a:endCxn id="1000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4" name="Google Shape;1004;p67"/>
          <p:cNvCxnSpPr>
            <a:stCxn id="999" idx="3"/>
            <a:endCxn id="997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5" name="Google Shape;1005;p67"/>
          <p:cNvCxnSpPr>
            <a:stCxn id="1000" idx="1"/>
            <a:endCxn id="999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6" name="Google Shape;1006;p67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07" name="Google Shape;1007;p67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008" name="Google Shape;1008;p67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09" name="Google Shape;1009;p67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010" name="Google Shape;1010;p67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011" name="Google Shape;1011;p67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012" name="Google Shape;1012;p67"/>
          <p:cNvCxnSpPr>
            <a:stCxn id="998" idx="4"/>
            <a:endCxn id="1011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3" name="Google Shape;1013;p67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014" name="Google Shape;1014;p67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015" name="Google Shape;1015;p67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016" name="Google Shape;1016;p67"/>
          <p:cNvCxnSpPr>
            <a:stCxn id="1011" idx="6"/>
            <a:endCxn id="1014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7" name="Google Shape;1017;p67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018" name="Google Shape;1018;p67"/>
          <p:cNvCxnSpPr>
            <a:stCxn id="1000" idx="4"/>
            <a:endCxn id="1014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9" name="Google Shape;1019;p67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020" name="Google Shape;1020;p67"/>
          <p:cNvCxnSpPr>
            <a:stCxn id="1014" idx="6"/>
            <a:endCxn id="1015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1" name="Google Shape;1021;p67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022" name="Google Shape;1022;p67"/>
          <p:cNvCxnSpPr>
            <a:stCxn id="1015" idx="1"/>
            <a:endCxn id="1000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3" name="Google Shape;1023;p67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024" name="Google Shape;1024;p67"/>
          <p:cNvCxnSpPr>
            <a:stCxn id="997" idx="5"/>
            <a:endCxn id="1011" idx="1"/>
          </p:cNvCxnSpPr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5" name="Google Shape;1025;p67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1026" name="Google Shape;1026;p67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F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6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(DF)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(EG)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8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2B: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032" name="Google Shape;1032;p68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033" name="Google Shape;1033;p68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034" name="Google Shape;1034;p68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1072BD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035" name="Google Shape;1035;p68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036" name="Google Shape;1036;p68"/>
          <p:cNvCxnSpPr>
            <a:stCxn id="1032" idx="6"/>
            <a:endCxn id="1033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7" name="Google Shape;1037;p68"/>
          <p:cNvCxnSpPr>
            <a:stCxn id="1034" idx="4"/>
            <a:endCxn id="1033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8" name="Google Shape;1038;p68"/>
          <p:cNvCxnSpPr>
            <a:stCxn id="1033" idx="6"/>
            <a:endCxn id="1035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9" name="Google Shape;1039;p68"/>
          <p:cNvCxnSpPr>
            <a:stCxn id="1034" idx="3"/>
            <a:endCxn id="1032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0" name="Google Shape;1040;p68"/>
          <p:cNvCxnSpPr>
            <a:stCxn id="1035" idx="1"/>
            <a:endCxn id="1034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1" name="Google Shape;1041;p68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42" name="Google Shape;1042;p68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043" name="Google Shape;1043;p68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44" name="Google Shape;1044;p68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045" name="Google Shape;1045;p68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046" name="Google Shape;1046;p68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047" name="Google Shape;1047;p68"/>
          <p:cNvCxnSpPr>
            <a:stCxn id="1033" idx="4"/>
            <a:endCxn id="1046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8" name="Google Shape;1048;p68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049" name="Google Shape;1049;p68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050" name="Google Shape;1050;p68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051" name="Google Shape;1051;p68"/>
          <p:cNvCxnSpPr>
            <a:stCxn id="1046" idx="6"/>
            <a:endCxn id="1049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2" name="Google Shape;1052;p68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053" name="Google Shape;1053;p68"/>
          <p:cNvCxnSpPr>
            <a:stCxn id="1035" idx="4"/>
            <a:endCxn id="1049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4" name="Google Shape;1054;p68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055" name="Google Shape;1055;p68"/>
          <p:cNvCxnSpPr>
            <a:stCxn id="1049" idx="6"/>
            <a:endCxn id="1050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6" name="Google Shape;1056;p68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057" name="Google Shape;1057;p68"/>
          <p:cNvCxnSpPr>
            <a:stCxn id="1050" idx="1"/>
            <a:endCxn id="1035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8" name="Google Shape;1058;p68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059" name="Google Shape;1059;p68"/>
          <p:cNvCxnSpPr>
            <a:stCxn id="1032" idx="5"/>
            <a:endCxn id="1046" idx="1"/>
          </p:cNvCxnSpPr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0" name="Google Shape;1060;p68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1061" name="Google Shape;1061;p68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2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(BA)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(DF)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(EG)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69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2B: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067" name="Google Shape;1067;p69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068" name="Google Shape;1068;p69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069" name="Google Shape;1069;p69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070" name="Google Shape;1070;p69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071" name="Google Shape;1071;p69"/>
          <p:cNvCxnSpPr>
            <a:stCxn id="1067" idx="6"/>
            <a:endCxn id="1068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2" name="Google Shape;1072;p69"/>
          <p:cNvCxnSpPr>
            <a:stCxn id="1069" idx="4"/>
            <a:endCxn id="1068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3" name="Google Shape;1073;p69"/>
          <p:cNvCxnSpPr>
            <a:stCxn id="1068" idx="6"/>
            <a:endCxn id="1070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4" name="Google Shape;1074;p69"/>
          <p:cNvCxnSpPr>
            <a:stCxn id="1069" idx="3"/>
            <a:endCxn id="1067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5" name="Google Shape;1075;p69"/>
          <p:cNvCxnSpPr>
            <a:stCxn id="1070" idx="1"/>
            <a:endCxn id="1069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6" name="Google Shape;1076;p69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077" name="Google Shape;1077;p69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078" name="Google Shape;1078;p69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079" name="Google Shape;1079;p69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080" name="Google Shape;1080;p69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081" name="Google Shape;1081;p69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082" name="Google Shape;1082;p69"/>
          <p:cNvCxnSpPr>
            <a:stCxn id="1068" idx="4"/>
            <a:endCxn id="1081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3" name="Google Shape;1083;p69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084" name="Google Shape;1084;p69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085" name="Google Shape;1085;p69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086" name="Google Shape;1086;p69"/>
          <p:cNvCxnSpPr>
            <a:stCxn id="1081" idx="6"/>
            <a:endCxn id="1084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7" name="Google Shape;1087;p69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088" name="Google Shape;1088;p69"/>
          <p:cNvCxnSpPr>
            <a:stCxn id="1070" idx="4"/>
            <a:endCxn id="1084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9" name="Google Shape;1089;p69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090" name="Google Shape;1090;p69"/>
          <p:cNvCxnSpPr>
            <a:stCxn id="1084" idx="6"/>
            <a:endCxn id="1085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1" name="Google Shape;1091;p69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092" name="Google Shape;1092;p69"/>
          <p:cNvCxnSpPr>
            <a:stCxn id="1085" idx="1"/>
            <a:endCxn id="1070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3" name="Google Shape;1093;p69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094" name="Google Shape;1094;p69"/>
          <p:cNvCxnSpPr>
            <a:stCxn id="1067" idx="5"/>
            <a:endCxn id="1081" idx="1"/>
          </p:cNvCxnSpPr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5" name="Google Shape;1095;p69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1096" name="Google Shape;1096;p69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(BA)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(CB)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(DF)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(EG)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70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2B: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102" name="Google Shape;1102;p70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103" name="Google Shape;1103;p70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104" name="Google Shape;1104;p70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105" name="Google Shape;1105;p70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106" name="Google Shape;1106;p70"/>
          <p:cNvCxnSpPr>
            <a:stCxn id="1102" idx="6"/>
            <a:endCxn id="1103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7" name="Google Shape;1107;p70"/>
          <p:cNvCxnSpPr>
            <a:stCxn id="1104" idx="4"/>
            <a:endCxn id="1103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8" name="Google Shape;1108;p70"/>
          <p:cNvCxnSpPr>
            <a:stCxn id="1103" idx="6"/>
            <a:endCxn id="1105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9" name="Google Shape;1109;p70"/>
          <p:cNvCxnSpPr>
            <a:stCxn id="1104" idx="3"/>
            <a:endCxn id="1102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0" name="Google Shape;1110;p70"/>
          <p:cNvCxnSpPr>
            <a:stCxn id="1105" idx="1"/>
            <a:endCxn id="1104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1" name="Google Shape;1111;p70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12" name="Google Shape;1112;p70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113" name="Google Shape;1113;p70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14" name="Google Shape;1114;p70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115" name="Google Shape;1115;p70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116" name="Google Shape;1116;p70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117" name="Google Shape;1117;p70"/>
          <p:cNvCxnSpPr>
            <a:stCxn id="1103" idx="4"/>
            <a:endCxn id="1116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8" name="Google Shape;1118;p70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119" name="Google Shape;1119;p70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120" name="Google Shape;1120;p70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121" name="Google Shape;1121;p70"/>
          <p:cNvCxnSpPr>
            <a:stCxn id="1116" idx="6"/>
            <a:endCxn id="1119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2" name="Google Shape;1122;p70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123" name="Google Shape;1123;p70"/>
          <p:cNvCxnSpPr>
            <a:stCxn id="1105" idx="4"/>
            <a:endCxn id="1119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4" name="Google Shape;1124;p70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125" name="Google Shape;1125;p70"/>
          <p:cNvCxnSpPr>
            <a:stCxn id="1119" idx="6"/>
            <a:endCxn id="1120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6" name="Google Shape;1126;p70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127" name="Google Shape;1127;p70"/>
          <p:cNvCxnSpPr>
            <a:stCxn id="1120" idx="1"/>
            <a:endCxn id="1105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8" name="Google Shape;1128;p70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129" name="Google Shape;1129;p70"/>
          <p:cNvCxnSpPr>
            <a:stCxn id="1102" idx="5"/>
            <a:endCxn id="1116" idx="1"/>
          </p:cNvCxnSpPr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0" name="Google Shape;1130;p70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1131" name="Google Shape;1131;p70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(BA)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(DF)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0000"/>
                          </a:solidFill>
                        </a:rPr>
                        <a:t>(FG)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71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2B: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137" name="Google Shape;1137;p71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138" name="Google Shape;1138;p71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139" name="Google Shape;1139;p71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140" name="Google Shape;1140;p71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141" name="Google Shape;1141;p71"/>
          <p:cNvCxnSpPr>
            <a:stCxn id="1137" idx="6"/>
            <a:endCxn id="1138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2" name="Google Shape;1142;p71"/>
          <p:cNvCxnSpPr>
            <a:stCxn id="1139" idx="4"/>
            <a:endCxn id="1138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3" name="Google Shape;1143;p71"/>
          <p:cNvCxnSpPr>
            <a:stCxn id="1138" idx="6"/>
            <a:endCxn id="1140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4" name="Google Shape;1144;p71"/>
          <p:cNvCxnSpPr>
            <a:stCxn id="1139" idx="3"/>
            <a:endCxn id="1137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5" name="Google Shape;1145;p71"/>
          <p:cNvCxnSpPr>
            <a:stCxn id="1140" idx="1"/>
            <a:endCxn id="1139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6" name="Google Shape;1146;p71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47" name="Google Shape;1147;p71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148" name="Google Shape;1148;p71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49" name="Google Shape;1149;p71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150" name="Google Shape;1150;p71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151" name="Google Shape;1151;p71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152" name="Google Shape;1152;p71"/>
          <p:cNvCxnSpPr>
            <a:stCxn id="1138" idx="4"/>
            <a:endCxn id="1151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3" name="Google Shape;1153;p71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154" name="Google Shape;1154;p71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155" name="Google Shape;1155;p71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156" name="Google Shape;1156;p71"/>
          <p:cNvCxnSpPr>
            <a:stCxn id="1151" idx="6"/>
            <a:endCxn id="1154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7" name="Google Shape;1157;p71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158" name="Google Shape;1158;p71"/>
          <p:cNvCxnSpPr>
            <a:stCxn id="1140" idx="4"/>
            <a:endCxn id="1154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9" name="Google Shape;1159;p71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160" name="Google Shape;1160;p71"/>
          <p:cNvCxnSpPr>
            <a:stCxn id="1154" idx="6"/>
            <a:endCxn id="1155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1" name="Google Shape;1161;p71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162" name="Google Shape;1162;p71"/>
          <p:cNvCxnSpPr>
            <a:stCxn id="1155" idx="1"/>
            <a:endCxn id="1140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3" name="Google Shape;1163;p71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164" name="Google Shape;1164;p71"/>
          <p:cNvCxnSpPr>
            <a:stCxn id="1137" idx="5"/>
            <a:endCxn id="1151" idx="1"/>
          </p:cNvCxnSpPr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5" name="Google Shape;1165;p71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graphicFrame>
        <p:nvGraphicFramePr>
          <p:cNvPr id="1166" name="Google Shape;1166;p71"/>
          <p:cNvGraphicFramePr/>
          <p:nvPr/>
        </p:nvGraphicFramePr>
        <p:xfrm>
          <a:off x="5939250" y="1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747075"/>
                <a:gridCol w="747075"/>
                <a:gridCol w="747075"/>
                <a:gridCol w="747075"/>
              </a:tblGrid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edge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4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(BA)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(EC)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(CD)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(DF)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0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(FG)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72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2B: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172" name="Google Shape;1172;p72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173" name="Google Shape;1173;p72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174" name="Google Shape;1174;p72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175" name="Google Shape;1175;p72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176" name="Google Shape;1176;p72"/>
          <p:cNvCxnSpPr>
            <a:stCxn id="1174" idx="4"/>
            <a:endCxn id="1173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7" name="Google Shape;1177;p72"/>
          <p:cNvCxnSpPr>
            <a:stCxn id="1173" idx="6"/>
            <a:endCxn id="1175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8" name="Google Shape;1178;p72"/>
          <p:cNvCxnSpPr>
            <a:stCxn id="1174" idx="3"/>
            <a:endCxn id="1172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9" name="Google Shape;1179;p72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180" name="Google Shape;1180;p72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181" name="Google Shape;1181;p72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182" name="Google Shape;1182;p72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183" name="Google Shape;1183;p72"/>
          <p:cNvCxnSpPr>
            <a:stCxn id="1173" idx="4"/>
            <a:endCxn id="1182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4" name="Google Shape;1184;p72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185" name="Google Shape;1185;p72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186" name="Google Shape;1186;p72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187" name="Google Shape;1187;p72"/>
          <p:cNvCxnSpPr>
            <a:stCxn id="1185" idx="6"/>
            <a:endCxn id="1186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8" name="Google Shape;1188;p72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189" name="Google Shape;1189;p72"/>
          <p:cNvCxnSpPr>
            <a:stCxn id="1186" idx="1"/>
            <a:endCxn id="1175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0" name="Google Shape;1190;p72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73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2C: Prim’s Again!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74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2C: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201" name="Google Shape;1201;p74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202" name="Google Shape;1202;p74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203" name="Google Shape;1203;p74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204" name="Google Shape;1204;p74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205" name="Google Shape;1205;p74"/>
          <p:cNvCxnSpPr>
            <a:stCxn id="1203" idx="4"/>
            <a:endCxn id="1202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6" name="Google Shape;1206;p74"/>
          <p:cNvCxnSpPr>
            <a:stCxn id="1202" idx="6"/>
            <a:endCxn id="1204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7" name="Google Shape;1207;p74"/>
          <p:cNvCxnSpPr>
            <a:stCxn id="1203" idx="3"/>
            <a:endCxn id="1201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8" name="Google Shape;1208;p74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09" name="Google Shape;1209;p74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10" name="Google Shape;1210;p74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211" name="Google Shape;1211;p74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212" name="Google Shape;1212;p74"/>
          <p:cNvCxnSpPr>
            <a:stCxn id="1202" idx="4"/>
            <a:endCxn id="1211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3" name="Google Shape;1213;p74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214" name="Google Shape;1214;p74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215" name="Google Shape;1215;p74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216" name="Google Shape;1216;p74"/>
          <p:cNvCxnSpPr>
            <a:stCxn id="1214" idx="6"/>
            <a:endCxn id="1215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7" name="Google Shape;1217;p74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218" name="Google Shape;1218;p74"/>
          <p:cNvCxnSpPr>
            <a:stCxn id="1215" idx="1"/>
            <a:endCxn id="1204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9" name="Google Shape;1219;p74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75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2C: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225" name="Google Shape;1225;p75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226" name="Google Shape;1226;p75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227" name="Google Shape;1227;p75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228" name="Google Shape;1228;p75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229" name="Google Shape;1229;p75"/>
          <p:cNvCxnSpPr>
            <a:stCxn id="1227" idx="4"/>
            <a:endCxn id="1226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0" name="Google Shape;1230;p75"/>
          <p:cNvCxnSpPr>
            <a:stCxn id="1226" idx="6"/>
            <a:endCxn id="1228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1" name="Google Shape;1231;p75"/>
          <p:cNvCxnSpPr>
            <a:stCxn id="1227" idx="3"/>
            <a:endCxn id="1225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2" name="Google Shape;1232;p75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33" name="Google Shape;1233;p75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34" name="Google Shape;1234;p75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235" name="Google Shape;1235;p75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236" name="Google Shape;1236;p75"/>
          <p:cNvCxnSpPr>
            <a:stCxn id="1226" idx="4"/>
            <a:endCxn id="1235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7" name="Google Shape;1237;p75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238" name="Google Shape;1238;p75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239" name="Google Shape;1239;p75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240" name="Google Shape;1240;p75"/>
          <p:cNvCxnSpPr>
            <a:stCxn id="1238" idx="6"/>
            <a:endCxn id="1239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1" name="Google Shape;1241;p75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242" name="Google Shape;1242;p75"/>
          <p:cNvCxnSpPr>
            <a:stCxn id="1239" idx="1"/>
            <a:endCxn id="1228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3" name="Google Shape;1243;p75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244" name="Google Shape;1244;p75"/>
          <p:cNvSpPr txBox="1"/>
          <p:nvPr>
            <p:ph idx="4294967295" type="title"/>
          </p:nvPr>
        </p:nvSpPr>
        <p:spPr>
          <a:xfrm>
            <a:off x="5286400" y="218000"/>
            <a:ext cx="22611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Only 1 MST!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Dijkstra’s Pseudocode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243000" y="838275"/>
            <a:ext cx="8531100" cy="35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Dijkstra(Graph G, Vertex source)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initialize distances to ∞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mark all vertices unprocessed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mark source as distance 0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while(there are unprocessed vertices){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let u be the closest unprocessed vertex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for each(edge (u,v) leaving u){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if(u.dist+weight(u,v) &lt; v.dist){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v.dist = u.dist+weight(u,v)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v.predecessor = u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mark u as processed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6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2C: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250" name="Google Shape;1250;p76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251" name="Google Shape;1251;p76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252" name="Google Shape;1252;p76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253" name="Google Shape;1253;p76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254" name="Google Shape;1254;p76"/>
          <p:cNvCxnSpPr>
            <a:stCxn id="1252" idx="4"/>
            <a:endCxn id="1251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5" name="Google Shape;1255;p76"/>
          <p:cNvCxnSpPr>
            <a:stCxn id="1251" idx="6"/>
            <a:endCxn id="1253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6" name="Google Shape;1256;p76"/>
          <p:cNvCxnSpPr>
            <a:stCxn id="1252" idx="3"/>
            <a:endCxn id="1250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7" name="Google Shape;1257;p76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58" name="Google Shape;1258;p76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59" name="Google Shape;1259;p76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260" name="Google Shape;1260;p76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261" name="Google Shape;1261;p76"/>
          <p:cNvCxnSpPr>
            <a:stCxn id="1251" idx="4"/>
            <a:endCxn id="1260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2" name="Google Shape;1262;p76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263" name="Google Shape;1263;p76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264" name="Google Shape;1264;p76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265" name="Google Shape;1265;p76"/>
          <p:cNvCxnSpPr>
            <a:stCxn id="1263" idx="6"/>
            <a:endCxn id="1264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6" name="Google Shape;1266;p76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267" name="Google Shape;1267;p76"/>
          <p:cNvCxnSpPr>
            <a:stCxn id="1264" idx="1"/>
            <a:endCxn id="1253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8" name="Google Shape;1268;p76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269" name="Google Shape;1269;p76"/>
          <p:cNvSpPr txBox="1"/>
          <p:nvPr>
            <p:ph idx="4294967295" type="title"/>
          </p:nvPr>
        </p:nvSpPr>
        <p:spPr>
          <a:xfrm>
            <a:off x="5286400" y="218000"/>
            <a:ext cx="22611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Only 1 MST!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270" name="Google Shape;1270;p76"/>
          <p:cNvSpPr txBox="1"/>
          <p:nvPr>
            <p:ph idx="4294967295" type="title"/>
          </p:nvPr>
        </p:nvSpPr>
        <p:spPr>
          <a:xfrm>
            <a:off x="4135600" y="908450"/>
            <a:ext cx="45627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(All edge weights are unique.)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77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2C: Prim’s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276" name="Google Shape;1276;p77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277" name="Google Shape;1277;p77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278" name="Google Shape;1278;p77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279" name="Google Shape;1279;p77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280" name="Google Shape;1280;p77"/>
          <p:cNvCxnSpPr>
            <a:stCxn id="1278" idx="4"/>
            <a:endCxn id="1277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1" name="Google Shape;1281;p77"/>
          <p:cNvCxnSpPr>
            <a:stCxn id="1277" idx="6"/>
            <a:endCxn id="1279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2" name="Google Shape;1282;p77"/>
          <p:cNvCxnSpPr>
            <a:stCxn id="1278" idx="3"/>
            <a:endCxn id="1276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3" name="Google Shape;1283;p77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284" name="Google Shape;1284;p77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285" name="Google Shape;1285;p77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286" name="Google Shape;1286;p77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287" name="Google Shape;1287;p77"/>
          <p:cNvCxnSpPr>
            <a:stCxn id="1277" idx="4"/>
            <a:endCxn id="1286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8" name="Google Shape;1288;p77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289" name="Google Shape;1289;p77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290" name="Google Shape;1290;p77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291" name="Google Shape;1291;p77"/>
          <p:cNvCxnSpPr>
            <a:stCxn id="1289" idx="6"/>
            <a:endCxn id="1290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2" name="Google Shape;1292;p77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293" name="Google Shape;1293;p77"/>
          <p:cNvCxnSpPr>
            <a:stCxn id="1290" idx="1"/>
            <a:endCxn id="1279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4" name="Google Shape;1294;p77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295" name="Google Shape;1295;p77"/>
          <p:cNvSpPr txBox="1"/>
          <p:nvPr>
            <p:ph idx="4294967295" type="title"/>
          </p:nvPr>
        </p:nvSpPr>
        <p:spPr>
          <a:xfrm>
            <a:off x="5286400" y="218000"/>
            <a:ext cx="22611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Only 1 MST!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296" name="Google Shape;1296;p77"/>
          <p:cNvSpPr txBox="1"/>
          <p:nvPr>
            <p:ph idx="4294967295" type="title"/>
          </p:nvPr>
        </p:nvSpPr>
        <p:spPr>
          <a:xfrm>
            <a:off x="4135600" y="908450"/>
            <a:ext cx="45627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(All edge weights are unique.)</a:t>
            </a:r>
            <a:endParaRPr sz="2400">
              <a:solidFill>
                <a:srgbClr val="FF0000"/>
              </a:solidFill>
            </a:endParaRPr>
          </a:p>
        </p:txBody>
      </p:sp>
      <p:cxnSp>
        <p:nvCxnSpPr>
          <p:cNvPr id="1297" name="Google Shape;1297;p77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98" name="Google Shape;1298;p77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1299" name="Google Shape;1299;p77"/>
          <p:cNvSpPr/>
          <p:nvPr/>
        </p:nvSpPr>
        <p:spPr>
          <a:xfrm>
            <a:off x="1108125" y="1067375"/>
            <a:ext cx="685800" cy="685800"/>
          </a:xfrm>
          <a:prstGeom prst="mathMultiply">
            <a:avLst>
              <a:gd fmla="val 14482" name="adj1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77"/>
          <p:cNvSpPr txBox="1"/>
          <p:nvPr>
            <p:ph idx="4294967295" type="title"/>
          </p:nvPr>
        </p:nvSpPr>
        <p:spPr>
          <a:xfrm>
            <a:off x="4581300" y="4457700"/>
            <a:ext cx="4562700" cy="68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Intuition</a:t>
            </a:r>
            <a:r>
              <a:rPr b="0" lang="en" sz="2000">
                <a:solidFill>
                  <a:srgbClr val="000000"/>
                </a:solidFill>
              </a:rPr>
              <a:t>: Doing a swap like this would make MST more expensive!</a:t>
            </a:r>
            <a:endParaRPr b="0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78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2D: Kruskal’s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9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311" name="Google Shape;1311;p79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312" name="Google Shape;1312;p79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313" name="Google Shape;1313;p79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314" name="Google Shape;1314;p79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315" name="Google Shape;1315;p79"/>
          <p:cNvCxnSpPr>
            <a:stCxn id="1311" idx="6"/>
            <a:endCxn id="1312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6" name="Google Shape;1316;p79"/>
          <p:cNvCxnSpPr>
            <a:stCxn id="1313" idx="4"/>
            <a:endCxn id="1312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7" name="Google Shape;1317;p79"/>
          <p:cNvCxnSpPr>
            <a:stCxn id="1312" idx="6"/>
            <a:endCxn id="1314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8" name="Google Shape;1318;p79"/>
          <p:cNvCxnSpPr>
            <a:stCxn id="1313" idx="3"/>
            <a:endCxn id="1311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9" name="Google Shape;1319;p79"/>
          <p:cNvCxnSpPr>
            <a:stCxn id="1314" idx="1"/>
            <a:endCxn id="1313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0" name="Google Shape;1320;p79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21" name="Google Shape;1321;p79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322" name="Google Shape;1322;p79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23" name="Google Shape;1323;p79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324" name="Google Shape;1324;p79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325" name="Google Shape;1325;p79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326" name="Google Shape;1326;p79"/>
          <p:cNvCxnSpPr>
            <a:stCxn id="1312" idx="4"/>
            <a:endCxn id="1325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7" name="Google Shape;1327;p79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328" name="Google Shape;1328;p79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329" name="Google Shape;1329;p79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330" name="Google Shape;1330;p79"/>
          <p:cNvCxnSpPr>
            <a:stCxn id="1325" idx="6"/>
            <a:endCxn id="1328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1" name="Google Shape;1331;p79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332" name="Google Shape;1332;p79"/>
          <p:cNvCxnSpPr>
            <a:stCxn id="1314" idx="4"/>
            <a:endCxn id="1328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3" name="Google Shape;1333;p79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334" name="Google Shape;1334;p79"/>
          <p:cNvCxnSpPr>
            <a:stCxn id="1328" idx="6"/>
            <a:endCxn id="1329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5" name="Google Shape;1335;p79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336" name="Google Shape;1336;p79"/>
          <p:cNvCxnSpPr>
            <a:stCxn id="1329" idx="1"/>
            <a:endCxn id="1314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7" name="Google Shape;1337;p79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338" name="Google Shape;1338;p79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9" name="Google Shape;1339;p79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80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345" name="Google Shape;1345;p80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346" name="Google Shape;1346;p80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347" name="Google Shape;1347;p80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348" name="Google Shape;1348;p80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349" name="Google Shape;1349;p80"/>
          <p:cNvCxnSpPr>
            <a:stCxn id="1345" idx="6"/>
            <a:endCxn id="1346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0" name="Google Shape;1350;p80"/>
          <p:cNvCxnSpPr>
            <a:stCxn id="1347" idx="4"/>
            <a:endCxn id="1346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1" name="Google Shape;1351;p80"/>
          <p:cNvCxnSpPr>
            <a:stCxn id="1346" idx="6"/>
            <a:endCxn id="1348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2" name="Google Shape;1352;p80"/>
          <p:cNvCxnSpPr>
            <a:stCxn id="1347" idx="3"/>
            <a:endCxn id="1345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3" name="Google Shape;1353;p80"/>
          <p:cNvCxnSpPr>
            <a:stCxn id="1348" idx="1"/>
            <a:endCxn id="1347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4" name="Google Shape;1354;p80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55" name="Google Shape;1355;p80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356" name="Google Shape;1356;p80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57" name="Google Shape;1357;p80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358" name="Google Shape;1358;p80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359" name="Google Shape;1359;p80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360" name="Google Shape;1360;p80"/>
          <p:cNvCxnSpPr>
            <a:stCxn id="1346" idx="4"/>
            <a:endCxn id="1359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1" name="Google Shape;1361;p80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362" name="Google Shape;1362;p80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363" name="Google Shape;1363;p80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364" name="Google Shape;1364;p80"/>
          <p:cNvCxnSpPr>
            <a:stCxn id="1359" idx="6"/>
            <a:endCxn id="1362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5" name="Google Shape;1365;p80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366" name="Google Shape;1366;p80"/>
          <p:cNvCxnSpPr>
            <a:stCxn id="1348" idx="4"/>
            <a:endCxn id="1362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7" name="Google Shape;1367;p80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368" name="Google Shape;1368;p80"/>
          <p:cNvCxnSpPr>
            <a:stCxn id="1362" idx="6"/>
            <a:endCxn id="1363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9" name="Google Shape;1369;p80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370" name="Google Shape;1370;p80"/>
          <p:cNvCxnSpPr>
            <a:stCxn id="1363" idx="1"/>
            <a:endCxn id="1348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1" name="Google Shape;1371;p80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372" name="Google Shape;1372;p80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3" name="Google Shape;1373;p80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81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379" name="Google Shape;1379;p81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380" name="Google Shape;1380;p81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381" name="Google Shape;1381;p81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382" name="Google Shape;1382;p81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383" name="Google Shape;1383;p81"/>
          <p:cNvCxnSpPr>
            <a:stCxn id="1379" idx="6"/>
            <a:endCxn id="1380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4" name="Google Shape;1384;p81"/>
          <p:cNvCxnSpPr>
            <a:stCxn id="1381" idx="4"/>
            <a:endCxn id="1380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5" name="Google Shape;1385;p81"/>
          <p:cNvCxnSpPr>
            <a:stCxn id="1380" idx="6"/>
            <a:endCxn id="1382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6" name="Google Shape;1386;p81"/>
          <p:cNvCxnSpPr>
            <a:stCxn id="1381" idx="3"/>
            <a:endCxn id="1379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7" name="Google Shape;1387;p81"/>
          <p:cNvCxnSpPr>
            <a:stCxn id="1382" idx="1"/>
            <a:endCxn id="1381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8" name="Google Shape;1388;p81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389" name="Google Shape;1389;p81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390" name="Google Shape;1390;p81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391" name="Google Shape;1391;p81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392" name="Google Shape;1392;p81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393" name="Google Shape;1393;p81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394" name="Google Shape;1394;p81"/>
          <p:cNvCxnSpPr>
            <a:stCxn id="1380" idx="4"/>
            <a:endCxn id="1393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5" name="Google Shape;1395;p81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396" name="Google Shape;1396;p81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397" name="Google Shape;1397;p81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398" name="Google Shape;1398;p81"/>
          <p:cNvCxnSpPr>
            <a:stCxn id="1393" idx="6"/>
            <a:endCxn id="1396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9" name="Google Shape;1399;p81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400" name="Google Shape;1400;p81"/>
          <p:cNvCxnSpPr>
            <a:stCxn id="1382" idx="4"/>
            <a:endCxn id="1396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1" name="Google Shape;1401;p81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402" name="Google Shape;1402;p81"/>
          <p:cNvCxnSpPr>
            <a:stCxn id="1396" idx="6"/>
            <a:endCxn id="1397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3" name="Google Shape;1403;p81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404" name="Google Shape;1404;p81"/>
          <p:cNvCxnSpPr>
            <a:stCxn id="1397" idx="1"/>
            <a:endCxn id="1382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5" name="Google Shape;1405;p81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406" name="Google Shape;1406;p81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7" name="Google Shape;1407;p81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82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413" name="Google Shape;1413;p82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414" name="Google Shape;1414;p82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415" name="Google Shape;1415;p82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416" name="Google Shape;1416;p82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417" name="Google Shape;1417;p82"/>
          <p:cNvCxnSpPr>
            <a:stCxn id="1413" idx="6"/>
            <a:endCxn id="1414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8" name="Google Shape;1418;p82"/>
          <p:cNvCxnSpPr>
            <a:stCxn id="1415" idx="4"/>
            <a:endCxn id="1414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9" name="Google Shape;1419;p82"/>
          <p:cNvCxnSpPr>
            <a:stCxn id="1414" idx="6"/>
            <a:endCxn id="1416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0" name="Google Shape;1420;p82"/>
          <p:cNvCxnSpPr>
            <a:stCxn id="1415" idx="3"/>
            <a:endCxn id="1413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1" name="Google Shape;1421;p82"/>
          <p:cNvCxnSpPr>
            <a:stCxn id="1416" idx="1"/>
            <a:endCxn id="1415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2" name="Google Shape;1422;p82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23" name="Google Shape;1423;p82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424" name="Google Shape;1424;p82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25" name="Google Shape;1425;p82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426" name="Google Shape;1426;p82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27" name="Google Shape;1427;p82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428" name="Google Shape;1428;p82"/>
          <p:cNvCxnSpPr>
            <a:stCxn id="1414" idx="4"/>
            <a:endCxn id="1427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9" name="Google Shape;1429;p82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430" name="Google Shape;1430;p82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431" name="Google Shape;1431;p82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432" name="Google Shape;1432;p82"/>
          <p:cNvCxnSpPr>
            <a:stCxn id="1427" idx="6"/>
            <a:endCxn id="1430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3" name="Google Shape;1433;p82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434" name="Google Shape;1434;p82"/>
          <p:cNvCxnSpPr>
            <a:stCxn id="1416" idx="4"/>
            <a:endCxn id="1430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5" name="Google Shape;1435;p82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436" name="Google Shape;1436;p82"/>
          <p:cNvCxnSpPr>
            <a:stCxn id="1430" idx="6"/>
            <a:endCxn id="1431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7" name="Google Shape;1437;p82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438" name="Google Shape;1438;p82"/>
          <p:cNvCxnSpPr>
            <a:stCxn id="1431" idx="1"/>
            <a:endCxn id="1416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9" name="Google Shape;1439;p82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440" name="Google Shape;1440;p82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1" name="Google Shape;1441;p82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83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447" name="Google Shape;1447;p83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448" name="Google Shape;1448;p83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449" name="Google Shape;1449;p83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450" name="Google Shape;1450;p83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451" name="Google Shape;1451;p83"/>
          <p:cNvCxnSpPr>
            <a:stCxn id="1447" idx="6"/>
            <a:endCxn id="1448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2" name="Google Shape;1452;p83"/>
          <p:cNvCxnSpPr>
            <a:stCxn id="1449" idx="4"/>
            <a:endCxn id="1448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3" name="Google Shape;1453;p83"/>
          <p:cNvCxnSpPr>
            <a:stCxn id="1448" idx="6"/>
            <a:endCxn id="1450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4" name="Google Shape;1454;p83"/>
          <p:cNvCxnSpPr>
            <a:stCxn id="1449" idx="3"/>
            <a:endCxn id="1447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5" name="Google Shape;1455;p83"/>
          <p:cNvCxnSpPr>
            <a:stCxn id="1450" idx="1"/>
            <a:endCxn id="1449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6" name="Google Shape;1456;p83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57" name="Google Shape;1457;p83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458" name="Google Shape;1458;p83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59" name="Google Shape;1459;p83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460" name="Google Shape;1460;p83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61" name="Google Shape;1461;p83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462" name="Google Shape;1462;p83"/>
          <p:cNvCxnSpPr>
            <a:stCxn id="1448" idx="4"/>
            <a:endCxn id="1461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3" name="Google Shape;1463;p83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464" name="Google Shape;1464;p83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465" name="Google Shape;1465;p83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466" name="Google Shape;1466;p83"/>
          <p:cNvCxnSpPr>
            <a:stCxn id="1461" idx="6"/>
            <a:endCxn id="1464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7" name="Google Shape;1467;p83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468" name="Google Shape;1468;p83"/>
          <p:cNvCxnSpPr>
            <a:stCxn id="1450" idx="4"/>
            <a:endCxn id="1464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9" name="Google Shape;1469;p83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470" name="Google Shape;1470;p83"/>
          <p:cNvCxnSpPr>
            <a:stCxn id="1464" idx="6"/>
            <a:endCxn id="1465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1" name="Google Shape;1471;p83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472" name="Google Shape;1472;p83"/>
          <p:cNvCxnSpPr>
            <a:stCxn id="1465" idx="1"/>
            <a:endCxn id="1450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3" name="Google Shape;1473;p83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1474" name="Google Shape;1474;p83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5" name="Google Shape;1475;p83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84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481" name="Google Shape;1481;p84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482" name="Google Shape;1482;p84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483" name="Google Shape;1483;p84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484" name="Google Shape;1484;p84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485" name="Google Shape;1485;p84"/>
          <p:cNvCxnSpPr>
            <a:stCxn id="1481" idx="6"/>
            <a:endCxn id="1482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6" name="Google Shape;1486;p84"/>
          <p:cNvCxnSpPr>
            <a:stCxn id="1483" idx="4"/>
            <a:endCxn id="1482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7" name="Google Shape;1487;p84"/>
          <p:cNvCxnSpPr>
            <a:stCxn id="1482" idx="6"/>
            <a:endCxn id="1484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8" name="Google Shape;1488;p84"/>
          <p:cNvCxnSpPr>
            <a:stCxn id="1483" idx="3"/>
            <a:endCxn id="1481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9" name="Google Shape;1489;p84"/>
          <p:cNvCxnSpPr>
            <a:stCxn id="1484" idx="1"/>
            <a:endCxn id="1483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0" name="Google Shape;1490;p84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91" name="Google Shape;1491;p84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492" name="Google Shape;1492;p84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93" name="Google Shape;1493;p84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494" name="Google Shape;1494;p84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495" name="Google Shape;1495;p84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496" name="Google Shape;1496;p84"/>
          <p:cNvCxnSpPr>
            <a:stCxn id="1482" idx="4"/>
            <a:endCxn id="1495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7" name="Google Shape;1497;p84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498" name="Google Shape;1498;p84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499" name="Google Shape;1499;p84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500" name="Google Shape;1500;p84"/>
          <p:cNvCxnSpPr>
            <a:stCxn id="1495" idx="6"/>
            <a:endCxn id="1498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1" name="Google Shape;1501;p84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502" name="Google Shape;1502;p84"/>
          <p:cNvCxnSpPr>
            <a:stCxn id="1484" idx="4"/>
            <a:endCxn id="1498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3" name="Google Shape;1503;p84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504" name="Google Shape;1504;p84"/>
          <p:cNvCxnSpPr>
            <a:stCxn id="1498" idx="6"/>
            <a:endCxn id="1499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5" name="Google Shape;1505;p84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506" name="Google Shape;1506;p84"/>
          <p:cNvCxnSpPr>
            <a:stCxn id="1499" idx="1"/>
            <a:endCxn id="1484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7" name="Google Shape;1507;p84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508" name="Google Shape;1508;p84"/>
          <p:cNvSpPr txBox="1"/>
          <p:nvPr/>
        </p:nvSpPr>
        <p:spPr>
          <a:xfrm>
            <a:off x="3496400" y="111997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509" name="Google Shape;1509;p84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0" name="Google Shape;1510;p84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pic>
        <p:nvPicPr>
          <p:cNvPr id="1511" name="Google Shape;151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431" y="0"/>
            <a:ext cx="3149568" cy="305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85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517" name="Google Shape;1517;p85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518" name="Google Shape;1518;p85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519" name="Google Shape;1519;p85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520" name="Google Shape;1520;p85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521" name="Google Shape;1521;p85"/>
          <p:cNvCxnSpPr>
            <a:stCxn id="1517" idx="6"/>
            <a:endCxn id="1518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2" name="Google Shape;1522;p85"/>
          <p:cNvCxnSpPr>
            <a:stCxn id="1519" idx="4"/>
            <a:endCxn id="1518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3" name="Google Shape;1523;p85"/>
          <p:cNvCxnSpPr>
            <a:stCxn id="1518" idx="6"/>
            <a:endCxn id="1520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4" name="Google Shape;1524;p85"/>
          <p:cNvCxnSpPr>
            <a:stCxn id="1519" idx="3"/>
            <a:endCxn id="1517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5" name="Google Shape;1525;p85"/>
          <p:cNvCxnSpPr>
            <a:stCxn id="1520" idx="1"/>
            <a:endCxn id="1519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6" name="Google Shape;1526;p85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527" name="Google Shape;1527;p85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528" name="Google Shape;1528;p85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29" name="Google Shape;1529;p85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530" name="Google Shape;1530;p85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531" name="Google Shape;1531;p85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532" name="Google Shape;1532;p85"/>
          <p:cNvCxnSpPr>
            <a:stCxn id="1518" idx="4"/>
            <a:endCxn id="1531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3" name="Google Shape;1533;p85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534" name="Google Shape;1534;p85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535" name="Google Shape;1535;p85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536" name="Google Shape;1536;p85"/>
          <p:cNvCxnSpPr>
            <a:stCxn id="1531" idx="6"/>
            <a:endCxn id="1534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7" name="Google Shape;1537;p85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538" name="Google Shape;1538;p85"/>
          <p:cNvCxnSpPr>
            <a:stCxn id="1520" idx="4"/>
            <a:endCxn id="1534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9" name="Google Shape;1539;p85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540" name="Google Shape;1540;p85"/>
          <p:cNvCxnSpPr>
            <a:stCxn id="1534" idx="6"/>
            <a:endCxn id="1535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1" name="Google Shape;1541;p85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542" name="Google Shape;1542;p85"/>
          <p:cNvCxnSpPr>
            <a:stCxn id="1535" idx="1"/>
            <a:endCxn id="1520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3" name="Google Shape;1543;p85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544" name="Google Shape;1544;p85"/>
          <p:cNvSpPr txBox="1"/>
          <p:nvPr/>
        </p:nvSpPr>
        <p:spPr>
          <a:xfrm>
            <a:off x="3496400" y="111997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545" name="Google Shape;1545;p85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6" name="Google Shape;1546;p85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Q: How to get the shortest path?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26" name="Google Shape;126;p32"/>
          <p:cNvSpPr txBox="1"/>
          <p:nvPr>
            <p:ph idx="1" type="body"/>
          </p:nvPr>
        </p:nvSpPr>
        <p:spPr>
          <a:xfrm>
            <a:off x="243000" y="587800"/>
            <a:ext cx="8531100" cy="41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A: After running Dijkstra, start from the target node and </a:t>
            </a:r>
            <a:r>
              <a:rPr b="1" lang="en" sz="1800"/>
              <a:t>follow the backpointers!</a:t>
            </a:r>
            <a:br>
              <a:rPr b="1" lang="en" sz="1800"/>
            </a:b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GetPath(Graph G, Vertex source, Vertex target)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// We never reached the target :(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if (target.dist == INFINITY)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return null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path = []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curNode = target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path.add_back(target)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while(curNode != source)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curNode = curNode.</a:t>
            </a:r>
            <a:r>
              <a:rPr b="1" lang="en" sz="1400">
                <a:latin typeface="Courier New"/>
                <a:ea typeface="Courier New"/>
                <a:cs typeface="Courier New"/>
                <a:sym typeface="Courier New"/>
              </a:rPr>
              <a:t>predecessor</a:t>
            </a:r>
            <a:endParaRPr b="1"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   path.add_back(curNode)</a:t>
            </a:r>
            <a:br>
              <a:rPr lang="en" sz="1400">
                <a:latin typeface="Courier New"/>
                <a:ea typeface="Courier New"/>
                <a:cs typeface="Courier New"/>
                <a:sym typeface="Courier New"/>
              </a:rPr>
            </a:b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// If we want the path to go from source -&gt; goal.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   return path.reversed()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86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552" name="Google Shape;1552;p86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553" name="Google Shape;1553;p86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554" name="Google Shape;1554;p86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555" name="Google Shape;1555;p86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556" name="Google Shape;1556;p86"/>
          <p:cNvCxnSpPr>
            <a:stCxn id="1552" idx="6"/>
            <a:endCxn id="1553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7" name="Google Shape;1557;p86"/>
          <p:cNvCxnSpPr>
            <a:stCxn id="1554" idx="4"/>
            <a:endCxn id="1553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8" name="Google Shape;1558;p86"/>
          <p:cNvCxnSpPr>
            <a:stCxn id="1553" idx="6"/>
            <a:endCxn id="1555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9" name="Google Shape;1559;p86"/>
          <p:cNvCxnSpPr>
            <a:stCxn id="1554" idx="3"/>
            <a:endCxn id="1552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0" name="Google Shape;1560;p86"/>
          <p:cNvCxnSpPr>
            <a:stCxn id="1555" idx="1"/>
            <a:endCxn id="1554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1" name="Google Shape;1561;p86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562" name="Google Shape;1562;p86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563" name="Google Shape;1563;p86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64" name="Google Shape;1564;p86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565" name="Google Shape;1565;p86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566" name="Google Shape;1566;p86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567" name="Google Shape;1567;p86"/>
          <p:cNvCxnSpPr>
            <a:stCxn id="1553" idx="4"/>
            <a:endCxn id="1566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8" name="Google Shape;1568;p86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569" name="Google Shape;1569;p86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570" name="Google Shape;1570;p86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571" name="Google Shape;1571;p86"/>
          <p:cNvCxnSpPr>
            <a:stCxn id="1566" idx="6"/>
            <a:endCxn id="1569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2" name="Google Shape;1572;p86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573" name="Google Shape;1573;p86"/>
          <p:cNvCxnSpPr>
            <a:stCxn id="1555" idx="4"/>
            <a:endCxn id="1569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4" name="Google Shape;1574;p86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575" name="Google Shape;1575;p86"/>
          <p:cNvCxnSpPr>
            <a:stCxn id="1569" idx="6"/>
            <a:endCxn id="1570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6" name="Google Shape;1576;p86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577" name="Google Shape;1577;p86"/>
          <p:cNvCxnSpPr>
            <a:stCxn id="1570" idx="1"/>
            <a:endCxn id="1555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8" name="Google Shape;1578;p86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579" name="Google Shape;1579;p86"/>
          <p:cNvSpPr txBox="1"/>
          <p:nvPr/>
        </p:nvSpPr>
        <p:spPr>
          <a:xfrm>
            <a:off x="3496400" y="111997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580" name="Google Shape;1580;p86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1" name="Google Shape;1581;p86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87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587" name="Google Shape;1587;p87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588" name="Google Shape;1588;p87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589" name="Google Shape;1589;p87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590" name="Google Shape;1590;p87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591" name="Google Shape;1591;p87"/>
          <p:cNvCxnSpPr>
            <a:stCxn id="1587" idx="6"/>
            <a:endCxn id="1588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2" name="Google Shape;1592;p87"/>
          <p:cNvCxnSpPr>
            <a:stCxn id="1589" idx="4"/>
            <a:endCxn id="1588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3" name="Google Shape;1593;p87"/>
          <p:cNvCxnSpPr>
            <a:stCxn id="1588" idx="6"/>
            <a:endCxn id="1590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4" name="Google Shape;1594;p87"/>
          <p:cNvCxnSpPr>
            <a:stCxn id="1589" idx="3"/>
            <a:endCxn id="1587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5" name="Google Shape;1595;p87"/>
          <p:cNvCxnSpPr>
            <a:stCxn id="1590" idx="1"/>
            <a:endCxn id="1589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6" name="Google Shape;1596;p87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597" name="Google Shape;1597;p87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598" name="Google Shape;1598;p87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99" name="Google Shape;1599;p87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00" name="Google Shape;1600;p87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01" name="Google Shape;1601;p87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602" name="Google Shape;1602;p87"/>
          <p:cNvCxnSpPr>
            <a:stCxn id="1588" idx="4"/>
            <a:endCxn id="1601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3" name="Google Shape;1603;p87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604" name="Google Shape;1604;p87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605" name="Google Shape;1605;p87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606" name="Google Shape;1606;p87"/>
          <p:cNvCxnSpPr>
            <a:stCxn id="1601" idx="6"/>
            <a:endCxn id="1604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7" name="Google Shape;1607;p87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608" name="Google Shape;1608;p87"/>
          <p:cNvCxnSpPr>
            <a:stCxn id="1590" idx="4"/>
            <a:endCxn id="1604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9" name="Google Shape;1609;p87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610" name="Google Shape;1610;p87"/>
          <p:cNvCxnSpPr>
            <a:stCxn id="1604" idx="6"/>
            <a:endCxn id="1605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1" name="Google Shape;1611;p87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612" name="Google Shape;1612;p87"/>
          <p:cNvCxnSpPr>
            <a:stCxn id="1605" idx="1"/>
            <a:endCxn id="1590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3" name="Google Shape;1613;p87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614" name="Google Shape;1614;p87"/>
          <p:cNvSpPr txBox="1"/>
          <p:nvPr/>
        </p:nvSpPr>
        <p:spPr>
          <a:xfrm>
            <a:off x="3496400" y="111997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5" name="Google Shape;1615;p87"/>
          <p:cNvSpPr txBox="1"/>
          <p:nvPr/>
        </p:nvSpPr>
        <p:spPr>
          <a:xfrm>
            <a:off x="1419675" y="1947800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616" name="Google Shape;1616;p87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7" name="Google Shape;1617;p87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88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623" name="Google Shape;1623;p88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624" name="Google Shape;1624;p88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625" name="Google Shape;1625;p88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626" name="Google Shape;1626;p88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627" name="Google Shape;1627;p88"/>
          <p:cNvCxnSpPr>
            <a:stCxn id="1623" idx="6"/>
            <a:endCxn id="1624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8" name="Google Shape;1628;p88"/>
          <p:cNvCxnSpPr>
            <a:stCxn id="1625" idx="4"/>
            <a:endCxn id="1624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9" name="Google Shape;1629;p88"/>
          <p:cNvCxnSpPr>
            <a:stCxn id="1624" idx="6"/>
            <a:endCxn id="1626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0" name="Google Shape;1630;p88"/>
          <p:cNvCxnSpPr>
            <a:stCxn id="1625" idx="3"/>
            <a:endCxn id="1623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1" name="Google Shape;1631;p88"/>
          <p:cNvCxnSpPr>
            <a:stCxn id="1626" idx="1"/>
            <a:endCxn id="1625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2" name="Google Shape;1632;p88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33" name="Google Shape;1633;p88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634" name="Google Shape;1634;p88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35" name="Google Shape;1635;p88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36" name="Google Shape;1636;p88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37" name="Google Shape;1637;p88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638" name="Google Shape;1638;p88"/>
          <p:cNvCxnSpPr>
            <a:stCxn id="1624" idx="4"/>
            <a:endCxn id="1637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9" name="Google Shape;1639;p88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640" name="Google Shape;1640;p88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641" name="Google Shape;1641;p88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642" name="Google Shape;1642;p88"/>
          <p:cNvCxnSpPr>
            <a:stCxn id="1637" idx="6"/>
            <a:endCxn id="1640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3" name="Google Shape;1643;p88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644" name="Google Shape;1644;p88"/>
          <p:cNvCxnSpPr>
            <a:stCxn id="1626" idx="4"/>
            <a:endCxn id="1640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5" name="Google Shape;1645;p88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646" name="Google Shape;1646;p88"/>
          <p:cNvCxnSpPr>
            <a:stCxn id="1640" idx="6"/>
            <a:endCxn id="1641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7" name="Google Shape;1647;p88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648" name="Google Shape;1648;p88"/>
          <p:cNvCxnSpPr>
            <a:stCxn id="1641" idx="1"/>
            <a:endCxn id="1626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9" name="Google Shape;1649;p88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650" name="Google Shape;1650;p88"/>
          <p:cNvSpPr txBox="1"/>
          <p:nvPr/>
        </p:nvSpPr>
        <p:spPr>
          <a:xfrm>
            <a:off x="3496400" y="111997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1" name="Google Shape;1651;p88"/>
          <p:cNvSpPr txBox="1"/>
          <p:nvPr/>
        </p:nvSpPr>
        <p:spPr>
          <a:xfrm>
            <a:off x="1419675" y="1947800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652" name="Google Shape;1652;p88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3" name="Google Shape;1653;p88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1654" name="Google Shape;1654;p88"/>
          <p:cNvSpPr txBox="1"/>
          <p:nvPr/>
        </p:nvSpPr>
        <p:spPr>
          <a:xfrm>
            <a:off x="1347050" y="274202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89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660" name="Google Shape;1660;p89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661" name="Google Shape;1661;p89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662" name="Google Shape;1662;p89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663" name="Google Shape;1663;p89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664" name="Google Shape;1664;p89"/>
          <p:cNvCxnSpPr>
            <a:stCxn id="1660" idx="6"/>
            <a:endCxn id="1661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5" name="Google Shape;1665;p89"/>
          <p:cNvCxnSpPr>
            <a:stCxn id="1662" idx="4"/>
            <a:endCxn id="1661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6" name="Google Shape;1666;p89"/>
          <p:cNvCxnSpPr>
            <a:stCxn id="1661" idx="6"/>
            <a:endCxn id="1663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7" name="Google Shape;1667;p89"/>
          <p:cNvCxnSpPr>
            <a:stCxn id="1662" idx="3"/>
            <a:endCxn id="1660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8" name="Google Shape;1668;p89"/>
          <p:cNvCxnSpPr>
            <a:stCxn id="1663" idx="1"/>
            <a:endCxn id="1662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9" name="Google Shape;1669;p89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70" name="Google Shape;1670;p89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671" name="Google Shape;1671;p89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72" name="Google Shape;1672;p89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73" name="Google Shape;1673;p89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74" name="Google Shape;1674;p89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675" name="Google Shape;1675;p89"/>
          <p:cNvCxnSpPr>
            <a:stCxn id="1661" idx="4"/>
            <a:endCxn id="1674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6" name="Google Shape;1676;p89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677" name="Google Shape;1677;p89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678" name="Google Shape;1678;p89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679" name="Google Shape;1679;p89"/>
          <p:cNvCxnSpPr>
            <a:stCxn id="1674" idx="6"/>
            <a:endCxn id="1677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0" name="Google Shape;1680;p89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681" name="Google Shape;1681;p89"/>
          <p:cNvCxnSpPr>
            <a:stCxn id="1663" idx="4"/>
            <a:endCxn id="1677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2" name="Google Shape;1682;p89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683" name="Google Shape;1683;p89"/>
          <p:cNvCxnSpPr>
            <a:stCxn id="1677" idx="6"/>
            <a:endCxn id="1678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4" name="Google Shape;1684;p89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685" name="Google Shape;1685;p89"/>
          <p:cNvCxnSpPr>
            <a:stCxn id="1678" idx="1"/>
            <a:endCxn id="1663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6" name="Google Shape;1686;p89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687" name="Google Shape;1687;p89"/>
          <p:cNvSpPr txBox="1"/>
          <p:nvPr/>
        </p:nvSpPr>
        <p:spPr>
          <a:xfrm>
            <a:off x="3496400" y="111997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8" name="Google Shape;1688;p89"/>
          <p:cNvSpPr txBox="1"/>
          <p:nvPr/>
        </p:nvSpPr>
        <p:spPr>
          <a:xfrm>
            <a:off x="3417025" y="3499575"/>
            <a:ext cx="400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9" name="Google Shape;1689;p89"/>
          <p:cNvSpPr txBox="1"/>
          <p:nvPr/>
        </p:nvSpPr>
        <p:spPr>
          <a:xfrm>
            <a:off x="1419675" y="1947800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690" name="Google Shape;1690;p89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1" name="Google Shape;1691;p89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1692" name="Google Shape;1692;p89"/>
          <p:cNvSpPr txBox="1"/>
          <p:nvPr/>
        </p:nvSpPr>
        <p:spPr>
          <a:xfrm>
            <a:off x="1347050" y="274202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90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698" name="Google Shape;1698;p90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699" name="Google Shape;1699;p90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700" name="Google Shape;1700;p90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701" name="Google Shape;1701;p90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702" name="Google Shape;1702;p90"/>
          <p:cNvCxnSpPr>
            <a:stCxn id="1698" idx="6"/>
            <a:endCxn id="1699" idx="2"/>
          </p:cNvCxnSpPr>
          <p:nvPr/>
        </p:nvCxnSpPr>
        <p:spPr>
          <a:xfrm>
            <a:off x="861242" y="226952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3" name="Google Shape;1703;p90"/>
          <p:cNvCxnSpPr>
            <a:stCxn id="1700" idx="4"/>
            <a:endCxn id="1699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4" name="Google Shape;1704;p90"/>
          <p:cNvCxnSpPr>
            <a:stCxn id="1699" idx="6"/>
            <a:endCxn id="1701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5" name="Google Shape;1705;p90"/>
          <p:cNvCxnSpPr>
            <a:stCxn id="1700" idx="3"/>
            <a:endCxn id="1698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6" name="Google Shape;1706;p90"/>
          <p:cNvCxnSpPr>
            <a:stCxn id="1701" idx="1"/>
            <a:endCxn id="1700" idx="5"/>
          </p:cNvCxnSpPr>
          <p:nvPr/>
        </p:nvCxnSpPr>
        <p:spPr>
          <a:xfrm rot="10800000">
            <a:off x="2783193" y="693218"/>
            <a:ext cx="1668600" cy="1348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7" name="Google Shape;1707;p90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708" name="Google Shape;1708;p90"/>
          <p:cNvSpPr txBox="1"/>
          <p:nvPr/>
        </p:nvSpPr>
        <p:spPr>
          <a:xfrm>
            <a:off x="1419675" y="19194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709" name="Google Shape;1709;p90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10" name="Google Shape;1710;p90"/>
          <p:cNvSpPr txBox="1"/>
          <p:nvPr/>
        </p:nvSpPr>
        <p:spPr>
          <a:xfrm>
            <a:off x="3562225" y="98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711" name="Google Shape;1711;p90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712" name="Google Shape;1712;p90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713" name="Google Shape;1713;p90"/>
          <p:cNvCxnSpPr>
            <a:stCxn id="1699" idx="4"/>
            <a:endCxn id="1712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4" name="Google Shape;1714;p90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715" name="Google Shape;1715;p90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716" name="Google Shape;1716;p90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717" name="Google Shape;1717;p90"/>
          <p:cNvCxnSpPr>
            <a:stCxn id="1712" idx="6"/>
            <a:endCxn id="1715" idx="2"/>
          </p:cNvCxnSpPr>
          <p:nvPr/>
        </p:nvCxnSpPr>
        <p:spPr>
          <a:xfrm>
            <a:off x="2877288" y="3849667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8" name="Google Shape;1718;p90"/>
          <p:cNvSpPr txBox="1"/>
          <p:nvPr/>
        </p:nvSpPr>
        <p:spPr>
          <a:xfrm>
            <a:off x="3496400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719" name="Google Shape;1719;p90"/>
          <p:cNvCxnSpPr>
            <a:stCxn id="1701" idx="4"/>
            <a:endCxn id="1715" idx="0"/>
          </p:cNvCxnSpPr>
          <p:nvPr/>
        </p:nvCxnSpPr>
        <p:spPr>
          <a:xfrm>
            <a:off x="4679305" y="2591279"/>
            <a:ext cx="0" cy="93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0" name="Google Shape;1720;p90"/>
          <p:cNvSpPr txBox="1"/>
          <p:nvPr/>
        </p:nvSpPr>
        <p:spPr>
          <a:xfrm>
            <a:off x="4692750" y="2852025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cxnSp>
        <p:nvCxnSpPr>
          <p:cNvPr id="1721" name="Google Shape;1721;p90"/>
          <p:cNvCxnSpPr>
            <a:stCxn id="1715" idx="6"/>
            <a:endCxn id="1716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2" name="Google Shape;1722;p90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723" name="Google Shape;1723;p90"/>
          <p:cNvCxnSpPr>
            <a:stCxn id="1716" idx="1"/>
            <a:endCxn id="1701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4" name="Google Shape;1724;p90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725" name="Google Shape;1725;p90"/>
          <p:cNvSpPr txBox="1"/>
          <p:nvPr/>
        </p:nvSpPr>
        <p:spPr>
          <a:xfrm>
            <a:off x="3496400" y="111997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6" name="Google Shape;1726;p90"/>
          <p:cNvSpPr txBox="1"/>
          <p:nvPr/>
        </p:nvSpPr>
        <p:spPr>
          <a:xfrm>
            <a:off x="3417025" y="3499575"/>
            <a:ext cx="400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7" name="Google Shape;1727;p90"/>
          <p:cNvSpPr txBox="1"/>
          <p:nvPr/>
        </p:nvSpPr>
        <p:spPr>
          <a:xfrm>
            <a:off x="1419675" y="1947800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8" name="Google Shape;1728;p90"/>
          <p:cNvSpPr txBox="1"/>
          <p:nvPr/>
        </p:nvSpPr>
        <p:spPr>
          <a:xfrm>
            <a:off x="4478900" y="2760800"/>
            <a:ext cx="400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29" name="Google Shape;1729;p90"/>
          <p:cNvCxnSpPr/>
          <p:nvPr/>
        </p:nvCxnSpPr>
        <p:spPr>
          <a:xfrm>
            <a:off x="767004" y="2497041"/>
            <a:ext cx="1560900" cy="11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0" name="Google Shape;1730;p90"/>
          <p:cNvSpPr txBox="1"/>
          <p:nvPr/>
        </p:nvSpPr>
        <p:spPr>
          <a:xfrm>
            <a:off x="1293300" y="30511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1731" name="Google Shape;1731;p90"/>
          <p:cNvSpPr txBox="1"/>
          <p:nvPr/>
        </p:nvSpPr>
        <p:spPr>
          <a:xfrm>
            <a:off x="1347050" y="2742025"/>
            <a:ext cx="4008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X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91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Problem 2D: Kruskal’s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737" name="Google Shape;1737;p91"/>
          <p:cNvSpPr/>
          <p:nvPr/>
        </p:nvSpPr>
        <p:spPr>
          <a:xfrm>
            <a:off x="217742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sp>
        <p:nvSpPr>
          <p:cNvPr id="1738" name="Google Shape;1738;p91"/>
          <p:cNvSpPr/>
          <p:nvPr/>
        </p:nvSpPr>
        <p:spPr>
          <a:xfrm>
            <a:off x="2233788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739" name="Google Shape;1739;p91"/>
          <p:cNvSpPr/>
          <p:nvPr/>
        </p:nvSpPr>
        <p:spPr>
          <a:xfrm>
            <a:off x="2233797" y="143901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sp>
        <p:nvSpPr>
          <p:cNvPr id="1740" name="Google Shape;1740;p91"/>
          <p:cNvSpPr/>
          <p:nvPr/>
        </p:nvSpPr>
        <p:spPr>
          <a:xfrm>
            <a:off x="4357555" y="194777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  <p:cxnSp>
        <p:nvCxnSpPr>
          <p:cNvPr id="1741" name="Google Shape;1741;p91"/>
          <p:cNvCxnSpPr>
            <a:stCxn id="1739" idx="4"/>
            <a:endCxn id="1738" idx="0"/>
          </p:cNvCxnSpPr>
          <p:nvPr/>
        </p:nvCxnSpPr>
        <p:spPr>
          <a:xfrm>
            <a:off x="2555547" y="787401"/>
            <a:ext cx="0" cy="1160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2" name="Google Shape;1742;p91"/>
          <p:cNvCxnSpPr>
            <a:stCxn id="1738" idx="6"/>
            <a:endCxn id="1740" idx="2"/>
          </p:cNvCxnSpPr>
          <p:nvPr/>
        </p:nvCxnSpPr>
        <p:spPr>
          <a:xfrm>
            <a:off x="2877288" y="2269529"/>
            <a:ext cx="14802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3" name="Google Shape;1743;p91"/>
          <p:cNvCxnSpPr>
            <a:stCxn id="1739" idx="3"/>
            <a:endCxn id="1737" idx="7"/>
          </p:cNvCxnSpPr>
          <p:nvPr/>
        </p:nvCxnSpPr>
        <p:spPr>
          <a:xfrm flipH="1">
            <a:off x="767135" y="693163"/>
            <a:ext cx="1560900" cy="13488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4" name="Google Shape;1744;p91"/>
          <p:cNvSpPr txBox="1"/>
          <p:nvPr/>
        </p:nvSpPr>
        <p:spPr>
          <a:xfrm>
            <a:off x="1293300" y="98105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745" name="Google Shape;1745;p91"/>
          <p:cNvSpPr txBox="1"/>
          <p:nvPr/>
        </p:nvSpPr>
        <p:spPr>
          <a:xfrm>
            <a:off x="3363175" y="1919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46" name="Google Shape;1746;p91"/>
          <p:cNvSpPr txBox="1"/>
          <p:nvPr/>
        </p:nvSpPr>
        <p:spPr>
          <a:xfrm>
            <a:off x="2620950" y="127185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747" name="Google Shape;1747;p91"/>
          <p:cNvSpPr/>
          <p:nvPr/>
        </p:nvSpPr>
        <p:spPr>
          <a:xfrm>
            <a:off x="223378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  <p:cxnSp>
        <p:nvCxnSpPr>
          <p:cNvPr id="1748" name="Google Shape;1748;p91"/>
          <p:cNvCxnSpPr>
            <a:stCxn id="1738" idx="4"/>
            <a:endCxn id="1747" idx="0"/>
          </p:cNvCxnSpPr>
          <p:nvPr/>
        </p:nvCxnSpPr>
        <p:spPr>
          <a:xfrm>
            <a:off x="2555538" y="2591279"/>
            <a:ext cx="0" cy="936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9" name="Google Shape;1749;p91"/>
          <p:cNvSpPr txBox="1"/>
          <p:nvPr/>
        </p:nvSpPr>
        <p:spPr>
          <a:xfrm>
            <a:off x="2555550" y="28520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750" name="Google Shape;1750;p91"/>
          <p:cNvSpPr/>
          <p:nvPr/>
        </p:nvSpPr>
        <p:spPr>
          <a:xfrm>
            <a:off x="4357538" y="3527917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endParaRPr/>
          </a:p>
        </p:txBody>
      </p:sp>
      <p:sp>
        <p:nvSpPr>
          <p:cNvPr id="1751" name="Google Shape;1751;p91"/>
          <p:cNvSpPr/>
          <p:nvPr/>
        </p:nvSpPr>
        <p:spPr>
          <a:xfrm>
            <a:off x="6095205" y="3527929"/>
            <a:ext cx="643500" cy="6435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cxnSp>
        <p:nvCxnSpPr>
          <p:cNvPr id="1752" name="Google Shape;1752;p91"/>
          <p:cNvCxnSpPr>
            <a:stCxn id="1750" idx="6"/>
            <a:endCxn id="1751" idx="2"/>
          </p:cNvCxnSpPr>
          <p:nvPr/>
        </p:nvCxnSpPr>
        <p:spPr>
          <a:xfrm>
            <a:off x="5001038" y="3849667"/>
            <a:ext cx="1094100" cy="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3" name="Google Shape;1753;p91"/>
          <p:cNvSpPr txBox="1"/>
          <p:nvPr/>
        </p:nvSpPr>
        <p:spPr>
          <a:xfrm>
            <a:off x="5347725" y="34995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cxnSp>
        <p:nvCxnSpPr>
          <p:cNvPr id="1754" name="Google Shape;1754;p91"/>
          <p:cNvCxnSpPr>
            <a:stCxn id="1751" idx="1"/>
            <a:endCxn id="1740" idx="5"/>
          </p:cNvCxnSpPr>
          <p:nvPr/>
        </p:nvCxnSpPr>
        <p:spPr>
          <a:xfrm rot="10800000">
            <a:off x="4906943" y="2497168"/>
            <a:ext cx="1282500" cy="11250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5" name="Google Shape;1755;p91"/>
          <p:cNvSpPr txBox="1"/>
          <p:nvPr/>
        </p:nvSpPr>
        <p:spPr>
          <a:xfrm>
            <a:off x="5538500" y="2701038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92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MicroTeach: Disjoint Sets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9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Disjoint Set ADT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766" name="Google Shape;1766;p93"/>
          <p:cNvSpPr txBox="1"/>
          <p:nvPr>
            <p:ph idx="1" type="body"/>
          </p:nvPr>
        </p:nvSpPr>
        <p:spPr>
          <a:xfrm>
            <a:off x="243000" y="556500"/>
            <a:ext cx="8712300" cy="27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>
                <a:solidFill>
                  <a:srgbClr val="000000"/>
                </a:solidFill>
              </a:rPr>
              <a:t>makeSet(x):</a:t>
            </a:r>
            <a:r>
              <a:rPr lang="en">
                <a:solidFill>
                  <a:srgbClr val="000000"/>
                </a:solidFill>
              </a:rPr>
              <a:t> creates a new set within the disjoint set where the only member is x (also representative for set).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>
                <a:solidFill>
                  <a:srgbClr val="000000"/>
                </a:solidFill>
              </a:rPr>
              <a:t>findSet(x):</a:t>
            </a:r>
            <a:r>
              <a:rPr lang="en">
                <a:solidFill>
                  <a:srgbClr val="000000"/>
                </a:solidFill>
              </a:rPr>
              <a:t> looks up the set containing element x, returns representative of that set.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>
                <a:solidFill>
                  <a:srgbClr val="000000"/>
                </a:solidFill>
              </a:rPr>
              <a:t>union(x, y): </a:t>
            </a:r>
            <a:r>
              <a:rPr lang="en">
                <a:solidFill>
                  <a:srgbClr val="000000"/>
                </a:solidFill>
              </a:rPr>
              <a:t>looks up set containing x and set containing y, combines two sets into one. Picks new representative for resulting set.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    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93"/>
          <p:cNvSpPr/>
          <p:nvPr/>
        </p:nvSpPr>
        <p:spPr>
          <a:xfrm>
            <a:off x="5051212" y="4444370"/>
            <a:ext cx="7398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1768" name="Google Shape;1768;p93"/>
          <p:cNvSpPr/>
          <p:nvPr/>
        </p:nvSpPr>
        <p:spPr>
          <a:xfrm>
            <a:off x="4199094" y="4444370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1769" name="Google Shape;1769;p93"/>
          <p:cNvSpPr/>
          <p:nvPr/>
        </p:nvSpPr>
        <p:spPr>
          <a:xfrm>
            <a:off x="3326259" y="4444370"/>
            <a:ext cx="7398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1770" name="Google Shape;1770;p93"/>
          <p:cNvSpPr/>
          <p:nvPr/>
        </p:nvSpPr>
        <p:spPr>
          <a:xfrm>
            <a:off x="2494873" y="4444370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771" name="Google Shape;1771;p93"/>
          <p:cNvSpPr/>
          <p:nvPr/>
        </p:nvSpPr>
        <p:spPr>
          <a:xfrm>
            <a:off x="1642763" y="4444370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72" name="Google Shape;1772;p93"/>
          <p:cNvSpPr/>
          <p:nvPr/>
        </p:nvSpPr>
        <p:spPr>
          <a:xfrm>
            <a:off x="3332425" y="3583475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1773" name="Google Shape;1773;p93"/>
          <p:cNvCxnSpPr>
            <a:stCxn id="1771" idx="0"/>
            <a:endCxn id="1772" idx="2"/>
          </p:cNvCxnSpPr>
          <p:nvPr/>
        </p:nvCxnSpPr>
        <p:spPr>
          <a:xfrm flipH="1" rot="10800000">
            <a:off x="1943213" y="3976970"/>
            <a:ext cx="16896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74" name="Google Shape;1774;p93"/>
          <p:cNvCxnSpPr>
            <a:stCxn id="1770" idx="0"/>
            <a:endCxn id="1772" idx="2"/>
          </p:cNvCxnSpPr>
          <p:nvPr/>
        </p:nvCxnSpPr>
        <p:spPr>
          <a:xfrm flipH="1" rot="10800000">
            <a:off x="2795323" y="3976970"/>
            <a:ext cx="8376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75" name="Google Shape;1775;p93"/>
          <p:cNvCxnSpPr>
            <a:stCxn id="1769" idx="0"/>
            <a:endCxn id="1772" idx="2"/>
          </p:cNvCxnSpPr>
          <p:nvPr/>
        </p:nvCxnSpPr>
        <p:spPr>
          <a:xfrm rot="10800000">
            <a:off x="3632859" y="3976970"/>
            <a:ext cx="633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76" name="Google Shape;1776;p93"/>
          <p:cNvCxnSpPr>
            <a:stCxn id="1768" idx="0"/>
            <a:endCxn id="1772" idx="2"/>
          </p:cNvCxnSpPr>
          <p:nvPr/>
        </p:nvCxnSpPr>
        <p:spPr>
          <a:xfrm rot="10800000">
            <a:off x="3632844" y="3976970"/>
            <a:ext cx="8667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77" name="Google Shape;1777;p93"/>
          <p:cNvCxnSpPr>
            <a:stCxn id="1767" idx="0"/>
            <a:endCxn id="1772" idx="2"/>
          </p:cNvCxnSpPr>
          <p:nvPr/>
        </p:nvCxnSpPr>
        <p:spPr>
          <a:xfrm rot="10800000">
            <a:off x="3632812" y="3976970"/>
            <a:ext cx="17883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78" name="Google Shape;1778;p93"/>
          <p:cNvSpPr/>
          <p:nvPr/>
        </p:nvSpPr>
        <p:spPr>
          <a:xfrm>
            <a:off x="6319528" y="3583592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779" name="Google Shape;1779;p93"/>
          <p:cNvSpPr txBox="1"/>
          <p:nvPr/>
        </p:nvSpPr>
        <p:spPr>
          <a:xfrm>
            <a:off x="7060450" y="4277275"/>
            <a:ext cx="16896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Representative</a:t>
            </a:r>
            <a:endParaRPr b="1">
              <a:solidFill>
                <a:schemeClr val="accent5"/>
              </a:solidFill>
            </a:endParaRPr>
          </a:p>
        </p:txBody>
      </p:sp>
      <p:cxnSp>
        <p:nvCxnSpPr>
          <p:cNvPr id="1780" name="Google Shape;1780;p93"/>
          <p:cNvCxnSpPr>
            <a:stCxn id="1779" idx="0"/>
            <a:endCxn id="1778" idx="3"/>
          </p:cNvCxnSpPr>
          <p:nvPr/>
        </p:nvCxnSpPr>
        <p:spPr>
          <a:xfrm rot="10800000">
            <a:off x="6920350" y="3780475"/>
            <a:ext cx="984900" cy="4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781" name="Google Shape;1781;p93"/>
          <p:cNvSpPr txBox="1"/>
          <p:nvPr/>
        </p:nvSpPr>
        <p:spPr>
          <a:xfrm>
            <a:off x="303850" y="3583588"/>
            <a:ext cx="16896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Representative</a:t>
            </a:r>
            <a:endParaRPr b="1">
              <a:solidFill>
                <a:schemeClr val="accent5"/>
              </a:solidFill>
            </a:endParaRPr>
          </a:p>
        </p:txBody>
      </p:sp>
      <p:cxnSp>
        <p:nvCxnSpPr>
          <p:cNvPr id="1782" name="Google Shape;1782;p93"/>
          <p:cNvCxnSpPr>
            <a:stCxn id="1781" idx="3"/>
            <a:endCxn id="1772" idx="1"/>
          </p:cNvCxnSpPr>
          <p:nvPr/>
        </p:nvCxnSpPr>
        <p:spPr>
          <a:xfrm flipH="1" rot="10800000">
            <a:off x="1993450" y="3780238"/>
            <a:ext cx="1338900" cy="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9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Disjoint Set Uses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788" name="Google Shape;1788;p94"/>
          <p:cNvSpPr txBox="1"/>
          <p:nvPr>
            <p:ph idx="1" type="body"/>
          </p:nvPr>
        </p:nvSpPr>
        <p:spPr>
          <a:xfrm>
            <a:off x="243000" y="556500"/>
            <a:ext cx="8712300" cy="27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Big Idea: find out if two elements are in the same set!</a:t>
            </a:r>
            <a:br>
              <a:rPr lang="en"/>
            </a:b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Example below: </a:t>
            </a:r>
            <a:r>
              <a:rPr b="1" lang="en"/>
              <a:t>findSet(1) = findSet(7) = 8. </a:t>
            </a:r>
            <a:r>
              <a:rPr lang="en"/>
              <a:t>So 1 and 7 are in the same set!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    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94"/>
          <p:cNvSpPr/>
          <p:nvPr/>
        </p:nvSpPr>
        <p:spPr>
          <a:xfrm>
            <a:off x="5051212" y="4444370"/>
            <a:ext cx="7398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1790" name="Google Shape;1790;p94"/>
          <p:cNvSpPr/>
          <p:nvPr/>
        </p:nvSpPr>
        <p:spPr>
          <a:xfrm>
            <a:off x="4199094" y="4444370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1791" name="Google Shape;1791;p94"/>
          <p:cNvSpPr/>
          <p:nvPr/>
        </p:nvSpPr>
        <p:spPr>
          <a:xfrm>
            <a:off x="3326259" y="4444370"/>
            <a:ext cx="7398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1792" name="Google Shape;1792;p94"/>
          <p:cNvSpPr/>
          <p:nvPr/>
        </p:nvSpPr>
        <p:spPr>
          <a:xfrm>
            <a:off x="2494873" y="4444370"/>
            <a:ext cx="600900" cy="393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793" name="Google Shape;1793;p94"/>
          <p:cNvSpPr/>
          <p:nvPr/>
        </p:nvSpPr>
        <p:spPr>
          <a:xfrm>
            <a:off x="1642763" y="4444370"/>
            <a:ext cx="600900" cy="393600"/>
          </a:xfrm>
          <a:prstGeom prst="rect">
            <a:avLst/>
          </a:prstGeom>
          <a:solidFill>
            <a:schemeClr val="accent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794" name="Google Shape;1794;p94"/>
          <p:cNvSpPr/>
          <p:nvPr/>
        </p:nvSpPr>
        <p:spPr>
          <a:xfrm>
            <a:off x="3332425" y="3583475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1795" name="Google Shape;1795;p94"/>
          <p:cNvCxnSpPr>
            <a:stCxn id="1793" idx="0"/>
            <a:endCxn id="1794" idx="2"/>
          </p:cNvCxnSpPr>
          <p:nvPr/>
        </p:nvCxnSpPr>
        <p:spPr>
          <a:xfrm flipH="1" rot="10800000">
            <a:off x="1943213" y="3976970"/>
            <a:ext cx="16896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96" name="Google Shape;1796;p94"/>
          <p:cNvCxnSpPr>
            <a:stCxn id="1792" idx="0"/>
            <a:endCxn id="1794" idx="2"/>
          </p:cNvCxnSpPr>
          <p:nvPr/>
        </p:nvCxnSpPr>
        <p:spPr>
          <a:xfrm flipH="1" rot="10800000">
            <a:off x="2795323" y="3976970"/>
            <a:ext cx="8376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97" name="Google Shape;1797;p94"/>
          <p:cNvCxnSpPr>
            <a:stCxn id="1791" idx="0"/>
            <a:endCxn id="1794" idx="2"/>
          </p:cNvCxnSpPr>
          <p:nvPr/>
        </p:nvCxnSpPr>
        <p:spPr>
          <a:xfrm rot="10800000">
            <a:off x="3632859" y="3976970"/>
            <a:ext cx="633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98" name="Google Shape;1798;p94"/>
          <p:cNvCxnSpPr>
            <a:stCxn id="1790" idx="0"/>
            <a:endCxn id="1794" idx="2"/>
          </p:cNvCxnSpPr>
          <p:nvPr/>
        </p:nvCxnSpPr>
        <p:spPr>
          <a:xfrm rot="10800000">
            <a:off x="3632844" y="3976970"/>
            <a:ext cx="8667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99" name="Google Shape;1799;p94"/>
          <p:cNvCxnSpPr>
            <a:stCxn id="1789" idx="0"/>
            <a:endCxn id="1794" idx="2"/>
          </p:cNvCxnSpPr>
          <p:nvPr/>
        </p:nvCxnSpPr>
        <p:spPr>
          <a:xfrm rot="10800000">
            <a:off x="3632812" y="3976970"/>
            <a:ext cx="17883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00" name="Google Shape;1800;p94"/>
          <p:cNvSpPr/>
          <p:nvPr/>
        </p:nvSpPr>
        <p:spPr>
          <a:xfrm>
            <a:off x="6319528" y="3583592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01" name="Google Shape;1801;p94"/>
          <p:cNvSpPr txBox="1"/>
          <p:nvPr/>
        </p:nvSpPr>
        <p:spPr>
          <a:xfrm>
            <a:off x="7060450" y="4277275"/>
            <a:ext cx="16896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Representative</a:t>
            </a:r>
            <a:endParaRPr b="1">
              <a:solidFill>
                <a:schemeClr val="accent5"/>
              </a:solidFill>
            </a:endParaRPr>
          </a:p>
        </p:txBody>
      </p:sp>
      <p:cxnSp>
        <p:nvCxnSpPr>
          <p:cNvPr id="1802" name="Google Shape;1802;p94"/>
          <p:cNvCxnSpPr>
            <a:stCxn id="1801" idx="0"/>
          </p:cNvCxnSpPr>
          <p:nvPr/>
        </p:nvCxnSpPr>
        <p:spPr>
          <a:xfrm rot="10800000">
            <a:off x="6920350" y="3780475"/>
            <a:ext cx="984900" cy="4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803" name="Google Shape;1803;p94"/>
          <p:cNvSpPr txBox="1"/>
          <p:nvPr/>
        </p:nvSpPr>
        <p:spPr>
          <a:xfrm>
            <a:off x="303850" y="3583588"/>
            <a:ext cx="16896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Representative</a:t>
            </a:r>
            <a:endParaRPr b="1">
              <a:solidFill>
                <a:schemeClr val="accent5"/>
              </a:solidFill>
            </a:endParaRPr>
          </a:p>
        </p:txBody>
      </p:sp>
      <p:cxnSp>
        <p:nvCxnSpPr>
          <p:cNvPr id="1804" name="Google Shape;1804;p94"/>
          <p:cNvCxnSpPr>
            <a:stCxn id="1803" idx="3"/>
          </p:cNvCxnSpPr>
          <p:nvPr/>
        </p:nvCxnSpPr>
        <p:spPr>
          <a:xfrm flipH="1" rot="10800000">
            <a:off x="1993450" y="3780238"/>
            <a:ext cx="1338900" cy="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9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Example: union(1, 2)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810" name="Google Shape;1810;p95"/>
          <p:cNvSpPr/>
          <p:nvPr/>
        </p:nvSpPr>
        <p:spPr>
          <a:xfrm>
            <a:off x="5051212" y="4444370"/>
            <a:ext cx="7398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1811" name="Google Shape;1811;p95"/>
          <p:cNvSpPr/>
          <p:nvPr/>
        </p:nvSpPr>
        <p:spPr>
          <a:xfrm>
            <a:off x="4199094" y="4444370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1812" name="Google Shape;1812;p95"/>
          <p:cNvSpPr/>
          <p:nvPr/>
        </p:nvSpPr>
        <p:spPr>
          <a:xfrm>
            <a:off x="3326259" y="4444370"/>
            <a:ext cx="7398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1813" name="Google Shape;1813;p95"/>
          <p:cNvSpPr/>
          <p:nvPr/>
        </p:nvSpPr>
        <p:spPr>
          <a:xfrm>
            <a:off x="2494873" y="4444370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814" name="Google Shape;1814;p95"/>
          <p:cNvSpPr/>
          <p:nvPr/>
        </p:nvSpPr>
        <p:spPr>
          <a:xfrm>
            <a:off x="1642763" y="4444370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15" name="Google Shape;1815;p95"/>
          <p:cNvSpPr/>
          <p:nvPr/>
        </p:nvSpPr>
        <p:spPr>
          <a:xfrm>
            <a:off x="3332425" y="3583475"/>
            <a:ext cx="600900" cy="3936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1816" name="Google Shape;1816;p95"/>
          <p:cNvCxnSpPr>
            <a:stCxn id="1814" idx="0"/>
            <a:endCxn id="1815" idx="2"/>
          </p:cNvCxnSpPr>
          <p:nvPr/>
        </p:nvCxnSpPr>
        <p:spPr>
          <a:xfrm flipH="1" rot="10800000">
            <a:off x="1943213" y="3976970"/>
            <a:ext cx="16896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17" name="Google Shape;1817;p95"/>
          <p:cNvCxnSpPr>
            <a:stCxn id="1813" idx="0"/>
            <a:endCxn id="1815" idx="2"/>
          </p:cNvCxnSpPr>
          <p:nvPr/>
        </p:nvCxnSpPr>
        <p:spPr>
          <a:xfrm flipH="1" rot="10800000">
            <a:off x="2795323" y="3976970"/>
            <a:ext cx="8376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18" name="Google Shape;1818;p95"/>
          <p:cNvCxnSpPr>
            <a:stCxn id="1812" idx="0"/>
            <a:endCxn id="1815" idx="2"/>
          </p:cNvCxnSpPr>
          <p:nvPr/>
        </p:nvCxnSpPr>
        <p:spPr>
          <a:xfrm rot="10800000">
            <a:off x="3632859" y="3976970"/>
            <a:ext cx="633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19" name="Google Shape;1819;p95"/>
          <p:cNvCxnSpPr>
            <a:stCxn id="1811" idx="0"/>
            <a:endCxn id="1815" idx="2"/>
          </p:cNvCxnSpPr>
          <p:nvPr/>
        </p:nvCxnSpPr>
        <p:spPr>
          <a:xfrm rot="10800000">
            <a:off x="3632844" y="3976970"/>
            <a:ext cx="8667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20" name="Google Shape;1820;p95"/>
          <p:cNvCxnSpPr>
            <a:stCxn id="1810" idx="0"/>
            <a:endCxn id="1815" idx="2"/>
          </p:cNvCxnSpPr>
          <p:nvPr/>
        </p:nvCxnSpPr>
        <p:spPr>
          <a:xfrm rot="10800000">
            <a:off x="3632812" y="3976970"/>
            <a:ext cx="17883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21" name="Google Shape;1821;p95"/>
          <p:cNvSpPr/>
          <p:nvPr/>
        </p:nvSpPr>
        <p:spPr>
          <a:xfrm>
            <a:off x="6138003" y="4444367"/>
            <a:ext cx="600900" cy="3936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22" name="Google Shape;1822;p95"/>
          <p:cNvSpPr/>
          <p:nvPr/>
        </p:nvSpPr>
        <p:spPr>
          <a:xfrm>
            <a:off x="5223712" y="2158345"/>
            <a:ext cx="7398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1823" name="Google Shape;1823;p95"/>
          <p:cNvSpPr/>
          <p:nvPr/>
        </p:nvSpPr>
        <p:spPr>
          <a:xfrm>
            <a:off x="4371594" y="2158345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1824" name="Google Shape;1824;p95"/>
          <p:cNvSpPr/>
          <p:nvPr/>
        </p:nvSpPr>
        <p:spPr>
          <a:xfrm>
            <a:off x="3498759" y="2158345"/>
            <a:ext cx="7398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1825" name="Google Shape;1825;p95"/>
          <p:cNvSpPr/>
          <p:nvPr/>
        </p:nvSpPr>
        <p:spPr>
          <a:xfrm>
            <a:off x="2667373" y="2158345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826" name="Google Shape;1826;p95"/>
          <p:cNvSpPr/>
          <p:nvPr/>
        </p:nvSpPr>
        <p:spPr>
          <a:xfrm>
            <a:off x="1815263" y="2158345"/>
            <a:ext cx="600900" cy="3936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27" name="Google Shape;1827;p95"/>
          <p:cNvSpPr/>
          <p:nvPr/>
        </p:nvSpPr>
        <p:spPr>
          <a:xfrm>
            <a:off x="3504925" y="1297450"/>
            <a:ext cx="600900" cy="3936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1828" name="Google Shape;1828;p95"/>
          <p:cNvCxnSpPr>
            <a:stCxn id="1826" idx="0"/>
            <a:endCxn id="1827" idx="2"/>
          </p:cNvCxnSpPr>
          <p:nvPr/>
        </p:nvCxnSpPr>
        <p:spPr>
          <a:xfrm flipH="1" rot="10800000">
            <a:off x="2115713" y="1690945"/>
            <a:ext cx="16896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29" name="Google Shape;1829;p95"/>
          <p:cNvCxnSpPr>
            <a:stCxn id="1825" idx="0"/>
            <a:endCxn id="1827" idx="2"/>
          </p:cNvCxnSpPr>
          <p:nvPr/>
        </p:nvCxnSpPr>
        <p:spPr>
          <a:xfrm flipH="1" rot="10800000">
            <a:off x="2967823" y="1690945"/>
            <a:ext cx="8376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30" name="Google Shape;1830;p95"/>
          <p:cNvCxnSpPr>
            <a:stCxn id="1824" idx="0"/>
            <a:endCxn id="1827" idx="2"/>
          </p:cNvCxnSpPr>
          <p:nvPr/>
        </p:nvCxnSpPr>
        <p:spPr>
          <a:xfrm rot="10800000">
            <a:off x="3805359" y="1690945"/>
            <a:ext cx="633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31" name="Google Shape;1831;p95"/>
          <p:cNvCxnSpPr>
            <a:stCxn id="1823" idx="0"/>
            <a:endCxn id="1827" idx="2"/>
          </p:cNvCxnSpPr>
          <p:nvPr/>
        </p:nvCxnSpPr>
        <p:spPr>
          <a:xfrm rot="10800000">
            <a:off x="3805344" y="1690945"/>
            <a:ext cx="8667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32" name="Google Shape;1832;p95"/>
          <p:cNvCxnSpPr>
            <a:stCxn id="1822" idx="0"/>
            <a:endCxn id="1827" idx="2"/>
          </p:cNvCxnSpPr>
          <p:nvPr/>
        </p:nvCxnSpPr>
        <p:spPr>
          <a:xfrm rot="10800000">
            <a:off x="3805312" y="1690945"/>
            <a:ext cx="17883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33" name="Google Shape;1833;p95"/>
          <p:cNvSpPr/>
          <p:nvPr/>
        </p:nvSpPr>
        <p:spPr>
          <a:xfrm>
            <a:off x="6492028" y="1297567"/>
            <a:ext cx="600900" cy="3936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cxnSp>
        <p:nvCxnSpPr>
          <p:cNvPr id="1834" name="Google Shape;1834;p95"/>
          <p:cNvCxnSpPr>
            <a:stCxn id="1821" idx="0"/>
            <a:endCxn id="1815" idx="2"/>
          </p:cNvCxnSpPr>
          <p:nvPr/>
        </p:nvCxnSpPr>
        <p:spPr>
          <a:xfrm rot="10800000">
            <a:off x="3632853" y="3976967"/>
            <a:ext cx="2805600" cy="467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35" name="Google Shape;1835;p95"/>
          <p:cNvSpPr txBox="1"/>
          <p:nvPr>
            <p:ph idx="1" type="body"/>
          </p:nvPr>
        </p:nvSpPr>
        <p:spPr>
          <a:xfrm>
            <a:off x="87725" y="1334125"/>
            <a:ext cx="13233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findSet(1)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    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6" name="Google Shape;1836;p95"/>
          <p:cNvCxnSpPr>
            <a:stCxn id="1835" idx="3"/>
            <a:endCxn id="1827" idx="1"/>
          </p:cNvCxnSpPr>
          <p:nvPr/>
        </p:nvCxnSpPr>
        <p:spPr>
          <a:xfrm flipH="1" rot="10800000">
            <a:off x="1411025" y="1494175"/>
            <a:ext cx="2094000" cy="19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837" name="Google Shape;1837;p95"/>
          <p:cNvSpPr txBox="1"/>
          <p:nvPr>
            <p:ph idx="1" type="body"/>
          </p:nvPr>
        </p:nvSpPr>
        <p:spPr>
          <a:xfrm>
            <a:off x="7732975" y="1474225"/>
            <a:ext cx="1323300" cy="4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findSet(2)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    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8" name="Google Shape;1838;p95"/>
          <p:cNvCxnSpPr>
            <a:stCxn id="1837" idx="1"/>
            <a:endCxn id="1833" idx="3"/>
          </p:cNvCxnSpPr>
          <p:nvPr/>
        </p:nvCxnSpPr>
        <p:spPr>
          <a:xfrm rot="10800000">
            <a:off x="7093075" y="1494475"/>
            <a:ext cx="6399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839" name="Google Shape;1839;p95"/>
          <p:cNvSpPr txBox="1"/>
          <p:nvPr/>
        </p:nvSpPr>
        <p:spPr>
          <a:xfrm>
            <a:off x="1808850" y="745825"/>
            <a:ext cx="552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Step 1</a:t>
            </a:r>
            <a:r>
              <a:rPr lang="en"/>
              <a:t>: Use findSet </a:t>
            </a:r>
            <a:r>
              <a:rPr i="1" lang="en"/>
              <a:t>twice</a:t>
            </a:r>
            <a:r>
              <a:rPr lang="en"/>
              <a:t> to find the two representatives. </a:t>
            </a:r>
            <a:endParaRPr/>
          </a:p>
        </p:txBody>
      </p:sp>
      <p:sp>
        <p:nvSpPr>
          <p:cNvPr id="1840" name="Google Shape;1840;p95"/>
          <p:cNvSpPr txBox="1"/>
          <p:nvPr/>
        </p:nvSpPr>
        <p:spPr>
          <a:xfrm>
            <a:off x="1808850" y="2870913"/>
            <a:ext cx="5526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Step 2:</a:t>
            </a:r>
            <a:r>
              <a:rPr lang="en"/>
              <a:t> Stick one representative under the other.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BFS vs. Dijkstra SPT Side to Side Comparison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32" name="Google Shape;132;p33"/>
          <p:cNvSpPr txBox="1"/>
          <p:nvPr>
            <p:ph idx="1" type="body"/>
          </p:nvPr>
        </p:nvSpPr>
        <p:spPr>
          <a:xfrm>
            <a:off x="5246550" y="647200"/>
            <a:ext cx="3738300" cy="20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Dijkstra(Graph G, Vertex source)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 distances to ∞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mark all vertices unprocessed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mark source as distance 0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while(there are unprocessed vertices){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let u be the closest unprocessed vertex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for each(edge (u,v) leaving u){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if(u.dist+weight(u,v) &lt; v.dist){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v.dist = u.dist+weight(u,v)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v.predecessor = u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mark u as processed 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3" name="Google Shape;133;p33"/>
          <p:cNvSpPr txBox="1"/>
          <p:nvPr/>
        </p:nvSpPr>
        <p:spPr>
          <a:xfrm>
            <a:off x="5368350" y="2708500"/>
            <a:ext cx="3494700" cy="18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GetPath(Graph G, Vertex source, Vertex target) 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// We never reached the target :(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if (target.dist == INFINITY)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null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path = []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curNode = target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path.add_back(target)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while(curNode != source)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curNode = curNode.</a:t>
            </a:r>
            <a:r>
              <a:rPr b="1"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predecessor</a:t>
            </a:r>
            <a:endParaRPr b="1"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path.add_back(curNode)</a:t>
            </a:r>
            <a:b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// If we want the path to go from source -&gt; goal.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return path.reversed()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pic>
        <p:nvPicPr>
          <p:cNvPr id="134" name="Google Shape;134;p33"/>
          <p:cNvPicPr preferRelativeResize="0"/>
          <p:nvPr/>
        </p:nvPicPr>
        <p:blipFill rotWithShape="1">
          <a:blip r:embed="rId3">
            <a:alphaModFix/>
          </a:blip>
          <a:srcRect b="0" l="0" r="15297" t="37972"/>
          <a:stretch/>
        </p:blipFill>
        <p:spPr>
          <a:xfrm>
            <a:off x="166800" y="2736500"/>
            <a:ext cx="4185651" cy="23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3"/>
          <p:cNvPicPr preferRelativeResize="0"/>
          <p:nvPr/>
        </p:nvPicPr>
        <p:blipFill rotWithShape="1">
          <a:blip r:embed="rId4">
            <a:alphaModFix/>
          </a:blip>
          <a:srcRect b="62218" l="0" r="4122" t="0"/>
          <a:stretch/>
        </p:blipFill>
        <p:spPr>
          <a:xfrm>
            <a:off x="166800" y="1418750"/>
            <a:ext cx="4433575" cy="131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3"/>
          <p:cNvSpPr txBox="1"/>
          <p:nvPr/>
        </p:nvSpPr>
        <p:spPr>
          <a:xfrm>
            <a:off x="787250" y="759650"/>
            <a:ext cx="56100" cy="1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3"/>
          <p:cNvSpPr txBox="1"/>
          <p:nvPr/>
        </p:nvSpPr>
        <p:spPr>
          <a:xfrm>
            <a:off x="168900" y="675350"/>
            <a:ext cx="40005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BFS implements “fake” distances to be able to backtrace and find the SPT</a:t>
            </a:r>
            <a:endParaRPr b="1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9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Optimization 1: Union By Size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846" name="Google Shape;1846;p96"/>
          <p:cNvSpPr txBox="1"/>
          <p:nvPr>
            <p:ph idx="1" type="body"/>
          </p:nvPr>
        </p:nvSpPr>
        <p:spPr>
          <a:xfrm>
            <a:off x="243000" y="556500"/>
            <a:ext cx="4276200" cy="40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Problem</a:t>
            </a:r>
            <a:r>
              <a:rPr lang="en"/>
              <a:t>: Trees can be unbalanced!</a:t>
            </a:r>
            <a:br>
              <a:rPr lang="en"/>
            </a:b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size(x) </a:t>
            </a:r>
            <a:r>
              <a:rPr b="1" lang="en"/>
              <a:t>upper bounds </a:t>
            </a:r>
            <a:r>
              <a:rPr lang="en"/>
              <a:t>the height of x (so size(x) &gt;= height(x)).</a:t>
            </a:r>
            <a:br>
              <a:rPr lang="en"/>
            </a:b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Keep track of size of all trees.</a:t>
            </a:r>
            <a:br>
              <a:rPr lang="en"/>
            </a:b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When unioning make the tree with larger size the root.</a:t>
            </a:r>
            <a:br>
              <a:rPr lang="en"/>
            </a:b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If it’s a tie, pick one to be the root arbitrarily.</a:t>
            </a:r>
            <a:endParaRPr/>
          </a:p>
        </p:txBody>
      </p:sp>
      <p:pic>
        <p:nvPicPr>
          <p:cNvPr id="1847" name="Google Shape;184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972" y="1226225"/>
            <a:ext cx="4276325" cy="26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8" name="Google Shape;1848;p96"/>
          <p:cNvSpPr/>
          <p:nvPr/>
        </p:nvSpPr>
        <p:spPr>
          <a:xfrm>
            <a:off x="4645525" y="1337450"/>
            <a:ext cx="1252200" cy="3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size = 1</a:t>
            </a:r>
            <a:endParaRPr sz="2000"/>
          </a:p>
        </p:txBody>
      </p:sp>
      <p:sp>
        <p:nvSpPr>
          <p:cNvPr id="1849" name="Google Shape;1849;p96"/>
          <p:cNvSpPr/>
          <p:nvPr/>
        </p:nvSpPr>
        <p:spPr>
          <a:xfrm>
            <a:off x="6946400" y="1337450"/>
            <a:ext cx="1252200" cy="31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size = 4</a:t>
            </a:r>
            <a:endParaRPr sz="20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4" name="Google Shape;1854;p97"/>
          <p:cNvGrpSpPr/>
          <p:nvPr/>
        </p:nvGrpSpPr>
        <p:grpSpPr>
          <a:xfrm>
            <a:off x="166800" y="1840300"/>
            <a:ext cx="3382800" cy="1554600"/>
            <a:chOff x="311700" y="1017725"/>
            <a:chExt cx="3382800" cy="1554600"/>
          </a:xfrm>
        </p:grpSpPr>
        <p:sp>
          <p:nvSpPr>
            <p:cNvPr id="1855" name="Google Shape;1855;p97"/>
            <p:cNvSpPr/>
            <p:nvPr/>
          </p:nvSpPr>
          <p:spPr>
            <a:xfrm>
              <a:off x="311700" y="1017725"/>
              <a:ext cx="3382800" cy="1554600"/>
            </a:xfrm>
            <a:prstGeom prst="roundRect">
              <a:avLst>
                <a:gd fmla="val 7124" name="adj"/>
              </a:avLst>
            </a:prstGeom>
            <a:solidFill>
              <a:schemeClr val="lt1"/>
            </a:solidFill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4570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674EA7"/>
                  </a:solidFill>
                  <a:latin typeface="Roboto"/>
                  <a:ea typeface="Roboto"/>
                  <a:cs typeface="Roboto"/>
                  <a:sym typeface="Roboto"/>
                </a:rPr>
                <a:t>Size = 4</a:t>
              </a:r>
              <a:r>
                <a:rPr b="1" lang="en" sz="1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, Height = 2</a:t>
              </a:r>
              <a:endParaRPr b="1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6" name="Google Shape;1856;p97"/>
            <p:cNvSpPr/>
            <p:nvPr/>
          </p:nvSpPr>
          <p:spPr>
            <a:xfrm>
              <a:off x="614455" y="1451363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7" name="Google Shape;1857;p97"/>
            <p:cNvSpPr/>
            <p:nvPr/>
          </p:nvSpPr>
          <p:spPr>
            <a:xfrm>
              <a:off x="614455" y="1915163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58" name="Google Shape;1858;p97"/>
            <p:cNvCxnSpPr>
              <a:stCxn id="1857" idx="0"/>
              <a:endCxn id="1856" idx="2"/>
            </p:cNvCxnSpPr>
            <p:nvPr/>
          </p:nvCxnSpPr>
          <p:spPr>
            <a:xfrm rot="10800000">
              <a:off x="807505" y="1704263"/>
              <a:ext cx="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59" name="Google Shape;1859;p97"/>
            <p:cNvSpPr/>
            <p:nvPr/>
          </p:nvSpPr>
          <p:spPr>
            <a:xfrm>
              <a:off x="1397605" y="1451363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0" name="Google Shape;1860;p97"/>
            <p:cNvSpPr/>
            <p:nvPr/>
          </p:nvSpPr>
          <p:spPr>
            <a:xfrm>
              <a:off x="1397605" y="1915163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61" name="Google Shape;1861;p97"/>
            <p:cNvCxnSpPr>
              <a:stCxn id="1860" idx="0"/>
              <a:endCxn id="1859" idx="2"/>
            </p:cNvCxnSpPr>
            <p:nvPr/>
          </p:nvCxnSpPr>
          <p:spPr>
            <a:xfrm rot="10800000">
              <a:off x="1590655" y="1704263"/>
              <a:ext cx="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62" name="Google Shape;1862;p97"/>
            <p:cNvSpPr/>
            <p:nvPr/>
          </p:nvSpPr>
          <p:spPr>
            <a:xfrm>
              <a:off x="1084775" y="1695425"/>
              <a:ext cx="228600" cy="228600"/>
            </a:xfrm>
            <a:prstGeom prst="mathPlus">
              <a:avLst>
                <a:gd fmla="val 1224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97"/>
            <p:cNvSpPr/>
            <p:nvPr/>
          </p:nvSpPr>
          <p:spPr>
            <a:xfrm>
              <a:off x="1867925" y="1695425"/>
              <a:ext cx="228600" cy="228600"/>
            </a:xfrm>
            <a:prstGeom prst="mathEqual">
              <a:avLst>
                <a:gd fmla="val 12795" name="adj1"/>
                <a:gd fmla="val 12248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97"/>
            <p:cNvSpPr/>
            <p:nvPr/>
          </p:nvSpPr>
          <p:spPr>
            <a:xfrm>
              <a:off x="2180755" y="1220450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5" name="Google Shape;1865;p97"/>
            <p:cNvSpPr/>
            <p:nvPr/>
          </p:nvSpPr>
          <p:spPr>
            <a:xfrm>
              <a:off x="2180755" y="1684250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66" name="Google Shape;1866;p97"/>
            <p:cNvCxnSpPr>
              <a:stCxn id="1865" idx="0"/>
              <a:endCxn id="1864" idx="2"/>
            </p:cNvCxnSpPr>
            <p:nvPr/>
          </p:nvCxnSpPr>
          <p:spPr>
            <a:xfrm rot="10800000">
              <a:off x="2373805" y="1473350"/>
              <a:ext cx="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67" name="Google Shape;1867;p97"/>
            <p:cNvSpPr/>
            <p:nvPr/>
          </p:nvSpPr>
          <p:spPr>
            <a:xfrm>
              <a:off x="2963905" y="1682288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8" name="Google Shape;1868;p97"/>
            <p:cNvSpPr/>
            <p:nvPr/>
          </p:nvSpPr>
          <p:spPr>
            <a:xfrm>
              <a:off x="2963905" y="2146088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69" name="Google Shape;1869;p97"/>
            <p:cNvCxnSpPr>
              <a:stCxn id="1868" idx="0"/>
              <a:endCxn id="1867" idx="2"/>
            </p:cNvCxnSpPr>
            <p:nvPr/>
          </p:nvCxnSpPr>
          <p:spPr>
            <a:xfrm rot="10800000">
              <a:off x="3156955" y="1935188"/>
              <a:ext cx="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0" name="Google Shape;1870;p97"/>
            <p:cNvCxnSpPr>
              <a:stCxn id="1867" idx="0"/>
              <a:endCxn id="1864" idx="2"/>
            </p:cNvCxnSpPr>
            <p:nvPr/>
          </p:nvCxnSpPr>
          <p:spPr>
            <a:xfrm rot="10800000">
              <a:off x="2373955" y="1473488"/>
              <a:ext cx="783000" cy="208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71" name="Google Shape;1871;p97"/>
          <p:cNvGrpSpPr/>
          <p:nvPr/>
        </p:nvGrpSpPr>
        <p:grpSpPr>
          <a:xfrm>
            <a:off x="3625800" y="1840300"/>
            <a:ext cx="5061600" cy="1554600"/>
            <a:chOff x="3770700" y="1017725"/>
            <a:chExt cx="5061600" cy="1554600"/>
          </a:xfrm>
        </p:grpSpPr>
        <p:sp>
          <p:nvSpPr>
            <p:cNvPr id="1872" name="Google Shape;1872;p97"/>
            <p:cNvSpPr/>
            <p:nvPr/>
          </p:nvSpPr>
          <p:spPr>
            <a:xfrm>
              <a:off x="3770700" y="1017725"/>
              <a:ext cx="5061600" cy="1554600"/>
            </a:xfrm>
            <a:prstGeom prst="roundRect">
              <a:avLst>
                <a:gd fmla="val 7124" name="adj"/>
              </a:avLst>
            </a:prstGeom>
            <a:solidFill>
              <a:schemeClr val="lt1"/>
            </a:solidFill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4570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674EA7"/>
                  </a:solidFill>
                  <a:latin typeface="Roboto"/>
                  <a:ea typeface="Roboto"/>
                  <a:cs typeface="Roboto"/>
                  <a:sym typeface="Roboto"/>
                </a:rPr>
                <a:t>Size = 8</a:t>
              </a:r>
              <a:r>
                <a:rPr b="1" lang="en" sz="1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, Height = 3</a:t>
              </a:r>
              <a:endParaRPr b="1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3" name="Google Shape;1873;p97"/>
            <p:cNvSpPr/>
            <p:nvPr/>
          </p:nvSpPr>
          <p:spPr>
            <a:xfrm>
              <a:off x="3940105" y="1283750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4" name="Google Shape;1874;p97"/>
            <p:cNvSpPr/>
            <p:nvPr/>
          </p:nvSpPr>
          <p:spPr>
            <a:xfrm>
              <a:off x="3940105" y="1747550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75" name="Google Shape;1875;p97"/>
            <p:cNvCxnSpPr>
              <a:stCxn id="1874" idx="0"/>
              <a:endCxn id="1873" idx="2"/>
            </p:cNvCxnSpPr>
            <p:nvPr/>
          </p:nvCxnSpPr>
          <p:spPr>
            <a:xfrm rot="10800000">
              <a:off x="4133155" y="1536650"/>
              <a:ext cx="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76" name="Google Shape;1876;p97"/>
            <p:cNvSpPr/>
            <p:nvPr/>
          </p:nvSpPr>
          <p:spPr>
            <a:xfrm>
              <a:off x="4723255" y="1745588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7" name="Google Shape;1877;p97"/>
            <p:cNvSpPr/>
            <p:nvPr/>
          </p:nvSpPr>
          <p:spPr>
            <a:xfrm>
              <a:off x="4723255" y="2209388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78" name="Google Shape;1878;p97"/>
            <p:cNvCxnSpPr>
              <a:stCxn id="1877" idx="0"/>
              <a:endCxn id="1876" idx="2"/>
            </p:cNvCxnSpPr>
            <p:nvPr/>
          </p:nvCxnSpPr>
          <p:spPr>
            <a:xfrm rot="10800000">
              <a:off x="4916305" y="1998488"/>
              <a:ext cx="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9" name="Google Shape;1879;p97"/>
            <p:cNvCxnSpPr>
              <a:stCxn id="1876" idx="0"/>
              <a:endCxn id="1873" idx="2"/>
            </p:cNvCxnSpPr>
            <p:nvPr/>
          </p:nvCxnSpPr>
          <p:spPr>
            <a:xfrm rot="10800000">
              <a:off x="4133305" y="1536788"/>
              <a:ext cx="783000" cy="208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80" name="Google Shape;1880;p97"/>
            <p:cNvSpPr/>
            <p:nvPr/>
          </p:nvSpPr>
          <p:spPr>
            <a:xfrm>
              <a:off x="5583155" y="1282838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1" name="Google Shape;1881;p97"/>
            <p:cNvSpPr/>
            <p:nvPr/>
          </p:nvSpPr>
          <p:spPr>
            <a:xfrm>
              <a:off x="5583155" y="1746638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82" name="Google Shape;1882;p97"/>
            <p:cNvCxnSpPr>
              <a:stCxn id="1881" idx="0"/>
              <a:endCxn id="1880" idx="2"/>
            </p:cNvCxnSpPr>
            <p:nvPr/>
          </p:nvCxnSpPr>
          <p:spPr>
            <a:xfrm rot="10800000">
              <a:off x="5776205" y="1535738"/>
              <a:ext cx="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83" name="Google Shape;1883;p97"/>
            <p:cNvSpPr/>
            <p:nvPr/>
          </p:nvSpPr>
          <p:spPr>
            <a:xfrm>
              <a:off x="6288755" y="1749314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4" name="Google Shape;1884;p97"/>
            <p:cNvSpPr/>
            <p:nvPr/>
          </p:nvSpPr>
          <p:spPr>
            <a:xfrm>
              <a:off x="6288755" y="2213114"/>
              <a:ext cx="386100" cy="252900"/>
            </a:xfrm>
            <a:prstGeom prst="rect">
              <a:avLst/>
            </a:prstGeom>
            <a:solidFill>
              <a:srgbClr val="B6D7A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885" name="Google Shape;1885;p97"/>
            <p:cNvCxnSpPr>
              <a:stCxn id="1884" idx="0"/>
              <a:endCxn id="1883" idx="2"/>
            </p:cNvCxnSpPr>
            <p:nvPr/>
          </p:nvCxnSpPr>
          <p:spPr>
            <a:xfrm rot="10800000">
              <a:off x="6481805" y="2002214"/>
              <a:ext cx="0" cy="2109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6" name="Google Shape;1886;p97"/>
            <p:cNvCxnSpPr>
              <a:stCxn id="1883" idx="0"/>
              <a:endCxn id="1880" idx="2"/>
            </p:cNvCxnSpPr>
            <p:nvPr/>
          </p:nvCxnSpPr>
          <p:spPr>
            <a:xfrm rot="10800000">
              <a:off x="5776205" y="1535714"/>
              <a:ext cx="705600" cy="2136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87" name="Google Shape;1887;p97"/>
            <p:cNvSpPr/>
            <p:nvPr/>
          </p:nvSpPr>
          <p:spPr>
            <a:xfrm>
              <a:off x="5231950" y="1757750"/>
              <a:ext cx="228600" cy="228600"/>
            </a:xfrm>
            <a:prstGeom prst="mathPlus">
              <a:avLst>
                <a:gd fmla="val 1224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97"/>
            <p:cNvSpPr/>
            <p:nvPr/>
          </p:nvSpPr>
          <p:spPr>
            <a:xfrm>
              <a:off x="6784550" y="1757750"/>
              <a:ext cx="228600" cy="228600"/>
            </a:xfrm>
            <a:prstGeom prst="mathEqual">
              <a:avLst>
                <a:gd fmla="val 12795" name="adj1"/>
                <a:gd fmla="val 12248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97"/>
            <p:cNvSpPr/>
            <p:nvPr/>
          </p:nvSpPr>
          <p:spPr>
            <a:xfrm>
              <a:off x="7122850" y="1411050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97"/>
            <p:cNvSpPr/>
            <p:nvPr/>
          </p:nvSpPr>
          <p:spPr>
            <a:xfrm>
              <a:off x="7122850" y="1656747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91" name="Google Shape;1891;p97"/>
            <p:cNvCxnSpPr>
              <a:stCxn id="1890" idx="0"/>
              <a:endCxn id="1889" idx="2"/>
            </p:cNvCxnSpPr>
            <p:nvPr/>
          </p:nvCxnSpPr>
          <p:spPr>
            <a:xfrm rot="10800000">
              <a:off x="7225150" y="1544847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92" name="Google Shape;1892;p97"/>
            <p:cNvSpPr/>
            <p:nvPr/>
          </p:nvSpPr>
          <p:spPr>
            <a:xfrm>
              <a:off x="7537724" y="1655707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97"/>
            <p:cNvSpPr/>
            <p:nvPr/>
          </p:nvSpPr>
          <p:spPr>
            <a:xfrm>
              <a:off x="7537724" y="1901403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94" name="Google Shape;1894;p97"/>
            <p:cNvCxnSpPr>
              <a:stCxn id="1893" idx="0"/>
              <a:endCxn id="1892" idx="2"/>
            </p:cNvCxnSpPr>
            <p:nvPr/>
          </p:nvCxnSpPr>
          <p:spPr>
            <a:xfrm rot="10800000">
              <a:off x="7640024" y="1789503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5" name="Google Shape;1895;p97"/>
            <p:cNvCxnSpPr>
              <a:stCxn id="1892" idx="0"/>
              <a:endCxn id="1889" idx="2"/>
            </p:cNvCxnSpPr>
            <p:nvPr/>
          </p:nvCxnSpPr>
          <p:spPr>
            <a:xfrm rot="10800000">
              <a:off x="7225124" y="1544707"/>
              <a:ext cx="414900" cy="11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96" name="Google Shape;1896;p97"/>
            <p:cNvSpPr/>
            <p:nvPr/>
          </p:nvSpPr>
          <p:spPr>
            <a:xfrm>
              <a:off x="8097564" y="1652767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97"/>
            <p:cNvSpPr/>
            <p:nvPr/>
          </p:nvSpPr>
          <p:spPr>
            <a:xfrm>
              <a:off x="8097564" y="1898463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98" name="Google Shape;1898;p97"/>
            <p:cNvCxnSpPr>
              <a:stCxn id="1897" idx="0"/>
              <a:endCxn id="1896" idx="2"/>
            </p:cNvCxnSpPr>
            <p:nvPr/>
          </p:nvCxnSpPr>
          <p:spPr>
            <a:xfrm rot="10800000">
              <a:off x="8199864" y="1786563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99" name="Google Shape;1899;p97"/>
            <p:cNvSpPr/>
            <p:nvPr/>
          </p:nvSpPr>
          <p:spPr>
            <a:xfrm>
              <a:off x="8471355" y="1899881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97"/>
            <p:cNvSpPr/>
            <p:nvPr/>
          </p:nvSpPr>
          <p:spPr>
            <a:xfrm>
              <a:off x="8471355" y="2145577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01" name="Google Shape;1901;p97"/>
            <p:cNvCxnSpPr>
              <a:stCxn id="1900" idx="0"/>
              <a:endCxn id="1899" idx="2"/>
            </p:cNvCxnSpPr>
            <p:nvPr/>
          </p:nvCxnSpPr>
          <p:spPr>
            <a:xfrm rot="10800000">
              <a:off x="8573655" y="2033677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2" name="Google Shape;1902;p97"/>
            <p:cNvCxnSpPr>
              <a:stCxn id="1899" idx="0"/>
              <a:endCxn id="1896" idx="2"/>
            </p:cNvCxnSpPr>
            <p:nvPr/>
          </p:nvCxnSpPr>
          <p:spPr>
            <a:xfrm rot="10800000">
              <a:off x="8199855" y="1786481"/>
              <a:ext cx="373800" cy="11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3" name="Google Shape;1903;p97"/>
            <p:cNvCxnSpPr>
              <a:stCxn id="1896" idx="0"/>
              <a:endCxn id="1889" idx="2"/>
            </p:cNvCxnSpPr>
            <p:nvPr/>
          </p:nvCxnSpPr>
          <p:spPr>
            <a:xfrm rot="10800000">
              <a:off x="7225164" y="1544767"/>
              <a:ext cx="974700" cy="108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04" name="Google Shape;1904;p97"/>
          <p:cNvGrpSpPr/>
          <p:nvPr/>
        </p:nvGrpSpPr>
        <p:grpSpPr>
          <a:xfrm>
            <a:off x="166800" y="3493725"/>
            <a:ext cx="8520600" cy="1554600"/>
            <a:chOff x="311700" y="2671150"/>
            <a:chExt cx="8520600" cy="1554600"/>
          </a:xfrm>
        </p:grpSpPr>
        <p:sp>
          <p:nvSpPr>
            <p:cNvPr id="1905" name="Google Shape;1905;p97"/>
            <p:cNvSpPr/>
            <p:nvPr/>
          </p:nvSpPr>
          <p:spPr>
            <a:xfrm>
              <a:off x="311700" y="2671150"/>
              <a:ext cx="8520600" cy="1554600"/>
            </a:xfrm>
            <a:prstGeom prst="roundRect">
              <a:avLst>
                <a:gd fmla="val 7124" name="adj"/>
              </a:avLst>
            </a:prstGeom>
            <a:solidFill>
              <a:schemeClr val="lt1"/>
            </a:solidFill>
            <a:ln cap="flat" cmpd="sng" w="2857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4570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674EA7"/>
                  </a:solidFill>
                  <a:latin typeface="Roboto"/>
                  <a:ea typeface="Roboto"/>
                  <a:cs typeface="Roboto"/>
                  <a:sym typeface="Roboto"/>
                </a:rPr>
                <a:t>Size = 16</a:t>
              </a:r>
              <a:r>
                <a:rPr b="1" lang="en" sz="1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, Height = 4</a:t>
              </a:r>
              <a:endParaRPr b="1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6" name="Google Shape;1906;p97"/>
            <p:cNvSpPr/>
            <p:nvPr/>
          </p:nvSpPr>
          <p:spPr>
            <a:xfrm>
              <a:off x="614450" y="3014288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97"/>
            <p:cNvSpPr/>
            <p:nvPr/>
          </p:nvSpPr>
          <p:spPr>
            <a:xfrm>
              <a:off x="614450" y="3259984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08" name="Google Shape;1908;p97"/>
            <p:cNvCxnSpPr>
              <a:stCxn id="1907" idx="0"/>
              <a:endCxn id="1906" idx="2"/>
            </p:cNvCxnSpPr>
            <p:nvPr/>
          </p:nvCxnSpPr>
          <p:spPr>
            <a:xfrm rot="10800000">
              <a:off x="716750" y="3148084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09" name="Google Shape;1909;p97"/>
            <p:cNvSpPr/>
            <p:nvPr/>
          </p:nvSpPr>
          <p:spPr>
            <a:xfrm>
              <a:off x="1029324" y="3258945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97"/>
            <p:cNvSpPr/>
            <p:nvPr/>
          </p:nvSpPr>
          <p:spPr>
            <a:xfrm>
              <a:off x="1029324" y="3504641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11" name="Google Shape;1911;p97"/>
            <p:cNvCxnSpPr>
              <a:stCxn id="1910" idx="0"/>
              <a:endCxn id="1909" idx="2"/>
            </p:cNvCxnSpPr>
            <p:nvPr/>
          </p:nvCxnSpPr>
          <p:spPr>
            <a:xfrm rot="10800000">
              <a:off x="1131624" y="3392741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2" name="Google Shape;1912;p97"/>
            <p:cNvCxnSpPr>
              <a:stCxn id="1909" idx="0"/>
              <a:endCxn id="1906" idx="2"/>
            </p:cNvCxnSpPr>
            <p:nvPr/>
          </p:nvCxnSpPr>
          <p:spPr>
            <a:xfrm rot="10800000">
              <a:off x="716724" y="3147945"/>
              <a:ext cx="414900" cy="11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13" name="Google Shape;1913;p97"/>
            <p:cNvSpPr/>
            <p:nvPr/>
          </p:nvSpPr>
          <p:spPr>
            <a:xfrm>
              <a:off x="1589164" y="3256005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97"/>
            <p:cNvSpPr/>
            <p:nvPr/>
          </p:nvSpPr>
          <p:spPr>
            <a:xfrm>
              <a:off x="1589164" y="3501701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15" name="Google Shape;1915;p97"/>
            <p:cNvCxnSpPr>
              <a:stCxn id="1914" idx="0"/>
              <a:endCxn id="1913" idx="2"/>
            </p:cNvCxnSpPr>
            <p:nvPr/>
          </p:nvCxnSpPr>
          <p:spPr>
            <a:xfrm rot="10800000">
              <a:off x="1691464" y="3389801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16" name="Google Shape;1916;p97"/>
            <p:cNvSpPr/>
            <p:nvPr/>
          </p:nvSpPr>
          <p:spPr>
            <a:xfrm>
              <a:off x="1962955" y="3503118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97"/>
            <p:cNvSpPr/>
            <p:nvPr/>
          </p:nvSpPr>
          <p:spPr>
            <a:xfrm>
              <a:off x="1962955" y="3748814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18" name="Google Shape;1918;p97"/>
            <p:cNvCxnSpPr>
              <a:stCxn id="1917" idx="0"/>
              <a:endCxn id="1916" idx="2"/>
            </p:cNvCxnSpPr>
            <p:nvPr/>
          </p:nvCxnSpPr>
          <p:spPr>
            <a:xfrm rot="10800000">
              <a:off x="2065255" y="3636914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9" name="Google Shape;1919;p97"/>
            <p:cNvCxnSpPr>
              <a:stCxn id="1916" idx="0"/>
              <a:endCxn id="1913" idx="2"/>
            </p:cNvCxnSpPr>
            <p:nvPr/>
          </p:nvCxnSpPr>
          <p:spPr>
            <a:xfrm rot="10800000">
              <a:off x="1691455" y="3389718"/>
              <a:ext cx="373800" cy="11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0" name="Google Shape;1920;p97"/>
            <p:cNvCxnSpPr>
              <a:stCxn id="1913" idx="0"/>
              <a:endCxn id="1906" idx="2"/>
            </p:cNvCxnSpPr>
            <p:nvPr/>
          </p:nvCxnSpPr>
          <p:spPr>
            <a:xfrm rot="10800000">
              <a:off x="716764" y="3148005"/>
              <a:ext cx="974700" cy="108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1" name="Google Shape;1921;p97"/>
            <p:cNvSpPr/>
            <p:nvPr/>
          </p:nvSpPr>
          <p:spPr>
            <a:xfrm>
              <a:off x="2829000" y="3014288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97"/>
            <p:cNvSpPr/>
            <p:nvPr/>
          </p:nvSpPr>
          <p:spPr>
            <a:xfrm>
              <a:off x="2829000" y="3259984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23" name="Google Shape;1923;p97"/>
            <p:cNvCxnSpPr>
              <a:stCxn id="1922" idx="0"/>
              <a:endCxn id="1921" idx="2"/>
            </p:cNvCxnSpPr>
            <p:nvPr/>
          </p:nvCxnSpPr>
          <p:spPr>
            <a:xfrm rot="10800000">
              <a:off x="2931300" y="3148084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4" name="Google Shape;1924;p97"/>
            <p:cNvSpPr/>
            <p:nvPr/>
          </p:nvSpPr>
          <p:spPr>
            <a:xfrm>
              <a:off x="3243874" y="3258945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97"/>
            <p:cNvSpPr/>
            <p:nvPr/>
          </p:nvSpPr>
          <p:spPr>
            <a:xfrm>
              <a:off x="3243874" y="3504641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26" name="Google Shape;1926;p97"/>
            <p:cNvCxnSpPr>
              <a:stCxn id="1925" idx="0"/>
              <a:endCxn id="1924" idx="2"/>
            </p:cNvCxnSpPr>
            <p:nvPr/>
          </p:nvCxnSpPr>
          <p:spPr>
            <a:xfrm rot="10800000">
              <a:off x="3346174" y="3392741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7" name="Google Shape;1927;p97"/>
            <p:cNvCxnSpPr>
              <a:stCxn id="1924" idx="0"/>
              <a:endCxn id="1921" idx="2"/>
            </p:cNvCxnSpPr>
            <p:nvPr/>
          </p:nvCxnSpPr>
          <p:spPr>
            <a:xfrm rot="10800000">
              <a:off x="2931274" y="3147945"/>
              <a:ext cx="414900" cy="11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8" name="Google Shape;1928;p97"/>
            <p:cNvSpPr/>
            <p:nvPr/>
          </p:nvSpPr>
          <p:spPr>
            <a:xfrm>
              <a:off x="3803714" y="3256005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97"/>
            <p:cNvSpPr/>
            <p:nvPr/>
          </p:nvSpPr>
          <p:spPr>
            <a:xfrm>
              <a:off x="3803714" y="3501701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30" name="Google Shape;1930;p97"/>
            <p:cNvCxnSpPr>
              <a:stCxn id="1929" idx="0"/>
              <a:endCxn id="1928" idx="2"/>
            </p:cNvCxnSpPr>
            <p:nvPr/>
          </p:nvCxnSpPr>
          <p:spPr>
            <a:xfrm rot="10800000">
              <a:off x="3906014" y="3389801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31" name="Google Shape;1931;p97"/>
            <p:cNvSpPr/>
            <p:nvPr/>
          </p:nvSpPr>
          <p:spPr>
            <a:xfrm>
              <a:off x="4177505" y="3503118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97"/>
            <p:cNvSpPr/>
            <p:nvPr/>
          </p:nvSpPr>
          <p:spPr>
            <a:xfrm>
              <a:off x="4177505" y="3748814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33" name="Google Shape;1933;p97"/>
            <p:cNvCxnSpPr>
              <a:stCxn id="1932" idx="0"/>
              <a:endCxn id="1931" idx="2"/>
            </p:cNvCxnSpPr>
            <p:nvPr/>
          </p:nvCxnSpPr>
          <p:spPr>
            <a:xfrm rot="10800000">
              <a:off x="4279805" y="3636914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4" name="Google Shape;1934;p97"/>
            <p:cNvCxnSpPr>
              <a:stCxn id="1931" idx="0"/>
              <a:endCxn id="1928" idx="2"/>
            </p:cNvCxnSpPr>
            <p:nvPr/>
          </p:nvCxnSpPr>
          <p:spPr>
            <a:xfrm rot="10800000">
              <a:off x="3906005" y="3389718"/>
              <a:ext cx="373800" cy="11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5" name="Google Shape;1935;p97"/>
            <p:cNvCxnSpPr>
              <a:stCxn id="1928" idx="0"/>
              <a:endCxn id="1921" idx="2"/>
            </p:cNvCxnSpPr>
            <p:nvPr/>
          </p:nvCxnSpPr>
          <p:spPr>
            <a:xfrm rot="10800000">
              <a:off x="2931314" y="3148005"/>
              <a:ext cx="974700" cy="108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36" name="Google Shape;1936;p97"/>
            <p:cNvSpPr/>
            <p:nvPr/>
          </p:nvSpPr>
          <p:spPr>
            <a:xfrm>
              <a:off x="2345888" y="3227563"/>
              <a:ext cx="228600" cy="228600"/>
            </a:xfrm>
            <a:prstGeom prst="mathPlus">
              <a:avLst>
                <a:gd fmla="val 1224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97"/>
            <p:cNvSpPr/>
            <p:nvPr/>
          </p:nvSpPr>
          <p:spPr>
            <a:xfrm>
              <a:off x="4574338" y="3227563"/>
              <a:ext cx="228600" cy="228600"/>
            </a:xfrm>
            <a:prstGeom prst="mathEqual">
              <a:avLst>
                <a:gd fmla="val 12795" name="adj1"/>
                <a:gd fmla="val 12248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97"/>
            <p:cNvSpPr/>
            <p:nvPr/>
          </p:nvSpPr>
          <p:spPr>
            <a:xfrm>
              <a:off x="5091725" y="3014288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97"/>
            <p:cNvSpPr/>
            <p:nvPr/>
          </p:nvSpPr>
          <p:spPr>
            <a:xfrm>
              <a:off x="5091725" y="3259984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40" name="Google Shape;1940;p97"/>
            <p:cNvCxnSpPr>
              <a:stCxn id="1939" idx="0"/>
              <a:endCxn id="1938" idx="2"/>
            </p:cNvCxnSpPr>
            <p:nvPr/>
          </p:nvCxnSpPr>
          <p:spPr>
            <a:xfrm rot="10800000">
              <a:off x="5194025" y="3148084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41" name="Google Shape;1941;p97"/>
            <p:cNvSpPr/>
            <p:nvPr/>
          </p:nvSpPr>
          <p:spPr>
            <a:xfrm>
              <a:off x="5506599" y="3258945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97"/>
            <p:cNvSpPr/>
            <p:nvPr/>
          </p:nvSpPr>
          <p:spPr>
            <a:xfrm>
              <a:off x="5506599" y="3504641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43" name="Google Shape;1943;p97"/>
            <p:cNvCxnSpPr>
              <a:stCxn id="1942" idx="0"/>
              <a:endCxn id="1941" idx="2"/>
            </p:cNvCxnSpPr>
            <p:nvPr/>
          </p:nvCxnSpPr>
          <p:spPr>
            <a:xfrm rot="10800000">
              <a:off x="5608899" y="3392741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4" name="Google Shape;1944;p97"/>
            <p:cNvCxnSpPr>
              <a:stCxn id="1941" idx="0"/>
              <a:endCxn id="1938" idx="2"/>
            </p:cNvCxnSpPr>
            <p:nvPr/>
          </p:nvCxnSpPr>
          <p:spPr>
            <a:xfrm rot="10800000">
              <a:off x="5193999" y="3147945"/>
              <a:ext cx="414900" cy="11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45" name="Google Shape;1945;p97"/>
            <p:cNvSpPr/>
            <p:nvPr/>
          </p:nvSpPr>
          <p:spPr>
            <a:xfrm>
              <a:off x="6066439" y="3256005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97"/>
            <p:cNvSpPr/>
            <p:nvPr/>
          </p:nvSpPr>
          <p:spPr>
            <a:xfrm>
              <a:off x="6066439" y="3501701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47" name="Google Shape;1947;p97"/>
            <p:cNvCxnSpPr>
              <a:stCxn id="1946" idx="0"/>
              <a:endCxn id="1945" idx="2"/>
            </p:cNvCxnSpPr>
            <p:nvPr/>
          </p:nvCxnSpPr>
          <p:spPr>
            <a:xfrm rot="10800000">
              <a:off x="6168739" y="3389801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48" name="Google Shape;1948;p97"/>
            <p:cNvSpPr/>
            <p:nvPr/>
          </p:nvSpPr>
          <p:spPr>
            <a:xfrm>
              <a:off x="6440230" y="3503118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97"/>
            <p:cNvSpPr/>
            <p:nvPr/>
          </p:nvSpPr>
          <p:spPr>
            <a:xfrm>
              <a:off x="6440230" y="3748814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50" name="Google Shape;1950;p97"/>
            <p:cNvCxnSpPr>
              <a:stCxn id="1949" idx="0"/>
              <a:endCxn id="1948" idx="2"/>
            </p:cNvCxnSpPr>
            <p:nvPr/>
          </p:nvCxnSpPr>
          <p:spPr>
            <a:xfrm rot="10800000">
              <a:off x="6542530" y="3636914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1" name="Google Shape;1951;p97"/>
            <p:cNvCxnSpPr>
              <a:stCxn id="1948" idx="0"/>
              <a:endCxn id="1945" idx="2"/>
            </p:cNvCxnSpPr>
            <p:nvPr/>
          </p:nvCxnSpPr>
          <p:spPr>
            <a:xfrm rot="10800000">
              <a:off x="6168730" y="3389718"/>
              <a:ext cx="373800" cy="11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2" name="Google Shape;1952;p97"/>
            <p:cNvCxnSpPr>
              <a:stCxn id="1945" idx="0"/>
              <a:endCxn id="1938" idx="2"/>
            </p:cNvCxnSpPr>
            <p:nvPr/>
          </p:nvCxnSpPr>
          <p:spPr>
            <a:xfrm rot="10800000">
              <a:off x="5194039" y="3148005"/>
              <a:ext cx="974700" cy="108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53" name="Google Shape;1953;p97"/>
            <p:cNvSpPr/>
            <p:nvPr/>
          </p:nvSpPr>
          <p:spPr>
            <a:xfrm>
              <a:off x="6998500" y="3258700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97"/>
            <p:cNvSpPr/>
            <p:nvPr/>
          </p:nvSpPr>
          <p:spPr>
            <a:xfrm>
              <a:off x="6998500" y="3504397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55" name="Google Shape;1955;p97"/>
            <p:cNvCxnSpPr>
              <a:stCxn id="1954" idx="0"/>
              <a:endCxn id="1953" idx="2"/>
            </p:cNvCxnSpPr>
            <p:nvPr/>
          </p:nvCxnSpPr>
          <p:spPr>
            <a:xfrm rot="10800000">
              <a:off x="7100800" y="3392497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56" name="Google Shape;1956;p97"/>
            <p:cNvSpPr/>
            <p:nvPr/>
          </p:nvSpPr>
          <p:spPr>
            <a:xfrm>
              <a:off x="7413374" y="3503357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97"/>
            <p:cNvSpPr/>
            <p:nvPr/>
          </p:nvSpPr>
          <p:spPr>
            <a:xfrm>
              <a:off x="7413374" y="3749053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58" name="Google Shape;1958;p97"/>
            <p:cNvCxnSpPr>
              <a:stCxn id="1957" idx="0"/>
              <a:endCxn id="1956" idx="2"/>
            </p:cNvCxnSpPr>
            <p:nvPr/>
          </p:nvCxnSpPr>
          <p:spPr>
            <a:xfrm rot="10800000">
              <a:off x="7515674" y="3637153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9" name="Google Shape;1959;p97"/>
            <p:cNvCxnSpPr>
              <a:stCxn id="1956" idx="0"/>
              <a:endCxn id="1953" idx="2"/>
            </p:cNvCxnSpPr>
            <p:nvPr/>
          </p:nvCxnSpPr>
          <p:spPr>
            <a:xfrm rot="10800000">
              <a:off x="7100774" y="3392357"/>
              <a:ext cx="414900" cy="11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60" name="Google Shape;1960;p97"/>
            <p:cNvSpPr/>
            <p:nvPr/>
          </p:nvSpPr>
          <p:spPr>
            <a:xfrm>
              <a:off x="7973214" y="3500417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97"/>
            <p:cNvSpPr/>
            <p:nvPr/>
          </p:nvSpPr>
          <p:spPr>
            <a:xfrm>
              <a:off x="7973214" y="3746113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62" name="Google Shape;1962;p97"/>
            <p:cNvCxnSpPr>
              <a:stCxn id="1961" idx="0"/>
              <a:endCxn id="1960" idx="2"/>
            </p:cNvCxnSpPr>
            <p:nvPr/>
          </p:nvCxnSpPr>
          <p:spPr>
            <a:xfrm rot="10800000">
              <a:off x="8075514" y="3634213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63" name="Google Shape;1963;p97"/>
            <p:cNvSpPr/>
            <p:nvPr/>
          </p:nvSpPr>
          <p:spPr>
            <a:xfrm>
              <a:off x="8347005" y="3747531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97"/>
            <p:cNvSpPr/>
            <p:nvPr/>
          </p:nvSpPr>
          <p:spPr>
            <a:xfrm>
              <a:off x="8347005" y="3993227"/>
              <a:ext cx="204600" cy="1338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65" name="Google Shape;1965;p97"/>
            <p:cNvCxnSpPr>
              <a:stCxn id="1964" idx="0"/>
              <a:endCxn id="1963" idx="2"/>
            </p:cNvCxnSpPr>
            <p:nvPr/>
          </p:nvCxnSpPr>
          <p:spPr>
            <a:xfrm rot="10800000">
              <a:off x="8449305" y="3881327"/>
              <a:ext cx="0" cy="111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6" name="Google Shape;1966;p97"/>
            <p:cNvCxnSpPr>
              <a:stCxn id="1963" idx="0"/>
              <a:endCxn id="1960" idx="2"/>
            </p:cNvCxnSpPr>
            <p:nvPr/>
          </p:nvCxnSpPr>
          <p:spPr>
            <a:xfrm rot="10800000">
              <a:off x="8075505" y="3634131"/>
              <a:ext cx="373800" cy="11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7" name="Google Shape;1967;p97"/>
            <p:cNvCxnSpPr>
              <a:stCxn id="1960" idx="0"/>
              <a:endCxn id="1953" idx="2"/>
            </p:cNvCxnSpPr>
            <p:nvPr/>
          </p:nvCxnSpPr>
          <p:spPr>
            <a:xfrm rot="10800000">
              <a:off x="7100814" y="3392417"/>
              <a:ext cx="974700" cy="108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8" name="Google Shape;1968;p97"/>
            <p:cNvCxnSpPr>
              <a:stCxn id="1938" idx="2"/>
              <a:endCxn id="1953" idx="0"/>
            </p:cNvCxnSpPr>
            <p:nvPr/>
          </p:nvCxnSpPr>
          <p:spPr>
            <a:xfrm>
              <a:off x="5194025" y="3148088"/>
              <a:ext cx="1906800" cy="110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69" name="Google Shape;1969;p9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Union b</a:t>
            </a:r>
            <a:r>
              <a:rPr b="1" lang="en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y Size</a:t>
            </a:r>
            <a:r>
              <a:rPr lang="en">
                <a:solidFill>
                  <a:srgbClr val="9900FF"/>
                </a:solidFill>
              </a:rPr>
              <a:t>: Worst-Case Height Tree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970" name="Google Shape;1970;p97"/>
          <p:cNvSpPr txBox="1"/>
          <p:nvPr>
            <p:ph idx="1" type="body"/>
          </p:nvPr>
        </p:nvSpPr>
        <p:spPr>
          <a:xfrm>
            <a:off x="166800" y="587800"/>
            <a:ext cx="8520600" cy="11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Worst-case analysis still works when we track subtree </a:t>
            </a:r>
            <a:r>
              <a:rPr b="1" lang="en" sz="1800">
                <a:solidFill>
                  <a:srgbClr val="674EA7"/>
                </a:solidFill>
              </a:rPr>
              <a:t>size</a:t>
            </a:r>
            <a:r>
              <a:rPr lang="en" sz="1800"/>
              <a:t>, rather than subtree height!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Since size ≥ height and there’s a clear relationship between their worst cases, we can use size to model the worst-case height.</a:t>
            </a:r>
            <a:endParaRPr sz="1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4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98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Optimization 2: Path Compression</a:t>
            </a:r>
            <a:endParaRPr/>
          </a:p>
        </p:txBody>
      </p:sp>
      <p:sp>
        <p:nvSpPr>
          <p:cNvPr id="1976" name="Google Shape;1976;p98"/>
          <p:cNvSpPr txBox="1"/>
          <p:nvPr>
            <p:ph idx="1" type="body"/>
          </p:nvPr>
        </p:nvSpPr>
        <p:spPr>
          <a:xfrm>
            <a:off x="243000" y="556500"/>
            <a:ext cx="8901000" cy="17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Clever idea: When we do </a:t>
            </a:r>
            <a:r>
              <a:rPr b="1" lang="en"/>
              <a:t>findSet</a:t>
            </a:r>
            <a:r>
              <a:rPr lang="en"/>
              <a:t>(</a:t>
            </a:r>
            <a:r>
              <a:rPr b="1" lang="en"/>
              <a:t>15</a:t>
            </a:r>
            <a:r>
              <a:rPr lang="en"/>
              <a:t>), tie all nodes seen to the root!</a:t>
            </a:r>
            <a:endParaRPr/>
          </a:p>
          <a:p>
            <a:pPr indent="-355600" lvl="1" marL="914400" rtl="0" algn="l">
              <a:spcBef>
                <a:spcPts val="48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Additional cost is insignificant (same complexity class).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98"/>
          <p:cNvSpPr/>
          <p:nvPr/>
        </p:nvSpPr>
        <p:spPr>
          <a:xfrm>
            <a:off x="1871330" y="4635825"/>
            <a:ext cx="386100" cy="2529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  <p:sp>
        <p:nvSpPr>
          <p:cNvPr id="1978" name="Google Shape;1978;p98"/>
          <p:cNvSpPr/>
          <p:nvPr/>
        </p:nvSpPr>
        <p:spPr>
          <a:xfrm>
            <a:off x="1874030" y="4137325"/>
            <a:ext cx="386100" cy="2529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1979" name="Google Shape;1979;p98"/>
          <p:cNvSpPr/>
          <p:nvPr/>
        </p:nvSpPr>
        <p:spPr>
          <a:xfrm>
            <a:off x="2292005" y="3552650"/>
            <a:ext cx="386100" cy="2529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980" name="Google Shape;1980;p98"/>
          <p:cNvSpPr/>
          <p:nvPr/>
        </p:nvSpPr>
        <p:spPr>
          <a:xfrm>
            <a:off x="2647059" y="4137325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cxnSp>
        <p:nvCxnSpPr>
          <p:cNvPr id="1981" name="Google Shape;1981;p98"/>
          <p:cNvCxnSpPr>
            <a:stCxn id="1977" idx="0"/>
            <a:endCxn id="1978" idx="2"/>
          </p:cNvCxnSpPr>
          <p:nvPr/>
        </p:nvCxnSpPr>
        <p:spPr>
          <a:xfrm flipH="1" rot="10800000">
            <a:off x="2064380" y="4390125"/>
            <a:ext cx="2700" cy="245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2" name="Google Shape;1982;p98"/>
          <p:cNvCxnSpPr>
            <a:stCxn id="1978" idx="0"/>
            <a:endCxn id="1979" idx="2"/>
          </p:cNvCxnSpPr>
          <p:nvPr/>
        </p:nvCxnSpPr>
        <p:spPr>
          <a:xfrm flipH="1" rot="10800000">
            <a:off x="2067080" y="3805525"/>
            <a:ext cx="417900" cy="33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3" name="Google Shape;1983;p98"/>
          <p:cNvCxnSpPr>
            <a:stCxn id="1980" idx="0"/>
            <a:endCxn id="1979" idx="2"/>
          </p:cNvCxnSpPr>
          <p:nvPr/>
        </p:nvCxnSpPr>
        <p:spPr>
          <a:xfrm rot="10800000">
            <a:off x="2484909" y="3805525"/>
            <a:ext cx="355200" cy="33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4" name="Google Shape;1984;p98"/>
          <p:cNvSpPr/>
          <p:nvPr/>
        </p:nvSpPr>
        <p:spPr>
          <a:xfrm>
            <a:off x="3374680" y="4140468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1985" name="Google Shape;1985;p98"/>
          <p:cNvSpPr/>
          <p:nvPr/>
        </p:nvSpPr>
        <p:spPr>
          <a:xfrm>
            <a:off x="3377380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986" name="Google Shape;1986;p98"/>
          <p:cNvSpPr/>
          <p:nvPr/>
        </p:nvSpPr>
        <p:spPr>
          <a:xfrm>
            <a:off x="3378085" y="2904892"/>
            <a:ext cx="386100" cy="2529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987" name="Google Shape;1987;p98"/>
          <p:cNvSpPr/>
          <p:nvPr/>
        </p:nvSpPr>
        <p:spPr>
          <a:xfrm>
            <a:off x="4150409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1988" name="Google Shape;1988;p98"/>
          <p:cNvCxnSpPr>
            <a:stCxn id="1984" idx="0"/>
            <a:endCxn id="1985" idx="2"/>
          </p:cNvCxnSpPr>
          <p:nvPr/>
        </p:nvCxnSpPr>
        <p:spPr>
          <a:xfrm flipH="1" rot="10800000">
            <a:off x="3567730" y="3805668"/>
            <a:ext cx="2700" cy="33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9" name="Google Shape;1989;p98"/>
          <p:cNvCxnSpPr>
            <a:stCxn id="1985" idx="0"/>
            <a:endCxn id="1986" idx="2"/>
          </p:cNvCxnSpPr>
          <p:nvPr/>
        </p:nvCxnSpPr>
        <p:spPr>
          <a:xfrm flipH="1" rot="10800000">
            <a:off x="3570430" y="3157850"/>
            <a:ext cx="6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0" name="Google Shape;1990;p98"/>
          <p:cNvCxnSpPr>
            <a:stCxn id="1987" idx="0"/>
            <a:endCxn id="1986" idx="2"/>
          </p:cNvCxnSpPr>
          <p:nvPr/>
        </p:nvCxnSpPr>
        <p:spPr>
          <a:xfrm rot="10800000">
            <a:off x="3571259" y="3157850"/>
            <a:ext cx="7722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1" name="Google Shape;1991;p98"/>
          <p:cNvCxnSpPr>
            <a:stCxn id="1979" idx="0"/>
            <a:endCxn id="1986" idx="2"/>
          </p:cNvCxnSpPr>
          <p:nvPr/>
        </p:nvCxnSpPr>
        <p:spPr>
          <a:xfrm flipH="1" rot="10800000">
            <a:off x="2485055" y="3157850"/>
            <a:ext cx="10860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2" name="Google Shape;1992;p98"/>
          <p:cNvSpPr/>
          <p:nvPr/>
        </p:nvSpPr>
        <p:spPr>
          <a:xfrm>
            <a:off x="4884380" y="4147038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1993" name="Google Shape;1993;p98"/>
          <p:cNvSpPr/>
          <p:nvPr/>
        </p:nvSpPr>
        <p:spPr>
          <a:xfrm>
            <a:off x="4887080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1994" name="Google Shape;1994;p98"/>
          <p:cNvSpPr/>
          <p:nvPr/>
        </p:nvSpPr>
        <p:spPr>
          <a:xfrm>
            <a:off x="5305055" y="2904892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995" name="Google Shape;1995;p98"/>
          <p:cNvSpPr/>
          <p:nvPr/>
        </p:nvSpPr>
        <p:spPr>
          <a:xfrm>
            <a:off x="5660109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1996" name="Google Shape;1996;p98"/>
          <p:cNvCxnSpPr>
            <a:stCxn id="1992" idx="0"/>
            <a:endCxn id="1993" idx="2"/>
          </p:cNvCxnSpPr>
          <p:nvPr/>
        </p:nvCxnSpPr>
        <p:spPr>
          <a:xfrm flipH="1" rot="10800000">
            <a:off x="5077430" y="3805638"/>
            <a:ext cx="2700" cy="34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7" name="Google Shape;1997;p98"/>
          <p:cNvCxnSpPr>
            <a:stCxn id="1993" idx="0"/>
            <a:endCxn id="1994" idx="2"/>
          </p:cNvCxnSpPr>
          <p:nvPr/>
        </p:nvCxnSpPr>
        <p:spPr>
          <a:xfrm flipH="1" rot="10800000">
            <a:off x="5080130" y="3157850"/>
            <a:ext cx="4179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8" name="Google Shape;1998;p98"/>
          <p:cNvCxnSpPr>
            <a:stCxn id="1995" idx="0"/>
            <a:endCxn id="1994" idx="2"/>
          </p:cNvCxnSpPr>
          <p:nvPr/>
        </p:nvCxnSpPr>
        <p:spPr>
          <a:xfrm rot="10800000">
            <a:off x="5497959" y="3157850"/>
            <a:ext cx="3552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9" name="Google Shape;1999;p98"/>
          <p:cNvSpPr/>
          <p:nvPr/>
        </p:nvSpPr>
        <p:spPr>
          <a:xfrm>
            <a:off x="6387730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000" name="Google Shape;2000;p98"/>
          <p:cNvSpPr/>
          <p:nvPr/>
        </p:nvSpPr>
        <p:spPr>
          <a:xfrm>
            <a:off x="6390430" y="2904892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001" name="Google Shape;2001;p98"/>
          <p:cNvSpPr/>
          <p:nvPr/>
        </p:nvSpPr>
        <p:spPr>
          <a:xfrm>
            <a:off x="6390435" y="2107592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002" name="Google Shape;2002;p98"/>
          <p:cNvSpPr/>
          <p:nvPr/>
        </p:nvSpPr>
        <p:spPr>
          <a:xfrm>
            <a:off x="7163459" y="2904892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cxnSp>
        <p:nvCxnSpPr>
          <p:cNvPr id="2003" name="Google Shape;2003;p98"/>
          <p:cNvCxnSpPr>
            <a:stCxn id="1999" idx="0"/>
            <a:endCxn id="2000" idx="2"/>
          </p:cNvCxnSpPr>
          <p:nvPr/>
        </p:nvCxnSpPr>
        <p:spPr>
          <a:xfrm flipH="1" rot="10800000">
            <a:off x="6580780" y="3157850"/>
            <a:ext cx="27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4" name="Google Shape;2004;p98"/>
          <p:cNvCxnSpPr>
            <a:stCxn id="2000" idx="0"/>
            <a:endCxn id="2001" idx="2"/>
          </p:cNvCxnSpPr>
          <p:nvPr/>
        </p:nvCxnSpPr>
        <p:spPr>
          <a:xfrm rot="10800000">
            <a:off x="6583480" y="2360392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5" name="Google Shape;2005;p98"/>
          <p:cNvCxnSpPr>
            <a:stCxn id="2002" idx="0"/>
            <a:endCxn id="2001" idx="2"/>
          </p:cNvCxnSpPr>
          <p:nvPr/>
        </p:nvCxnSpPr>
        <p:spPr>
          <a:xfrm rot="10800000">
            <a:off x="6583409" y="2360392"/>
            <a:ext cx="773100" cy="54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6" name="Google Shape;2006;p98"/>
          <p:cNvCxnSpPr>
            <a:stCxn id="1994" idx="0"/>
            <a:endCxn id="2001" idx="2"/>
          </p:cNvCxnSpPr>
          <p:nvPr/>
        </p:nvCxnSpPr>
        <p:spPr>
          <a:xfrm flipH="1" rot="10800000">
            <a:off x="5498105" y="2360392"/>
            <a:ext cx="1085400" cy="54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7" name="Google Shape;2007;p98"/>
          <p:cNvCxnSpPr>
            <a:stCxn id="1986" idx="0"/>
            <a:endCxn id="2001" idx="2"/>
          </p:cNvCxnSpPr>
          <p:nvPr/>
        </p:nvCxnSpPr>
        <p:spPr>
          <a:xfrm flipH="1" rot="10800000">
            <a:off x="3571135" y="2360392"/>
            <a:ext cx="3012300" cy="54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9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Optimization 2: Path Compression</a:t>
            </a:r>
            <a:endParaRPr/>
          </a:p>
        </p:txBody>
      </p:sp>
      <p:sp>
        <p:nvSpPr>
          <p:cNvPr id="2013" name="Google Shape;2013;p99"/>
          <p:cNvSpPr txBox="1"/>
          <p:nvPr>
            <p:ph idx="1" type="body"/>
          </p:nvPr>
        </p:nvSpPr>
        <p:spPr>
          <a:xfrm>
            <a:off x="243000" y="556500"/>
            <a:ext cx="8901000" cy="17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Clever idea: When we do </a:t>
            </a:r>
            <a:r>
              <a:rPr b="1" lang="en"/>
              <a:t>findSet</a:t>
            </a:r>
            <a:r>
              <a:rPr lang="en"/>
              <a:t>(</a:t>
            </a:r>
            <a:r>
              <a:rPr b="1" lang="en"/>
              <a:t>15</a:t>
            </a:r>
            <a:r>
              <a:rPr lang="en"/>
              <a:t>), tie all nodes seen to the root!</a:t>
            </a:r>
            <a:endParaRPr/>
          </a:p>
          <a:p>
            <a:pPr indent="-355600" lvl="1" marL="914400" rtl="0" algn="l">
              <a:spcBef>
                <a:spcPts val="48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Additional cost is insignificant (same complexity class).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99"/>
          <p:cNvSpPr/>
          <p:nvPr/>
        </p:nvSpPr>
        <p:spPr>
          <a:xfrm>
            <a:off x="1871330" y="4635825"/>
            <a:ext cx="386100" cy="2529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</a:t>
            </a:r>
            <a:endParaRPr/>
          </a:p>
        </p:txBody>
      </p:sp>
      <p:sp>
        <p:nvSpPr>
          <p:cNvPr id="2015" name="Google Shape;2015;p99"/>
          <p:cNvSpPr/>
          <p:nvPr/>
        </p:nvSpPr>
        <p:spPr>
          <a:xfrm>
            <a:off x="1874030" y="4137325"/>
            <a:ext cx="386100" cy="2529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016" name="Google Shape;2016;p99"/>
          <p:cNvSpPr/>
          <p:nvPr/>
        </p:nvSpPr>
        <p:spPr>
          <a:xfrm>
            <a:off x="2292005" y="3552650"/>
            <a:ext cx="386100" cy="2529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017" name="Google Shape;2017;p99"/>
          <p:cNvSpPr/>
          <p:nvPr/>
        </p:nvSpPr>
        <p:spPr>
          <a:xfrm>
            <a:off x="2647059" y="4137325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cxnSp>
        <p:nvCxnSpPr>
          <p:cNvPr id="2018" name="Google Shape;2018;p99"/>
          <p:cNvCxnSpPr>
            <a:stCxn id="2014" idx="0"/>
            <a:endCxn id="2019" idx="2"/>
          </p:cNvCxnSpPr>
          <p:nvPr/>
        </p:nvCxnSpPr>
        <p:spPr>
          <a:xfrm flipH="1" rot="10800000">
            <a:off x="2064380" y="2360625"/>
            <a:ext cx="4519200" cy="2275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0" name="Google Shape;2020;p99"/>
          <p:cNvCxnSpPr>
            <a:stCxn id="2015" idx="0"/>
            <a:endCxn id="2019" idx="2"/>
          </p:cNvCxnSpPr>
          <p:nvPr/>
        </p:nvCxnSpPr>
        <p:spPr>
          <a:xfrm flipH="1" rot="10800000">
            <a:off x="2067080" y="2360425"/>
            <a:ext cx="4516500" cy="1776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1" name="Google Shape;2021;p99"/>
          <p:cNvCxnSpPr>
            <a:stCxn id="2017" idx="0"/>
            <a:endCxn id="2016" idx="2"/>
          </p:cNvCxnSpPr>
          <p:nvPr/>
        </p:nvCxnSpPr>
        <p:spPr>
          <a:xfrm rot="10800000">
            <a:off x="2484909" y="3805525"/>
            <a:ext cx="355200" cy="33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2" name="Google Shape;2022;p99"/>
          <p:cNvSpPr/>
          <p:nvPr/>
        </p:nvSpPr>
        <p:spPr>
          <a:xfrm>
            <a:off x="3374680" y="4140468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023" name="Google Shape;2023;p99"/>
          <p:cNvSpPr/>
          <p:nvPr/>
        </p:nvSpPr>
        <p:spPr>
          <a:xfrm>
            <a:off x="3377380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2024" name="Google Shape;2024;p99"/>
          <p:cNvSpPr/>
          <p:nvPr/>
        </p:nvSpPr>
        <p:spPr>
          <a:xfrm>
            <a:off x="3378085" y="2904892"/>
            <a:ext cx="386100" cy="2529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025" name="Google Shape;2025;p99"/>
          <p:cNvSpPr/>
          <p:nvPr/>
        </p:nvSpPr>
        <p:spPr>
          <a:xfrm>
            <a:off x="4150409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026" name="Google Shape;2026;p99"/>
          <p:cNvCxnSpPr>
            <a:stCxn id="2022" idx="0"/>
            <a:endCxn id="2023" idx="2"/>
          </p:cNvCxnSpPr>
          <p:nvPr/>
        </p:nvCxnSpPr>
        <p:spPr>
          <a:xfrm flipH="1" rot="10800000">
            <a:off x="3567730" y="3805668"/>
            <a:ext cx="2700" cy="33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7" name="Google Shape;2027;p99"/>
          <p:cNvCxnSpPr>
            <a:stCxn id="2023" idx="0"/>
            <a:endCxn id="2024" idx="2"/>
          </p:cNvCxnSpPr>
          <p:nvPr/>
        </p:nvCxnSpPr>
        <p:spPr>
          <a:xfrm flipH="1" rot="10800000">
            <a:off x="3570430" y="3157850"/>
            <a:ext cx="6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8" name="Google Shape;2028;p99"/>
          <p:cNvCxnSpPr>
            <a:stCxn id="2025" idx="0"/>
            <a:endCxn id="2024" idx="2"/>
          </p:cNvCxnSpPr>
          <p:nvPr/>
        </p:nvCxnSpPr>
        <p:spPr>
          <a:xfrm rot="10800000">
            <a:off x="3571259" y="3157850"/>
            <a:ext cx="7722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9" name="Google Shape;2029;p99"/>
          <p:cNvCxnSpPr>
            <a:stCxn id="2016" idx="0"/>
            <a:endCxn id="2019" idx="2"/>
          </p:cNvCxnSpPr>
          <p:nvPr/>
        </p:nvCxnSpPr>
        <p:spPr>
          <a:xfrm flipH="1" rot="10800000">
            <a:off x="2485055" y="2360450"/>
            <a:ext cx="4098300" cy="1192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0" name="Google Shape;2030;p99"/>
          <p:cNvSpPr/>
          <p:nvPr/>
        </p:nvSpPr>
        <p:spPr>
          <a:xfrm>
            <a:off x="4884380" y="4147038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2031" name="Google Shape;2031;p99"/>
          <p:cNvSpPr/>
          <p:nvPr/>
        </p:nvSpPr>
        <p:spPr>
          <a:xfrm>
            <a:off x="4887080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2032" name="Google Shape;2032;p99"/>
          <p:cNvSpPr/>
          <p:nvPr/>
        </p:nvSpPr>
        <p:spPr>
          <a:xfrm>
            <a:off x="5305055" y="2904892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033" name="Google Shape;2033;p99"/>
          <p:cNvSpPr/>
          <p:nvPr/>
        </p:nvSpPr>
        <p:spPr>
          <a:xfrm>
            <a:off x="5660109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cxnSp>
        <p:nvCxnSpPr>
          <p:cNvPr id="2034" name="Google Shape;2034;p99"/>
          <p:cNvCxnSpPr>
            <a:stCxn id="2030" idx="0"/>
            <a:endCxn id="2031" idx="2"/>
          </p:cNvCxnSpPr>
          <p:nvPr/>
        </p:nvCxnSpPr>
        <p:spPr>
          <a:xfrm flipH="1" rot="10800000">
            <a:off x="5077430" y="3805638"/>
            <a:ext cx="2700" cy="341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5" name="Google Shape;2035;p99"/>
          <p:cNvCxnSpPr>
            <a:stCxn id="2031" idx="0"/>
            <a:endCxn id="2032" idx="2"/>
          </p:cNvCxnSpPr>
          <p:nvPr/>
        </p:nvCxnSpPr>
        <p:spPr>
          <a:xfrm flipH="1" rot="10800000">
            <a:off x="5080130" y="3157850"/>
            <a:ext cx="4179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6" name="Google Shape;2036;p99"/>
          <p:cNvCxnSpPr>
            <a:stCxn id="2033" idx="0"/>
            <a:endCxn id="2032" idx="2"/>
          </p:cNvCxnSpPr>
          <p:nvPr/>
        </p:nvCxnSpPr>
        <p:spPr>
          <a:xfrm rot="10800000">
            <a:off x="5497959" y="3157850"/>
            <a:ext cx="3552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9" name="Google Shape;2019;p99"/>
          <p:cNvSpPr/>
          <p:nvPr/>
        </p:nvSpPr>
        <p:spPr>
          <a:xfrm>
            <a:off x="6390435" y="2107592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037" name="Google Shape;2037;p99"/>
          <p:cNvSpPr/>
          <p:nvPr/>
        </p:nvSpPr>
        <p:spPr>
          <a:xfrm>
            <a:off x="7163459" y="2904892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cxnSp>
        <p:nvCxnSpPr>
          <p:cNvPr id="2038" name="Google Shape;2038;p99"/>
          <p:cNvCxnSpPr>
            <a:stCxn id="2037" idx="0"/>
            <a:endCxn id="2019" idx="2"/>
          </p:cNvCxnSpPr>
          <p:nvPr/>
        </p:nvCxnSpPr>
        <p:spPr>
          <a:xfrm rot="10800000">
            <a:off x="6583409" y="2360392"/>
            <a:ext cx="773100" cy="54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9" name="Google Shape;2039;p99"/>
          <p:cNvCxnSpPr>
            <a:stCxn id="2032" idx="0"/>
            <a:endCxn id="2019" idx="2"/>
          </p:cNvCxnSpPr>
          <p:nvPr/>
        </p:nvCxnSpPr>
        <p:spPr>
          <a:xfrm flipH="1" rot="10800000">
            <a:off x="5498105" y="2360392"/>
            <a:ext cx="1085400" cy="54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0" name="Google Shape;2040;p99"/>
          <p:cNvCxnSpPr>
            <a:stCxn id="2024" idx="0"/>
            <a:endCxn id="2019" idx="2"/>
          </p:cNvCxnSpPr>
          <p:nvPr/>
        </p:nvCxnSpPr>
        <p:spPr>
          <a:xfrm flipH="1" rot="10800000">
            <a:off x="3571135" y="2360392"/>
            <a:ext cx="3012300" cy="54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1" name="Google Shape;2041;p99"/>
          <p:cNvSpPr/>
          <p:nvPr/>
        </p:nvSpPr>
        <p:spPr>
          <a:xfrm>
            <a:off x="6387730" y="3552650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042" name="Google Shape;2042;p99"/>
          <p:cNvSpPr/>
          <p:nvPr/>
        </p:nvSpPr>
        <p:spPr>
          <a:xfrm>
            <a:off x="6390430" y="2904892"/>
            <a:ext cx="386100" cy="2529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cxnSp>
        <p:nvCxnSpPr>
          <p:cNvPr id="2043" name="Google Shape;2043;p99"/>
          <p:cNvCxnSpPr>
            <a:stCxn id="2041" idx="0"/>
            <a:endCxn id="2042" idx="2"/>
          </p:cNvCxnSpPr>
          <p:nvPr/>
        </p:nvCxnSpPr>
        <p:spPr>
          <a:xfrm flipH="1" rot="10800000">
            <a:off x="6580780" y="3157850"/>
            <a:ext cx="2700" cy="39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4" name="Google Shape;2044;p99"/>
          <p:cNvCxnSpPr>
            <a:stCxn id="2042" idx="0"/>
          </p:cNvCxnSpPr>
          <p:nvPr/>
        </p:nvCxnSpPr>
        <p:spPr>
          <a:xfrm rot="10800000">
            <a:off x="6583480" y="2360392"/>
            <a:ext cx="0" cy="544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100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10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055" name="Google Shape;2055;p101"/>
          <p:cNvSpPr/>
          <p:nvPr/>
        </p:nvSpPr>
        <p:spPr>
          <a:xfrm>
            <a:off x="1512987" y="32496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056" name="Google Shape;2056;p101"/>
          <p:cNvSpPr/>
          <p:nvPr/>
        </p:nvSpPr>
        <p:spPr>
          <a:xfrm>
            <a:off x="864469" y="32496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057" name="Google Shape;2057;p101"/>
          <p:cNvSpPr/>
          <p:nvPr/>
        </p:nvSpPr>
        <p:spPr>
          <a:xfrm>
            <a:off x="2161484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058" name="Google Shape;2058;p101"/>
          <p:cNvSpPr/>
          <p:nvPr/>
        </p:nvSpPr>
        <p:spPr>
          <a:xfrm>
            <a:off x="1512973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059" name="Google Shape;2059;p101"/>
          <p:cNvSpPr/>
          <p:nvPr/>
        </p:nvSpPr>
        <p:spPr>
          <a:xfrm>
            <a:off x="864463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060" name="Google Shape;2060;p101"/>
          <p:cNvSpPr/>
          <p:nvPr/>
        </p:nvSpPr>
        <p:spPr>
          <a:xfrm>
            <a:off x="1505675" y="152812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061" name="Google Shape;2061;p101"/>
          <p:cNvCxnSpPr>
            <a:stCxn id="2059" idx="0"/>
            <a:endCxn id="2060" idx="2"/>
          </p:cNvCxnSpPr>
          <p:nvPr/>
        </p:nvCxnSpPr>
        <p:spPr>
          <a:xfrm flipH="1" rot="10800000">
            <a:off x="1047313" y="189389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62" name="Google Shape;2062;p101"/>
          <p:cNvCxnSpPr>
            <a:stCxn id="2058" idx="0"/>
            <a:endCxn id="2060" idx="2"/>
          </p:cNvCxnSpPr>
          <p:nvPr/>
        </p:nvCxnSpPr>
        <p:spPr>
          <a:xfrm rot="10800000">
            <a:off x="1688623" y="189389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63" name="Google Shape;2063;p101"/>
          <p:cNvCxnSpPr>
            <a:stCxn id="2057" idx="0"/>
            <a:endCxn id="2060" idx="2"/>
          </p:cNvCxnSpPr>
          <p:nvPr/>
        </p:nvCxnSpPr>
        <p:spPr>
          <a:xfrm rot="10800000">
            <a:off x="1688534" y="189389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64" name="Google Shape;2064;p101"/>
          <p:cNvCxnSpPr>
            <a:stCxn id="2056" idx="0"/>
            <a:endCxn id="2059" idx="2"/>
          </p:cNvCxnSpPr>
          <p:nvPr/>
        </p:nvCxnSpPr>
        <p:spPr>
          <a:xfrm rot="10800000">
            <a:off x="1047319" y="275467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65" name="Google Shape;2065;p101"/>
          <p:cNvCxnSpPr>
            <a:stCxn id="2055" idx="0"/>
            <a:endCxn id="2058" idx="2"/>
          </p:cNvCxnSpPr>
          <p:nvPr/>
        </p:nvCxnSpPr>
        <p:spPr>
          <a:xfrm rot="10800000">
            <a:off x="1695837" y="275467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66" name="Google Shape;2066;p101"/>
          <p:cNvSpPr/>
          <p:nvPr/>
        </p:nvSpPr>
        <p:spPr>
          <a:xfrm>
            <a:off x="3371453" y="1528117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067" name="Google Shape;2067;p101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union(2, 13)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68" name="Google Shape;2068;p101"/>
          <p:cNvSpPr/>
          <p:nvPr/>
        </p:nvSpPr>
        <p:spPr>
          <a:xfrm>
            <a:off x="6014112" y="32496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069" name="Google Shape;2069;p101"/>
          <p:cNvSpPr/>
          <p:nvPr/>
        </p:nvSpPr>
        <p:spPr>
          <a:xfrm>
            <a:off x="6014109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070" name="Google Shape;2070;p101"/>
          <p:cNvSpPr/>
          <p:nvPr/>
        </p:nvSpPr>
        <p:spPr>
          <a:xfrm>
            <a:off x="5365598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071" name="Google Shape;2071;p101"/>
          <p:cNvSpPr/>
          <p:nvPr/>
        </p:nvSpPr>
        <p:spPr>
          <a:xfrm>
            <a:off x="4717088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072" name="Google Shape;2072;p101"/>
          <p:cNvSpPr/>
          <p:nvPr/>
        </p:nvSpPr>
        <p:spPr>
          <a:xfrm>
            <a:off x="5358300" y="152812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073" name="Google Shape;2073;p101"/>
          <p:cNvCxnSpPr>
            <a:stCxn id="2071" idx="0"/>
            <a:endCxn id="2072" idx="2"/>
          </p:cNvCxnSpPr>
          <p:nvPr/>
        </p:nvCxnSpPr>
        <p:spPr>
          <a:xfrm flipH="1" rot="10800000">
            <a:off x="4899938" y="189389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74" name="Google Shape;2074;p101"/>
          <p:cNvCxnSpPr>
            <a:stCxn id="2070" idx="0"/>
            <a:endCxn id="2072" idx="2"/>
          </p:cNvCxnSpPr>
          <p:nvPr/>
        </p:nvCxnSpPr>
        <p:spPr>
          <a:xfrm rot="10800000">
            <a:off x="5541248" y="189389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75" name="Google Shape;2075;p101"/>
          <p:cNvCxnSpPr>
            <a:stCxn id="2069" idx="0"/>
            <a:endCxn id="2072" idx="2"/>
          </p:cNvCxnSpPr>
          <p:nvPr/>
        </p:nvCxnSpPr>
        <p:spPr>
          <a:xfrm rot="10800000">
            <a:off x="5541159" y="189389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76" name="Google Shape;2076;p101"/>
          <p:cNvCxnSpPr>
            <a:stCxn id="2068" idx="0"/>
            <a:endCxn id="2069" idx="2"/>
          </p:cNvCxnSpPr>
          <p:nvPr/>
        </p:nvCxnSpPr>
        <p:spPr>
          <a:xfrm rot="10800000">
            <a:off x="6196962" y="275467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77" name="Google Shape;2077;p101"/>
          <p:cNvSpPr/>
          <p:nvPr/>
        </p:nvSpPr>
        <p:spPr>
          <a:xfrm>
            <a:off x="7913837" y="238893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078" name="Google Shape;2078;p101"/>
          <p:cNvSpPr/>
          <p:nvPr/>
        </p:nvSpPr>
        <p:spPr>
          <a:xfrm>
            <a:off x="7913834" y="152815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079" name="Google Shape;2079;p101"/>
          <p:cNvCxnSpPr>
            <a:stCxn id="2077" idx="0"/>
            <a:endCxn id="2078" idx="2"/>
          </p:cNvCxnSpPr>
          <p:nvPr/>
        </p:nvCxnSpPr>
        <p:spPr>
          <a:xfrm rot="10800000">
            <a:off x="8096687" y="1893933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080" name="Google Shape;2080;p101"/>
          <p:cNvSpPr txBox="1"/>
          <p:nvPr/>
        </p:nvSpPr>
        <p:spPr>
          <a:xfrm>
            <a:off x="1276575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6</a:t>
            </a:r>
            <a:endParaRPr/>
          </a:p>
        </p:txBody>
      </p:sp>
      <p:sp>
        <p:nvSpPr>
          <p:cNvPr id="2081" name="Google Shape;2081;p101"/>
          <p:cNvSpPr txBox="1"/>
          <p:nvPr/>
        </p:nvSpPr>
        <p:spPr>
          <a:xfrm>
            <a:off x="3135050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1</a:t>
            </a:r>
            <a:endParaRPr/>
          </a:p>
        </p:txBody>
      </p:sp>
      <p:sp>
        <p:nvSpPr>
          <p:cNvPr id="2082" name="Google Shape;2082;p101"/>
          <p:cNvSpPr txBox="1"/>
          <p:nvPr/>
        </p:nvSpPr>
        <p:spPr>
          <a:xfrm>
            <a:off x="5129200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5</a:t>
            </a:r>
            <a:endParaRPr/>
          </a:p>
        </p:txBody>
      </p:sp>
      <p:sp>
        <p:nvSpPr>
          <p:cNvPr id="2083" name="Google Shape;2083;p101"/>
          <p:cNvSpPr txBox="1"/>
          <p:nvPr/>
        </p:nvSpPr>
        <p:spPr>
          <a:xfrm>
            <a:off x="7677425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2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10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089" name="Google Shape;2089;p102"/>
          <p:cNvSpPr/>
          <p:nvPr/>
        </p:nvSpPr>
        <p:spPr>
          <a:xfrm>
            <a:off x="1512987" y="32496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090" name="Google Shape;2090;p102"/>
          <p:cNvSpPr/>
          <p:nvPr/>
        </p:nvSpPr>
        <p:spPr>
          <a:xfrm>
            <a:off x="864469" y="32496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091" name="Google Shape;2091;p102"/>
          <p:cNvSpPr/>
          <p:nvPr/>
        </p:nvSpPr>
        <p:spPr>
          <a:xfrm>
            <a:off x="2161484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092" name="Google Shape;2092;p102"/>
          <p:cNvSpPr/>
          <p:nvPr/>
        </p:nvSpPr>
        <p:spPr>
          <a:xfrm>
            <a:off x="1512973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093" name="Google Shape;2093;p102"/>
          <p:cNvSpPr/>
          <p:nvPr/>
        </p:nvSpPr>
        <p:spPr>
          <a:xfrm>
            <a:off x="864463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094" name="Google Shape;2094;p102"/>
          <p:cNvSpPr/>
          <p:nvPr/>
        </p:nvSpPr>
        <p:spPr>
          <a:xfrm>
            <a:off x="1505675" y="152812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095" name="Google Shape;2095;p102"/>
          <p:cNvCxnSpPr>
            <a:stCxn id="2093" idx="0"/>
            <a:endCxn id="2094" idx="2"/>
          </p:cNvCxnSpPr>
          <p:nvPr/>
        </p:nvCxnSpPr>
        <p:spPr>
          <a:xfrm flipH="1" rot="10800000">
            <a:off x="1047313" y="189389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96" name="Google Shape;2096;p102"/>
          <p:cNvCxnSpPr>
            <a:stCxn id="2092" idx="0"/>
            <a:endCxn id="2094" idx="2"/>
          </p:cNvCxnSpPr>
          <p:nvPr/>
        </p:nvCxnSpPr>
        <p:spPr>
          <a:xfrm rot="10800000">
            <a:off x="1688623" y="189389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97" name="Google Shape;2097;p102"/>
          <p:cNvCxnSpPr>
            <a:stCxn id="2091" idx="0"/>
            <a:endCxn id="2094" idx="2"/>
          </p:cNvCxnSpPr>
          <p:nvPr/>
        </p:nvCxnSpPr>
        <p:spPr>
          <a:xfrm rot="10800000">
            <a:off x="1688534" y="189389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98" name="Google Shape;2098;p102"/>
          <p:cNvCxnSpPr>
            <a:stCxn id="2090" idx="0"/>
            <a:endCxn id="2093" idx="2"/>
          </p:cNvCxnSpPr>
          <p:nvPr/>
        </p:nvCxnSpPr>
        <p:spPr>
          <a:xfrm rot="10800000">
            <a:off x="1047319" y="275467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99" name="Google Shape;2099;p102"/>
          <p:cNvCxnSpPr>
            <a:stCxn id="2089" idx="0"/>
            <a:endCxn id="2092" idx="2"/>
          </p:cNvCxnSpPr>
          <p:nvPr/>
        </p:nvCxnSpPr>
        <p:spPr>
          <a:xfrm rot="10800000">
            <a:off x="1695837" y="275467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00" name="Google Shape;2100;p102"/>
          <p:cNvSpPr/>
          <p:nvPr/>
        </p:nvSpPr>
        <p:spPr>
          <a:xfrm>
            <a:off x="3371453" y="1528117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101" name="Google Shape;2101;p102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union(2, 13)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02" name="Google Shape;2102;p102"/>
          <p:cNvSpPr/>
          <p:nvPr/>
        </p:nvSpPr>
        <p:spPr>
          <a:xfrm>
            <a:off x="6014112" y="32496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103" name="Google Shape;2103;p102"/>
          <p:cNvSpPr/>
          <p:nvPr/>
        </p:nvSpPr>
        <p:spPr>
          <a:xfrm>
            <a:off x="6014109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104" name="Google Shape;2104;p102"/>
          <p:cNvSpPr/>
          <p:nvPr/>
        </p:nvSpPr>
        <p:spPr>
          <a:xfrm>
            <a:off x="5365598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105" name="Google Shape;2105;p102"/>
          <p:cNvSpPr/>
          <p:nvPr/>
        </p:nvSpPr>
        <p:spPr>
          <a:xfrm>
            <a:off x="4717088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106" name="Google Shape;2106;p102"/>
          <p:cNvSpPr/>
          <p:nvPr/>
        </p:nvSpPr>
        <p:spPr>
          <a:xfrm>
            <a:off x="5358300" y="152812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107" name="Google Shape;2107;p102"/>
          <p:cNvCxnSpPr>
            <a:stCxn id="2105" idx="0"/>
            <a:endCxn id="2106" idx="2"/>
          </p:cNvCxnSpPr>
          <p:nvPr/>
        </p:nvCxnSpPr>
        <p:spPr>
          <a:xfrm flipH="1" rot="10800000">
            <a:off x="4899938" y="189389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08" name="Google Shape;2108;p102"/>
          <p:cNvCxnSpPr>
            <a:stCxn id="2104" idx="0"/>
            <a:endCxn id="2106" idx="2"/>
          </p:cNvCxnSpPr>
          <p:nvPr/>
        </p:nvCxnSpPr>
        <p:spPr>
          <a:xfrm rot="10800000">
            <a:off x="5541248" y="189389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09" name="Google Shape;2109;p102"/>
          <p:cNvCxnSpPr>
            <a:stCxn id="2103" idx="0"/>
            <a:endCxn id="2106" idx="2"/>
          </p:cNvCxnSpPr>
          <p:nvPr/>
        </p:nvCxnSpPr>
        <p:spPr>
          <a:xfrm rot="10800000">
            <a:off x="5541159" y="189389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10" name="Google Shape;2110;p102"/>
          <p:cNvCxnSpPr>
            <a:stCxn id="2102" idx="0"/>
            <a:endCxn id="2103" idx="2"/>
          </p:cNvCxnSpPr>
          <p:nvPr/>
        </p:nvCxnSpPr>
        <p:spPr>
          <a:xfrm rot="10800000">
            <a:off x="6196962" y="275467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11" name="Google Shape;2111;p102"/>
          <p:cNvSpPr/>
          <p:nvPr/>
        </p:nvSpPr>
        <p:spPr>
          <a:xfrm>
            <a:off x="7913837" y="2388933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112" name="Google Shape;2112;p102"/>
          <p:cNvSpPr/>
          <p:nvPr/>
        </p:nvSpPr>
        <p:spPr>
          <a:xfrm>
            <a:off x="7913834" y="1528158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113" name="Google Shape;2113;p102"/>
          <p:cNvCxnSpPr>
            <a:stCxn id="2111" idx="0"/>
            <a:endCxn id="2112" idx="2"/>
          </p:cNvCxnSpPr>
          <p:nvPr/>
        </p:nvCxnSpPr>
        <p:spPr>
          <a:xfrm rot="10800000">
            <a:off x="8096687" y="1893933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14" name="Google Shape;2114;p102"/>
          <p:cNvSpPr txBox="1"/>
          <p:nvPr/>
        </p:nvSpPr>
        <p:spPr>
          <a:xfrm>
            <a:off x="1276575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Size 6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15" name="Google Shape;2115;p102"/>
          <p:cNvSpPr txBox="1"/>
          <p:nvPr/>
        </p:nvSpPr>
        <p:spPr>
          <a:xfrm>
            <a:off x="3135050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1</a:t>
            </a:r>
            <a:endParaRPr/>
          </a:p>
        </p:txBody>
      </p:sp>
      <p:sp>
        <p:nvSpPr>
          <p:cNvPr id="2116" name="Google Shape;2116;p102"/>
          <p:cNvSpPr txBox="1"/>
          <p:nvPr/>
        </p:nvSpPr>
        <p:spPr>
          <a:xfrm>
            <a:off x="5129200" y="87510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Size 5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17" name="Google Shape;2117;p102"/>
          <p:cNvSpPr txBox="1"/>
          <p:nvPr/>
        </p:nvSpPr>
        <p:spPr>
          <a:xfrm>
            <a:off x="7677425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2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0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123" name="Google Shape;2123;p103"/>
          <p:cNvSpPr/>
          <p:nvPr/>
        </p:nvSpPr>
        <p:spPr>
          <a:xfrm>
            <a:off x="1512987" y="32496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124" name="Google Shape;2124;p103"/>
          <p:cNvSpPr/>
          <p:nvPr/>
        </p:nvSpPr>
        <p:spPr>
          <a:xfrm>
            <a:off x="864469" y="32496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125" name="Google Shape;2125;p103"/>
          <p:cNvSpPr/>
          <p:nvPr/>
        </p:nvSpPr>
        <p:spPr>
          <a:xfrm>
            <a:off x="2161484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126" name="Google Shape;2126;p103"/>
          <p:cNvSpPr/>
          <p:nvPr/>
        </p:nvSpPr>
        <p:spPr>
          <a:xfrm>
            <a:off x="1512973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127" name="Google Shape;2127;p103"/>
          <p:cNvSpPr/>
          <p:nvPr/>
        </p:nvSpPr>
        <p:spPr>
          <a:xfrm>
            <a:off x="864463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128" name="Google Shape;2128;p103"/>
          <p:cNvSpPr/>
          <p:nvPr/>
        </p:nvSpPr>
        <p:spPr>
          <a:xfrm>
            <a:off x="1505675" y="152812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129" name="Google Shape;2129;p103"/>
          <p:cNvCxnSpPr>
            <a:stCxn id="2127" idx="0"/>
            <a:endCxn id="2128" idx="2"/>
          </p:cNvCxnSpPr>
          <p:nvPr/>
        </p:nvCxnSpPr>
        <p:spPr>
          <a:xfrm flipH="1" rot="10800000">
            <a:off x="1047313" y="189389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30" name="Google Shape;2130;p103"/>
          <p:cNvCxnSpPr>
            <a:stCxn id="2126" idx="0"/>
            <a:endCxn id="2128" idx="2"/>
          </p:cNvCxnSpPr>
          <p:nvPr/>
        </p:nvCxnSpPr>
        <p:spPr>
          <a:xfrm rot="10800000">
            <a:off x="1688623" y="189389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31" name="Google Shape;2131;p103"/>
          <p:cNvCxnSpPr>
            <a:stCxn id="2125" idx="0"/>
            <a:endCxn id="2128" idx="2"/>
          </p:cNvCxnSpPr>
          <p:nvPr/>
        </p:nvCxnSpPr>
        <p:spPr>
          <a:xfrm rot="10800000">
            <a:off x="1688534" y="189389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32" name="Google Shape;2132;p103"/>
          <p:cNvCxnSpPr>
            <a:stCxn id="2124" idx="0"/>
            <a:endCxn id="2127" idx="2"/>
          </p:cNvCxnSpPr>
          <p:nvPr/>
        </p:nvCxnSpPr>
        <p:spPr>
          <a:xfrm rot="10800000">
            <a:off x="1047319" y="275467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33" name="Google Shape;2133;p103"/>
          <p:cNvCxnSpPr>
            <a:stCxn id="2123" idx="0"/>
            <a:endCxn id="2126" idx="2"/>
          </p:cNvCxnSpPr>
          <p:nvPr/>
        </p:nvCxnSpPr>
        <p:spPr>
          <a:xfrm rot="10800000">
            <a:off x="1695837" y="275467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34" name="Google Shape;2134;p103"/>
          <p:cNvSpPr/>
          <p:nvPr/>
        </p:nvSpPr>
        <p:spPr>
          <a:xfrm>
            <a:off x="3371453" y="1528117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135" name="Google Shape;2135;p103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union(2, 13)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36" name="Google Shape;2136;p103"/>
          <p:cNvSpPr/>
          <p:nvPr/>
        </p:nvSpPr>
        <p:spPr>
          <a:xfrm>
            <a:off x="6014112" y="32496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137" name="Google Shape;2137;p103"/>
          <p:cNvSpPr/>
          <p:nvPr/>
        </p:nvSpPr>
        <p:spPr>
          <a:xfrm>
            <a:off x="6014109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138" name="Google Shape;2138;p103"/>
          <p:cNvSpPr/>
          <p:nvPr/>
        </p:nvSpPr>
        <p:spPr>
          <a:xfrm>
            <a:off x="5365598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139" name="Google Shape;2139;p103"/>
          <p:cNvSpPr/>
          <p:nvPr/>
        </p:nvSpPr>
        <p:spPr>
          <a:xfrm>
            <a:off x="4717088" y="238889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140" name="Google Shape;2140;p103"/>
          <p:cNvSpPr/>
          <p:nvPr/>
        </p:nvSpPr>
        <p:spPr>
          <a:xfrm>
            <a:off x="5358300" y="152812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141" name="Google Shape;2141;p103"/>
          <p:cNvCxnSpPr>
            <a:stCxn id="2139" idx="0"/>
            <a:endCxn id="2140" idx="2"/>
          </p:cNvCxnSpPr>
          <p:nvPr/>
        </p:nvCxnSpPr>
        <p:spPr>
          <a:xfrm flipH="1" rot="10800000">
            <a:off x="4899938" y="189389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42" name="Google Shape;2142;p103"/>
          <p:cNvCxnSpPr>
            <a:stCxn id="2138" idx="0"/>
            <a:endCxn id="2140" idx="2"/>
          </p:cNvCxnSpPr>
          <p:nvPr/>
        </p:nvCxnSpPr>
        <p:spPr>
          <a:xfrm rot="10800000">
            <a:off x="5541248" y="189389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43" name="Google Shape;2143;p103"/>
          <p:cNvCxnSpPr>
            <a:stCxn id="2137" idx="0"/>
            <a:endCxn id="2140" idx="2"/>
          </p:cNvCxnSpPr>
          <p:nvPr/>
        </p:nvCxnSpPr>
        <p:spPr>
          <a:xfrm rot="10800000">
            <a:off x="5541159" y="189389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44" name="Google Shape;2144;p103"/>
          <p:cNvCxnSpPr>
            <a:stCxn id="2136" idx="0"/>
            <a:endCxn id="2137" idx="2"/>
          </p:cNvCxnSpPr>
          <p:nvPr/>
        </p:nvCxnSpPr>
        <p:spPr>
          <a:xfrm rot="10800000">
            <a:off x="6196962" y="275467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45" name="Google Shape;2145;p103"/>
          <p:cNvSpPr/>
          <p:nvPr/>
        </p:nvSpPr>
        <p:spPr>
          <a:xfrm>
            <a:off x="7913837" y="2388933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146" name="Google Shape;2146;p103"/>
          <p:cNvSpPr/>
          <p:nvPr/>
        </p:nvSpPr>
        <p:spPr>
          <a:xfrm>
            <a:off x="7913834" y="1528158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147" name="Google Shape;2147;p103"/>
          <p:cNvCxnSpPr>
            <a:stCxn id="2145" idx="0"/>
            <a:endCxn id="2146" idx="2"/>
          </p:cNvCxnSpPr>
          <p:nvPr/>
        </p:nvCxnSpPr>
        <p:spPr>
          <a:xfrm rot="10800000">
            <a:off x="8096687" y="1893933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48" name="Google Shape;2148;p103"/>
          <p:cNvCxnSpPr>
            <a:stCxn id="2134" idx="0"/>
            <a:endCxn id="2146" idx="2"/>
          </p:cNvCxnSpPr>
          <p:nvPr/>
        </p:nvCxnSpPr>
        <p:spPr>
          <a:xfrm flipH="1" rot="-5400000">
            <a:off x="5642603" y="-560183"/>
            <a:ext cx="365700" cy="4542300"/>
          </a:xfrm>
          <a:prstGeom prst="curvedConnector5">
            <a:avLst>
              <a:gd fmla="val -75005" name="adj1"/>
              <a:gd fmla="val 63374" name="adj2"/>
              <a:gd fmla="val 145121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49" name="Google Shape;2149;p103"/>
          <p:cNvSpPr txBox="1"/>
          <p:nvPr/>
        </p:nvSpPr>
        <p:spPr>
          <a:xfrm>
            <a:off x="1276575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Size 6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50" name="Google Shape;2150;p103"/>
          <p:cNvSpPr txBox="1"/>
          <p:nvPr/>
        </p:nvSpPr>
        <p:spPr>
          <a:xfrm>
            <a:off x="3135050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1</a:t>
            </a:r>
            <a:endParaRPr/>
          </a:p>
        </p:txBody>
      </p:sp>
      <p:sp>
        <p:nvSpPr>
          <p:cNvPr id="2151" name="Google Shape;2151;p103"/>
          <p:cNvSpPr txBox="1"/>
          <p:nvPr/>
        </p:nvSpPr>
        <p:spPr>
          <a:xfrm>
            <a:off x="5129200" y="87510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Size 5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152" name="Google Shape;2152;p103"/>
          <p:cNvSpPr txBox="1"/>
          <p:nvPr/>
        </p:nvSpPr>
        <p:spPr>
          <a:xfrm>
            <a:off x="7677425" y="875113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2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10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158" name="Google Shape;2158;p104"/>
          <p:cNvSpPr/>
          <p:nvPr/>
        </p:nvSpPr>
        <p:spPr>
          <a:xfrm>
            <a:off x="2117287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159" name="Google Shape;2159;p104"/>
          <p:cNvSpPr/>
          <p:nvPr/>
        </p:nvSpPr>
        <p:spPr>
          <a:xfrm>
            <a:off x="1468769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160" name="Google Shape;2160;p104"/>
          <p:cNvSpPr/>
          <p:nvPr/>
        </p:nvSpPr>
        <p:spPr>
          <a:xfrm>
            <a:off x="2765784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161" name="Google Shape;2161;p104"/>
          <p:cNvSpPr/>
          <p:nvPr/>
        </p:nvSpPr>
        <p:spPr>
          <a:xfrm>
            <a:off x="211727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162" name="Google Shape;2162;p104"/>
          <p:cNvSpPr/>
          <p:nvPr/>
        </p:nvSpPr>
        <p:spPr>
          <a:xfrm>
            <a:off x="146876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163" name="Google Shape;2163;p104"/>
          <p:cNvSpPr/>
          <p:nvPr/>
        </p:nvSpPr>
        <p:spPr>
          <a:xfrm>
            <a:off x="2109975" y="151387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164" name="Google Shape;2164;p104"/>
          <p:cNvCxnSpPr>
            <a:stCxn id="2162" idx="0"/>
            <a:endCxn id="2163" idx="2"/>
          </p:cNvCxnSpPr>
          <p:nvPr/>
        </p:nvCxnSpPr>
        <p:spPr>
          <a:xfrm flipH="1" rot="10800000">
            <a:off x="1651613" y="18796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65" name="Google Shape;2165;p104"/>
          <p:cNvCxnSpPr>
            <a:stCxn id="2161" idx="0"/>
            <a:endCxn id="2163" idx="2"/>
          </p:cNvCxnSpPr>
          <p:nvPr/>
        </p:nvCxnSpPr>
        <p:spPr>
          <a:xfrm rot="10800000">
            <a:off x="2292923" y="18796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66" name="Google Shape;2166;p104"/>
          <p:cNvCxnSpPr>
            <a:stCxn id="2160" idx="0"/>
            <a:endCxn id="2163" idx="2"/>
          </p:cNvCxnSpPr>
          <p:nvPr/>
        </p:nvCxnSpPr>
        <p:spPr>
          <a:xfrm rot="10800000">
            <a:off x="2292834" y="18796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67" name="Google Shape;2167;p104"/>
          <p:cNvCxnSpPr>
            <a:stCxn id="2159" idx="0"/>
            <a:endCxn id="2162" idx="2"/>
          </p:cNvCxnSpPr>
          <p:nvPr/>
        </p:nvCxnSpPr>
        <p:spPr>
          <a:xfrm rot="10800000">
            <a:off x="1651619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68" name="Google Shape;2168;p104"/>
          <p:cNvCxnSpPr>
            <a:stCxn id="2158" idx="0"/>
            <a:endCxn id="2161" idx="2"/>
          </p:cNvCxnSpPr>
          <p:nvPr/>
        </p:nvCxnSpPr>
        <p:spPr>
          <a:xfrm rot="10800000">
            <a:off x="2300137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69" name="Google Shape;2169;p104"/>
          <p:cNvSpPr/>
          <p:nvPr/>
        </p:nvSpPr>
        <p:spPr>
          <a:xfrm>
            <a:off x="6578128" y="2403167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170" name="Google Shape;2170;p104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union(2, 13) ✅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71" name="Google Shape;2171;p104"/>
          <p:cNvSpPr/>
          <p:nvPr/>
        </p:nvSpPr>
        <p:spPr>
          <a:xfrm>
            <a:off x="5236362" y="32639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172" name="Google Shape;2172;p104"/>
          <p:cNvSpPr/>
          <p:nvPr/>
        </p:nvSpPr>
        <p:spPr>
          <a:xfrm>
            <a:off x="5236359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173" name="Google Shape;2173;p104"/>
          <p:cNvSpPr/>
          <p:nvPr/>
        </p:nvSpPr>
        <p:spPr>
          <a:xfrm>
            <a:off x="458784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174" name="Google Shape;2174;p104"/>
          <p:cNvSpPr/>
          <p:nvPr/>
        </p:nvSpPr>
        <p:spPr>
          <a:xfrm>
            <a:off x="393933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175" name="Google Shape;2175;p104"/>
          <p:cNvSpPr/>
          <p:nvPr/>
        </p:nvSpPr>
        <p:spPr>
          <a:xfrm>
            <a:off x="4580550" y="154237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176" name="Google Shape;2176;p104"/>
          <p:cNvCxnSpPr>
            <a:stCxn id="2174" idx="0"/>
            <a:endCxn id="2175" idx="2"/>
          </p:cNvCxnSpPr>
          <p:nvPr/>
        </p:nvCxnSpPr>
        <p:spPr>
          <a:xfrm flipH="1" rot="10800000">
            <a:off x="4122188" y="19081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77" name="Google Shape;2177;p104"/>
          <p:cNvCxnSpPr>
            <a:stCxn id="2173" idx="0"/>
            <a:endCxn id="2175" idx="2"/>
          </p:cNvCxnSpPr>
          <p:nvPr/>
        </p:nvCxnSpPr>
        <p:spPr>
          <a:xfrm rot="10800000">
            <a:off x="4763498" y="19081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78" name="Google Shape;2178;p104"/>
          <p:cNvCxnSpPr>
            <a:stCxn id="2172" idx="0"/>
            <a:endCxn id="2175" idx="2"/>
          </p:cNvCxnSpPr>
          <p:nvPr/>
        </p:nvCxnSpPr>
        <p:spPr>
          <a:xfrm rot="10800000">
            <a:off x="4763409" y="19081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79" name="Google Shape;2179;p104"/>
          <p:cNvCxnSpPr>
            <a:stCxn id="2171" idx="0"/>
            <a:endCxn id="2172" idx="2"/>
          </p:cNvCxnSpPr>
          <p:nvPr/>
        </p:nvCxnSpPr>
        <p:spPr>
          <a:xfrm rot="10800000">
            <a:off x="5419212" y="27689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80" name="Google Shape;2180;p104"/>
          <p:cNvSpPr/>
          <p:nvPr/>
        </p:nvSpPr>
        <p:spPr>
          <a:xfrm>
            <a:off x="7309537" y="2403158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181" name="Google Shape;2181;p104"/>
          <p:cNvSpPr/>
          <p:nvPr/>
        </p:nvSpPr>
        <p:spPr>
          <a:xfrm>
            <a:off x="6943834" y="1542433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182" name="Google Shape;2182;p104"/>
          <p:cNvCxnSpPr>
            <a:stCxn id="2180" idx="0"/>
            <a:endCxn id="2181" idx="2"/>
          </p:cNvCxnSpPr>
          <p:nvPr/>
        </p:nvCxnSpPr>
        <p:spPr>
          <a:xfrm rot="10800000">
            <a:off x="7126687" y="1908158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83" name="Google Shape;2183;p104"/>
          <p:cNvCxnSpPr>
            <a:stCxn id="2169" idx="0"/>
            <a:endCxn id="2181" idx="2"/>
          </p:cNvCxnSpPr>
          <p:nvPr/>
        </p:nvCxnSpPr>
        <p:spPr>
          <a:xfrm flipH="1" rot="10800000">
            <a:off x="6760978" y="1908167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184" name="Google Shape;2184;p104"/>
          <p:cNvSpPr txBox="1"/>
          <p:nvPr/>
        </p:nvSpPr>
        <p:spPr>
          <a:xfrm>
            <a:off x="6707425" y="88225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3</a:t>
            </a:r>
            <a:endParaRPr/>
          </a:p>
        </p:txBody>
      </p:sp>
      <p:sp>
        <p:nvSpPr>
          <p:cNvPr id="2185" name="Google Shape;2185;p104"/>
          <p:cNvSpPr txBox="1"/>
          <p:nvPr/>
        </p:nvSpPr>
        <p:spPr>
          <a:xfrm>
            <a:off x="1873575" y="867988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6</a:t>
            </a:r>
            <a:endParaRPr/>
          </a:p>
        </p:txBody>
      </p:sp>
      <p:sp>
        <p:nvSpPr>
          <p:cNvPr id="2186" name="Google Shape;2186;p104"/>
          <p:cNvSpPr txBox="1"/>
          <p:nvPr/>
        </p:nvSpPr>
        <p:spPr>
          <a:xfrm>
            <a:off x="4344150" y="86800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5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0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10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192" name="Google Shape;2192;p105"/>
          <p:cNvSpPr/>
          <p:nvPr/>
        </p:nvSpPr>
        <p:spPr>
          <a:xfrm>
            <a:off x="2117287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193" name="Google Shape;2193;p105"/>
          <p:cNvSpPr/>
          <p:nvPr/>
        </p:nvSpPr>
        <p:spPr>
          <a:xfrm>
            <a:off x="1468769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194" name="Google Shape;2194;p105"/>
          <p:cNvSpPr/>
          <p:nvPr/>
        </p:nvSpPr>
        <p:spPr>
          <a:xfrm>
            <a:off x="2765784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195" name="Google Shape;2195;p105"/>
          <p:cNvSpPr/>
          <p:nvPr/>
        </p:nvSpPr>
        <p:spPr>
          <a:xfrm>
            <a:off x="211727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196" name="Google Shape;2196;p105"/>
          <p:cNvSpPr/>
          <p:nvPr/>
        </p:nvSpPr>
        <p:spPr>
          <a:xfrm>
            <a:off x="146876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197" name="Google Shape;2197;p105"/>
          <p:cNvSpPr/>
          <p:nvPr/>
        </p:nvSpPr>
        <p:spPr>
          <a:xfrm>
            <a:off x="2109975" y="151387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198" name="Google Shape;2198;p105"/>
          <p:cNvCxnSpPr>
            <a:stCxn id="2196" idx="0"/>
            <a:endCxn id="2197" idx="2"/>
          </p:cNvCxnSpPr>
          <p:nvPr/>
        </p:nvCxnSpPr>
        <p:spPr>
          <a:xfrm flipH="1" rot="10800000">
            <a:off x="1651613" y="18796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99" name="Google Shape;2199;p105"/>
          <p:cNvCxnSpPr>
            <a:stCxn id="2195" idx="0"/>
            <a:endCxn id="2197" idx="2"/>
          </p:cNvCxnSpPr>
          <p:nvPr/>
        </p:nvCxnSpPr>
        <p:spPr>
          <a:xfrm rot="10800000">
            <a:off x="2292923" y="18796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00" name="Google Shape;2200;p105"/>
          <p:cNvCxnSpPr>
            <a:stCxn id="2194" idx="0"/>
            <a:endCxn id="2197" idx="2"/>
          </p:cNvCxnSpPr>
          <p:nvPr/>
        </p:nvCxnSpPr>
        <p:spPr>
          <a:xfrm rot="10800000">
            <a:off x="2292834" y="18796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01" name="Google Shape;2201;p105"/>
          <p:cNvCxnSpPr>
            <a:stCxn id="2193" idx="0"/>
            <a:endCxn id="2196" idx="2"/>
          </p:cNvCxnSpPr>
          <p:nvPr/>
        </p:nvCxnSpPr>
        <p:spPr>
          <a:xfrm rot="10800000">
            <a:off x="1651619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02" name="Google Shape;2202;p105"/>
          <p:cNvCxnSpPr>
            <a:stCxn id="2192" idx="0"/>
            <a:endCxn id="2195" idx="2"/>
          </p:cNvCxnSpPr>
          <p:nvPr/>
        </p:nvCxnSpPr>
        <p:spPr>
          <a:xfrm rot="10800000">
            <a:off x="2300137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03" name="Google Shape;2203;p105"/>
          <p:cNvSpPr/>
          <p:nvPr/>
        </p:nvSpPr>
        <p:spPr>
          <a:xfrm>
            <a:off x="6578128" y="2403167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204" name="Google Shape;2204;p105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union(4, 12)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05" name="Google Shape;2205;p105"/>
          <p:cNvSpPr/>
          <p:nvPr/>
        </p:nvSpPr>
        <p:spPr>
          <a:xfrm>
            <a:off x="5236362" y="32639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206" name="Google Shape;2206;p105"/>
          <p:cNvSpPr/>
          <p:nvPr/>
        </p:nvSpPr>
        <p:spPr>
          <a:xfrm>
            <a:off x="5236359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207" name="Google Shape;2207;p105"/>
          <p:cNvSpPr/>
          <p:nvPr/>
        </p:nvSpPr>
        <p:spPr>
          <a:xfrm>
            <a:off x="458784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208" name="Google Shape;2208;p105"/>
          <p:cNvSpPr/>
          <p:nvPr/>
        </p:nvSpPr>
        <p:spPr>
          <a:xfrm>
            <a:off x="393933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209" name="Google Shape;2209;p105"/>
          <p:cNvSpPr/>
          <p:nvPr/>
        </p:nvSpPr>
        <p:spPr>
          <a:xfrm>
            <a:off x="4580550" y="154237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210" name="Google Shape;2210;p105"/>
          <p:cNvCxnSpPr>
            <a:stCxn id="2208" idx="0"/>
            <a:endCxn id="2209" idx="2"/>
          </p:cNvCxnSpPr>
          <p:nvPr/>
        </p:nvCxnSpPr>
        <p:spPr>
          <a:xfrm flipH="1" rot="10800000">
            <a:off x="4122188" y="19081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11" name="Google Shape;2211;p105"/>
          <p:cNvCxnSpPr>
            <a:stCxn id="2207" idx="0"/>
            <a:endCxn id="2209" idx="2"/>
          </p:cNvCxnSpPr>
          <p:nvPr/>
        </p:nvCxnSpPr>
        <p:spPr>
          <a:xfrm rot="10800000">
            <a:off x="4763498" y="19081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12" name="Google Shape;2212;p105"/>
          <p:cNvCxnSpPr>
            <a:stCxn id="2206" idx="0"/>
            <a:endCxn id="2209" idx="2"/>
          </p:cNvCxnSpPr>
          <p:nvPr/>
        </p:nvCxnSpPr>
        <p:spPr>
          <a:xfrm rot="10800000">
            <a:off x="4763409" y="19081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13" name="Google Shape;2213;p105"/>
          <p:cNvCxnSpPr>
            <a:stCxn id="2205" idx="0"/>
            <a:endCxn id="2206" idx="2"/>
          </p:cNvCxnSpPr>
          <p:nvPr/>
        </p:nvCxnSpPr>
        <p:spPr>
          <a:xfrm rot="10800000">
            <a:off x="5419212" y="27689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14" name="Google Shape;2214;p105"/>
          <p:cNvSpPr/>
          <p:nvPr/>
        </p:nvSpPr>
        <p:spPr>
          <a:xfrm>
            <a:off x="7309537" y="240315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215" name="Google Shape;2215;p105"/>
          <p:cNvSpPr/>
          <p:nvPr/>
        </p:nvSpPr>
        <p:spPr>
          <a:xfrm>
            <a:off x="6943834" y="154243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216" name="Google Shape;2216;p105"/>
          <p:cNvCxnSpPr>
            <a:stCxn id="2214" idx="0"/>
            <a:endCxn id="2215" idx="2"/>
          </p:cNvCxnSpPr>
          <p:nvPr/>
        </p:nvCxnSpPr>
        <p:spPr>
          <a:xfrm rot="10800000">
            <a:off x="7126687" y="1908158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17" name="Google Shape;2217;p105"/>
          <p:cNvCxnSpPr>
            <a:stCxn id="2203" idx="0"/>
            <a:endCxn id="2215" idx="2"/>
          </p:cNvCxnSpPr>
          <p:nvPr/>
        </p:nvCxnSpPr>
        <p:spPr>
          <a:xfrm flipH="1" rot="10800000">
            <a:off x="6760978" y="1908167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18" name="Google Shape;2218;p105"/>
          <p:cNvSpPr txBox="1"/>
          <p:nvPr/>
        </p:nvSpPr>
        <p:spPr>
          <a:xfrm>
            <a:off x="6707425" y="88225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3</a:t>
            </a:r>
            <a:endParaRPr/>
          </a:p>
        </p:txBody>
      </p:sp>
      <p:sp>
        <p:nvSpPr>
          <p:cNvPr id="2219" name="Google Shape;2219;p105"/>
          <p:cNvSpPr txBox="1"/>
          <p:nvPr/>
        </p:nvSpPr>
        <p:spPr>
          <a:xfrm>
            <a:off x="1873575" y="867988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6</a:t>
            </a:r>
            <a:endParaRPr/>
          </a:p>
        </p:txBody>
      </p:sp>
      <p:sp>
        <p:nvSpPr>
          <p:cNvPr id="2220" name="Google Shape;2220;p105"/>
          <p:cNvSpPr txBox="1"/>
          <p:nvPr/>
        </p:nvSpPr>
        <p:spPr>
          <a:xfrm>
            <a:off x="4344150" y="86800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>
            <p:ph type="title"/>
          </p:nvPr>
        </p:nvSpPr>
        <p:spPr>
          <a:xfrm>
            <a:off x="928950" y="2143050"/>
            <a:ext cx="7286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Problem 1A (Dijkstra)</a:t>
            </a:r>
            <a:endParaRPr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4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106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226" name="Google Shape;2226;p106"/>
          <p:cNvSpPr/>
          <p:nvPr/>
        </p:nvSpPr>
        <p:spPr>
          <a:xfrm>
            <a:off x="2117287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227" name="Google Shape;2227;p106"/>
          <p:cNvSpPr/>
          <p:nvPr/>
        </p:nvSpPr>
        <p:spPr>
          <a:xfrm>
            <a:off x="1468769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228" name="Google Shape;2228;p106"/>
          <p:cNvSpPr/>
          <p:nvPr/>
        </p:nvSpPr>
        <p:spPr>
          <a:xfrm>
            <a:off x="2765784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229" name="Google Shape;2229;p106"/>
          <p:cNvSpPr/>
          <p:nvPr/>
        </p:nvSpPr>
        <p:spPr>
          <a:xfrm>
            <a:off x="2117273" y="2374645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230" name="Google Shape;2230;p106"/>
          <p:cNvSpPr/>
          <p:nvPr/>
        </p:nvSpPr>
        <p:spPr>
          <a:xfrm>
            <a:off x="146876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231" name="Google Shape;2231;p106"/>
          <p:cNvSpPr/>
          <p:nvPr/>
        </p:nvSpPr>
        <p:spPr>
          <a:xfrm>
            <a:off x="2109975" y="1513875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232" name="Google Shape;2232;p106"/>
          <p:cNvCxnSpPr>
            <a:stCxn id="2230" idx="0"/>
            <a:endCxn id="2231" idx="2"/>
          </p:cNvCxnSpPr>
          <p:nvPr/>
        </p:nvCxnSpPr>
        <p:spPr>
          <a:xfrm flipH="1" rot="10800000">
            <a:off x="1651613" y="18796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33" name="Google Shape;2233;p106"/>
          <p:cNvCxnSpPr>
            <a:stCxn id="2229" idx="0"/>
            <a:endCxn id="2231" idx="2"/>
          </p:cNvCxnSpPr>
          <p:nvPr/>
        </p:nvCxnSpPr>
        <p:spPr>
          <a:xfrm rot="10800000">
            <a:off x="2292923" y="18796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34" name="Google Shape;2234;p106"/>
          <p:cNvCxnSpPr>
            <a:stCxn id="2228" idx="0"/>
            <a:endCxn id="2231" idx="2"/>
          </p:cNvCxnSpPr>
          <p:nvPr/>
        </p:nvCxnSpPr>
        <p:spPr>
          <a:xfrm rot="10800000">
            <a:off x="2292834" y="18796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35" name="Google Shape;2235;p106"/>
          <p:cNvCxnSpPr>
            <a:stCxn id="2227" idx="0"/>
            <a:endCxn id="2230" idx="2"/>
          </p:cNvCxnSpPr>
          <p:nvPr/>
        </p:nvCxnSpPr>
        <p:spPr>
          <a:xfrm rot="10800000">
            <a:off x="1651619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36" name="Google Shape;2236;p106"/>
          <p:cNvCxnSpPr>
            <a:stCxn id="2226" idx="0"/>
            <a:endCxn id="2229" idx="2"/>
          </p:cNvCxnSpPr>
          <p:nvPr/>
        </p:nvCxnSpPr>
        <p:spPr>
          <a:xfrm rot="10800000">
            <a:off x="2300137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37" name="Google Shape;2237;p106"/>
          <p:cNvSpPr/>
          <p:nvPr/>
        </p:nvSpPr>
        <p:spPr>
          <a:xfrm>
            <a:off x="6578128" y="2403167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238" name="Google Shape;2238;p106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union(4, 12)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39" name="Google Shape;2239;p106"/>
          <p:cNvSpPr/>
          <p:nvPr/>
        </p:nvSpPr>
        <p:spPr>
          <a:xfrm>
            <a:off x="5236362" y="3263920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240" name="Google Shape;2240;p106"/>
          <p:cNvSpPr/>
          <p:nvPr/>
        </p:nvSpPr>
        <p:spPr>
          <a:xfrm>
            <a:off x="5236359" y="2403145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241" name="Google Shape;2241;p106"/>
          <p:cNvSpPr/>
          <p:nvPr/>
        </p:nvSpPr>
        <p:spPr>
          <a:xfrm>
            <a:off x="458784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242" name="Google Shape;2242;p106"/>
          <p:cNvSpPr/>
          <p:nvPr/>
        </p:nvSpPr>
        <p:spPr>
          <a:xfrm>
            <a:off x="393933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243" name="Google Shape;2243;p106"/>
          <p:cNvSpPr/>
          <p:nvPr/>
        </p:nvSpPr>
        <p:spPr>
          <a:xfrm>
            <a:off x="4580550" y="1542375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244" name="Google Shape;2244;p106"/>
          <p:cNvCxnSpPr>
            <a:stCxn id="2242" idx="0"/>
            <a:endCxn id="2243" idx="2"/>
          </p:cNvCxnSpPr>
          <p:nvPr/>
        </p:nvCxnSpPr>
        <p:spPr>
          <a:xfrm flipH="1" rot="10800000">
            <a:off x="4122188" y="19081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45" name="Google Shape;2245;p106"/>
          <p:cNvCxnSpPr>
            <a:stCxn id="2241" idx="0"/>
            <a:endCxn id="2243" idx="2"/>
          </p:cNvCxnSpPr>
          <p:nvPr/>
        </p:nvCxnSpPr>
        <p:spPr>
          <a:xfrm rot="10800000">
            <a:off x="4763498" y="19081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46" name="Google Shape;2246;p106"/>
          <p:cNvCxnSpPr>
            <a:stCxn id="2240" idx="0"/>
            <a:endCxn id="2243" idx="2"/>
          </p:cNvCxnSpPr>
          <p:nvPr/>
        </p:nvCxnSpPr>
        <p:spPr>
          <a:xfrm rot="10800000">
            <a:off x="4763409" y="19081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47" name="Google Shape;2247;p106"/>
          <p:cNvCxnSpPr>
            <a:stCxn id="2239" idx="0"/>
            <a:endCxn id="2240" idx="2"/>
          </p:cNvCxnSpPr>
          <p:nvPr/>
        </p:nvCxnSpPr>
        <p:spPr>
          <a:xfrm rot="10800000">
            <a:off x="5419212" y="27689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48" name="Google Shape;2248;p106"/>
          <p:cNvSpPr/>
          <p:nvPr/>
        </p:nvSpPr>
        <p:spPr>
          <a:xfrm>
            <a:off x="7309537" y="240315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249" name="Google Shape;2249;p106"/>
          <p:cNvSpPr/>
          <p:nvPr/>
        </p:nvSpPr>
        <p:spPr>
          <a:xfrm>
            <a:off x="6943834" y="154243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250" name="Google Shape;2250;p106"/>
          <p:cNvCxnSpPr>
            <a:stCxn id="2248" idx="0"/>
            <a:endCxn id="2249" idx="2"/>
          </p:cNvCxnSpPr>
          <p:nvPr/>
        </p:nvCxnSpPr>
        <p:spPr>
          <a:xfrm rot="10800000">
            <a:off x="7126687" y="1908158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51" name="Google Shape;2251;p106"/>
          <p:cNvCxnSpPr>
            <a:stCxn id="2237" idx="0"/>
            <a:endCxn id="2249" idx="2"/>
          </p:cNvCxnSpPr>
          <p:nvPr/>
        </p:nvCxnSpPr>
        <p:spPr>
          <a:xfrm flipH="1" rot="10800000">
            <a:off x="6760978" y="1908167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52" name="Google Shape;2252;p106"/>
          <p:cNvSpPr txBox="1"/>
          <p:nvPr/>
        </p:nvSpPr>
        <p:spPr>
          <a:xfrm>
            <a:off x="6707425" y="88225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Size 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53" name="Google Shape;2253;p106"/>
          <p:cNvSpPr txBox="1"/>
          <p:nvPr/>
        </p:nvSpPr>
        <p:spPr>
          <a:xfrm>
            <a:off x="1873575" y="867988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Size 6</a:t>
            </a:r>
            <a:endParaRPr/>
          </a:p>
        </p:txBody>
      </p:sp>
      <p:sp>
        <p:nvSpPr>
          <p:cNvPr id="2254" name="Google Shape;2254;p106"/>
          <p:cNvSpPr txBox="1"/>
          <p:nvPr/>
        </p:nvSpPr>
        <p:spPr>
          <a:xfrm>
            <a:off x="4344150" y="86800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Size 5</a:t>
            </a:r>
            <a:endParaRPr/>
          </a:p>
        </p:txBody>
      </p:sp>
      <p:sp>
        <p:nvSpPr>
          <p:cNvPr id="2255" name="Google Shape;2255;p106"/>
          <p:cNvSpPr txBox="1"/>
          <p:nvPr/>
        </p:nvSpPr>
        <p:spPr>
          <a:xfrm>
            <a:off x="4408950" y="3648375"/>
            <a:ext cx="20205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Call findSet(12)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9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p107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261" name="Google Shape;2261;p107"/>
          <p:cNvSpPr/>
          <p:nvPr/>
        </p:nvSpPr>
        <p:spPr>
          <a:xfrm>
            <a:off x="2117287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262" name="Google Shape;2262;p107"/>
          <p:cNvSpPr/>
          <p:nvPr/>
        </p:nvSpPr>
        <p:spPr>
          <a:xfrm>
            <a:off x="1468769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263" name="Google Shape;2263;p107"/>
          <p:cNvSpPr/>
          <p:nvPr/>
        </p:nvSpPr>
        <p:spPr>
          <a:xfrm>
            <a:off x="2765784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264" name="Google Shape;2264;p107"/>
          <p:cNvSpPr/>
          <p:nvPr/>
        </p:nvSpPr>
        <p:spPr>
          <a:xfrm>
            <a:off x="2117273" y="2374645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265" name="Google Shape;2265;p107"/>
          <p:cNvSpPr/>
          <p:nvPr/>
        </p:nvSpPr>
        <p:spPr>
          <a:xfrm>
            <a:off x="146876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266" name="Google Shape;2266;p107"/>
          <p:cNvSpPr/>
          <p:nvPr/>
        </p:nvSpPr>
        <p:spPr>
          <a:xfrm>
            <a:off x="2109975" y="1513875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267" name="Google Shape;2267;p107"/>
          <p:cNvCxnSpPr>
            <a:stCxn id="2265" idx="0"/>
            <a:endCxn id="2266" idx="2"/>
          </p:cNvCxnSpPr>
          <p:nvPr/>
        </p:nvCxnSpPr>
        <p:spPr>
          <a:xfrm flipH="1" rot="10800000">
            <a:off x="1651613" y="18796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68" name="Google Shape;2268;p107"/>
          <p:cNvCxnSpPr>
            <a:stCxn id="2264" idx="0"/>
            <a:endCxn id="2266" idx="2"/>
          </p:cNvCxnSpPr>
          <p:nvPr/>
        </p:nvCxnSpPr>
        <p:spPr>
          <a:xfrm rot="10800000">
            <a:off x="2292923" y="18796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69" name="Google Shape;2269;p107"/>
          <p:cNvCxnSpPr>
            <a:stCxn id="2263" idx="0"/>
            <a:endCxn id="2266" idx="2"/>
          </p:cNvCxnSpPr>
          <p:nvPr/>
        </p:nvCxnSpPr>
        <p:spPr>
          <a:xfrm rot="10800000">
            <a:off x="2292834" y="18796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70" name="Google Shape;2270;p107"/>
          <p:cNvCxnSpPr>
            <a:stCxn id="2262" idx="0"/>
            <a:endCxn id="2265" idx="2"/>
          </p:cNvCxnSpPr>
          <p:nvPr/>
        </p:nvCxnSpPr>
        <p:spPr>
          <a:xfrm rot="10800000">
            <a:off x="1651619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71" name="Google Shape;2271;p107"/>
          <p:cNvCxnSpPr>
            <a:stCxn id="2261" idx="0"/>
            <a:endCxn id="2264" idx="2"/>
          </p:cNvCxnSpPr>
          <p:nvPr/>
        </p:nvCxnSpPr>
        <p:spPr>
          <a:xfrm rot="10800000">
            <a:off x="2300137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72" name="Google Shape;2272;p107"/>
          <p:cNvSpPr/>
          <p:nvPr/>
        </p:nvSpPr>
        <p:spPr>
          <a:xfrm>
            <a:off x="6578128" y="2403167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273" name="Google Shape;2273;p107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union(4, 12)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74" name="Google Shape;2274;p107"/>
          <p:cNvSpPr/>
          <p:nvPr/>
        </p:nvSpPr>
        <p:spPr>
          <a:xfrm>
            <a:off x="5236362" y="3263920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275" name="Google Shape;2275;p107"/>
          <p:cNvSpPr/>
          <p:nvPr/>
        </p:nvSpPr>
        <p:spPr>
          <a:xfrm>
            <a:off x="5236359" y="2403145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276" name="Google Shape;2276;p107"/>
          <p:cNvSpPr/>
          <p:nvPr/>
        </p:nvSpPr>
        <p:spPr>
          <a:xfrm>
            <a:off x="458784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277" name="Google Shape;2277;p107"/>
          <p:cNvSpPr/>
          <p:nvPr/>
        </p:nvSpPr>
        <p:spPr>
          <a:xfrm>
            <a:off x="393933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278" name="Google Shape;2278;p107"/>
          <p:cNvSpPr/>
          <p:nvPr/>
        </p:nvSpPr>
        <p:spPr>
          <a:xfrm>
            <a:off x="4580550" y="1542375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279" name="Google Shape;2279;p107"/>
          <p:cNvCxnSpPr>
            <a:stCxn id="2277" idx="0"/>
            <a:endCxn id="2278" idx="2"/>
          </p:cNvCxnSpPr>
          <p:nvPr/>
        </p:nvCxnSpPr>
        <p:spPr>
          <a:xfrm flipH="1" rot="10800000">
            <a:off x="4122188" y="19081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80" name="Google Shape;2280;p107"/>
          <p:cNvCxnSpPr>
            <a:stCxn id="2276" idx="0"/>
            <a:endCxn id="2278" idx="2"/>
          </p:cNvCxnSpPr>
          <p:nvPr/>
        </p:nvCxnSpPr>
        <p:spPr>
          <a:xfrm rot="10800000">
            <a:off x="4763498" y="19081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81" name="Google Shape;2281;p107"/>
          <p:cNvCxnSpPr>
            <a:stCxn id="2275" idx="0"/>
            <a:endCxn id="2278" idx="2"/>
          </p:cNvCxnSpPr>
          <p:nvPr/>
        </p:nvCxnSpPr>
        <p:spPr>
          <a:xfrm rot="10800000">
            <a:off x="4763409" y="19081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82" name="Google Shape;2282;p107"/>
          <p:cNvCxnSpPr>
            <a:stCxn id="2274" idx="0"/>
            <a:endCxn id="2278" idx="2"/>
          </p:cNvCxnSpPr>
          <p:nvPr/>
        </p:nvCxnSpPr>
        <p:spPr>
          <a:xfrm rot="10800000">
            <a:off x="4763412" y="1908220"/>
            <a:ext cx="655800" cy="13557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83" name="Google Shape;2283;p107"/>
          <p:cNvSpPr/>
          <p:nvPr/>
        </p:nvSpPr>
        <p:spPr>
          <a:xfrm>
            <a:off x="7309537" y="240315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284" name="Google Shape;2284;p107"/>
          <p:cNvSpPr/>
          <p:nvPr/>
        </p:nvSpPr>
        <p:spPr>
          <a:xfrm>
            <a:off x="6943834" y="154243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285" name="Google Shape;2285;p107"/>
          <p:cNvCxnSpPr>
            <a:stCxn id="2283" idx="0"/>
            <a:endCxn id="2284" idx="2"/>
          </p:cNvCxnSpPr>
          <p:nvPr/>
        </p:nvCxnSpPr>
        <p:spPr>
          <a:xfrm rot="10800000">
            <a:off x="7126687" y="1908158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86" name="Google Shape;2286;p107"/>
          <p:cNvCxnSpPr>
            <a:stCxn id="2272" idx="0"/>
            <a:endCxn id="2284" idx="2"/>
          </p:cNvCxnSpPr>
          <p:nvPr/>
        </p:nvCxnSpPr>
        <p:spPr>
          <a:xfrm flipH="1" rot="10800000">
            <a:off x="6760978" y="1908167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287" name="Google Shape;2287;p107"/>
          <p:cNvSpPr txBox="1"/>
          <p:nvPr/>
        </p:nvSpPr>
        <p:spPr>
          <a:xfrm>
            <a:off x="4408950" y="3648375"/>
            <a:ext cx="20205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Path compression!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😎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107"/>
          <p:cNvSpPr txBox="1"/>
          <p:nvPr/>
        </p:nvSpPr>
        <p:spPr>
          <a:xfrm>
            <a:off x="6707425" y="88225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Size 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89" name="Google Shape;2289;p107"/>
          <p:cNvSpPr txBox="1"/>
          <p:nvPr/>
        </p:nvSpPr>
        <p:spPr>
          <a:xfrm>
            <a:off x="1873575" y="867988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6</a:t>
            </a:r>
            <a:endParaRPr/>
          </a:p>
        </p:txBody>
      </p:sp>
      <p:sp>
        <p:nvSpPr>
          <p:cNvPr id="2290" name="Google Shape;2290;p107"/>
          <p:cNvSpPr txBox="1"/>
          <p:nvPr/>
        </p:nvSpPr>
        <p:spPr>
          <a:xfrm>
            <a:off x="4344150" y="86800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Size 5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4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p108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296" name="Google Shape;2296;p108"/>
          <p:cNvSpPr/>
          <p:nvPr/>
        </p:nvSpPr>
        <p:spPr>
          <a:xfrm>
            <a:off x="2117287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297" name="Google Shape;2297;p108"/>
          <p:cNvSpPr/>
          <p:nvPr/>
        </p:nvSpPr>
        <p:spPr>
          <a:xfrm>
            <a:off x="1468769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298" name="Google Shape;2298;p108"/>
          <p:cNvSpPr/>
          <p:nvPr/>
        </p:nvSpPr>
        <p:spPr>
          <a:xfrm>
            <a:off x="2765784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299" name="Google Shape;2299;p108"/>
          <p:cNvSpPr/>
          <p:nvPr/>
        </p:nvSpPr>
        <p:spPr>
          <a:xfrm>
            <a:off x="2117273" y="2374645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300" name="Google Shape;2300;p108"/>
          <p:cNvSpPr/>
          <p:nvPr/>
        </p:nvSpPr>
        <p:spPr>
          <a:xfrm>
            <a:off x="146876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301" name="Google Shape;2301;p108"/>
          <p:cNvSpPr/>
          <p:nvPr/>
        </p:nvSpPr>
        <p:spPr>
          <a:xfrm>
            <a:off x="2109975" y="1513875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302" name="Google Shape;2302;p108"/>
          <p:cNvCxnSpPr>
            <a:stCxn id="2300" idx="0"/>
            <a:endCxn id="2301" idx="2"/>
          </p:cNvCxnSpPr>
          <p:nvPr/>
        </p:nvCxnSpPr>
        <p:spPr>
          <a:xfrm flipH="1" rot="10800000">
            <a:off x="1651613" y="18796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03" name="Google Shape;2303;p108"/>
          <p:cNvCxnSpPr>
            <a:stCxn id="2299" idx="0"/>
            <a:endCxn id="2301" idx="2"/>
          </p:cNvCxnSpPr>
          <p:nvPr/>
        </p:nvCxnSpPr>
        <p:spPr>
          <a:xfrm rot="10800000">
            <a:off x="2292923" y="18796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04" name="Google Shape;2304;p108"/>
          <p:cNvCxnSpPr>
            <a:stCxn id="2298" idx="0"/>
            <a:endCxn id="2301" idx="2"/>
          </p:cNvCxnSpPr>
          <p:nvPr/>
        </p:nvCxnSpPr>
        <p:spPr>
          <a:xfrm rot="10800000">
            <a:off x="2292834" y="18796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05" name="Google Shape;2305;p108"/>
          <p:cNvCxnSpPr>
            <a:stCxn id="2297" idx="0"/>
            <a:endCxn id="2300" idx="2"/>
          </p:cNvCxnSpPr>
          <p:nvPr/>
        </p:nvCxnSpPr>
        <p:spPr>
          <a:xfrm rot="10800000">
            <a:off x="1651619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06" name="Google Shape;2306;p108"/>
          <p:cNvCxnSpPr>
            <a:stCxn id="2296" idx="0"/>
            <a:endCxn id="2299" idx="2"/>
          </p:cNvCxnSpPr>
          <p:nvPr/>
        </p:nvCxnSpPr>
        <p:spPr>
          <a:xfrm rot="10800000">
            <a:off x="2300137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07" name="Google Shape;2307;p108"/>
          <p:cNvSpPr/>
          <p:nvPr/>
        </p:nvSpPr>
        <p:spPr>
          <a:xfrm>
            <a:off x="6578128" y="2403167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308" name="Google Shape;2308;p108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union(4, 12)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09" name="Google Shape;2309;p108"/>
          <p:cNvSpPr/>
          <p:nvPr/>
        </p:nvSpPr>
        <p:spPr>
          <a:xfrm>
            <a:off x="5236362" y="3263920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310" name="Google Shape;2310;p108"/>
          <p:cNvSpPr/>
          <p:nvPr/>
        </p:nvSpPr>
        <p:spPr>
          <a:xfrm>
            <a:off x="5236359" y="2403145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311" name="Google Shape;2311;p108"/>
          <p:cNvSpPr/>
          <p:nvPr/>
        </p:nvSpPr>
        <p:spPr>
          <a:xfrm>
            <a:off x="458784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312" name="Google Shape;2312;p108"/>
          <p:cNvSpPr/>
          <p:nvPr/>
        </p:nvSpPr>
        <p:spPr>
          <a:xfrm>
            <a:off x="3939338" y="24031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313" name="Google Shape;2313;p108"/>
          <p:cNvSpPr/>
          <p:nvPr/>
        </p:nvSpPr>
        <p:spPr>
          <a:xfrm>
            <a:off x="4580550" y="1542375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314" name="Google Shape;2314;p108"/>
          <p:cNvCxnSpPr>
            <a:stCxn id="2312" idx="0"/>
            <a:endCxn id="2313" idx="2"/>
          </p:cNvCxnSpPr>
          <p:nvPr/>
        </p:nvCxnSpPr>
        <p:spPr>
          <a:xfrm flipH="1" rot="10800000">
            <a:off x="4122188" y="1908145"/>
            <a:ext cx="6411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15" name="Google Shape;2315;p108"/>
          <p:cNvCxnSpPr>
            <a:stCxn id="2311" idx="0"/>
            <a:endCxn id="2313" idx="2"/>
          </p:cNvCxnSpPr>
          <p:nvPr/>
        </p:nvCxnSpPr>
        <p:spPr>
          <a:xfrm rot="10800000">
            <a:off x="4763498" y="1908145"/>
            <a:ext cx="72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16" name="Google Shape;2316;p108"/>
          <p:cNvCxnSpPr>
            <a:stCxn id="2310" idx="0"/>
            <a:endCxn id="2313" idx="2"/>
          </p:cNvCxnSpPr>
          <p:nvPr/>
        </p:nvCxnSpPr>
        <p:spPr>
          <a:xfrm rot="10800000">
            <a:off x="4763409" y="1908145"/>
            <a:ext cx="6558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17" name="Google Shape;2317;p108"/>
          <p:cNvCxnSpPr>
            <a:stCxn id="2309" idx="0"/>
            <a:endCxn id="2313" idx="2"/>
          </p:cNvCxnSpPr>
          <p:nvPr/>
        </p:nvCxnSpPr>
        <p:spPr>
          <a:xfrm rot="10800000">
            <a:off x="4763412" y="1908220"/>
            <a:ext cx="655800" cy="13557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18" name="Google Shape;2318;p108"/>
          <p:cNvSpPr/>
          <p:nvPr/>
        </p:nvSpPr>
        <p:spPr>
          <a:xfrm>
            <a:off x="7309537" y="240315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319" name="Google Shape;2319;p108"/>
          <p:cNvSpPr/>
          <p:nvPr/>
        </p:nvSpPr>
        <p:spPr>
          <a:xfrm>
            <a:off x="6943834" y="154243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320" name="Google Shape;2320;p108"/>
          <p:cNvCxnSpPr>
            <a:stCxn id="2318" idx="0"/>
            <a:endCxn id="2319" idx="2"/>
          </p:cNvCxnSpPr>
          <p:nvPr/>
        </p:nvCxnSpPr>
        <p:spPr>
          <a:xfrm rot="10800000">
            <a:off x="7126687" y="1908158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21" name="Google Shape;2321;p108"/>
          <p:cNvCxnSpPr>
            <a:stCxn id="2307" idx="0"/>
            <a:endCxn id="2319" idx="2"/>
          </p:cNvCxnSpPr>
          <p:nvPr/>
        </p:nvCxnSpPr>
        <p:spPr>
          <a:xfrm flipH="1" rot="10800000">
            <a:off x="6760978" y="1908167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22" name="Google Shape;2322;p108"/>
          <p:cNvCxnSpPr>
            <a:stCxn id="2313" idx="0"/>
            <a:endCxn id="2301" idx="2"/>
          </p:cNvCxnSpPr>
          <p:nvPr/>
        </p:nvCxnSpPr>
        <p:spPr>
          <a:xfrm rot="5400000">
            <a:off x="3359550" y="475725"/>
            <a:ext cx="337200" cy="2470500"/>
          </a:xfrm>
          <a:prstGeom prst="curvedConnector5">
            <a:avLst>
              <a:gd fmla="val -70618" name="adj1"/>
              <a:gd fmla="val 50002" name="adj2"/>
              <a:gd fmla="val 127802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23" name="Google Shape;2323;p108"/>
          <p:cNvSpPr txBox="1"/>
          <p:nvPr/>
        </p:nvSpPr>
        <p:spPr>
          <a:xfrm>
            <a:off x="6707425" y="88225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Size 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324" name="Google Shape;2324;p108"/>
          <p:cNvSpPr txBox="1"/>
          <p:nvPr/>
        </p:nvSpPr>
        <p:spPr>
          <a:xfrm>
            <a:off x="1873575" y="867988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6</a:t>
            </a:r>
            <a:endParaRPr/>
          </a:p>
        </p:txBody>
      </p:sp>
      <p:sp>
        <p:nvSpPr>
          <p:cNvPr id="2325" name="Google Shape;2325;p108"/>
          <p:cNvSpPr txBox="1"/>
          <p:nvPr/>
        </p:nvSpPr>
        <p:spPr>
          <a:xfrm>
            <a:off x="4344150" y="86800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5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109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331" name="Google Shape;2331;p109"/>
          <p:cNvSpPr/>
          <p:nvPr/>
        </p:nvSpPr>
        <p:spPr>
          <a:xfrm>
            <a:off x="2117287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332" name="Google Shape;2332;p109"/>
          <p:cNvSpPr/>
          <p:nvPr/>
        </p:nvSpPr>
        <p:spPr>
          <a:xfrm>
            <a:off x="1468769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333" name="Google Shape;2333;p109"/>
          <p:cNvSpPr/>
          <p:nvPr/>
        </p:nvSpPr>
        <p:spPr>
          <a:xfrm>
            <a:off x="2765784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334" name="Google Shape;2334;p109"/>
          <p:cNvSpPr/>
          <p:nvPr/>
        </p:nvSpPr>
        <p:spPr>
          <a:xfrm>
            <a:off x="2117273" y="2374645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335" name="Google Shape;2335;p109"/>
          <p:cNvSpPr/>
          <p:nvPr/>
        </p:nvSpPr>
        <p:spPr>
          <a:xfrm>
            <a:off x="146876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336" name="Google Shape;2336;p109"/>
          <p:cNvSpPr/>
          <p:nvPr/>
        </p:nvSpPr>
        <p:spPr>
          <a:xfrm>
            <a:off x="2437875" y="1542425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337" name="Google Shape;2337;p109"/>
          <p:cNvCxnSpPr>
            <a:stCxn id="2335" idx="0"/>
            <a:endCxn id="2336" idx="2"/>
          </p:cNvCxnSpPr>
          <p:nvPr/>
        </p:nvCxnSpPr>
        <p:spPr>
          <a:xfrm flipH="1" rot="10800000">
            <a:off x="1651613" y="1908145"/>
            <a:ext cx="9690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38" name="Google Shape;2338;p109"/>
          <p:cNvCxnSpPr>
            <a:stCxn id="2334" idx="0"/>
            <a:endCxn id="2336" idx="2"/>
          </p:cNvCxnSpPr>
          <p:nvPr/>
        </p:nvCxnSpPr>
        <p:spPr>
          <a:xfrm flipH="1" rot="10800000">
            <a:off x="2300123" y="1908145"/>
            <a:ext cx="3207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39" name="Google Shape;2339;p109"/>
          <p:cNvCxnSpPr>
            <a:stCxn id="2333" idx="0"/>
            <a:endCxn id="2336" idx="2"/>
          </p:cNvCxnSpPr>
          <p:nvPr/>
        </p:nvCxnSpPr>
        <p:spPr>
          <a:xfrm rot="10800000">
            <a:off x="2620734" y="1908145"/>
            <a:ext cx="3279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40" name="Google Shape;2340;p109"/>
          <p:cNvCxnSpPr>
            <a:stCxn id="2332" idx="0"/>
            <a:endCxn id="2335" idx="2"/>
          </p:cNvCxnSpPr>
          <p:nvPr/>
        </p:nvCxnSpPr>
        <p:spPr>
          <a:xfrm rot="10800000">
            <a:off x="1651619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41" name="Google Shape;2341;p109"/>
          <p:cNvCxnSpPr>
            <a:stCxn id="2331" idx="0"/>
            <a:endCxn id="2334" idx="2"/>
          </p:cNvCxnSpPr>
          <p:nvPr/>
        </p:nvCxnSpPr>
        <p:spPr>
          <a:xfrm rot="10800000">
            <a:off x="2300137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42" name="Google Shape;2342;p109"/>
          <p:cNvSpPr/>
          <p:nvPr/>
        </p:nvSpPr>
        <p:spPr>
          <a:xfrm>
            <a:off x="6578128" y="2403167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343" name="Google Shape;2343;p109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union(4, 12) ✅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44" name="Google Shape;2344;p109"/>
          <p:cNvSpPr/>
          <p:nvPr/>
        </p:nvSpPr>
        <p:spPr>
          <a:xfrm>
            <a:off x="5059549" y="3248208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345" name="Google Shape;2345;p109"/>
          <p:cNvSpPr/>
          <p:nvPr/>
        </p:nvSpPr>
        <p:spPr>
          <a:xfrm>
            <a:off x="4511109" y="3248208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346" name="Google Shape;2346;p109"/>
          <p:cNvSpPr/>
          <p:nvPr/>
        </p:nvSpPr>
        <p:spPr>
          <a:xfrm>
            <a:off x="3962686" y="32482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347" name="Google Shape;2347;p109"/>
          <p:cNvSpPr/>
          <p:nvPr/>
        </p:nvSpPr>
        <p:spPr>
          <a:xfrm>
            <a:off x="3414263" y="32482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348" name="Google Shape;2348;p109"/>
          <p:cNvSpPr/>
          <p:nvPr/>
        </p:nvSpPr>
        <p:spPr>
          <a:xfrm>
            <a:off x="3414287" y="2388900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349" name="Google Shape;2349;p109"/>
          <p:cNvCxnSpPr>
            <a:stCxn id="2347" idx="0"/>
            <a:endCxn id="2348" idx="2"/>
          </p:cNvCxnSpPr>
          <p:nvPr/>
        </p:nvCxnSpPr>
        <p:spPr>
          <a:xfrm rot="10800000">
            <a:off x="3597113" y="2754720"/>
            <a:ext cx="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50" name="Google Shape;2350;p109"/>
          <p:cNvCxnSpPr>
            <a:stCxn id="2346" idx="0"/>
            <a:endCxn id="2348" idx="2"/>
          </p:cNvCxnSpPr>
          <p:nvPr/>
        </p:nvCxnSpPr>
        <p:spPr>
          <a:xfrm rot="10800000">
            <a:off x="3597136" y="2754720"/>
            <a:ext cx="5484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51" name="Google Shape;2351;p109"/>
          <p:cNvCxnSpPr>
            <a:stCxn id="2345" idx="0"/>
            <a:endCxn id="2348" idx="2"/>
          </p:cNvCxnSpPr>
          <p:nvPr/>
        </p:nvCxnSpPr>
        <p:spPr>
          <a:xfrm rot="10800000">
            <a:off x="3597159" y="2754708"/>
            <a:ext cx="10968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52" name="Google Shape;2352;p109"/>
          <p:cNvCxnSpPr>
            <a:stCxn id="2344" idx="0"/>
            <a:endCxn id="2348" idx="2"/>
          </p:cNvCxnSpPr>
          <p:nvPr/>
        </p:nvCxnSpPr>
        <p:spPr>
          <a:xfrm rot="10800000">
            <a:off x="3597199" y="2754708"/>
            <a:ext cx="16452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53" name="Google Shape;2353;p109"/>
          <p:cNvSpPr/>
          <p:nvPr/>
        </p:nvSpPr>
        <p:spPr>
          <a:xfrm>
            <a:off x="7309537" y="240315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354" name="Google Shape;2354;p109"/>
          <p:cNvSpPr/>
          <p:nvPr/>
        </p:nvSpPr>
        <p:spPr>
          <a:xfrm>
            <a:off x="6943834" y="154243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355" name="Google Shape;2355;p109"/>
          <p:cNvCxnSpPr>
            <a:stCxn id="2353" idx="0"/>
            <a:endCxn id="2354" idx="2"/>
          </p:cNvCxnSpPr>
          <p:nvPr/>
        </p:nvCxnSpPr>
        <p:spPr>
          <a:xfrm rot="10800000">
            <a:off x="7126687" y="1908158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56" name="Google Shape;2356;p109"/>
          <p:cNvCxnSpPr>
            <a:stCxn id="2342" idx="0"/>
            <a:endCxn id="2354" idx="2"/>
          </p:cNvCxnSpPr>
          <p:nvPr/>
        </p:nvCxnSpPr>
        <p:spPr>
          <a:xfrm flipH="1" rot="10800000">
            <a:off x="6760978" y="1908167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57" name="Google Shape;2357;p109"/>
          <p:cNvCxnSpPr>
            <a:stCxn id="2348" idx="0"/>
            <a:endCxn id="2336" idx="2"/>
          </p:cNvCxnSpPr>
          <p:nvPr/>
        </p:nvCxnSpPr>
        <p:spPr>
          <a:xfrm rot="10800000">
            <a:off x="2620637" y="1908000"/>
            <a:ext cx="976500" cy="4809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58" name="Google Shape;2358;p109"/>
          <p:cNvSpPr txBox="1"/>
          <p:nvPr/>
        </p:nvSpPr>
        <p:spPr>
          <a:xfrm>
            <a:off x="2132475" y="882263"/>
            <a:ext cx="976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11</a:t>
            </a:r>
            <a:endParaRPr i="1"/>
          </a:p>
        </p:txBody>
      </p:sp>
      <p:sp>
        <p:nvSpPr>
          <p:cNvPr id="2359" name="Google Shape;2359;p109"/>
          <p:cNvSpPr txBox="1"/>
          <p:nvPr/>
        </p:nvSpPr>
        <p:spPr>
          <a:xfrm>
            <a:off x="6707425" y="88225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110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365" name="Google Shape;2365;p110"/>
          <p:cNvSpPr/>
          <p:nvPr/>
        </p:nvSpPr>
        <p:spPr>
          <a:xfrm>
            <a:off x="2117287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366" name="Google Shape;2366;p110"/>
          <p:cNvSpPr/>
          <p:nvPr/>
        </p:nvSpPr>
        <p:spPr>
          <a:xfrm>
            <a:off x="1468769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367" name="Google Shape;2367;p110"/>
          <p:cNvSpPr/>
          <p:nvPr/>
        </p:nvSpPr>
        <p:spPr>
          <a:xfrm>
            <a:off x="2765784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368" name="Google Shape;2368;p110"/>
          <p:cNvSpPr/>
          <p:nvPr/>
        </p:nvSpPr>
        <p:spPr>
          <a:xfrm>
            <a:off x="211727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369" name="Google Shape;2369;p110"/>
          <p:cNvSpPr/>
          <p:nvPr/>
        </p:nvSpPr>
        <p:spPr>
          <a:xfrm>
            <a:off x="146876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370" name="Google Shape;2370;p110"/>
          <p:cNvSpPr/>
          <p:nvPr/>
        </p:nvSpPr>
        <p:spPr>
          <a:xfrm>
            <a:off x="2437875" y="154242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371" name="Google Shape;2371;p110"/>
          <p:cNvCxnSpPr>
            <a:stCxn id="2369" idx="0"/>
            <a:endCxn id="2370" idx="2"/>
          </p:cNvCxnSpPr>
          <p:nvPr/>
        </p:nvCxnSpPr>
        <p:spPr>
          <a:xfrm flipH="1" rot="10800000">
            <a:off x="1651613" y="1908145"/>
            <a:ext cx="9690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72" name="Google Shape;2372;p110"/>
          <p:cNvCxnSpPr>
            <a:stCxn id="2368" idx="0"/>
            <a:endCxn id="2370" idx="2"/>
          </p:cNvCxnSpPr>
          <p:nvPr/>
        </p:nvCxnSpPr>
        <p:spPr>
          <a:xfrm flipH="1" rot="10800000">
            <a:off x="2300123" y="1908145"/>
            <a:ext cx="3207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73" name="Google Shape;2373;p110"/>
          <p:cNvCxnSpPr>
            <a:stCxn id="2367" idx="0"/>
            <a:endCxn id="2370" idx="2"/>
          </p:cNvCxnSpPr>
          <p:nvPr/>
        </p:nvCxnSpPr>
        <p:spPr>
          <a:xfrm rot="10800000">
            <a:off x="2620734" y="1908145"/>
            <a:ext cx="3279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74" name="Google Shape;2374;p110"/>
          <p:cNvCxnSpPr>
            <a:stCxn id="2366" idx="0"/>
            <a:endCxn id="2369" idx="2"/>
          </p:cNvCxnSpPr>
          <p:nvPr/>
        </p:nvCxnSpPr>
        <p:spPr>
          <a:xfrm rot="10800000">
            <a:off x="1651619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75" name="Google Shape;2375;p110"/>
          <p:cNvCxnSpPr>
            <a:stCxn id="2365" idx="0"/>
            <a:endCxn id="2368" idx="2"/>
          </p:cNvCxnSpPr>
          <p:nvPr/>
        </p:nvCxnSpPr>
        <p:spPr>
          <a:xfrm rot="10800000">
            <a:off x="2300137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76" name="Google Shape;2376;p110"/>
          <p:cNvSpPr/>
          <p:nvPr/>
        </p:nvSpPr>
        <p:spPr>
          <a:xfrm>
            <a:off x="6578128" y="2403167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377" name="Google Shape;2377;p110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union(2, 8)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78" name="Google Shape;2378;p110"/>
          <p:cNvSpPr/>
          <p:nvPr/>
        </p:nvSpPr>
        <p:spPr>
          <a:xfrm>
            <a:off x="5059549" y="32482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379" name="Google Shape;2379;p110"/>
          <p:cNvSpPr/>
          <p:nvPr/>
        </p:nvSpPr>
        <p:spPr>
          <a:xfrm>
            <a:off x="4511109" y="32482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380" name="Google Shape;2380;p110"/>
          <p:cNvSpPr/>
          <p:nvPr/>
        </p:nvSpPr>
        <p:spPr>
          <a:xfrm>
            <a:off x="3962686" y="32482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381" name="Google Shape;2381;p110"/>
          <p:cNvSpPr/>
          <p:nvPr/>
        </p:nvSpPr>
        <p:spPr>
          <a:xfrm>
            <a:off x="3414263" y="32482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382" name="Google Shape;2382;p110"/>
          <p:cNvSpPr/>
          <p:nvPr/>
        </p:nvSpPr>
        <p:spPr>
          <a:xfrm>
            <a:off x="3414287" y="238890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383" name="Google Shape;2383;p110"/>
          <p:cNvCxnSpPr>
            <a:stCxn id="2381" idx="0"/>
            <a:endCxn id="2382" idx="2"/>
          </p:cNvCxnSpPr>
          <p:nvPr/>
        </p:nvCxnSpPr>
        <p:spPr>
          <a:xfrm rot="10800000">
            <a:off x="3597113" y="2754720"/>
            <a:ext cx="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84" name="Google Shape;2384;p110"/>
          <p:cNvCxnSpPr>
            <a:stCxn id="2380" idx="0"/>
            <a:endCxn id="2382" idx="2"/>
          </p:cNvCxnSpPr>
          <p:nvPr/>
        </p:nvCxnSpPr>
        <p:spPr>
          <a:xfrm rot="10800000">
            <a:off x="3597136" y="2754720"/>
            <a:ext cx="5484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85" name="Google Shape;2385;p110"/>
          <p:cNvCxnSpPr>
            <a:stCxn id="2379" idx="0"/>
            <a:endCxn id="2382" idx="2"/>
          </p:cNvCxnSpPr>
          <p:nvPr/>
        </p:nvCxnSpPr>
        <p:spPr>
          <a:xfrm rot="10800000">
            <a:off x="3597159" y="2754708"/>
            <a:ext cx="10968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86" name="Google Shape;2386;p110"/>
          <p:cNvCxnSpPr>
            <a:stCxn id="2378" idx="0"/>
            <a:endCxn id="2382" idx="2"/>
          </p:cNvCxnSpPr>
          <p:nvPr/>
        </p:nvCxnSpPr>
        <p:spPr>
          <a:xfrm rot="10800000">
            <a:off x="3597199" y="2754708"/>
            <a:ext cx="16452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87" name="Google Shape;2387;p110"/>
          <p:cNvSpPr/>
          <p:nvPr/>
        </p:nvSpPr>
        <p:spPr>
          <a:xfrm>
            <a:off x="7309537" y="240315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388" name="Google Shape;2388;p110"/>
          <p:cNvSpPr/>
          <p:nvPr/>
        </p:nvSpPr>
        <p:spPr>
          <a:xfrm>
            <a:off x="6943834" y="154243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389" name="Google Shape;2389;p110"/>
          <p:cNvCxnSpPr>
            <a:stCxn id="2387" idx="0"/>
            <a:endCxn id="2388" idx="2"/>
          </p:cNvCxnSpPr>
          <p:nvPr/>
        </p:nvCxnSpPr>
        <p:spPr>
          <a:xfrm rot="10800000">
            <a:off x="7126687" y="1908158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90" name="Google Shape;2390;p110"/>
          <p:cNvCxnSpPr>
            <a:stCxn id="2376" idx="0"/>
            <a:endCxn id="2388" idx="2"/>
          </p:cNvCxnSpPr>
          <p:nvPr/>
        </p:nvCxnSpPr>
        <p:spPr>
          <a:xfrm flipH="1" rot="10800000">
            <a:off x="6760978" y="1908167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91" name="Google Shape;2391;p110"/>
          <p:cNvCxnSpPr>
            <a:stCxn id="2382" idx="0"/>
            <a:endCxn id="2370" idx="2"/>
          </p:cNvCxnSpPr>
          <p:nvPr/>
        </p:nvCxnSpPr>
        <p:spPr>
          <a:xfrm rot="10800000">
            <a:off x="2620637" y="1908000"/>
            <a:ext cx="976500" cy="4809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392" name="Google Shape;2392;p110"/>
          <p:cNvSpPr txBox="1"/>
          <p:nvPr/>
        </p:nvSpPr>
        <p:spPr>
          <a:xfrm>
            <a:off x="2132475" y="882263"/>
            <a:ext cx="976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11</a:t>
            </a:r>
            <a:endParaRPr i="1"/>
          </a:p>
        </p:txBody>
      </p:sp>
      <p:sp>
        <p:nvSpPr>
          <p:cNvPr id="2393" name="Google Shape;2393;p110"/>
          <p:cNvSpPr txBox="1"/>
          <p:nvPr/>
        </p:nvSpPr>
        <p:spPr>
          <a:xfrm>
            <a:off x="6707425" y="88225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7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111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399" name="Google Shape;2399;p111"/>
          <p:cNvSpPr/>
          <p:nvPr/>
        </p:nvSpPr>
        <p:spPr>
          <a:xfrm>
            <a:off x="2117287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400" name="Google Shape;2400;p111"/>
          <p:cNvSpPr/>
          <p:nvPr/>
        </p:nvSpPr>
        <p:spPr>
          <a:xfrm>
            <a:off x="1468769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401" name="Google Shape;2401;p111"/>
          <p:cNvSpPr/>
          <p:nvPr/>
        </p:nvSpPr>
        <p:spPr>
          <a:xfrm>
            <a:off x="2765784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402" name="Google Shape;2402;p111"/>
          <p:cNvSpPr/>
          <p:nvPr/>
        </p:nvSpPr>
        <p:spPr>
          <a:xfrm>
            <a:off x="211727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403" name="Google Shape;2403;p111"/>
          <p:cNvSpPr/>
          <p:nvPr/>
        </p:nvSpPr>
        <p:spPr>
          <a:xfrm>
            <a:off x="146876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404" name="Google Shape;2404;p111"/>
          <p:cNvSpPr/>
          <p:nvPr/>
        </p:nvSpPr>
        <p:spPr>
          <a:xfrm>
            <a:off x="2437875" y="1542425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405" name="Google Shape;2405;p111"/>
          <p:cNvCxnSpPr>
            <a:stCxn id="2403" idx="0"/>
            <a:endCxn id="2404" idx="2"/>
          </p:cNvCxnSpPr>
          <p:nvPr/>
        </p:nvCxnSpPr>
        <p:spPr>
          <a:xfrm flipH="1" rot="10800000">
            <a:off x="1651613" y="1908145"/>
            <a:ext cx="9690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06" name="Google Shape;2406;p111"/>
          <p:cNvCxnSpPr>
            <a:stCxn id="2402" idx="0"/>
            <a:endCxn id="2404" idx="2"/>
          </p:cNvCxnSpPr>
          <p:nvPr/>
        </p:nvCxnSpPr>
        <p:spPr>
          <a:xfrm flipH="1" rot="10800000">
            <a:off x="2300123" y="1908145"/>
            <a:ext cx="3207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07" name="Google Shape;2407;p111"/>
          <p:cNvCxnSpPr>
            <a:stCxn id="2401" idx="0"/>
            <a:endCxn id="2404" idx="2"/>
          </p:cNvCxnSpPr>
          <p:nvPr/>
        </p:nvCxnSpPr>
        <p:spPr>
          <a:xfrm rot="10800000">
            <a:off x="2620734" y="1908145"/>
            <a:ext cx="3279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08" name="Google Shape;2408;p111"/>
          <p:cNvCxnSpPr>
            <a:stCxn id="2400" idx="0"/>
            <a:endCxn id="2403" idx="2"/>
          </p:cNvCxnSpPr>
          <p:nvPr/>
        </p:nvCxnSpPr>
        <p:spPr>
          <a:xfrm rot="10800000">
            <a:off x="1651619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09" name="Google Shape;2409;p111"/>
          <p:cNvCxnSpPr>
            <a:stCxn id="2399" idx="0"/>
            <a:endCxn id="2402" idx="2"/>
          </p:cNvCxnSpPr>
          <p:nvPr/>
        </p:nvCxnSpPr>
        <p:spPr>
          <a:xfrm rot="10800000">
            <a:off x="2300137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10" name="Google Shape;2410;p111"/>
          <p:cNvSpPr/>
          <p:nvPr/>
        </p:nvSpPr>
        <p:spPr>
          <a:xfrm>
            <a:off x="6578128" y="2403167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411" name="Google Shape;2411;p111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union(2, 8)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12" name="Google Shape;2412;p111"/>
          <p:cNvSpPr/>
          <p:nvPr/>
        </p:nvSpPr>
        <p:spPr>
          <a:xfrm>
            <a:off x="5059549" y="32482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413" name="Google Shape;2413;p111"/>
          <p:cNvSpPr/>
          <p:nvPr/>
        </p:nvSpPr>
        <p:spPr>
          <a:xfrm>
            <a:off x="4511109" y="32482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414" name="Google Shape;2414;p111"/>
          <p:cNvSpPr/>
          <p:nvPr/>
        </p:nvSpPr>
        <p:spPr>
          <a:xfrm>
            <a:off x="3962686" y="32482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415" name="Google Shape;2415;p111"/>
          <p:cNvSpPr/>
          <p:nvPr/>
        </p:nvSpPr>
        <p:spPr>
          <a:xfrm>
            <a:off x="3414263" y="32482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416" name="Google Shape;2416;p111"/>
          <p:cNvSpPr/>
          <p:nvPr/>
        </p:nvSpPr>
        <p:spPr>
          <a:xfrm>
            <a:off x="3414287" y="2388900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417" name="Google Shape;2417;p111"/>
          <p:cNvCxnSpPr>
            <a:stCxn id="2415" idx="0"/>
            <a:endCxn id="2416" idx="2"/>
          </p:cNvCxnSpPr>
          <p:nvPr/>
        </p:nvCxnSpPr>
        <p:spPr>
          <a:xfrm rot="10800000">
            <a:off x="3597113" y="2754720"/>
            <a:ext cx="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18" name="Google Shape;2418;p111"/>
          <p:cNvCxnSpPr>
            <a:stCxn id="2414" idx="0"/>
            <a:endCxn id="2416" idx="2"/>
          </p:cNvCxnSpPr>
          <p:nvPr/>
        </p:nvCxnSpPr>
        <p:spPr>
          <a:xfrm rot="10800000">
            <a:off x="3597136" y="2754720"/>
            <a:ext cx="5484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19" name="Google Shape;2419;p111"/>
          <p:cNvCxnSpPr>
            <a:stCxn id="2413" idx="0"/>
            <a:endCxn id="2416" idx="2"/>
          </p:cNvCxnSpPr>
          <p:nvPr/>
        </p:nvCxnSpPr>
        <p:spPr>
          <a:xfrm rot="10800000">
            <a:off x="3597159" y="2754708"/>
            <a:ext cx="10968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20" name="Google Shape;2420;p111"/>
          <p:cNvCxnSpPr>
            <a:stCxn id="2412" idx="0"/>
            <a:endCxn id="2416" idx="2"/>
          </p:cNvCxnSpPr>
          <p:nvPr/>
        </p:nvCxnSpPr>
        <p:spPr>
          <a:xfrm rot="10800000">
            <a:off x="3597199" y="2754708"/>
            <a:ext cx="16452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21" name="Google Shape;2421;p111"/>
          <p:cNvSpPr/>
          <p:nvPr/>
        </p:nvSpPr>
        <p:spPr>
          <a:xfrm>
            <a:off x="7309537" y="240315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422" name="Google Shape;2422;p111"/>
          <p:cNvSpPr/>
          <p:nvPr/>
        </p:nvSpPr>
        <p:spPr>
          <a:xfrm>
            <a:off x="6943834" y="1542433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423" name="Google Shape;2423;p111"/>
          <p:cNvCxnSpPr>
            <a:stCxn id="2421" idx="0"/>
            <a:endCxn id="2422" idx="2"/>
          </p:cNvCxnSpPr>
          <p:nvPr/>
        </p:nvCxnSpPr>
        <p:spPr>
          <a:xfrm rot="10800000">
            <a:off x="7126687" y="1908158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24" name="Google Shape;2424;p111"/>
          <p:cNvCxnSpPr>
            <a:stCxn id="2410" idx="0"/>
            <a:endCxn id="2422" idx="2"/>
          </p:cNvCxnSpPr>
          <p:nvPr/>
        </p:nvCxnSpPr>
        <p:spPr>
          <a:xfrm flipH="1" rot="10800000">
            <a:off x="6760978" y="1908167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25" name="Google Shape;2425;p111"/>
          <p:cNvCxnSpPr>
            <a:stCxn id="2416" idx="0"/>
            <a:endCxn id="2404" idx="2"/>
          </p:cNvCxnSpPr>
          <p:nvPr/>
        </p:nvCxnSpPr>
        <p:spPr>
          <a:xfrm rot="10800000">
            <a:off x="2620637" y="1908000"/>
            <a:ext cx="976500" cy="4809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26" name="Google Shape;2426;p111"/>
          <p:cNvSpPr txBox="1"/>
          <p:nvPr/>
        </p:nvSpPr>
        <p:spPr>
          <a:xfrm>
            <a:off x="2132475" y="882263"/>
            <a:ext cx="976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11</a:t>
            </a:r>
            <a:endParaRPr i="1"/>
          </a:p>
        </p:txBody>
      </p:sp>
      <p:sp>
        <p:nvSpPr>
          <p:cNvPr id="2427" name="Google Shape;2427;p111"/>
          <p:cNvSpPr txBox="1"/>
          <p:nvPr/>
        </p:nvSpPr>
        <p:spPr>
          <a:xfrm>
            <a:off x="6707425" y="88225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3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112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433" name="Google Shape;2433;p112"/>
          <p:cNvSpPr/>
          <p:nvPr/>
        </p:nvSpPr>
        <p:spPr>
          <a:xfrm>
            <a:off x="2117287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434" name="Google Shape;2434;p112"/>
          <p:cNvSpPr/>
          <p:nvPr/>
        </p:nvSpPr>
        <p:spPr>
          <a:xfrm>
            <a:off x="1468769" y="32354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435" name="Google Shape;2435;p112"/>
          <p:cNvSpPr/>
          <p:nvPr/>
        </p:nvSpPr>
        <p:spPr>
          <a:xfrm>
            <a:off x="2765784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436" name="Google Shape;2436;p112"/>
          <p:cNvSpPr/>
          <p:nvPr/>
        </p:nvSpPr>
        <p:spPr>
          <a:xfrm>
            <a:off x="211727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437" name="Google Shape;2437;p112"/>
          <p:cNvSpPr/>
          <p:nvPr/>
        </p:nvSpPr>
        <p:spPr>
          <a:xfrm>
            <a:off x="1468763" y="23746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438" name="Google Shape;2438;p112"/>
          <p:cNvSpPr/>
          <p:nvPr/>
        </p:nvSpPr>
        <p:spPr>
          <a:xfrm>
            <a:off x="2437875" y="1542425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439" name="Google Shape;2439;p112"/>
          <p:cNvCxnSpPr>
            <a:stCxn id="2437" idx="0"/>
            <a:endCxn id="2438" idx="2"/>
          </p:cNvCxnSpPr>
          <p:nvPr/>
        </p:nvCxnSpPr>
        <p:spPr>
          <a:xfrm flipH="1" rot="10800000">
            <a:off x="1651613" y="1908145"/>
            <a:ext cx="9690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40" name="Google Shape;2440;p112"/>
          <p:cNvCxnSpPr>
            <a:stCxn id="2436" idx="0"/>
            <a:endCxn id="2438" idx="2"/>
          </p:cNvCxnSpPr>
          <p:nvPr/>
        </p:nvCxnSpPr>
        <p:spPr>
          <a:xfrm flipH="1" rot="10800000">
            <a:off x="2300123" y="1908145"/>
            <a:ext cx="3207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41" name="Google Shape;2441;p112"/>
          <p:cNvCxnSpPr>
            <a:stCxn id="2435" idx="0"/>
            <a:endCxn id="2438" idx="2"/>
          </p:cNvCxnSpPr>
          <p:nvPr/>
        </p:nvCxnSpPr>
        <p:spPr>
          <a:xfrm rot="10800000">
            <a:off x="2620734" y="1908145"/>
            <a:ext cx="327900" cy="466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42" name="Google Shape;2442;p112"/>
          <p:cNvCxnSpPr>
            <a:stCxn id="2434" idx="0"/>
            <a:endCxn id="2437" idx="2"/>
          </p:cNvCxnSpPr>
          <p:nvPr/>
        </p:nvCxnSpPr>
        <p:spPr>
          <a:xfrm rot="10800000">
            <a:off x="1651619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43" name="Google Shape;2443;p112"/>
          <p:cNvCxnSpPr>
            <a:stCxn id="2433" idx="0"/>
            <a:endCxn id="2436" idx="2"/>
          </p:cNvCxnSpPr>
          <p:nvPr/>
        </p:nvCxnSpPr>
        <p:spPr>
          <a:xfrm rot="10800000">
            <a:off x="2300137" y="2740420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44" name="Google Shape;2444;p112"/>
          <p:cNvSpPr/>
          <p:nvPr/>
        </p:nvSpPr>
        <p:spPr>
          <a:xfrm>
            <a:off x="6578128" y="2403167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445" name="Google Shape;2445;p112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union(2, 8)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46" name="Google Shape;2446;p112"/>
          <p:cNvSpPr/>
          <p:nvPr/>
        </p:nvSpPr>
        <p:spPr>
          <a:xfrm>
            <a:off x="5059549" y="32482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447" name="Google Shape;2447;p112"/>
          <p:cNvSpPr/>
          <p:nvPr/>
        </p:nvSpPr>
        <p:spPr>
          <a:xfrm>
            <a:off x="4511109" y="32482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448" name="Google Shape;2448;p112"/>
          <p:cNvSpPr/>
          <p:nvPr/>
        </p:nvSpPr>
        <p:spPr>
          <a:xfrm>
            <a:off x="3962686" y="32482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449" name="Google Shape;2449;p112"/>
          <p:cNvSpPr/>
          <p:nvPr/>
        </p:nvSpPr>
        <p:spPr>
          <a:xfrm>
            <a:off x="3414263" y="32482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450" name="Google Shape;2450;p112"/>
          <p:cNvSpPr/>
          <p:nvPr/>
        </p:nvSpPr>
        <p:spPr>
          <a:xfrm>
            <a:off x="3414287" y="2388900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451" name="Google Shape;2451;p112"/>
          <p:cNvCxnSpPr>
            <a:stCxn id="2449" idx="0"/>
            <a:endCxn id="2450" idx="2"/>
          </p:cNvCxnSpPr>
          <p:nvPr/>
        </p:nvCxnSpPr>
        <p:spPr>
          <a:xfrm rot="10800000">
            <a:off x="3597113" y="2754720"/>
            <a:ext cx="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52" name="Google Shape;2452;p112"/>
          <p:cNvCxnSpPr>
            <a:stCxn id="2448" idx="0"/>
            <a:endCxn id="2450" idx="2"/>
          </p:cNvCxnSpPr>
          <p:nvPr/>
        </p:nvCxnSpPr>
        <p:spPr>
          <a:xfrm rot="10800000">
            <a:off x="3597136" y="2754720"/>
            <a:ext cx="5484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53" name="Google Shape;2453;p112"/>
          <p:cNvCxnSpPr>
            <a:stCxn id="2447" idx="0"/>
            <a:endCxn id="2450" idx="2"/>
          </p:cNvCxnSpPr>
          <p:nvPr/>
        </p:nvCxnSpPr>
        <p:spPr>
          <a:xfrm rot="10800000">
            <a:off x="3597159" y="2754708"/>
            <a:ext cx="10968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54" name="Google Shape;2454;p112"/>
          <p:cNvCxnSpPr>
            <a:stCxn id="2446" idx="0"/>
            <a:endCxn id="2450" idx="2"/>
          </p:cNvCxnSpPr>
          <p:nvPr/>
        </p:nvCxnSpPr>
        <p:spPr>
          <a:xfrm rot="10800000">
            <a:off x="3597199" y="2754708"/>
            <a:ext cx="1645200" cy="4935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55" name="Google Shape;2455;p112"/>
          <p:cNvSpPr/>
          <p:nvPr/>
        </p:nvSpPr>
        <p:spPr>
          <a:xfrm>
            <a:off x="7309537" y="240315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456" name="Google Shape;2456;p112"/>
          <p:cNvSpPr/>
          <p:nvPr/>
        </p:nvSpPr>
        <p:spPr>
          <a:xfrm>
            <a:off x="6943834" y="1542433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457" name="Google Shape;2457;p112"/>
          <p:cNvCxnSpPr>
            <a:stCxn id="2455" idx="0"/>
            <a:endCxn id="2456" idx="2"/>
          </p:cNvCxnSpPr>
          <p:nvPr/>
        </p:nvCxnSpPr>
        <p:spPr>
          <a:xfrm rot="10800000">
            <a:off x="7126687" y="1908158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58" name="Google Shape;2458;p112"/>
          <p:cNvCxnSpPr>
            <a:stCxn id="2444" idx="0"/>
            <a:endCxn id="2456" idx="2"/>
          </p:cNvCxnSpPr>
          <p:nvPr/>
        </p:nvCxnSpPr>
        <p:spPr>
          <a:xfrm flipH="1" rot="10800000">
            <a:off x="6760978" y="1908167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59" name="Google Shape;2459;p112"/>
          <p:cNvCxnSpPr>
            <a:stCxn id="2450" idx="0"/>
            <a:endCxn id="2438" idx="2"/>
          </p:cNvCxnSpPr>
          <p:nvPr/>
        </p:nvCxnSpPr>
        <p:spPr>
          <a:xfrm rot="10800000">
            <a:off x="2620637" y="1908000"/>
            <a:ext cx="976500" cy="4809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60" name="Google Shape;2460;p112"/>
          <p:cNvCxnSpPr>
            <a:stCxn id="2456" idx="0"/>
            <a:endCxn id="2438" idx="2"/>
          </p:cNvCxnSpPr>
          <p:nvPr/>
        </p:nvCxnSpPr>
        <p:spPr>
          <a:xfrm rot="5400000">
            <a:off x="4690834" y="-527717"/>
            <a:ext cx="365700" cy="4506000"/>
          </a:xfrm>
          <a:prstGeom prst="curvedConnector5">
            <a:avLst>
              <a:gd fmla="val -98402" name="adj1"/>
              <a:gd fmla="val 50000" name="adj2"/>
              <a:gd fmla="val 133413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61" name="Google Shape;2461;p112"/>
          <p:cNvSpPr txBox="1"/>
          <p:nvPr/>
        </p:nvSpPr>
        <p:spPr>
          <a:xfrm>
            <a:off x="6707425" y="882250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62" name="Google Shape;2462;p112"/>
          <p:cNvSpPr txBox="1"/>
          <p:nvPr/>
        </p:nvSpPr>
        <p:spPr>
          <a:xfrm>
            <a:off x="2132475" y="882263"/>
            <a:ext cx="976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11</a:t>
            </a:r>
            <a:endParaRPr i="1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6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113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468" name="Google Shape;2468;p113"/>
          <p:cNvSpPr/>
          <p:nvPr/>
        </p:nvSpPr>
        <p:spPr>
          <a:xfrm>
            <a:off x="2602349" y="323568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469" name="Google Shape;2469;p113"/>
          <p:cNvSpPr/>
          <p:nvPr/>
        </p:nvSpPr>
        <p:spPr>
          <a:xfrm>
            <a:off x="1953832" y="323568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470" name="Google Shape;2470;p113"/>
          <p:cNvSpPr/>
          <p:nvPr/>
        </p:nvSpPr>
        <p:spPr>
          <a:xfrm>
            <a:off x="3250847" y="23749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471" name="Google Shape;2471;p113"/>
          <p:cNvSpPr/>
          <p:nvPr/>
        </p:nvSpPr>
        <p:spPr>
          <a:xfrm>
            <a:off x="2602336" y="23749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472" name="Google Shape;2472;p113"/>
          <p:cNvSpPr/>
          <p:nvPr/>
        </p:nvSpPr>
        <p:spPr>
          <a:xfrm>
            <a:off x="1953826" y="23749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473" name="Google Shape;2473;p113"/>
          <p:cNvSpPr/>
          <p:nvPr/>
        </p:nvSpPr>
        <p:spPr>
          <a:xfrm>
            <a:off x="4389162" y="1528563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474" name="Google Shape;2474;p113"/>
          <p:cNvCxnSpPr>
            <a:stCxn id="2472" idx="0"/>
            <a:endCxn id="2473" idx="2"/>
          </p:cNvCxnSpPr>
          <p:nvPr/>
        </p:nvCxnSpPr>
        <p:spPr>
          <a:xfrm flipH="1" rot="10800000">
            <a:off x="2136676" y="1894308"/>
            <a:ext cx="2435400" cy="4806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75" name="Google Shape;2475;p113"/>
          <p:cNvCxnSpPr>
            <a:stCxn id="2471" idx="0"/>
            <a:endCxn id="2473" idx="2"/>
          </p:cNvCxnSpPr>
          <p:nvPr/>
        </p:nvCxnSpPr>
        <p:spPr>
          <a:xfrm flipH="1" rot="10800000">
            <a:off x="2785186" y="1894308"/>
            <a:ext cx="1786800" cy="4806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76" name="Google Shape;2476;p113"/>
          <p:cNvCxnSpPr>
            <a:stCxn id="2470" idx="0"/>
            <a:endCxn id="2473" idx="2"/>
          </p:cNvCxnSpPr>
          <p:nvPr/>
        </p:nvCxnSpPr>
        <p:spPr>
          <a:xfrm flipH="1" rot="10800000">
            <a:off x="3433697" y="1894308"/>
            <a:ext cx="1138200" cy="4806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77" name="Google Shape;2477;p113"/>
          <p:cNvCxnSpPr>
            <a:stCxn id="2469" idx="0"/>
            <a:endCxn id="2472" idx="2"/>
          </p:cNvCxnSpPr>
          <p:nvPr/>
        </p:nvCxnSpPr>
        <p:spPr>
          <a:xfrm rot="10800000">
            <a:off x="2136682" y="2740683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78" name="Google Shape;2478;p113"/>
          <p:cNvCxnSpPr>
            <a:stCxn id="2468" idx="0"/>
            <a:endCxn id="2471" idx="2"/>
          </p:cNvCxnSpPr>
          <p:nvPr/>
        </p:nvCxnSpPr>
        <p:spPr>
          <a:xfrm rot="10800000">
            <a:off x="2785199" y="2740683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79" name="Google Shape;2479;p113"/>
          <p:cNvSpPr/>
          <p:nvPr/>
        </p:nvSpPr>
        <p:spPr>
          <a:xfrm>
            <a:off x="6093066" y="3249254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480" name="Google Shape;2480;p113"/>
          <p:cNvSpPr txBox="1"/>
          <p:nvPr>
            <p:ph idx="1" type="body"/>
          </p:nvPr>
        </p:nvSpPr>
        <p:spPr>
          <a:xfrm>
            <a:off x="457200" y="4473234"/>
            <a:ext cx="82296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union(2, 8) ✅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81" name="Google Shape;2481;p113"/>
          <p:cNvSpPr/>
          <p:nvPr/>
        </p:nvSpPr>
        <p:spPr>
          <a:xfrm>
            <a:off x="5544612" y="32484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482" name="Google Shape;2482;p113"/>
          <p:cNvSpPr/>
          <p:nvPr/>
        </p:nvSpPr>
        <p:spPr>
          <a:xfrm>
            <a:off x="4996172" y="32484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483" name="Google Shape;2483;p113"/>
          <p:cNvSpPr/>
          <p:nvPr/>
        </p:nvSpPr>
        <p:spPr>
          <a:xfrm>
            <a:off x="4447748" y="324848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484" name="Google Shape;2484;p113"/>
          <p:cNvSpPr/>
          <p:nvPr/>
        </p:nvSpPr>
        <p:spPr>
          <a:xfrm>
            <a:off x="3899326" y="324848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485" name="Google Shape;2485;p113"/>
          <p:cNvSpPr/>
          <p:nvPr/>
        </p:nvSpPr>
        <p:spPr>
          <a:xfrm>
            <a:off x="4756462" y="2388513"/>
            <a:ext cx="365700" cy="365700"/>
          </a:xfrm>
          <a:prstGeom prst="rect">
            <a:avLst/>
          </a:prstGeom>
          <a:solidFill>
            <a:srgbClr val="A4C2F4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486" name="Google Shape;2486;p113"/>
          <p:cNvCxnSpPr>
            <a:stCxn id="2484" idx="0"/>
            <a:endCxn id="2485" idx="2"/>
          </p:cNvCxnSpPr>
          <p:nvPr/>
        </p:nvCxnSpPr>
        <p:spPr>
          <a:xfrm flipH="1" rot="10800000">
            <a:off x="4082176" y="2754083"/>
            <a:ext cx="8571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87" name="Google Shape;2487;p113"/>
          <p:cNvCxnSpPr>
            <a:stCxn id="2483" idx="0"/>
            <a:endCxn id="2485" idx="2"/>
          </p:cNvCxnSpPr>
          <p:nvPr/>
        </p:nvCxnSpPr>
        <p:spPr>
          <a:xfrm flipH="1" rot="10800000">
            <a:off x="4630598" y="2754083"/>
            <a:ext cx="3087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88" name="Google Shape;2488;p113"/>
          <p:cNvCxnSpPr>
            <a:stCxn id="2482" idx="0"/>
            <a:endCxn id="2485" idx="2"/>
          </p:cNvCxnSpPr>
          <p:nvPr/>
        </p:nvCxnSpPr>
        <p:spPr>
          <a:xfrm rot="10800000">
            <a:off x="4939322" y="2754070"/>
            <a:ext cx="2397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89" name="Google Shape;2489;p113"/>
          <p:cNvCxnSpPr>
            <a:stCxn id="2481" idx="0"/>
            <a:endCxn id="2485" idx="2"/>
          </p:cNvCxnSpPr>
          <p:nvPr/>
        </p:nvCxnSpPr>
        <p:spPr>
          <a:xfrm rot="10800000">
            <a:off x="4939362" y="2754070"/>
            <a:ext cx="7881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90" name="Google Shape;2490;p113"/>
          <p:cNvSpPr/>
          <p:nvPr/>
        </p:nvSpPr>
        <p:spPr>
          <a:xfrm>
            <a:off x="6824474" y="32492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491" name="Google Shape;2491;p113"/>
          <p:cNvSpPr/>
          <p:nvPr/>
        </p:nvSpPr>
        <p:spPr>
          <a:xfrm>
            <a:off x="6458772" y="2388520"/>
            <a:ext cx="365700" cy="3657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492" name="Google Shape;2492;p113"/>
          <p:cNvCxnSpPr>
            <a:stCxn id="2490" idx="0"/>
            <a:endCxn id="2491" idx="2"/>
          </p:cNvCxnSpPr>
          <p:nvPr/>
        </p:nvCxnSpPr>
        <p:spPr>
          <a:xfrm rot="10800000">
            <a:off x="6641624" y="2754245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93" name="Google Shape;2493;p113"/>
          <p:cNvCxnSpPr>
            <a:stCxn id="2479" idx="0"/>
            <a:endCxn id="2491" idx="2"/>
          </p:cNvCxnSpPr>
          <p:nvPr/>
        </p:nvCxnSpPr>
        <p:spPr>
          <a:xfrm flipH="1" rot="10800000">
            <a:off x="6275916" y="2754254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94" name="Google Shape;2494;p113"/>
          <p:cNvCxnSpPr>
            <a:stCxn id="2485" idx="0"/>
            <a:endCxn id="2473" idx="2"/>
          </p:cNvCxnSpPr>
          <p:nvPr/>
        </p:nvCxnSpPr>
        <p:spPr>
          <a:xfrm rot="10800000">
            <a:off x="4572112" y="1894413"/>
            <a:ext cx="367200" cy="494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95" name="Google Shape;2495;p113"/>
          <p:cNvCxnSpPr>
            <a:stCxn id="2491" idx="0"/>
            <a:endCxn id="2473" idx="2"/>
          </p:cNvCxnSpPr>
          <p:nvPr/>
        </p:nvCxnSpPr>
        <p:spPr>
          <a:xfrm rot="10800000">
            <a:off x="4571922" y="1894120"/>
            <a:ext cx="20697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496" name="Google Shape;2496;p113"/>
          <p:cNvSpPr txBox="1"/>
          <p:nvPr/>
        </p:nvSpPr>
        <p:spPr>
          <a:xfrm>
            <a:off x="4152750" y="875325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14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114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5B: Disjoint Sets</a:t>
            </a:r>
            <a:endParaRPr/>
          </a:p>
        </p:txBody>
      </p:sp>
      <p:sp>
        <p:nvSpPr>
          <p:cNvPr id="2502" name="Google Shape;2502;p114"/>
          <p:cNvSpPr/>
          <p:nvPr/>
        </p:nvSpPr>
        <p:spPr>
          <a:xfrm>
            <a:off x="2602349" y="323568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2503" name="Google Shape;2503;p114"/>
          <p:cNvSpPr/>
          <p:nvPr/>
        </p:nvSpPr>
        <p:spPr>
          <a:xfrm>
            <a:off x="1953832" y="323568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504" name="Google Shape;2504;p114"/>
          <p:cNvSpPr/>
          <p:nvPr/>
        </p:nvSpPr>
        <p:spPr>
          <a:xfrm>
            <a:off x="3250847" y="23749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2505" name="Google Shape;2505;p114"/>
          <p:cNvSpPr/>
          <p:nvPr/>
        </p:nvSpPr>
        <p:spPr>
          <a:xfrm>
            <a:off x="2602336" y="23749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506" name="Google Shape;2506;p114"/>
          <p:cNvSpPr/>
          <p:nvPr/>
        </p:nvSpPr>
        <p:spPr>
          <a:xfrm>
            <a:off x="1953826" y="2374908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endParaRPr/>
          </a:p>
        </p:txBody>
      </p:sp>
      <p:sp>
        <p:nvSpPr>
          <p:cNvPr id="2507" name="Google Shape;2507;p114"/>
          <p:cNvSpPr/>
          <p:nvPr/>
        </p:nvSpPr>
        <p:spPr>
          <a:xfrm>
            <a:off x="4389162" y="152856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508" name="Google Shape;2508;p114"/>
          <p:cNvCxnSpPr>
            <a:stCxn id="2506" idx="0"/>
            <a:endCxn id="2507" idx="2"/>
          </p:cNvCxnSpPr>
          <p:nvPr/>
        </p:nvCxnSpPr>
        <p:spPr>
          <a:xfrm flipH="1" rot="10800000">
            <a:off x="2136676" y="1894308"/>
            <a:ext cx="2435400" cy="4806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09" name="Google Shape;2509;p114"/>
          <p:cNvCxnSpPr>
            <a:stCxn id="2505" idx="0"/>
            <a:endCxn id="2507" idx="2"/>
          </p:cNvCxnSpPr>
          <p:nvPr/>
        </p:nvCxnSpPr>
        <p:spPr>
          <a:xfrm flipH="1" rot="10800000">
            <a:off x="2785186" y="1894308"/>
            <a:ext cx="1786800" cy="4806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10" name="Google Shape;2510;p114"/>
          <p:cNvCxnSpPr>
            <a:stCxn id="2504" idx="0"/>
            <a:endCxn id="2507" idx="2"/>
          </p:cNvCxnSpPr>
          <p:nvPr/>
        </p:nvCxnSpPr>
        <p:spPr>
          <a:xfrm flipH="1" rot="10800000">
            <a:off x="3433697" y="1894308"/>
            <a:ext cx="1138200" cy="4806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11" name="Google Shape;2511;p114"/>
          <p:cNvCxnSpPr>
            <a:stCxn id="2503" idx="0"/>
            <a:endCxn id="2506" idx="2"/>
          </p:cNvCxnSpPr>
          <p:nvPr/>
        </p:nvCxnSpPr>
        <p:spPr>
          <a:xfrm rot="10800000">
            <a:off x="2136682" y="2740683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12" name="Google Shape;2512;p114"/>
          <p:cNvCxnSpPr>
            <a:stCxn id="2502" idx="0"/>
            <a:endCxn id="2505" idx="2"/>
          </p:cNvCxnSpPr>
          <p:nvPr/>
        </p:nvCxnSpPr>
        <p:spPr>
          <a:xfrm rot="10800000">
            <a:off x="2785199" y="2740683"/>
            <a:ext cx="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513" name="Google Shape;2513;p114"/>
          <p:cNvSpPr/>
          <p:nvPr/>
        </p:nvSpPr>
        <p:spPr>
          <a:xfrm>
            <a:off x="6093066" y="3249254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514" name="Google Shape;2514;p114"/>
          <p:cNvSpPr/>
          <p:nvPr/>
        </p:nvSpPr>
        <p:spPr>
          <a:xfrm>
            <a:off x="5544612" y="32484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sp>
        <p:nvSpPr>
          <p:cNvPr id="2515" name="Google Shape;2515;p114"/>
          <p:cNvSpPr/>
          <p:nvPr/>
        </p:nvSpPr>
        <p:spPr>
          <a:xfrm>
            <a:off x="4996172" y="324847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sp>
        <p:nvSpPr>
          <p:cNvPr id="2516" name="Google Shape;2516;p114"/>
          <p:cNvSpPr/>
          <p:nvPr/>
        </p:nvSpPr>
        <p:spPr>
          <a:xfrm>
            <a:off x="4447748" y="324848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2517" name="Google Shape;2517;p114"/>
          <p:cNvSpPr/>
          <p:nvPr/>
        </p:nvSpPr>
        <p:spPr>
          <a:xfrm>
            <a:off x="3899326" y="324848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2518" name="Google Shape;2518;p114"/>
          <p:cNvSpPr/>
          <p:nvPr/>
        </p:nvSpPr>
        <p:spPr>
          <a:xfrm>
            <a:off x="4756462" y="2388513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cxnSp>
        <p:nvCxnSpPr>
          <p:cNvPr id="2519" name="Google Shape;2519;p114"/>
          <p:cNvCxnSpPr>
            <a:stCxn id="2517" idx="0"/>
            <a:endCxn id="2518" idx="2"/>
          </p:cNvCxnSpPr>
          <p:nvPr/>
        </p:nvCxnSpPr>
        <p:spPr>
          <a:xfrm flipH="1" rot="10800000">
            <a:off x="4082176" y="2754083"/>
            <a:ext cx="8571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20" name="Google Shape;2520;p114"/>
          <p:cNvCxnSpPr>
            <a:stCxn id="2516" idx="0"/>
            <a:endCxn id="2518" idx="2"/>
          </p:cNvCxnSpPr>
          <p:nvPr/>
        </p:nvCxnSpPr>
        <p:spPr>
          <a:xfrm flipH="1" rot="10800000">
            <a:off x="4630598" y="2754083"/>
            <a:ext cx="3087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21" name="Google Shape;2521;p114"/>
          <p:cNvCxnSpPr>
            <a:stCxn id="2515" idx="0"/>
            <a:endCxn id="2518" idx="2"/>
          </p:cNvCxnSpPr>
          <p:nvPr/>
        </p:nvCxnSpPr>
        <p:spPr>
          <a:xfrm rot="10800000">
            <a:off x="4939322" y="2754070"/>
            <a:ext cx="2397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22" name="Google Shape;2522;p114"/>
          <p:cNvCxnSpPr>
            <a:stCxn id="2514" idx="0"/>
            <a:endCxn id="2518" idx="2"/>
          </p:cNvCxnSpPr>
          <p:nvPr/>
        </p:nvCxnSpPr>
        <p:spPr>
          <a:xfrm rot="10800000">
            <a:off x="4939362" y="2754070"/>
            <a:ext cx="7881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523" name="Google Shape;2523;p114"/>
          <p:cNvSpPr/>
          <p:nvPr/>
        </p:nvSpPr>
        <p:spPr>
          <a:xfrm>
            <a:off x="6824474" y="3249245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sp>
        <p:nvSpPr>
          <p:cNvPr id="2524" name="Google Shape;2524;p114"/>
          <p:cNvSpPr/>
          <p:nvPr/>
        </p:nvSpPr>
        <p:spPr>
          <a:xfrm>
            <a:off x="6458772" y="2388520"/>
            <a:ext cx="365700" cy="365700"/>
          </a:xfrm>
          <a:prstGeom prst="rect">
            <a:avLst/>
          </a:prstGeom>
          <a:solidFill>
            <a:srgbClr val="B6D7A8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cxnSp>
        <p:nvCxnSpPr>
          <p:cNvPr id="2525" name="Google Shape;2525;p114"/>
          <p:cNvCxnSpPr>
            <a:stCxn id="2523" idx="0"/>
            <a:endCxn id="2524" idx="2"/>
          </p:cNvCxnSpPr>
          <p:nvPr/>
        </p:nvCxnSpPr>
        <p:spPr>
          <a:xfrm rot="10800000">
            <a:off x="6641624" y="2754245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26" name="Google Shape;2526;p114"/>
          <p:cNvCxnSpPr>
            <a:stCxn id="2513" idx="0"/>
            <a:endCxn id="2524" idx="2"/>
          </p:cNvCxnSpPr>
          <p:nvPr/>
        </p:nvCxnSpPr>
        <p:spPr>
          <a:xfrm flipH="1" rot="10800000">
            <a:off x="6275916" y="2754254"/>
            <a:ext cx="365700" cy="4950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27" name="Google Shape;2527;p114"/>
          <p:cNvCxnSpPr>
            <a:stCxn id="2518" idx="0"/>
            <a:endCxn id="2507" idx="2"/>
          </p:cNvCxnSpPr>
          <p:nvPr/>
        </p:nvCxnSpPr>
        <p:spPr>
          <a:xfrm rot="10800000">
            <a:off x="4572112" y="1894413"/>
            <a:ext cx="367200" cy="494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28" name="Google Shape;2528;p114"/>
          <p:cNvCxnSpPr>
            <a:stCxn id="2524" idx="0"/>
            <a:endCxn id="2507" idx="2"/>
          </p:cNvCxnSpPr>
          <p:nvPr/>
        </p:nvCxnSpPr>
        <p:spPr>
          <a:xfrm rot="10800000">
            <a:off x="4571922" y="1894120"/>
            <a:ext cx="2069700" cy="49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529" name="Google Shape;2529;p114"/>
          <p:cNvSpPr txBox="1"/>
          <p:nvPr/>
        </p:nvSpPr>
        <p:spPr>
          <a:xfrm>
            <a:off x="4152750" y="875325"/>
            <a:ext cx="838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Size 14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3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p115"/>
          <p:cNvSpPr txBox="1"/>
          <p:nvPr>
            <p:ph type="title"/>
          </p:nvPr>
        </p:nvSpPr>
        <p:spPr>
          <a:xfrm>
            <a:off x="166800" y="925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Kruskal’s Pseudocode (with Disjoint Set impl. details)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535" name="Google Shape;2535;p115"/>
          <p:cNvSpPr txBox="1"/>
          <p:nvPr/>
        </p:nvSpPr>
        <p:spPr>
          <a:xfrm>
            <a:off x="166800" y="667875"/>
            <a:ext cx="82296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KruskalMST(Graph G)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foreach (v : G.vertices) 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makeSet(v)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sort the edges by weight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foreach(edge (u, v) in sorted order) 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(findSet(v) is not the same as findSet(u)) {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union(u, v)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/>
          <p:nvPr>
            <p:ph idx="4294967295" type="title"/>
          </p:nvPr>
        </p:nvSpPr>
        <p:spPr>
          <a:xfrm>
            <a:off x="0" y="4648201"/>
            <a:ext cx="8229600" cy="4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Problem 1A: Dijkstra</a:t>
            </a:r>
            <a:endParaRPr sz="2400">
              <a:solidFill>
                <a:srgbClr val="9900FF"/>
              </a:solidFill>
            </a:endParaRPr>
          </a:p>
        </p:txBody>
      </p:sp>
      <p:sp>
        <p:nvSpPr>
          <p:cNvPr id="148" name="Google Shape;148;p35"/>
          <p:cNvSpPr/>
          <p:nvPr/>
        </p:nvSpPr>
        <p:spPr>
          <a:xfrm>
            <a:off x="162667" y="2214029"/>
            <a:ext cx="643500" cy="643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endParaRPr/>
          </a:p>
        </p:txBody>
      </p:sp>
      <p:sp>
        <p:nvSpPr>
          <p:cNvPr id="149" name="Google Shape;149;p35"/>
          <p:cNvSpPr/>
          <p:nvPr/>
        </p:nvSpPr>
        <p:spPr>
          <a:xfrm>
            <a:off x="162651" y="95476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sp>
        <p:nvSpPr>
          <p:cNvPr id="150" name="Google Shape;150;p35"/>
          <p:cNvSpPr/>
          <p:nvPr/>
        </p:nvSpPr>
        <p:spPr>
          <a:xfrm>
            <a:off x="2178713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  <p:sp>
        <p:nvSpPr>
          <p:cNvPr id="151" name="Google Shape;151;p35"/>
          <p:cNvSpPr/>
          <p:nvPr/>
        </p:nvSpPr>
        <p:spPr>
          <a:xfrm>
            <a:off x="2178697" y="95476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endParaRPr/>
          </a:p>
        </p:txBody>
      </p:sp>
      <p:sp>
        <p:nvSpPr>
          <p:cNvPr id="152" name="Google Shape;152;p35"/>
          <p:cNvSpPr/>
          <p:nvPr/>
        </p:nvSpPr>
        <p:spPr>
          <a:xfrm>
            <a:off x="4302480" y="2214029"/>
            <a:ext cx="643500" cy="643500"/>
          </a:xfrm>
          <a:prstGeom prst="ellipse">
            <a:avLst/>
          </a:prstGeom>
          <a:solidFill>
            <a:srgbClr val="CCCCCC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endParaRPr/>
          </a:p>
        </p:txBody>
      </p:sp>
      <p:cxnSp>
        <p:nvCxnSpPr>
          <p:cNvPr id="153" name="Google Shape;153;p35"/>
          <p:cNvCxnSpPr>
            <a:stCxn id="148" idx="6"/>
            <a:endCxn id="150" idx="2"/>
          </p:cNvCxnSpPr>
          <p:nvPr/>
        </p:nvCxnSpPr>
        <p:spPr>
          <a:xfrm>
            <a:off x="806167" y="2535779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35"/>
          <p:cNvCxnSpPr>
            <a:stCxn id="149" idx="4"/>
            <a:endCxn id="148" idx="0"/>
          </p:cNvCxnSpPr>
          <p:nvPr/>
        </p:nvCxnSpPr>
        <p:spPr>
          <a:xfrm>
            <a:off x="484401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35"/>
          <p:cNvCxnSpPr>
            <a:stCxn id="149" idx="6"/>
            <a:endCxn id="151" idx="2"/>
          </p:cNvCxnSpPr>
          <p:nvPr/>
        </p:nvCxnSpPr>
        <p:spPr>
          <a:xfrm>
            <a:off x="806151" y="417226"/>
            <a:ext cx="137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35"/>
          <p:cNvCxnSpPr>
            <a:stCxn id="151" idx="4"/>
            <a:endCxn id="150" idx="0"/>
          </p:cNvCxnSpPr>
          <p:nvPr/>
        </p:nvCxnSpPr>
        <p:spPr>
          <a:xfrm>
            <a:off x="2500447" y="738976"/>
            <a:ext cx="0" cy="147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35"/>
          <p:cNvCxnSpPr>
            <a:stCxn id="150" idx="6"/>
            <a:endCxn id="152" idx="2"/>
          </p:cNvCxnSpPr>
          <p:nvPr/>
        </p:nvCxnSpPr>
        <p:spPr>
          <a:xfrm>
            <a:off x="2822213" y="2535779"/>
            <a:ext cx="1480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35"/>
          <p:cNvCxnSpPr>
            <a:stCxn id="151" idx="3"/>
            <a:endCxn id="148" idx="7"/>
          </p:cNvCxnSpPr>
          <p:nvPr/>
        </p:nvCxnSpPr>
        <p:spPr>
          <a:xfrm flipH="1">
            <a:off x="712035" y="644738"/>
            <a:ext cx="1560900" cy="1663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35"/>
          <p:cNvCxnSpPr>
            <a:stCxn id="152" idx="1"/>
            <a:endCxn id="151" idx="6"/>
          </p:cNvCxnSpPr>
          <p:nvPr/>
        </p:nvCxnSpPr>
        <p:spPr>
          <a:xfrm rot="10800000">
            <a:off x="2822318" y="417368"/>
            <a:ext cx="1574400" cy="1890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35"/>
          <p:cNvCxnSpPr>
            <a:stCxn id="148" idx="4"/>
            <a:endCxn id="152" idx="4"/>
          </p:cNvCxnSpPr>
          <p:nvPr/>
        </p:nvCxnSpPr>
        <p:spPr>
          <a:xfrm flipH="1" rot="-5400000">
            <a:off x="2553967" y="787979"/>
            <a:ext cx="600" cy="4139700"/>
          </a:xfrm>
          <a:prstGeom prst="curvedConnector3">
            <a:avLst>
              <a:gd fmla="val 396875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" name="Google Shape;161;p35"/>
          <p:cNvCxnSpPr>
            <a:stCxn id="152" idx="0"/>
            <a:endCxn id="151" idx="6"/>
          </p:cNvCxnSpPr>
          <p:nvPr/>
        </p:nvCxnSpPr>
        <p:spPr>
          <a:xfrm flipH="1" rot="5400000">
            <a:off x="2824830" y="414629"/>
            <a:ext cx="1796700" cy="18021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2" name="Google Shape;162;p35"/>
          <p:cNvSpPr txBox="1"/>
          <p:nvPr/>
        </p:nvSpPr>
        <p:spPr>
          <a:xfrm>
            <a:off x="1292025" y="1114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163" name="Google Shape;163;p35"/>
          <p:cNvSpPr txBox="1"/>
          <p:nvPr/>
        </p:nvSpPr>
        <p:spPr>
          <a:xfrm>
            <a:off x="83550" y="1140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64" name="Google Shape;164;p35"/>
          <p:cNvSpPr txBox="1"/>
          <p:nvPr/>
        </p:nvSpPr>
        <p:spPr>
          <a:xfrm>
            <a:off x="1291975" y="989100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sp>
        <p:nvSpPr>
          <p:cNvPr id="165" name="Google Shape;165;p35"/>
          <p:cNvSpPr txBox="1"/>
          <p:nvPr/>
        </p:nvSpPr>
        <p:spPr>
          <a:xfrm>
            <a:off x="129205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sp>
        <p:nvSpPr>
          <p:cNvPr id="166" name="Google Shape;166;p35"/>
          <p:cNvSpPr txBox="1"/>
          <p:nvPr/>
        </p:nvSpPr>
        <p:spPr>
          <a:xfrm>
            <a:off x="3308100" y="218562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sp>
        <p:nvSpPr>
          <p:cNvPr id="167" name="Google Shape;167;p35"/>
          <p:cNvSpPr txBox="1"/>
          <p:nvPr/>
        </p:nvSpPr>
        <p:spPr>
          <a:xfrm>
            <a:off x="2353875" y="3075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8" name="Google Shape;168;p35"/>
          <p:cNvSpPr txBox="1"/>
          <p:nvPr/>
        </p:nvSpPr>
        <p:spPr>
          <a:xfrm>
            <a:off x="3308025" y="1301375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9" name="Google Shape;169;p35"/>
          <p:cNvSpPr txBox="1"/>
          <p:nvPr/>
        </p:nvSpPr>
        <p:spPr>
          <a:xfrm>
            <a:off x="4223325" y="790513"/>
            <a:ext cx="400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70" name="Google Shape;170;p35"/>
          <p:cNvSpPr txBox="1"/>
          <p:nvPr/>
        </p:nvSpPr>
        <p:spPr>
          <a:xfrm>
            <a:off x="2099600" y="1268900"/>
            <a:ext cx="4008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graphicFrame>
        <p:nvGraphicFramePr>
          <p:cNvPr id="171" name="Google Shape;171;p35"/>
          <p:cNvGraphicFramePr/>
          <p:nvPr/>
        </p:nvGraphicFramePr>
        <p:xfrm>
          <a:off x="51734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{05DF5EDF-7E64-43DC-9699-AD5F8EFBBC37}</a:tableStyleId>
              </a:tblPr>
              <a:tblGrid>
                <a:gridCol w="992650"/>
                <a:gridCol w="992650"/>
                <a:gridCol w="992650"/>
                <a:gridCol w="992650"/>
              </a:tblGrid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Vertex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Processed (?)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659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inf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